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93" r:id="rId4"/>
    <p:sldMasterId id="2147483718" r:id="rId5"/>
    <p:sldMasterId id="2147483742" r:id="rId6"/>
  </p:sldMasterIdLst>
  <p:notesMasterIdLst>
    <p:notesMasterId r:id="rId20"/>
  </p:notesMasterIdLst>
  <p:handoutMasterIdLst>
    <p:handoutMasterId r:id="rId21"/>
  </p:handoutMasterIdLst>
  <p:sldIdLst>
    <p:sldId id="319" r:id="rId7"/>
    <p:sldId id="322" r:id="rId8"/>
    <p:sldId id="356" r:id="rId9"/>
    <p:sldId id="357" r:id="rId10"/>
    <p:sldId id="354" r:id="rId11"/>
    <p:sldId id="342" r:id="rId12"/>
    <p:sldId id="361" r:id="rId13"/>
    <p:sldId id="364" r:id="rId14"/>
    <p:sldId id="365" r:id="rId15"/>
    <p:sldId id="366" r:id="rId16"/>
    <p:sldId id="367" r:id="rId17"/>
    <p:sldId id="368" r:id="rId18"/>
    <p:sldId id="359" r:id="rId19"/>
  </p:sldIdLst>
  <p:sldSz cx="12188825" cy="6858000"/>
  <p:notesSz cx="6858000" cy="9144000"/>
  <p:defaultText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3C2F1"/>
    <a:srgbClr val="FFFFFF"/>
    <a:srgbClr val="000000"/>
    <a:srgbClr val="429A16"/>
    <a:srgbClr val="F8F57B"/>
    <a:srgbClr val="59D01E"/>
    <a:srgbClr val="ACE58F"/>
    <a:srgbClr val="292929"/>
    <a:srgbClr val="333333"/>
    <a:srgbClr val="F6AE1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856" autoAdjust="0"/>
    <p:restoredTop sz="87302" autoAdjust="0"/>
  </p:normalViewPr>
  <p:slideViewPr>
    <p:cSldViewPr snapToGrid="0">
      <p:cViewPr varScale="1">
        <p:scale>
          <a:sx n="55" d="100"/>
          <a:sy n="55" d="100"/>
        </p:scale>
        <p:origin x="-1152" y="-90"/>
      </p:cViewPr>
      <p:guideLst>
        <p:guide orient="horz" pos="144"/>
        <p:guide orient="horz" pos="1200"/>
        <p:guide orient="horz" pos="2736"/>
        <p:guide orient="horz" pos="4176"/>
        <p:guide orient="horz" pos="1488"/>
        <p:guide orient="horz" pos="912"/>
        <p:guide pos="3839"/>
        <p:guide pos="327"/>
        <p:guide pos="1190"/>
        <p:guide pos="7350"/>
        <p:guide pos="7063"/>
        <p:guide pos="611"/>
      </p:guideLst>
    </p:cSldViewPr>
  </p:slideViewPr>
  <p:outlineViewPr>
    <p:cViewPr>
      <p:scale>
        <a:sx n="33" d="100"/>
        <a:sy n="33" d="100"/>
      </p:scale>
      <p:origin x="0" y="6060"/>
    </p:cViewPr>
  </p:outlineViewPr>
  <p:notesTextViewPr>
    <p:cViewPr>
      <p:scale>
        <a:sx n="100" d="100"/>
        <a:sy n="100" d="100"/>
      </p:scale>
      <p:origin x="0" y="0"/>
    </p:cViewPr>
  </p:notesTextViewPr>
  <p:sorterViewPr>
    <p:cViewPr>
      <p:scale>
        <a:sx n="66" d="100"/>
        <a:sy n="66" d="100"/>
      </p:scale>
      <p:origin x="0" y="0"/>
    </p:cViewPr>
  </p:sorterViewPr>
  <p:notesViewPr>
    <p:cSldViewPr snapToGrid="0" showGuides="1">
      <p:cViewPr>
        <p:scale>
          <a:sx n="148" d="100"/>
          <a:sy n="148" d="100"/>
        </p:scale>
        <p:origin x="-1686" y="-72"/>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B39F51B-D9E4-489B-AD1C-7DB3AEB13C25}" type="doc">
      <dgm:prSet loTypeId="urn:microsoft.com/office/officeart/2005/8/layout/venn1" loCatId="relationship" qsTypeId="urn:microsoft.com/office/officeart/2005/8/quickstyle/3d3" qsCatId="3D" csTypeId="urn:microsoft.com/office/officeart/2005/8/colors/colorful1#1" csCatId="colorful" phldr="1"/>
      <dgm:spPr/>
      <dgm:t>
        <a:bodyPr/>
        <a:lstStyle/>
        <a:p>
          <a:endParaRPr lang="en-US"/>
        </a:p>
      </dgm:t>
    </dgm:pt>
    <dgm:pt modelId="{7148EE77-D776-4C0E-9339-5C20A6D61793}">
      <dgm:prSet phldrT="[Text]"/>
      <dgm:spPr/>
      <dgm:t>
        <a:bodyPr/>
        <a:lstStyle/>
        <a:p>
          <a:r>
            <a:rPr lang="en-US" dirty="0">
              <a:latin typeface="Segoe UI" pitchFamily="34" charset="0"/>
              <a:ea typeface="Segoe UI" pitchFamily="34" charset="0"/>
              <a:cs typeface="Segoe UI" pitchFamily="34" charset="0"/>
            </a:rPr>
            <a:t>Concurrent</a:t>
          </a:r>
        </a:p>
      </dgm:t>
    </dgm:pt>
    <dgm:pt modelId="{49C5D02F-AC25-4176-90E8-377CF60291B0}" type="parTrans" cxnId="{1FA180C6-929E-453D-B08E-163AB33FB06E}">
      <dgm:prSet/>
      <dgm:spPr/>
      <dgm:t>
        <a:bodyPr/>
        <a:lstStyle/>
        <a:p>
          <a:endParaRPr lang="en-US">
            <a:latin typeface="Segoe UI" pitchFamily="34" charset="0"/>
            <a:ea typeface="Segoe UI" pitchFamily="34" charset="0"/>
            <a:cs typeface="Segoe UI" pitchFamily="34" charset="0"/>
          </a:endParaRPr>
        </a:p>
      </dgm:t>
    </dgm:pt>
    <dgm:pt modelId="{4EC069E6-C56C-4593-BDC1-6321D7076FCF}" type="sibTrans" cxnId="{1FA180C6-929E-453D-B08E-163AB33FB06E}">
      <dgm:prSet/>
      <dgm:spPr/>
      <dgm:t>
        <a:bodyPr/>
        <a:lstStyle/>
        <a:p>
          <a:endParaRPr lang="en-US">
            <a:latin typeface="Segoe UI" pitchFamily="34" charset="0"/>
            <a:ea typeface="Segoe UI" pitchFamily="34" charset="0"/>
            <a:cs typeface="Segoe UI" pitchFamily="34" charset="0"/>
          </a:endParaRPr>
        </a:p>
      </dgm:t>
    </dgm:pt>
    <dgm:pt modelId="{7C22E806-3326-4FFD-9E2F-187FF5456638}">
      <dgm:prSet phldrT="[Text]"/>
      <dgm:spPr/>
      <dgm:t>
        <a:bodyPr/>
        <a:lstStyle/>
        <a:p>
          <a:r>
            <a:rPr lang="en-US" dirty="0">
              <a:latin typeface="Segoe UI" pitchFamily="34" charset="0"/>
              <a:ea typeface="Segoe UI" pitchFamily="34" charset="0"/>
              <a:cs typeface="Segoe UI" pitchFamily="34" charset="0"/>
            </a:rPr>
            <a:t>Dynamic</a:t>
          </a:r>
        </a:p>
      </dgm:t>
    </dgm:pt>
    <dgm:pt modelId="{DADB5BE9-0C13-4E2E-B902-378E6398F5F3}" type="parTrans" cxnId="{C2AB6D68-E8D0-4770-BCF2-3B509D7EDA19}">
      <dgm:prSet/>
      <dgm:spPr/>
      <dgm:t>
        <a:bodyPr/>
        <a:lstStyle/>
        <a:p>
          <a:endParaRPr lang="en-US">
            <a:latin typeface="Segoe UI" pitchFamily="34" charset="0"/>
            <a:ea typeface="Segoe UI" pitchFamily="34" charset="0"/>
            <a:cs typeface="Segoe UI" pitchFamily="34" charset="0"/>
          </a:endParaRPr>
        </a:p>
      </dgm:t>
    </dgm:pt>
    <dgm:pt modelId="{A59CDEE1-1415-46FC-A182-4FB844A14997}" type="sibTrans" cxnId="{C2AB6D68-E8D0-4770-BCF2-3B509D7EDA19}">
      <dgm:prSet/>
      <dgm:spPr/>
      <dgm:t>
        <a:bodyPr/>
        <a:lstStyle/>
        <a:p>
          <a:endParaRPr lang="en-US">
            <a:latin typeface="Segoe UI" pitchFamily="34" charset="0"/>
            <a:ea typeface="Segoe UI" pitchFamily="34" charset="0"/>
            <a:cs typeface="Segoe UI" pitchFamily="34" charset="0"/>
          </a:endParaRPr>
        </a:p>
      </dgm:t>
    </dgm:pt>
    <dgm:pt modelId="{C3F0297D-D8D4-4BD5-9272-831213BE5BBE}">
      <dgm:prSet phldrT="[Text]"/>
      <dgm:spPr/>
      <dgm:t>
        <a:bodyPr/>
        <a:lstStyle/>
        <a:p>
          <a:r>
            <a:rPr lang="en-US" dirty="0">
              <a:effectLst/>
              <a:latin typeface="Segoe UI" pitchFamily="34" charset="0"/>
              <a:ea typeface="Segoe UI" pitchFamily="34" charset="0"/>
              <a:cs typeface="Segoe UI" pitchFamily="34" charset="0"/>
            </a:rPr>
            <a:t>Declarative</a:t>
          </a:r>
        </a:p>
      </dgm:t>
    </dgm:pt>
    <dgm:pt modelId="{D6C3455F-45AE-487B-8C32-2FA06A77261C}" type="sibTrans" cxnId="{D962BAF6-026C-4400-8E38-525583FC5DD5}">
      <dgm:prSet/>
      <dgm:spPr/>
      <dgm:t>
        <a:bodyPr/>
        <a:lstStyle/>
        <a:p>
          <a:endParaRPr lang="en-US">
            <a:latin typeface="Segoe UI" pitchFamily="34" charset="0"/>
            <a:ea typeface="Segoe UI" pitchFamily="34" charset="0"/>
            <a:cs typeface="Segoe UI" pitchFamily="34" charset="0"/>
          </a:endParaRPr>
        </a:p>
      </dgm:t>
    </dgm:pt>
    <dgm:pt modelId="{059AC948-3C54-4063-ABC6-504A06558673}" type="parTrans" cxnId="{D962BAF6-026C-4400-8E38-525583FC5DD5}">
      <dgm:prSet/>
      <dgm:spPr/>
      <dgm:t>
        <a:bodyPr/>
        <a:lstStyle/>
        <a:p>
          <a:endParaRPr lang="en-US">
            <a:latin typeface="Segoe UI" pitchFamily="34" charset="0"/>
            <a:ea typeface="Segoe UI" pitchFamily="34" charset="0"/>
            <a:cs typeface="Segoe UI" pitchFamily="34" charset="0"/>
          </a:endParaRPr>
        </a:p>
      </dgm:t>
    </dgm:pt>
    <dgm:pt modelId="{9FF2E35B-A943-49AB-A382-07A3F6D7B372}" type="pres">
      <dgm:prSet presAssocID="{CB39F51B-D9E4-489B-AD1C-7DB3AEB13C25}" presName="compositeShape" presStyleCnt="0">
        <dgm:presLayoutVars>
          <dgm:chMax val="7"/>
          <dgm:dir/>
          <dgm:resizeHandles val="exact"/>
        </dgm:presLayoutVars>
      </dgm:prSet>
      <dgm:spPr/>
      <dgm:t>
        <a:bodyPr/>
        <a:lstStyle/>
        <a:p>
          <a:endParaRPr lang="en-US"/>
        </a:p>
      </dgm:t>
    </dgm:pt>
    <dgm:pt modelId="{FF6636A4-3F46-45FE-B99F-ABF85D58BC1D}" type="pres">
      <dgm:prSet presAssocID="{C3F0297D-D8D4-4BD5-9272-831213BE5BBE}" presName="circ1" presStyleLbl="vennNode1" presStyleIdx="0" presStyleCnt="3"/>
      <dgm:spPr/>
      <dgm:t>
        <a:bodyPr/>
        <a:lstStyle/>
        <a:p>
          <a:endParaRPr lang="en-US"/>
        </a:p>
      </dgm:t>
    </dgm:pt>
    <dgm:pt modelId="{DA698D98-2F7D-42F5-A3BF-C7D6CC448E40}" type="pres">
      <dgm:prSet presAssocID="{C3F0297D-D8D4-4BD5-9272-831213BE5BBE}" presName="circ1Tx" presStyleLbl="revTx" presStyleIdx="0" presStyleCnt="0">
        <dgm:presLayoutVars>
          <dgm:chMax val="0"/>
          <dgm:chPref val="0"/>
          <dgm:bulletEnabled val="1"/>
        </dgm:presLayoutVars>
      </dgm:prSet>
      <dgm:spPr/>
      <dgm:t>
        <a:bodyPr/>
        <a:lstStyle/>
        <a:p>
          <a:endParaRPr lang="en-US"/>
        </a:p>
      </dgm:t>
    </dgm:pt>
    <dgm:pt modelId="{D6A4244C-4EF1-40B0-91AB-F9F52E7F5E3D}" type="pres">
      <dgm:prSet presAssocID="{7148EE77-D776-4C0E-9339-5C20A6D61793}" presName="circ2" presStyleLbl="vennNode1" presStyleIdx="1" presStyleCnt="3"/>
      <dgm:spPr/>
      <dgm:t>
        <a:bodyPr/>
        <a:lstStyle/>
        <a:p>
          <a:endParaRPr lang="en-US"/>
        </a:p>
      </dgm:t>
    </dgm:pt>
    <dgm:pt modelId="{1D53D54A-1BDD-47C6-B043-80CA192AC7F7}" type="pres">
      <dgm:prSet presAssocID="{7148EE77-D776-4C0E-9339-5C20A6D61793}" presName="circ2Tx" presStyleLbl="revTx" presStyleIdx="0" presStyleCnt="0">
        <dgm:presLayoutVars>
          <dgm:chMax val="0"/>
          <dgm:chPref val="0"/>
          <dgm:bulletEnabled val="1"/>
        </dgm:presLayoutVars>
      </dgm:prSet>
      <dgm:spPr/>
      <dgm:t>
        <a:bodyPr/>
        <a:lstStyle/>
        <a:p>
          <a:endParaRPr lang="en-US"/>
        </a:p>
      </dgm:t>
    </dgm:pt>
    <dgm:pt modelId="{9D9F7148-5813-432E-BA3A-A9E56925F017}" type="pres">
      <dgm:prSet presAssocID="{7C22E806-3326-4FFD-9E2F-187FF5456638}" presName="circ3" presStyleLbl="vennNode1" presStyleIdx="2" presStyleCnt="3"/>
      <dgm:spPr/>
      <dgm:t>
        <a:bodyPr/>
        <a:lstStyle/>
        <a:p>
          <a:endParaRPr lang="en-US"/>
        </a:p>
      </dgm:t>
    </dgm:pt>
    <dgm:pt modelId="{B1E22152-09FB-4F4E-8B3E-420E7D8C7C81}" type="pres">
      <dgm:prSet presAssocID="{7C22E806-3326-4FFD-9E2F-187FF5456638}" presName="circ3Tx" presStyleLbl="revTx" presStyleIdx="0" presStyleCnt="0">
        <dgm:presLayoutVars>
          <dgm:chMax val="0"/>
          <dgm:chPref val="0"/>
          <dgm:bulletEnabled val="1"/>
        </dgm:presLayoutVars>
      </dgm:prSet>
      <dgm:spPr/>
      <dgm:t>
        <a:bodyPr/>
        <a:lstStyle/>
        <a:p>
          <a:endParaRPr lang="en-US"/>
        </a:p>
      </dgm:t>
    </dgm:pt>
  </dgm:ptLst>
  <dgm:cxnLst>
    <dgm:cxn modelId="{C2AB6D68-E8D0-4770-BCF2-3B509D7EDA19}" srcId="{CB39F51B-D9E4-489B-AD1C-7DB3AEB13C25}" destId="{7C22E806-3326-4FFD-9E2F-187FF5456638}" srcOrd="2" destOrd="0" parTransId="{DADB5BE9-0C13-4E2E-B902-378E6398F5F3}" sibTransId="{A59CDEE1-1415-46FC-A182-4FB844A14997}"/>
    <dgm:cxn modelId="{3E31CE67-FB75-4839-A333-EBEB7162970A}" type="presOf" srcId="{7148EE77-D776-4C0E-9339-5C20A6D61793}" destId="{D6A4244C-4EF1-40B0-91AB-F9F52E7F5E3D}" srcOrd="0" destOrd="0" presId="urn:microsoft.com/office/officeart/2005/8/layout/venn1"/>
    <dgm:cxn modelId="{3545B850-D661-46AC-A053-C197B7BFCEB4}" type="presOf" srcId="{7C22E806-3326-4FFD-9E2F-187FF5456638}" destId="{B1E22152-09FB-4F4E-8B3E-420E7D8C7C81}" srcOrd="1" destOrd="0" presId="urn:microsoft.com/office/officeart/2005/8/layout/venn1"/>
    <dgm:cxn modelId="{BAE879A7-652D-48E8-A4AB-191C488FD2CA}" type="presOf" srcId="{C3F0297D-D8D4-4BD5-9272-831213BE5BBE}" destId="{DA698D98-2F7D-42F5-A3BF-C7D6CC448E40}" srcOrd="1" destOrd="0" presId="urn:microsoft.com/office/officeart/2005/8/layout/venn1"/>
    <dgm:cxn modelId="{12F07FFF-819B-429B-93F7-B8AD0C0B23EF}" type="presOf" srcId="{CB39F51B-D9E4-489B-AD1C-7DB3AEB13C25}" destId="{9FF2E35B-A943-49AB-A382-07A3F6D7B372}" srcOrd="0" destOrd="0" presId="urn:microsoft.com/office/officeart/2005/8/layout/venn1"/>
    <dgm:cxn modelId="{6A7C9506-CF0A-4ED0-8513-4439E4A29913}" type="presOf" srcId="{7148EE77-D776-4C0E-9339-5C20A6D61793}" destId="{1D53D54A-1BDD-47C6-B043-80CA192AC7F7}" srcOrd="1" destOrd="0" presId="urn:microsoft.com/office/officeart/2005/8/layout/venn1"/>
    <dgm:cxn modelId="{D962BAF6-026C-4400-8E38-525583FC5DD5}" srcId="{CB39F51B-D9E4-489B-AD1C-7DB3AEB13C25}" destId="{C3F0297D-D8D4-4BD5-9272-831213BE5BBE}" srcOrd="0" destOrd="0" parTransId="{059AC948-3C54-4063-ABC6-504A06558673}" sibTransId="{D6C3455F-45AE-487B-8C32-2FA06A77261C}"/>
    <dgm:cxn modelId="{F169899F-01EF-4B88-98E8-A2DED5AE2DAD}" type="presOf" srcId="{7C22E806-3326-4FFD-9E2F-187FF5456638}" destId="{9D9F7148-5813-432E-BA3A-A9E56925F017}" srcOrd="0" destOrd="0" presId="urn:microsoft.com/office/officeart/2005/8/layout/venn1"/>
    <dgm:cxn modelId="{4AACE4AA-C048-4E9A-8A46-4C52E59FE05C}" type="presOf" srcId="{C3F0297D-D8D4-4BD5-9272-831213BE5BBE}" destId="{FF6636A4-3F46-45FE-B99F-ABF85D58BC1D}" srcOrd="0" destOrd="0" presId="urn:microsoft.com/office/officeart/2005/8/layout/venn1"/>
    <dgm:cxn modelId="{1FA180C6-929E-453D-B08E-163AB33FB06E}" srcId="{CB39F51B-D9E4-489B-AD1C-7DB3AEB13C25}" destId="{7148EE77-D776-4C0E-9339-5C20A6D61793}" srcOrd="1" destOrd="0" parTransId="{49C5D02F-AC25-4176-90E8-377CF60291B0}" sibTransId="{4EC069E6-C56C-4593-BDC1-6321D7076FCF}"/>
    <dgm:cxn modelId="{1973E954-2CE9-44E6-95DE-E726D32CC27A}" type="presParOf" srcId="{9FF2E35B-A943-49AB-A382-07A3F6D7B372}" destId="{FF6636A4-3F46-45FE-B99F-ABF85D58BC1D}" srcOrd="0" destOrd="0" presId="urn:microsoft.com/office/officeart/2005/8/layout/venn1"/>
    <dgm:cxn modelId="{28D228DE-0C6E-42A8-A695-B9B40664A1C2}" type="presParOf" srcId="{9FF2E35B-A943-49AB-A382-07A3F6D7B372}" destId="{DA698D98-2F7D-42F5-A3BF-C7D6CC448E40}" srcOrd="1" destOrd="0" presId="urn:microsoft.com/office/officeart/2005/8/layout/venn1"/>
    <dgm:cxn modelId="{419EDEB9-C46B-4471-BEB2-E37BED5FACF9}" type="presParOf" srcId="{9FF2E35B-A943-49AB-A382-07A3F6D7B372}" destId="{D6A4244C-4EF1-40B0-91AB-F9F52E7F5E3D}" srcOrd="2" destOrd="0" presId="urn:microsoft.com/office/officeart/2005/8/layout/venn1"/>
    <dgm:cxn modelId="{3F03FDA8-72CC-439C-A85F-D289B6F8C3AA}" type="presParOf" srcId="{9FF2E35B-A943-49AB-A382-07A3F6D7B372}" destId="{1D53D54A-1BDD-47C6-B043-80CA192AC7F7}" srcOrd="3" destOrd="0" presId="urn:microsoft.com/office/officeart/2005/8/layout/venn1"/>
    <dgm:cxn modelId="{A597272A-B0C6-4369-B756-0BF3F677AC46}" type="presParOf" srcId="{9FF2E35B-A943-49AB-A382-07A3F6D7B372}" destId="{9D9F7148-5813-432E-BA3A-A9E56925F017}" srcOrd="4" destOrd="0" presId="urn:microsoft.com/office/officeart/2005/8/layout/venn1"/>
    <dgm:cxn modelId="{456555E0-C2B9-4734-9AF0-CA09CF0F8E8E}" type="presParOf" srcId="{9FF2E35B-A943-49AB-A382-07A3F6D7B372}" destId="{B1E22152-09FB-4F4E-8B3E-420E7D8C7C81}" srcOrd="5" destOrd="0" presId="urn:microsoft.com/office/officeart/2005/8/layout/venn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6636A4-3F46-45FE-B99F-ABF85D58BC1D}">
      <dsp:nvSpPr>
        <dsp:cNvPr id="0" name=""/>
        <dsp:cNvSpPr/>
      </dsp:nvSpPr>
      <dsp:spPr>
        <a:xfrm>
          <a:off x="1129113" y="57236"/>
          <a:ext cx="2747356" cy="2747356"/>
        </a:xfrm>
        <a:prstGeom prst="ellipse">
          <a:avLst/>
        </a:prstGeom>
        <a:solidFill>
          <a:schemeClr val="accent2">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r>
            <a:rPr lang="en-US" sz="2600" kern="1200" dirty="0">
              <a:effectLst/>
              <a:latin typeface="Segoe UI" pitchFamily="34" charset="0"/>
              <a:ea typeface="Segoe UI" pitchFamily="34" charset="0"/>
              <a:cs typeface="Segoe UI" pitchFamily="34" charset="0"/>
            </a:rPr>
            <a:t>Declarative</a:t>
          </a:r>
        </a:p>
      </dsp:txBody>
      <dsp:txXfrm>
        <a:off x="1495428" y="538023"/>
        <a:ext cx="2014727" cy="1236310"/>
      </dsp:txXfrm>
    </dsp:sp>
    <dsp:sp modelId="{D6A4244C-4EF1-40B0-91AB-F9F52E7F5E3D}">
      <dsp:nvSpPr>
        <dsp:cNvPr id="0" name=""/>
        <dsp:cNvSpPr/>
      </dsp:nvSpPr>
      <dsp:spPr>
        <a:xfrm>
          <a:off x="2120451" y="1774334"/>
          <a:ext cx="2747356" cy="2747356"/>
        </a:xfrm>
        <a:prstGeom prst="ellipse">
          <a:avLst/>
        </a:prstGeom>
        <a:solidFill>
          <a:schemeClr val="accent3">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r>
            <a:rPr lang="en-US" sz="2600" kern="1200" dirty="0">
              <a:latin typeface="Segoe UI" pitchFamily="34" charset="0"/>
              <a:ea typeface="Segoe UI" pitchFamily="34" charset="0"/>
              <a:cs typeface="Segoe UI" pitchFamily="34" charset="0"/>
            </a:rPr>
            <a:t>Concurrent</a:t>
          </a:r>
        </a:p>
      </dsp:txBody>
      <dsp:txXfrm>
        <a:off x="2960684" y="2484067"/>
        <a:ext cx="1648413" cy="1511045"/>
      </dsp:txXfrm>
    </dsp:sp>
    <dsp:sp modelId="{9D9F7148-5813-432E-BA3A-A9E56925F017}">
      <dsp:nvSpPr>
        <dsp:cNvPr id="0" name=""/>
        <dsp:cNvSpPr/>
      </dsp:nvSpPr>
      <dsp:spPr>
        <a:xfrm>
          <a:off x="137776" y="1774334"/>
          <a:ext cx="2747356" cy="2747356"/>
        </a:xfrm>
        <a:prstGeom prst="ellipse">
          <a:avLst/>
        </a:prstGeom>
        <a:solidFill>
          <a:schemeClr val="accent4">
            <a:alpha val="50000"/>
            <a:hueOff val="0"/>
            <a:satOff val="0"/>
            <a:lumOff val="0"/>
            <a:alphaOff val="0"/>
          </a:schemeClr>
        </a:solidFill>
        <a:ln>
          <a:noFill/>
        </a:ln>
        <a:effectLst/>
        <a:scene3d>
          <a:camera prst="orthographicFront">
            <a:rot lat="0" lon="0" rev="0"/>
          </a:camera>
          <a:lightRig rig="contrasting" dir="t">
            <a:rot lat="0" lon="0" rev="1200000"/>
          </a:lightRig>
        </a:scene3d>
        <a:sp3d contourW="12700" prstMaterial="clear">
          <a:bevelT w="177800" h="254000"/>
          <a:bevelB w="152400"/>
        </a:sp3d>
      </dsp:spPr>
      <dsp:style>
        <a:lnRef idx="0">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1155700">
            <a:lnSpc>
              <a:spcPct val="90000"/>
            </a:lnSpc>
            <a:spcBef>
              <a:spcPct val="0"/>
            </a:spcBef>
            <a:spcAft>
              <a:spcPct val="35000"/>
            </a:spcAft>
          </a:pPr>
          <a:r>
            <a:rPr lang="en-US" sz="2600" kern="1200" dirty="0">
              <a:latin typeface="Segoe UI" pitchFamily="34" charset="0"/>
              <a:ea typeface="Segoe UI" pitchFamily="34" charset="0"/>
              <a:cs typeface="Segoe UI" pitchFamily="34" charset="0"/>
            </a:rPr>
            <a:t>Dynamic</a:t>
          </a:r>
        </a:p>
      </dsp:txBody>
      <dsp:txXfrm>
        <a:off x="396485" y="2484067"/>
        <a:ext cx="1648413" cy="1511045"/>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r>
              <a:rPr lang="en-US" dirty="0" err="1" smtClean="0">
                <a:latin typeface="Segoe UI" pitchFamily="34" charset="0"/>
              </a:rPr>
              <a:t>TechEd</a:t>
            </a:r>
            <a:r>
              <a:rPr lang="en-US" dirty="0" smtClean="0">
                <a:latin typeface="Segoe UI" pitchFamily="34" charset="0"/>
              </a:rPr>
              <a:t> 2011</a:t>
            </a:r>
            <a:endParaRPr lang="en-US" dirty="0">
              <a:latin typeface="Segoe UI"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1C3F5198-D814-4F07-A84F-942E63C84983}" type="datetimeFigureOut">
              <a:rPr lang="en-US" smtClean="0">
                <a:latin typeface="Segoe UI" pitchFamily="34" charset="0"/>
              </a:rPr>
              <a:pPr/>
              <a:t>5/16/2011</a:t>
            </a:fld>
            <a:endParaRPr lang="en-US" dirty="0">
              <a:latin typeface="Segoe UI" pitchFamily="34" charset="0"/>
            </a:endParaRPr>
          </a:p>
        </p:txBody>
      </p:sp>
      <p:sp>
        <p:nvSpPr>
          <p:cNvPr id="4" name="Footer Placeholder 3"/>
          <p:cNvSpPr>
            <a:spLocks noGrp="1"/>
          </p:cNvSpPr>
          <p:nvPr>
            <p:ph type="ftr" sz="quarter" idx="2"/>
          </p:nvPr>
        </p:nvSpPr>
        <p:spPr>
          <a:xfrm>
            <a:off x="0" y="8685213"/>
            <a:ext cx="6248400" cy="457200"/>
          </a:xfrm>
          <a:prstGeom prst="rect">
            <a:avLst/>
          </a:prstGeom>
        </p:spPr>
        <p:txBody>
          <a:bodyPr vert="horz" lIns="91440" tIns="45720" rIns="91440" bIns="45720" rtlCol="0" anchor="b"/>
          <a:lstStyle>
            <a:lvl1pPr algn="l">
              <a:defRPr sz="1200"/>
            </a:lvl1pPr>
          </a:lstStyle>
          <a:p>
            <a:r>
              <a:rPr lang="en-US" sz="500"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p:txBody>
      </p:sp>
      <p:sp>
        <p:nvSpPr>
          <p:cNvPr id="5" name="Slide Number Placeholder 4"/>
          <p:cNvSpPr>
            <a:spLocks noGrp="1"/>
          </p:cNvSpPr>
          <p:nvPr>
            <p:ph type="sldNum" sz="quarter" idx="3"/>
          </p:nvPr>
        </p:nvSpPr>
        <p:spPr>
          <a:xfrm>
            <a:off x="6248399" y="8685213"/>
            <a:ext cx="608013" cy="457200"/>
          </a:xfrm>
          <a:prstGeom prst="rect">
            <a:avLst/>
          </a:prstGeom>
        </p:spPr>
        <p:txBody>
          <a:bodyPr vert="horz" lIns="91440" tIns="45720" rIns="91440" bIns="45720" rtlCol="0" anchor="b"/>
          <a:lstStyle>
            <a:lvl1pPr algn="r">
              <a:defRPr sz="1200"/>
            </a:lvl1pPr>
          </a:lstStyle>
          <a:p>
            <a:fld id="{8980CB99-47E3-46F4-AAEB-3919FBEFC014}" type="slidenum">
              <a:rPr lang="en-US" smtClean="0">
                <a:latin typeface="Segoe UI" pitchFamily="34" charset="0"/>
              </a:rPr>
              <a:pPr/>
              <a:t>‹#›</a:t>
            </a:fld>
            <a:endParaRPr lang="en-US" dirty="0">
              <a:latin typeface="Segoe UI" pitchFamily="34" charset="0"/>
            </a:endParaRPr>
          </a:p>
        </p:txBody>
      </p:sp>
    </p:spTree>
    <p:extLst>
      <p:ext uri="{BB962C8B-B14F-4D97-AF65-F5344CB8AC3E}">
        <p14:creationId xmlns:p14="http://schemas.microsoft.com/office/powerpoint/2010/main" val="12079664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r>
              <a:rPr lang="en-US" dirty="0" err="1" smtClean="0"/>
              <a:t>TechEd</a:t>
            </a:r>
            <a:r>
              <a:rPr lang="en-US" dirty="0" smtClean="0"/>
              <a:t> 2011</a:t>
            </a:r>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7C3FBCD4-166E-446F-AF18-7D4A0CF9AEF6}" type="datetimeFigureOut">
              <a:rPr lang="en-US" smtClean="0"/>
              <a:pPr/>
              <a:t>5/16/2011</a:t>
            </a:fld>
            <a:endParaRPr lang="en-US" dirty="0"/>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6" name="Footer Placeholder 5"/>
          <p:cNvSpPr>
            <a:spLocks noGrp="1"/>
          </p:cNvSpPr>
          <p:nvPr>
            <p:ph type="ftr" sz="quarter" idx="4"/>
          </p:nvPr>
        </p:nvSpPr>
        <p:spPr>
          <a:xfrm>
            <a:off x="0" y="8685213"/>
            <a:ext cx="6172200" cy="457200"/>
          </a:xfrm>
          <a:prstGeom prst="rect">
            <a:avLst/>
          </a:prstGeom>
        </p:spPr>
        <p:txBody>
          <a:bodyPr vert="horz" lIns="91440" tIns="45720" rIns="91440" bIns="45720" rtlCol="0" anchor="b"/>
          <a:lstStyle>
            <a:lvl1pPr algn="l">
              <a:defRPr sz="500">
                <a:latin typeface="Segoe" pitchFamily="34" charset="0"/>
              </a:defRPr>
            </a:lvl1pPr>
          </a:lstStyle>
          <a:p>
            <a:r>
              <a:rPr lang="en-US" dirty="0" smtClean="0">
                <a:solidFill>
                  <a:srgbClr val="000000"/>
                </a:solidFill>
                <a:latin typeface="Segoe UI" pitchFamily="34" charset="0"/>
              </a:rPr>
              <a:t>© 2011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p:txBody>
      </p:sp>
      <p:sp>
        <p:nvSpPr>
          <p:cNvPr id="7" name="Slide Number Placeholder 6"/>
          <p:cNvSpPr>
            <a:spLocks noGrp="1"/>
          </p:cNvSpPr>
          <p:nvPr>
            <p:ph type="sldNum" sz="quarter" idx="5"/>
          </p:nvPr>
        </p:nvSpPr>
        <p:spPr>
          <a:xfrm>
            <a:off x="6172199" y="8685213"/>
            <a:ext cx="684213" cy="457200"/>
          </a:xfrm>
          <a:prstGeom prst="rect">
            <a:avLst/>
          </a:prstGeom>
        </p:spPr>
        <p:txBody>
          <a:bodyPr vert="horz" lIns="91440" tIns="45720" rIns="91440" bIns="45720" rtlCol="0" anchor="b"/>
          <a:lstStyle>
            <a:lvl1pPr algn="r">
              <a:defRPr sz="1200">
                <a:latin typeface="Segoe UI" pitchFamily="34" charset="0"/>
              </a:defRPr>
            </a:lvl1pPr>
          </a:lstStyle>
          <a:p>
            <a:fld id="{8B263312-38AA-4E1E-B2B5-0F8F122B24FE}" type="slidenum">
              <a:rPr lang="en-US" smtClean="0"/>
              <a:pPr/>
              <a:t>‹#›</a:t>
            </a:fld>
            <a:endParaRPr lang="en-US" dirty="0"/>
          </a:p>
        </p:txBody>
      </p:sp>
    </p:spTree>
    <p:extLst>
      <p:ext uri="{BB962C8B-B14F-4D97-AF65-F5344CB8AC3E}">
        <p14:creationId xmlns:p14="http://schemas.microsoft.com/office/powerpoint/2010/main" val="2252895765"/>
      </p:ext>
    </p:extLst>
  </p:cSld>
  <p:clrMap bg1="lt1" tx1="dk1" bg2="lt2" tx2="dk2" accent1="accent1" accent2="accent2" accent3="accent3" accent4="accent4" accent5="accent5" accent6="accent6" hlink="hlink" folHlink="folHlink"/>
  <p:notesStyle>
    <a:lvl1pPr marL="0" algn="l" defTabSz="914363" rtl="0" eaLnBrk="1" latinLnBrk="0" hangingPunct="1">
      <a:lnSpc>
        <a:spcPct val="90000"/>
      </a:lnSpc>
      <a:spcAft>
        <a:spcPts val="333"/>
      </a:spcAft>
      <a:defRPr sz="900" kern="1200">
        <a:solidFill>
          <a:schemeClr val="tx1"/>
        </a:solidFill>
        <a:latin typeface="Segoe UI" pitchFamily="34" charset="0"/>
        <a:ea typeface="+mn-ea"/>
        <a:cs typeface="+mn-cs"/>
      </a:defRPr>
    </a:lvl1pPr>
    <a:lvl2pPr marL="212981" indent="-105829"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2pPr>
    <a:lvl3pPr marL="328070"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3pPr>
    <a:lvl4pPr marL="482846" indent="-146838"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4pPr>
    <a:lvl5pPr marL="615132" indent="-115090" algn="l" defTabSz="914363" rtl="0" eaLnBrk="1" latinLnBrk="0" hangingPunct="1">
      <a:lnSpc>
        <a:spcPct val="90000"/>
      </a:lnSpc>
      <a:spcAft>
        <a:spcPts val="333"/>
      </a:spcAft>
      <a:buFont typeface="Arial" pitchFamily="34" charset="0"/>
      <a:buChar char="•"/>
      <a:defRPr sz="900" kern="1200">
        <a:solidFill>
          <a:schemeClr val="tx1"/>
        </a:solidFill>
        <a:latin typeface="Segoe UI" pitchFamily="34" charset="0"/>
        <a:ea typeface="+mn-ea"/>
        <a:cs typeface="+mn-cs"/>
      </a:defRPr>
    </a:lvl5pPr>
    <a:lvl6pPr marL="2285909" algn="l" defTabSz="914363" rtl="0" eaLnBrk="1" latinLnBrk="0" hangingPunct="1">
      <a:defRPr sz="1200" kern="1200">
        <a:solidFill>
          <a:schemeClr val="tx1"/>
        </a:solidFill>
        <a:latin typeface="+mn-lt"/>
        <a:ea typeface="+mn-ea"/>
        <a:cs typeface="+mn-cs"/>
      </a:defRPr>
    </a:lvl6pPr>
    <a:lvl7pPr marL="2743090" algn="l" defTabSz="914363" rtl="0" eaLnBrk="1" latinLnBrk="0" hangingPunct="1">
      <a:defRPr sz="1200" kern="1200">
        <a:solidFill>
          <a:schemeClr val="tx1"/>
        </a:solidFill>
        <a:latin typeface="+mn-lt"/>
        <a:ea typeface="+mn-ea"/>
        <a:cs typeface="+mn-cs"/>
      </a:defRPr>
    </a:lvl7pPr>
    <a:lvl8pPr marL="3200272" algn="l" defTabSz="914363" rtl="0" eaLnBrk="1" latinLnBrk="0" hangingPunct="1">
      <a:defRPr sz="1200" kern="1200">
        <a:solidFill>
          <a:schemeClr val="tx1"/>
        </a:solidFill>
        <a:latin typeface="+mn-lt"/>
        <a:ea typeface="+mn-ea"/>
        <a:cs typeface="+mn-cs"/>
      </a:defRPr>
    </a:lvl8pPr>
    <a:lvl9pPr marL="3657454" algn="l" defTabSz="914363"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pPr/>
              <a:t>1</a:t>
            </a:fld>
            <a:endParaRPr lang="en-US" dirty="0"/>
          </a:p>
        </p:txBody>
      </p:sp>
    </p:spTree>
    <p:extLst>
      <p:ext uri="{BB962C8B-B14F-4D97-AF65-F5344CB8AC3E}">
        <p14:creationId xmlns:p14="http://schemas.microsoft.com/office/powerpoint/2010/main" val="215323138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pPr marL="0" marR="0" indent="0" algn="l" defTabSz="914363" rtl="0" eaLnBrk="1" fontAlgn="auto" latinLnBrk="0" hangingPunct="1">
              <a:lnSpc>
                <a:spcPct val="90000"/>
              </a:lnSpc>
              <a:spcBef>
                <a:spcPts val="0"/>
              </a:spcBef>
              <a:spcAft>
                <a:spcPts val="333"/>
              </a:spcAft>
              <a:buClrTx/>
              <a:buSzTx/>
              <a:buFontTx/>
              <a:buNone/>
              <a:tabLst/>
              <a:defRPr/>
            </a:pPr>
            <a:r>
              <a:rPr lang="en-US" sz="900" kern="1200" dirty="0" smtClean="0">
                <a:solidFill>
                  <a:schemeClr val="tx1"/>
                </a:solidFill>
                <a:latin typeface="Segoe UI" pitchFamily="34" charset="0"/>
                <a:ea typeface="+mn-ea"/>
                <a:cs typeface="+mn-cs"/>
              </a:rPr>
              <a:t>New for </a:t>
            </a:r>
            <a:r>
              <a:rPr lang="en-US" sz="900" kern="1200" dirty="0" err="1" smtClean="0">
                <a:solidFill>
                  <a:schemeClr val="tx1"/>
                </a:solidFill>
                <a:latin typeface="Segoe UI" pitchFamily="34" charset="0"/>
                <a:ea typeface="+mn-ea"/>
                <a:cs typeface="+mn-cs"/>
              </a:rPr>
              <a:t>TechEd</a:t>
            </a:r>
            <a:r>
              <a:rPr lang="en-US" sz="900" kern="1200" dirty="0" smtClean="0">
                <a:solidFill>
                  <a:schemeClr val="tx1"/>
                </a:solidFill>
                <a:latin typeface="Segoe UI" pitchFamily="34" charset="0"/>
                <a:ea typeface="+mn-ea"/>
                <a:cs typeface="+mn-cs"/>
              </a:rPr>
              <a:t> 2011, we will be working with Microsoft Tag (http://tag.microsoft.com/overview.aspx) to create unique Tags for every session at the event. Your session Tag will appear on both the room signage and at the end of your presentation. With your session Tag, attendees will be able to scan as they enter the room to retrieve session details, view speaker bios, and engage in discussions; or scan at the end of the presentation to evaluate your session and download materials. We’re excited to integrate Microsoft Tag across the My </a:t>
            </a:r>
            <a:r>
              <a:rPr lang="en-US" sz="900" kern="1200" dirty="0" err="1" smtClean="0">
                <a:solidFill>
                  <a:schemeClr val="tx1"/>
                </a:solidFill>
                <a:latin typeface="Segoe UI" pitchFamily="34" charset="0"/>
                <a:ea typeface="+mn-ea"/>
                <a:cs typeface="+mn-cs"/>
              </a:rPr>
              <a:t>TechEd</a:t>
            </a:r>
            <a:r>
              <a:rPr lang="en-US" sz="900" kern="1200" dirty="0" smtClean="0">
                <a:solidFill>
                  <a:schemeClr val="tx1"/>
                </a:solidFill>
                <a:latin typeface="Segoe UI" pitchFamily="34" charset="0"/>
                <a:ea typeface="+mn-ea"/>
                <a:cs typeface="+mn-cs"/>
              </a:rPr>
              <a:t> mobile experience this year.</a:t>
            </a:r>
            <a:endParaRPr lang="en-US" dirty="0" smtClean="0"/>
          </a:p>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12</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5/16/2011 1:00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5/16/2011 1:00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2009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13</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5/16/2011 1:00 PM</a:t>
            </a:fld>
            <a:endParaRPr lang="en-US" dirty="0"/>
          </a:p>
        </p:txBody>
      </p:sp>
      <p:sp>
        <p:nvSpPr>
          <p:cNvPr id="6" name="Footer Placeholder 5"/>
          <p:cNvSpPr>
            <a:spLocks noGrp="1"/>
          </p:cNvSpPr>
          <p:nvPr>
            <p:ph type="ftr" sz="quarter" idx="12"/>
          </p:nvPr>
        </p:nvSpPr>
        <p:spPr>
          <a:xfrm>
            <a:off x="0" y="8685213"/>
            <a:ext cx="6172200" cy="457200"/>
          </a:xfrm>
        </p:spPr>
        <p:txBody>
          <a:bodyPr/>
          <a:lstStyle/>
          <a:p>
            <a:r>
              <a:rPr lang="en-US" sz="500"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sz="500"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sz="500" dirty="0" smtClean="0">
                <a:solidFill>
                  <a:srgbClr val="000000"/>
                </a:solidFill>
                <a:latin typeface="Segoe UI" pitchFamily="34" charset="0"/>
              </a:rPr>
            </a:br>
            <a:r>
              <a:rPr lang="en-US" sz="500" dirty="0" smtClean="0">
                <a:solidFill>
                  <a:srgbClr val="000000"/>
                </a:solidFill>
                <a:latin typeface="Segoe UI" pitchFamily="34" charset="0"/>
              </a:rPr>
              <a:t>MICROSOFT MAKES NO WARRANTIES, EXPRESS, IMPLIED OR STATUTORY, AS TO THE INFORMATION IN THIS PRESENTATION.</a:t>
            </a:r>
          </a:p>
          <a:p>
            <a:endParaRPr lang="en-US" sz="500" dirty="0">
              <a:latin typeface="Segoe UI" pitchFamily="34" charset="0"/>
            </a:endParaRPr>
          </a:p>
        </p:txBody>
      </p:sp>
      <p:sp>
        <p:nvSpPr>
          <p:cNvPr id="7" name="Slide Number Placeholder 6"/>
          <p:cNvSpPr>
            <a:spLocks noGrp="1"/>
          </p:cNvSpPr>
          <p:nvPr>
            <p:ph type="sldNum" sz="quarter" idx="13"/>
          </p:nvPr>
        </p:nvSpPr>
        <p:spPr>
          <a:xfrm>
            <a:off x="6172199" y="8685213"/>
            <a:ext cx="684213" cy="457200"/>
          </a:xfrm>
        </p:spPr>
        <p:txBody>
          <a:bodyPr/>
          <a:lstStyle/>
          <a:p>
            <a:fld id="{EC87E0CF-87F6-4B58-B8B8-DCAB2DAAF3CA}" type="slidenum">
              <a:rPr lang="en-US" smtClean="0"/>
              <a:pPr/>
              <a:t>2</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3</a:t>
            </a:fld>
            <a:endParaRPr lang="en-US" dirty="0"/>
          </a:p>
        </p:txBody>
      </p:sp>
    </p:spTree>
    <p:extLst>
      <p:ext uri="{BB962C8B-B14F-4D97-AF65-F5344CB8AC3E}">
        <p14:creationId xmlns:p14="http://schemas.microsoft.com/office/powerpoint/2010/main" val="38818062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B263312-38AA-4E1E-B2B5-0F8F122B24FE}" type="slidenum">
              <a:rPr lang="en-US" smtClean="0"/>
              <a:pPr/>
              <a:t>4</a:t>
            </a:fld>
            <a:endParaRPr lang="en-US" dirty="0"/>
          </a:p>
        </p:txBody>
      </p:sp>
    </p:spTree>
    <p:extLst>
      <p:ext uri="{BB962C8B-B14F-4D97-AF65-F5344CB8AC3E}">
        <p14:creationId xmlns:p14="http://schemas.microsoft.com/office/powerpoint/2010/main" val="302917450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5/16/2011 1:00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endParaRPr lang="en-US" dirty="0"/>
          </a:p>
        </p:txBody>
      </p:sp>
      <p:sp>
        <p:nvSpPr>
          <p:cNvPr id="5" name="Date Placeholder 4"/>
          <p:cNvSpPr>
            <a:spLocks noGrp="1"/>
          </p:cNvSpPr>
          <p:nvPr>
            <p:ph type="dt" idx="11"/>
          </p:nvPr>
        </p:nvSpPr>
        <p:spPr/>
        <p:txBody>
          <a:bodyPr/>
          <a:lstStyle/>
          <a:p>
            <a:fld id="{81331B57-0BE5-4F82-AA58-76F53EFF3ADA}" type="datetime8">
              <a:rPr lang="en-US" smtClean="0"/>
              <a:pPr/>
              <a:t>5/16/2011 1:00 PM</a:t>
            </a:fld>
            <a:endParaRPr lang="en-US"/>
          </a:p>
        </p:txBody>
      </p:sp>
      <p:sp>
        <p:nvSpPr>
          <p:cNvPr id="6" name="Footer Placeholder 5"/>
          <p:cNvSpPr>
            <a:spLocks noGrp="1"/>
          </p:cNvSpPr>
          <p:nvPr>
            <p:ph type="ftr" sz="quarter" idx="12"/>
          </p:nvPr>
        </p:nvSpPr>
        <p:spPr/>
        <p:txBody>
          <a:bodyPr/>
          <a:lstStyle/>
          <a:p>
            <a:r>
              <a:rPr lang="en-US" dirty="0" smtClean="0">
                <a:solidFill>
                  <a:srgbClr val="000000"/>
                </a:solidFill>
                <a:latin typeface="Segoe UI" pitchFamily="34" charset="0"/>
              </a:rPr>
              <a:t>© 2007 Microsoft Corporation. All rights reserved. Microsoft, Windows, Windows Vista and other product names are or may be registered trademarks and/or trademarks in the U.S. and/or other countries.</a:t>
            </a:r>
          </a:p>
          <a:p>
            <a:r>
              <a:rPr lang="en-US" dirty="0" smtClean="0">
                <a:solidFill>
                  <a:srgbClr val="000000"/>
                </a:solidFill>
                <a:latin typeface="Segoe UI" pitchFamily="34" charset="0"/>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srgbClr val="000000"/>
                </a:solidFill>
                <a:latin typeface="Segoe UI" pitchFamily="34" charset="0"/>
              </a:rPr>
            </a:br>
            <a:r>
              <a:rPr lang="en-US" dirty="0" smtClean="0">
                <a:solidFill>
                  <a:srgbClr val="000000"/>
                </a:solidFill>
                <a:latin typeface="Segoe UI" pitchFamily="34" charset="0"/>
              </a:rPr>
              <a:t>MICROSOFT MAKES NO WARRANTIES, EXPRESS, IMPLIED OR STATUTORY, AS TO THE INFORMATION IN THIS PRESENTATION.</a:t>
            </a:r>
          </a:p>
          <a:p>
            <a:endParaRPr lang="en-US" dirty="0">
              <a:latin typeface="Segoe UI" pitchFamily="34" charset="0"/>
            </a:endParaRPr>
          </a:p>
        </p:txBody>
      </p:sp>
      <p:sp>
        <p:nvSpPr>
          <p:cNvPr id="7" name="Slide Number Placeholder 6"/>
          <p:cNvSpPr>
            <a:spLocks noGrp="1"/>
          </p:cNvSpPr>
          <p:nvPr>
            <p:ph type="sldNum" sz="quarter" idx="13"/>
          </p:nvPr>
        </p:nvSpPr>
        <p:spPr/>
        <p:txBody>
          <a:bodyPr/>
          <a:lstStyle/>
          <a:p>
            <a:fld id="{EC87E0CF-87F6-4B58-B8B8-DCAB2DAAF3CA}"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14400" y="457200"/>
            <a:ext cx="4978400" cy="2801938"/>
          </a:xfrm>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8</a:t>
            </a:fld>
            <a:endParaRPr lang="en-US" dirty="0">
              <a:solidFill>
                <a:prstClr val="black"/>
              </a:solidFil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10</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5/16/2011 1:00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2588" y="685800"/>
            <a:ext cx="6092825" cy="3429000"/>
          </a:xfrm>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63312-38AA-4E1E-B2B5-0F8F122B24FE}" type="slidenum">
              <a:rPr lang="en-US" smtClean="0">
                <a:solidFill>
                  <a:prstClr val="black"/>
                </a:solidFill>
              </a:rPr>
              <a:pPr/>
              <a:t>11</a:t>
            </a:fld>
            <a:endParaRPr lang="en-US" dirty="0">
              <a:solidFill>
                <a:prstClr val="black"/>
              </a:solidFill>
            </a:endParaRPr>
          </a:p>
        </p:txBody>
      </p:sp>
      <p:sp>
        <p:nvSpPr>
          <p:cNvPr id="5" name="Header Placeholder 3"/>
          <p:cNvSpPr>
            <a:spLocks noGrp="1"/>
          </p:cNvSpPr>
          <p:nvPr>
            <p:ph type="hdr" sz="quarter"/>
          </p:nvPr>
        </p:nvSpPr>
        <p:spPr>
          <a:xfrm>
            <a:off x="0" y="0"/>
            <a:ext cx="2971800" cy="457200"/>
          </a:xfrm>
        </p:spPr>
        <p:txBody>
          <a:bodyPr/>
          <a:lstStyle/>
          <a:p>
            <a:r>
              <a:rPr lang="en-US" dirty="0" smtClean="0">
                <a:solidFill>
                  <a:prstClr val="black"/>
                </a:solidFill>
              </a:rPr>
              <a:t>Tech Ed North America 2010</a:t>
            </a:r>
            <a:endParaRPr lang="en-US" dirty="0">
              <a:solidFill>
                <a:prstClr val="black"/>
              </a:solidFill>
            </a:endParaRPr>
          </a:p>
        </p:txBody>
      </p:sp>
      <p:sp>
        <p:nvSpPr>
          <p:cNvPr id="6" name="Date Placeholder 4"/>
          <p:cNvSpPr>
            <a:spLocks noGrp="1"/>
          </p:cNvSpPr>
          <p:nvPr>
            <p:ph type="dt" idx="1"/>
          </p:nvPr>
        </p:nvSpPr>
        <p:spPr>
          <a:xfrm>
            <a:off x="3884613" y="0"/>
            <a:ext cx="2971800" cy="457200"/>
          </a:xfrm>
        </p:spPr>
        <p:txBody>
          <a:bodyPr/>
          <a:lstStyle/>
          <a:p>
            <a:fld id="{81331B57-0BE5-4F82-AA58-76F53EFF3ADA}" type="datetime8">
              <a:rPr lang="en-US" smtClean="0">
                <a:solidFill>
                  <a:prstClr val="black"/>
                </a:solidFill>
              </a:rPr>
              <a:pPr/>
              <a:t>5/16/2011 1:00 PM</a:t>
            </a:fld>
            <a:endParaRPr lang="en-US" dirty="0">
              <a:solidFill>
                <a:prstClr val="black"/>
              </a:solidFill>
            </a:endParaRPr>
          </a:p>
        </p:txBody>
      </p:sp>
      <p:sp>
        <p:nvSpPr>
          <p:cNvPr id="7" name="Footer Placeholder 5"/>
          <p:cNvSpPr>
            <a:spLocks noGrp="1"/>
          </p:cNvSpPr>
          <p:nvPr>
            <p:ph type="ftr" sz="quarter" idx="4"/>
          </p:nvPr>
        </p:nvSpPr>
        <p:spPr>
          <a:xfrm>
            <a:off x="0" y="8685213"/>
            <a:ext cx="6172200" cy="457200"/>
          </a:xfrm>
        </p:spPr>
        <p:txBody>
          <a:bodyPr/>
          <a:lstStyle/>
          <a:p>
            <a:r>
              <a:rPr lang="en-US" dirty="0" smtClean="0">
                <a:solidFill>
                  <a:prstClr val="black"/>
                </a:solidFill>
              </a:rPr>
              <a:t>© 2010 Microsoft Corporation. All rights reserved. Microsoft, Windows, Windows Vista and other product names are or may be registered trademarks and/or trademarks in the U.S. and/or other countries.</a:t>
            </a:r>
          </a:p>
          <a:p>
            <a:r>
              <a:rPr lang="en-US" dirty="0" smtClean="0">
                <a:solidFill>
                  <a:prstClr val="black"/>
                </a:solidFill>
              </a:rPr>
              <a:t>The information herein is for informational purposes only and represents the current view of Microsoft Corporation as of the date of this presentation.  Because Microsoft must respond to changing market conditions, it should not be interpreted to be a commitment on the part of Microsoft, and Microsoft cannot guarantee the accuracy of any information provided after the date of this presentation. </a:t>
            </a:r>
            <a:br>
              <a:rPr lang="en-US" dirty="0" smtClean="0">
                <a:solidFill>
                  <a:prstClr val="black"/>
                </a:solidFill>
              </a:rPr>
            </a:br>
            <a:r>
              <a:rPr lang="en-US" dirty="0" smtClean="0">
                <a:solidFill>
                  <a:prstClr val="black"/>
                </a:solidFill>
              </a:rPr>
              <a:t>MICROSOFT MAKES NO WARRANTIES, EXPRESS, IMPLIED OR STATUTORY, AS TO THE INFORMATION IN THIS PRESENTATION.</a:t>
            </a:r>
          </a:p>
          <a:p>
            <a:endParaRPr lang="en-US" dirty="0">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png"/><Relationship Id="rId1" Type="http://schemas.openxmlformats.org/officeDocument/2006/relationships/slideMaster" Target="../slideMasters/slideMaster3.xml"/><Relationship Id="rId6" Type="http://schemas.microsoft.com/office/2007/relationships/hdphoto" Target="../media/hdphoto1.wdp"/><Relationship Id="rId5" Type="http://schemas.openxmlformats.org/officeDocument/2006/relationships/image" Target="../media/image19.png"/><Relationship Id="rId4" Type="http://schemas.openxmlformats.org/officeDocument/2006/relationships/image" Target="../media/image18.png"/></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242549" cy="1523497"/>
          </a:xfrm>
        </p:spPr>
        <p:txBody>
          <a:bodyPr anchor="ctr">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1194111883"/>
      </p:ext>
    </p:extLst>
  </p:cSld>
  <p:clrMapOvr>
    <a:masterClrMapping/>
  </p:clrMapOvr>
  <p:transition>
    <p:fade/>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38718961"/>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862076905"/>
      </p:ext>
    </p:extLst>
  </p:cSld>
  <p:clrMapOvr>
    <a:masterClrMapping/>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cSld>
  <p:clrMapOvr>
    <a:masterClrMapping/>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Related Content Layout">
    <p:spTree>
      <p:nvGrpSpPr>
        <p:cNvPr id="1" name=""/>
        <p:cNvGrpSpPr/>
        <p:nvPr/>
      </p:nvGrpSpPr>
      <p:grpSpPr>
        <a:xfrm>
          <a:off x="0" y="0"/>
          <a:ext cx="0" cy="0"/>
          <a:chOff x="0" y="0"/>
          <a:chExt cx="0" cy="0"/>
        </a:xfrm>
      </p:grpSpPr>
      <p:sp>
        <p:nvSpPr>
          <p:cNvPr id="11" name="Content Placeholder 10"/>
          <p:cNvSpPr>
            <a:spLocks noGrp="1"/>
          </p:cNvSpPr>
          <p:nvPr>
            <p:ph sz="quarter" idx="10" hasCustomPrompt="1"/>
          </p:nvPr>
        </p:nvSpPr>
        <p:spPr>
          <a:xfrm>
            <a:off x="507869" y="1447630"/>
            <a:ext cx="10688498" cy="857122"/>
          </a:xfrm>
          <a:prstGeom prst="roundRect">
            <a:avLst/>
          </a:prstGeom>
          <a:solidFill>
            <a:srgbClr val="000000">
              <a:alpha val="25098"/>
            </a:srgbClr>
          </a:solidFill>
          <a:ln w="28575">
            <a:solidFill>
              <a:srgbClr val="FFE300"/>
            </a:solid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vert="horz" wrap="square" lIns="85696" tIns="54414" rIns="85696" bIns="54414" numCol="1" rtlCol="0" anchor="ctr" anchorCtr="0" compatLnSpc="1"/>
          <a:lstStyle>
            <a:lvl1pPr marL="0" algn="l" defTabSz="548368" rtl="0" eaLnBrk="1" fontAlgn="base" latinLnBrk="0" hangingPunct="1">
              <a:spcBef>
                <a:spcPct val="0"/>
              </a:spcBef>
              <a:spcAft>
                <a:spcPct val="0"/>
              </a:spcAft>
              <a:buFont typeface="Arial" pitchFamily="34" charset="0"/>
              <a:buNone/>
              <a:defRPr lang="en-US" sz="2400" b="0" kern="1200" cap="none" spc="0">
                <a:ln>
                  <a:noFill/>
                </a:ln>
                <a:solidFill>
                  <a:schemeClr val="tx1"/>
                </a:solidFill>
                <a:effectLst/>
                <a:latin typeface="Calibri" pitchFamily="34" charset="0"/>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br>
              <a:rPr lang="en-US" dirty="0" smtClean="0">
                <a:solidFill>
                  <a:srgbClr val="FFFFFF"/>
                </a:solidFill>
                <a:effectLst>
                  <a:outerShdw blurRad="38100" dist="38100" dir="2700000" algn="tl">
                    <a:srgbClr val="000000">
                      <a:alpha val="43137"/>
                    </a:srgbClr>
                  </a:outerShdw>
                </a:effectLst>
              </a:rPr>
            </a:br>
            <a:endParaRPr lang="en-US" dirty="0" smtClean="0">
              <a:solidFill>
                <a:srgbClr val="FFFFFF"/>
              </a:solidFill>
              <a:effectLst>
                <a:outerShdw blurRad="38100" dist="38100" dir="2700000" algn="tl">
                  <a:srgbClr val="000000">
                    <a:alpha val="43137"/>
                  </a:srgbClr>
                </a:outerShdw>
              </a:effectLst>
            </a:endParaRPr>
          </a:p>
        </p:txBody>
      </p:sp>
      <p:sp>
        <p:nvSpPr>
          <p:cNvPr id="12" name="Content Placeholder 10"/>
          <p:cNvSpPr>
            <a:spLocks noGrp="1"/>
          </p:cNvSpPr>
          <p:nvPr>
            <p:ph sz="quarter" idx="11" hasCustomPrompt="1"/>
          </p:nvPr>
        </p:nvSpPr>
        <p:spPr>
          <a:xfrm>
            <a:off x="507869" y="2380495"/>
            <a:ext cx="10688498" cy="857122"/>
          </a:xfrm>
          <a:prstGeom prst="roundRect">
            <a:avLst/>
          </a:prstGeom>
          <a:solidFill>
            <a:srgbClr val="000000">
              <a:alpha val="25098"/>
            </a:srgbClr>
          </a:solidFill>
          <a:ln w="28575">
            <a:solidFill>
              <a:srgbClr val="FFE300"/>
            </a:solid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vert="horz" wrap="square" lIns="85696" tIns="54414" rIns="85696" bIns="54414" numCol="1" rtlCol="0" anchor="ctr" anchorCtr="0" compatLnSpc="1"/>
          <a:lstStyle>
            <a:lvl1pPr marL="0" algn="l" defTabSz="548368" rtl="0" eaLnBrk="1" fontAlgn="base" latinLnBrk="0" hangingPunct="1">
              <a:spcBef>
                <a:spcPct val="0"/>
              </a:spcBef>
              <a:spcAft>
                <a:spcPct val="0"/>
              </a:spcAft>
              <a:buFont typeface="Arial" pitchFamily="34" charset="0"/>
              <a:buNone/>
              <a:defRPr lang="en-US" sz="2400" b="0" kern="1200" cap="none" spc="0">
                <a:ln>
                  <a:noFill/>
                </a:ln>
                <a:solidFill>
                  <a:schemeClr val="tx1"/>
                </a:solidFill>
                <a:effectLst/>
                <a:latin typeface="Calibri" pitchFamily="34" charset="0"/>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br>
              <a:rPr lang="en-US" dirty="0" smtClean="0">
                <a:solidFill>
                  <a:srgbClr val="FFFFFF"/>
                </a:solidFill>
                <a:effectLst>
                  <a:outerShdw blurRad="38100" dist="38100" dir="2700000" algn="tl">
                    <a:srgbClr val="000000">
                      <a:alpha val="43137"/>
                    </a:srgbClr>
                  </a:outerShdw>
                </a:effectLst>
              </a:rPr>
            </a:br>
            <a:endParaRPr lang="en-US" dirty="0" smtClean="0">
              <a:solidFill>
                <a:srgbClr val="FFFFFF"/>
              </a:solidFill>
              <a:effectLst>
                <a:outerShdw blurRad="38100" dist="38100" dir="2700000" algn="tl">
                  <a:srgbClr val="000000">
                    <a:alpha val="43137"/>
                  </a:srgbClr>
                </a:outerShdw>
              </a:effectLst>
            </a:endParaRPr>
          </a:p>
        </p:txBody>
      </p:sp>
      <p:sp>
        <p:nvSpPr>
          <p:cNvPr id="13" name="Content Placeholder 10"/>
          <p:cNvSpPr>
            <a:spLocks noGrp="1"/>
          </p:cNvSpPr>
          <p:nvPr>
            <p:ph sz="quarter" idx="12" hasCustomPrompt="1"/>
          </p:nvPr>
        </p:nvSpPr>
        <p:spPr>
          <a:xfrm>
            <a:off x="507869" y="3313361"/>
            <a:ext cx="10688498" cy="857122"/>
          </a:xfrm>
          <a:prstGeom prst="roundRect">
            <a:avLst/>
          </a:prstGeom>
          <a:solidFill>
            <a:srgbClr val="000000">
              <a:alpha val="25098"/>
            </a:srgbClr>
          </a:solidFill>
          <a:ln w="28575">
            <a:solidFill>
              <a:srgbClr val="FFE300"/>
            </a:solid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vert="horz" wrap="square" lIns="85696" tIns="54414" rIns="85696" bIns="54414" numCol="1" rtlCol="0" anchor="ctr" anchorCtr="0" compatLnSpc="1"/>
          <a:lstStyle>
            <a:lvl1pPr marL="0" algn="l" defTabSz="548368" rtl="0" eaLnBrk="1" fontAlgn="base" latinLnBrk="0" hangingPunct="1">
              <a:spcBef>
                <a:spcPct val="0"/>
              </a:spcBef>
              <a:spcAft>
                <a:spcPct val="0"/>
              </a:spcAft>
              <a:buFont typeface="Arial" pitchFamily="34" charset="0"/>
              <a:buNone/>
              <a:defRPr lang="en-US" sz="2400" b="0" kern="1200" cap="none" spc="0">
                <a:ln>
                  <a:noFill/>
                </a:ln>
                <a:solidFill>
                  <a:schemeClr val="tx1"/>
                </a:solidFill>
                <a:effectLst/>
                <a:latin typeface="Calibri" pitchFamily="34" charset="0"/>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br>
              <a:rPr lang="en-US" dirty="0" smtClean="0">
                <a:solidFill>
                  <a:srgbClr val="FFFFFF"/>
                </a:solidFill>
                <a:effectLst>
                  <a:outerShdw blurRad="38100" dist="38100" dir="2700000" algn="tl">
                    <a:srgbClr val="000000">
                      <a:alpha val="43137"/>
                    </a:srgbClr>
                  </a:outerShdw>
                </a:effectLst>
              </a:rPr>
            </a:br>
            <a:endParaRPr lang="en-US" dirty="0" smtClean="0">
              <a:solidFill>
                <a:srgbClr val="FFFFFF"/>
              </a:solidFill>
              <a:effectLst>
                <a:outerShdw blurRad="38100" dist="38100" dir="2700000" algn="tl">
                  <a:srgbClr val="000000">
                    <a:alpha val="43137"/>
                  </a:srgbClr>
                </a:outerShdw>
              </a:effectLst>
            </a:endParaRPr>
          </a:p>
        </p:txBody>
      </p:sp>
      <p:sp>
        <p:nvSpPr>
          <p:cNvPr id="14" name="Content Placeholder 10"/>
          <p:cNvSpPr>
            <a:spLocks noGrp="1"/>
          </p:cNvSpPr>
          <p:nvPr>
            <p:ph sz="quarter" idx="13" hasCustomPrompt="1"/>
          </p:nvPr>
        </p:nvSpPr>
        <p:spPr>
          <a:xfrm>
            <a:off x="507869" y="4246227"/>
            <a:ext cx="10688498" cy="857122"/>
          </a:xfrm>
          <a:prstGeom prst="roundRect">
            <a:avLst/>
          </a:prstGeom>
          <a:solidFill>
            <a:srgbClr val="000000">
              <a:alpha val="25098"/>
            </a:srgbClr>
          </a:solidFill>
          <a:ln w="28575">
            <a:solidFill>
              <a:srgbClr val="FFE300"/>
            </a:solid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vert="horz" wrap="square" lIns="85696" tIns="54414" rIns="85696" bIns="54414" numCol="1" rtlCol="0" anchor="ctr" anchorCtr="0" compatLnSpc="1"/>
          <a:lstStyle>
            <a:lvl1pPr marL="0" algn="l" defTabSz="548368" rtl="0" eaLnBrk="1" fontAlgn="base" latinLnBrk="0" hangingPunct="1">
              <a:spcBef>
                <a:spcPct val="0"/>
              </a:spcBef>
              <a:spcAft>
                <a:spcPct val="0"/>
              </a:spcAft>
              <a:buFont typeface="Arial" pitchFamily="34" charset="0"/>
              <a:buNone/>
              <a:defRPr lang="en-US" sz="2400" b="0" kern="1200" cap="none" spc="0">
                <a:ln>
                  <a:noFill/>
                </a:ln>
                <a:solidFill>
                  <a:schemeClr val="tx1"/>
                </a:solidFill>
                <a:effectLst/>
                <a:latin typeface="Calibri" pitchFamily="34" charset="0"/>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Other Resources (books, websites, etc.)</a:t>
            </a:r>
            <a:br>
              <a:rPr lang="en-US" dirty="0" smtClean="0">
                <a:solidFill>
                  <a:srgbClr val="FFFFFF"/>
                </a:solidFill>
                <a:effectLst>
                  <a:outerShdw blurRad="38100" dist="38100" dir="2700000" algn="tl">
                    <a:srgbClr val="000000">
                      <a:alpha val="43137"/>
                    </a:srgbClr>
                  </a:outerShdw>
                </a:effectLst>
              </a:rPr>
            </a:br>
            <a:endParaRPr lang="en-US" dirty="0" smtClean="0">
              <a:solidFill>
                <a:srgbClr val="FFFFFF"/>
              </a:solidFill>
              <a:effectLst>
                <a:outerShdw blurRad="38100" dist="38100" dir="2700000" algn="tl">
                  <a:srgbClr val="000000">
                    <a:alpha val="43137"/>
                  </a:srgbClr>
                </a:outerShdw>
              </a:effectLst>
            </a:endParaRPr>
          </a:p>
        </p:txBody>
      </p:sp>
      <p:sp>
        <p:nvSpPr>
          <p:cNvPr id="9" name="Title 8"/>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471580764"/>
      </p:ext>
    </p:extLst>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Use for slides with Software Code">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1">
                    <a:alpha val="99000"/>
                  </a:schemeClr>
                </a:solidFill>
              </a:defRPr>
            </a:lvl1pPr>
          </a:lstStyle>
          <a:p>
            <a:r>
              <a:rPr lang="en-US" dirty="0" smtClean="0"/>
              <a:t>Click to edit Master title style</a:t>
            </a:r>
            <a:endParaRPr lang="en-US" dirty="0"/>
          </a:p>
        </p:txBody>
      </p:sp>
      <p:sp>
        <p:nvSpPr>
          <p:cNvPr id="6" name="Text Placeholder 5"/>
          <p:cNvSpPr>
            <a:spLocks noGrp="1"/>
          </p:cNvSpPr>
          <p:nvPr>
            <p:ph type="body" sz="quarter" idx="10"/>
          </p:nvPr>
        </p:nvSpPr>
        <p:spPr>
          <a:xfrm>
            <a:off x="519114" y="1905000"/>
            <a:ext cx="11149012" cy="2108269"/>
          </a:xfrm>
        </p:spPr>
        <p:txBody>
          <a:bodyPr/>
          <a:lstStyle>
            <a:lvl1pPr>
              <a:lnSpc>
                <a:spcPct val="90000"/>
              </a:lnSpc>
              <a:defRPr/>
            </a:lvl1pPr>
            <a:lvl2pPr>
              <a:lnSpc>
                <a:spcPct val="90000"/>
              </a:lnSpc>
              <a:defRPr/>
            </a:lvl2pPr>
            <a:lvl3pPr>
              <a:lnSpc>
                <a:spcPct val="90000"/>
              </a:lnSpc>
              <a:defRPr/>
            </a:lvl3pPr>
            <a:lvl4pPr>
              <a:lnSpc>
                <a:spcPct val="90000"/>
              </a:lnSpc>
              <a:defRPr/>
            </a:lvl4pPr>
            <a:lvl5pPr>
              <a:lnSpc>
                <a:spcPct val="90000"/>
              </a:lnSpc>
              <a:defRPr/>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7_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Rectangle 7"/>
          <p:cNvSpPr/>
          <p:nvPr userDrawn="1"/>
        </p:nvSpPr>
        <p:spPr bwMode="auto">
          <a:xfrm>
            <a:off x="3621741" y="1644650"/>
            <a:ext cx="1810871" cy="568325"/>
          </a:xfrm>
          <a:prstGeom prst="rect">
            <a:avLst/>
          </a:prstGeom>
          <a:solidFill>
            <a:schemeClr val="tx1"/>
          </a:solidFill>
          <a:ln>
            <a:noFill/>
            <a:headEnd type="none" w="med" len="med"/>
            <a:tailEnd type="none" w="med" len="med"/>
          </a:ln>
          <a:effectLst/>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sp>
        <p:nvSpPr>
          <p:cNvPr id="2" name="Title 1"/>
          <p:cNvSpPr>
            <a:spLocks noGrp="1"/>
          </p:cNvSpPr>
          <p:nvPr>
            <p:ph type="ctrTitle" hasCustomPrompt="1"/>
          </p:nvPr>
        </p:nvSpPr>
        <p:spPr>
          <a:xfrm>
            <a:off x="969964" y="2265472"/>
            <a:ext cx="10242549" cy="1523497"/>
          </a:xfrm>
        </p:spPr>
        <p:txBody>
          <a:bodyPr anchor="ctr">
            <a:noAutofit/>
          </a:bodyPr>
          <a:lstStyle>
            <a:lvl1pPr>
              <a:lnSpc>
                <a:spcPct val="90000"/>
              </a:lnSpc>
              <a:defRPr sz="4800"/>
            </a:lvl1pPr>
          </a:lstStyle>
          <a:p>
            <a:r>
              <a:rPr lang="en-US" dirty="0" smtClean="0"/>
              <a:t>Title of Presentation</a:t>
            </a:r>
            <a:endParaRPr lang="en-US" dirty="0"/>
          </a:p>
        </p:txBody>
      </p:sp>
      <p:sp>
        <p:nvSpPr>
          <p:cNvPr id="3" name="Subtitle 2"/>
          <p:cNvSpPr>
            <a:spLocks noGrp="1"/>
          </p:cNvSpPr>
          <p:nvPr>
            <p:ph type="subTitle" idx="1" hasCustomPrompt="1"/>
          </p:nvPr>
        </p:nvSpPr>
        <p:spPr>
          <a:xfrm>
            <a:off x="969964" y="4703872"/>
            <a:ext cx="10242550" cy="46325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dirty="0" smtClean="0"/>
              <a:t>Name</a:t>
            </a:r>
          </a:p>
          <a:p>
            <a:r>
              <a:rPr lang="en-US" dirty="0" smtClean="0"/>
              <a:t>Title</a:t>
            </a:r>
          </a:p>
          <a:p>
            <a:r>
              <a:rPr lang="en-US" dirty="0" smtClean="0"/>
              <a:t>Company</a:t>
            </a:r>
            <a:endParaRPr lang="en-US" dirty="0"/>
          </a:p>
        </p:txBody>
      </p:sp>
      <p:pic>
        <p:nvPicPr>
          <p:cNvPr id="10" name="Picture 3" descr="E:\Duotone_02.png"/>
          <p:cNvPicPr>
            <a:picLocks noChangeAspect="1" noChangeArrowheads="1"/>
          </p:cNvPicPr>
          <p:nvPr/>
        </p:nvPicPr>
        <p:blipFill rotWithShape="1">
          <a:blip r:embed="rId3">
            <a:extLst>
              <a:ext uri="{28A0092B-C50C-407E-A947-70E740481C1C}">
                <a14:useLocalDpi xmlns:a14="http://schemas.microsoft.com/office/drawing/2010/main" val="0"/>
              </a:ext>
            </a:extLst>
          </a:blip>
          <a:srcRect l="40613" t="78783" r="37784"/>
          <a:stretch/>
        </p:blipFill>
        <p:spPr bwMode="auto">
          <a:xfrm rot="10800000">
            <a:off x="5429248" y="1644647"/>
            <a:ext cx="1028700" cy="568325"/>
          </a:xfrm>
          <a:prstGeom prst="rect">
            <a:avLst/>
          </a:prstGeom>
          <a:noFill/>
          <a:extLst>
            <a:ext uri="{909E8E84-426E-40DD-AFC4-6F175D3DCCD1}">
              <a14:hiddenFill xmlns:a14="http://schemas.microsoft.com/office/drawing/2010/main">
                <a:solidFill>
                  <a:srgbClr val="FFFFFF"/>
                </a:solidFill>
              </a14:hiddenFill>
            </a:ext>
          </a:extLst>
        </p:spPr>
      </p:pic>
      <p:sp>
        <p:nvSpPr>
          <p:cNvPr id="7" name="Text Placeholder 6"/>
          <p:cNvSpPr>
            <a:spLocks noGrp="1"/>
          </p:cNvSpPr>
          <p:nvPr>
            <p:ph type="body" sz="quarter" idx="10" hasCustomPrompt="1"/>
          </p:nvPr>
        </p:nvSpPr>
        <p:spPr>
          <a:xfrm>
            <a:off x="3737368" y="1837299"/>
            <a:ext cx="2188302" cy="249299"/>
          </a:xfrm>
        </p:spPr>
        <p:txBody>
          <a:bodyPr/>
          <a:lstStyle>
            <a:lvl1pPr marL="0" indent="0">
              <a:buFont typeface="Arial" pitchFamily="34" charset="0"/>
              <a:buNone/>
              <a:defRPr sz="1800" b="0">
                <a:solidFill>
                  <a:srgbClr val="F09A1F"/>
                </a:solidFill>
              </a:defRPr>
            </a:lvl1pPr>
          </a:lstStyle>
          <a:p>
            <a:pPr lvl="0"/>
            <a:r>
              <a:rPr lang="en-US" dirty="0" smtClean="0"/>
              <a:t>Session Code</a:t>
            </a:r>
            <a:endParaRPr lang="en-US" dirty="0"/>
          </a:p>
        </p:txBody>
      </p:sp>
    </p:spTree>
    <p:extLst>
      <p:ext uri="{BB962C8B-B14F-4D97-AF65-F5344CB8AC3E}">
        <p14:creationId xmlns:p14="http://schemas.microsoft.com/office/powerpoint/2010/main" val="3088305790"/>
      </p:ext>
    </p:extLst>
  </p:cSld>
  <p:clrMapOvr>
    <a:masterClrMapping/>
  </p:clrMapOvr>
  <p:transition>
    <p:fade/>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
        <p:nvSpPr>
          <p:cNvPr id="5" name="Title 1"/>
          <p:cNvSpPr>
            <a:spLocks noGrp="1"/>
          </p:cNvSpPr>
          <p:nvPr>
            <p:ph type="ctrTitle"/>
          </p:nvPr>
        </p:nvSpPr>
        <p:spPr>
          <a:xfrm>
            <a:off x="836612" y="2431024"/>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6"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Tree>
    <p:extLst>
      <p:ext uri="{BB962C8B-B14F-4D97-AF65-F5344CB8AC3E}">
        <p14:creationId xmlns:p14="http://schemas.microsoft.com/office/powerpoint/2010/main" val="3732667456"/>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652468391"/>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302082384"/>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099719743"/>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504688436"/>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986798841"/>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65739116"/>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753040217"/>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3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55047"/>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89143"/>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4"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450589864"/>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idx="1"/>
          </p:nvPr>
        </p:nvSpPr>
        <p:spPr>
          <a:xfrm>
            <a:off x="519112" y="1447799"/>
            <a:ext cx="11149013" cy="2000548"/>
          </a:xfrm>
        </p:spPr>
        <p:txBody>
          <a:bodyPr/>
          <a:lstStyle>
            <a:lvl1pPr marL="460375" indent="-460375">
              <a:lnSpc>
                <a:spcPct val="90000"/>
              </a:lnSpc>
              <a:buFontTx/>
              <a:buBlip>
                <a:blip r:embed="rId2"/>
              </a:buBlip>
              <a:defRPr/>
            </a:lvl1pPr>
            <a:lvl2pPr marL="855663" indent="-395288">
              <a:lnSpc>
                <a:spcPct val="90000"/>
              </a:lnSpc>
              <a:buFontTx/>
              <a:buBlip>
                <a:blip r:embed="rId2"/>
              </a:buBlip>
              <a:defRPr/>
            </a:lvl2pPr>
            <a:lvl3pPr marL="1258888" indent="-403225">
              <a:lnSpc>
                <a:spcPct val="90000"/>
              </a:lnSpc>
              <a:buFontTx/>
              <a:buBlip>
                <a:blip r:embed="rId2"/>
              </a:buBlip>
              <a:defRPr/>
            </a:lvl3pPr>
            <a:lvl4pPr marL="1604963" indent="-346075">
              <a:lnSpc>
                <a:spcPct val="90000"/>
              </a:lnSpc>
              <a:buFontTx/>
              <a:buBlip>
                <a:blip r:embed="rId2"/>
              </a:buBlip>
              <a:defRPr/>
            </a:lvl4pPr>
            <a:lvl5pPr marL="1941513" indent="-336550">
              <a:lnSpc>
                <a:spcPct val="90000"/>
              </a:lnSpc>
              <a:buFontTx/>
              <a:buBlip>
                <a:blip r:embed="rId2"/>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845236643"/>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Content Placeholder 2"/>
          <p:cNvSpPr>
            <a:spLocks noGrp="1"/>
          </p:cNvSpPr>
          <p:nvPr>
            <p:ph sz="half" idx="1"/>
          </p:nvPr>
        </p:nvSpPr>
        <p:spPr>
          <a:xfrm>
            <a:off x="519113" y="1447800"/>
            <a:ext cx="5486400" cy="1742015"/>
          </a:xfrm>
        </p:spPr>
        <p:txBody>
          <a:bodyPr/>
          <a:lstStyle>
            <a:lvl1pPr marL="339976" indent="-339976">
              <a:lnSpc>
                <a:spcPct val="90000"/>
              </a:lnSpc>
              <a:buFontTx/>
              <a:buBlip>
                <a:blip r:embed="rId2"/>
              </a:buBlip>
              <a:defRPr sz="2800"/>
            </a:lvl1pPr>
            <a:lvl2pPr marL="673338" indent="-325424">
              <a:lnSpc>
                <a:spcPct val="90000"/>
              </a:lnSpc>
              <a:buFontTx/>
              <a:buBlip>
                <a:blip r:embed="rId2"/>
              </a:buBlip>
              <a:defRPr sz="2400"/>
            </a:lvl2pPr>
            <a:lvl3pPr marL="953785" indent="-288384">
              <a:lnSpc>
                <a:spcPct val="90000"/>
              </a:lnSpc>
              <a:buFontTx/>
              <a:buBlip>
                <a:blip r:embed="rId2"/>
              </a:buBlip>
              <a:defRPr sz="2000"/>
            </a:lvl3pPr>
            <a:lvl4pPr marL="1227618" indent="-273833">
              <a:lnSpc>
                <a:spcPct val="90000"/>
              </a:lnSpc>
              <a:buFontTx/>
              <a:buBlip>
                <a:blip r:embed="rId2"/>
              </a:buBlip>
              <a:defRPr sz="1800"/>
            </a:lvl4pPr>
            <a:lvl5pPr marL="1516002" indent="-280447">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81725" y="1447800"/>
            <a:ext cx="5486400" cy="1742015"/>
          </a:xfrm>
        </p:spPr>
        <p:txBody>
          <a:bodyPr/>
          <a:lstStyle>
            <a:lvl1pPr marL="347914" indent="-347914">
              <a:lnSpc>
                <a:spcPct val="90000"/>
              </a:lnSpc>
              <a:buFontTx/>
              <a:buBlip>
                <a:blip r:embed="rId2"/>
              </a:buBlip>
              <a:defRPr sz="2800"/>
            </a:lvl1pPr>
            <a:lvl2pPr marL="673338" indent="-339976">
              <a:lnSpc>
                <a:spcPct val="90000"/>
              </a:lnSpc>
              <a:buFontTx/>
              <a:buBlip>
                <a:blip r:embed="rId2"/>
              </a:buBlip>
              <a:defRPr sz="2400"/>
            </a:lvl2pPr>
            <a:lvl3pPr marL="961722" indent="-302936">
              <a:lnSpc>
                <a:spcPct val="90000"/>
              </a:lnSpc>
              <a:buFontTx/>
              <a:buBlip>
                <a:blip r:embed="rId2"/>
              </a:buBlip>
              <a:defRPr sz="2000"/>
            </a:lvl3pPr>
            <a:lvl4pPr marL="1227618" indent="-265896">
              <a:lnSpc>
                <a:spcPct val="90000"/>
              </a:lnSpc>
              <a:buFontTx/>
              <a:buBlip>
                <a:blip r:embed="rId2"/>
              </a:buBlip>
              <a:defRPr sz="1800"/>
            </a:lvl4pPr>
            <a:lvl5pPr marL="1516002" indent="-273833">
              <a:lnSpc>
                <a:spcPct val="90000"/>
              </a:lnSpc>
              <a:buFontTx/>
              <a:buBlip>
                <a:blip r:embed="rId2"/>
              </a:buBlip>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318201532"/>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07867" y="2133600"/>
            <a:ext cx="5484971" cy="1537344"/>
          </a:xfrm>
        </p:spPr>
        <p:txBody>
          <a:bodyPr/>
          <a:lstStyle>
            <a:lvl1pPr marL="281770" indent="-281770">
              <a:buFontTx/>
              <a:buBlip>
                <a:blip r:embed="rId2"/>
              </a:buBlip>
              <a:defRPr sz="2300"/>
            </a:lvl1pPr>
            <a:lvl2pPr marL="562218" indent="-265896">
              <a:buFontTx/>
              <a:buBlip>
                <a:blip r:embed="rId2"/>
              </a:buBlip>
              <a:defRPr sz="2000"/>
            </a:lvl2pPr>
            <a:lvl3pPr marL="813562" indent="-243407">
              <a:buFontTx/>
              <a:buBlip>
                <a:blip r:embed="rId2"/>
              </a:buBlip>
              <a:defRPr sz="1800"/>
            </a:lvl3pPr>
            <a:lvl4pPr marL="1050354" indent="-228856">
              <a:buFontTx/>
              <a:buBlip>
                <a:blip r:embed="rId2"/>
              </a:buBlip>
              <a:defRPr sz="1700"/>
            </a:lvl4pPr>
            <a:lvl5pPr marL="1279210" indent="-206367">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81725" y="1447800"/>
            <a:ext cx="5486400" cy="310002"/>
          </a:xfrm>
        </p:spPr>
        <p:txBody>
          <a:bodyPr anchor="b"/>
          <a:lstStyle>
            <a:lvl1pPr marL="0" indent="0">
              <a:lnSpc>
                <a:spcPct val="90000"/>
              </a:lnSpc>
              <a:spcBef>
                <a:spcPts val="0"/>
              </a:spcBef>
              <a:buNone/>
              <a:defRPr sz="2500" b="1"/>
            </a:lvl1pPr>
            <a:lvl2pPr marL="457182" indent="0">
              <a:buNone/>
              <a:defRPr sz="2000" b="1"/>
            </a:lvl2pPr>
            <a:lvl3pPr marL="914363" indent="0">
              <a:buNone/>
              <a:defRPr sz="1800" b="1"/>
            </a:lvl3pPr>
            <a:lvl4pPr marL="1371545" indent="0">
              <a:buNone/>
              <a:defRPr sz="1600" b="1"/>
            </a:lvl4pPr>
            <a:lvl5pPr marL="1828727" indent="0">
              <a:buNone/>
              <a:defRPr sz="1600" b="1"/>
            </a:lvl5pPr>
            <a:lvl6pPr marL="2285909" indent="0">
              <a:buNone/>
              <a:defRPr sz="1600" b="1"/>
            </a:lvl6pPr>
            <a:lvl7pPr marL="2743090" indent="0">
              <a:buNone/>
              <a:defRPr sz="1600" b="1"/>
            </a:lvl7pPr>
            <a:lvl8pPr marL="3200272" indent="0">
              <a:buNone/>
              <a:defRPr sz="1600" b="1"/>
            </a:lvl8pPr>
            <a:lvl9pPr marL="3657454"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81725" y="2133600"/>
            <a:ext cx="5486400" cy="1578619"/>
          </a:xfrm>
        </p:spPr>
        <p:txBody>
          <a:bodyPr/>
          <a:lstStyle>
            <a:lvl1pPr marL="296321" indent="-296321">
              <a:buFontTx/>
              <a:buBlip>
                <a:blip r:embed="rId2"/>
              </a:buBlip>
              <a:defRPr sz="2300"/>
            </a:lvl1pPr>
            <a:lvl2pPr marL="570155" indent="-273833">
              <a:buFontTx/>
              <a:buBlip>
                <a:blip r:embed="rId2"/>
              </a:buBlip>
              <a:defRPr sz="2000"/>
            </a:lvl2pPr>
            <a:lvl3pPr marL="821499" indent="-244730">
              <a:buFontTx/>
              <a:buBlip>
                <a:blip r:embed="rId2"/>
              </a:buBlip>
              <a:defRPr sz="1800"/>
            </a:lvl3pPr>
            <a:lvl4pPr marL="1050354" indent="-236793">
              <a:buFontTx/>
              <a:buBlip>
                <a:blip r:embed="rId2"/>
              </a:buBlip>
              <a:defRPr sz="1700"/>
            </a:lvl4pPr>
            <a:lvl5pPr marL="1279210" indent="-220919">
              <a:buFontTx/>
              <a:buBlip>
                <a:blip r:embed="rId2"/>
              </a:buBlip>
              <a:defRPr sz="17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068414423"/>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Tree>
    <p:extLst>
      <p:ext uri="{BB962C8B-B14F-4D97-AF65-F5344CB8AC3E}">
        <p14:creationId xmlns:p14="http://schemas.microsoft.com/office/powerpoint/2010/main" val="2137559120"/>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3541359"/>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type="blank" preserve="1">
  <p:cSld name="1_Blan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54787063"/>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1_WALKIN - Prints in GRAYSCALE">
    <p:bg bwMode="ltGray">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697319646"/>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MS Tag Slide">
    <p:spTree>
      <p:nvGrpSpPr>
        <p:cNvPr id="1" name=""/>
        <p:cNvGrpSpPr/>
        <p:nvPr/>
      </p:nvGrpSpPr>
      <p:grpSpPr>
        <a:xfrm>
          <a:off x="0" y="0"/>
          <a:ext cx="0" cy="0"/>
          <a:chOff x="0" y="0"/>
          <a:chExt cx="0" cy="0"/>
        </a:xfrm>
      </p:grpSpPr>
      <p:pic>
        <p:nvPicPr>
          <p:cNvPr id="12" name="Picture 3" descr="E:\Duotone_02.png"/>
          <p:cNvPicPr>
            <a:picLocks noChangeAspect="1" noChangeArrowheads="1"/>
          </p:cNvPicPr>
          <p:nvPr userDrawn="1"/>
        </p:nvPicPr>
        <p:blipFill rotWithShape="1">
          <a:blip r:embed="rId2">
            <a:extLst>
              <a:ext uri="{28A0092B-C50C-407E-A947-70E740481C1C}">
                <a14:useLocalDpi xmlns:a14="http://schemas.microsoft.com/office/drawing/2010/main" val="0"/>
              </a:ext>
            </a:extLst>
          </a:blip>
          <a:srcRect r="4297"/>
          <a:stretch/>
        </p:blipFill>
        <p:spPr bwMode="auto">
          <a:xfrm flipH="1">
            <a:off x="-1" y="0"/>
            <a:ext cx="11668125"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Picture Placeholder 3"/>
          <p:cNvSpPr>
            <a:spLocks noGrp="1"/>
          </p:cNvSpPr>
          <p:nvPr>
            <p:ph type="pic" sz="quarter" idx="10"/>
          </p:nvPr>
        </p:nvSpPr>
        <p:spPr>
          <a:xfrm>
            <a:off x="6051430" y="1941977"/>
            <a:ext cx="4114800" cy="4114800"/>
          </a:xfrm>
        </p:spPr>
        <p:txBody>
          <a:bodyPr/>
          <a:lstStyle>
            <a:lvl1pPr marL="0" indent="0" algn="ctr">
              <a:buFont typeface="Arial" pitchFamily="34" charset="0"/>
              <a:buNone/>
              <a:defRPr/>
            </a:lvl1pPr>
          </a:lstStyle>
          <a:p>
            <a:r>
              <a:rPr lang="en-US" smtClean="0"/>
              <a:t>Click icon to add picture</a:t>
            </a:r>
            <a:endParaRPr lang="en-US" dirty="0"/>
          </a:p>
        </p:txBody>
      </p:sp>
      <p:grpSp>
        <p:nvGrpSpPr>
          <p:cNvPr id="5" name="Group 4"/>
          <p:cNvGrpSpPr/>
          <p:nvPr userDrawn="1"/>
        </p:nvGrpSpPr>
        <p:grpSpPr>
          <a:xfrm>
            <a:off x="878542" y="5637071"/>
            <a:ext cx="2269288" cy="988240"/>
            <a:chOff x="8941983" y="3690298"/>
            <a:chExt cx="2594343" cy="1129797"/>
          </a:xfrm>
          <a:effectLst>
            <a:reflection blurRad="6350" stA="11000" endPos="15000" dist="101600" dir="5400000" sy="-100000" algn="bl" rotWithShape="0"/>
          </a:effectLst>
        </p:grpSpPr>
        <p:sp>
          <p:nvSpPr>
            <p:cNvPr id="6" name="Rectangle 5"/>
            <p:cNvSpPr/>
            <p:nvPr/>
          </p:nvSpPr>
          <p:spPr bwMode="auto">
            <a:xfrm>
              <a:off x="8941983" y="4426691"/>
              <a:ext cx="2594343" cy="393404"/>
            </a:xfrm>
            <a:prstGeom prst="rect">
              <a:avLst/>
            </a:prstGeom>
            <a:solidFill>
              <a:schemeClr val="accent4"/>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vert="horz" wrap="square" lIns="548640" tIns="45718" rIns="91436" bIns="45718" numCol="1" rtlCol="0" anchor="ctr" anchorCtr="0" compatLnSpc="1">
              <a:prstTxWarp prst="textNoShape">
                <a:avLst/>
              </a:prstTxWarp>
            </a:bodyPr>
            <a:lstStyle/>
            <a:p>
              <a:pPr defTabSz="914099" fontAlgn="base">
                <a:spcBef>
                  <a:spcPct val="0"/>
                </a:spcBef>
                <a:spcAft>
                  <a:spcPct val="0"/>
                </a:spcAft>
              </a:pPr>
              <a:endParaRPr lang="en-US" sz="2200" b="1" dirty="0" smtClean="0">
                <a:gradFill>
                  <a:gsLst>
                    <a:gs pos="0">
                      <a:srgbClr val="FFFFFF"/>
                    </a:gs>
                    <a:gs pos="100000">
                      <a:srgbClr val="FFFFFF"/>
                    </a:gs>
                  </a:gsLst>
                  <a:lin ang="5400000" scaled="0"/>
                </a:gradFill>
                <a:latin typeface="Segoe Condensed" pitchFamily="34" charset="0"/>
              </a:endParaRPr>
            </a:p>
          </p:txBody>
        </p:sp>
        <p:pic>
          <p:nvPicPr>
            <p:cNvPr id="7" name="Picture 3" descr="\\SFP\Work\White_Whale\7-20753_TechEd_Keynote\Walk_In_Deck\Format\e_Keynote_Walkin_-_TechEd_NA_2011_2011415182315.jpeg"/>
            <p:cNvPicPr>
              <a:picLocks noChangeAspect="1" noChangeArrowheads="1"/>
            </p:cNvPicPr>
            <p:nvPr/>
          </p:nvPicPr>
          <p:blipFill rotWithShape="1">
            <a:blip r:embed="rId3">
              <a:extLst>
                <a:ext uri="{28A0092B-C50C-407E-A947-70E740481C1C}">
                  <a14:useLocalDpi xmlns:a14="http://schemas.microsoft.com/office/drawing/2010/main" val="0"/>
                </a:ext>
              </a:extLst>
            </a:blip>
            <a:srcRect t="68897"/>
            <a:stretch/>
          </p:blipFill>
          <p:spPr bwMode="auto">
            <a:xfrm>
              <a:off x="8943772" y="3690298"/>
              <a:ext cx="2589196" cy="744036"/>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TextBox 7"/>
          <p:cNvSpPr txBox="1"/>
          <p:nvPr userDrawn="1"/>
        </p:nvSpPr>
        <p:spPr>
          <a:xfrm>
            <a:off x="169984" y="158469"/>
            <a:ext cx="3118500" cy="2769989"/>
          </a:xfrm>
          <a:prstGeom prst="rect">
            <a:avLst/>
          </a:prstGeom>
          <a:noFill/>
        </p:spPr>
        <p:txBody>
          <a:bodyPr wrap="square" lIns="0" tIns="0" rIns="0" bIns="0" rtlCol="0">
            <a:spAutoFit/>
          </a:bodyPr>
          <a:lstStyle/>
          <a:p>
            <a:r>
              <a:rPr lang="en-US" sz="3600" b="1" dirty="0" smtClean="0">
                <a:solidFill>
                  <a:srgbClr val="03C2F1">
                    <a:alpha val="99000"/>
                  </a:srgbClr>
                </a:solidFill>
              </a:rPr>
              <a:t>Scan the Tag </a:t>
            </a:r>
            <a:r>
              <a:rPr lang="en-US" sz="3600" b="1" dirty="0" smtClean="0">
                <a:solidFill>
                  <a:srgbClr val="FFC425">
                    <a:alpha val="99000"/>
                  </a:srgbClr>
                </a:solidFill>
              </a:rPr>
              <a:t/>
            </a:r>
            <a:br>
              <a:rPr lang="en-US" sz="3600" b="1" dirty="0" smtClean="0">
                <a:solidFill>
                  <a:srgbClr val="FFC425">
                    <a:alpha val="99000"/>
                  </a:srgbClr>
                </a:solidFill>
              </a:rPr>
            </a:br>
            <a:r>
              <a:rPr lang="en-US" sz="3600" dirty="0" smtClean="0">
                <a:solidFill>
                  <a:srgbClr val="000000">
                    <a:lumMod val="50000"/>
                    <a:lumOff val="50000"/>
                    <a:alpha val="99000"/>
                  </a:srgbClr>
                </a:solidFill>
              </a:rPr>
              <a:t>to evaluate this session now on </a:t>
            </a:r>
            <a:r>
              <a:rPr lang="en-US" sz="3600" b="1" dirty="0" err="1" smtClean="0">
                <a:solidFill>
                  <a:srgbClr val="03C2F1">
                    <a:alpha val="99000"/>
                  </a:srgbClr>
                </a:solidFill>
              </a:rPr>
              <a:t>myTech•Ed</a:t>
            </a:r>
            <a:r>
              <a:rPr lang="en-US" sz="3600" b="1" dirty="0" smtClean="0">
                <a:solidFill>
                  <a:srgbClr val="03C2F1">
                    <a:alpha val="99000"/>
                  </a:srgbClr>
                </a:solidFill>
              </a:rPr>
              <a:t> Mobile</a:t>
            </a:r>
            <a:endParaRPr lang="en-US" sz="3600" b="1" dirty="0" smtClean="0">
              <a:solidFill>
                <a:srgbClr val="F09A1F"/>
              </a:solidFill>
            </a:endParaRPr>
          </a:p>
        </p:txBody>
      </p:sp>
      <p:sp>
        <p:nvSpPr>
          <p:cNvPr id="9" name="Isosceles Triangle 8"/>
          <p:cNvSpPr/>
          <p:nvPr userDrawn="1"/>
        </p:nvSpPr>
        <p:spPr bwMode="auto">
          <a:xfrm rot="16200000">
            <a:off x="2982781" y="3004650"/>
            <a:ext cx="4131321" cy="2005976"/>
          </a:xfrm>
          <a:prstGeom prst="triangle">
            <a:avLst>
              <a:gd name="adj" fmla="val 50000"/>
            </a:avLst>
          </a:prstGeom>
          <a:gradFill flip="none" rotWithShape="1">
            <a:gsLst>
              <a:gs pos="0">
                <a:schemeClr val="tx1">
                  <a:alpha val="0"/>
                </a:schemeClr>
              </a:gs>
              <a:gs pos="80000">
                <a:schemeClr val="tx1"/>
              </a:gs>
              <a:gs pos="100000">
                <a:schemeClr val="accent1">
                  <a:alpha val="72000"/>
                </a:schemeClr>
              </a:gs>
            </a:gsLst>
            <a:lin ang="16200000" scaled="1"/>
            <a:tileRect/>
          </a:gradFill>
          <a:ln>
            <a:noFill/>
            <a:headEnd type="none" w="med" len="med"/>
            <a:tailEnd type="none" w="med" len="med"/>
          </a:ln>
        </p:spPr>
        <p:style>
          <a:lnRef idx="1">
            <a:schemeClr val="accent1"/>
          </a:lnRef>
          <a:fillRef idx="3">
            <a:schemeClr val="accent1"/>
          </a:fillRef>
          <a:effectRef idx="2">
            <a:schemeClr val="accent1"/>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a:endParaRPr lang="en-US" sz="2200" dirty="0" smtClean="0">
              <a:solidFill>
                <a:srgbClr val="FFFFFF">
                  <a:alpha val="99000"/>
                </a:srgbClr>
              </a:solidFill>
            </a:endParaRPr>
          </a:p>
        </p:txBody>
      </p:sp>
      <p:pic>
        <p:nvPicPr>
          <p:cNvPr id="10" name="Picture 7" descr="\\adisvr2\Shared\ADI_Projects\Microsoft\MS_10-01098_SpeechTek_Template_&amp;_Slides\ADI_Art\Working_Art\winphone2.pn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3147056" y="2769642"/>
            <a:ext cx="1356653" cy="2642647"/>
          </a:xfrm>
          <a:prstGeom prst="rect">
            <a:avLst/>
          </a:prstGeom>
          <a:noFill/>
          <a:effectLst>
            <a:outerShdw blurRad="76200" dir="18900000" sy="23000" kx="-1200000" algn="bl" rotWithShape="0">
              <a:prstClr val="black">
                <a:alpha val="20000"/>
              </a:prstClr>
            </a:outerShdw>
          </a:effectLst>
          <a:extLst>
            <a:ext uri="{909E8E84-426E-40DD-AFC4-6F175D3DCCD1}">
              <a14:hiddenFill xmlns:a14="http://schemas.microsoft.com/office/drawing/2010/main">
                <a:solidFill>
                  <a:srgbClr val="FFFFFF"/>
                </a:solidFill>
              </a14:hiddenFill>
            </a:ext>
          </a:extLst>
        </p:spPr>
      </p:pic>
      <p:pic>
        <p:nvPicPr>
          <p:cNvPr id="11" name="Picture 10"/>
          <p:cNvPicPr>
            <a:picLocks noChangeAspect="1"/>
          </p:cNvPicPr>
          <p:nvPr userDrawn="1"/>
        </p:nvPicPr>
        <p:blipFill>
          <a:blip r:embed="rId5">
            <a:extLst>
              <a:ext uri="{BEBA8EAE-BF5A-486C-A8C5-ECC9F3942E4B}">
                <a14:imgProps xmlns:a14="http://schemas.microsoft.com/office/drawing/2010/main">
                  <a14:imgLayer r:embed="rId6">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8533351" y="497187"/>
            <a:ext cx="2271293" cy="811495"/>
          </a:xfrm>
          <a:prstGeom prst="rect">
            <a:avLst/>
          </a:prstGeom>
        </p:spPr>
      </p:pic>
    </p:spTree>
    <p:extLst>
      <p:ext uri="{BB962C8B-B14F-4D97-AF65-F5344CB8AC3E}">
        <p14:creationId xmlns:p14="http://schemas.microsoft.com/office/powerpoint/2010/main" val="228490047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Black Layout - Title and Conten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flip="none" rotWithShape="1">
                  <a:gsLst>
                    <a:gs pos="417">
                      <a:srgbClr val="FFFFFF"/>
                    </a:gs>
                    <a:gs pos="100000">
                      <a:srgbClr val="FFFFFF"/>
                    </a:gs>
                  </a:gsLst>
                  <a:lin ang="5400000" scaled="0"/>
                  <a:tileRect/>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3218188278"/>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Black Notes slide Layout">
    <p:bg bwMode="black">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bwMode="white"/>
        <p:txBody>
          <a:bodyPr/>
          <a:lstStyle>
            <a:lvl1pPr>
              <a:defRPr>
                <a:gradFill>
                  <a:gsLst>
                    <a:gs pos="417">
                      <a:srgbClr val="FFFFFF"/>
                    </a:gs>
                    <a:gs pos="100000">
                      <a:srgbClr val="FFFFFF"/>
                    </a:gs>
                  </a:gsLst>
                  <a:lin ang="5400000" scaled="0"/>
                </a:gradFill>
              </a:defRPr>
            </a:lvl1pPr>
          </a:lstStyle>
          <a:p>
            <a:r>
              <a:rPr lang="en-US" smtClean="0"/>
              <a:t>Click to edit Master title style</a:t>
            </a:r>
            <a:endParaRPr lang="en-US" dirty="0"/>
          </a:p>
        </p:txBody>
      </p:sp>
      <p:sp>
        <p:nvSpPr>
          <p:cNvPr id="6" name="Text Placeholder 5"/>
          <p:cNvSpPr>
            <a:spLocks noGrp="1"/>
          </p:cNvSpPr>
          <p:nvPr>
            <p:ph type="body" sz="quarter" idx="10"/>
          </p:nvPr>
        </p:nvSpPr>
        <p:spPr bwMode="white">
          <a:xfrm>
            <a:off x="519112" y="1447799"/>
            <a:ext cx="11149013" cy="1964301"/>
          </a:xfrm>
        </p:spPr>
        <p:txBody>
          <a:bodyPr/>
          <a:lstStyle>
            <a:lvl1pPr>
              <a:buClr>
                <a:srgbClr val="FFFFFF"/>
              </a:buClr>
              <a:buSzPct val="70000"/>
              <a:buFont typeface="Wingdings" pitchFamily="2" charset="2"/>
              <a:buChar char="l"/>
              <a:defRPr>
                <a:gradFill>
                  <a:gsLst>
                    <a:gs pos="0">
                      <a:srgbClr val="FFFFFF"/>
                    </a:gs>
                    <a:gs pos="86000">
                      <a:srgbClr val="FFFFFF"/>
                    </a:gs>
                  </a:gsLst>
                  <a:lin ang="5400000" scaled="0"/>
                </a:gradFill>
              </a:defRPr>
            </a:lvl1pPr>
            <a:lvl2pPr>
              <a:buClr>
                <a:srgbClr val="FFFFFF"/>
              </a:buClr>
              <a:buSzPct val="70000"/>
              <a:buFont typeface="Wingdings" pitchFamily="2" charset="2"/>
              <a:buChar char="l"/>
              <a:defRPr>
                <a:gradFill>
                  <a:gsLst>
                    <a:gs pos="0">
                      <a:srgbClr val="FFFFFF"/>
                    </a:gs>
                    <a:gs pos="86000">
                      <a:srgbClr val="FFFFFF"/>
                    </a:gs>
                  </a:gsLst>
                  <a:lin ang="5400000" scaled="0"/>
                </a:gradFill>
              </a:defRPr>
            </a:lvl2pPr>
            <a:lvl3pPr>
              <a:buClr>
                <a:srgbClr val="FFFFFF"/>
              </a:buClr>
              <a:buSzPct val="70000"/>
              <a:buFont typeface="Wingdings" pitchFamily="2" charset="2"/>
              <a:buChar char="l"/>
              <a:defRPr>
                <a:gradFill>
                  <a:gsLst>
                    <a:gs pos="0">
                      <a:srgbClr val="FFFFFF"/>
                    </a:gs>
                    <a:gs pos="86000">
                      <a:srgbClr val="FFFFFF"/>
                    </a:gs>
                  </a:gsLst>
                  <a:lin ang="5400000" scaled="0"/>
                </a:gradFill>
              </a:defRPr>
            </a:lvl3pPr>
            <a:lvl4pPr>
              <a:buClr>
                <a:srgbClr val="FFFFFF"/>
              </a:buClr>
              <a:buSzPct val="70000"/>
              <a:buFont typeface="Wingdings" pitchFamily="2" charset="2"/>
              <a:buChar char="l"/>
              <a:defRPr>
                <a:gradFill>
                  <a:gsLst>
                    <a:gs pos="0">
                      <a:srgbClr val="FFFFFF"/>
                    </a:gs>
                    <a:gs pos="86000">
                      <a:srgbClr val="FFFFFF"/>
                    </a:gs>
                  </a:gsLst>
                  <a:lin ang="5400000" scaled="0"/>
                </a:gradFill>
              </a:defRPr>
            </a:lvl4pPr>
            <a:lvl5pPr>
              <a:buClr>
                <a:srgbClr val="FFFFFF"/>
              </a:buClr>
              <a:buSzPct val="70000"/>
              <a:buFont typeface="Wingdings" pitchFamily="2" charset="2"/>
              <a:buChar char="l"/>
              <a:defRPr>
                <a:gradFill>
                  <a:gsLst>
                    <a:gs pos="0">
                      <a:srgbClr val="FFFFFF"/>
                    </a:gs>
                    <a:gs pos="86000">
                      <a:srgbClr val="FFFFFF"/>
                    </a:gs>
                  </a:gsLst>
                  <a:lin ang="5400000" scaled="0"/>
                </a:gra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6"/>
          <p:cNvSpPr>
            <a:spLocks noGrp="1"/>
          </p:cNvSpPr>
          <p:nvPr>
            <p:ph type="body" sz="quarter" idx="11"/>
          </p:nvPr>
        </p:nvSpPr>
        <p:spPr>
          <a:xfrm>
            <a:off x="1" y="6238876"/>
            <a:ext cx="12188826" cy="619125"/>
          </a:xfrm>
          <a:solidFill>
            <a:srgbClr val="FFFF99"/>
          </a:solidFill>
        </p:spPr>
        <p:txBody>
          <a:bodyPr wrap="square" lIns="152394" tIns="76197" rIns="152394" bIns="76197" anchor="b" anchorCtr="0">
            <a:noAutofit/>
          </a:bodyPr>
          <a:lstStyle>
            <a:lvl1pPr algn="r">
              <a:buFont typeface="Arial" pitchFamily="34" charset="0"/>
              <a:buNone/>
              <a:defRPr spc="-50" baseline="0">
                <a:gradFill>
                  <a:gsLst>
                    <a:gs pos="0">
                      <a:srgbClr val="000000"/>
                    </a:gs>
                    <a:gs pos="100000">
                      <a:srgbClr val="000000"/>
                    </a:gs>
                  </a:gsLst>
                  <a:lin ang="5400000" scaled="0"/>
                </a:gradFill>
                <a:effectLst/>
                <a:latin typeface="Segoe UI" pitchFamily="34" charset="0"/>
              </a:defRPr>
            </a:lvl1pPr>
          </a:lstStyle>
          <a:p>
            <a:pPr lvl="0"/>
            <a:r>
              <a:rPr lang="en-US" smtClean="0"/>
              <a:t>Click to edit Master text styles</a:t>
            </a:r>
          </a:p>
        </p:txBody>
      </p:sp>
    </p:spTree>
    <p:extLst>
      <p:ext uri="{BB962C8B-B14F-4D97-AF65-F5344CB8AC3E}">
        <p14:creationId xmlns:p14="http://schemas.microsoft.com/office/powerpoint/2010/main" val="1501700175"/>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112882157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1_Related Content Layout">
    <p:spTree>
      <p:nvGrpSpPr>
        <p:cNvPr id="1" name=""/>
        <p:cNvGrpSpPr/>
        <p:nvPr/>
      </p:nvGrpSpPr>
      <p:grpSpPr>
        <a:xfrm>
          <a:off x="0" y="0"/>
          <a:ext cx="0" cy="0"/>
          <a:chOff x="0" y="0"/>
          <a:chExt cx="0" cy="0"/>
        </a:xfrm>
      </p:grpSpPr>
      <p:sp>
        <p:nvSpPr>
          <p:cNvPr id="11" name="Content Placeholder 10"/>
          <p:cNvSpPr>
            <a:spLocks noGrp="1"/>
          </p:cNvSpPr>
          <p:nvPr>
            <p:ph sz="quarter" idx="10" hasCustomPrompt="1"/>
          </p:nvPr>
        </p:nvSpPr>
        <p:spPr>
          <a:xfrm>
            <a:off x="507869" y="1447630"/>
            <a:ext cx="10688498" cy="857122"/>
          </a:xfrm>
          <a:prstGeom prst="roundRect">
            <a:avLst/>
          </a:prstGeom>
          <a:solidFill>
            <a:srgbClr val="000000">
              <a:alpha val="25098"/>
            </a:srgbClr>
          </a:solidFill>
          <a:ln w="28575">
            <a:solidFill>
              <a:srgbClr val="FFE300"/>
            </a:solid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vert="horz" wrap="square" lIns="85696" tIns="54414" rIns="85696" bIns="54414" numCol="1" rtlCol="0" anchor="ctr" anchorCtr="0" compatLnSpc="1"/>
          <a:lstStyle>
            <a:lvl1pPr marL="0" algn="l" defTabSz="548368" rtl="0" eaLnBrk="1" fontAlgn="base" latinLnBrk="0" hangingPunct="1">
              <a:spcBef>
                <a:spcPct val="0"/>
              </a:spcBef>
              <a:spcAft>
                <a:spcPct val="0"/>
              </a:spcAft>
              <a:buFont typeface="Arial" pitchFamily="34" charset="0"/>
              <a:buNone/>
              <a:defRPr lang="en-US" sz="2400" b="0" kern="1200" cap="none" spc="0">
                <a:ln>
                  <a:noFill/>
                </a:ln>
                <a:solidFill>
                  <a:schemeClr val="tx1"/>
                </a:solidFill>
                <a:effectLst/>
                <a:latin typeface="Calibri" pitchFamily="34" charset="0"/>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br>
              <a:rPr lang="en-US" dirty="0" smtClean="0">
                <a:solidFill>
                  <a:srgbClr val="FFFFFF"/>
                </a:solidFill>
                <a:effectLst>
                  <a:outerShdw blurRad="38100" dist="38100" dir="2700000" algn="tl">
                    <a:srgbClr val="000000">
                      <a:alpha val="43137"/>
                    </a:srgbClr>
                  </a:outerShdw>
                </a:effectLst>
              </a:rPr>
            </a:br>
            <a:endParaRPr lang="en-US" dirty="0" smtClean="0">
              <a:solidFill>
                <a:srgbClr val="FFFFFF"/>
              </a:solidFill>
              <a:effectLst>
                <a:outerShdw blurRad="38100" dist="38100" dir="2700000" algn="tl">
                  <a:srgbClr val="000000">
                    <a:alpha val="43137"/>
                  </a:srgbClr>
                </a:outerShdw>
              </a:effectLst>
            </a:endParaRPr>
          </a:p>
        </p:txBody>
      </p:sp>
      <p:sp>
        <p:nvSpPr>
          <p:cNvPr id="12" name="Content Placeholder 10"/>
          <p:cNvSpPr>
            <a:spLocks noGrp="1"/>
          </p:cNvSpPr>
          <p:nvPr>
            <p:ph sz="quarter" idx="11" hasCustomPrompt="1"/>
          </p:nvPr>
        </p:nvSpPr>
        <p:spPr>
          <a:xfrm>
            <a:off x="507869" y="2380495"/>
            <a:ext cx="10688498" cy="857122"/>
          </a:xfrm>
          <a:prstGeom prst="roundRect">
            <a:avLst/>
          </a:prstGeom>
          <a:solidFill>
            <a:srgbClr val="000000">
              <a:alpha val="25098"/>
            </a:srgbClr>
          </a:solidFill>
          <a:ln w="28575">
            <a:solidFill>
              <a:srgbClr val="FFE300"/>
            </a:solid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vert="horz" wrap="square" lIns="85696" tIns="54414" rIns="85696" bIns="54414" numCol="1" rtlCol="0" anchor="ctr" anchorCtr="0" compatLnSpc="1"/>
          <a:lstStyle>
            <a:lvl1pPr marL="0" algn="l" defTabSz="548368" rtl="0" eaLnBrk="1" fontAlgn="base" latinLnBrk="0" hangingPunct="1">
              <a:spcBef>
                <a:spcPct val="0"/>
              </a:spcBef>
              <a:spcAft>
                <a:spcPct val="0"/>
              </a:spcAft>
              <a:buFont typeface="Arial" pitchFamily="34" charset="0"/>
              <a:buNone/>
              <a:defRPr lang="en-US" sz="2400" b="0" kern="1200" cap="none" spc="0">
                <a:ln>
                  <a:noFill/>
                </a:ln>
                <a:solidFill>
                  <a:schemeClr val="tx1"/>
                </a:solidFill>
                <a:effectLst/>
                <a:latin typeface="Calibri" pitchFamily="34" charset="0"/>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br>
              <a:rPr lang="en-US" dirty="0" smtClean="0">
                <a:solidFill>
                  <a:srgbClr val="FFFFFF"/>
                </a:solidFill>
                <a:effectLst>
                  <a:outerShdw blurRad="38100" dist="38100" dir="2700000" algn="tl">
                    <a:srgbClr val="000000">
                      <a:alpha val="43137"/>
                    </a:srgbClr>
                  </a:outerShdw>
                </a:effectLst>
              </a:rPr>
            </a:br>
            <a:endParaRPr lang="en-US" dirty="0" smtClean="0">
              <a:solidFill>
                <a:srgbClr val="FFFFFF"/>
              </a:solidFill>
              <a:effectLst>
                <a:outerShdw blurRad="38100" dist="38100" dir="2700000" algn="tl">
                  <a:srgbClr val="000000">
                    <a:alpha val="43137"/>
                  </a:srgbClr>
                </a:outerShdw>
              </a:effectLst>
            </a:endParaRPr>
          </a:p>
        </p:txBody>
      </p:sp>
      <p:sp>
        <p:nvSpPr>
          <p:cNvPr id="13" name="Content Placeholder 10"/>
          <p:cNvSpPr>
            <a:spLocks noGrp="1"/>
          </p:cNvSpPr>
          <p:nvPr>
            <p:ph sz="quarter" idx="12" hasCustomPrompt="1"/>
          </p:nvPr>
        </p:nvSpPr>
        <p:spPr>
          <a:xfrm>
            <a:off x="507869" y="3313361"/>
            <a:ext cx="10688498" cy="857122"/>
          </a:xfrm>
          <a:prstGeom prst="roundRect">
            <a:avLst/>
          </a:prstGeom>
          <a:solidFill>
            <a:srgbClr val="000000">
              <a:alpha val="25098"/>
            </a:srgbClr>
          </a:solidFill>
          <a:ln w="28575">
            <a:solidFill>
              <a:srgbClr val="FFE300"/>
            </a:solid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vert="horz" wrap="square" lIns="85696" tIns="54414" rIns="85696" bIns="54414" numCol="1" rtlCol="0" anchor="ctr" anchorCtr="0" compatLnSpc="1"/>
          <a:lstStyle>
            <a:lvl1pPr marL="0" algn="l" defTabSz="548368" rtl="0" eaLnBrk="1" fontAlgn="base" latinLnBrk="0" hangingPunct="1">
              <a:spcBef>
                <a:spcPct val="0"/>
              </a:spcBef>
              <a:spcAft>
                <a:spcPct val="0"/>
              </a:spcAft>
              <a:buFont typeface="Arial" pitchFamily="34" charset="0"/>
              <a:buNone/>
              <a:defRPr lang="en-US" sz="2400" b="0" kern="1200" cap="none" spc="0">
                <a:ln>
                  <a:noFill/>
                </a:ln>
                <a:solidFill>
                  <a:schemeClr val="tx1"/>
                </a:solidFill>
                <a:effectLst/>
                <a:latin typeface="Calibri" pitchFamily="34" charset="0"/>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Breakout Sessions (session codes and titles)</a:t>
            </a:r>
            <a:br>
              <a:rPr lang="en-US" dirty="0" smtClean="0">
                <a:solidFill>
                  <a:srgbClr val="FFFFFF"/>
                </a:solidFill>
                <a:effectLst>
                  <a:outerShdw blurRad="38100" dist="38100" dir="2700000" algn="tl">
                    <a:srgbClr val="000000">
                      <a:alpha val="43137"/>
                    </a:srgbClr>
                  </a:outerShdw>
                </a:effectLst>
              </a:rPr>
            </a:br>
            <a:endParaRPr lang="en-US" dirty="0" smtClean="0">
              <a:solidFill>
                <a:srgbClr val="FFFFFF"/>
              </a:solidFill>
              <a:effectLst>
                <a:outerShdw blurRad="38100" dist="38100" dir="2700000" algn="tl">
                  <a:srgbClr val="000000">
                    <a:alpha val="43137"/>
                  </a:srgbClr>
                </a:outerShdw>
              </a:effectLst>
            </a:endParaRPr>
          </a:p>
        </p:txBody>
      </p:sp>
      <p:sp>
        <p:nvSpPr>
          <p:cNvPr id="14" name="Content Placeholder 10"/>
          <p:cNvSpPr>
            <a:spLocks noGrp="1"/>
          </p:cNvSpPr>
          <p:nvPr>
            <p:ph sz="quarter" idx="13" hasCustomPrompt="1"/>
          </p:nvPr>
        </p:nvSpPr>
        <p:spPr>
          <a:xfrm>
            <a:off x="507869" y="4246227"/>
            <a:ext cx="10688498" cy="857122"/>
          </a:xfrm>
          <a:prstGeom prst="roundRect">
            <a:avLst/>
          </a:prstGeom>
          <a:solidFill>
            <a:srgbClr val="000000">
              <a:alpha val="25098"/>
            </a:srgbClr>
          </a:solidFill>
          <a:ln w="28575">
            <a:solidFill>
              <a:srgbClr val="FFE300"/>
            </a:solid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5">
                <a:satMod val="300000"/>
              </a:schemeClr>
            </a:contourClr>
          </a:sp3d>
        </p:spPr>
        <p:style>
          <a:lnRef idx="0">
            <a:schemeClr val="accent5"/>
          </a:lnRef>
          <a:fillRef idx="3">
            <a:schemeClr val="accent5"/>
          </a:fillRef>
          <a:effectRef idx="3">
            <a:schemeClr val="accent5"/>
          </a:effectRef>
          <a:fontRef idx="minor">
            <a:schemeClr val="lt1"/>
          </a:fontRef>
        </p:style>
        <p:txBody>
          <a:bodyPr vert="horz" wrap="square" lIns="85696" tIns="54414" rIns="85696" bIns="54414" numCol="1" rtlCol="0" anchor="ctr" anchorCtr="0" compatLnSpc="1"/>
          <a:lstStyle>
            <a:lvl1pPr marL="0" algn="l" defTabSz="548368" rtl="0" eaLnBrk="1" fontAlgn="base" latinLnBrk="0" hangingPunct="1">
              <a:spcBef>
                <a:spcPct val="0"/>
              </a:spcBef>
              <a:spcAft>
                <a:spcPct val="0"/>
              </a:spcAft>
              <a:buFont typeface="Arial" pitchFamily="34" charset="0"/>
              <a:buNone/>
              <a:defRPr lang="en-US" sz="2400" b="0" kern="1200" cap="none" spc="0">
                <a:ln>
                  <a:noFill/>
                </a:ln>
                <a:solidFill>
                  <a:schemeClr val="tx1"/>
                </a:solidFill>
                <a:effectLst/>
                <a:latin typeface="Calibri" pitchFamily="34" charset="0"/>
                <a:ea typeface="+mn-ea"/>
                <a:cs typeface="+mn-cs"/>
              </a:defRPr>
            </a:lvl1pPr>
          </a:lstStyle>
          <a:p>
            <a:pPr defTabSz="914099" fontAlgn="base">
              <a:spcBef>
                <a:spcPct val="0"/>
              </a:spcBef>
              <a:spcAft>
                <a:spcPct val="0"/>
              </a:spcAft>
              <a:defRPr/>
            </a:pPr>
            <a:r>
              <a:rPr lang="en-US" dirty="0" smtClean="0">
                <a:solidFill>
                  <a:srgbClr val="FFFFFF"/>
                </a:solidFill>
                <a:effectLst>
                  <a:outerShdw blurRad="38100" dist="38100" dir="2700000" algn="tl">
                    <a:srgbClr val="000000">
                      <a:alpha val="43137"/>
                    </a:srgbClr>
                  </a:outerShdw>
                </a:effectLst>
              </a:rPr>
              <a:t>Other Resources (books, websites, etc.)</a:t>
            </a:r>
            <a:br>
              <a:rPr lang="en-US" dirty="0" smtClean="0">
                <a:solidFill>
                  <a:srgbClr val="FFFFFF"/>
                </a:solidFill>
                <a:effectLst>
                  <a:outerShdw blurRad="38100" dist="38100" dir="2700000" algn="tl">
                    <a:srgbClr val="000000">
                      <a:alpha val="43137"/>
                    </a:srgbClr>
                  </a:outerShdw>
                </a:effectLst>
              </a:rPr>
            </a:br>
            <a:endParaRPr lang="en-US" dirty="0" smtClean="0">
              <a:solidFill>
                <a:srgbClr val="FFFFFF"/>
              </a:solidFill>
              <a:effectLst>
                <a:outerShdw blurRad="38100" dist="38100" dir="2700000" algn="tl">
                  <a:srgbClr val="000000">
                    <a:alpha val="43137"/>
                  </a:srgbClr>
                </a:outerShdw>
              </a:effectLst>
            </a:endParaRPr>
          </a:p>
        </p:txBody>
      </p:sp>
      <p:sp>
        <p:nvSpPr>
          <p:cNvPr id="9" name="Title 8"/>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683965899"/>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26911978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48803007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Demo, Video etc. &quot;special&quot; slide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836612" y="2442175"/>
            <a:ext cx="9323388" cy="1523494"/>
          </a:xfrm>
        </p:spPr>
        <p:txBody>
          <a:bodyPr anchor="ctr" anchorCtr="0">
            <a:noAutofit/>
          </a:bodyPr>
          <a:lstStyle>
            <a:lvl1pPr>
              <a:lnSpc>
                <a:spcPct val="90000"/>
              </a:lnSpc>
              <a:defRPr sz="4800"/>
            </a:lvl1pPr>
          </a:lstStyle>
          <a:p>
            <a:r>
              <a:rPr lang="en-US" smtClean="0"/>
              <a:t>Click to edit Master title style</a:t>
            </a:r>
            <a:endParaRPr lang="en-US" dirty="0"/>
          </a:p>
        </p:txBody>
      </p:sp>
      <p:sp>
        <p:nvSpPr>
          <p:cNvPr id="3" name="Subtitle 2"/>
          <p:cNvSpPr>
            <a:spLocks noGrp="1"/>
          </p:cNvSpPr>
          <p:nvPr>
            <p:ph type="subTitle" idx="1"/>
          </p:nvPr>
        </p:nvSpPr>
        <p:spPr>
          <a:xfrm>
            <a:off x="836612" y="4191000"/>
            <a:ext cx="9323389" cy="461665"/>
          </a:xfrm>
        </p:spPr>
        <p:txBody>
          <a:bodyPr>
            <a:noAutofit/>
          </a:bodyPr>
          <a:lstStyle>
            <a:lvl1pPr marL="0" indent="0" algn="l">
              <a:lnSpc>
                <a:spcPct val="90000"/>
              </a:lnSpc>
              <a:spcBef>
                <a:spcPts val="0"/>
              </a:spcBef>
              <a:buNone/>
              <a:defRPr>
                <a:gradFill>
                  <a:gsLst>
                    <a:gs pos="0">
                      <a:schemeClr val="tx1"/>
                    </a:gs>
                    <a:gs pos="86000">
                      <a:schemeClr val="tx1"/>
                    </a:gs>
                  </a:gsLst>
                  <a:lin ang="5400000" scaled="0"/>
                </a:gradFill>
              </a:defRPr>
            </a:lvl1pPr>
            <a:lvl2pPr marL="457182" indent="0" algn="ctr">
              <a:buNone/>
              <a:defRPr>
                <a:solidFill>
                  <a:schemeClr val="tx1">
                    <a:tint val="75000"/>
                  </a:schemeClr>
                </a:solidFill>
              </a:defRPr>
            </a:lvl2pPr>
            <a:lvl3pPr marL="914363" indent="0" algn="ctr">
              <a:buNone/>
              <a:defRPr>
                <a:solidFill>
                  <a:schemeClr val="tx1">
                    <a:tint val="75000"/>
                  </a:schemeClr>
                </a:solidFill>
              </a:defRPr>
            </a:lvl3pPr>
            <a:lvl4pPr marL="1371545" indent="0" algn="ctr">
              <a:buNone/>
              <a:defRPr>
                <a:solidFill>
                  <a:schemeClr val="tx1">
                    <a:tint val="75000"/>
                  </a:schemeClr>
                </a:solidFill>
              </a:defRPr>
            </a:lvl4pPr>
            <a:lvl5pPr marL="1828727" indent="0" algn="ctr">
              <a:buNone/>
              <a:defRPr>
                <a:solidFill>
                  <a:schemeClr val="tx1">
                    <a:tint val="75000"/>
                  </a:schemeClr>
                </a:solidFill>
              </a:defRPr>
            </a:lvl5pPr>
            <a:lvl6pPr marL="2285909" indent="0" algn="ctr">
              <a:buNone/>
              <a:defRPr>
                <a:solidFill>
                  <a:schemeClr val="tx1">
                    <a:tint val="75000"/>
                  </a:schemeClr>
                </a:solidFill>
              </a:defRPr>
            </a:lvl6pPr>
            <a:lvl7pPr marL="2743090" indent="0" algn="ctr">
              <a:buNone/>
              <a:defRPr>
                <a:solidFill>
                  <a:schemeClr val="tx1">
                    <a:tint val="75000"/>
                  </a:schemeClr>
                </a:solidFill>
              </a:defRPr>
            </a:lvl7pPr>
            <a:lvl8pPr marL="3200272" indent="0" algn="ctr">
              <a:buNone/>
              <a:defRPr>
                <a:solidFill>
                  <a:schemeClr val="tx1">
                    <a:tint val="75000"/>
                  </a:schemeClr>
                </a:solidFill>
              </a:defRPr>
            </a:lvl8pPr>
            <a:lvl9pPr marL="3657454" indent="0" algn="ctr">
              <a:buNone/>
              <a:defRPr>
                <a:solidFill>
                  <a:schemeClr val="tx1">
                    <a:tint val="75000"/>
                  </a:schemeClr>
                </a:solidFill>
              </a:defRPr>
            </a:lvl9pPr>
          </a:lstStyle>
          <a:p>
            <a:r>
              <a:rPr lang="en-US" smtClean="0"/>
              <a:t>Click to edit Master subtitle style</a:t>
            </a:r>
            <a:endParaRPr lang="en-US" dirty="0"/>
          </a:p>
        </p:txBody>
      </p:sp>
      <p:sp>
        <p:nvSpPr>
          <p:cNvPr id="5" name="Text Placeholder 6"/>
          <p:cNvSpPr>
            <a:spLocks noGrp="1"/>
          </p:cNvSpPr>
          <p:nvPr>
            <p:ph type="body" sz="quarter" idx="10" hasCustomPrompt="1"/>
          </p:nvPr>
        </p:nvSpPr>
        <p:spPr>
          <a:xfrm>
            <a:off x="1065212" y="4876800"/>
            <a:ext cx="10242550" cy="1378644"/>
          </a:xfrm>
        </p:spPr>
        <p:txBody>
          <a:bodyPr anchor="t" anchorCtr="0">
            <a:noAutofit/>
            <a:scene3d>
              <a:camera prst="orthographicFront"/>
              <a:lightRig rig="flat" dir="t"/>
            </a:scene3d>
            <a:sp3d>
              <a:contourClr>
                <a:schemeClr val="tx2"/>
              </a:contourClr>
            </a:sp3d>
          </a:bodyPr>
          <a:lstStyle>
            <a:lvl1pPr marL="0" indent="0" algn="r">
              <a:buFont typeface="Arial" pitchFamily="34" charset="0"/>
              <a:buNone/>
              <a:defRPr kumimoji="0" lang="en-US" sz="10000" b="0" i="1" u="none" strike="noStrike" kern="1200" cap="none" spc="-642" normalizeH="0" baseline="0" noProof="0" dirty="0" smtClean="0">
                <a:ln w="11430"/>
                <a:solidFill>
                  <a:schemeClr val="accent1">
                    <a:alpha val="99000"/>
                  </a:schemeClr>
                </a:solidFill>
                <a:effectLst/>
                <a:uLnTx/>
                <a:uFillTx/>
                <a:latin typeface="+mj-lt"/>
                <a:ea typeface="+mn-ea"/>
                <a:cs typeface="+mn-cs"/>
              </a:defRPr>
            </a:lvl1pPr>
          </a:lstStyle>
          <a:p>
            <a:pPr lvl="0"/>
            <a:r>
              <a:rPr lang="en-US" dirty="0" smtClean="0"/>
              <a:t>click to…</a:t>
            </a:r>
          </a:p>
        </p:txBody>
      </p:sp>
    </p:spTree>
    <p:extLst>
      <p:ext uri="{BB962C8B-B14F-4D97-AF65-F5344CB8AC3E}">
        <p14:creationId xmlns:p14="http://schemas.microsoft.com/office/powerpoint/2010/main" val="3102669537"/>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197356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4_Title and Content">
    <p:bg>
      <p:bgPr>
        <a:blipFill dpi="0" rotWithShape="1">
          <a:blip r:embed="rId2">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9112" y="228600"/>
            <a:ext cx="11149013" cy="609398"/>
          </a:xfrm>
        </p:spPr>
        <p:txBody>
          <a:bodyPr/>
          <a:lstStyle>
            <a:lvl1pPr>
              <a:defRPr/>
            </a:lvl1pPr>
          </a:lstStyle>
          <a:p>
            <a:r>
              <a:rPr lang="en-US" smtClean="0"/>
              <a:t>Click to edit Master title style</a:t>
            </a:r>
            <a:endParaRPr lang="en-US" dirty="0"/>
          </a:p>
        </p:txBody>
      </p:sp>
      <p:sp>
        <p:nvSpPr>
          <p:cNvPr id="5" name="Text Placeholder 4"/>
          <p:cNvSpPr>
            <a:spLocks noGrp="1"/>
          </p:cNvSpPr>
          <p:nvPr>
            <p:ph type="body" sz="quarter" idx="10"/>
          </p:nvPr>
        </p:nvSpPr>
        <p:spPr>
          <a:xfrm>
            <a:off x="519112" y="1447799"/>
            <a:ext cx="11149013" cy="2000548"/>
          </a:xfrm>
        </p:spPr>
        <p:txBody>
          <a:bodyPr/>
          <a:lstStyle>
            <a:lvl1pPr marL="460375" indent="-460375">
              <a:buFontTx/>
              <a:buBlip>
                <a:blip r:embed="rId3"/>
              </a:buBlip>
              <a:defRPr/>
            </a:lvl1pPr>
            <a:lvl2pPr marL="855663" indent="-395288">
              <a:buFontTx/>
              <a:buBlip>
                <a:blip r:embed="rId3"/>
              </a:buBlip>
              <a:defRPr/>
            </a:lvl2pPr>
            <a:lvl3pPr marL="1258888" indent="-403225">
              <a:buFontTx/>
              <a:buBlip>
                <a:blip r:embed="rId3"/>
              </a:buBlip>
              <a:defRPr/>
            </a:lvl3pPr>
            <a:lvl4pPr marL="1604963" indent="-346075">
              <a:buFontTx/>
              <a:buBlip>
                <a:blip r:embed="rId3"/>
              </a:buBlip>
              <a:defRPr/>
            </a:lvl4pPr>
            <a:lvl5pPr marL="1941513" indent="-336550">
              <a:buFontTx/>
              <a:buBlip>
                <a:blip r:embed="rId3"/>
              </a:buBlip>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802304498"/>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1.jpe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2.png"/></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theme" Target="../theme/theme2.xml"/><Relationship Id="rId1"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3.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23" Type="http://schemas.openxmlformats.org/officeDocument/2006/relationships/image" Target="../media/image2.png"/><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 Id="rId22"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1">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40" r:id="rId1"/>
    <p:sldLayoutId id="2147483695" r:id="rId2"/>
    <p:sldLayoutId id="2147483726" r:id="rId3"/>
    <p:sldLayoutId id="2147483722" r:id="rId4"/>
    <p:sldLayoutId id="2147483727" r:id="rId5"/>
    <p:sldLayoutId id="2147483733" r:id="rId6"/>
    <p:sldLayoutId id="2147483734" r:id="rId7"/>
    <p:sldLayoutId id="2147483696" r:id="rId8"/>
    <p:sldLayoutId id="2147483731" r:id="rId9"/>
    <p:sldLayoutId id="2147483697" r:id="rId10"/>
    <p:sldLayoutId id="2147483698" r:id="rId11"/>
    <p:sldLayoutId id="2147483699" r:id="rId12"/>
    <p:sldLayoutId id="2147483700" r:id="rId13"/>
    <p:sldLayoutId id="2147483701" r:id="rId14"/>
    <p:sldLayoutId id="2147483728" r:id="rId15"/>
    <p:sldLayoutId id="2147483735" r:id="rId16"/>
    <p:sldLayoutId id="2147483703" r:id="rId17"/>
    <p:sldLayoutId id="2147483704" r:id="rId18"/>
    <p:sldLayoutId id="2147483741" r:id="rId19"/>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2"/>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2"/>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2"/>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2"/>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1"/>
            <a:ext cx="11149013" cy="609398"/>
          </a:xfrm>
          <a:prstGeom prst="rect">
            <a:avLst/>
          </a:prstGeom>
        </p:spPr>
        <p:txBody>
          <a:bodyPr vert="horz" wrap="square" lIns="0" tIns="0" rIns="0" bIns="0" rtlCol="0" anchor="t">
            <a:spAutoFit/>
          </a:bodyPr>
          <a:lstStyle/>
          <a:p>
            <a:r>
              <a:rPr lang="en-US" dirty="0" smtClean="0"/>
              <a:t>Click to edit Master title style</a:t>
            </a:r>
            <a:endParaRPr lang="en-US" dirty="0"/>
          </a:p>
        </p:txBody>
      </p:sp>
      <p:sp>
        <p:nvSpPr>
          <p:cNvPr id="3" name="Text Placeholder 2"/>
          <p:cNvSpPr>
            <a:spLocks noGrp="1"/>
          </p:cNvSpPr>
          <p:nvPr>
            <p:ph type="body" idx="1"/>
          </p:nvPr>
        </p:nvSpPr>
        <p:spPr>
          <a:xfrm>
            <a:off x="519114" y="1905000"/>
            <a:ext cx="11149011" cy="2108269"/>
          </a:xfrm>
          <a:prstGeom prst="rect">
            <a:avLst/>
          </a:prstGeom>
        </p:spPr>
        <p:txBody>
          <a:bodyPr vert="horz" wrap="square" lIns="0" tIns="0" rIns="0" bIns="0" rtlCol="0">
            <a:sp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cSld>
  <p:clrMap bg1="dk1" tx1="lt1" bg2="dk2" tx2="lt2" accent1="accent1" accent2="accent2" accent3="accent3" accent4="accent4" accent5="accent5" accent6="accent6" hlink="hlink" folHlink="folHlink"/>
  <p:sldLayoutIdLst>
    <p:sldLayoutId id="2147483721" r:id="rId1"/>
  </p:sldLayoutIdLst>
  <p:transition>
    <p:fade/>
  </p:transition>
  <p:txStyles>
    <p:titleStyle>
      <a:lvl1pPr algn="l" defTabSz="914363" rtl="0" eaLnBrk="1" latinLnBrk="0" hangingPunct="1">
        <a:lnSpc>
          <a:spcPct val="90000"/>
        </a:lnSpc>
        <a:spcBef>
          <a:spcPct val="0"/>
        </a:spcBef>
        <a:buNone/>
        <a:defRPr lang="en-US" sz="4400" b="0" kern="1200" cap="none" spc="-100" baseline="0" dirty="0">
          <a:ln w="3175">
            <a:noFill/>
          </a:ln>
          <a:solidFill>
            <a:schemeClr val="accent1">
              <a:alpha val="99000"/>
            </a:schemeClr>
          </a:solidFill>
          <a:effectLst/>
          <a:latin typeface="+mj-lt"/>
          <a:ea typeface="+mn-ea"/>
          <a:cs typeface="Arial" charset="0"/>
        </a:defRPr>
      </a:lvl1pPr>
    </p:titleStyle>
    <p:bodyStyle>
      <a:lvl1pPr marL="0" indent="0" algn="l" defTabSz="914363" rtl="0" eaLnBrk="1" latinLnBrk="0" hangingPunct="1">
        <a:lnSpc>
          <a:spcPct val="90000"/>
        </a:lnSpc>
        <a:spcBef>
          <a:spcPct val="20000"/>
        </a:spcBef>
        <a:buFont typeface="Arial" pitchFamily="34" charset="0"/>
        <a:buNone/>
        <a:defRPr sz="3000" b="0" kern="1200">
          <a:gradFill>
            <a:gsLst>
              <a:gs pos="0">
                <a:srgbClr val="000000"/>
              </a:gs>
              <a:gs pos="86000">
                <a:srgbClr val="000000"/>
              </a:gs>
            </a:gsLst>
            <a:lin ang="5400000" scaled="0"/>
          </a:gradFill>
          <a:latin typeface="Consolas" pitchFamily="49" charset="0"/>
          <a:ea typeface="+mn-ea"/>
          <a:cs typeface="Consolas" pitchFamily="49" charset="0"/>
        </a:defRPr>
      </a:lvl1pPr>
      <a:lvl2pPr marL="384954" indent="-7937" algn="l" defTabSz="914363" rtl="0" eaLnBrk="1" latinLnBrk="0" hangingPunct="1">
        <a:lnSpc>
          <a:spcPct val="90000"/>
        </a:lnSpc>
        <a:spcBef>
          <a:spcPct val="20000"/>
        </a:spcBef>
        <a:buFont typeface="Arial" pitchFamily="34" charset="0"/>
        <a:buNone/>
        <a:defRPr sz="2800" b="0" kern="1200">
          <a:gradFill>
            <a:gsLst>
              <a:gs pos="0">
                <a:srgbClr val="000000"/>
              </a:gs>
              <a:gs pos="86000">
                <a:srgbClr val="000000"/>
              </a:gs>
            </a:gsLst>
            <a:lin ang="5400000" scaled="0"/>
          </a:gradFill>
          <a:latin typeface="Consolas" pitchFamily="49" charset="0"/>
          <a:ea typeface="+mn-ea"/>
          <a:cs typeface="Consolas" pitchFamily="49" charset="0"/>
        </a:defRPr>
      </a:lvl2pPr>
      <a:lvl3pPr marL="761970"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3pPr>
      <a:lvl4pPr marL="1094009" indent="7937"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4pPr>
      <a:lvl5pPr marL="1426047" indent="0" algn="l" defTabSz="914363" rtl="0" eaLnBrk="1" latinLnBrk="0" hangingPunct="1">
        <a:lnSpc>
          <a:spcPct val="90000"/>
        </a:lnSpc>
        <a:spcBef>
          <a:spcPct val="20000"/>
        </a:spcBef>
        <a:buFont typeface="Arial" pitchFamily="34" charset="0"/>
        <a:buNone/>
        <a:defRPr sz="2400" b="0" kern="1200">
          <a:gradFill>
            <a:gsLst>
              <a:gs pos="0">
                <a:srgbClr val="000000"/>
              </a:gs>
              <a:gs pos="86000">
                <a:srgbClr val="000000"/>
              </a:gs>
            </a:gsLst>
            <a:lin ang="5400000" scaled="0"/>
          </a:gradFill>
          <a:latin typeface="Consolas" pitchFamily="49" charset="0"/>
          <a:ea typeface="+mn-ea"/>
          <a:cs typeface="Consolas" pitchFamily="49" charset="0"/>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bwMode="blackWhite">
      <p:bgPr>
        <a:blipFill dpi="0" rotWithShape="1">
          <a:blip r:embed="rId22">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19112" y="228600"/>
            <a:ext cx="11149013" cy="609398"/>
          </a:xfrm>
          <a:prstGeom prst="rect">
            <a:avLst/>
          </a:prstGeom>
        </p:spPr>
        <p:txBody>
          <a:bodyPr vert="horz" wrap="square" lIns="0" tIns="0" rIns="0" bIns="0" rtlCol="0" anchor="t">
            <a:spAutoFit/>
          </a:bodyPr>
          <a:lstStyle/>
          <a:p>
            <a:r>
              <a:rPr lang="en-US" smtClean="0"/>
              <a:t>Click to edit Master title style</a:t>
            </a:r>
            <a:endParaRPr lang="en-US" dirty="0"/>
          </a:p>
        </p:txBody>
      </p:sp>
      <p:sp>
        <p:nvSpPr>
          <p:cNvPr id="3" name="Text Placeholder 2"/>
          <p:cNvSpPr>
            <a:spLocks noGrp="1"/>
          </p:cNvSpPr>
          <p:nvPr>
            <p:ph type="body" idx="1"/>
          </p:nvPr>
        </p:nvSpPr>
        <p:spPr>
          <a:xfrm>
            <a:off x="519113" y="1447800"/>
            <a:ext cx="11149012" cy="2000548"/>
          </a:xfrm>
          <a:prstGeom prst="rect">
            <a:avLst/>
          </a:prstGeom>
        </p:spPr>
        <p:txBody>
          <a:bodyPr vert="horz" wrap="square" lIns="0" tIns="0" rIns="0" bIns="0" rtlCol="0">
            <a:sp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269626771"/>
      </p:ext>
    </p:extLst>
  </p:cSld>
  <p:clrMap bg1="dk1" tx1="lt1" bg2="dk2" tx2="lt2" accent1="accent1" accent2="accent2" accent3="accent3" accent4="accent4" accent5="accent5" accent6="accent6" hlink="hlink" folHlink="folHlink"/>
  <p:sldLayoutIdLst>
    <p:sldLayoutId id="2147483743"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5" r:id="rId13"/>
    <p:sldLayoutId id="2147483756" r:id="rId14"/>
    <p:sldLayoutId id="2147483757" r:id="rId15"/>
    <p:sldLayoutId id="2147483758" r:id="rId16"/>
    <p:sldLayoutId id="2147483759" r:id="rId17"/>
    <p:sldLayoutId id="2147483760" r:id="rId18"/>
    <p:sldLayoutId id="2147483761" r:id="rId19"/>
    <p:sldLayoutId id="2147483762" r:id="rId20"/>
  </p:sldLayoutIdLst>
  <p:transition>
    <p:fade/>
  </p:transition>
  <p:txStyles>
    <p:titleStyle>
      <a:lvl1pPr algn="l" defTabSz="914363" rtl="0" eaLnBrk="1" latinLnBrk="0" hangingPunct="1">
        <a:lnSpc>
          <a:spcPct val="90000"/>
        </a:lnSpc>
        <a:spcBef>
          <a:spcPct val="0"/>
        </a:spcBef>
        <a:buNone/>
        <a:defRPr lang="en-US" sz="4400" b="0" kern="1200" cap="none" spc="-100" baseline="0" dirty="0" smtClean="0">
          <a:ln w="3175">
            <a:noFill/>
          </a:ln>
          <a:gradFill flip="none" rotWithShape="1">
            <a:gsLst>
              <a:gs pos="0">
                <a:schemeClr val="tx1"/>
              </a:gs>
              <a:gs pos="86000">
                <a:schemeClr val="tx1"/>
              </a:gs>
            </a:gsLst>
            <a:lin ang="5400000" scaled="0"/>
            <a:tileRect/>
          </a:gradFill>
          <a:effectLst/>
          <a:latin typeface="+mj-lt"/>
          <a:ea typeface="+mn-ea"/>
          <a:cs typeface="Arial" charset="0"/>
        </a:defRPr>
      </a:lvl1pPr>
    </p:titleStyle>
    <p:bodyStyle>
      <a:lvl1pPr marL="460375" indent="-460375" algn="l" defTabSz="914363" rtl="0" eaLnBrk="1" latinLnBrk="0" hangingPunct="1">
        <a:lnSpc>
          <a:spcPct val="90000"/>
        </a:lnSpc>
        <a:spcBef>
          <a:spcPct val="20000"/>
        </a:spcBef>
        <a:buSzPct val="90000"/>
        <a:buFontTx/>
        <a:buBlip>
          <a:blip r:embed="rId23"/>
        </a:buBlip>
        <a:defRPr sz="3200" kern="1200">
          <a:gradFill>
            <a:gsLst>
              <a:gs pos="0">
                <a:schemeClr val="tx1"/>
              </a:gs>
              <a:gs pos="86000">
                <a:schemeClr val="tx1"/>
              </a:gs>
            </a:gsLst>
            <a:lin ang="5400000" scaled="0"/>
          </a:gradFill>
          <a:latin typeface="+mn-lt"/>
          <a:ea typeface="+mn-ea"/>
          <a:cs typeface="+mn-cs"/>
        </a:defRPr>
      </a:lvl1pPr>
      <a:lvl2pPr marL="855663" indent="-395288" algn="l" defTabSz="914363" rtl="0" eaLnBrk="1" latinLnBrk="0" hangingPunct="1">
        <a:lnSpc>
          <a:spcPct val="90000"/>
        </a:lnSpc>
        <a:spcBef>
          <a:spcPct val="20000"/>
        </a:spcBef>
        <a:buSzPct val="90000"/>
        <a:buFontTx/>
        <a:buBlip>
          <a:blip r:embed="rId23"/>
        </a:buBlip>
        <a:defRPr sz="2800" kern="1200">
          <a:gradFill>
            <a:gsLst>
              <a:gs pos="0">
                <a:schemeClr val="tx1"/>
              </a:gs>
              <a:gs pos="86000">
                <a:schemeClr val="tx1"/>
              </a:gs>
            </a:gsLst>
            <a:lin ang="5400000" scaled="0"/>
          </a:gradFill>
          <a:latin typeface="+mn-lt"/>
          <a:ea typeface="+mn-ea"/>
          <a:cs typeface="+mn-cs"/>
        </a:defRPr>
      </a:lvl2pPr>
      <a:lvl3pPr marL="1258888" indent="-403225" algn="l" defTabSz="914363" rtl="0" eaLnBrk="1" latinLnBrk="0" hangingPunct="1">
        <a:lnSpc>
          <a:spcPct val="90000"/>
        </a:lnSpc>
        <a:spcBef>
          <a:spcPct val="20000"/>
        </a:spcBef>
        <a:buSzPct val="90000"/>
        <a:buFontTx/>
        <a:buBlip>
          <a:blip r:embed="rId23"/>
        </a:buBlip>
        <a:defRPr sz="2400" kern="1200">
          <a:gradFill>
            <a:gsLst>
              <a:gs pos="0">
                <a:schemeClr val="tx1"/>
              </a:gs>
              <a:gs pos="86000">
                <a:schemeClr val="tx1"/>
              </a:gs>
            </a:gsLst>
            <a:lin ang="5400000" scaled="0"/>
          </a:gradFill>
          <a:latin typeface="+mn-lt"/>
          <a:ea typeface="+mn-ea"/>
          <a:cs typeface="+mn-cs"/>
        </a:defRPr>
      </a:lvl3pPr>
      <a:lvl4pPr marL="1604963" indent="-346075"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4pPr>
      <a:lvl5pPr marL="1941513" indent="-336550" algn="l" defTabSz="914363" rtl="0" eaLnBrk="1" latinLnBrk="0" hangingPunct="1">
        <a:lnSpc>
          <a:spcPct val="90000"/>
        </a:lnSpc>
        <a:spcBef>
          <a:spcPct val="20000"/>
        </a:spcBef>
        <a:buSzPct val="90000"/>
        <a:buFontTx/>
        <a:buBlip>
          <a:blip r:embed="rId23"/>
        </a:buBlip>
        <a:defRPr sz="2000" kern="1200">
          <a:gradFill>
            <a:gsLst>
              <a:gs pos="0">
                <a:schemeClr val="tx1"/>
              </a:gs>
              <a:gs pos="86000">
                <a:schemeClr val="tx1"/>
              </a:gs>
            </a:gsLst>
            <a:lin ang="5400000" scaled="0"/>
          </a:gradFill>
          <a:latin typeface="+mn-lt"/>
          <a:ea typeface="+mn-ea"/>
          <a:cs typeface="+mn-cs"/>
        </a:defRPr>
      </a:lvl5pPr>
      <a:lvl6pPr marL="2514499"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681"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863"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045" indent="-228591" algn="l" defTabSz="914363"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63" rtl="0" eaLnBrk="1" latinLnBrk="0" hangingPunct="1">
        <a:defRPr sz="1800" kern="1200">
          <a:solidFill>
            <a:schemeClr val="tx1"/>
          </a:solidFill>
          <a:latin typeface="+mn-lt"/>
          <a:ea typeface="+mn-ea"/>
          <a:cs typeface="+mn-cs"/>
        </a:defRPr>
      </a:lvl1pPr>
      <a:lvl2pPr marL="457182" algn="l" defTabSz="914363" rtl="0" eaLnBrk="1" latinLnBrk="0" hangingPunct="1">
        <a:defRPr sz="1800" kern="1200">
          <a:solidFill>
            <a:schemeClr val="tx1"/>
          </a:solidFill>
          <a:latin typeface="+mn-lt"/>
          <a:ea typeface="+mn-ea"/>
          <a:cs typeface="+mn-cs"/>
        </a:defRPr>
      </a:lvl2pPr>
      <a:lvl3pPr marL="914363" algn="l" defTabSz="914363" rtl="0" eaLnBrk="1" latinLnBrk="0" hangingPunct="1">
        <a:defRPr sz="1800" kern="1200">
          <a:solidFill>
            <a:schemeClr val="tx1"/>
          </a:solidFill>
          <a:latin typeface="+mn-lt"/>
          <a:ea typeface="+mn-ea"/>
          <a:cs typeface="+mn-cs"/>
        </a:defRPr>
      </a:lvl3pPr>
      <a:lvl4pPr marL="1371545" algn="l" defTabSz="914363" rtl="0" eaLnBrk="1" latinLnBrk="0" hangingPunct="1">
        <a:defRPr sz="1800" kern="1200">
          <a:solidFill>
            <a:schemeClr val="tx1"/>
          </a:solidFill>
          <a:latin typeface="+mn-lt"/>
          <a:ea typeface="+mn-ea"/>
          <a:cs typeface="+mn-cs"/>
        </a:defRPr>
      </a:lvl4pPr>
      <a:lvl5pPr marL="1828727" algn="l" defTabSz="914363" rtl="0" eaLnBrk="1" latinLnBrk="0" hangingPunct="1">
        <a:defRPr sz="1800" kern="1200">
          <a:solidFill>
            <a:schemeClr val="tx1"/>
          </a:solidFill>
          <a:latin typeface="+mn-lt"/>
          <a:ea typeface="+mn-ea"/>
          <a:cs typeface="+mn-cs"/>
        </a:defRPr>
      </a:lvl5pPr>
      <a:lvl6pPr marL="2285909" algn="l" defTabSz="914363" rtl="0" eaLnBrk="1" latinLnBrk="0" hangingPunct="1">
        <a:defRPr sz="1800" kern="1200">
          <a:solidFill>
            <a:schemeClr val="tx1"/>
          </a:solidFill>
          <a:latin typeface="+mn-lt"/>
          <a:ea typeface="+mn-ea"/>
          <a:cs typeface="+mn-cs"/>
        </a:defRPr>
      </a:lvl6pPr>
      <a:lvl7pPr marL="2743090" algn="l" defTabSz="914363" rtl="0" eaLnBrk="1" latinLnBrk="0" hangingPunct="1">
        <a:defRPr sz="1800" kern="1200">
          <a:solidFill>
            <a:schemeClr val="tx1"/>
          </a:solidFill>
          <a:latin typeface="+mn-lt"/>
          <a:ea typeface="+mn-ea"/>
          <a:cs typeface="+mn-cs"/>
        </a:defRPr>
      </a:lvl7pPr>
      <a:lvl8pPr marL="3200272" algn="l" defTabSz="914363" rtl="0" eaLnBrk="1" latinLnBrk="0" hangingPunct="1">
        <a:defRPr sz="1800" kern="1200">
          <a:solidFill>
            <a:schemeClr val="tx1"/>
          </a:solidFill>
          <a:latin typeface="+mn-lt"/>
          <a:ea typeface="+mn-ea"/>
          <a:cs typeface="+mn-cs"/>
        </a:defRPr>
      </a:lvl8pPr>
      <a:lvl9pPr marL="3657454" algn="l" defTabSz="91436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6.xml"/></Relationships>
</file>

<file path=ppt/slides/_rels/slide10.xml.rels><?xml version="1.0" encoding="UTF-8" standalone="yes"?>
<Relationships xmlns="http://schemas.openxmlformats.org/package/2006/relationships"><Relationship Id="rId8" Type="http://schemas.openxmlformats.org/officeDocument/2006/relationships/image" Target="../media/image28.png"/><Relationship Id="rId13" Type="http://schemas.openxmlformats.org/officeDocument/2006/relationships/image" Target="../media/image19.png"/><Relationship Id="rId3" Type="http://schemas.openxmlformats.org/officeDocument/2006/relationships/hyperlink" Target="http://www.microsoft.com/teched" TargetMode="External"/><Relationship Id="rId7" Type="http://schemas.openxmlformats.org/officeDocument/2006/relationships/hyperlink" Target="http://microsoft.com/msdn" TargetMode="External"/><Relationship Id="rId12" Type="http://schemas.openxmlformats.org/officeDocument/2006/relationships/hyperlink" Target="http://northamerica.msteched.com/" TargetMode="External"/><Relationship Id="rId2" Type="http://schemas.openxmlformats.org/officeDocument/2006/relationships/notesSlide" Target="../notesSlides/notesSlide8.xml"/><Relationship Id="rId1" Type="http://schemas.openxmlformats.org/officeDocument/2006/relationships/slideLayout" Target="../slideLayouts/slideLayout33.xml"/><Relationship Id="rId6" Type="http://schemas.openxmlformats.org/officeDocument/2006/relationships/hyperlink" Target="http://microsoft.com/technet" TargetMode="External"/><Relationship Id="rId11" Type="http://schemas.openxmlformats.org/officeDocument/2006/relationships/image" Target="../media/image31.png"/><Relationship Id="rId5" Type="http://schemas.openxmlformats.org/officeDocument/2006/relationships/hyperlink" Target="http://www.microsoft.com/learning" TargetMode="External"/><Relationship Id="rId10" Type="http://schemas.openxmlformats.org/officeDocument/2006/relationships/image" Target="../media/image30.emf"/><Relationship Id="rId4" Type="http://schemas.openxmlformats.org/officeDocument/2006/relationships/image" Target="../media/image27.png"/><Relationship Id="rId9" Type="http://schemas.openxmlformats.org/officeDocument/2006/relationships/image" Target="../media/image29.png"/><Relationship Id="rId14" Type="http://schemas.microsoft.com/office/2007/relationships/hdphoto" Target="../media/hdphoto1.wdp"/></Relationships>
</file>

<file path=ppt/slides/_rels/slide11.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png"/><Relationship Id="rId3" Type="http://schemas.openxmlformats.org/officeDocument/2006/relationships/image" Target="../media/image32.png"/><Relationship Id="rId7" Type="http://schemas.openxmlformats.org/officeDocument/2006/relationships/image" Target="../media/image36.png"/><Relationship Id="rId12"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34.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 Id="rId14" Type="http://schemas.openxmlformats.org/officeDocument/2006/relationships/image" Target="../media/image43.png"/></Relationships>
</file>

<file path=ppt/slides/_rels/slide12.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notesSlide" Target="../notesSlides/notesSlide10.xml"/><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hyperlink" Target="http://msdn.com/vbasic" TargetMode="External"/><Relationship Id="rId2" Type="http://schemas.openxmlformats.org/officeDocument/2006/relationships/hyperlink" Target="http://csharp.net/" TargetMode="External"/><Relationship Id="rId1" Type="http://schemas.openxmlformats.org/officeDocument/2006/relationships/slideLayout" Target="../slideLayouts/slideLayout8.xml"/><Relationship Id="rId4" Type="http://schemas.openxmlformats.org/officeDocument/2006/relationships/hyperlink" Target="http://fsharp.net/" TargetMode="External"/></Relationships>
</file>

<file path=ppt/slides/_rels/slide8.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7.xml"/><Relationship Id="rId1" Type="http://schemas.openxmlformats.org/officeDocument/2006/relationships/slideLayout" Target="../slideLayouts/slideLayout19.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8" Type="http://schemas.openxmlformats.org/officeDocument/2006/relationships/hyperlink" Target="http://www.facebook.com/visualstudio" TargetMode="External"/><Relationship Id="rId3" Type="http://schemas.openxmlformats.org/officeDocument/2006/relationships/hyperlink" Target="http://www.microsoft.com/visualstudio/en-us/lightswitch" TargetMode="External"/><Relationship Id="rId7" Type="http://schemas.openxmlformats.org/officeDocument/2006/relationships/hyperlink" Target="http://www.microsoft.com/sqlserver/en/us/default.aspx" TargetMode="External"/><Relationship Id="rId2" Type="http://schemas.openxmlformats.org/officeDocument/2006/relationships/hyperlink" Target="http://www.microsoft.com/visualstudio" TargetMode="External"/><Relationship Id="rId1" Type="http://schemas.openxmlformats.org/officeDocument/2006/relationships/slideLayout" Target="../slideLayouts/slideLayout29.xml"/><Relationship Id="rId6" Type="http://schemas.openxmlformats.org/officeDocument/2006/relationships/hyperlink" Target="http://blogs.msdn.com/b/bharry/" TargetMode="External"/><Relationship Id="rId5" Type="http://schemas.openxmlformats.org/officeDocument/2006/relationships/hyperlink" Target="http://blogs.msdn.com/b/somasegar/" TargetMode="External"/><Relationship Id="rId4" Type="http://schemas.openxmlformats.org/officeDocument/2006/relationships/hyperlink" Target="http://www.microsoft.com/expression/"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523728458"/>
      </p:ext>
    </p:extLst>
  </p:cSld>
  <p:clrMapOvr>
    <a:masterClrMapping/>
  </p:clrMapOvr>
  <p:transition>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Resources</a:t>
            </a:r>
            <a:endParaRPr lang="en-US" dirty="0"/>
          </a:p>
        </p:txBody>
      </p:sp>
      <p:sp>
        <p:nvSpPr>
          <p:cNvPr id="4" name="Rounded Rectangle 3"/>
          <p:cNvSpPr/>
          <p:nvPr/>
        </p:nvSpPr>
        <p:spPr bwMode="ltGray">
          <a:xfrm>
            <a:off x="507868"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6" name="Rectangle 5"/>
          <p:cNvSpPr/>
          <p:nvPr/>
        </p:nvSpPr>
        <p:spPr bwMode="white">
          <a:xfrm>
            <a:off x="507868" y="4240386"/>
            <a:ext cx="5332611" cy="369332"/>
          </a:xfrm>
          <a:prstGeom prst="rect">
            <a:avLst/>
          </a:prstGeom>
        </p:spPr>
        <p:txBody>
          <a:bodyPr wrap="square">
            <a:spAutoFit/>
          </a:bodyPr>
          <a:lstStyle/>
          <a:p>
            <a:pPr algn="ctr"/>
            <a:r>
              <a:rPr lang="en-US" dirty="0" smtClean="0">
                <a:solidFill>
                  <a:srgbClr val="FFFFFF"/>
                </a:solidFill>
                <a:hlinkClick r:id="rId3"/>
              </a:rPr>
              <a:t>www.microsoft.com/teched</a:t>
            </a:r>
            <a:endParaRPr lang="en-US" sz="1600" dirty="0">
              <a:solidFill>
                <a:srgbClr val="FFFFFF"/>
              </a:solidFill>
            </a:endParaRPr>
          </a:p>
        </p:txBody>
      </p:sp>
      <p:sp>
        <p:nvSpPr>
          <p:cNvPr id="8" name="Rectangle 7"/>
          <p:cNvSpPr/>
          <p:nvPr/>
        </p:nvSpPr>
        <p:spPr bwMode="auto">
          <a:xfrm>
            <a:off x="507868"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7" name="Rectangle 6"/>
          <p:cNvSpPr/>
          <p:nvPr/>
        </p:nvSpPr>
        <p:spPr>
          <a:xfrm>
            <a:off x="495171"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Sessions On-Demand &amp; Community</a:t>
            </a:r>
          </a:p>
        </p:txBody>
      </p:sp>
      <p:pic>
        <p:nvPicPr>
          <p:cNvPr id="9" name="Picture 8" descr="TechEd_online.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bwMode="white">
          <a:xfrm>
            <a:off x="1975610" y="2830648"/>
            <a:ext cx="2409825" cy="1076325"/>
          </a:xfrm>
          <a:prstGeom prst="rect">
            <a:avLst/>
          </a:prstGeom>
          <a:noFill/>
          <a:ln>
            <a:noFill/>
          </a:ln>
        </p:spPr>
      </p:pic>
      <p:sp>
        <p:nvSpPr>
          <p:cNvPr id="10" name="Rounded Rectangle 9"/>
          <p:cNvSpPr/>
          <p:nvPr/>
        </p:nvSpPr>
        <p:spPr bwMode="ltGray">
          <a:xfrm>
            <a:off x="6335650" y="276711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2" name="Rectangle 11"/>
          <p:cNvSpPr/>
          <p:nvPr/>
        </p:nvSpPr>
        <p:spPr bwMode="auto">
          <a:xfrm>
            <a:off x="6335650" y="384979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3" name="Rectangle 12"/>
          <p:cNvSpPr/>
          <p:nvPr/>
        </p:nvSpPr>
        <p:spPr>
          <a:xfrm>
            <a:off x="6322953" y="387111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Microsoft Certification &amp; Training Resources</a:t>
            </a:r>
          </a:p>
        </p:txBody>
      </p:sp>
      <p:sp>
        <p:nvSpPr>
          <p:cNvPr id="15" name="Rounded Rectangle 14"/>
          <p:cNvSpPr/>
          <p:nvPr/>
        </p:nvSpPr>
        <p:spPr bwMode="ltGray">
          <a:xfrm>
            <a:off x="507868"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17" name="Rectangle 16"/>
          <p:cNvSpPr/>
          <p:nvPr/>
        </p:nvSpPr>
        <p:spPr bwMode="auto">
          <a:xfrm>
            <a:off x="507868"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18" name="Rectangle 17"/>
          <p:cNvSpPr/>
          <p:nvPr/>
        </p:nvSpPr>
        <p:spPr>
          <a:xfrm>
            <a:off x="495171"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IT Professionals</a:t>
            </a:r>
          </a:p>
        </p:txBody>
      </p:sp>
      <p:sp>
        <p:nvSpPr>
          <p:cNvPr id="20" name="Rounded Rectangle 19"/>
          <p:cNvSpPr/>
          <p:nvPr/>
        </p:nvSpPr>
        <p:spPr bwMode="ltGray">
          <a:xfrm>
            <a:off x="6335650" y="481290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2" name="Rectangle 21"/>
          <p:cNvSpPr/>
          <p:nvPr/>
        </p:nvSpPr>
        <p:spPr bwMode="auto">
          <a:xfrm>
            <a:off x="6335650" y="589558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23" name="Rectangle 22"/>
          <p:cNvSpPr/>
          <p:nvPr/>
        </p:nvSpPr>
        <p:spPr>
          <a:xfrm>
            <a:off x="6322953" y="5916903"/>
            <a:ext cx="5345308" cy="338554"/>
          </a:xfrm>
          <a:prstGeom prst="rect">
            <a:avLst/>
          </a:prstGeom>
        </p:spPr>
        <p:txBody>
          <a:bodyPr wrap="square">
            <a:spAutoFit/>
          </a:bodyPr>
          <a:lstStyle/>
          <a:p>
            <a:pPr marL="0" lvl="1" algn="ctr">
              <a:tabLst>
                <a:tab pos="1828800" algn="l"/>
              </a:tabLst>
            </a:pPr>
            <a:r>
              <a:rPr lang="en-US" sz="1600" dirty="0" smtClean="0">
                <a:solidFill>
                  <a:srgbClr val="000000">
                    <a:lumMod val="65000"/>
                    <a:lumOff val="35000"/>
                    <a:alpha val="99000"/>
                  </a:srgbClr>
                </a:solidFill>
              </a:rPr>
              <a:t>Resources for Developers</a:t>
            </a:r>
          </a:p>
        </p:txBody>
      </p:sp>
      <p:sp>
        <p:nvSpPr>
          <p:cNvPr id="25" name="Rectangle 24"/>
          <p:cNvSpPr/>
          <p:nvPr/>
        </p:nvSpPr>
        <p:spPr bwMode="white">
          <a:xfrm>
            <a:off x="6322953" y="4249911"/>
            <a:ext cx="5358004" cy="369332"/>
          </a:xfrm>
          <a:prstGeom prst="rect">
            <a:avLst/>
          </a:prstGeom>
        </p:spPr>
        <p:txBody>
          <a:bodyPr wrap="square">
            <a:spAutoFit/>
          </a:bodyPr>
          <a:lstStyle/>
          <a:p>
            <a:pPr algn="ctr"/>
            <a:r>
              <a:rPr lang="en-US" dirty="0" smtClean="0">
                <a:solidFill>
                  <a:srgbClr val="FFFFFF"/>
                </a:solidFill>
                <a:hlinkClick r:id="rId5"/>
              </a:rPr>
              <a:t>www.microsoft.com/learning</a:t>
            </a:r>
            <a:r>
              <a:rPr lang="en-US" dirty="0" smtClean="0">
                <a:solidFill>
                  <a:srgbClr val="FFFFFF"/>
                </a:solidFill>
              </a:rPr>
              <a:t> </a:t>
            </a:r>
            <a:endParaRPr lang="en-US" sz="1600" dirty="0">
              <a:solidFill>
                <a:srgbClr val="FFFFFF"/>
              </a:solidFill>
            </a:endParaRPr>
          </a:p>
        </p:txBody>
      </p:sp>
      <p:sp>
        <p:nvSpPr>
          <p:cNvPr id="26" name="Rectangle 25"/>
          <p:cNvSpPr/>
          <p:nvPr/>
        </p:nvSpPr>
        <p:spPr bwMode="white">
          <a:xfrm>
            <a:off x="507867" y="6291910"/>
            <a:ext cx="5307218" cy="369332"/>
          </a:xfrm>
          <a:prstGeom prst="rect">
            <a:avLst/>
          </a:prstGeom>
        </p:spPr>
        <p:txBody>
          <a:bodyPr wrap="square">
            <a:spAutoFit/>
          </a:bodyPr>
          <a:lstStyle/>
          <a:p>
            <a:pPr algn="ctr">
              <a:spcBef>
                <a:spcPts val="600"/>
              </a:spcBef>
              <a:buSzPct val="120000"/>
              <a:tabLst>
                <a:tab pos="1828800" algn="l"/>
              </a:tabLst>
              <a:defRPr/>
            </a:pPr>
            <a:r>
              <a:rPr lang="en-US" dirty="0" smtClean="0">
                <a:solidFill>
                  <a:srgbClr val="FFFFFF"/>
                </a:solidFill>
                <a:latin typeface="Calibri" pitchFamily="34" charset="0"/>
                <a:hlinkClick r:id="rId6"/>
              </a:rPr>
              <a:t>http://microsoft.com/technet</a:t>
            </a:r>
            <a:r>
              <a:rPr lang="en-US" b="1" dirty="0" smtClean="0">
                <a:solidFill>
                  <a:srgbClr val="FFFFFF"/>
                </a:solidFill>
                <a:latin typeface="Calibri" pitchFamily="34" charset="0"/>
              </a:rPr>
              <a:t>  </a:t>
            </a:r>
            <a:endParaRPr lang="en-US" dirty="0" smtClean="0">
              <a:solidFill>
                <a:srgbClr val="FFFFFF"/>
              </a:solidFill>
              <a:latin typeface="Calibri" pitchFamily="34" charset="0"/>
            </a:endParaRPr>
          </a:p>
        </p:txBody>
      </p:sp>
      <p:sp>
        <p:nvSpPr>
          <p:cNvPr id="27" name="Rectangle 26"/>
          <p:cNvSpPr/>
          <p:nvPr/>
        </p:nvSpPr>
        <p:spPr bwMode="white">
          <a:xfrm>
            <a:off x="6335649" y="6291910"/>
            <a:ext cx="5345308" cy="369332"/>
          </a:xfrm>
          <a:prstGeom prst="rect">
            <a:avLst/>
          </a:prstGeom>
        </p:spPr>
        <p:txBody>
          <a:bodyPr wrap="square" anchor="ctr">
            <a:spAutoFit/>
          </a:bodyPr>
          <a:lstStyle/>
          <a:p>
            <a:pPr algn="ctr">
              <a:spcBef>
                <a:spcPts val="600"/>
              </a:spcBef>
              <a:tabLst>
                <a:tab pos="1828800" algn="l"/>
              </a:tabLst>
            </a:pPr>
            <a:r>
              <a:rPr lang="en-US" dirty="0" smtClean="0">
                <a:solidFill>
                  <a:srgbClr val="FFFFFF"/>
                </a:solidFill>
                <a:hlinkClick r:id="rId7"/>
              </a:rPr>
              <a:t>http://microsoft.com/msdn</a:t>
            </a:r>
            <a:r>
              <a:rPr lang="en-US" b="1" dirty="0" smtClean="0">
                <a:solidFill>
                  <a:srgbClr val="FFFFFF"/>
                </a:solidFill>
              </a:rPr>
              <a:t> </a:t>
            </a:r>
            <a:endParaRPr lang="en-US" dirty="0" smtClean="0">
              <a:solidFill>
                <a:srgbClr val="FFFFFF"/>
              </a:solidFill>
            </a:endParaRPr>
          </a:p>
        </p:txBody>
      </p:sp>
      <p:pic>
        <p:nvPicPr>
          <p:cNvPr id="28" name="Picture 27" descr="TechNet.png"/>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bwMode="white">
          <a:xfrm>
            <a:off x="657030" y="4920291"/>
            <a:ext cx="5046985" cy="1027750"/>
          </a:xfrm>
          <a:prstGeom prst="rect">
            <a:avLst/>
          </a:prstGeom>
          <a:noFill/>
          <a:ln>
            <a:noFill/>
          </a:ln>
        </p:spPr>
      </p:pic>
      <p:pic>
        <p:nvPicPr>
          <p:cNvPr id="29" name="Picture 28" descr="msdn_1inch_rgb.png"/>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bwMode="white">
          <a:xfrm>
            <a:off x="8079617" y="4876504"/>
            <a:ext cx="1857375" cy="942975"/>
          </a:xfrm>
          <a:prstGeom prst="rect">
            <a:avLst/>
          </a:prstGeom>
          <a:noFill/>
          <a:ln>
            <a:noFill/>
          </a:ln>
        </p:spPr>
      </p:pic>
      <p:pic>
        <p:nvPicPr>
          <p:cNvPr id="32" name="Picture 31" descr="ms_Learning_w.eps"/>
          <p:cNvPicPr>
            <a:picLocks noChangeAspect="1"/>
          </p:cNvPicPr>
          <p:nvPr/>
        </p:nvPicPr>
        <p:blipFill>
          <a:blip r:embed="rId10" cstate="screen">
            <a:extLst>
              <a:ext uri="{28A0092B-C50C-407E-A947-70E740481C1C}">
                <a14:useLocalDpi xmlns:a14="http://schemas.microsoft.com/office/drawing/2010/main"/>
              </a:ext>
            </a:extLst>
          </a:blip>
          <a:srcRect l="51467" r="43859"/>
          <a:stretch>
            <a:fillRect/>
          </a:stretch>
        </p:blipFill>
        <p:spPr bwMode="white">
          <a:xfrm>
            <a:off x="9052582" y="2998644"/>
            <a:ext cx="228700" cy="771334"/>
          </a:xfrm>
          <a:prstGeom prst="rect">
            <a:avLst/>
          </a:prstGeom>
          <a:noFill/>
          <a:ln>
            <a:noFill/>
          </a:ln>
        </p:spPr>
      </p:pic>
      <p:pic>
        <p:nvPicPr>
          <p:cNvPr id="33" name="Picture 2" descr="C:\Documents and Settings\Pennie\My Documents\ACERDATA (D)\Pennie's documents\MS Image\Boxshot_Logo\MICROSOFT\Microsoft Logo wht shadow.png"/>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white">
          <a:xfrm>
            <a:off x="6740692" y="3169915"/>
            <a:ext cx="2337342" cy="428793"/>
          </a:xfrm>
          <a:prstGeom prst="rect">
            <a:avLst/>
          </a:prstGeom>
          <a:noFill/>
          <a:ln>
            <a:noFill/>
          </a:ln>
        </p:spPr>
      </p:pic>
      <p:sp>
        <p:nvSpPr>
          <p:cNvPr id="34" name="TextBox 33"/>
          <p:cNvSpPr txBox="1"/>
          <p:nvPr/>
        </p:nvSpPr>
        <p:spPr bwMode="white">
          <a:xfrm>
            <a:off x="9270703" y="3168868"/>
            <a:ext cx="1408799" cy="430887"/>
          </a:xfrm>
          <a:prstGeom prst="rect">
            <a:avLst/>
          </a:prstGeom>
          <a:noFill/>
        </p:spPr>
        <p:txBody>
          <a:bodyPr wrap="square" lIns="0" tIns="0" rIns="0" bIns="0" rtlCol="0">
            <a:spAutoFit/>
          </a:bodyPr>
          <a:lstStyle/>
          <a:p>
            <a:r>
              <a:rPr lang="en-US" sz="2800" dirty="0" smtClean="0">
                <a:gradFill>
                  <a:gsLst>
                    <a:gs pos="0">
                      <a:srgbClr val="FFFFFF"/>
                    </a:gs>
                    <a:gs pos="86000">
                      <a:srgbClr val="FFFFFF"/>
                    </a:gs>
                  </a:gsLst>
                  <a:lin ang="5400000" scaled="0"/>
                </a:gradFill>
                <a:latin typeface="Segoe" pitchFamily="34" charset="0"/>
              </a:rPr>
              <a:t>Learning</a:t>
            </a:r>
          </a:p>
        </p:txBody>
      </p:sp>
      <p:sp>
        <p:nvSpPr>
          <p:cNvPr id="30" name="Rounded Rectangle 29"/>
          <p:cNvSpPr/>
          <p:nvPr/>
        </p:nvSpPr>
        <p:spPr bwMode="ltGray">
          <a:xfrm>
            <a:off x="3404057" y="724957"/>
            <a:ext cx="5345308" cy="1863725"/>
          </a:xfrm>
          <a:prstGeom prst="roundRect">
            <a:avLst>
              <a:gd name="adj" fmla="val 6216"/>
            </a:avLst>
          </a:prstGeom>
          <a:solidFill>
            <a:schemeClr val="bg1">
              <a:lumMod val="65000"/>
              <a:lumOff val="35000"/>
            </a:schemeClr>
          </a:solidFill>
          <a:ln>
            <a:headEnd type="none" w="med" len="med"/>
            <a:tailEnd type="none" w="med" len="med"/>
          </a:ln>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a:gradFill>
                <a:gsLst>
                  <a:gs pos="0">
                    <a:srgbClr val="FFFFFF"/>
                  </a:gs>
                  <a:gs pos="100000">
                    <a:srgbClr val="FFFFFF"/>
                  </a:gs>
                </a:gsLst>
                <a:lin ang="5400000" scaled="0"/>
              </a:gradFill>
            </a:endParaRPr>
          </a:p>
        </p:txBody>
      </p:sp>
      <p:sp>
        <p:nvSpPr>
          <p:cNvPr id="31" name="Rectangle 30"/>
          <p:cNvSpPr/>
          <p:nvPr/>
        </p:nvSpPr>
        <p:spPr bwMode="white">
          <a:xfrm>
            <a:off x="3404057" y="2198226"/>
            <a:ext cx="5332611" cy="369332"/>
          </a:xfrm>
          <a:prstGeom prst="rect">
            <a:avLst/>
          </a:prstGeom>
        </p:spPr>
        <p:txBody>
          <a:bodyPr wrap="square">
            <a:spAutoFit/>
          </a:bodyPr>
          <a:lstStyle/>
          <a:p>
            <a:pPr algn="ctr"/>
            <a:r>
              <a:rPr lang="en-US" u="sng" dirty="0" smtClean="0">
                <a:solidFill>
                  <a:srgbClr val="FFFFFF"/>
                </a:solidFill>
                <a:hlinkClick r:id="rId12"/>
              </a:rPr>
              <a:t>http://northamerica.msteched.com</a:t>
            </a:r>
            <a:endParaRPr lang="en-US" sz="1600" dirty="0">
              <a:solidFill>
                <a:srgbClr val="FFFFFF"/>
              </a:solidFill>
            </a:endParaRPr>
          </a:p>
        </p:txBody>
      </p:sp>
      <p:sp>
        <p:nvSpPr>
          <p:cNvPr id="35" name="Rectangle 34"/>
          <p:cNvSpPr/>
          <p:nvPr/>
        </p:nvSpPr>
        <p:spPr bwMode="auto">
          <a:xfrm>
            <a:off x="3404057" y="1807632"/>
            <a:ext cx="5345308" cy="390525"/>
          </a:xfrm>
          <a:prstGeom prst="rect">
            <a:avLst/>
          </a:prstGeom>
          <a:solidFill>
            <a:schemeClr val="tx1"/>
          </a:solidFill>
          <a:ln>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45718" rIns="91436" bIns="45718" numCol="1" rtlCol="0" anchor="ctr" anchorCtr="0" compatLnSpc="1">
            <a:prstTxWarp prst="textNoShape">
              <a:avLst/>
            </a:prstTxWarp>
          </a:bodyPr>
          <a:lstStyle/>
          <a:p>
            <a:pPr algn="ctr" defTabSz="914099" fontAlgn="base">
              <a:spcBef>
                <a:spcPct val="0"/>
              </a:spcBef>
              <a:spcAft>
                <a:spcPct val="0"/>
              </a:spcAft>
            </a:pPr>
            <a:endParaRPr lang="en-US" sz="2400" dirty="0" smtClean="0">
              <a:gradFill>
                <a:gsLst>
                  <a:gs pos="0">
                    <a:srgbClr val="FFFFFF"/>
                  </a:gs>
                  <a:gs pos="100000">
                    <a:srgbClr val="FFFFFF"/>
                  </a:gs>
                </a:gsLst>
                <a:lin ang="5400000" scaled="0"/>
              </a:gradFill>
            </a:endParaRPr>
          </a:p>
        </p:txBody>
      </p:sp>
      <p:sp>
        <p:nvSpPr>
          <p:cNvPr id="36" name="Rectangle 35"/>
          <p:cNvSpPr/>
          <p:nvPr/>
        </p:nvSpPr>
        <p:spPr>
          <a:xfrm>
            <a:off x="3391360" y="1828953"/>
            <a:ext cx="5345308" cy="338554"/>
          </a:xfrm>
          <a:prstGeom prst="rect">
            <a:avLst/>
          </a:prstGeom>
        </p:spPr>
        <p:txBody>
          <a:bodyPr wrap="square">
            <a:spAutoFit/>
          </a:bodyPr>
          <a:lstStyle/>
          <a:p>
            <a:pPr marL="0" lvl="1" algn="ctr">
              <a:tabLst>
                <a:tab pos="1828800" algn="l"/>
              </a:tabLst>
            </a:pPr>
            <a:r>
              <a:rPr lang="en-US" sz="1600" dirty="0">
                <a:solidFill>
                  <a:srgbClr val="000000">
                    <a:lumMod val="65000"/>
                    <a:lumOff val="35000"/>
                    <a:alpha val="99000"/>
                  </a:srgbClr>
                </a:solidFill>
              </a:rPr>
              <a:t>Connect. Share. Discuss.</a:t>
            </a:r>
            <a:endParaRPr lang="en-US" sz="1600" dirty="0" smtClean="0">
              <a:solidFill>
                <a:srgbClr val="000000">
                  <a:lumMod val="65000"/>
                  <a:lumOff val="35000"/>
                  <a:alpha val="99000"/>
                </a:srgbClr>
              </a:solidFill>
            </a:endParaRPr>
          </a:p>
        </p:txBody>
      </p:sp>
      <p:pic>
        <p:nvPicPr>
          <p:cNvPr id="3" name="Picture 2"/>
          <p:cNvPicPr>
            <a:picLocks noChangeAspect="1"/>
          </p:cNvPicPr>
          <p:nvPr/>
        </p:nvPicPr>
        <p:blipFill>
          <a:blip r:embed="rId13">
            <a:extLst>
              <a:ext uri="{BEBA8EAE-BF5A-486C-A8C5-ECC9F3942E4B}">
                <a14:imgProps xmlns:a14="http://schemas.microsoft.com/office/drawing/2010/main">
                  <a14:imgLayer r:embed="rId14">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4947472" y="862359"/>
            <a:ext cx="2258478" cy="806917"/>
          </a:xfrm>
          <a:prstGeom prst="rect">
            <a:avLst/>
          </a:prstGeom>
        </p:spPr>
      </p:pic>
    </p:spTree>
    <p:extLst>
      <p:ext uri="{BB962C8B-B14F-4D97-AF65-F5344CB8AC3E}">
        <p14:creationId xmlns:p14="http://schemas.microsoft.com/office/powerpoint/2010/main" val="1691504096"/>
      </p:ext>
    </p:extLst>
  </p:cSld>
  <p:clrMapOvr>
    <a:masterClrMapping/>
  </p:clrMapOvr>
  <p:transition>
    <p:fad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492562" y="437440"/>
            <a:ext cx="2798668" cy="2948596"/>
          </a:xfrm>
          <a:prstGeom prst="rect">
            <a:avLst/>
          </a:prstGeom>
          <a:noFill/>
          <a:ln>
            <a:noFill/>
          </a:ln>
        </p:spPr>
      </p:pic>
      <p:pic>
        <p:nvPicPr>
          <p:cNvPr id="3" name="Picture 2"/>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3145" y="384577"/>
            <a:ext cx="1005628" cy="1933901"/>
          </a:xfrm>
          <a:prstGeom prst="rect">
            <a:avLst/>
          </a:prstGeom>
        </p:spPr>
      </p:pic>
      <p:sp>
        <p:nvSpPr>
          <p:cNvPr id="15" name="Rectangle 14"/>
          <p:cNvSpPr/>
          <p:nvPr/>
        </p:nvSpPr>
        <p:spPr bwMode="auto">
          <a:xfrm>
            <a:off x="0" y="4095750"/>
            <a:ext cx="5281824" cy="2105025"/>
          </a:xfrm>
          <a:prstGeom prst="rect">
            <a:avLst/>
          </a:prstGeom>
          <a:solidFill>
            <a:srgbClr val="FFFFFF">
              <a:alpha val="9000"/>
            </a:srgbClr>
          </a:solidFill>
          <a:ln w="38100">
            <a:solidFill>
              <a:schemeClr val="accent4"/>
            </a:solidFill>
            <a:headEnd type="none" w="med" len="med"/>
            <a:tailEnd type="none" w="med" len="med"/>
          </a:ln>
          <a:effectLst/>
          <a:scene3d>
            <a:camera prst="orthographicFront" fov="0">
              <a:rot lat="0" lon="0" rev="0"/>
            </a:camera>
            <a:lightRig rig="soft" dir="tl">
              <a:rot lat="0" lon="0" rev="20000000"/>
            </a:lightRig>
          </a:scene3d>
          <a:sp3d prstMaterial="matte"/>
        </p:spPr>
        <p:style>
          <a:lnRef idx="0">
            <a:schemeClr val="accent2"/>
          </a:lnRef>
          <a:fillRef idx="3">
            <a:schemeClr val="accent2"/>
          </a:fillRef>
          <a:effectRef idx="3">
            <a:schemeClr val="accent2"/>
          </a:effectRef>
          <a:fontRef idx="minor">
            <a:schemeClr val="lt1"/>
          </a:fontRef>
        </p:style>
        <p:txBody>
          <a:bodyPr vert="horz" wrap="square" lIns="91436" tIns="137160" rIns="91436" bIns="137160" numCol="1" rtlCol="0" anchor="t" anchorCtr="0" compatLnSpc="1">
            <a:prstTxWarp prst="textNoShape">
              <a:avLst/>
            </a:prstTxWarp>
            <a:noAutofit/>
          </a:bodyPr>
          <a:lstStyle/>
          <a:p>
            <a:pPr marL="460375" indent="-460375">
              <a:lnSpc>
                <a:spcPct val="90000"/>
              </a:lnSpc>
              <a:spcBef>
                <a:spcPct val="20000"/>
              </a:spcBef>
              <a:buSzPct val="100000"/>
            </a:pPr>
            <a:endParaRPr lang="en-US" sz="2400" dirty="0" smtClean="0">
              <a:gradFill>
                <a:gsLst>
                  <a:gs pos="0">
                    <a:srgbClr val="FFFFFF"/>
                  </a:gs>
                  <a:gs pos="86000">
                    <a:srgbClr val="FFFFFF"/>
                  </a:gs>
                </a:gsLst>
                <a:lin ang="0" scaled="0"/>
              </a:gradFill>
            </a:endParaRPr>
          </a:p>
        </p:txBody>
      </p:sp>
      <p:sp>
        <p:nvSpPr>
          <p:cNvPr id="11" name="Rounded Rectangle 10"/>
          <p:cNvSpPr/>
          <p:nvPr/>
        </p:nvSpPr>
        <p:spPr bwMode="blackGray">
          <a:xfrm>
            <a:off x="1208032" y="4131399"/>
            <a:ext cx="4048399" cy="2009776"/>
          </a:xfrm>
          <a:prstGeom prst="roundRect">
            <a:avLst/>
          </a:prstGeom>
          <a:noFill/>
          <a:ln w="9525">
            <a:noFill/>
            <a:miter lim="800000"/>
            <a:headEnd/>
            <a:tailEnd/>
          </a:ln>
          <a:scene3d>
            <a:camera prst="orthographicFront"/>
            <a:lightRig rig="contrasting" dir="t">
              <a:rot lat="0" lon="0" rev="7800000"/>
            </a:lightRig>
          </a:scene3d>
          <a:sp3d prstMaterial="metal">
            <a:bevelB w="0" h="0"/>
          </a:sp3d>
        </p:spPr>
        <p:txBody>
          <a:bodyPr anchor="ctr" anchorCtr="0"/>
          <a:lstStyle/>
          <a:p>
            <a:pPr defTabSz="914099" fontAlgn="base">
              <a:spcBef>
                <a:spcPct val="0"/>
              </a:spcBef>
              <a:spcAft>
                <a:spcPct val="0"/>
              </a:spcAft>
              <a:defRPr/>
            </a:pPr>
            <a:r>
              <a:rPr lang="en-US" sz="3200" dirty="0" smtClean="0">
                <a:gradFill>
                  <a:gsLst>
                    <a:gs pos="0">
                      <a:srgbClr val="FFFFFF"/>
                    </a:gs>
                    <a:gs pos="86000">
                      <a:srgbClr val="FFFFFF"/>
                    </a:gs>
                  </a:gsLst>
                  <a:lin ang="5400000" scaled="0"/>
                </a:gradFill>
                <a:latin typeface="Segoe" pitchFamily="34" charset="0"/>
              </a:rPr>
              <a:t>Complete an evaluation on </a:t>
            </a:r>
            <a:r>
              <a:rPr lang="en-US" sz="3200" dirty="0" err="1" smtClean="0">
                <a:gradFill>
                  <a:gsLst>
                    <a:gs pos="0">
                      <a:srgbClr val="FFFFFF"/>
                    </a:gs>
                    <a:gs pos="86000">
                      <a:srgbClr val="FFFFFF"/>
                    </a:gs>
                  </a:gsLst>
                  <a:lin ang="5400000" scaled="0"/>
                </a:gradFill>
                <a:latin typeface="Segoe" pitchFamily="34" charset="0"/>
              </a:rPr>
              <a:t>CommNet</a:t>
            </a:r>
            <a:r>
              <a:rPr lang="en-US" sz="3200" dirty="0" smtClean="0">
                <a:gradFill>
                  <a:gsLst>
                    <a:gs pos="0">
                      <a:srgbClr val="FFFFFF"/>
                    </a:gs>
                    <a:gs pos="86000">
                      <a:srgbClr val="FFFFFF"/>
                    </a:gs>
                  </a:gsLst>
                  <a:lin ang="5400000" scaled="0"/>
                </a:gradFill>
                <a:latin typeface="Segoe" pitchFamily="34" charset="0"/>
              </a:rPr>
              <a:t> and </a:t>
            </a:r>
            <a:br>
              <a:rPr lang="en-US" sz="3200" dirty="0" smtClean="0">
                <a:gradFill>
                  <a:gsLst>
                    <a:gs pos="0">
                      <a:srgbClr val="FFFFFF"/>
                    </a:gs>
                    <a:gs pos="86000">
                      <a:srgbClr val="FFFFFF"/>
                    </a:gs>
                  </a:gsLst>
                  <a:lin ang="5400000" scaled="0"/>
                </a:gradFill>
                <a:latin typeface="Segoe" pitchFamily="34" charset="0"/>
              </a:rPr>
            </a:br>
            <a:r>
              <a:rPr lang="en-US" sz="3200" dirty="0" smtClean="0">
                <a:gradFill>
                  <a:gsLst>
                    <a:gs pos="0">
                      <a:srgbClr val="FFFFFF"/>
                    </a:gs>
                    <a:gs pos="86000">
                      <a:srgbClr val="FFFFFF"/>
                    </a:gs>
                  </a:gsLst>
                  <a:lin ang="5400000" scaled="0"/>
                </a:gradFill>
                <a:latin typeface="Segoe" pitchFamily="34" charset="0"/>
              </a:rPr>
              <a:t>enter to win!</a:t>
            </a:r>
          </a:p>
        </p:txBody>
      </p:sp>
      <p:pic>
        <p:nvPicPr>
          <p:cNvPr id="17" name="Picture 5"/>
          <p:cNvPicPr>
            <a:picLocks noChangeAspect="1" noChangeArrowheads="1"/>
          </p:cNvPicPr>
          <p:nvPr/>
        </p:nvPicPr>
        <p:blipFill>
          <a:blip r:embed="rId5" cstate="email">
            <a:extLst>
              <a:ext uri="{28A0092B-C50C-407E-A947-70E740481C1C}">
                <a14:useLocalDpi xmlns:a14="http://schemas.microsoft.com/office/drawing/2010/main"/>
              </a:ext>
            </a:extLst>
          </a:blip>
          <a:stretch>
            <a:fillRect/>
          </a:stretch>
        </p:blipFill>
        <p:spPr bwMode="auto">
          <a:xfrm rot="20307775">
            <a:off x="6024827" y="2949077"/>
            <a:ext cx="770439" cy="804993"/>
          </a:xfrm>
          <a:prstGeom prst="rect">
            <a:avLst/>
          </a:prstGeom>
          <a:noFill/>
          <a:ln>
            <a:noFill/>
          </a:ln>
        </p:spPr>
      </p:pic>
      <p:pic>
        <p:nvPicPr>
          <p:cNvPr id="2" name="Picture 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975751" y="5136287"/>
            <a:ext cx="599215" cy="1239183"/>
          </a:xfrm>
          <a:prstGeom prst="rect">
            <a:avLst/>
          </a:prstGeom>
        </p:spPr>
      </p:pic>
      <p:pic>
        <p:nvPicPr>
          <p:cNvPr id="19" name="Picture 18"/>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033903" y="5078616"/>
            <a:ext cx="491460" cy="1016345"/>
          </a:xfrm>
          <a:prstGeom prst="rect">
            <a:avLst/>
          </a:prstGeom>
        </p:spPr>
      </p:pic>
      <p:pic>
        <p:nvPicPr>
          <p:cNvPr id="20" name="Picture 19"/>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8246403" y="5136287"/>
            <a:ext cx="808703" cy="1672406"/>
          </a:xfrm>
          <a:prstGeom prst="rect">
            <a:avLst/>
          </a:prstGeom>
        </p:spPr>
      </p:pic>
      <p:pic>
        <p:nvPicPr>
          <p:cNvPr id="21" name="Picture 20"/>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027345" y="5079871"/>
            <a:ext cx="808703" cy="1672406"/>
          </a:xfrm>
          <a:prstGeom prst="rect">
            <a:avLst/>
          </a:prstGeom>
        </p:spPr>
      </p:pic>
      <p:pic>
        <p:nvPicPr>
          <p:cNvPr id="23" name="Picture 22"/>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9055106" y="5107120"/>
            <a:ext cx="313711" cy="648758"/>
          </a:xfrm>
          <a:prstGeom prst="rect">
            <a:avLst/>
          </a:prstGeom>
        </p:spPr>
      </p:pic>
      <p:pic>
        <p:nvPicPr>
          <p:cNvPr id="24" name="Picture 23"/>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7774699" y="5078617"/>
            <a:ext cx="313711" cy="648758"/>
          </a:xfrm>
          <a:prstGeom prst="rect">
            <a:avLst/>
          </a:prstGeom>
        </p:spPr>
      </p:pic>
      <p:pic>
        <p:nvPicPr>
          <p:cNvPr id="25" name="Picture 5"/>
          <p:cNvPicPr>
            <a:picLocks noChangeAspect="1" noChangeArrowheads="1"/>
          </p:cNvPicPr>
          <p:nvPr/>
        </p:nvPicPr>
        <p:blipFill>
          <a:blip r:embed="rId10" cstate="email">
            <a:extLst>
              <a:ext uri="{28A0092B-C50C-407E-A947-70E740481C1C}">
                <a14:useLocalDpi xmlns:a14="http://schemas.microsoft.com/office/drawing/2010/main"/>
              </a:ext>
            </a:extLst>
          </a:blip>
          <a:stretch>
            <a:fillRect/>
          </a:stretch>
        </p:blipFill>
        <p:spPr bwMode="auto">
          <a:xfrm rot="1341843">
            <a:off x="9608744" y="3651522"/>
            <a:ext cx="850318" cy="888455"/>
          </a:xfrm>
          <a:prstGeom prst="rect">
            <a:avLst/>
          </a:prstGeom>
          <a:noFill/>
          <a:ln>
            <a:noFill/>
          </a:ln>
        </p:spPr>
      </p:pic>
      <p:pic>
        <p:nvPicPr>
          <p:cNvPr id="28" name="Picture 5"/>
          <p:cNvPicPr>
            <a:picLocks noChangeAspect="1" noChangeArrowheads="1"/>
          </p:cNvPicPr>
          <p:nvPr/>
        </p:nvPicPr>
        <p:blipFill>
          <a:blip r:embed="rId11" cstate="email">
            <a:extLst>
              <a:ext uri="{28A0092B-C50C-407E-A947-70E740481C1C}">
                <a14:useLocalDpi xmlns:a14="http://schemas.microsoft.com/office/drawing/2010/main"/>
              </a:ext>
            </a:extLst>
          </a:blip>
          <a:stretch>
            <a:fillRect/>
          </a:stretch>
        </p:blipFill>
        <p:spPr bwMode="auto">
          <a:xfrm rot="20307775">
            <a:off x="9919124" y="2776703"/>
            <a:ext cx="613260" cy="640764"/>
          </a:xfrm>
          <a:prstGeom prst="rect">
            <a:avLst/>
          </a:prstGeom>
          <a:noFill/>
          <a:ln>
            <a:noFill/>
          </a:ln>
        </p:spPr>
      </p:pic>
      <p:pic>
        <p:nvPicPr>
          <p:cNvPr id="27" name="Picture 5"/>
          <p:cNvPicPr>
            <a:picLocks noChangeAspect="1" noChangeArrowheads="1"/>
          </p:cNvPicPr>
          <p:nvPr/>
        </p:nvPicPr>
        <p:blipFill>
          <a:blip r:embed="rId12" cstate="email">
            <a:extLst>
              <a:ext uri="{28A0092B-C50C-407E-A947-70E740481C1C}">
                <a14:useLocalDpi xmlns:a14="http://schemas.microsoft.com/office/drawing/2010/main"/>
              </a:ext>
            </a:extLst>
          </a:blip>
          <a:stretch>
            <a:fillRect/>
          </a:stretch>
        </p:blipFill>
        <p:spPr bwMode="auto">
          <a:xfrm rot="20307775">
            <a:off x="6855552" y="3396819"/>
            <a:ext cx="1202249" cy="1256169"/>
          </a:xfrm>
          <a:prstGeom prst="rect">
            <a:avLst/>
          </a:prstGeom>
          <a:noFill/>
          <a:ln>
            <a:noFill/>
          </a:ln>
        </p:spPr>
      </p:pic>
      <p:pic>
        <p:nvPicPr>
          <p:cNvPr id="26" name="Picture 5"/>
          <p:cNvPicPr>
            <a:picLocks noChangeAspect="1" noChangeArrowheads="1"/>
          </p:cNvPicPr>
          <p:nvPr/>
        </p:nvPicPr>
        <p:blipFill>
          <a:blip r:embed="rId13" cstate="email">
            <a:extLst>
              <a:ext uri="{28A0092B-C50C-407E-A947-70E740481C1C}">
                <a14:useLocalDpi xmlns:a14="http://schemas.microsoft.com/office/drawing/2010/main"/>
              </a:ext>
            </a:extLst>
          </a:blip>
          <a:stretch>
            <a:fillRect/>
          </a:stretch>
        </p:blipFill>
        <p:spPr bwMode="auto">
          <a:xfrm>
            <a:off x="7797216" y="2835764"/>
            <a:ext cx="1707076" cy="1783638"/>
          </a:xfrm>
          <a:prstGeom prst="rect">
            <a:avLst/>
          </a:prstGeom>
          <a:noFill/>
          <a:ln>
            <a:noFill/>
          </a:ln>
        </p:spPr>
      </p:pic>
      <p:pic>
        <p:nvPicPr>
          <p:cNvPr id="29" name="Picture 2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9301551" y="384578"/>
            <a:ext cx="1005628" cy="1933901"/>
          </a:xfrm>
          <a:prstGeom prst="rect">
            <a:avLst/>
          </a:prstGeom>
        </p:spPr>
      </p:pic>
      <p:cxnSp>
        <p:nvCxnSpPr>
          <p:cNvPr id="6" name="Straight Connector 5"/>
          <p:cNvCxnSpPr/>
          <p:nvPr/>
        </p:nvCxnSpPr>
        <p:spPr>
          <a:xfrm>
            <a:off x="5906344" y="2508098"/>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5906344" y="4892102"/>
            <a:ext cx="5036347" cy="0"/>
          </a:xfrm>
          <a:prstGeom prst="line">
            <a:avLst/>
          </a:prstGeom>
          <a:ln w="38100"/>
        </p:spPr>
        <p:style>
          <a:lnRef idx="1">
            <a:schemeClr val="accent1"/>
          </a:lnRef>
          <a:fillRef idx="0">
            <a:schemeClr val="accent1"/>
          </a:fillRef>
          <a:effectRef idx="0">
            <a:schemeClr val="accent1"/>
          </a:effectRef>
          <a:fontRef idx="minor">
            <a:schemeClr val="tx1"/>
          </a:fontRef>
        </p:style>
      </p:cxnSp>
      <p:pic>
        <p:nvPicPr>
          <p:cNvPr id="22" name="Picture 21"/>
          <p:cNvPicPr>
            <a:picLocks noChangeAspect="1"/>
          </p:cNvPicPr>
          <p:nvPr/>
        </p:nvPicPr>
        <p:blipFill>
          <a:blip r:embed="rId14" cstate="email">
            <a:extLst>
              <a:ext uri="{28A0092B-C50C-407E-A947-70E740481C1C}">
                <a14:useLocalDpi xmlns:a14="http://schemas.microsoft.com/office/drawing/2010/main"/>
              </a:ext>
            </a:extLst>
          </a:blip>
          <a:stretch>
            <a:fillRect/>
          </a:stretch>
        </p:blipFill>
        <p:spPr>
          <a:xfrm>
            <a:off x="9269239" y="5187640"/>
            <a:ext cx="704478" cy="1456868"/>
          </a:xfrm>
          <a:prstGeom prst="rect">
            <a:avLst/>
          </a:prstGeom>
        </p:spPr>
      </p:pic>
      <p:pic>
        <p:nvPicPr>
          <p:cNvPr id="31" name="Picture 3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0225755" y="5402996"/>
            <a:ext cx="599215" cy="1239183"/>
          </a:xfrm>
          <a:prstGeom prst="rect">
            <a:avLst/>
          </a:prstGeom>
        </p:spPr>
      </p:pic>
      <p:cxnSp>
        <p:nvCxnSpPr>
          <p:cNvPr id="32" name="Straight Connector 31"/>
          <p:cNvCxnSpPr/>
          <p:nvPr/>
        </p:nvCxnSpPr>
        <p:spPr>
          <a:xfrm rot="16200000">
            <a:off x="3798701" y="1911738"/>
            <a:ext cx="2194560" cy="0"/>
          </a:xfrm>
          <a:prstGeom prst="line">
            <a:avLst/>
          </a:prstGeom>
          <a:ln w="381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1769950"/>
      </p:ext>
    </p:extLst>
  </p:cSld>
  <p:clrMapOvr>
    <a:masterClrMapping/>
  </p:clrMapOvr>
  <p:transition>
    <p:fad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laceholder 1"/>
          <p:cNvPicPr>
            <a:picLocks noGrp="1" noChangeAspect="1"/>
          </p:cNvPicPr>
          <p:nvPr>
            <p:ph type="pic" sz="quarter" idx="10"/>
          </p:nvPr>
        </p:nvPicPr>
        <p:blipFill>
          <a:blip r:embed="rId3">
            <a:extLst>
              <a:ext uri="{28A0092B-C50C-407E-A947-70E740481C1C}">
                <a14:useLocalDpi xmlns:a14="http://schemas.microsoft.com/office/drawing/2010/main" val="0"/>
              </a:ext>
            </a:extLst>
          </a:blip>
          <a:srcRect/>
          <a:stretch>
            <a:fillRect/>
          </a:stretch>
        </p:blipFill>
        <p:spPr/>
      </p:pic>
    </p:spTree>
    <p:extLst>
      <p:ext uri="{BB962C8B-B14F-4D97-AF65-F5344CB8AC3E}">
        <p14:creationId xmlns:p14="http://schemas.microsoft.com/office/powerpoint/2010/main" val="3977754049"/>
      </p:ext>
    </p:extLst>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Microsoft logo and tagline"/>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a:stretch/>
        </p:blipFill>
        <p:spPr bwMode="black">
          <a:xfrm>
            <a:off x="3848585" y="3051283"/>
            <a:ext cx="4491655" cy="755434"/>
          </a:xfrm>
          <a:prstGeom prst="rect">
            <a:avLst/>
          </a:prstGeom>
          <a:noFill/>
          <a:ln>
            <a:noFill/>
          </a:ln>
        </p:spPr>
      </p:pic>
      <p:sp>
        <p:nvSpPr>
          <p:cNvPr id="5" name="Text Box 3"/>
          <p:cNvSpPr txBox="1">
            <a:spLocks noChangeArrowheads="1"/>
          </p:cNvSpPr>
          <p:nvPr/>
        </p:nvSpPr>
        <p:spPr bwMode="blackWhite">
          <a:xfrm>
            <a:off x="507868" y="6083573"/>
            <a:ext cx="11173090" cy="415484"/>
          </a:xfrm>
          <a:prstGeom prst="rect">
            <a:avLst/>
          </a:prstGeom>
          <a:noFill/>
          <a:ln w="12700">
            <a:noFill/>
            <a:miter lim="800000"/>
            <a:headEnd type="none" w="sm" len="sm"/>
            <a:tailEnd type="none" w="sm" len="sm"/>
          </a:ln>
          <a:effectLst/>
        </p:spPr>
        <p:txBody>
          <a:bodyPr vert="horz" wrap="square" lIns="91425" tIns="45713" rIns="91425" bIns="45713" numCol="1" anchor="t" anchorCtr="0" compatLnSpc="1">
            <a:prstTxWarp prst="textNoShape">
              <a:avLst/>
            </a:prstTxWarp>
            <a:spAutoFit/>
          </a:bodyPr>
          <a:lstStyle/>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 </a:t>
            </a:r>
            <a:r>
              <a:rPr lang="en-US" sz="700" dirty="0" smtClean="0">
                <a:gradFill>
                  <a:gsLst>
                    <a:gs pos="0">
                      <a:schemeClr val="tx1"/>
                    </a:gs>
                    <a:gs pos="100000">
                      <a:schemeClr val="tx1"/>
                    </a:gs>
                  </a:gsLst>
                  <a:lin ang="5400000" scaled="0"/>
                </a:gradFill>
                <a:latin typeface="Segoe UI" pitchFamily="34" charset="0"/>
                <a:cs typeface="Arial" charset="0"/>
              </a:rPr>
              <a:t>2011 Microsoft </a:t>
            </a:r>
            <a:r>
              <a:rPr lang="en-US" sz="700" dirty="0">
                <a:gradFill>
                  <a:gsLst>
                    <a:gs pos="0">
                      <a:schemeClr val="tx1"/>
                    </a:gs>
                    <a:gs pos="100000">
                      <a:schemeClr val="tx1"/>
                    </a:gs>
                  </a:gsLst>
                  <a:lin ang="5400000" scaled="0"/>
                </a:gradFill>
                <a:latin typeface="Segoe UI" pitchFamily="34" charset="0"/>
                <a:cs typeface="Arial" charset="0"/>
              </a:rPr>
              <a:t>Corporation. All rights reserved. Microsoft, Windows, Windows Vista and other product names are or may be registered trademarks and/or trademarks in the U.S. and/or other countries.</a:t>
            </a:r>
          </a:p>
          <a:p>
            <a:pPr algn="ctr" defTabSz="914099" eaLnBrk="0" hangingPunct="0"/>
            <a:r>
              <a:rPr lang="en-US" sz="700" dirty="0">
                <a:gradFill>
                  <a:gsLst>
                    <a:gs pos="0">
                      <a:schemeClr val="tx1"/>
                    </a:gs>
                    <a:gs pos="100000">
                      <a:schemeClr val="tx1"/>
                    </a:gs>
                  </a:gsLst>
                  <a:lin ang="5400000" scaled="0"/>
                </a:gradFill>
                <a:latin typeface="Segoe UI" pitchFamily="34" charset="0"/>
                <a:cs typeface="Arial" charset="0"/>
              </a:rPr>
              <a:t>The information herein is for informational purposes only and represents the current view of Microsoft Corporation as of the date of this presentation.  Because Microsoft must respond to changing market conditions, it should not be interpreted to be a commitment </a:t>
            </a:r>
            <a:r>
              <a:rPr lang="en-US" sz="700" dirty="0" smtClean="0">
                <a:gradFill>
                  <a:gsLst>
                    <a:gs pos="0">
                      <a:schemeClr val="tx1"/>
                    </a:gs>
                    <a:gs pos="100000">
                      <a:schemeClr val="tx1"/>
                    </a:gs>
                  </a:gsLst>
                  <a:lin ang="5400000" scaled="0"/>
                </a:gradFill>
                <a:latin typeface="Segoe UI" pitchFamily="34" charset="0"/>
                <a:cs typeface="Arial" charset="0"/>
              </a:rPr>
              <a:t/>
            </a:r>
            <a:br>
              <a:rPr lang="en-US" sz="700" dirty="0" smtClean="0">
                <a:gradFill>
                  <a:gsLst>
                    <a:gs pos="0">
                      <a:schemeClr val="tx1"/>
                    </a:gs>
                    <a:gs pos="100000">
                      <a:schemeClr val="tx1"/>
                    </a:gs>
                  </a:gsLst>
                  <a:lin ang="5400000" scaled="0"/>
                </a:gradFill>
                <a:latin typeface="Segoe UI" pitchFamily="34" charset="0"/>
                <a:cs typeface="Arial" charset="0"/>
              </a:rPr>
            </a:br>
            <a:r>
              <a:rPr lang="en-US" sz="700" dirty="0" smtClean="0">
                <a:gradFill>
                  <a:gsLst>
                    <a:gs pos="0">
                      <a:schemeClr val="tx1"/>
                    </a:gs>
                    <a:gs pos="100000">
                      <a:schemeClr val="tx1"/>
                    </a:gs>
                  </a:gsLst>
                  <a:lin ang="5400000" scaled="0"/>
                </a:gradFill>
                <a:latin typeface="Segoe UI" pitchFamily="34" charset="0"/>
                <a:cs typeface="Arial" charset="0"/>
              </a:rPr>
              <a:t>on </a:t>
            </a:r>
            <a:r>
              <a:rPr lang="en-US" sz="700" dirty="0">
                <a:gradFill>
                  <a:gsLst>
                    <a:gs pos="0">
                      <a:schemeClr val="tx1"/>
                    </a:gs>
                    <a:gs pos="100000">
                      <a:schemeClr val="tx1"/>
                    </a:gs>
                  </a:gsLst>
                  <a:lin ang="5400000" scaled="0"/>
                </a:gradFill>
                <a:latin typeface="Segoe UI" pitchFamily="34" charset="0"/>
                <a:cs typeface="Arial" charset="0"/>
              </a:rPr>
              <a:t>the part of Microsoft, and Microsoft cannot guarantee the accuracy of any information provided after the date of this presentation</a:t>
            </a:r>
            <a:r>
              <a:rPr lang="en-US" sz="700" dirty="0" smtClean="0">
                <a:gradFill>
                  <a:gsLst>
                    <a:gs pos="0">
                      <a:schemeClr val="tx1"/>
                    </a:gs>
                    <a:gs pos="100000">
                      <a:schemeClr val="tx1"/>
                    </a:gs>
                  </a:gsLst>
                  <a:lin ang="5400000" scaled="0"/>
                </a:gradFill>
                <a:latin typeface="Segoe UI" pitchFamily="34" charset="0"/>
                <a:cs typeface="Arial" charset="0"/>
              </a:rPr>
              <a:t>. MICROSOFT </a:t>
            </a:r>
            <a:r>
              <a:rPr lang="en-US" sz="700" dirty="0">
                <a:gradFill>
                  <a:gsLst>
                    <a:gs pos="0">
                      <a:schemeClr val="tx1"/>
                    </a:gs>
                    <a:gs pos="100000">
                      <a:schemeClr val="tx1"/>
                    </a:gs>
                  </a:gsLst>
                  <a:lin ang="5400000" scaled="0"/>
                </a:gradFill>
                <a:latin typeface="Segoe UI" pitchFamily="34" charset="0"/>
                <a:cs typeface="Arial" charset="0"/>
              </a:rPr>
              <a:t>MAKES NO WARRANTIES, EXPRESS, IMPLIED OR STATUTORY, AS TO THE INFORMATION IN THIS PRESENTATION.</a:t>
            </a:r>
          </a:p>
        </p:txBody>
      </p:sp>
    </p:spTree>
    <p:extLst>
      <p:ext uri="{BB962C8B-B14F-4D97-AF65-F5344CB8AC3E}">
        <p14:creationId xmlns:p14="http://schemas.microsoft.com/office/powerpoint/2010/main" val="2697843699"/>
      </p:ext>
    </p:extLst>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969964" y="2265472"/>
            <a:ext cx="10556289" cy="2046884"/>
          </a:xfrm>
        </p:spPr>
        <p:txBody>
          <a:bodyPr/>
          <a:lstStyle/>
          <a:p>
            <a:r>
              <a:rPr lang="en-US" dirty="0" smtClean="0">
                <a:latin typeface="Segoe UI Light" pitchFamily="34" charset="0"/>
              </a:rPr>
              <a:t>How We Do Language Design at Microsoft</a:t>
            </a:r>
            <a:br>
              <a:rPr lang="en-US" dirty="0" smtClean="0">
                <a:latin typeface="Segoe UI Light" pitchFamily="34" charset="0"/>
              </a:rPr>
            </a:br>
            <a:r>
              <a:rPr lang="en-US" sz="3600" dirty="0" smtClean="0">
                <a:latin typeface="Segoe UI Light" pitchFamily="34" charset="0"/>
              </a:rPr>
              <a:t>(C#, Visual Basic, F#)</a:t>
            </a:r>
            <a:endParaRPr lang="en-US" sz="3600" dirty="0">
              <a:latin typeface="Segoe UI Light" pitchFamily="34" charset="0"/>
            </a:endParaRPr>
          </a:p>
        </p:txBody>
      </p:sp>
      <p:sp>
        <p:nvSpPr>
          <p:cNvPr id="3" name="Subtitle 2"/>
          <p:cNvSpPr>
            <a:spLocks noGrp="1"/>
          </p:cNvSpPr>
          <p:nvPr>
            <p:ph type="subTitle" idx="1"/>
          </p:nvPr>
        </p:nvSpPr>
        <p:spPr>
          <a:xfrm>
            <a:off x="969964" y="4703872"/>
            <a:ext cx="10688636" cy="1107381"/>
          </a:xfrm>
        </p:spPr>
        <p:txBody>
          <a:bodyPr/>
          <a:lstStyle/>
          <a:p>
            <a:r>
              <a:rPr lang="en-US" dirty="0" smtClean="0">
                <a:latin typeface="Segoe UI Light" pitchFamily="34" charset="0"/>
              </a:rPr>
              <a:t>Lisa Feigenbaum, </a:t>
            </a:r>
            <a:r>
              <a:rPr lang="en-US" dirty="0">
                <a:latin typeface="Segoe UI Light" pitchFamily="34" charset="0"/>
              </a:rPr>
              <a:t>Don </a:t>
            </a:r>
            <a:r>
              <a:rPr lang="en-US" dirty="0" smtClean="0">
                <a:latin typeface="Segoe UI Light" pitchFamily="34" charset="0"/>
              </a:rPr>
              <a:t>Syme, Alex Turner, Lucian Wischik</a:t>
            </a:r>
          </a:p>
          <a:p>
            <a:r>
              <a:rPr lang="en-US" dirty="0" smtClean="0">
                <a:latin typeface="Segoe UI Light" pitchFamily="34" charset="0"/>
              </a:rPr>
              <a:t>Microsoft Corporation</a:t>
            </a:r>
            <a:endParaRPr lang="en-US" dirty="0">
              <a:latin typeface="Segoe UI Light" pitchFamily="34" charset="0"/>
            </a:endParaRPr>
          </a:p>
        </p:txBody>
      </p:sp>
      <p:sp>
        <p:nvSpPr>
          <p:cNvPr id="4" name="Rectangle 3"/>
          <p:cNvSpPr/>
          <p:nvPr/>
        </p:nvSpPr>
        <p:spPr>
          <a:xfrm>
            <a:off x="892596" y="6106284"/>
            <a:ext cx="1375698" cy="523220"/>
          </a:xfrm>
          <a:prstGeom prst="rect">
            <a:avLst/>
          </a:prstGeom>
        </p:spPr>
        <p:txBody>
          <a:bodyPr wrap="none">
            <a:spAutoFit/>
          </a:bodyPr>
          <a:lstStyle/>
          <a:p>
            <a:r>
              <a:rPr lang="en-US" sz="2800" dirty="0">
                <a:latin typeface="Segoe UI Light" pitchFamily="34" charset="0"/>
              </a:rPr>
              <a:t>DEV328</a:t>
            </a:r>
            <a:endParaRPr lang="en-US" sz="2800" dirty="0"/>
          </a:p>
        </p:txBody>
      </p:sp>
    </p:spTree>
    <p:extLst>
      <p:ext uri="{BB962C8B-B14F-4D97-AF65-F5344CB8AC3E}">
        <p14:creationId xmlns:p14="http://schemas.microsoft.com/office/powerpoint/2010/main" val="2767221408"/>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Segoe UI Light" pitchFamily="34" charset="0"/>
              </a:rPr>
              <a:t>Panelists</a:t>
            </a:r>
            <a:endParaRPr lang="en-US" dirty="0">
              <a:latin typeface="Segoe UI Light" pitchFamily="34" charset="0"/>
            </a:endParaRPr>
          </a:p>
        </p:txBody>
      </p:sp>
      <p:sp>
        <p:nvSpPr>
          <p:cNvPr id="6" name="Text Placeholder 5"/>
          <p:cNvSpPr>
            <a:spLocks noGrp="1"/>
          </p:cNvSpPr>
          <p:nvPr>
            <p:ph type="body" sz="quarter" idx="10"/>
          </p:nvPr>
        </p:nvSpPr>
        <p:spPr>
          <a:xfrm>
            <a:off x="519112" y="1447799"/>
            <a:ext cx="11149013" cy="2991588"/>
          </a:xfrm>
        </p:spPr>
        <p:txBody>
          <a:bodyPr/>
          <a:lstStyle/>
          <a:p>
            <a:pPr>
              <a:spcAft>
                <a:spcPts val="2400"/>
              </a:spcAft>
            </a:pPr>
            <a:r>
              <a:rPr lang="en-US" dirty="0" smtClean="0">
                <a:latin typeface="Segoe UI Light" pitchFamily="34" charset="0"/>
              </a:rPr>
              <a:t>Lisa Feigenbaum, Community Program Manager (VS Pro)</a:t>
            </a:r>
          </a:p>
          <a:p>
            <a:pPr>
              <a:spcAft>
                <a:spcPts val="2400"/>
              </a:spcAft>
            </a:pPr>
            <a:r>
              <a:rPr lang="en-US" dirty="0" smtClean="0">
                <a:latin typeface="Segoe UI Light" pitchFamily="34" charset="0"/>
              </a:rPr>
              <a:t>Don </a:t>
            </a:r>
            <a:r>
              <a:rPr lang="en-US" dirty="0" err="1" smtClean="0">
                <a:latin typeface="Segoe UI Light" pitchFamily="34" charset="0"/>
              </a:rPr>
              <a:t>Syme</a:t>
            </a:r>
            <a:r>
              <a:rPr lang="en-US" dirty="0" smtClean="0">
                <a:latin typeface="Segoe UI Light" pitchFamily="34" charset="0"/>
              </a:rPr>
              <a:t>, Principal Researcher (F#)</a:t>
            </a:r>
          </a:p>
          <a:p>
            <a:pPr>
              <a:spcAft>
                <a:spcPts val="2400"/>
              </a:spcAft>
            </a:pPr>
            <a:r>
              <a:rPr lang="en-US" dirty="0" smtClean="0">
                <a:latin typeface="Segoe UI Light" pitchFamily="34" charset="0"/>
              </a:rPr>
              <a:t>Alex Turner, Compiler Program Manager (C#, VB)</a:t>
            </a:r>
          </a:p>
          <a:p>
            <a:pPr>
              <a:spcAft>
                <a:spcPts val="2400"/>
              </a:spcAft>
            </a:pPr>
            <a:r>
              <a:rPr lang="en-US" dirty="0" smtClean="0">
                <a:latin typeface="Segoe UI Light" pitchFamily="34" charset="0"/>
              </a:rPr>
              <a:t>Lucian Wischik, Language Program Manager (VB)</a:t>
            </a:r>
            <a:endParaRPr lang="en-US" dirty="0">
              <a:latin typeface="Segoe UI Light" pitchFamily="34" charset="0"/>
            </a:endParaRPr>
          </a:p>
        </p:txBody>
      </p:sp>
    </p:spTree>
    <p:extLst>
      <p:ext uri="{BB962C8B-B14F-4D97-AF65-F5344CB8AC3E}">
        <p14:creationId xmlns:p14="http://schemas.microsoft.com/office/powerpoint/2010/main" val="1646844424"/>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Segoe UI Light" pitchFamily="34" charset="0"/>
              </a:rPr>
              <a:t>Questions </a:t>
            </a:r>
            <a:endParaRPr lang="en-US" dirty="0">
              <a:latin typeface="Segoe UI Light" pitchFamily="34" charset="0"/>
            </a:endParaRPr>
          </a:p>
        </p:txBody>
      </p:sp>
      <p:sp>
        <p:nvSpPr>
          <p:cNvPr id="3" name="Text Placeholder 2"/>
          <p:cNvSpPr>
            <a:spLocks noGrp="1"/>
          </p:cNvSpPr>
          <p:nvPr>
            <p:ph type="body" sz="quarter" idx="10"/>
          </p:nvPr>
        </p:nvSpPr>
        <p:spPr>
          <a:xfrm>
            <a:off x="519112" y="1447799"/>
            <a:ext cx="11149013" cy="4776692"/>
          </a:xfrm>
        </p:spPr>
        <p:txBody>
          <a:bodyPr/>
          <a:lstStyle/>
          <a:p>
            <a:r>
              <a:rPr lang="en-US" dirty="0" smtClean="0">
                <a:latin typeface="Segoe UI Light" pitchFamily="34" charset="0"/>
              </a:rPr>
              <a:t>Who </a:t>
            </a:r>
            <a:r>
              <a:rPr lang="en-US" dirty="0" smtClean="0">
                <a:latin typeface="Segoe UI Light" pitchFamily="34" charset="0"/>
              </a:rPr>
              <a:t>are the languages’ </a:t>
            </a:r>
            <a:r>
              <a:rPr lang="en-US" dirty="0" smtClean="0">
                <a:latin typeface="Segoe UI Light" pitchFamily="34" charset="0"/>
              </a:rPr>
              <a:t>users?</a:t>
            </a:r>
          </a:p>
          <a:p>
            <a:r>
              <a:rPr lang="en-US" dirty="0" smtClean="0">
                <a:latin typeface="Segoe UI Light" pitchFamily="34" charset="0"/>
              </a:rPr>
              <a:t>What are the languages’ goals</a:t>
            </a:r>
            <a:r>
              <a:rPr lang="en-US" dirty="0" smtClean="0">
                <a:latin typeface="Segoe UI Light" pitchFamily="34" charset="0"/>
              </a:rPr>
              <a:t>?</a:t>
            </a:r>
          </a:p>
          <a:p>
            <a:r>
              <a:rPr lang="en-US" dirty="0" smtClean="0">
                <a:latin typeface="Segoe UI Light" pitchFamily="34" charset="0"/>
              </a:rPr>
              <a:t>What are the languages’ directions?</a:t>
            </a:r>
          </a:p>
          <a:p>
            <a:r>
              <a:rPr lang="en-US" dirty="0" smtClean="0">
                <a:latin typeface="Segoe UI Light" pitchFamily="34" charset="0"/>
              </a:rPr>
              <a:t>How do you manage the day-to-day process?</a:t>
            </a:r>
          </a:p>
          <a:p>
            <a:r>
              <a:rPr lang="en-US" dirty="0" smtClean="0">
                <a:latin typeface="Segoe UI Light" pitchFamily="34" charset="0"/>
              </a:rPr>
              <a:t>How much does language design come from </a:t>
            </a:r>
            <a:r>
              <a:rPr lang="en-US" dirty="0" smtClean="0">
                <a:latin typeface="Segoe UI Light" pitchFamily="34" charset="0"/>
              </a:rPr>
              <a:t>research?</a:t>
            </a:r>
            <a:endParaRPr lang="en-US" dirty="0" smtClean="0">
              <a:latin typeface="Segoe UI Light" pitchFamily="34" charset="0"/>
            </a:endParaRPr>
          </a:p>
          <a:p>
            <a:r>
              <a:rPr lang="en-US" dirty="0" smtClean="0">
                <a:latin typeface="Segoe UI Light" pitchFamily="34" charset="0"/>
              </a:rPr>
              <a:t>How much does language design come from users?</a:t>
            </a:r>
            <a:endParaRPr lang="en-US" dirty="0" smtClean="0"/>
          </a:p>
          <a:p>
            <a:r>
              <a:rPr lang="en-US" dirty="0" smtClean="0">
                <a:latin typeface="Segoe UI Light" pitchFamily="34" charset="0"/>
              </a:rPr>
              <a:t>How do you create a new language?</a:t>
            </a:r>
          </a:p>
          <a:p>
            <a:r>
              <a:rPr lang="en-US" dirty="0" smtClean="0">
                <a:latin typeface="Segoe UI Light" pitchFamily="34" charset="0"/>
              </a:rPr>
              <a:t>How </a:t>
            </a:r>
            <a:r>
              <a:rPr lang="en-US" dirty="0">
                <a:latin typeface="Segoe UI Light" pitchFamily="34" charset="0"/>
              </a:rPr>
              <a:t>does a language </a:t>
            </a:r>
            <a:r>
              <a:rPr lang="en-US" dirty="0" smtClean="0">
                <a:latin typeface="Segoe UI Light" pitchFamily="34" charset="0"/>
              </a:rPr>
              <a:t>mature gracefully?</a:t>
            </a:r>
          </a:p>
          <a:p>
            <a:r>
              <a:rPr lang="en-US" dirty="0" smtClean="0">
                <a:latin typeface="Segoe UI Light" pitchFamily="34" charset="0"/>
              </a:rPr>
              <a:t>What language design tips have you learned?</a:t>
            </a:r>
          </a:p>
        </p:txBody>
      </p:sp>
    </p:spTree>
    <p:extLst>
      <p:ext uri="{BB962C8B-B14F-4D97-AF65-F5344CB8AC3E}">
        <p14:creationId xmlns:p14="http://schemas.microsoft.com/office/powerpoint/2010/main" val="3259098186"/>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Diagram 2"/>
          <p:cNvGraphicFramePr/>
          <p:nvPr/>
        </p:nvGraphicFramePr>
        <p:xfrm>
          <a:off x="3579812" y="1447800"/>
          <a:ext cx="5005584" cy="4578927"/>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Title 1"/>
          <p:cNvSpPr>
            <a:spLocks noGrp="1"/>
          </p:cNvSpPr>
          <p:nvPr>
            <p:ph type="title"/>
          </p:nvPr>
        </p:nvSpPr>
        <p:spPr/>
        <p:txBody>
          <a:bodyPr/>
          <a:lstStyle/>
          <a:p>
            <a:r>
              <a:rPr lang="en-US" dirty="0" smtClean="0">
                <a:latin typeface="Segoe UI Light" pitchFamily="34" charset="0"/>
              </a:rPr>
              <a:t>Trends</a:t>
            </a:r>
            <a:endParaRPr lang="en-US" dirty="0">
              <a:latin typeface="Segoe UI Light" pitchFamily="34" charset="0"/>
            </a:endParaRPr>
          </a:p>
        </p:txBody>
      </p:sp>
    </p:spTree>
    <p:extLst>
      <p:ext uri="{BB962C8B-B14F-4D97-AF65-F5344CB8AC3E}">
        <p14:creationId xmlns:p14="http://schemas.microsoft.com/office/powerpoint/2010/main" val="306406726"/>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Segoe UI Light" pitchFamily="34" charset="0"/>
              </a:rPr>
              <a:t>Open Microphone</a:t>
            </a:r>
            <a:endParaRPr lang="en-US" dirty="0">
              <a:latin typeface="Segoe UI Light" pitchFamily="34" charset="0"/>
            </a:endParaRPr>
          </a:p>
        </p:txBody>
      </p:sp>
      <p:sp>
        <p:nvSpPr>
          <p:cNvPr id="4" name="Text Placeholder 3"/>
          <p:cNvSpPr>
            <a:spLocks noGrp="1"/>
          </p:cNvSpPr>
          <p:nvPr>
            <p:ph type="body" sz="quarter" idx="10"/>
          </p:nvPr>
        </p:nvSpPr>
        <p:spPr/>
        <p:txBody>
          <a:bodyPr/>
          <a:lstStyle/>
          <a:p>
            <a:r>
              <a:rPr lang="en-US" dirty="0" smtClean="0"/>
              <a:t>Q&amp;A</a:t>
            </a:r>
            <a:endParaRPr lang="en-US" dirty="0"/>
          </a:p>
        </p:txBody>
      </p:sp>
    </p:spTree>
    <p:extLst>
      <p:ext uri="{BB962C8B-B14F-4D97-AF65-F5344CB8AC3E}">
        <p14:creationId xmlns:p14="http://schemas.microsoft.com/office/powerpoint/2010/main" val="1329491918"/>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latin typeface="Segoe UI Light" pitchFamily="34" charset="0"/>
              </a:rPr>
              <a:t>Resources</a:t>
            </a:r>
            <a:endParaRPr lang="en-US" dirty="0">
              <a:latin typeface="Segoe UI Light" pitchFamily="34" charset="0"/>
            </a:endParaRPr>
          </a:p>
        </p:txBody>
      </p:sp>
      <p:sp>
        <p:nvSpPr>
          <p:cNvPr id="6" name="Text Placeholder 5"/>
          <p:cNvSpPr>
            <a:spLocks noGrp="1"/>
          </p:cNvSpPr>
          <p:nvPr>
            <p:ph type="body" sz="quarter" idx="10"/>
          </p:nvPr>
        </p:nvSpPr>
        <p:spPr>
          <a:xfrm>
            <a:off x="519112" y="1447799"/>
            <a:ext cx="11149013" cy="2991588"/>
          </a:xfrm>
        </p:spPr>
        <p:txBody>
          <a:bodyPr/>
          <a:lstStyle/>
          <a:p>
            <a:pPr>
              <a:spcAft>
                <a:spcPts val="2400"/>
              </a:spcAft>
            </a:pPr>
            <a:r>
              <a:rPr lang="en-US" dirty="0" smtClean="0">
                <a:latin typeface="Segoe UI Light" pitchFamily="34" charset="0"/>
              </a:rPr>
              <a:t>C#: </a:t>
            </a:r>
            <a:r>
              <a:rPr lang="en-US" dirty="0" smtClean="0">
                <a:latin typeface="Segoe UI Light" pitchFamily="34" charset="0"/>
                <a:hlinkClick r:id="rId2"/>
              </a:rPr>
              <a:t>http://csharp.net</a:t>
            </a:r>
            <a:r>
              <a:rPr lang="en-US" dirty="0" smtClean="0">
                <a:latin typeface="Segoe UI Light" pitchFamily="34" charset="0"/>
              </a:rPr>
              <a:t> </a:t>
            </a:r>
          </a:p>
          <a:p>
            <a:pPr>
              <a:spcAft>
                <a:spcPts val="2400"/>
              </a:spcAft>
            </a:pPr>
            <a:r>
              <a:rPr lang="en-US" dirty="0" smtClean="0">
                <a:latin typeface="Segoe UI Light" pitchFamily="34" charset="0"/>
              </a:rPr>
              <a:t>Visual Basic: </a:t>
            </a:r>
            <a:r>
              <a:rPr lang="en-US" dirty="0" smtClean="0">
                <a:latin typeface="Segoe UI Light" pitchFamily="34" charset="0"/>
                <a:hlinkClick r:id="rId3"/>
              </a:rPr>
              <a:t>http://msdn.com/vbasic</a:t>
            </a:r>
            <a:r>
              <a:rPr lang="en-US" dirty="0" smtClean="0">
                <a:latin typeface="Segoe UI Light" pitchFamily="34" charset="0"/>
              </a:rPr>
              <a:t> </a:t>
            </a:r>
          </a:p>
          <a:p>
            <a:pPr>
              <a:spcAft>
                <a:spcPts val="2400"/>
              </a:spcAft>
            </a:pPr>
            <a:r>
              <a:rPr lang="en-US" dirty="0" smtClean="0">
                <a:latin typeface="Segoe UI Light" pitchFamily="34" charset="0"/>
              </a:rPr>
              <a:t>F#: </a:t>
            </a:r>
            <a:r>
              <a:rPr lang="en-US" dirty="0" smtClean="0">
                <a:latin typeface="Segoe UI Light" pitchFamily="34" charset="0"/>
                <a:hlinkClick r:id="rId4"/>
              </a:rPr>
              <a:t>http://fsharp.net</a:t>
            </a:r>
            <a:r>
              <a:rPr lang="en-US" dirty="0" smtClean="0">
                <a:latin typeface="Segoe UI Light" pitchFamily="34" charset="0"/>
              </a:rPr>
              <a:t> </a:t>
            </a:r>
          </a:p>
          <a:p>
            <a:pPr>
              <a:spcAft>
                <a:spcPts val="2400"/>
              </a:spcAft>
            </a:pPr>
            <a:endParaRPr lang="en-US" dirty="0">
              <a:latin typeface="Segoe UI Light" pitchFamily="34" charset="0"/>
            </a:endParaRPr>
          </a:p>
        </p:txBody>
      </p:sp>
    </p:spTree>
    <p:extLst>
      <p:ext uri="{BB962C8B-B14F-4D97-AF65-F5344CB8AC3E}">
        <p14:creationId xmlns:p14="http://schemas.microsoft.com/office/powerpoint/2010/main" val="450017662"/>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Content Placeholder 8"/>
          <p:cNvSpPr>
            <a:spLocks noGrp="1"/>
          </p:cNvSpPr>
          <p:nvPr>
            <p:ph sz="quarter" idx="10"/>
          </p:nvPr>
        </p:nvSpPr>
        <p:spPr>
          <a:xfrm>
            <a:off x="179313" y="1198821"/>
            <a:ext cx="11201530" cy="930674"/>
          </a:xfrm>
          <a:ln w="12700"/>
        </p:spPr>
        <p:txBody>
          <a:bodyPr/>
          <a:lstStyle/>
          <a:p>
            <a:pPr marL="430797" defTabSz="1088288" fontAlgn="auto">
              <a:spcBef>
                <a:spcPct val="20000"/>
              </a:spcBef>
              <a:spcAft>
                <a:spcPts val="0"/>
              </a:spcAft>
              <a:buBlip>
                <a:blip r:embed="rId3"/>
              </a:buBlip>
            </a:pPr>
            <a:r>
              <a:rPr lang="en-US" sz="2900" dirty="0" smtClean="0">
                <a:solidFill>
                  <a:srgbClr val="FFFFFF"/>
                </a:solidFill>
                <a:latin typeface="Segoe UI Light" pitchFamily="34" charset="0"/>
              </a:rPr>
              <a:t>DEV372-INT: Meet </a:t>
            </a:r>
            <a:r>
              <a:rPr lang="en-US" sz="2900" dirty="0">
                <a:solidFill>
                  <a:srgbClr val="FFFFFF"/>
                </a:solidFill>
                <a:latin typeface="Segoe UI Light" pitchFamily="34" charset="0"/>
              </a:rPr>
              <a:t>the Microsoft Visual Studio Professional Team</a:t>
            </a:r>
            <a:endParaRPr lang="en-US" sz="2900" dirty="0" smtClean="0">
              <a:solidFill>
                <a:srgbClr val="FFFFFF"/>
              </a:solidFill>
              <a:latin typeface="Segoe UI Light" pitchFamily="34" charset="0"/>
            </a:endParaRPr>
          </a:p>
          <a:p>
            <a:pPr lvl="1">
              <a:spcBef>
                <a:spcPts val="0"/>
              </a:spcBef>
              <a:spcAft>
                <a:spcPts val="1428"/>
              </a:spcAft>
            </a:pPr>
            <a:r>
              <a:rPr lang="en-US" sz="2400" dirty="0" smtClean="0">
                <a:solidFill>
                  <a:schemeClr val="accent1"/>
                </a:solidFill>
                <a:latin typeface="Segoe UI Light" pitchFamily="34" charset="0"/>
              </a:rPr>
              <a:t>May 17 </a:t>
            </a:r>
            <a:r>
              <a:rPr lang="en-US" sz="2400" dirty="0">
                <a:solidFill>
                  <a:schemeClr val="accent1"/>
                </a:solidFill>
                <a:latin typeface="Segoe UI Light" pitchFamily="34" charset="0"/>
              </a:rPr>
              <a:t>at </a:t>
            </a:r>
            <a:r>
              <a:rPr lang="en-US" sz="2400" dirty="0" smtClean="0">
                <a:solidFill>
                  <a:schemeClr val="accent1"/>
                </a:solidFill>
                <a:latin typeface="Segoe UI Light" pitchFamily="34" charset="0"/>
              </a:rPr>
              <a:t>3:15-4:30 PM, by All</a:t>
            </a:r>
            <a:endParaRPr lang="en-US" sz="2400" dirty="0">
              <a:latin typeface="Segoe UI Light" pitchFamily="34" charset="0"/>
            </a:endParaRPr>
          </a:p>
        </p:txBody>
      </p:sp>
      <p:sp>
        <p:nvSpPr>
          <p:cNvPr id="19" name="Content Placeholder 18"/>
          <p:cNvSpPr>
            <a:spLocks noGrp="1"/>
          </p:cNvSpPr>
          <p:nvPr>
            <p:ph sz="quarter" idx="11"/>
          </p:nvPr>
        </p:nvSpPr>
        <p:spPr>
          <a:xfrm>
            <a:off x="179313" y="2235930"/>
            <a:ext cx="11201530" cy="933719"/>
          </a:xfrm>
          <a:ln w="12700"/>
        </p:spPr>
        <p:txBody>
          <a:bodyPr/>
          <a:lstStyle/>
          <a:p>
            <a:pPr marL="430797" defTabSz="1088288" fontAlgn="auto">
              <a:spcBef>
                <a:spcPct val="20000"/>
              </a:spcBef>
              <a:spcAft>
                <a:spcPts val="0"/>
              </a:spcAft>
              <a:buBlip>
                <a:blip r:embed="rId3"/>
              </a:buBlip>
            </a:pPr>
            <a:r>
              <a:rPr lang="en-US" sz="2900" dirty="0" smtClean="0">
                <a:solidFill>
                  <a:srgbClr val="FFFFFF"/>
                </a:solidFill>
                <a:latin typeface="Segoe UI Light" pitchFamily="34" charset="0"/>
              </a:rPr>
              <a:t>DEV317: Using Visual </a:t>
            </a:r>
            <a:r>
              <a:rPr lang="en-US" sz="2900" dirty="0">
                <a:solidFill>
                  <a:srgbClr val="FFFFFF"/>
                </a:solidFill>
                <a:latin typeface="Segoe UI Light" pitchFamily="34" charset="0"/>
              </a:rPr>
              <a:t>Basic to Build Windows Phone 7 </a:t>
            </a:r>
            <a:r>
              <a:rPr lang="en-US" sz="2900" dirty="0" smtClean="0">
                <a:solidFill>
                  <a:srgbClr val="FFFFFF"/>
                </a:solidFill>
                <a:latin typeface="Segoe UI Light" pitchFamily="34" charset="0"/>
              </a:rPr>
              <a:t>Apps</a:t>
            </a:r>
          </a:p>
          <a:p>
            <a:pPr lvl="1">
              <a:spcBef>
                <a:spcPts val="0"/>
              </a:spcBef>
              <a:spcAft>
                <a:spcPts val="1428"/>
              </a:spcAft>
            </a:pPr>
            <a:r>
              <a:rPr lang="en-US" sz="2400" dirty="0">
                <a:solidFill>
                  <a:schemeClr val="accent1"/>
                </a:solidFill>
                <a:latin typeface="Segoe UI Light" pitchFamily="34" charset="0"/>
              </a:rPr>
              <a:t>May 18, 8:30-9:45 </a:t>
            </a:r>
            <a:r>
              <a:rPr lang="en-US" sz="2400" dirty="0" smtClean="0">
                <a:solidFill>
                  <a:schemeClr val="accent1"/>
                </a:solidFill>
                <a:latin typeface="Segoe UI Light" pitchFamily="34" charset="0"/>
              </a:rPr>
              <a:t>AM, </a:t>
            </a:r>
            <a:r>
              <a:rPr lang="en-US" sz="2400" dirty="0">
                <a:solidFill>
                  <a:schemeClr val="accent1"/>
                </a:solidFill>
                <a:latin typeface="Segoe UI Light" pitchFamily="34" charset="0"/>
              </a:rPr>
              <a:t>by Lucian Wischik</a:t>
            </a:r>
          </a:p>
        </p:txBody>
      </p:sp>
      <p:sp>
        <p:nvSpPr>
          <p:cNvPr id="23" name="Content Placeholder 22"/>
          <p:cNvSpPr>
            <a:spLocks noGrp="1"/>
          </p:cNvSpPr>
          <p:nvPr>
            <p:ph sz="quarter" idx="12"/>
          </p:nvPr>
        </p:nvSpPr>
        <p:spPr>
          <a:xfrm>
            <a:off x="180188" y="3261113"/>
            <a:ext cx="11196370" cy="933719"/>
          </a:xfrm>
          <a:ln w="12700"/>
        </p:spPr>
        <p:txBody>
          <a:bodyPr/>
          <a:lstStyle/>
          <a:p>
            <a:pPr marL="430797" defTabSz="1088288" fontAlgn="auto">
              <a:spcBef>
                <a:spcPct val="20000"/>
              </a:spcBef>
              <a:spcAft>
                <a:spcPts val="0"/>
              </a:spcAft>
              <a:buBlip>
                <a:blip r:embed="rId3"/>
              </a:buBlip>
            </a:pPr>
            <a:r>
              <a:rPr lang="en-US" sz="2900" dirty="0" smtClean="0">
                <a:solidFill>
                  <a:srgbClr val="FFFFFF"/>
                </a:solidFill>
                <a:latin typeface="Segoe UI Light" pitchFamily="34" charset="0"/>
              </a:rPr>
              <a:t>DEV324: C</a:t>
            </a:r>
            <a:r>
              <a:rPr lang="en-US" sz="2900" dirty="0">
                <a:solidFill>
                  <a:srgbClr val="FFFFFF"/>
                </a:solidFill>
                <a:latin typeface="Segoe UI Light" pitchFamily="34" charset="0"/>
              </a:rPr>
              <a:t># and Visual Basic Future: </a:t>
            </a:r>
            <a:r>
              <a:rPr lang="en-US" sz="2900" dirty="0" err="1">
                <a:solidFill>
                  <a:srgbClr val="FFFFFF"/>
                </a:solidFill>
                <a:latin typeface="Segoe UI Light" pitchFamily="34" charset="0"/>
              </a:rPr>
              <a:t>Async</a:t>
            </a:r>
            <a:r>
              <a:rPr lang="en-US" sz="2900" dirty="0">
                <a:solidFill>
                  <a:srgbClr val="FFFFFF"/>
                </a:solidFill>
                <a:latin typeface="Segoe UI Light" pitchFamily="34" charset="0"/>
              </a:rPr>
              <a:t> Made Simple </a:t>
            </a:r>
            <a:r>
              <a:rPr lang="en-US" sz="2900" dirty="0" smtClean="0">
                <a:solidFill>
                  <a:srgbClr val="FFFFFF"/>
                </a:solidFill>
                <a:latin typeface="Segoe UI Light" pitchFamily="34" charset="0"/>
              </a:rPr>
              <a:t> </a:t>
            </a:r>
          </a:p>
          <a:p>
            <a:pPr lvl="1">
              <a:spcBef>
                <a:spcPts val="0"/>
              </a:spcBef>
              <a:spcAft>
                <a:spcPts val="1428"/>
              </a:spcAft>
            </a:pPr>
            <a:r>
              <a:rPr lang="en-US" sz="2400" dirty="0">
                <a:solidFill>
                  <a:schemeClr val="accent1"/>
                </a:solidFill>
                <a:latin typeface="Segoe UI Light" pitchFamily="34" charset="0"/>
              </a:rPr>
              <a:t>May 18, </a:t>
            </a:r>
            <a:r>
              <a:rPr lang="en-US" sz="2400" dirty="0" smtClean="0">
                <a:solidFill>
                  <a:schemeClr val="accent1"/>
                </a:solidFill>
                <a:latin typeface="Segoe UI Light" pitchFamily="34" charset="0"/>
              </a:rPr>
              <a:t>3:15-4:30 </a:t>
            </a:r>
            <a:r>
              <a:rPr lang="en-US" sz="2400" dirty="0">
                <a:solidFill>
                  <a:schemeClr val="accent1"/>
                </a:solidFill>
                <a:latin typeface="Segoe UI Light" pitchFamily="34" charset="0"/>
              </a:rPr>
              <a:t>P</a:t>
            </a:r>
            <a:r>
              <a:rPr lang="en-US" sz="2400" dirty="0" smtClean="0">
                <a:solidFill>
                  <a:schemeClr val="accent1"/>
                </a:solidFill>
                <a:latin typeface="Segoe UI Light" pitchFamily="34" charset="0"/>
              </a:rPr>
              <a:t>M, by Alex Turner</a:t>
            </a:r>
            <a:endParaRPr lang="en-US" sz="2400" dirty="0">
              <a:latin typeface="Segoe UI Light" pitchFamily="34" charset="0"/>
            </a:endParaRPr>
          </a:p>
        </p:txBody>
      </p:sp>
      <p:sp>
        <p:nvSpPr>
          <p:cNvPr id="24" name="Content Placeholder 23"/>
          <p:cNvSpPr>
            <a:spLocks noGrp="1"/>
          </p:cNvSpPr>
          <p:nvPr>
            <p:ph sz="quarter" idx="13"/>
          </p:nvPr>
        </p:nvSpPr>
        <p:spPr>
          <a:xfrm>
            <a:off x="179313" y="4283397"/>
            <a:ext cx="11201530" cy="933719"/>
          </a:xfrm>
          <a:ln w="12700"/>
        </p:spPr>
        <p:txBody>
          <a:bodyPr/>
          <a:lstStyle/>
          <a:p>
            <a:pPr marL="430797" defTabSz="1088288" fontAlgn="auto">
              <a:spcBef>
                <a:spcPct val="20000"/>
              </a:spcBef>
              <a:spcAft>
                <a:spcPts val="0"/>
              </a:spcAft>
              <a:buBlip>
                <a:blip r:embed="rId3"/>
              </a:buBlip>
            </a:pPr>
            <a:r>
              <a:rPr lang="en-US" sz="2900" dirty="0" smtClean="0">
                <a:solidFill>
                  <a:srgbClr val="FFFFFF"/>
                </a:solidFill>
                <a:latin typeface="Segoe UI Light" pitchFamily="34" charset="0"/>
              </a:rPr>
              <a:t>DEV323: A </a:t>
            </a:r>
            <a:r>
              <a:rPr lang="en-US" sz="2900" dirty="0">
                <a:solidFill>
                  <a:srgbClr val="FFFFFF"/>
                </a:solidFill>
                <a:latin typeface="Segoe UI Light" pitchFamily="34" charset="0"/>
              </a:rPr>
              <a:t>Taste of F#: Today and Future</a:t>
            </a:r>
          </a:p>
          <a:p>
            <a:pPr lvl="1">
              <a:spcBef>
                <a:spcPts val="0"/>
              </a:spcBef>
            </a:pPr>
            <a:r>
              <a:rPr lang="en-US" sz="2400" dirty="0">
                <a:solidFill>
                  <a:schemeClr val="accent1"/>
                </a:solidFill>
                <a:latin typeface="Segoe UI Light" pitchFamily="34" charset="0"/>
              </a:rPr>
              <a:t>May 18, </a:t>
            </a:r>
            <a:r>
              <a:rPr lang="en-US" sz="2400" dirty="0" smtClean="0">
                <a:solidFill>
                  <a:schemeClr val="accent1"/>
                </a:solidFill>
                <a:latin typeface="Segoe UI Light" pitchFamily="34" charset="0"/>
              </a:rPr>
              <a:t>5:00-6:15, by Don </a:t>
            </a:r>
            <a:r>
              <a:rPr lang="en-US" sz="2400" dirty="0" err="1" smtClean="0">
                <a:solidFill>
                  <a:schemeClr val="accent1"/>
                </a:solidFill>
                <a:latin typeface="Segoe UI Light" pitchFamily="34" charset="0"/>
              </a:rPr>
              <a:t>Syme</a:t>
            </a:r>
            <a:endParaRPr lang="en-US" sz="2400" dirty="0">
              <a:solidFill>
                <a:schemeClr val="accent1"/>
              </a:solidFill>
              <a:latin typeface="Segoe UI Light" pitchFamily="34" charset="0"/>
            </a:endParaRPr>
          </a:p>
        </p:txBody>
      </p:sp>
      <p:pic>
        <p:nvPicPr>
          <p:cNvPr id="8" name="Picture 7" descr="Connect icon.png"/>
          <p:cNvPicPr>
            <a:picLocks noChangeAspect="1"/>
          </p:cNvPicPr>
          <p:nvPr/>
        </p:nvPicPr>
        <p:blipFill>
          <a:blip r:embed="rId4"/>
          <a:stretch>
            <a:fillRect/>
          </a:stretch>
        </p:blipFill>
        <p:spPr>
          <a:xfrm>
            <a:off x="11233510" y="2276649"/>
            <a:ext cx="839781" cy="840000"/>
          </a:xfrm>
          <a:prstGeom prst="rect">
            <a:avLst/>
          </a:prstGeom>
          <a:noFill/>
          <a:ln>
            <a:noFill/>
          </a:ln>
        </p:spPr>
      </p:pic>
      <p:pic>
        <p:nvPicPr>
          <p:cNvPr id="10" name="Picture 9" descr="Evolve icon.png"/>
          <p:cNvPicPr>
            <a:picLocks noChangeAspect="1"/>
          </p:cNvPicPr>
          <p:nvPr/>
        </p:nvPicPr>
        <p:blipFill>
          <a:blip r:embed="rId5"/>
          <a:stretch>
            <a:fillRect/>
          </a:stretch>
        </p:blipFill>
        <p:spPr>
          <a:xfrm>
            <a:off x="11254707" y="4327360"/>
            <a:ext cx="839781" cy="840000"/>
          </a:xfrm>
          <a:prstGeom prst="rect">
            <a:avLst/>
          </a:prstGeom>
          <a:noFill/>
          <a:ln>
            <a:noFill/>
          </a:ln>
        </p:spPr>
      </p:pic>
      <p:pic>
        <p:nvPicPr>
          <p:cNvPr id="11" name="Picture 10" descr="Explore icon.png"/>
          <p:cNvPicPr>
            <a:picLocks noChangeAspect="1"/>
          </p:cNvPicPr>
          <p:nvPr/>
        </p:nvPicPr>
        <p:blipFill>
          <a:blip r:embed="rId6"/>
          <a:stretch>
            <a:fillRect/>
          </a:stretch>
        </p:blipFill>
        <p:spPr>
          <a:xfrm>
            <a:off x="11253657" y="3294647"/>
            <a:ext cx="839781" cy="840000"/>
          </a:xfrm>
          <a:prstGeom prst="rect">
            <a:avLst/>
          </a:prstGeom>
          <a:noFill/>
          <a:ln>
            <a:noFill/>
          </a:ln>
        </p:spPr>
      </p:pic>
      <p:pic>
        <p:nvPicPr>
          <p:cNvPr id="12" name="Picture 11" descr="Learn icon.png"/>
          <p:cNvPicPr>
            <a:picLocks noChangeAspect="1"/>
          </p:cNvPicPr>
          <p:nvPr/>
        </p:nvPicPr>
        <p:blipFill>
          <a:blip r:embed="rId7"/>
          <a:stretch>
            <a:fillRect/>
          </a:stretch>
        </p:blipFill>
        <p:spPr>
          <a:xfrm>
            <a:off x="11254707" y="1240203"/>
            <a:ext cx="839781" cy="840000"/>
          </a:xfrm>
          <a:prstGeom prst="rect">
            <a:avLst/>
          </a:prstGeom>
          <a:noFill/>
          <a:ln>
            <a:noFill/>
          </a:ln>
        </p:spPr>
      </p:pic>
      <p:sp>
        <p:nvSpPr>
          <p:cNvPr id="13" name="Title 12"/>
          <p:cNvSpPr>
            <a:spLocks noGrp="1"/>
          </p:cNvSpPr>
          <p:nvPr>
            <p:ph type="title"/>
          </p:nvPr>
        </p:nvSpPr>
        <p:spPr/>
        <p:txBody>
          <a:bodyPr/>
          <a:lstStyle/>
          <a:p>
            <a:r>
              <a:rPr lang="en-US" dirty="0" smtClean="0">
                <a:latin typeface="Segoe UI Light" pitchFamily="34" charset="0"/>
              </a:rPr>
              <a:t>Related Sessions</a:t>
            </a:r>
            <a:endParaRPr lang="en-US" dirty="0">
              <a:latin typeface="Segoe UI Light" pitchFamily="34" charset="0"/>
            </a:endParaRPr>
          </a:p>
        </p:txBody>
      </p:sp>
      <p:sp>
        <p:nvSpPr>
          <p:cNvPr id="14" name="Content Placeholder 8"/>
          <p:cNvSpPr txBox="1">
            <a:spLocks/>
          </p:cNvSpPr>
          <p:nvPr/>
        </p:nvSpPr>
        <p:spPr>
          <a:xfrm>
            <a:off x="176969" y="5301998"/>
            <a:ext cx="11201530" cy="933719"/>
          </a:xfrm>
          <a:prstGeom prst="roundRect">
            <a:avLst/>
          </a:prstGeom>
          <a:solidFill>
            <a:srgbClr val="000000">
              <a:alpha val="25098"/>
            </a:srgbClr>
          </a:solidFill>
          <a:ln w="12700">
            <a:solidFill>
              <a:srgbClr val="FFE300"/>
            </a:solid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5">
                <a:satMod val="300000"/>
              </a:schemeClr>
            </a:contourClr>
          </a:sp3d>
        </p:spPr>
        <p:txBody>
          <a:bodyPr vert="horz" wrap="square" lIns="85696" tIns="54414" rIns="85696" bIns="54414" numCol="1" rtlCol="0" anchor="ctr" anchorCtr="0" compatLnSpc="1">
            <a:spAutoFit/>
          </a:bodyPr>
          <a:lstStyle>
            <a:lvl1pPr marL="0" indent="-718125" algn="l" defTabSz="1813664" rtl="0" eaLnBrk="1" fontAlgn="base" latinLnBrk="0" hangingPunct="1">
              <a:lnSpc>
                <a:spcPct val="90000"/>
              </a:lnSpc>
              <a:spcBef>
                <a:spcPct val="0"/>
              </a:spcBef>
              <a:spcAft>
                <a:spcPct val="0"/>
              </a:spcAft>
              <a:buSzPct val="100000"/>
              <a:buFont typeface="Arial" pitchFamily="34" charset="0"/>
              <a:buNone/>
              <a:defRPr lang="en-US" sz="4000" b="0" kern="1200" cap="none" spc="0">
                <a:ln>
                  <a:noFill/>
                </a:ln>
                <a:solidFill>
                  <a:schemeClr val="tx1"/>
                </a:solidFill>
                <a:effectLst/>
                <a:latin typeface="Calibri" pitchFamily="34" charset="0"/>
                <a:ea typeface="+mn-ea"/>
                <a:cs typeface="+mn-cs"/>
              </a:defRPr>
            </a:lvl1pPr>
            <a:lvl2pPr marL="1603185" indent="-683479" algn="l" defTabSz="1814140" rtl="0" eaLnBrk="1" latinLnBrk="0" hangingPunct="1">
              <a:lnSpc>
                <a:spcPct val="90000"/>
              </a:lnSpc>
              <a:spcBef>
                <a:spcPct val="20000"/>
              </a:spcBef>
              <a:buSzPct val="100000"/>
              <a:buFontTx/>
              <a:buBlip>
                <a:blip r:embed="rId3"/>
              </a:buBlip>
              <a:defRPr sz="4400" kern="1200">
                <a:solidFill>
                  <a:schemeClr val="lt1"/>
                </a:solidFill>
                <a:latin typeface="+mn-lt"/>
                <a:ea typeface="+mn-ea"/>
                <a:cs typeface="+mn-cs"/>
              </a:defRPr>
            </a:lvl2pPr>
            <a:lvl3pPr marL="2318159" indent="-686628" algn="l" defTabSz="1814140" rtl="0" eaLnBrk="1" latinLnBrk="0" hangingPunct="1">
              <a:lnSpc>
                <a:spcPct val="90000"/>
              </a:lnSpc>
              <a:spcBef>
                <a:spcPct val="20000"/>
              </a:spcBef>
              <a:buSzPct val="100000"/>
              <a:buFontTx/>
              <a:buBlip>
                <a:blip r:embed="rId3"/>
              </a:buBlip>
              <a:defRPr sz="4400" kern="1200">
                <a:solidFill>
                  <a:schemeClr val="lt1"/>
                </a:solidFill>
                <a:latin typeface="+mn-lt"/>
                <a:ea typeface="+mn-ea"/>
                <a:cs typeface="+mn-cs"/>
              </a:defRPr>
            </a:lvl3pPr>
            <a:lvl4pPr marL="3007939" indent="-689778" algn="l" defTabSz="1814140" rtl="0" eaLnBrk="1" latinLnBrk="0" hangingPunct="1">
              <a:lnSpc>
                <a:spcPct val="90000"/>
              </a:lnSpc>
              <a:spcBef>
                <a:spcPct val="20000"/>
              </a:spcBef>
              <a:buSzPct val="100000"/>
              <a:buFontTx/>
              <a:buBlip>
                <a:blip r:embed="rId3"/>
              </a:buBlip>
              <a:defRPr sz="4400" kern="1200">
                <a:solidFill>
                  <a:schemeClr val="lt1"/>
                </a:solidFill>
                <a:latin typeface="+mn-lt"/>
                <a:ea typeface="+mn-ea"/>
                <a:cs typeface="+mn-cs"/>
              </a:defRPr>
            </a:lvl4pPr>
            <a:lvl5pPr marL="3675670" indent="-645686" algn="l" defTabSz="1814140" rtl="0" eaLnBrk="1" latinLnBrk="0" hangingPunct="1">
              <a:lnSpc>
                <a:spcPct val="90000"/>
              </a:lnSpc>
              <a:spcBef>
                <a:spcPct val="20000"/>
              </a:spcBef>
              <a:buSzPct val="100000"/>
              <a:buFontTx/>
              <a:buBlip>
                <a:blip r:embed="rId3"/>
              </a:buBlip>
              <a:defRPr sz="4400" kern="1200">
                <a:solidFill>
                  <a:schemeClr val="lt1"/>
                </a:solidFill>
                <a:latin typeface="+mn-lt"/>
                <a:ea typeface="+mn-ea"/>
                <a:cs typeface="+mn-cs"/>
              </a:defRPr>
            </a:lvl5pPr>
            <a:lvl6pPr marL="4988883" indent="-453535" algn="l" defTabSz="1814140" rtl="0" eaLnBrk="1" latinLnBrk="0" hangingPunct="1">
              <a:spcBef>
                <a:spcPct val="20000"/>
              </a:spcBef>
              <a:buFont typeface="Arial" pitchFamily="34" charset="0"/>
              <a:buChar char="•"/>
              <a:defRPr sz="4000" kern="1200">
                <a:solidFill>
                  <a:schemeClr val="lt1"/>
                </a:solidFill>
                <a:latin typeface="+mn-lt"/>
                <a:ea typeface="+mn-ea"/>
                <a:cs typeface="+mn-cs"/>
              </a:defRPr>
            </a:lvl6pPr>
            <a:lvl7pPr marL="5895952" indent="-453535" algn="l" defTabSz="1814140" rtl="0" eaLnBrk="1" latinLnBrk="0" hangingPunct="1">
              <a:spcBef>
                <a:spcPct val="20000"/>
              </a:spcBef>
              <a:buFont typeface="Arial" pitchFamily="34" charset="0"/>
              <a:buChar char="•"/>
              <a:defRPr sz="4000" kern="1200">
                <a:solidFill>
                  <a:schemeClr val="lt1"/>
                </a:solidFill>
                <a:latin typeface="+mn-lt"/>
                <a:ea typeface="+mn-ea"/>
                <a:cs typeface="+mn-cs"/>
              </a:defRPr>
            </a:lvl7pPr>
            <a:lvl8pPr marL="6803021" indent="-453535" algn="l" defTabSz="1814140" rtl="0" eaLnBrk="1" latinLnBrk="0" hangingPunct="1">
              <a:spcBef>
                <a:spcPct val="20000"/>
              </a:spcBef>
              <a:buFont typeface="Arial" pitchFamily="34" charset="0"/>
              <a:buChar char="•"/>
              <a:defRPr sz="4000" kern="1200">
                <a:solidFill>
                  <a:schemeClr val="lt1"/>
                </a:solidFill>
                <a:latin typeface="+mn-lt"/>
                <a:ea typeface="+mn-ea"/>
                <a:cs typeface="+mn-cs"/>
              </a:defRPr>
            </a:lvl8pPr>
            <a:lvl9pPr marL="7710092" indent="-453535" algn="l" defTabSz="1814140" rtl="0" eaLnBrk="1" latinLnBrk="0" hangingPunct="1">
              <a:spcBef>
                <a:spcPct val="20000"/>
              </a:spcBef>
              <a:buFont typeface="Arial" pitchFamily="34" charset="0"/>
              <a:buChar char="•"/>
              <a:defRPr sz="4000" kern="1200">
                <a:solidFill>
                  <a:schemeClr val="lt1"/>
                </a:solidFill>
                <a:latin typeface="+mn-lt"/>
                <a:ea typeface="+mn-ea"/>
                <a:cs typeface="+mn-cs"/>
              </a:defRPr>
            </a:lvl9pPr>
          </a:lstStyle>
          <a:p>
            <a:pPr marL="430797" defTabSz="1088288" fontAlgn="auto">
              <a:spcBef>
                <a:spcPct val="20000"/>
              </a:spcBef>
              <a:spcAft>
                <a:spcPts val="0"/>
              </a:spcAft>
              <a:buBlip>
                <a:blip r:embed="rId3"/>
              </a:buBlip>
            </a:pPr>
            <a:r>
              <a:rPr lang="en-US" sz="2900" dirty="0">
                <a:solidFill>
                  <a:srgbClr val="FFFFFF"/>
                </a:solidFill>
                <a:latin typeface="Segoe UI Light" pitchFamily="34" charset="0"/>
              </a:rPr>
              <a:t>DEV318 - Upgrading Your C# Programming </a:t>
            </a:r>
            <a:r>
              <a:rPr lang="en-US" sz="2900" dirty="0" smtClean="0">
                <a:solidFill>
                  <a:srgbClr val="FFFFFF"/>
                </a:solidFill>
                <a:latin typeface="Segoe UI Light" pitchFamily="34" charset="0"/>
              </a:rPr>
              <a:t>Skills</a:t>
            </a:r>
          </a:p>
          <a:p>
            <a:pPr lvl="1">
              <a:spcBef>
                <a:spcPts val="0"/>
              </a:spcBef>
            </a:pPr>
            <a:r>
              <a:rPr lang="en-US" sz="2400" dirty="0">
                <a:solidFill>
                  <a:schemeClr val="accent1"/>
                </a:solidFill>
                <a:latin typeface="Segoe UI Light" pitchFamily="34" charset="0"/>
              </a:rPr>
              <a:t>May 19, </a:t>
            </a:r>
            <a:r>
              <a:rPr lang="en-US" sz="2400" dirty="0" smtClean="0">
                <a:solidFill>
                  <a:schemeClr val="accent1"/>
                </a:solidFill>
                <a:latin typeface="Segoe UI Light" pitchFamily="34" charset="0"/>
              </a:rPr>
              <a:t>2:45-4:00PM, by Mark Michaelis</a:t>
            </a:r>
            <a:endParaRPr lang="en-US" sz="2400" dirty="0">
              <a:solidFill>
                <a:schemeClr val="accent1"/>
              </a:solidFill>
              <a:latin typeface="Segoe UI Light" pitchFamily="34" charset="0"/>
            </a:endParaRPr>
          </a:p>
        </p:txBody>
      </p:sp>
      <p:pic>
        <p:nvPicPr>
          <p:cNvPr id="15" name="Picture 14" descr="Learn icon.png"/>
          <p:cNvPicPr>
            <a:picLocks noChangeAspect="1"/>
          </p:cNvPicPr>
          <p:nvPr/>
        </p:nvPicPr>
        <p:blipFill>
          <a:blip r:embed="rId7"/>
          <a:stretch>
            <a:fillRect/>
          </a:stretch>
        </p:blipFill>
        <p:spPr>
          <a:xfrm>
            <a:off x="11252363" y="5344902"/>
            <a:ext cx="839781" cy="840000"/>
          </a:xfrm>
          <a:prstGeom prst="rect">
            <a:avLst/>
          </a:prstGeom>
          <a:noFill/>
          <a:ln>
            <a:noFill/>
          </a:ln>
        </p:spPr>
      </p:pic>
      <p:sp>
        <p:nvSpPr>
          <p:cNvPr id="17" name="Line 1"/>
          <p:cNvSpPr>
            <a:spLocks noChangeShapeType="1"/>
          </p:cNvSpPr>
          <p:nvPr/>
        </p:nvSpPr>
        <p:spPr bwMode="auto">
          <a:xfrm>
            <a:off x="2" y="6442710"/>
            <a:ext cx="12188825" cy="0"/>
          </a:xfrm>
          <a:prstGeom prst="line">
            <a:avLst/>
          </a:prstGeom>
          <a:noFill/>
          <a:ln w="34925" cap="flat">
            <a:solidFill>
              <a:srgbClr val="8CC63F"/>
            </a:solidFill>
            <a:prstDash val="solid"/>
            <a:round/>
            <a:headEnd type="none" w="med" len="med"/>
            <a:tailEnd type="none" w="med" len="med"/>
          </a:ln>
          <a:extLst>
            <a:ext uri="{909E8E84-426E-40DD-AFC4-6F175D3DCCD1}">
              <a14:hiddenFill xmlns:a14="http://schemas.microsoft.com/office/drawing/2010/main">
                <a:solidFill>
                  <a:srgbClr val="FFFFFF"/>
                </a:solidFill>
              </a14:hiddenFill>
            </a:ext>
          </a:extLst>
        </p:spPr>
        <p:txBody>
          <a:bodyPr lIns="0" tIns="0" rIns="0" bIns="0"/>
          <a:lstStyle/>
          <a:p>
            <a:endParaRPr lang="en-US"/>
          </a:p>
        </p:txBody>
      </p:sp>
      <p:sp>
        <p:nvSpPr>
          <p:cNvPr id="18" name="Content Placeholder 18"/>
          <p:cNvSpPr txBox="1">
            <a:spLocks/>
          </p:cNvSpPr>
          <p:nvPr/>
        </p:nvSpPr>
        <p:spPr>
          <a:xfrm>
            <a:off x="7932144" y="298172"/>
            <a:ext cx="3291989" cy="519988"/>
          </a:xfrm>
          <a:prstGeom prst="roundRect">
            <a:avLst/>
          </a:prstGeom>
          <a:solidFill>
            <a:srgbClr val="000000">
              <a:alpha val="25098"/>
            </a:srgbClr>
          </a:solidFill>
          <a:ln w="12700">
            <a:solidFill>
              <a:srgbClr val="FFE300"/>
            </a:solidFill>
            <a:headEnd type="none" w="med" len="med"/>
            <a:tailEnd type="none" w="med" len="med"/>
          </a:ln>
          <a:effectLst/>
          <a:scene3d>
            <a:camera prst="orthographicFront" fov="0">
              <a:rot lat="0" lon="0" rev="0"/>
            </a:camera>
            <a:lightRig rig="glow" dir="t">
              <a:rot lat="0" lon="0" rev="6360000"/>
            </a:lightRig>
          </a:scene3d>
          <a:sp3d contourW="1000" prstMaterial="flat">
            <a:contourClr>
              <a:schemeClr val="accent5">
                <a:satMod val="300000"/>
              </a:schemeClr>
            </a:contourClr>
          </a:sp3d>
        </p:spPr>
        <p:txBody>
          <a:bodyPr vert="horz" wrap="square" lIns="85696" tIns="54414" rIns="85696" bIns="54414" numCol="1" rtlCol="0" anchor="ctr" anchorCtr="0" compatLnSpc="1">
            <a:spAutoFit/>
          </a:bodyPr>
          <a:lstStyle>
            <a:lvl1pPr marL="0" indent="-718125" algn="l" defTabSz="1813664" rtl="0" eaLnBrk="1" fontAlgn="base" latinLnBrk="0" hangingPunct="1">
              <a:lnSpc>
                <a:spcPct val="90000"/>
              </a:lnSpc>
              <a:spcBef>
                <a:spcPct val="0"/>
              </a:spcBef>
              <a:spcAft>
                <a:spcPct val="0"/>
              </a:spcAft>
              <a:buSzPct val="100000"/>
              <a:buFont typeface="Arial" pitchFamily="34" charset="0"/>
              <a:buNone/>
              <a:defRPr lang="en-US" sz="4000" b="0" kern="1200" cap="none" spc="0">
                <a:ln>
                  <a:noFill/>
                </a:ln>
                <a:solidFill>
                  <a:schemeClr val="tx1"/>
                </a:solidFill>
                <a:effectLst/>
                <a:latin typeface="Calibri" pitchFamily="34" charset="0"/>
                <a:ea typeface="+mn-ea"/>
                <a:cs typeface="+mn-cs"/>
              </a:defRPr>
            </a:lvl1pPr>
            <a:lvl2pPr marL="1603185" indent="-683479" algn="l" defTabSz="1814140" rtl="0" eaLnBrk="1" latinLnBrk="0" hangingPunct="1">
              <a:lnSpc>
                <a:spcPct val="90000"/>
              </a:lnSpc>
              <a:spcBef>
                <a:spcPct val="20000"/>
              </a:spcBef>
              <a:buSzPct val="100000"/>
              <a:buFontTx/>
              <a:buBlip>
                <a:blip r:embed="rId3"/>
              </a:buBlip>
              <a:defRPr sz="4400" kern="1200">
                <a:solidFill>
                  <a:schemeClr val="lt1"/>
                </a:solidFill>
                <a:latin typeface="+mn-lt"/>
                <a:ea typeface="+mn-ea"/>
                <a:cs typeface="+mn-cs"/>
              </a:defRPr>
            </a:lvl2pPr>
            <a:lvl3pPr marL="2318159" indent="-686628" algn="l" defTabSz="1814140" rtl="0" eaLnBrk="1" latinLnBrk="0" hangingPunct="1">
              <a:lnSpc>
                <a:spcPct val="90000"/>
              </a:lnSpc>
              <a:spcBef>
                <a:spcPct val="20000"/>
              </a:spcBef>
              <a:buSzPct val="100000"/>
              <a:buFontTx/>
              <a:buBlip>
                <a:blip r:embed="rId3"/>
              </a:buBlip>
              <a:defRPr sz="4400" kern="1200">
                <a:solidFill>
                  <a:schemeClr val="lt1"/>
                </a:solidFill>
                <a:latin typeface="+mn-lt"/>
                <a:ea typeface="+mn-ea"/>
                <a:cs typeface="+mn-cs"/>
              </a:defRPr>
            </a:lvl3pPr>
            <a:lvl4pPr marL="3007939" indent="-689778" algn="l" defTabSz="1814140" rtl="0" eaLnBrk="1" latinLnBrk="0" hangingPunct="1">
              <a:lnSpc>
                <a:spcPct val="90000"/>
              </a:lnSpc>
              <a:spcBef>
                <a:spcPct val="20000"/>
              </a:spcBef>
              <a:buSzPct val="100000"/>
              <a:buFontTx/>
              <a:buBlip>
                <a:blip r:embed="rId3"/>
              </a:buBlip>
              <a:defRPr sz="4400" kern="1200">
                <a:solidFill>
                  <a:schemeClr val="lt1"/>
                </a:solidFill>
                <a:latin typeface="+mn-lt"/>
                <a:ea typeface="+mn-ea"/>
                <a:cs typeface="+mn-cs"/>
              </a:defRPr>
            </a:lvl4pPr>
            <a:lvl5pPr marL="3675670" indent="-645686" algn="l" defTabSz="1814140" rtl="0" eaLnBrk="1" latinLnBrk="0" hangingPunct="1">
              <a:lnSpc>
                <a:spcPct val="90000"/>
              </a:lnSpc>
              <a:spcBef>
                <a:spcPct val="20000"/>
              </a:spcBef>
              <a:buSzPct val="100000"/>
              <a:buFontTx/>
              <a:buBlip>
                <a:blip r:embed="rId3"/>
              </a:buBlip>
              <a:defRPr sz="4400" kern="1200">
                <a:solidFill>
                  <a:schemeClr val="lt1"/>
                </a:solidFill>
                <a:latin typeface="+mn-lt"/>
                <a:ea typeface="+mn-ea"/>
                <a:cs typeface="+mn-cs"/>
              </a:defRPr>
            </a:lvl5pPr>
            <a:lvl6pPr marL="4988883" indent="-453535" algn="l" defTabSz="1814140" rtl="0" eaLnBrk="1" latinLnBrk="0" hangingPunct="1">
              <a:spcBef>
                <a:spcPct val="20000"/>
              </a:spcBef>
              <a:buFont typeface="Arial" pitchFamily="34" charset="0"/>
              <a:buChar char="•"/>
              <a:defRPr sz="4000" kern="1200">
                <a:solidFill>
                  <a:schemeClr val="lt1"/>
                </a:solidFill>
                <a:latin typeface="+mn-lt"/>
                <a:ea typeface="+mn-ea"/>
                <a:cs typeface="+mn-cs"/>
              </a:defRPr>
            </a:lvl6pPr>
            <a:lvl7pPr marL="5895952" indent="-453535" algn="l" defTabSz="1814140" rtl="0" eaLnBrk="1" latinLnBrk="0" hangingPunct="1">
              <a:spcBef>
                <a:spcPct val="20000"/>
              </a:spcBef>
              <a:buFont typeface="Arial" pitchFamily="34" charset="0"/>
              <a:buChar char="•"/>
              <a:defRPr sz="4000" kern="1200">
                <a:solidFill>
                  <a:schemeClr val="lt1"/>
                </a:solidFill>
                <a:latin typeface="+mn-lt"/>
                <a:ea typeface="+mn-ea"/>
                <a:cs typeface="+mn-cs"/>
              </a:defRPr>
            </a:lvl7pPr>
            <a:lvl8pPr marL="6803021" indent="-453535" algn="l" defTabSz="1814140" rtl="0" eaLnBrk="1" latinLnBrk="0" hangingPunct="1">
              <a:spcBef>
                <a:spcPct val="20000"/>
              </a:spcBef>
              <a:buFont typeface="Arial" pitchFamily="34" charset="0"/>
              <a:buChar char="•"/>
              <a:defRPr sz="4000" kern="1200">
                <a:solidFill>
                  <a:schemeClr val="lt1"/>
                </a:solidFill>
                <a:latin typeface="+mn-lt"/>
                <a:ea typeface="+mn-ea"/>
                <a:cs typeface="+mn-cs"/>
              </a:defRPr>
            </a:lvl8pPr>
            <a:lvl9pPr marL="7710092" indent="-453535" algn="l" defTabSz="1814140" rtl="0" eaLnBrk="1" latinLnBrk="0" hangingPunct="1">
              <a:spcBef>
                <a:spcPct val="20000"/>
              </a:spcBef>
              <a:buFont typeface="Arial" pitchFamily="34" charset="0"/>
              <a:buChar char="•"/>
              <a:defRPr sz="4000" kern="1200">
                <a:solidFill>
                  <a:schemeClr val="lt1"/>
                </a:solidFill>
                <a:latin typeface="+mn-lt"/>
                <a:ea typeface="+mn-ea"/>
                <a:cs typeface="+mn-cs"/>
              </a:defRPr>
            </a:lvl9pPr>
          </a:lstStyle>
          <a:p>
            <a:pPr>
              <a:spcAft>
                <a:spcPts val="720"/>
              </a:spcAft>
            </a:pPr>
            <a:r>
              <a:rPr lang="en-US" sz="2600" dirty="0">
                <a:solidFill>
                  <a:srgbClr val="FFFF00"/>
                </a:solidFill>
                <a:latin typeface="Segoe UI Light" pitchFamily="34" charset="0"/>
              </a:rPr>
              <a:t> </a:t>
            </a:r>
            <a:r>
              <a:rPr lang="en-US" sz="2600" dirty="0" smtClean="0">
                <a:solidFill>
                  <a:srgbClr val="FFFF00"/>
                </a:solidFill>
                <a:latin typeface="Segoe UI Light" pitchFamily="34" charset="0"/>
              </a:rPr>
              <a:t>VS Languages Booth </a:t>
            </a:r>
            <a:endParaRPr lang="en-US" sz="2600" dirty="0">
              <a:solidFill>
                <a:srgbClr val="FFFF00"/>
              </a:solidFill>
              <a:latin typeface="Segoe UI Light" pitchFamily="34" charset="0"/>
            </a:endParaRPr>
          </a:p>
        </p:txBody>
      </p:sp>
      <p:pic>
        <p:nvPicPr>
          <p:cNvPr id="20" name="Picture 2"/>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1076595" y="64770"/>
            <a:ext cx="859884" cy="9867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rnd">
                <a:solidFill>
                  <a:srgbClr val="000000"/>
                </a:solidFill>
                <a:round/>
                <a:headEnd/>
                <a:tailEnd/>
              </a14:hiddenLine>
            </a:ext>
          </a:extLst>
        </p:spPr>
      </p:pic>
    </p:spTree>
    <p:extLst>
      <p:ext uri="{BB962C8B-B14F-4D97-AF65-F5344CB8AC3E}">
        <p14:creationId xmlns:p14="http://schemas.microsoft.com/office/powerpoint/2010/main" val="1169834212"/>
      </p:ext>
    </p:extLst>
  </p:cSld>
  <p:clrMapOvr>
    <a:masterClrMapping/>
  </p:clrMapOvr>
  <p:transition>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mtClean="0"/>
              <a:t>DEV Track Resources</a:t>
            </a:r>
            <a:endParaRPr lang="en-US" dirty="0"/>
          </a:p>
        </p:txBody>
      </p:sp>
      <p:sp>
        <p:nvSpPr>
          <p:cNvPr id="5" name="Content Placeholder 4"/>
          <p:cNvSpPr>
            <a:spLocks noGrp="1"/>
          </p:cNvSpPr>
          <p:nvPr>
            <p:ph type="body" sz="quarter" idx="10"/>
          </p:nvPr>
        </p:nvSpPr>
        <p:spPr/>
        <p:txBody>
          <a:bodyPr/>
          <a:lstStyle/>
          <a:p>
            <a:r>
              <a:rPr lang="en-US" smtClean="0">
                <a:hlinkClick r:id="rId2"/>
              </a:rPr>
              <a:t>http://www.microsoft.com/visualstudio</a:t>
            </a:r>
            <a:r>
              <a:rPr lang="en-US" smtClean="0"/>
              <a:t> </a:t>
            </a:r>
          </a:p>
          <a:p>
            <a:r>
              <a:rPr lang="en-US" smtClean="0">
                <a:hlinkClick r:id="rId3"/>
              </a:rPr>
              <a:t>http://www.microsoft.com/visualstudio/en-us/lightswitch</a:t>
            </a:r>
            <a:r>
              <a:rPr lang="en-US" smtClean="0"/>
              <a:t> </a:t>
            </a:r>
          </a:p>
          <a:p>
            <a:r>
              <a:rPr lang="en-US" smtClean="0">
                <a:hlinkClick r:id="rId4"/>
              </a:rPr>
              <a:t>http://www.microsoft.com/expression/</a:t>
            </a:r>
            <a:endParaRPr lang="en-US" smtClean="0"/>
          </a:p>
          <a:p>
            <a:r>
              <a:rPr lang="en-US" smtClean="0">
                <a:hlinkClick r:id="rId5"/>
              </a:rPr>
              <a:t>http://blogs.msdn.com/b/somasegar/</a:t>
            </a:r>
            <a:endParaRPr lang="en-US" smtClean="0"/>
          </a:p>
          <a:p>
            <a:r>
              <a:rPr lang="en-US" smtClean="0">
                <a:hlinkClick r:id="rId6"/>
              </a:rPr>
              <a:t>http://blogs.msdn.com/b/bharry/</a:t>
            </a:r>
            <a:endParaRPr lang="en-US" smtClean="0"/>
          </a:p>
          <a:p>
            <a:r>
              <a:rPr lang="en-US" smtClean="0">
                <a:hlinkClick r:id="rId7"/>
              </a:rPr>
              <a:t>http://www.microsoft.com/sqlserver/en/us/default.aspx</a:t>
            </a:r>
            <a:endParaRPr lang="en-US" smtClean="0"/>
          </a:p>
          <a:p>
            <a:r>
              <a:rPr lang="en-US" smtClean="0">
                <a:hlinkClick r:id="rId8"/>
              </a:rPr>
              <a:t>http://www.facebook.com/visualstudio</a:t>
            </a:r>
            <a:r>
              <a:rPr lang="en-US" smtClean="0"/>
              <a:t> </a:t>
            </a:r>
          </a:p>
          <a:p>
            <a:endParaRPr lang="en-US" dirty="0"/>
          </a:p>
        </p:txBody>
      </p:sp>
    </p:spTree>
    <p:extLst>
      <p:ext uri="{BB962C8B-B14F-4D97-AF65-F5344CB8AC3E}">
        <p14:creationId xmlns:p14="http://schemas.microsoft.com/office/powerpoint/2010/main" val="2867578768"/>
      </p:ext>
    </p:extLst>
  </p:cSld>
  <p:clrMapOvr>
    <a:masterClrMapping/>
  </p:clrMapOvr>
  <p:transition>
    <p:fade/>
  </p:transition>
</p:sld>
</file>

<file path=ppt/theme/theme1.xml><?xml version="1.0" encoding="utf-8"?>
<a:theme xmlns:a="http://schemas.openxmlformats.org/drawingml/2006/main" name="TENA11_BreakoutSession_Template_16x9_Final">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2.xml><?xml version="1.0" encoding="utf-8"?>
<a:theme xmlns:a="http://schemas.openxmlformats.org/drawingml/2006/main" name="White with Consolas font for code slides">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Segoe UI - Segoe UI">
      <a:majorFont>
        <a:latin typeface="Segoe UI"/>
        <a:ea typeface=""/>
        <a:cs typeface=""/>
      </a:majorFont>
      <a:minorFont>
        <a:latin typeface="Segoe UI"/>
        <a:ea typeface=""/>
        <a:cs typeface=""/>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ln>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fontAlgn="base">
          <a:spcBef>
            <a:spcPct val="0"/>
          </a:spcBef>
          <a:spcAft>
            <a:spcPct val="0"/>
          </a:spcAft>
          <a:defRPr sz="2200" dirty="0" smtClean="0">
            <a:gradFill>
              <a:gsLst>
                <a:gs pos="0">
                  <a:srgbClr val="FFFFFF"/>
                </a:gs>
                <a:gs pos="100000">
                  <a:srgbClr val="FFFFFF"/>
                </a:gs>
              </a:gsLst>
              <a:lin ang="5400000" scaled="0"/>
            </a:gradFill>
          </a:defRPr>
        </a:defPPr>
      </a:lstStyle>
      <a:style>
        <a:lnRef idx="1">
          <a:schemeClr val="accent2"/>
        </a:lnRef>
        <a:fillRef idx="3">
          <a:schemeClr val="accent2"/>
        </a:fillRef>
        <a:effectRef idx="2">
          <a:schemeClr val="accent2"/>
        </a:effectRef>
        <a:fontRef idx="minor">
          <a:schemeClr val="lt1"/>
        </a:fontRef>
      </a:style>
    </a:spDef>
    <a:txDef>
      <a:spPr>
        <a:noFill/>
      </a:spPr>
      <a:bodyPr wrap="square" lIns="0" tIns="0" rIns="0" bIns="0" rtlCol="0">
        <a:spAutoFit/>
      </a:bodyPr>
      <a:lstStyle>
        <a:defPPr>
          <a:defRPr dirty="0" err="1" smtClean="0">
            <a:gradFill>
              <a:gsLst>
                <a:gs pos="417">
                  <a:srgbClr val="000000"/>
                </a:gs>
                <a:gs pos="100000">
                  <a:srgbClr val="000000"/>
                </a:gs>
              </a:gsLst>
              <a:lin ang="5400000" scaled="0"/>
            </a:gradFill>
          </a:defRPr>
        </a:defPPr>
      </a:lstStyle>
    </a:txDef>
  </a:objectDefaults>
  <a:extraClrSchemeLst/>
</a:theme>
</file>

<file path=ppt/theme/theme3.xml><?xml version="1.0" encoding="utf-8"?>
<a:theme xmlns:a="http://schemas.openxmlformats.org/drawingml/2006/main" name="TENA11_BreakoutSession_Template_16x9_Final_05132011">
  <a:themeElements>
    <a:clrScheme name="MS_TechEd_NorthAmerica_2011">
      <a:dk1>
        <a:srgbClr val="000000"/>
      </a:dk1>
      <a:lt1>
        <a:srgbClr val="FFFFFF"/>
      </a:lt1>
      <a:dk2>
        <a:srgbClr val="03C2F1"/>
      </a:dk2>
      <a:lt2>
        <a:srgbClr val="005A84"/>
      </a:lt2>
      <a:accent1>
        <a:srgbClr val="FFC425"/>
      </a:accent1>
      <a:accent2>
        <a:srgbClr val="F15C44"/>
      </a:accent2>
      <a:accent3>
        <a:srgbClr val="ED1977"/>
      </a:accent3>
      <a:accent4>
        <a:srgbClr val="FAA634"/>
      </a:accent4>
      <a:accent5>
        <a:srgbClr val="59585A"/>
      </a:accent5>
      <a:accent6>
        <a:srgbClr val="777777"/>
      </a:accent6>
      <a:hlink>
        <a:srgbClr val="F0ED7B"/>
      </a:hlink>
      <a:folHlink>
        <a:srgbClr val="F3EB4F"/>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gradFill>
          <a:gsLst>
            <a:gs pos="0">
              <a:schemeClr val="tx2">
                <a:lumMod val="50000"/>
              </a:schemeClr>
            </a:gs>
            <a:gs pos="80000">
              <a:schemeClr val="tx2"/>
            </a:gs>
            <a:gs pos="100000">
              <a:schemeClr val="tx2"/>
            </a:gs>
          </a:gsLst>
        </a:gradFill>
        <a:ln>
          <a:solidFill>
            <a:schemeClr val="tx2"/>
          </a:solidFill>
          <a:headEnd type="none" w="med" len="med"/>
          <a:tailEnd type="none" w="med" len="med"/>
        </a:ln>
      </a:spPr>
      <a:bodyPr vert="horz" wrap="square" lIns="91436" tIns="45718" rIns="91436" bIns="45718" numCol="1" rtlCol="0" anchor="ctr" anchorCtr="0" compatLnSpc="1">
        <a:prstTxWarp prst="textNoShape">
          <a:avLst/>
        </a:prstTxWarp>
      </a:bodyPr>
      <a:lstStyle>
        <a:defPPr algn="ctr" defTabSz="914099">
          <a:defRPr sz="2200" dirty="0" smtClean="0">
            <a:solidFill>
              <a:schemeClr val="tx1">
                <a:alpha val="99000"/>
              </a:schemeClr>
            </a:solidFill>
          </a:defRPr>
        </a:defPPr>
      </a:lstStyle>
      <a:style>
        <a:lnRef idx="1">
          <a:schemeClr val="accent1"/>
        </a:lnRef>
        <a:fillRef idx="3">
          <a:schemeClr val="accent1"/>
        </a:fillRef>
        <a:effectRef idx="2">
          <a:schemeClr val="accent1"/>
        </a:effectRef>
        <a:fontRef idx="minor">
          <a:schemeClr val="lt1"/>
        </a:fontRef>
      </a:style>
    </a:spDef>
    <a:txDef>
      <a:spPr>
        <a:noFill/>
      </a:spPr>
      <a:bodyPr wrap="square" lIns="0" tIns="0" rIns="0" bIns="0" rtlCol="0">
        <a:spAutoFit/>
      </a:bodyPr>
      <a:lstStyle>
        <a:defPPr>
          <a:defRPr dirty="0" err="1" smtClean="0">
            <a:gradFill>
              <a:gsLst>
                <a:gs pos="0">
                  <a:schemeClr val="tx1"/>
                </a:gs>
                <a:gs pos="86000">
                  <a:schemeClr val="tx1"/>
                </a:gs>
              </a:gsLst>
              <a:lin ang="5400000" scaled="0"/>
            </a:gradFill>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rackTaxHTField0 xmlns="2295e2e7-0eeb-498e-8716-217bb2ee6ee3">
      <Terms xmlns="http://schemas.microsoft.com/office/infopath/2007/PartnerControls"/>
    </TrackTaxHTField0>
    <CampaignTaxHTField0 xmlns="2295e2e7-0eeb-498e-8716-217bb2ee6ee3">
      <Terms xmlns="http://schemas.microsoft.com/office/infopath/2007/PartnerControls"/>
    </CampaignTaxHTField0>
    <Event_x0020_End_x0020_Date xmlns="2295e2e7-0eeb-498e-8716-217bb2ee6ee3">2011-05-18T07:00:00+00:00</Event_x0020_End_x0020_Date>
    <Event_x0020_Start_x0020_Date xmlns="2295e2e7-0eeb-498e-8716-217bb2ee6ee3">2011-05-16T07:00:00+00:00</Event_x0020_Start_x0020_Date>
    <MS_x0020_Speaker xmlns="2295e2e7-0eeb-498e-8716-217bb2ee6ee3">
      <UserInfo>
        <DisplayName/>
        <AccountId xsi:nil="true"/>
        <AccountType/>
      </UserInfo>
    </MS_x0020_Speaker>
    <External_x0020_Speaker xmlns="2295e2e7-0eeb-498e-8716-217bb2ee6ee3" xsi:nil="true"/>
    <Session_x0020_Code xmlns="2295e2e7-0eeb-498e-8716-217bb2ee6ee3" xsi:nil="true"/>
    <ProductTaxHTField0 xmlns="2295e2e7-0eeb-498e-8716-217bb2ee6ee3">
      <Terms xmlns="http://schemas.microsoft.com/office/infopath/2007/PartnerControls"/>
    </ProductTaxHTField0>
    <Presentation_x0020_Date xmlns="2295e2e7-0eeb-498e-8716-217bb2ee6ee3" xsi:nil="true"/>
    <Event_x0020_LocationTaxHTField0 xmlns="2295e2e7-0eeb-498e-8716-217bb2ee6ee3">
      <Terms xmlns="http://schemas.microsoft.com/office/infopath/2007/PartnerControls">
        <TermInfo xmlns="http://schemas.microsoft.com/office/infopath/2007/PartnerControls">
          <TermName xmlns="http://schemas.microsoft.com/office/infopath/2007/PartnerControls">Atlanta</TermName>
          <TermId xmlns="http://schemas.microsoft.com/office/infopath/2007/PartnerControls">2799ace8-866f-4a6d-b555-e5fff2d7eb83</TermId>
        </TermInfo>
      </Terms>
    </Event_x0020_LocationTaxHTField0>
    <Event1TaxHTField0 xmlns="2295e2e7-0eeb-498e-8716-217bb2ee6ee3">
      <Terms xmlns="http://schemas.microsoft.com/office/infopath/2007/PartnerControls">
        <TermInfo xmlns="http://schemas.microsoft.com/office/infopath/2007/PartnerControls">
          <TermName xmlns="http://schemas.microsoft.com/office/infopath/2007/PartnerControls">TechEd</TermName>
          <TermId xmlns="http://schemas.microsoft.com/office/infopath/2007/PartnerControls">ac8fad57-eb30-43a8-b5bd-05dcf2cf2246</TermId>
        </TermInfo>
      </Terms>
    </Event1TaxHTField0>
    <AudienceTaxHTField0 xmlns="8b529f77-48ab-4581-b468-93f09345b8aa">
      <Terms xmlns="http://schemas.microsoft.com/office/infopath/2007/PartnerControls">
        <TermInfo xmlns="http://schemas.microsoft.com/office/infopath/2007/PartnerControls">
          <TermName xmlns="http://schemas.microsoft.com/office/infopath/2007/PartnerControls">Developers</TermName>
          <TermId xmlns="http://schemas.microsoft.com/office/infopath/2007/PartnerControls">389e14a2-def5-4335-8627-c0368c2934a2</TermId>
        </TermInfo>
        <TermInfo xmlns="http://schemas.microsoft.com/office/infopath/2007/PartnerControls">
          <TermName xmlns="http://schemas.microsoft.com/office/infopath/2007/PartnerControls">IT Professionals</TermName>
          <TermId xmlns="http://schemas.microsoft.com/office/infopath/2007/PartnerControls">990979ff-1741-4b6e-880c-9fb513214ef8</TermId>
        </TermInfo>
      </Terms>
    </AudienceTaxHTField0>
    <MS_x0020_Content_x0020_Owner xmlns="2295e2e7-0eeb-498e-8716-217bb2ee6ee3">
      <UserInfo>
        <DisplayName/>
        <AccountId xsi:nil="true"/>
        <AccountType/>
      </UserInfo>
    </MS_x0020_Content_x0020_Owner>
    <TaxCatchAll xmlns="2295e2e7-0eeb-498e-8716-217bb2ee6ee3">
      <Value>29</Value>
      <Value>126</Value>
      <Value>48</Value>
      <Value>47</Value>
      <Value>34</Value>
    </TaxCatchAll>
    <Event_x0020_VenueTaxHTField0 xmlns="2295e2e7-0eeb-498e-8716-217bb2ee6ee3">
      <Terms xmlns="http://schemas.microsoft.com/office/infopath/2007/PartnerControls">
        <TermInfo xmlns="http://schemas.microsoft.com/office/infopath/2007/PartnerControls">
          <TermName xmlns="http://schemas.microsoft.com/office/infopath/2007/PartnerControls">Georgia World Congress Center Atlanta, GA</TermName>
          <TermId xmlns="http://schemas.microsoft.com/office/infopath/2007/PartnerControls">ea0ece34-59a6-4d43-8d9e-d0f9e2a2f1ce</TermId>
        </TermInfo>
      </Terms>
    </Event_x0020_VenueTaxHTField0>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PresentationsDoc" ma:contentTypeID="0x010100B88FC3ECA26D1C46B3C4C83281D2EB9C003BBE479AF4108146A616B6B5E7069DBC" ma:contentTypeVersion="61" ma:contentTypeDescription="" ma:contentTypeScope="" ma:versionID="c48896dab5c4ca26eb0df5e4080f942f">
  <xsd:schema xmlns:xsd="http://www.w3.org/2001/XMLSchema" xmlns:xs="http://www.w3.org/2001/XMLSchema" xmlns:p="http://schemas.microsoft.com/office/2006/metadata/properties" xmlns:ns2="2295e2e7-0eeb-498e-8716-217bb2ee6ee3" xmlns:ns3="8b529f77-48ab-4581-b468-93f09345b8aa" targetNamespace="http://schemas.microsoft.com/office/2006/metadata/properties" ma:root="true" ma:fieldsID="09be9dcc7d54799376e9c0867430e3fc" ns2:_="" ns3:_="">
    <xsd:import namespace="2295e2e7-0eeb-498e-8716-217bb2ee6ee3"/>
    <xsd:import namespace="8b529f77-48ab-4581-b468-93f09345b8aa"/>
    <xsd:element name="properties">
      <xsd:complexType>
        <xsd:sequence>
          <xsd:element name="documentManagement">
            <xsd:complexType>
              <xsd:all>
                <xsd:element ref="ns2:Event_x0020_Start_x0020_Date" minOccurs="0"/>
                <xsd:element ref="ns2:Event_x0020_End_x0020_Date" minOccurs="0"/>
                <xsd:element ref="ns2:Presentation_x0020_Date" minOccurs="0"/>
                <xsd:element ref="ns2:MS_x0020_Speaker" minOccurs="0"/>
                <xsd:element ref="ns2:External_x0020_Speaker" minOccurs="0"/>
                <xsd:element ref="ns2:Session_x0020_Code" minOccurs="0"/>
                <xsd:element ref="ns2:MS_x0020_Content_x0020_Owner" minOccurs="0"/>
                <xsd:element ref="ns2:TaxCatchAll" minOccurs="0"/>
                <xsd:element ref="ns2:ProductTaxHTField0" minOccurs="0"/>
                <xsd:element ref="ns2:TaxCatchAllLabel" minOccurs="0"/>
                <xsd:element ref="ns2:CampaignTaxHTField0" minOccurs="0"/>
                <xsd:element ref="ns2:TrackTaxHTField0" minOccurs="0"/>
                <xsd:element ref="ns2:Event_x0020_VenueTaxHTField0" minOccurs="0"/>
                <xsd:element ref="ns3:AudienceTaxHTField0" minOccurs="0"/>
                <xsd:element ref="ns2:Event_x0020_LocationTaxHTField0" minOccurs="0"/>
                <xsd:element ref="ns2:Event1TaxHTField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295e2e7-0eeb-498e-8716-217bb2ee6ee3" elementFormDefault="qualified">
    <xsd:import namespace="http://schemas.microsoft.com/office/2006/documentManagement/types"/>
    <xsd:import namespace="http://schemas.microsoft.com/office/infopath/2007/PartnerControls"/>
    <xsd:element name="Event_x0020_Start_x0020_Date" ma:index="5" nillable="true" ma:displayName="Event Start Date" ma:format="DateOnly" ma:internalName="Event_x0020_Start_x0020_Date">
      <xsd:simpleType>
        <xsd:restriction base="dms:DateTime"/>
      </xsd:simpleType>
    </xsd:element>
    <xsd:element name="Event_x0020_End_x0020_Date" ma:index="6" nillable="true" ma:displayName="Event End Date" ma:format="DateOnly" ma:internalName="Event_x0020_End_x0020_Date">
      <xsd:simpleType>
        <xsd:restriction base="dms:DateTime"/>
      </xsd:simpleType>
    </xsd:element>
    <xsd:element name="Presentation_x0020_Date" ma:index="7" nillable="true" ma:displayName="Presentation Date" ma:format="DateOnly" ma:internalName="Presentation_x0020_Date" ma:readOnly="false">
      <xsd:simpleType>
        <xsd:restriction base="dms:DateTime"/>
      </xsd:simpleType>
    </xsd:element>
    <xsd:element name="MS_x0020_Speaker" ma:index="8" nillable="true" ma:displayName="MS Speaker" ma:list="UserInfo" ma:SharePointGroup="0" ma:internalName="MS_x0020_Speaker" ma:readOnly="false"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External_x0020_Speaker" ma:index="9" nillable="true" ma:displayName="External Speaker" ma:internalName="External_x0020_Speaker">
      <xsd:simpleType>
        <xsd:restriction base="dms:Text">
          <xsd:maxLength value="255"/>
        </xsd:restriction>
      </xsd:simpleType>
    </xsd:element>
    <xsd:element name="Session_x0020_Code" ma:index="13" nillable="true" ma:displayName="Session Code" ma:internalName="Session_x0020_Code" ma:readOnly="false">
      <xsd:simpleType>
        <xsd:restriction base="dms:Text">
          <xsd:maxLength value="255"/>
        </xsd:restriction>
      </xsd:simpleType>
    </xsd:element>
    <xsd:element name="MS_x0020_Content_x0020_Owner" ma:index="15" nillable="true" ma:displayName="MS Content Owner" ma:list="UserInfo" ma:SharePointGroup="0" ma:internalName="MS_x0020_Content_x0020_Owner" ma:showField="ImnNam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TaxCatchAll" ma:index="18" nillable="true" ma:displayName="Taxonomy Catch All Column" ma:hidden="true" ma:list="{09db2fa7-4ee4-4bb3-80e9-fade681f539b}" ma:internalName="TaxCatchAll" ma:showField="CatchAllData"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ProductTaxHTField0" ma:index="19" nillable="true" ma:taxonomy="true" ma:internalName="ProductTaxHTField0" ma:taxonomyFieldName="Product" ma:displayName="Product" ma:default="" ma:fieldId="{59a4a0b0-ed64-4542-a55e-4a6c70bd0ce0}" ma:taxonomyMulti="true" ma:sspId="97b7c527-f488-4fed-8d5b-5946c5598d72" ma:termSetId="723ec65c-d8cf-498e-87b8-c7868c2070aa" ma:anchorId="00000000-0000-0000-0000-000000000000" ma:open="false" ma:isKeyword="false">
      <xsd:complexType>
        <xsd:sequence>
          <xsd:element ref="pc:Terms" minOccurs="0" maxOccurs="1"/>
        </xsd:sequence>
      </xsd:complexType>
    </xsd:element>
    <xsd:element name="TaxCatchAllLabel" ma:index="20" nillable="true" ma:displayName="Taxonomy Catch All Column1" ma:hidden="true" ma:list="{09db2fa7-4ee4-4bb3-80e9-fade681f539b}" ma:internalName="TaxCatchAllLabel" ma:readOnly="true" ma:showField="CatchAllDataLabel" ma:web="2295e2e7-0eeb-498e-8716-217bb2ee6ee3">
      <xsd:complexType>
        <xsd:complexContent>
          <xsd:extension base="dms:MultiChoiceLookup">
            <xsd:sequence>
              <xsd:element name="Value" type="dms:Lookup" maxOccurs="unbounded" minOccurs="0" nillable="true"/>
            </xsd:sequence>
          </xsd:extension>
        </xsd:complexContent>
      </xsd:complexType>
    </xsd:element>
    <xsd:element name="CampaignTaxHTField0" ma:index="22" nillable="true" ma:taxonomy="true" ma:internalName="CampaignTaxHTField0" ma:taxonomyFieldName="Campaign" ma:displayName="Campaign" ma:default="" ma:fieldId="{bcb0c99d-b00c-42c6-a16b-e1e19731231d}" ma:sspId="97b7c527-f488-4fed-8d5b-5946c5598d72" ma:termSetId="138795c4-ffb5-4450-8dda-30da75617ce8" ma:anchorId="00000000-0000-0000-0000-000000000000" ma:open="false" ma:isKeyword="false">
      <xsd:complexType>
        <xsd:sequence>
          <xsd:element ref="pc:Terms" minOccurs="0" maxOccurs="1"/>
        </xsd:sequence>
      </xsd:complexType>
    </xsd:element>
    <xsd:element name="TrackTaxHTField0" ma:index="23" nillable="true" ma:taxonomy="true" ma:internalName="TrackTaxHTField0" ma:taxonomyFieldName="Track" ma:displayName="Track" ma:readOnly="false" ma:default="" ma:fieldId="{95cacdfb-fc4c-4855-b7e7-906e6cf614c7}" ma:sspId="97b7c527-f488-4fed-8d5b-5946c5598d72" ma:termSetId="0179c88a-9c61-48f9-822c-c3f082e6266e" ma:anchorId="00000000-0000-0000-0000-000000000000" ma:open="false" ma:isKeyword="false">
      <xsd:complexType>
        <xsd:sequence>
          <xsd:element ref="pc:Terms" minOccurs="0" maxOccurs="1"/>
        </xsd:sequence>
      </xsd:complexType>
    </xsd:element>
    <xsd:element name="Event_x0020_VenueTaxHTField0" ma:index="25" nillable="true" ma:taxonomy="true" ma:internalName="Event_x0020_VenueTaxHTField0" ma:taxonomyFieldName="Event_x0020_Venue" ma:displayName="Event Venue" ma:readOnly="false" ma:default="" ma:fieldId="{72225233-bea3-47c9-bcc0-70aff672e91a}" ma:sspId="97b7c527-f488-4fed-8d5b-5946c5598d72" ma:termSetId="5a094974-7eaf-4365-a0ec-3f33af6288c5" ma:anchorId="00000000-0000-0000-0000-000000000000" ma:open="false" ma:isKeyword="false">
      <xsd:complexType>
        <xsd:sequence>
          <xsd:element ref="pc:Terms" minOccurs="0" maxOccurs="1"/>
        </xsd:sequence>
      </xsd:complexType>
    </xsd:element>
    <xsd:element name="Event_x0020_LocationTaxHTField0" ma:index="27" nillable="true" ma:taxonomy="true" ma:internalName="Event_x0020_LocationTaxHTField0" ma:taxonomyFieldName="Event_x0020_Location" ma:displayName="Event Location" ma:readOnly="false" ma:default="" ma:fieldId="{721246b6-18f0-4d78-9fb7-960f4884f52f}" ma:sspId="97b7c527-f488-4fed-8d5b-5946c5598d72" ma:termSetId="b1d717b9-d701-42ce-97ea-d2b3fb10f90e" ma:anchorId="00000000-0000-0000-0000-000000000000" ma:open="true" ma:isKeyword="false">
      <xsd:complexType>
        <xsd:sequence>
          <xsd:element ref="pc:Terms" minOccurs="0" maxOccurs="1"/>
        </xsd:sequence>
      </xsd:complexType>
    </xsd:element>
    <xsd:element name="Event1TaxHTField0" ma:index="30" ma:taxonomy="true" ma:internalName="Event1TaxHTField0" ma:taxonomyFieldName="Event1" ma:displayName="Event Name" ma:readOnly="false" ma:default="" ma:fieldId="{173efa96-a0c5-4b7e-a5c5-ebf0027a79b9}" ma:sspId="97b7c527-f488-4fed-8d5b-5946c5598d72" ma:termSetId="9f06399b-0da0-4c2b-9299-a3eed5ae7f49" ma:anchorId="00000000-0000-0000-0000-000000000000"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8b529f77-48ab-4581-b468-93f09345b8aa" elementFormDefault="qualified">
    <xsd:import namespace="http://schemas.microsoft.com/office/2006/documentManagement/types"/>
    <xsd:import namespace="http://schemas.microsoft.com/office/infopath/2007/PartnerControls"/>
    <xsd:element name="AudienceTaxHTField0" ma:index="26" nillable="true" ma:taxonomy="true" ma:internalName="AudienceTaxHTField0" ma:taxonomyFieldName="Audience" ma:displayName="Audience" ma:readOnly="false" ma:default="" ma:fieldId="{6a4ad93e-f836-4089-85dd-0b5a8d4c5063}" ma:taxonomyMulti="true" ma:sspId="97b7c527-f488-4fed-8d5b-5946c5598d72" ma:termSetId="c7e95267-347d-4fd5-a34e-50bd1fa28ece" ma:anchorId="00000000-0000-0000-0000-000000000000" ma:open="false" ma:isKeyword="false">
      <xsd:complexType>
        <xsd:sequence>
          <xsd:element ref="pc:Terms" minOccurs="0" maxOccurs="1"/>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28" ma:displayName="Content Type"/>
        <xsd:element ref="dc:title" minOccurs="0" maxOccurs="1" ma:index="1"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93833E7-CDA5-4E4A-AF0B-36A91B78C9EF}">
  <ds:schemaRefs>
    <ds:schemaRef ds:uri="2295e2e7-0eeb-498e-8716-217bb2ee6ee3"/>
    <ds:schemaRef ds:uri="http://schemas.microsoft.com/office/2006/documentManagement/types"/>
    <ds:schemaRef ds:uri="http://www.w3.org/XML/1998/namespace"/>
    <ds:schemaRef ds:uri="http://purl.org/dc/elements/1.1/"/>
    <ds:schemaRef ds:uri="http://purl.org/dc/terms/"/>
    <ds:schemaRef ds:uri="http://purl.org/dc/dcmitype/"/>
    <ds:schemaRef ds:uri="http://schemas.openxmlformats.org/package/2006/metadata/core-properties"/>
    <ds:schemaRef ds:uri="http://schemas.microsoft.com/office/infopath/2007/PartnerControls"/>
    <ds:schemaRef ds:uri="8b529f77-48ab-4581-b468-93f09345b8aa"/>
    <ds:schemaRef ds:uri="http://schemas.microsoft.com/office/2006/metadata/properties"/>
  </ds:schemaRefs>
</ds:datastoreItem>
</file>

<file path=customXml/itemProps2.xml><?xml version="1.0" encoding="utf-8"?>
<ds:datastoreItem xmlns:ds="http://schemas.openxmlformats.org/officeDocument/2006/customXml" ds:itemID="{191448CA-3B92-42F2-A15A-E485670603B6}">
  <ds:schemaRefs>
    <ds:schemaRef ds:uri="http://schemas.microsoft.com/sharepoint/v3/contenttype/forms"/>
  </ds:schemaRefs>
</ds:datastoreItem>
</file>

<file path=customXml/itemProps3.xml><?xml version="1.0" encoding="utf-8"?>
<ds:datastoreItem xmlns:ds="http://schemas.openxmlformats.org/officeDocument/2006/customXml" ds:itemID="{7A43FFF3-CECC-482F-B8F8-FBA0900F793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295e2e7-0eeb-498e-8716-217bb2ee6ee3"/>
    <ds:schemaRef ds:uri="8b529f77-48ab-4581-b468-93f09345b8a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TENA11_BreakoutSession_Template_16x9_Final</Template>
  <TotalTime>716</TotalTime>
  <Words>1238</Words>
  <Application>Microsoft Office PowerPoint</Application>
  <PresentationFormat>Custom</PresentationFormat>
  <Paragraphs>100</Paragraphs>
  <Slides>13</Slides>
  <Notes>11</Notes>
  <HiddenSlides>2</HiddenSlides>
  <MMClips>0</MMClips>
  <ScaleCrop>false</ScaleCrop>
  <HeadingPairs>
    <vt:vector size="4" baseType="variant">
      <vt:variant>
        <vt:lpstr>Theme</vt:lpstr>
      </vt:variant>
      <vt:variant>
        <vt:i4>3</vt:i4>
      </vt:variant>
      <vt:variant>
        <vt:lpstr>Slide Titles</vt:lpstr>
      </vt:variant>
      <vt:variant>
        <vt:i4>13</vt:i4>
      </vt:variant>
    </vt:vector>
  </HeadingPairs>
  <TitlesOfParts>
    <vt:vector size="16" baseType="lpstr">
      <vt:lpstr>TENA11_BreakoutSession_Template_16x9_Final</vt:lpstr>
      <vt:lpstr>White with Consolas font for code slides</vt:lpstr>
      <vt:lpstr>TENA11_BreakoutSession_Template_16x9_Final_05132011</vt:lpstr>
      <vt:lpstr>PowerPoint Presentation</vt:lpstr>
      <vt:lpstr>How We Do Language Design at Microsoft (C#, Visual Basic, F#)</vt:lpstr>
      <vt:lpstr>Panelists</vt:lpstr>
      <vt:lpstr>Questions </vt:lpstr>
      <vt:lpstr>Trends</vt:lpstr>
      <vt:lpstr>Open Microphone</vt:lpstr>
      <vt:lpstr>Resources</vt:lpstr>
      <vt:lpstr>Related Sessions</vt:lpstr>
      <vt:lpstr>DEV Track Resources</vt:lpstr>
      <vt:lpstr>Resources</vt:lpstr>
      <vt:lpstr>PowerPoint Presentation</vt:lpstr>
      <vt:lpstr>PowerPoint Presentation</vt:lpstr>
      <vt:lpstr>PowerPoint Presentation</vt:lpstr>
    </vt:vector>
  </TitlesOfParts>
  <Manager>&lt;Content Manager Name Here&gt;</Manager>
  <Company>Microsoft Corporation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Microsoft TechEd North America 2011</dc:subject>
  <dc:creator>Lucian Wischik</dc:creator>
  <dc:description>Template Design: Jordan Cayabyab
Formatter: 
Event Date: May 16-19, 2011
Event Location: Atlanta
Audience Type: Developers, IT Pros</dc:description>
  <cp:lastModifiedBy>Shows</cp:lastModifiedBy>
  <cp:revision>32</cp:revision>
  <cp:lastPrinted>2010-05-11T05:02:34Z</cp:lastPrinted>
  <dcterms:created xsi:type="dcterms:W3CDTF">2011-05-06T15:17:58Z</dcterms:created>
  <dcterms:modified xsi:type="dcterms:W3CDTF">2011-05-16T17:05:08Z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0x010100B88FC3ECA26D1C46B3C4C83281D2EB9C003BBE479AF4108146A616B6B5E7069DBC</vt:lpwstr>
  </property>
  <property fmtid="{D5CDD505-2E9C-101B-9397-08002B2CF9AE}" pid="3" name="Product">
    <vt:lpwstr/>
  </property>
  <property fmtid="{D5CDD505-2E9C-101B-9397-08002B2CF9AE}" pid="4" name="Event Venue">
    <vt:lpwstr>48;#Georgia World Congress Center Atlanta, GA|ea0ece34-59a6-4d43-8d9e-d0f9e2a2f1ce</vt:lpwstr>
  </property>
  <property fmtid="{D5CDD505-2E9C-101B-9397-08002B2CF9AE}" pid="5" name="Event Location">
    <vt:lpwstr>47;#Atlanta|2799ace8-866f-4a6d-b555-e5fff2d7eb83</vt:lpwstr>
  </property>
  <property fmtid="{D5CDD505-2E9C-101B-9397-08002B2CF9AE}" pid="6" name="Event1">
    <vt:lpwstr>126;#TechEd|ac8fad57-eb30-43a8-b5bd-05dcf2cf2246</vt:lpwstr>
  </property>
  <property fmtid="{D5CDD505-2E9C-101B-9397-08002B2CF9AE}" pid="7" name="Audience">
    <vt:lpwstr>34;#Developers|389e14a2-def5-4335-8627-c0368c2934a2;#29;#IT Professionals|990979ff-1741-4b6e-880c-9fb513214ef8</vt:lpwstr>
  </property>
</Properties>
</file>