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13"/>
  </p:notesMasterIdLst>
  <p:handoutMasterIdLst>
    <p:handoutMasterId r:id="rId14"/>
  </p:handoutMasterIdLst>
  <p:sldIdLst>
    <p:sldId id="319" r:id="rId6"/>
    <p:sldId id="322" r:id="rId7"/>
    <p:sldId id="335" r:id="rId8"/>
    <p:sldId id="336" r:id="rId9"/>
    <p:sldId id="337" r:id="rId10"/>
    <p:sldId id="338" r:id="rId11"/>
    <p:sldId id="271" r:id="rId12"/>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9A1F"/>
    <a:srgbClr val="03C2F1"/>
    <a:srgbClr val="FFFFFF"/>
    <a:srgbClr val="000000"/>
    <a:srgbClr val="429A16"/>
    <a:srgbClr val="F8F57B"/>
    <a:srgbClr val="59D01E"/>
    <a:srgbClr val="ACE58F"/>
    <a:srgbClr val="292929"/>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6" autoAdjust="0"/>
    <p:restoredTop sz="96163" autoAdjust="0"/>
  </p:normalViewPr>
  <p:slideViewPr>
    <p:cSldViewPr snapToGrid="0">
      <p:cViewPr varScale="1">
        <p:scale>
          <a:sx n="83" d="100"/>
          <a:sy n="83" d="100"/>
        </p:scale>
        <p:origin x="-1044" y="-78"/>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5/14/2011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5/14/2011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5/14/2011 4:00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5/14/2011 4:01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5/14/2011 4:01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Segoe UI" pitchFamily="34" charset="0"/>
                <a:ea typeface="+mn-ea"/>
                <a:cs typeface="+mn-cs"/>
              </a:rPr>
              <a:t>New for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2011, we will be working with Microsoft Tag (http://tag.microsoft.com/overview.aspx) to create unique Tags for every session at the event. Your session Tag will appear on both the room signage and at the end of your presentation. With your session Tag, attendees will be able to scan as they enter the room to retrieve session details, view speaker bios, and engage in discussions; or scan at the end of the presentation to evaluate your session and download materials. We’re excited to integrate Microsoft Tag across the My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mobile experience this year.</a:t>
            </a: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6</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5/14/2011 4:01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5/14/2011 3:58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71896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07690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293858096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5058986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12882157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6911978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48803007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10266953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230449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0" r:id="rId1"/>
    <p:sldLayoutId id="2147483695" r:id="rId2"/>
    <p:sldLayoutId id="2147483726" r:id="rId3"/>
    <p:sldLayoutId id="2147483722" r:id="rId4"/>
    <p:sldLayoutId id="2147483727" r:id="rId5"/>
    <p:sldLayoutId id="2147483733" r:id="rId6"/>
    <p:sldLayoutId id="2147483734" r:id="rId7"/>
    <p:sldLayoutId id="2147483696" r:id="rId8"/>
    <p:sldLayoutId id="2147483731" r:id="rId9"/>
    <p:sldLayoutId id="2147483697" r:id="rId10"/>
    <p:sldLayoutId id="2147483698" r:id="rId11"/>
    <p:sldLayoutId id="2147483699" r:id="rId12"/>
    <p:sldLayoutId id="2147483700" r:id="rId13"/>
    <p:sldLayoutId id="2147483701" r:id="rId14"/>
    <p:sldLayoutId id="2147483728" r:id="rId15"/>
    <p:sldLayoutId id="2147483735" r:id="rId16"/>
    <p:sldLayoutId id="2147483741" r:id="rId17"/>
    <p:sldLayoutId id="2147483703" r:id="rId18"/>
    <p:sldLayoutId id="2147483704" r:id="rId19"/>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www.facebook.com/visualstudio" TargetMode="External"/><Relationship Id="rId3" Type="http://schemas.openxmlformats.org/officeDocument/2006/relationships/hyperlink" Target="http://www.microsoft.com/visualstudio/en-us/lightswitch" TargetMode="External"/><Relationship Id="rId7" Type="http://schemas.openxmlformats.org/officeDocument/2006/relationships/hyperlink" Target="http://www.microsoft.com/sqlserver/en/us/default.aspx" TargetMode="External"/><Relationship Id="rId2" Type="http://schemas.openxmlformats.org/officeDocument/2006/relationships/hyperlink" Target="http://www.microsoft.com/visualstudio" TargetMode="External"/><Relationship Id="rId1" Type="http://schemas.openxmlformats.org/officeDocument/2006/relationships/slideLayout" Target="../slideLayouts/slideLayout9.xml"/><Relationship Id="rId6" Type="http://schemas.openxmlformats.org/officeDocument/2006/relationships/hyperlink" Target="http://blogs.msdn.com/b/bharry/" TargetMode="External"/><Relationship Id="rId5" Type="http://schemas.openxmlformats.org/officeDocument/2006/relationships/hyperlink" Target="http://blogs.msdn.com/b/somasegar/" TargetMode="External"/><Relationship Id="rId4" Type="http://schemas.openxmlformats.org/officeDocument/2006/relationships/hyperlink" Target="http://www.microsoft.com/expression/"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24.png"/><Relationship Id="rId5" Type="http://schemas.openxmlformats.org/officeDocument/2006/relationships/hyperlink" Target="http://www.microsoft.com/learning" TargetMode="External"/><Relationship Id="rId10" Type="http://schemas.openxmlformats.org/officeDocument/2006/relationships/image" Target="../media/image23.emf"/><Relationship Id="rId4" Type="http://schemas.openxmlformats.org/officeDocument/2006/relationships/image" Target="../media/image20.png"/><Relationship Id="rId9" Type="http://schemas.openxmlformats.org/officeDocument/2006/relationships/image" Target="../media/image22.png"/><Relationship Id="rId1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Jason Zander Unplugged</a:t>
            </a:r>
            <a:endParaRPr lang="en-US" dirty="0"/>
          </a:p>
        </p:txBody>
      </p:sp>
      <p:sp>
        <p:nvSpPr>
          <p:cNvPr id="3" name="Subtitle 2"/>
          <p:cNvSpPr>
            <a:spLocks noGrp="1"/>
          </p:cNvSpPr>
          <p:nvPr>
            <p:ph type="subTitle" idx="1"/>
          </p:nvPr>
        </p:nvSpPr>
        <p:spPr/>
        <p:txBody>
          <a:bodyPr/>
          <a:lstStyle/>
          <a:p>
            <a:r>
              <a:rPr lang="en-US" dirty="0" smtClean="0"/>
              <a:t>Jason Zander</a:t>
            </a:r>
            <a:endParaRPr lang="en-US" dirty="0" smtClean="0"/>
          </a:p>
          <a:p>
            <a:r>
              <a:rPr lang="en-US" dirty="0" smtClean="0"/>
              <a:t>Corporate Vice President</a:t>
            </a:r>
            <a:endParaRPr lang="en-US" dirty="0" smtClean="0"/>
          </a:p>
          <a:p>
            <a:r>
              <a:rPr lang="en-US" dirty="0" smtClean="0"/>
              <a:t>Microsoft Corporation</a:t>
            </a:r>
            <a:endParaRPr lang="en-US" dirty="0"/>
          </a:p>
        </p:txBody>
      </p:sp>
      <p:sp>
        <p:nvSpPr>
          <p:cNvPr id="6" name="Text Placeholder 5"/>
          <p:cNvSpPr>
            <a:spLocks noGrp="1"/>
          </p:cNvSpPr>
          <p:nvPr>
            <p:ph type="body" sz="quarter" idx="10"/>
          </p:nvPr>
        </p:nvSpPr>
        <p:spPr/>
        <p:txBody>
          <a:bodyPr/>
          <a:lstStyle/>
          <a:p>
            <a:r>
              <a:rPr lang="en-US" dirty="0" smtClean="0"/>
              <a:t>DEV212</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DEV Track Resources</a:t>
            </a:r>
            <a:endParaRPr lang="en-US" dirty="0"/>
          </a:p>
        </p:txBody>
      </p:sp>
      <p:sp>
        <p:nvSpPr>
          <p:cNvPr id="5" name="Content Placeholder 4"/>
          <p:cNvSpPr>
            <a:spLocks noGrp="1"/>
          </p:cNvSpPr>
          <p:nvPr>
            <p:ph type="body" sz="quarter" idx="10"/>
          </p:nvPr>
        </p:nvSpPr>
        <p:spPr/>
        <p:txBody>
          <a:bodyPr/>
          <a:lstStyle/>
          <a:p>
            <a:r>
              <a:rPr lang="en-US" smtClean="0">
                <a:hlinkClick r:id="rId2"/>
              </a:rPr>
              <a:t>http://www.microsoft.com/visualstudio</a:t>
            </a:r>
            <a:r>
              <a:rPr lang="en-US" smtClean="0"/>
              <a:t> </a:t>
            </a:r>
          </a:p>
          <a:p>
            <a:r>
              <a:rPr lang="en-US" smtClean="0">
                <a:hlinkClick r:id="rId3"/>
              </a:rPr>
              <a:t>http://www.microsoft.com/visualstudio/en-us/lightswitch</a:t>
            </a:r>
            <a:r>
              <a:rPr lang="en-US" smtClean="0"/>
              <a:t> </a:t>
            </a:r>
          </a:p>
          <a:p>
            <a:r>
              <a:rPr lang="en-US" smtClean="0">
                <a:hlinkClick r:id="rId4"/>
              </a:rPr>
              <a:t>http://www.microsoft.com/expression/</a:t>
            </a:r>
            <a:endParaRPr lang="en-US" smtClean="0"/>
          </a:p>
          <a:p>
            <a:r>
              <a:rPr lang="en-US" smtClean="0">
                <a:hlinkClick r:id="rId5"/>
              </a:rPr>
              <a:t>http://blogs.msdn.com/b/somasegar/</a:t>
            </a:r>
            <a:endParaRPr lang="en-US" smtClean="0"/>
          </a:p>
          <a:p>
            <a:r>
              <a:rPr lang="en-US" smtClean="0">
                <a:hlinkClick r:id="rId6"/>
              </a:rPr>
              <a:t>http://blogs.msdn.com/b/bharry/</a:t>
            </a:r>
            <a:endParaRPr lang="en-US" smtClean="0"/>
          </a:p>
          <a:p>
            <a:r>
              <a:rPr lang="en-US" smtClean="0">
                <a:hlinkClick r:id="rId7"/>
              </a:rPr>
              <a:t>http://www.microsoft.com/sqlserver/en/us/default.aspx</a:t>
            </a:r>
            <a:endParaRPr lang="en-US" smtClean="0"/>
          </a:p>
          <a:p>
            <a:r>
              <a:rPr lang="en-US" smtClean="0">
                <a:hlinkClick r:id="rId8"/>
              </a:rPr>
              <a:t>http://www.facebook.com/visualstudio</a:t>
            </a:r>
            <a:r>
              <a:rPr lang="en-US" smtClean="0"/>
              <a:t> </a:t>
            </a:r>
          </a:p>
          <a:p>
            <a:endParaRPr lang="en-US" dirty="0"/>
          </a:p>
        </p:txBody>
      </p:sp>
    </p:spTree>
    <p:extLst>
      <p:ext uri="{BB962C8B-B14F-4D97-AF65-F5344CB8AC3E}">
        <p14:creationId xmlns:p14="http://schemas.microsoft.com/office/powerpoint/2010/main" val="314732658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232059968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891398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405013260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Props1.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3.xml><?xml version="1.0" encoding="utf-8"?>
<ds:datastoreItem xmlns:ds="http://schemas.openxmlformats.org/officeDocument/2006/customXml" ds:itemID="{893833E7-CDA5-4E4A-AF0B-36A91B78C9EF}">
  <ds:schemaRefs>
    <ds:schemaRef ds:uri="http://schemas.microsoft.com/office/2006/documentManagement/types"/>
    <ds:schemaRef ds:uri="http://www.w3.org/XML/1998/namespace"/>
    <ds:schemaRef ds:uri="8b529f77-48ab-4581-b468-93f09345b8aa"/>
    <ds:schemaRef ds:uri="http://purl.org/dc/elements/1.1/"/>
    <ds:schemaRef ds:uri="2295e2e7-0eeb-498e-8716-217bb2ee6ee3"/>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TENA11_BreakoutSession_Template_16x9_Final_05132011</Template>
  <TotalTime>4</TotalTime>
  <Words>789</Words>
  <Application>Microsoft Office PowerPoint</Application>
  <PresentationFormat>Custom</PresentationFormat>
  <Paragraphs>53</Paragraphs>
  <Slides>7</Slides>
  <Notes>6</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TENA11_BreakoutSession_Template_16x9_Final_05132011</vt:lpstr>
      <vt:lpstr>White with Consolas font for code slides</vt:lpstr>
      <vt:lpstr>PowerPoint Presentation</vt:lpstr>
      <vt:lpstr>Jason Zander Unplugged</vt:lpstr>
      <vt:lpstr>DEV Track Resources</vt:lpstr>
      <vt:lpstr>Resources</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DEV212: Jason Zander Unplugged</dc:title>
  <dc:subject>Microsoft TechEd North America 2011</dc:subject>
  <dc:creator>Jason Zander</dc:creator>
  <dc:description>Template Design: Jordan Cayabyab
Formatter: Sean Masterton, Silver Fox Productions
Event Date: May 16-19, 2011
Event Location: Atlanta
Audience Type: Developers, IT Pros</dc:description>
  <cp:lastModifiedBy>Shows</cp:lastModifiedBy>
  <cp:revision>2</cp:revision>
  <cp:lastPrinted>2010-05-11T05:02:34Z</cp:lastPrinted>
  <dcterms:created xsi:type="dcterms:W3CDTF">2011-05-14T19:58:59Z</dcterms:created>
  <dcterms:modified xsi:type="dcterms:W3CDTF">2011-05-14T20:03:52Z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