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6.xml" ContentType="application/vnd.openxmlformats-officedocument.presentationml.tags+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7.xml" ContentType="application/vnd.openxmlformats-officedocument.presentationml.tags+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2" r:id="rId5"/>
  </p:sldMasterIdLst>
  <p:notesMasterIdLst>
    <p:notesMasterId r:id="rId38"/>
  </p:notesMasterIdLst>
  <p:handoutMasterIdLst>
    <p:handoutMasterId r:id="rId39"/>
  </p:handoutMasterIdLst>
  <p:sldIdLst>
    <p:sldId id="319" r:id="rId6"/>
    <p:sldId id="322" r:id="rId7"/>
    <p:sldId id="336" r:id="rId8"/>
    <p:sldId id="359" r:id="rId9"/>
    <p:sldId id="339" r:id="rId10"/>
    <p:sldId id="338" r:id="rId11"/>
    <p:sldId id="340" r:id="rId12"/>
    <p:sldId id="341" r:id="rId13"/>
    <p:sldId id="342" r:id="rId14"/>
    <p:sldId id="343" r:id="rId15"/>
    <p:sldId id="344" r:id="rId16"/>
    <p:sldId id="345" r:id="rId17"/>
    <p:sldId id="346" r:id="rId18"/>
    <p:sldId id="347" r:id="rId19"/>
    <p:sldId id="348" r:id="rId20"/>
    <p:sldId id="350" r:id="rId21"/>
    <p:sldId id="351" r:id="rId22"/>
    <p:sldId id="352" r:id="rId23"/>
    <p:sldId id="353" r:id="rId24"/>
    <p:sldId id="354" r:id="rId25"/>
    <p:sldId id="355" r:id="rId26"/>
    <p:sldId id="356" r:id="rId27"/>
    <p:sldId id="360" r:id="rId28"/>
    <p:sldId id="361" r:id="rId29"/>
    <p:sldId id="357" r:id="rId30"/>
    <p:sldId id="362" r:id="rId31"/>
    <p:sldId id="363" r:id="rId32"/>
    <p:sldId id="364" r:id="rId33"/>
    <p:sldId id="365" r:id="rId34"/>
    <p:sldId id="366" r:id="rId35"/>
    <p:sldId id="367" r:id="rId36"/>
    <p:sldId id="271" r:id="rId3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6" autoAdjust="0"/>
    <p:restoredTop sz="96163" autoAdjust="0"/>
  </p:normalViewPr>
  <p:slideViewPr>
    <p:cSldViewPr snapToGrid="0">
      <p:cViewPr varScale="1">
        <p:scale>
          <a:sx n="101" d="100"/>
          <a:sy n="101" d="100"/>
        </p:scale>
        <p:origin x="-366"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CDFB5-EE32-4987-90F8-A168CA41C969}" type="doc">
      <dgm:prSet loTypeId="urn:microsoft.com/office/officeart/2005/8/layout/lProcess2" loCatId="list" qsTypeId="urn:microsoft.com/office/officeart/2005/8/quickstyle/3d1" qsCatId="3D" csTypeId="urn:microsoft.com/office/officeart/2005/8/colors/accent0_1" csCatId="mainScheme" phldr="1"/>
      <dgm:spPr/>
      <dgm:t>
        <a:bodyPr/>
        <a:lstStyle/>
        <a:p>
          <a:endParaRPr lang="en-US"/>
        </a:p>
      </dgm:t>
    </dgm:pt>
    <dgm:pt modelId="{FCD21879-E5C5-4299-B8F2-9A996F0C809D}">
      <dgm:prSet phldrT="[Text]" custT="1"/>
      <dgm:spPr>
        <a:scene3d>
          <a:camera prst="orthographicFront"/>
          <a:lightRig rig="flat" dir="t"/>
        </a:scene3d>
        <a:sp3d z="-190500" extrusionH="12700" prstMaterial="plastic"/>
      </dgm:spPr>
      <dgm:t>
        <a:bodyPr/>
        <a:lstStyle/>
        <a:p>
          <a:r>
            <a:rPr lang="en-US" sz="2100" b="0" dirty="0" smtClean="0"/>
            <a:t>Service Management</a:t>
          </a:r>
          <a:endParaRPr lang="en-US" sz="2100" b="0" dirty="0"/>
        </a:p>
      </dgm:t>
    </dgm:pt>
    <dgm:pt modelId="{0DB2D1A4-E7DC-440E-B176-7288BB8613D7}" type="parTrans" cxnId="{22244360-3596-4017-8911-43578822CC4C}">
      <dgm:prSet/>
      <dgm:spPr/>
      <dgm:t>
        <a:bodyPr/>
        <a:lstStyle/>
        <a:p>
          <a:endParaRPr lang="en-US"/>
        </a:p>
      </dgm:t>
    </dgm:pt>
    <dgm:pt modelId="{752640C7-3852-42BA-A365-D9100FCC548D}" type="sibTrans" cxnId="{22244360-3596-4017-8911-43578822CC4C}">
      <dgm:prSet/>
      <dgm:spPr/>
      <dgm:t>
        <a:bodyPr/>
        <a:lstStyle/>
        <a:p>
          <a:endParaRPr lang="en-US"/>
        </a:p>
      </dgm:t>
    </dgm:pt>
    <dgm:pt modelId="{8548F47D-537F-4CEB-AE97-605AEA504ACF}">
      <dgm:prSet phldrT="[Text]" custT="1"/>
      <dgm:spPr>
        <a:solidFill>
          <a:schemeClr val="tx1">
            <a:lumMod val="85000"/>
          </a:schemeClr>
        </a:solidFill>
      </dgm:spPr>
      <dgm:t>
        <a:bodyPr/>
        <a:lstStyle/>
        <a:p>
          <a:r>
            <a:rPr lang="en-US" sz="1400" dirty="0" smtClean="0"/>
            <a:t>Application Deployment</a:t>
          </a:r>
          <a:endParaRPr lang="en-US" sz="1400" dirty="0"/>
        </a:p>
      </dgm:t>
    </dgm:pt>
    <dgm:pt modelId="{7D91F6C4-F229-4989-A88B-7A79ED1D9E3D}" type="parTrans" cxnId="{619CDF24-14D3-4306-938E-4F5A8BC1F6E7}">
      <dgm:prSet/>
      <dgm:spPr/>
      <dgm:t>
        <a:bodyPr/>
        <a:lstStyle/>
        <a:p>
          <a:endParaRPr lang="en-US"/>
        </a:p>
      </dgm:t>
    </dgm:pt>
    <dgm:pt modelId="{83677E05-95C2-4D08-8672-A1DBB6652F4C}" type="sibTrans" cxnId="{619CDF24-14D3-4306-938E-4F5A8BC1F6E7}">
      <dgm:prSet/>
      <dgm:spPr/>
      <dgm:t>
        <a:bodyPr/>
        <a:lstStyle/>
        <a:p>
          <a:endParaRPr lang="en-US"/>
        </a:p>
      </dgm:t>
    </dgm:pt>
    <dgm:pt modelId="{647B5AB2-F91C-41EF-9719-CD9E53B23713}">
      <dgm:prSet phldrT="[Text]" custT="1"/>
      <dgm:spPr>
        <a:solidFill>
          <a:schemeClr val="tx1">
            <a:lumMod val="85000"/>
          </a:schemeClr>
        </a:solidFill>
      </dgm:spPr>
      <dgm:t>
        <a:bodyPr/>
        <a:lstStyle/>
        <a:p>
          <a:r>
            <a:rPr lang="en-US" sz="1400" dirty="0" smtClean="0"/>
            <a:t>Image Based Servicing</a:t>
          </a:r>
          <a:endParaRPr lang="en-US" sz="1400" dirty="0"/>
        </a:p>
      </dgm:t>
    </dgm:pt>
    <dgm:pt modelId="{1B856CB6-8DF0-48B6-A26F-18A9CA6C5F5E}" type="parTrans" cxnId="{394C8581-A61C-4F77-8393-BF248A3382C8}">
      <dgm:prSet/>
      <dgm:spPr/>
      <dgm:t>
        <a:bodyPr/>
        <a:lstStyle/>
        <a:p>
          <a:endParaRPr lang="en-US"/>
        </a:p>
      </dgm:t>
    </dgm:pt>
    <dgm:pt modelId="{20616CDA-EEA9-4F9D-A876-EF5AF43CD494}" type="sibTrans" cxnId="{394C8581-A61C-4F77-8393-BF248A3382C8}">
      <dgm:prSet/>
      <dgm:spPr/>
      <dgm:t>
        <a:bodyPr/>
        <a:lstStyle/>
        <a:p>
          <a:endParaRPr lang="en-US"/>
        </a:p>
      </dgm:t>
    </dgm:pt>
    <dgm:pt modelId="{EE9E00EF-BCC0-4F3B-ABE6-41AD60103E6D}">
      <dgm:prSet phldrT="[Text]" custT="1"/>
      <dgm:spPr>
        <a:solidFill>
          <a:schemeClr val="tx1">
            <a:lumMod val="85000"/>
          </a:schemeClr>
        </a:solidFill>
      </dgm:spPr>
      <dgm:t>
        <a:bodyPr/>
        <a:lstStyle/>
        <a:p>
          <a:r>
            <a:rPr lang="en-US" sz="1400" dirty="0" smtClean="0"/>
            <a:t>Custom Command Execution</a:t>
          </a:r>
          <a:endParaRPr lang="en-US" sz="1400" dirty="0"/>
        </a:p>
      </dgm:t>
    </dgm:pt>
    <dgm:pt modelId="{0DB4BD5E-9BC7-4F8E-BE4E-05B4DFC19837}" type="parTrans" cxnId="{4E90A9C8-BE0D-4C30-9F3B-940E31D192AB}">
      <dgm:prSet/>
      <dgm:spPr/>
      <dgm:t>
        <a:bodyPr/>
        <a:lstStyle/>
        <a:p>
          <a:endParaRPr lang="en-US"/>
        </a:p>
      </dgm:t>
    </dgm:pt>
    <dgm:pt modelId="{1F5AAF45-FB4E-4F9C-89A8-8B68FC33C02A}" type="sibTrans" cxnId="{4E90A9C8-BE0D-4C30-9F3B-940E31D192AB}">
      <dgm:prSet/>
      <dgm:spPr/>
      <dgm:t>
        <a:bodyPr/>
        <a:lstStyle/>
        <a:p>
          <a:endParaRPr lang="en-US"/>
        </a:p>
      </dgm:t>
    </dgm:pt>
    <dgm:pt modelId="{DF63E217-DC3E-4238-BA10-E1CE91F6D0A6}">
      <dgm:prSet phldrT="[Text]" custT="1"/>
      <dgm:spPr>
        <a:solidFill>
          <a:schemeClr val="tx1">
            <a:lumMod val="85000"/>
          </a:schemeClr>
        </a:solidFill>
      </dgm:spPr>
      <dgm:t>
        <a:bodyPr/>
        <a:lstStyle/>
        <a:p>
          <a:r>
            <a:rPr lang="en-US" sz="1400" dirty="0" smtClean="0"/>
            <a:t>Service Templates</a:t>
          </a:r>
          <a:endParaRPr lang="en-US" sz="1400" dirty="0"/>
        </a:p>
      </dgm:t>
    </dgm:pt>
    <dgm:pt modelId="{3E8000C4-59EA-4203-93D5-99715DD75927}" type="parTrans" cxnId="{12A840CE-2BD1-458F-8E45-1B2BCBFBE5CA}">
      <dgm:prSet/>
      <dgm:spPr/>
      <dgm:t>
        <a:bodyPr/>
        <a:lstStyle/>
        <a:p>
          <a:endParaRPr lang="en-US"/>
        </a:p>
      </dgm:t>
    </dgm:pt>
    <dgm:pt modelId="{6B231792-6A08-4558-92F3-4B12C201AB33}" type="sibTrans" cxnId="{12A840CE-2BD1-458F-8E45-1B2BCBFBE5CA}">
      <dgm:prSet/>
      <dgm:spPr/>
      <dgm:t>
        <a:bodyPr/>
        <a:lstStyle/>
        <a:p>
          <a:endParaRPr lang="en-US"/>
        </a:p>
      </dgm:t>
    </dgm:pt>
    <dgm:pt modelId="{8220EE1D-0298-4754-8EDD-E0EEC7FC5DF1}" type="pres">
      <dgm:prSet presAssocID="{A97CDFB5-EE32-4987-90F8-A168CA41C969}" presName="theList" presStyleCnt="0">
        <dgm:presLayoutVars>
          <dgm:dir/>
          <dgm:animLvl val="lvl"/>
          <dgm:resizeHandles val="exact"/>
        </dgm:presLayoutVars>
      </dgm:prSet>
      <dgm:spPr/>
      <dgm:t>
        <a:bodyPr/>
        <a:lstStyle/>
        <a:p>
          <a:endParaRPr lang="en-US"/>
        </a:p>
      </dgm:t>
    </dgm:pt>
    <dgm:pt modelId="{44769BA0-9257-4616-8A8D-EE50C49E9782}" type="pres">
      <dgm:prSet presAssocID="{FCD21879-E5C5-4299-B8F2-9A996F0C809D}" presName="compNode" presStyleCnt="0"/>
      <dgm:spPr/>
      <dgm:t>
        <a:bodyPr/>
        <a:lstStyle/>
        <a:p>
          <a:endParaRPr lang="en-US"/>
        </a:p>
      </dgm:t>
    </dgm:pt>
    <dgm:pt modelId="{9CB2E2BD-4367-4A0B-8E7A-BAC3C129F915}" type="pres">
      <dgm:prSet presAssocID="{FCD21879-E5C5-4299-B8F2-9A996F0C809D}" presName="aNode" presStyleLbl="bgShp" presStyleIdx="0" presStyleCnt="1" custScaleX="100000" custScaleY="100000" custLinFactNeighborX="-15549" custLinFactNeighborY="-348"/>
      <dgm:spPr/>
      <dgm:t>
        <a:bodyPr/>
        <a:lstStyle/>
        <a:p>
          <a:endParaRPr lang="en-US"/>
        </a:p>
      </dgm:t>
    </dgm:pt>
    <dgm:pt modelId="{228E47AC-9589-4D31-A51D-8C9526FECC84}" type="pres">
      <dgm:prSet presAssocID="{FCD21879-E5C5-4299-B8F2-9A996F0C809D}" presName="textNode" presStyleLbl="bgShp" presStyleIdx="0" presStyleCnt="1"/>
      <dgm:spPr/>
      <dgm:t>
        <a:bodyPr/>
        <a:lstStyle/>
        <a:p>
          <a:endParaRPr lang="en-US"/>
        </a:p>
      </dgm:t>
    </dgm:pt>
    <dgm:pt modelId="{45DCA4A9-7F1E-4905-B083-CB652EC94EEA}" type="pres">
      <dgm:prSet presAssocID="{FCD21879-E5C5-4299-B8F2-9A996F0C809D}" presName="compChildNode" presStyleCnt="0"/>
      <dgm:spPr/>
      <dgm:t>
        <a:bodyPr/>
        <a:lstStyle/>
        <a:p>
          <a:endParaRPr lang="en-US"/>
        </a:p>
      </dgm:t>
    </dgm:pt>
    <dgm:pt modelId="{99788B49-20FE-40C9-89EC-2139B910CB24}" type="pres">
      <dgm:prSet presAssocID="{FCD21879-E5C5-4299-B8F2-9A996F0C809D}" presName="theInnerList" presStyleCnt="0"/>
      <dgm:spPr/>
      <dgm:t>
        <a:bodyPr/>
        <a:lstStyle/>
        <a:p>
          <a:endParaRPr lang="en-US"/>
        </a:p>
      </dgm:t>
    </dgm:pt>
    <dgm:pt modelId="{71481B03-FBC6-418D-B38A-4D1582B8D554}" type="pres">
      <dgm:prSet presAssocID="{DF63E217-DC3E-4238-BA10-E1CE91F6D0A6}" presName="childNode" presStyleLbl="node1" presStyleIdx="0" presStyleCnt="4" custScaleX="72369">
        <dgm:presLayoutVars>
          <dgm:bulletEnabled val="1"/>
        </dgm:presLayoutVars>
      </dgm:prSet>
      <dgm:spPr/>
      <dgm:t>
        <a:bodyPr/>
        <a:lstStyle/>
        <a:p>
          <a:endParaRPr lang="en-US"/>
        </a:p>
      </dgm:t>
    </dgm:pt>
    <dgm:pt modelId="{53CC9F6D-E714-40FC-99D8-77095A79DA42}" type="pres">
      <dgm:prSet presAssocID="{DF63E217-DC3E-4238-BA10-E1CE91F6D0A6}" presName="aSpace2" presStyleCnt="0"/>
      <dgm:spPr/>
    </dgm:pt>
    <dgm:pt modelId="{D7F15D9C-3A63-4144-8A5F-7133D9517619}" type="pres">
      <dgm:prSet presAssocID="{8548F47D-537F-4CEB-AE97-605AEA504ACF}" presName="childNode" presStyleLbl="node1" presStyleIdx="1" presStyleCnt="4" custScaleX="70641" custLinFactNeighborX="-864" custLinFactNeighborY="-23796">
        <dgm:presLayoutVars>
          <dgm:bulletEnabled val="1"/>
        </dgm:presLayoutVars>
      </dgm:prSet>
      <dgm:spPr/>
      <dgm:t>
        <a:bodyPr/>
        <a:lstStyle/>
        <a:p>
          <a:endParaRPr lang="en-US"/>
        </a:p>
      </dgm:t>
    </dgm:pt>
    <dgm:pt modelId="{CEA77AB1-F1AE-47F6-A9A9-15A1A25E0232}" type="pres">
      <dgm:prSet presAssocID="{8548F47D-537F-4CEB-AE97-605AEA504ACF}" presName="aSpace2" presStyleCnt="0"/>
      <dgm:spPr/>
      <dgm:t>
        <a:bodyPr/>
        <a:lstStyle/>
        <a:p>
          <a:endParaRPr lang="en-US"/>
        </a:p>
      </dgm:t>
    </dgm:pt>
    <dgm:pt modelId="{CEF40CCB-D92D-49DB-BF8D-E860F6DF3487}" type="pres">
      <dgm:prSet presAssocID="{EE9E00EF-BCC0-4F3B-ABE6-41AD60103E6D}" presName="childNode" presStyleLbl="node1" presStyleIdx="2" presStyleCnt="4" custScaleX="72365" custLinFactNeighborX="-2" custLinFactNeighborY="-9042">
        <dgm:presLayoutVars>
          <dgm:bulletEnabled val="1"/>
        </dgm:presLayoutVars>
      </dgm:prSet>
      <dgm:spPr/>
      <dgm:t>
        <a:bodyPr/>
        <a:lstStyle/>
        <a:p>
          <a:endParaRPr lang="en-US"/>
        </a:p>
      </dgm:t>
    </dgm:pt>
    <dgm:pt modelId="{D4C58FB3-D890-4A74-AE07-3C69DCF364DC}" type="pres">
      <dgm:prSet presAssocID="{EE9E00EF-BCC0-4F3B-ABE6-41AD60103E6D}" presName="aSpace2" presStyleCnt="0"/>
      <dgm:spPr/>
    </dgm:pt>
    <dgm:pt modelId="{21E35218-11B3-4F41-8DE6-EE7B47CABB25}" type="pres">
      <dgm:prSet presAssocID="{647B5AB2-F91C-41EF-9719-CD9E53B23713}" presName="childNode" presStyleLbl="node1" presStyleIdx="3" presStyleCnt="4" custScaleX="73943" custLinFactNeighborX="787" custLinFactNeighborY="-14726">
        <dgm:presLayoutVars>
          <dgm:bulletEnabled val="1"/>
        </dgm:presLayoutVars>
      </dgm:prSet>
      <dgm:spPr/>
      <dgm:t>
        <a:bodyPr/>
        <a:lstStyle/>
        <a:p>
          <a:endParaRPr lang="en-US"/>
        </a:p>
      </dgm:t>
    </dgm:pt>
  </dgm:ptLst>
  <dgm:cxnLst>
    <dgm:cxn modelId="{12A840CE-2BD1-458F-8E45-1B2BCBFBE5CA}" srcId="{FCD21879-E5C5-4299-B8F2-9A996F0C809D}" destId="{DF63E217-DC3E-4238-BA10-E1CE91F6D0A6}" srcOrd="0" destOrd="0" parTransId="{3E8000C4-59EA-4203-93D5-99715DD75927}" sibTransId="{6B231792-6A08-4558-92F3-4B12C201AB33}"/>
    <dgm:cxn modelId="{22244360-3596-4017-8911-43578822CC4C}" srcId="{A97CDFB5-EE32-4987-90F8-A168CA41C969}" destId="{FCD21879-E5C5-4299-B8F2-9A996F0C809D}" srcOrd="0" destOrd="0" parTransId="{0DB2D1A4-E7DC-440E-B176-7288BB8613D7}" sibTransId="{752640C7-3852-42BA-A365-D9100FCC548D}"/>
    <dgm:cxn modelId="{36554515-3A7F-4384-A930-AC157BB4ECD0}" type="presOf" srcId="{EE9E00EF-BCC0-4F3B-ABE6-41AD60103E6D}" destId="{CEF40CCB-D92D-49DB-BF8D-E860F6DF3487}" srcOrd="0" destOrd="0" presId="urn:microsoft.com/office/officeart/2005/8/layout/lProcess2"/>
    <dgm:cxn modelId="{98D9B6CD-2189-4FFB-A9F2-C24B2AED37FE}" type="presOf" srcId="{FCD21879-E5C5-4299-B8F2-9A996F0C809D}" destId="{228E47AC-9589-4D31-A51D-8C9526FECC84}" srcOrd="1" destOrd="0" presId="urn:microsoft.com/office/officeart/2005/8/layout/lProcess2"/>
    <dgm:cxn modelId="{394C8581-A61C-4F77-8393-BF248A3382C8}" srcId="{FCD21879-E5C5-4299-B8F2-9A996F0C809D}" destId="{647B5AB2-F91C-41EF-9719-CD9E53B23713}" srcOrd="3" destOrd="0" parTransId="{1B856CB6-8DF0-48B6-A26F-18A9CA6C5F5E}" sibTransId="{20616CDA-EEA9-4F9D-A876-EF5AF43CD494}"/>
    <dgm:cxn modelId="{4228CC8F-4378-482C-9706-E52278453CC2}" type="presOf" srcId="{DF63E217-DC3E-4238-BA10-E1CE91F6D0A6}" destId="{71481B03-FBC6-418D-B38A-4D1582B8D554}" srcOrd="0" destOrd="0" presId="urn:microsoft.com/office/officeart/2005/8/layout/lProcess2"/>
    <dgm:cxn modelId="{52A3AB46-05D4-4CC8-A7C5-457F8D40548E}" type="presOf" srcId="{FCD21879-E5C5-4299-B8F2-9A996F0C809D}" destId="{9CB2E2BD-4367-4A0B-8E7A-BAC3C129F915}" srcOrd="0" destOrd="0" presId="urn:microsoft.com/office/officeart/2005/8/layout/lProcess2"/>
    <dgm:cxn modelId="{4E90A9C8-BE0D-4C30-9F3B-940E31D192AB}" srcId="{FCD21879-E5C5-4299-B8F2-9A996F0C809D}" destId="{EE9E00EF-BCC0-4F3B-ABE6-41AD60103E6D}" srcOrd="2" destOrd="0" parTransId="{0DB4BD5E-9BC7-4F8E-BE4E-05B4DFC19837}" sibTransId="{1F5AAF45-FB4E-4F9C-89A8-8B68FC33C02A}"/>
    <dgm:cxn modelId="{0443A1FB-CA9F-44FF-A8C6-EA53AEAA9139}" type="presOf" srcId="{A97CDFB5-EE32-4987-90F8-A168CA41C969}" destId="{8220EE1D-0298-4754-8EDD-E0EEC7FC5DF1}" srcOrd="0" destOrd="0" presId="urn:microsoft.com/office/officeart/2005/8/layout/lProcess2"/>
    <dgm:cxn modelId="{49BC3D22-0344-45C0-8EED-6A69FF44EFA9}" type="presOf" srcId="{8548F47D-537F-4CEB-AE97-605AEA504ACF}" destId="{D7F15D9C-3A63-4144-8A5F-7133D9517619}" srcOrd="0" destOrd="0" presId="urn:microsoft.com/office/officeart/2005/8/layout/lProcess2"/>
    <dgm:cxn modelId="{619CDF24-14D3-4306-938E-4F5A8BC1F6E7}" srcId="{FCD21879-E5C5-4299-B8F2-9A996F0C809D}" destId="{8548F47D-537F-4CEB-AE97-605AEA504ACF}" srcOrd="1" destOrd="0" parTransId="{7D91F6C4-F229-4989-A88B-7A79ED1D9E3D}" sibTransId="{83677E05-95C2-4D08-8672-A1DBB6652F4C}"/>
    <dgm:cxn modelId="{04620D32-7515-47F5-9CE7-8D36B76149DB}" type="presOf" srcId="{647B5AB2-F91C-41EF-9719-CD9E53B23713}" destId="{21E35218-11B3-4F41-8DE6-EE7B47CABB25}" srcOrd="0" destOrd="0" presId="urn:microsoft.com/office/officeart/2005/8/layout/lProcess2"/>
    <dgm:cxn modelId="{E1E52F81-88EC-458C-9B00-FD4E221EBC6D}" type="presParOf" srcId="{8220EE1D-0298-4754-8EDD-E0EEC7FC5DF1}" destId="{44769BA0-9257-4616-8A8D-EE50C49E9782}" srcOrd="0" destOrd="0" presId="urn:microsoft.com/office/officeart/2005/8/layout/lProcess2"/>
    <dgm:cxn modelId="{21090CEB-C735-4193-8A06-E8D11F08E93F}" type="presParOf" srcId="{44769BA0-9257-4616-8A8D-EE50C49E9782}" destId="{9CB2E2BD-4367-4A0B-8E7A-BAC3C129F915}" srcOrd="0" destOrd="0" presId="urn:microsoft.com/office/officeart/2005/8/layout/lProcess2"/>
    <dgm:cxn modelId="{0848B4A2-2C5E-4AAC-9BFB-881488F307D9}" type="presParOf" srcId="{44769BA0-9257-4616-8A8D-EE50C49E9782}" destId="{228E47AC-9589-4D31-A51D-8C9526FECC84}" srcOrd="1" destOrd="0" presId="urn:microsoft.com/office/officeart/2005/8/layout/lProcess2"/>
    <dgm:cxn modelId="{451B762E-F9DB-440C-99E2-8028F61D6DA0}" type="presParOf" srcId="{44769BA0-9257-4616-8A8D-EE50C49E9782}" destId="{45DCA4A9-7F1E-4905-B083-CB652EC94EEA}" srcOrd="2" destOrd="0" presId="urn:microsoft.com/office/officeart/2005/8/layout/lProcess2"/>
    <dgm:cxn modelId="{589BE8D6-8749-4963-A663-8C3DD9EBB8C5}" type="presParOf" srcId="{45DCA4A9-7F1E-4905-B083-CB652EC94EEA}" destId="{99788B49-20FE-40C9-89EC-2139B910CB24}" srcOrd="0" destOrd="0" presId="urn:microsoft.com/office/officeart/2005/8/layout/lProcess2"/>
    <dgm:cxn modelId="{960CDACB-43FF-4984-9610-B26FF534509A}" type="presParOf" srcId="{99788B49-20FE-40C9-89EC-2139B910CB24}" destId="{71481B03-FBC6-418D-B38A-4D1582B8D554}" srcOrd="0" destOrd="0" presId="urn:microsoft.com/office/officeart/2005/8/layout/lProcess2"/>
    <dgm:cxn modelId="{E328F581-0131-40FF-92D7-885A8724A6EB}" type="presParOf" srcId="{99788B49-20FE-40C9-89EC-2139B910CB24}" destId="{53CC9F6D-E714-40FC-99D8-77095A79DA42}" srcOrd="1" destOrd="0" presId="urn:microsoft.com/office/officeart/2005/8/layout/lProcess2"/>
    <dgm:cxn modelId="{F6628062-1558-4D02-ACD7-52885A260B3F}" type="presParOf" srcId="{99788B49-20FE-40C9-89EC-2139B910CB24}" destId="{D7F15D9C-3A63-4144-8A5F-7133D9517619}" srcOrd="2" destOrd="0" presId="urn:microsoft.com/office/officeart/2005/8/layout/lProcess2"/>
    <dgm:cxn modelId="{3707412B-862A-46B8-AEF3-FE9E82005EA8}" type="presParOf" srcId="{99788B49-20FE-40C9-89EC-2139B910CB24}" destId="{CEA77AB1-F1AE-47F6-A9A9-15A1A25E0232}" srcOrd="3" destOrd="0" presId="urn:microsoft.com/office/officeart/2005/8/layout/lProcess2"/>
    <dgm:cxn modelId="{60E6F145-14D7-4372-A08F-55B373F26CB7}" type="presParOf" srcId="{99788B49-20FE-40C9-89EC-2139B910CB24}" destId="{CEF40CCB-D92D-49DB-BF8D-E860F6DF3487}" srcOrd="4" destOrd="0" presId="urn:microsoft.com/office/officeart/2005/8/layout/lProcess2"/>
    <dgm:cxn modelId="{6C098A1A-AD4E-40E3-9B63-34D0404D6535}" type="presParOf" srcId="{99788B49-20FE-40C9-89EC-2139B910CB24}" destId="{D4C58FB3-D890-4A74-AE07-3C69DCF364DC}" srcOrd="5" destOrd="0" presId="urn:microsoft.com/office/officeart/2005/8/layout/lProcess2"/>
    <dgm:cxn modelId="{F5993A21-D5C7-47CD-B544-F19EDA47414E}" type="presParOf" srcId="{99788B49-20FE-40C9-89EC-2139B910CB24}" destId="{21E35218-11B3-4F41-8DE6-EE7B47CABB25}"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CDFB5-EE32-4987-90F8-A168CA41C969}" type="doc">
      <dgm:prSet loTypeId="urn:microsoft.com/office/officeart/2005/8/layout/lProcess2" loCatId="list" qsTypeId="urn:microsoft.com/office/officeart/2005/8/quickstyle/3d1" qsCatId="3D" csTypeId="urn:microsoft.com/office/officeart/2005/8/colors/accent0_1" csCatId="mainScheme" phldr="1"/>
      <dgm:spPr/>
      <dgm:t>
        <a:bodyPr/>
        <a:lstStyle/>
        <a:p>
          <a:endParaRPr lang="en-US"/>
        </a:p>
      </dgm:t>
    </dgm:pt>
    <dgm:pt modelId="{11FE548A-9E05-40D8-A8B1-999F8EFDC5E6}">
      <dgm:prSet phldrT="[Text]" custT="1"/>
      <dgm:spPr>
        <a:scene3d>
          <a:camera prst="orthographicFront"/>
          <a:lightRig rig="flat" dir="t"/>
        </a:scene3d>
        <a:sp3d z="-190500" extrusionH="12700" prstMaterial="plastic"/>
      </dgm:spPr>
      <dgm:t>
        <a:bodyPr/>
        <a:lstStyle/>
        <a:p>
          <a:r>
            <a:rPr lang="en-US" sz="2100" dirty="0" smtClean="0"/>
            <a:t>Cloud Management</a:t>
          </a:r>
          <a:endParaRPr lang="en-US" sz="2100" dirty="0"/>
        </a:p>
      </dgm:t>
    </dgm:pt>
    <dgm:pt modelId="{269797E9-6AAB-4D9F-B859-6F17488F3F4B}" type="parTrans" cxnId="{02FE2465-C210-40F6-88BD-302045D3D88E}">
      <dgm:prSet/>
      <dgm:spPr/>
      <dgm:t>
        <a:bodyPr/>
        <a:lstStyle/>
        <a:p>
          <a:endParaRPr lang="en-US"/>
        </a:p>
      </dgm:t>
    </dgm:pt>
    <dgm:pt modelId="{4F347E6D-AB1C-4A35-8517-CDC8777A60CF}" type="sibTrans" cxnId="{02FE2465-C210-40F6-88BD-302045D3D88E}">
      <dgm:prSet/>
      <dgm:spPr/>
      <dgm:t>
        <a:bodyPr/>
        <a:lstStyle/>
        <a:p>
          <a:endParaRPr lang="en-US"/>
        </a:p>
      </dgm:t>
    </dgm:pt>
    <dgm:pt modelId="{032B5CAF-F8A8-41C6-9DC9-0AA1135775CD}">
      <dgm:prSet phldrT="[Text]" custT="1"/>
      <dgm:spPr/>
      <dgm:t>
        <a:bodyPr/>
        <a:lstStyle/>
        <a:p>
          <a:r>
            <a:rPr lang="en-US" sz="1400" dirty="0" smtClean="0"/>
            <a:t>Application Owner Usage</a:t>
          </a:r>
          <a:endParaRPr lang="en-US" sz="1400" dirty="0"/>
        </a:p>
      </dgm:t>
    </dgm:pt>
    <dgm:pt modelId="{C7025173-2EF5-40B1-BAC4-1B1E183F1B8E}" type="parTrans" cxnId="{3F0CA8D3-C79A-433D-8925-C44EBD35DCAF}">
      <dgm:prSet/>
      <dgm:spPr/>
      <dgm:t>
        <a:bodyPr/>
        <a:lstStyle/>
        <a:p>
          <a:endParaRPr lang="en-US"/>
        </a:p>
      </dgm:t>
    </dgm:pt>
    <dgm:pt modelId="{1000DE8B-FB21-4F55-AA47-0B979994D6D6}" type="sibTrans" cxnId="{3F0CA8D3-C79A-433D-8925-C44EBD35DCAF}">
      <dgm:prSet/>
      <dgm:spPr/>
      <dgm:t>
        <a:bodyPr/>
        <a:lstStyle/>
        <a:p>
          <a:endParaRPr lang="en-US"/>
        </a:p>
      </dgm:t>
    </dgm:pt>
    <dgm:pt modelId="{3B45A803-51FC-4879-800D-689BCCFEE7E7}">
      <dgm:prSet phldrT="[Text]" custT="1"/>
      <dgm:spPr/>
      <dgm:t>
        <a:bodyPr/>
        <a:lstStyle/>
        <a:p>
          <a:r>
            <a:rPr lang="en-US" sz="1400" dirty="0" smtClean="0"/>
            <a:t>Delegation and Quota</a:t>
          </a:r>
          <a:endParaRPr lang="en-US" sz="1400" dirty="0"/>
        </a:p>
      </dgm:t>
    </dgm:pt>
    <dgm:pt modelId="{80F82214-60D0-47CC-8C81-1FFD6B2B7677}" type="parTrans" cxnId="{8CC03530-CFC0-438F-A559-7D230C9ED890}">
      <dgm:prSet/>
      <dgm:spPr/>
      <dgm:t>
        <a:bodyPr/>
        <a:lstStyle/>
        <a:p>
          <a:endParaRPr lang="en-US"/>
        </a:p>
      </dgm:t>
    </dgm:pt>
    <dgm:pt modelId="{CC405BA5-2953-455C-B011-7DB08B108565}" type="sibTrans" cxnId="{8CC03530-CFC0-438F-A559-7D230C9ED890}">
      <dgm:prSet/>
      <dgm:spPr/>
      <dgm:t>
        <a:bodyPr/>
        <a:lstStyle/>
        <a:p>
          <a:endParaRPr lang="en-US"/>
        </a:p>
      </dgm:t>
    </dgm:pt>
    <dgm:pt modelId="{9A4E5095-913E-478B-9A27-75813EE4E127}">
      <dgm:prSet phldrT="[Text]" custT="1"/>
      <dgm:spPr/>
      <dgm:t>
        <a:bodyPr/>
        <a:lstStyle/>
        <a:p>
          <a:r>
            <a:rPr lang="en-US" sz="1400" dirty="0" smtClean="0"/>
            <a:t>Capacity and Capability</a:t>
          </a:r>
          <a:endParaRPr lang="en-US" sz="1400" dirty="0"/>
        </a:p>
      </dgm:t>
    </dgm:pt>
    <dgm:pt modelId="{6E10C7D5-7115-478D-8508-D2FC2FF308DD}" type="parTrans" cxnId="{D7D545E5-8293-4F09-821D-5FDE457037C4}">
      <dgm:prSet/>
      <dgm:spPr/>
      <dgm:t>
        <a:bodyPr/>
        <a:lstStyle/>
        <a:p>
          <a:endParaRPr lang="en-US"/>
        </a:p>
      </dgm:t>
    </dgm:pt>
    <dgm:pt modelId="{BAE733FD-F307-46C6-A382-D84ED857E44F}" type="sibTrans" cxnId="{D7D545E5-8293-4F09-821D-5FDE457037C4}">
      <dgm:prSet/>
      <dgm:spPr/>
      <dgm:t>
        <a:bodyPr/>
        <a:lstStyle/>
        <a:p>
          <a:endParaRPr lang="en-US"/>
        </a:p>
      </dgm:t>
    </dgm:pt>
    <dgm:pt modelId="{8220EE1D-0298-4754-8EDD-E0EEC7FC5DF1}" type="pres">
      <dgm:prSet presAssocID="{A97CDFB5-EE32-4987-90F8-A168CA41C969}" presName="theList" presStyleCnt="0">
        <dgm:presLayoutVars>
          <dgm:dir/>
          <dgm:animLvl val="lvl"/>
          <dgm:resizeHandles val="exact"/>
        </dgm:presLayoutVars>
      </dgm:prSet>
      <dgm:spPr/>
      <dgm:t>
        <a:bodyPr/>
        <a:lstStyle/>
        <a:p>
          <a:endParaRPr lang="en-US"/>
        </a:p>
      </dgm:t>
    </dgm:pt>
    <dgm:pt modelId="{46683697-2243-466B-B32E-79BFF7028D62}" type="pres">
      <dgm:prSet presAssocID="{11FE548A-9E05-40D8-A8B1-999F8EFDC5E6}" presName="compNode" presStyleCnt="0"/>
      <dgm:spPr/>
      <dgm:t>
        <a:bodyPr/>
        <a:lstStyle/>
        <a:p>
          <a:endParaRPr lang="en-US"/>
        </a:p>
      </dgm:t>
    </dgm:pt>
    <dgm:pt modelId="{A9578C0C-ABDE-4C3A-83DD-A1CC6591788B}" type="pres">
      <dgm:prSet presAssocID="{11FE548A-9E05-40D8-A8B1-999F8EFDC5E6}" presName="aNode" presStyleLbl="bgShp" presStyleIdx="0" presStyleCnt="1"/>
      <dgm:spPr/>
      <dgm:t>
        <a:bodyPr/>
        <a:lstStyle/>
        <a:p>
          <a:endParaRPr lang="en-US"/>
        </a:p>
      </dgm:t>
    </dgm:pt>
    <dgm:pt modelId="{1A76FB4F-5096-49F3-93EF-32ED8090566B}" type="pres">
      <dgm:prSet presAssocID="{11FE548A-9E05-40D8-A8B1-999F8EFDC5E6}" presName="textNode" presStyleLbl="bgShp" presStyleIdx="0" presStyleCnt="1"/>
      <dgm:spPr/>
      <dgm:t>
        <a:bodyPr/>
        <a:lstStyle/>
        <a:p>
          <a:endParaRPr lang="en-US"/>
        </a:p>
      </dgm:t>
    </dgm:pt>
    <dgm:pt modelId="{0DD2253B-3782-489C-B105-5416FA7B5500}" type="pres">
      <dgm:prSet presAssocID="{11FE548A-9E05-40D8-A8B1-999F8EFDC5E6}" presName="compChildNode" presStyleCnt="0"/>
      <dgm:spPr/>
      <dgm:t>
        <a:bodyPr/>
        <a:lstStyle/>
        <a:p>
          <a:endParaRPr lang="en-US"/>
        </a:p>
      </dgm:t>
    </dgm:pt>
    <dgm:pt modelId="{01E439A1-5170-4695-B09E-41E12D96A188}" type="pres">
      <dgm:prSet presAssocID="{11FE548A-9E05-40D8-A8B1-999F8EFDC5E6}" presName="theInnerList" presStyleCnt="0"/>
      <dgm:spPr/>
      <dgm:t>
        <a:bodyPr/>
        <a:lstStyle/>
        <a:p>
          <a:endParaRPr lang="en-US"/>
        </a:p>
      </dgm:t>
    </dgm:pt>
    <dgm:pt modelId="{242900EB-425D-42F2-AFBF-1360C1A07D64}" type="pres">
      <dgm:prSet presAssocID="{032B5CAF-F8A8-41C6-9DC9-0AA1135775CD}" presName="childNode" presStyleLbl="node1" presStyleIdx="0" presStyleCnt="3">
        <dgm:presLayoutVars>
          <dgm:bulletEnabled val="1"/>
        </dgm:presLayoutVars>
      </dgm:prSet>
      <dgm:spPr/>
      <dgm:t>
        <a:bodyPr/>
        <a:lstStyle/>
        <a:p>
          <a:endParaRPr lang="en-US"/>
        </a:p>
      </dgm:t>
    </dgm:pt>
    <dgm:pt modelId="{5F2666BC-E8C5-4F7D-A6A9-1DD482EA544A}" type="pres">
      <dgm:prSet presAssocID="{032B5CAF-F8A8-41C6-9DC9-0AA1135775CD}" presName="aSpace2" presStyleCnt="0"/>
      <dgm:spPr/>
      <dgm:t>
        <a:bodyPr/>
        <a:lstStyle/>
        <a:p>
          <a:endParaRPr lang="en-US"/>
        </a:p>
      </dgm:t>
    </dgm:pt>
    <dgm:pt modelId="{B23BCF8C-7CED-4FF8-9C0D-BF6A3FA5BD96}" type="pres">
      <dgm:prSet presAssocID="{9A4E5095-913E-478B-9A27-75813EE4E127}" presName="childNode" presStyleLbl="node1" presStyleIdx="1" presStyleCnt="3">
        <dgm:presLayoutVars>
          <dgm:bulletEnabled val="1"/>
        </dgm:presLayoutVars>
      </dgm:prSet>
      <dgm:spPr/>
      <dgm:t>
        <a:bodyPr/>
        <a:lstStyle/>
        <a:p>
          <a:endParaRPr lang="en-US"/>
        </a:p>
      </dgm:t>
    </dgm:pt>
    <dgm:pt modelId="{5136D6AD-174A-40EA-BB19-D0EA52BFC42E}" type="pres">
      <dgm:prSet presAssocID="{9A4E5095-913E-478B-9A27-75813EE4E127}" presName="aSpace2" presStyleCnt="0"/>
      <dgm:spPr/>
    </dgm:pt>
    <dgm:pt modelId="{51C5C38D-66A4-4BDA-96A2-94BB35F7FF99}" type="pres">
      <dgm:prSet presAssocID="{3B45A803-51FC-4879-800D-689BCCFEE7E7}" presName="childNode" presStyleLbl="node1" presStyleIdx="2" presStyleCnt="3">
        <dgm:presLayoutVars>
          <dgm:bulletEnabled val="1"/>
        </dgm:presLayoutVars>
      </dgm:prSet>
      <dgm:spPr/>
      <dgm:t>
        <a:bodyPr/>
        <a:lstStyle/>
        <a:p>
          <a:endParaRPr lang="en-US"/>
        </a:p>
      </dgm:t>
    </dgm:pt>
  </dgm:ptLst>
  <dgm:cxnLst>
    <dgm:cxn modelId="{192CD622-3257-4E30-8F8D-FDEE19F744D6}" type="presOf" srcId="{11FE548A-9E05-40D8-A8B1-999F8EFDC5E6}" destId="{1A76FB4F-5096-49F3-93EF-32ED8090566B}" srcOrd="1" destOrd="0" presId="urn:microsoft.com/office/officeart/2005/8/layout/lProcess2"/>
    <dgm:cxn modelId="{8C6B347D-7BB1-4EF1-8C9D-A2906B6D3302}" type="presOf" srcId="{A97CDFB5-EE32-4987-90F8-A168CA41C969}" destId="{8220EE1D-0298-4754-8EDD-E0EEC7FC5DF1}" srcOrd="0" destOrd="0" presId="urn:microsoft.com/office/officeart/2005/8/layout/lProcess2"/>
    <dgm:cxn modelId="{919CD87E-BB54-4106-B0A0-0C0FEE28910A}" type="presOf" srcId="{11FE548A-9E05-40D8-A8B1-999F8EFDC5E6}" destId="{A9578C0C-ABDE-4C3A-83DD-A1CC6591788B}" srcOrd="0" destOrd="0" presId="urn:microsoft.com/office/officeart/2005/8/layout/lProcess2"/>
    <dgm:cxn modelId="{815FB17A-5514-4ABD-9D31-35C3472DFDB1}" type="presOf" srcId="{9A4E5095-913E-478B-9A27-75813EE4E127}" destId="{B23BCF8C-7CED-4FF8-9C0D-BF6A3FA5BD96}" srcOrd="0" destOrd="0" presId="urn:microsoft.com/office/officeart/2005/8/layout/lProcess2"/>
    <dgm:cxn modelId="{8CC03530-CFC0-438F-A559-7D230C9ED890}" srcId="{11FE548A-9E05-40D8-A8B1-999F8EFDC5E6}" destId="{3B45A803-51FC-4879-800D-689BCCFEE7E7}" srcOrd="2" destOrd="0" parTransId="{80F82214-60D0-47CC-8C81-1FFD6B2B7677}" sibTransId="{CC405BA5-2953-455C-B011-7DB08B108565}"/>
    <dgm:cxn modelId="{3F0CA8D3-C79A-433D-8925-C44EBD35DCAF}" srcId="{11FE548A-9E05-40D8-A8B1-999F8EFDC5E6}" destId="{032B5CAF-F8A8-41C6-9DC9-0AA1135775CD}" srcOrd="0" destOrd="0" parTransId="{C7025173-2EF5-40B1-BAC4-1B1E183F1B8E}" sibTransId="{1000DE8B-FB21-4F55-AA47-0B979994D6D6}"/>
    <dgm:cxn modelId="{2EC6E81D-5E06-4FD3-A56F-4D3C8209C4D9}" type="presOf" srcId="{032B5CAF-F8A8-41C6-9DC9-0AA1135775CD}" destId="{242900EB-425D-42F2-AFBF-1360C1A07D64}" srcOrd="0" destOrd="0" presId="urn:microsoft.com/office/officeart/2005/8/layout/lProcess2"/>
    <dgm:cxn modelId="{24BF4178-0D83-4B4B-9CBA-82B2C810AC67}" type="presOf" srcId="{3B45A803-51FC-4879-800D-689BCCFEE7E7}" destId="{51C5C38D-66A4-4BDA-96A2-94BB35F7FF99}" srcOrd="0" destOrd="0" presId="urn:microsoft.com/office/officeart/2005/8/layout/lProcess2"/>
    <dgm:cxn modelId="{02FE2465-C210-40F6-88BD-302045D3D88E}" srcId="{A97CDFB5-EE32-4987-90F8-A168CA41C969}" destId="{11FE548A-9E05-40D8-A8B1-999F8EFDC5E6}" srcOrd="0" destOrd="0" parTransId="{269797E9-6AAB-4D9F-B859-6F17488F3F4B}" sibTransId="{4F347E6D-AB1C-4A35-8517-CDC8777A60CF}"/>
    <dgm:cxn modelId="{D7D545E5-8293-4F09-821D-5FDE457037C4}" srcId="{11FE548A-9E05-40D8-A8B1-999F8EFDC5E6}" destId="{9A4E5095-913E-478B-9A27-75813EE4E127}" srcOrd="1" destOrd="0" parTransId="{6E10C7D5-7115-478D-8508-D2FC2FF308DD}" sibTransId="{BAE733FD-F307-46C6-A382-D84ED857E44F}"/>
    <dgm:cxn modelId="{41219EFF-FCC6-4482-B8B0-65D6597C1160}" type="presParOf" srcId="{8220EE1D-0298-4754-8EDD-E0EEC7FC5DF1}" destId="{46683697-2243-466B-B32E-79BFF7028D62}" srcOrd="0" destOrd="0" presId="urn:microsoft.com/office/officeart/2005/8/layout/lProcess2"/>
    <dgm:cxn modelId="{0A158B97-646E-486E-9A67-E75217E2E201}" type="presParOf" srcId="{46683697-2243-466B-B32E-79BFF7028D62}" destId="{A9578C0C-ABDE-4C3A-83DD-A1CC6591788B}" srcOrd="0" destOrd="0" presId="urn:microsoft.com/office/officeart/2005/8/layout/lProcess2"/>
    <dgm:cxn modelId="{CDF5CC3D-55E1-4DB4-A764-E621E881BAB3}" type="presParOf" srcId="{46683697-2243-466B-B32E-79BFF7028D62}" destId="{1A76FB4F-5096-49F3-93EF-32ED8090566B}" srcOrd="1" destOrd="0" presId="urn:microsoft.com/office/officeart/2005/8/layout/lProcess2"/>
    <dgm:cxn modelId="{8528EBC5-C80B-4202-9FAB-2307D9252DF9}" type="presParOf" srcId="{46683697-2243-466B-B32E-79BFF7028D62}" destId="{0DD2253B-3782-489C-B105-5416FA7B5500}" srcOrd="2" destOrd="0" presId="urn:microsoft.com/office/officeart/2005/8/layout/lProcess2"/>
    <dgm:cxn modelId="{56168920-999B-47BF-A9DE-7B948C864DEE}" type="presParOf" srcId="{0DD2253B-3782-489C-B105-5416FA7B5500}" destId="{01E439A1-5170-4695-B09E-41E12D96A188}" srcOrd="0" destOrd="0" presId="urn:microsoft.com/office/officeart/2005/8/layout/lProcess2"/>
    <dgm:cxn modelId="{14DDDE12-F73D-4640-833C-78531ED9798A}" type="presParOf" srcId="{01E439A1-5170-4695-B09E-41E12D96A188}" destId="{242900EB-425D-42F2-AFBF-1360C1A07D64}" srcOrd="0" destOrd="0" presId="urn:microsoft.com/office/officeart/2005/8/layout/lProcess2"/>
    <dgm:cxn modelId="{61C74233-4B54-46A0-BD6C-086FD3CD1FEA}" type="presParOf" srcId="{01E439A1-5170-4695-B09E-41E12D96A188}" destId="{5F2666BC-E8C5-4F7D-A6A9-1DD482EA544A}" srcOrd="1" destOrd="0" presId="urn:microsoft.com/office/officeart/2005/8/layout/lProcess2"/>
    <dgm:cxn modelId="{9D0ABB70-6324-480B-B848-711B73973F7D}" type="presParOf" srcId="{01E439A1-5170-4695-B09E-41E12D96A188}" destId="{B23BCF8C-7CED-4FF8-9C0D-BF6A3FA5BD96}" srcOrd="2" destOrd="0" presId="urn:microsoft.com/office/officeart/2005/8/layout/lProcess2"/>
    <dgm:cxn modelId="{3307907E-732A-4F53-9642-5947B667097F}" type="presParOf" srcId="{01E439A1-5170-4695-B09E-41E12D96A188}" destId="{5136D6AD-174A-40EA-BB19-D0EA52BFC42E}" srcOrd="3" destOrd="0" presId="urn:microsoft.com/office/officeart/2005/8/layout/lProcess2"/>
    <dgm:cxn modelId="{9351BD51-0C60-4274-A5AC-5C0A59FB333E}" type="presParOf" srcId="{01E439A1-5170-4695-B09E-41E12D96A188}" destId="{51C5C38D-66A4-4BDA-96A2-94BB35F7FF99}"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7CDFB5-EE32-4987-90F8-A168CA41C969}" type="doc">
      <dgm:prSet loTypeId="urn:microsoft.com/office/officeart/2005/8/layout/lProcess2" loCatId="list" qsTypeId="urn:microsoft.com/office/officeart/2005/8/quickstyle/3d1" qsCatId="3D" csTypeId="urn:microsoft.com/office/officeart/2005/8/colors/accent0_1" csCatId="mainScheme" phldr="1"/>
      <dgm:spPr/>
      <dgm:t>
        <a:bodyPr/>
        <a:lstStyle/>
        <a:p>
          <a:endParaRPr lang="en-US"/>
        </a:p>
      </dgm:t>
    </dgm:pt>
    <dgm:pt modelId="{FCD21879-E5C5-4299-B8F2-9A996F0C809D}">
      <dgm:prSet phldrT="[Text]" custT="1"/>
      <dgm:spPr>
        <a:scene3d>
          <a:camera prst="orthographicFront"/>
          <a:lightRig rig="flat" dir="t"/>
        </a:scene3d>
        <a:sp3d z="-190500" extrusionH="12700" prstMaterial="plastic"/>
      </dgm:spPr>
      <dgm:t>
        <a:bodyPr/>
        <a:lstStyle/>
        <a:p>
          <a:r>
            <a:rPr lang="en-US" sz="2100" dirty="0" smtClean="0"/>
            <a:t>Infrastructure Enhancements</a:t>
          </a:r>
          <a:endParaRPr lang="en-US" sz="2100" b="0" dirty="0"/>
        </a:p>
      </dgm:t>
    </dgm:pt>
    <dgm:pt modelId="{0DB2D1A4-E7DC-440E-B176-7288BB8613D7}" type="parTrans" cxnId="{22244360-3596-4017-8911-43578822CC4C}">
      <dgm:prSet/>
      <dgm:spPr/>
      <dgm:t>
        <a:bodyPr/>
        <a:lstStyle/>
        <a:p>
          <a:endParaRPr lang="en-US"/>
        </a:p>
      </dgm:t>
    </dgm:pt>
    <dgm:pt modelId="{752640C7-3852-42BA-A365-D9100FCC548D}" type="sibTrans" cxnId="{22244360-3596-4017-8911-43578822CC4C}">
      <dgm:prSet/>
      <dgm:spPr/>
      <dgm:t>
        <a:bodyPr/>
        <a:lstStyle/>
        <a:p>
          <a:endParaRPr lang="en-US"/>
        </a:p>
      </dgm:t>
    </dgm:pt>
    <dgm:pt modelId="{4DEA4592-19E1-4535-8F44-3AFD2F670E67}">
      <dgm:prSet phldrT="[Text]" custT="1"/>
      <dgm:spPr/>
      <dgm:t>
        <a:bodyPr/>
        <a:lstStyle/>
        <a:p>
          <a:r>
            <a:rPr lang="en-US" sz="1400" dirty="0" smtClean="0"/>
            <a:t>HA VMM Server</a:t>
          </a:r>
          <a:endParaRPr lang="en-US" sz="1400" dirty="0"/>
        </a:p>
      </dgm:t>
    </dgm:pt>
    <dgm:pt modelId="{003C604F-1A88-491F-ABEC-8B8F073D020A}" type="parTrans" cxnId="{B5924042-8614-437D-94A6-486F1C2A845E}">
      <dgm:prSet/>
      <dgm:spPr/>
      <dgm:t>
        <a:bodyPr/>
        <a:lstStyle/>
        <a:p>
          <a:endParaRPr lang="en-US"/>
        </a:p>
      </dgm:t>
    </dgm:pt>
    <dgm:pt modelId="{A9EAECAB-52DF-4968-A849-47D2C4FA3D28}" type="sibTrans" cxnId="{B5924042-8614-437D-94A6-486F1C2A845E}">
      <dgm:prSet/>
      <dgm:spPr/>
      <dgm:t>
        <a:bodyPr/>
        <a:lstStyle/>
        <a:p>
          <a:endParaRPr lang="en-US"/>
        </a:p>
      </dgm:t>
    </dgm:pt>
    <dgm:pt modelId="{1A9AF90A-726F-4DEF-8558-A523317AB4AC}">
      <dgm:prSet phldrT="[Text]" custT="1"/>
      <dgm:spPr/>
      <dgm:t>
        <a:bodyPr/>
        <a:lstStyle/>
        <a:p>
          <a:r>
            <a:rPr lang="en-US" sz="1400" dirty="0" smtClean="0"/>
            <a:t>Upgrade</a:t>
          </a:r>
          <a:endParaRPr lang="en-US" sz="1400" dirty="0"/>
        </a:p>
      </dgm:t>
    </dgm:pt>
    <dgm:pt modelId="{5A2C0B70-DDA7-4E9A-95DD-EC27B36D6022}" type="parTrans" cxnId="{E84093BC-2411-4513-A40E-08F310153125}">
      <dgm:prSet/>
      <dgm:spPr/>
      <dgm:t>
        <a:bodyPr/>
        <a:lstStyle/>
        <a:p>
          <a:endParaRPr lang="en-US"/>
        </a:p>
      </dgm:t>
    </dgm:pt>
    <dgm:pt modelId="{5F4A8331-8166-423C-AE23-85FE571C2FD7}" type="sibTrans" cxnId="{E84093BC-2411-4513-A40E-08F310153125}">
      <dgm:prSet/>
      <dgm:spPr/>
      <dgm:t>
        <a:bodyPr/>
        <a:lstStyle/>
        <a:p>
          <a:endParaRPr lang="en-US"/>
        </a:p>
      </dgm:t>
    </dgm:pt>
    <dgm:pt modelId="{495A0A3B-8726-4AE1-AA48-0AE0A7A09F88}">
      <dgm:prSet phldrT="[Text]" custT="1"/>
      <dgm:spPr/>
      <dgm:t>
        <a:bodyPr/>
        <a:lstStyle/>
        <a:p>
          <a:r>
            <a:rPr lang="en-US" sz="1400" dirty="0" smtClean="0"/>
            <a:t>Custom properties</a:t>
          </a:r>
          <a:endParaRPr lang="en-US" sz="1400" dirty="0"/>
        </a:p>
      </dgm:t>
    </dgm:pt>
    <dgm:pt modelId="{836A8105-63D3-437C-A494-523739404C46}" type="parTrans" cxnId="{F907858C-3F09-47F2-BC26-EF9555E979D1}">
      <dgm:prSet/>
      <dgm:spPr/>
      <dgm:t>
        <a:bodyPr/>
        <a:lstStyle/>
        <a:p>
          <a:endParaRPr lang="en-US"/>
        </a:p>
      </dgm:t>
    </dgm:pt>
    <dgm:pt modelId="{885D3FFE-A9B2-49A2-9058-D9F5CE11E221}" type="sibTrans" cxnId="{F907858C-3F09-47F2-BC26-EF9555E979D1}">
      <dgm:prSet/>
      <dgm:spPr/>
      <dgm:t>
        <a:bodyPr/>
        <a:lstStyle/>
        <a:p>
          <a:endParaRPr lang="en-US"/>
        </a:p>
      </dgm:t>
    </dgm:pt>
    <dgm:pt modelId="{00B4F424-A601-4851-874E-D2FAAE3EC784}">
      <dgm:prSet phldrT="[Text]" custT="1"/>
      <dgm:spPr/>
      <dgm:t>
        <a:bodyPr/>
        <a:lstStyle/>
        <a:p>
          <a:r>
            <a:rPr lang="en-US" sz="1400" dirty="0" smtClean="0"/>
            <a:t>Powershell</a:t>
          </a:r>
          <a:endParaRPr lang="en-US" sz="1400" dirty="0"/>
        </a:p>
      </dgm:t>
    </dgm:pt>
    <dgm:pt modelId="{B32CD970-47AF-4276-BA96-DEFB8FA50E7D}" type="parTrans" cxnId="{B3E6F1BC-6138-421B-AE3E-6895F6683280}">
      <dgm:prSet/>
      <dgm:spPr/>
      <dgm:t>
        <a:bodyPr/>
        <a:lstStyle/>
        <a:p>
          <a:endParaRPr lang="en-US"/>
        </a:p>
      </dgm:t>
    </dgm:pt>
    <dgm:pt modelId="{696D62D0-5AEC-4C7F-8EB0-05B46F1DF003}" type="sibTrans" cxnId="{B3E6F1BC-6138-421B-AE3E-6895F6683280}">
      <dgm:prSet/>
      <dgm:spPr/>
      <dgm:t>
        <a:bodyPr/>
        <a:lstStyle/>
        <a:p>
          <a:endParaRPr lang="en-US"/>
        </a:p>
      </dgm:t>
    </dgm:pt>
    <dgm:pt modelId="{8220EE1D-0298-4754-8EDD-E0EEC7FC5DF1}" type="pres">
      <dgm:prSet presAssocID="{A97CDFB5-EE32-4987-90F8-A168CA41C969}" presName="theList" presStyleCnt="0">
        <dgm:presLayoutVars>
          <dgm:dir/>
          <dgm:animLvl val="lvl"/>
          <dgm:resizeHandles val="exact"/>
        </dgm:presLayoutVars>
      </dgm:prSet>
      <dgm:spPr/>
      <dgm:t>
        <a:bodyPr/>
        <a:lstStyle/>
        <a:p>
          <a:endParaRPr lang="en-US"/>
        </a:p>
      </dgm:t>
    </dgm:pt>
    <dgm:pt modelId="{44769BA0-9257-4616-8A8D-EE50C49E9782}" type="pres">
      <dgm:prSet presAssocID="{FCD21879-E5C5-4299-B8F2-9A996F0C809D}" presName="compNode" presStyleCnt="0"/>
      <dgm:spPr/>
      <dgm:t>
        <a:bodyPr/>
        <a:lstStyle/>
        <a:p>
          <a:endParaRPr lang="en-US"/>
        </a:p>
      </dgm:t>
    </dgm:pt>
    <dgm:pt modelId="{9CB2E2BD-4367-4A0B-8E7A-BAC3C129F915}" type="pres">
      <dgm:prSet presAssocID="{FCD21879-E5C5-4299-B8F2-9A996F0C809D}" presName="aNode" presStyleLbl="bgShp" presStyleIdx="0" presStyleCnt="1" custLinFactNeighborY="-348"/>
      <dgm:spPr/>
      <dgm:t>
        <a:bodyPr/>
        <a:lstStyle/>
        <a:p>
          <a:endParaRPr lang="en-US"/>
        </a:p>
      </dgm:t>
    </dgm:pt>
    <dgm:pt modelId="{228E47AC-9589-4D31-A51D-8C9526FECC84}" type="pres">
      <dgm:prSet presAssocID="{FCD21879-E5C5-4299-B8F2-9A996F0C809D}" presName="textNode" presStyleLbl="bgShp" presStyleIdx="0" presStyleCnt="1"/>
      <dgm:spPr/>
      <dgm:t>
        <a:bodyPr/>
        <a:lstStyle/>
        <a:p>
          <a:endParaRPr lang="en-US"/>
        </a:p>
      </dgm:t>
    </dgm:pt>
    <dgm:pt modelId="{45DCA4A9-7F1E-4905-B083-CB652EC94EEA}" type="pres">
      <dgm:prSet presAssocID="{FCD21879-E5C5-4299-B8F2-9A996F0C809D}" presName="compChildNode" presStyleCnt="0"/>
      <dgm:spPr/>
      <dgm:t>
        <a:bodyPr/>
        <a:lstStyle/>
        <a:p>
          <a:endParaRPr lang="en-US"/>
        </a:p>
      </dgm:t>
    </dgm:pt>
    <dgm:pt modelId="{99788B49-20FE-40C9-89EC-2139B910CB24}" type="pres">
      <dgm:prSet presAssocID="{FCD21879-E5C5-4299-B8F2-9A996F0C809D}" presName="theInnerList" presStyleCnt="0"/>
      <dgm:spPr/>
      <dgm:t>
        <a:bodyPr/>
        <a:lstStyle/>
        <a:p>
          <a:endParaRPr lang="en-US"/>
        </a:p>
      </dgm:t>
    </dgm:pt>
    <dgm:pt modelId="{5EBA8FD1-8E75-49A0-A8BB-D5EB29CA2308}" type="pres">
      <dgm:prSet presAssocID="{4DEA4592-19E1-4535-8F44-3AFD2F670E67}" presName="childNode" presStyleLbl="node1" presStyleIdx="0" presStyleCnt="4">
        <dgm:presLayoutVars>
          <dgm:bulletEnabled val="1"/>
        </dgm:presLayoutVars>
      </dgm:prSet>
      <dgm:spPr/>
      <dgm:t>
        <a:bodyPr/>
        <a:lstStyle/>
        <a:p>
          <a:endParaRPr lang="en-US"/>
        </a:p>
      </dgm:t>
    </dgm:pt>
    <dgm:pt modelId="{4D5A7A2A-943B-4C31-9698-CD8F2E38A823}" type="pres">
      <dgm:prSet presAssocID="{4DEA4592-19E1-4535-8F44-3AFD2F670E67}" presName="aSpace2" presStyleCnt="0"/>
      <dgm:spPr/>
    </dgm:pt>
    <dgm:pt modelId="{38AC0347-4B21-4947-9F9B-E0328B9AE9D4}" type="pres">
      <dgm:prSet presAssocID="{1A9AF90A-726F-4DEF-8558-A523317AB4AC}" presName="childNode" presStyleLbl="node1" presStyleIdx="1" presStyleCnt="4">
        <dgm:presLayoutVars>
          <dgm:bulletEnabled val="1"/>
        </dgm:presLayoutVars>
      </dgm:prSet>
      <dgm:spPr/>
      <dgm:t>
        <a:bodyPr/>
        <a:lstStyle/>
        <a:p>
          <a:endParaRPr lang="en-US"/>
        </a:p>
      </dgm:t>
    </dgm:pt>
    <dgm:pt modelId="{8264A5CD-CEF5-415D-8392-3AE4BF91CD5F}" type="pres">
      <dgm:prSet presAssocID="{1A9AF90A-726F-4DEF-8558-A523317AB4AC}" presName="aSpace2" presStyleCnt="0"/>
      <dgm:spPr/>
    </dgm:pt>
    <dgm:pt modelId="{BDD3414C-D9E8-4AE3-9755-9E9A6A4B8216}" type="pres">
      <dgm:prSet presAssocID="{495A0A3B-8726-4AE1-AA48-0AE0A7A09F88}" presName="childNode" presStyleLbl="node1" presStyleIdx="2" presStyleCnt="4">
        <dgm:presLayoutVars>
          <dgm:bulletEnabled val="1"/>
        </dgm:presLayoutVars>
      </dgm:prSet>
      <dgm:spPr/>
      <dgm:t>
        <a:bodyPr/>
        <a:lstStyle/>
        <a:p>
          <a:endParaRPr lang="en-US"/>
        </a:p>
      </dgm:t>
    </dgm:pt>
    <dgm:pt modelId="{A01D5899-8434-42F7-AAFC-C12E09E4365A}" type="pres">
      <dgm:prSet presAssocID="{495A0A3B-8726-4AE1-AA48-0AE0A7A09F88}" presName="aSpace2" presStyleCnt="0"/>
      <dgm:spPr/>
    </dgm:pt>
    <dgm:pt modelId="{4AE05F2B-9698-4DA6-A51C-0004399D6228}" type="pres">
      <dgm:prSet presAssocID="{00B4F424-A601-4851-874E-D2FAAE3EC784}" presName="childNode" presStyleLbl="node1" presStyleIdx="3" presStyleCnt="4">
        <dgm:presLayoutVars>
          <dgm:bulletEnabled val="1"/>
        </dgm:presLayoutVars>
      </dgm:prSet>
      <dgm:spPr/>
      <dgm:t>
        <a:bodyPr/>
        <a:lstStyle/>
        <a:p>
          <a:endParaRPr lang="en-US"/>
        </a:p>
      </dgm:t>
    </dgm:pt>
  </dgm:ptLst>
  <dgm:cxnLst>
    <dgm:cxn modelId="{17FB880B-6ABD-467E-B194-38AF46CA2DA5}" type="presOf" srcId="{FCD21879-E5C5-4299-B8F2-9A996F0C809D}" destId="{228E47AC-9589-4D31-A51D-8C9526FECC84}" srcOrd="1" destOrd="0" presId="urn:microsoft.com/office/officeart/2005/8/layout/lProcess2"/>
    <dgm:cxn modelId="{0B605201-CE0E-4F91-9567-6415BE603451}" type="presOf" srcId="{A97CDFB5-EE32-4987-90F8-A168CA41C969}" destId="{8220EE1D-0298-4754-8EDD-E0EEC7FC5DF1}" srcOrd="0" destOrd="0" presId="urn:microsoft.com/office/officeart/2005/8/layout/lProcess2"/>
    <dgm:cxn modelId="{22244360-3596-4017-8911-43578822CC4C}" srcId="{A97CDFB5-EE32-4987-90F8-A168CA41C969}" destId="{FCD21879-E5C5-4299-B8F2-9A996F0C809D}" srcOrd="0" destOrd="0" parTransId="{0DB2D1A4-E7DC-440E-B176-7288BB8613D7}" sibTransId="{752640C7-3852-42BA-A365-D9100FCC548D}"/>
    <dgm:cxn modelId="{E84093BC-2411-4513-A40E-08F310153125}" srcId="{FCD21879-E5C5-4299-B8F2-9A996F0C809D}" destId="{1A9AF90A-726F-4DEF-8558-A523317AB4AC}" srcOrd="1" destOrd="0" parTransId="{5A2C0B70-DDA7-4E9A-95DD-EC27B36D6022}" sibTransId="{5F4A8331-8166-423C-AE23-85FE571C2FD7}"/>
    <dgm:cxn modelId="{FF9E1522-D05E-4D42-9ED0-A14758A7DDA5}" type="presOf" srcId="{495A0A3B-8726-4AE1-AA48-0AE0A7A09F88}" destId="{BDD3414C-D9E8-4AE3-9755-9E9A6A4B8216}" srcOrd="0" destOrd="0" presId="urn:microsoft.com/office/officeart/2005/8/layout/lProcess2"/>
    <dgm:cxn modelId="{66BF1939-8671-4333-9657-D4A1A8FBE3D9}" type="presOf" srcId="{1A9AF90A-726F-4DEF-8558-A523317AB4AC}" destId="{38AC0347-4B21-4947-9F9B-E0328B9AE9D4}" srcOrd="0" destOrd="0" presId="urn:microsoft.com/office/officeart/2005/8/layout/lProcess2"/>
    <dgm:cxn modelId="{B3E6F1BC-6138-421B-AE3E-6895F6683280}" srcId="{FCD21879-E5C5-4299-B8F2-9A996F0C809D}" destId="{00B4F424-A601-4851-874E-D2FAAE3EC784}" srcOrd="3" destOrd="0" parTransId="{B32CD970-47AF-4276-BA96-DEFB8FA50E7D}" sibTransId="{696D62D0-5AEC-4C7F-8EB0-05B46F1DF003}"/>
    <dgm:cxn modelId="{F907858C-3F09-47F2-BC26-EF9555E979D1}" srcId="{FCD21879-E5C5-4299-B8F2-9A996F0C809D}" destId="{495A0A3B-8726-4AE1-AA48-0AE0A7A09F88}" srcOrd="2" destOrd="0" parTransId="{836A8105-63D3-437C-A494-523739404C46}" sibTransId="{885D3FFE-A9B2-49A2-9058-D9F5CE11E221}"/>
    <dgm:cxn modelId="{7B5DC0C5-30B0-4DE0-B371-2C71A0E4534F}" type="presOf" srcId="{FCD21879-E5C5-4299-B8F2-9A996F0C809D}" destId="{9CB2E2BD-4367-4A0B-8E7A-BAC3C129F915}" srcOrd="0" destOrd="0" presId="urn:microsoft.com/office/officeart/2005/8/layout/lProcess2"/>
    <dgm:cxn modelId="{94EDDEDF-8669-46E3-BA43-3AE70C11CCB6}" type="presOf" srcId="{00B4F424-A601-4851-874E-D2FAAE3EC784}" destId="{4AE05F2B-9698-4DA6-A51C-0004399D6228}" srcOrd="0" destOrd="0" presId="urn:microsoft.com/office/officeart/2005/8/layout/lProcess2"/>
    <dgm:cxn modelId="{EBAA465F-9E93-42D5-A089-3A87CDF95582}" type="presOf" srcId="{4DEA4592-19E1-4535-8F44-3AFD2F670E67}" destId="{5EBA8FD1-8E75-49A0-A8BB-D5EB29CA2308}" srcOrd="0" destOrd="0" presId="urn:microsoft.com/office/officeart/2005/8/layout/lProcess2"/>
    <dgm:cxn modelId="{B5924042-8614-437D-94A6-486F1C2A845E}" srcId="{FCD21879-E5C5-4299-B8F2-9A996F0C809D}" destId="{4DEA4592-19E1-4535-8F44-3AFD2F670E67}" srcOrd="0" destOrd="0" parTransId="{003C604F-1A88-491F-ABEC-8B8F073D020A}" sibTransId="{A9EAECAB-52DF-4968-A849-47D2C4FA3D28}"/>
    <dgm:cxn modelId="{DA56FD04-DEBD-4B7C-8922-53107EF192E0}" type="presParOf" srcId="{8220EE1D-0298-4754-8EDD-E0EEC7FC5DF1}" destId="{44769BA0-9257-4616-8A8D-EE50C49E9782}" srcOrd="0" destOrd="0" presId="urn:microsoft.com/office/officeart/2005/8/layout/lProcess2"/>
    <dgm:cxn modelId="{93525B6F-E920-45AF-A3AD-58F454508D48}" type="presParOf" srcId="{44769BA0-9257-4616-8A8D-EE50C49E9782}" destId="{9CB2E2BD-4367-4A0B-8E7A-BAC3C129F915}" srcOrd="0" destOrd="0" presId="urn:microsoft.com/office/officeart/2005/8/layout/lProcess2"/>
    <dgm:cxn modelId="{EEBD88A6-7D6F-407A-B7EA-793FB2049E31}" type="presParOf" srcId="{44769BA0-9257-4616-8A8D-EE50C49E9782}" destId="{228E47AC-9589-4D31-A51D-8C9526FECC84}" srcOrd="1" destOrd="0" presId="urn:microsoft.com/office/officeart/2005/8/layout/lProcess2"/>
    <dgm:cxn modelId="{1F1E86F8-CAFC-4B6A-90F8-C41ED35812E2}" type="presParOf" srcId="{44769BA0-9257-4616-8A8D-EE50C49E9782}" destId="{45DCA4A9-7F1E-4905-B083-CB652EC94EEA}" srcOrd="2" destOrd="0" presId="urn:microsoft.com/office/officeart/2005/8/layout/lProcess2"/>
    <dgm:cxn modelId="{A816A5A6-C6A6-43FD-80A7-716E33D135E2}" type="presParOf" srcId="{45DCA4A9-7F1E-4905-B083-CB652EC94EEA}" destId="{99788B49-20FE-40C9-89EC-2139B910CB24}" srcOrd="0" destOrd="0" presId="urn:microsoft.com/office/officeart/2005/8/layout/lProcess2"/>
    <dgm:cxn modelId="{7D801FA5-40BF-4D88-B512-2A56E723434A}" type="presParOf" srcId="{99788B49-20FE-40C9-89EC-2139B910CB24}" destId="{5EBA8FD1-8E75-49A0-A8BB-D5EB29CA2308}" srcOrd="0" destOrd="0" presId="urn:microsoft.com/office/officeart/2005/8/layout/lProcess2"/>
    <dgm:cxn modelId="{269EC925-919D-48DB-BE2E-0243780DAE9E}" type="presParOf" srcId="{99788B49-20FE-40C9-89EC-2139B910CB24}" destId="{4D5A7A2A-943B-4C31-9698-CD8F2E38A823}" srcOrd="1" destOrd="0" presId="urn:microsoft.com/office/officeart/2005/8/layout/lProcess2"/>
    <dgm:cxn modelId="{3DC6A8FF-AF58-4A0C-853B-B3EB755CD10A}" type="presParOf" srcId="{99788B49-20FE-40C9-89EC-2139B910CB24}" destId="{38AC0347-4B21-4947-9F9B-E0328B9AE9D4}" srcOrd="2" destOrd="0" presId="urn:microsoft.com/office/officeart/2005/8/layout/lProcess2"/>
    <dgm:cxn modelId="{A3AD3D04-8200-4A3A-AD3C-DB0BEC7D6DF6}" type="presParOf" srcId="{99788B49-20FE-40C9-89EC-2139B910CB24}" destId="{8264A5CD-CEF5-415D-8392-3AE4BF91CD5F}" srcOrd="3" destOrd="0" presId="urn:microsoft.com/office/officeart/2005/8/layout/lProcess2"/>
    <dgm:cxn modelId="{18881D84-952B-4667-9BA8-1F5F522DCF8F}" type="presParOf" srcId="{99788B49-20FE-40C9-89EC-2139B910CB24}" destId="{BDD3414C-D9E8-4AE3-9755-9E9A6A4B8216}" srcOrd="4" destOrd="0" presId="urn:microsoft.com/office/officeart/2005/8/layout/lProcess2"/>
    <dgm:cxn modelId="{62DC171C-0DB4-4403-B5D1-5B8DDFAE6BEB}" type="presParOf" srcId="{99788B49-20FE-40C9-89EC-2139B910CB24}" destId="{A01D5899-8434-42F7-AAFC-C12E09E4365A}" srcOrd="5" destOrd="0" presId="urn:microsoft.com/office/officeart/2005/8/layout/lProcess2"/>
    <dgm:cxn modelId="{CBB1FA56-09E8-4181-9AD4-F6482D064951}" type="presParOf" srcId="{99788B49-20FE-40C9-89EC-2139B910CB24}" destId="{4AE05F2B-9698-4DA6-A51C-0004399D6228}" srcOrd="6" destOrd="0" presId="urn:microsoft.com/office/officeart/2005/8/layout/l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92D009-40D7-42CF-962D-C54CF80AC081}" type="doc">
      <dgm:prSet loTypeId="urn:microsoft.com/office/officeart/2005/8/layout/cycle2" loCatId="cycle" qsTypeId="urn:microsoft.com/office/officeart/2005/8/quickstyle/simple4" qsCatId="simple" csTypeId="urn:microsoft.com/office/officeart/2005/8/colors/colorful1#5" csCatId="colorful" phldr="1"/>
      <dgm:spPr/>
      <dgm:t>
        <a:bodyPr/>
        <a:lstStyle/>
        <a:p>
          <a:endParaRPr lang="en-US"/>
        </a:p>
      </dgm:t>
    </dgm:pt>
    <dgm:pt modelId="{80092749-AE99-4DED-9679-F468AECE6E91}">
      <dgm:prSet phldrT="[Text]"/>
      <dgm:spPr>
        <a:solidFill>
          <a:schemeClr val="accent2">
            <a:lumMod val="75000"/>
          </a:schemeClr>
        </a:solidFill>
      </dgm:spPr>
      <dgm:t>
        <a:bodyPr/>
        <a:lstStyle/>
        <a:p>
          <a:pPr>
            <a:spcAft>
              <a:spcPts val="0"/>
            </a:spcAft>
          </a:pPr>
          <a:r>
            <a:rPr lang="en-US" dirty="0" smtClean="0"/>
            <a:t>Create Template</a:t>
          </a:r>
          <a:endParaRPr lang="en-US" dirty="0"/>
        </a:p>
      </dgm:t>
    </dgm:pt>
    <dgm:pt modelId="{26324C0A-D9E3-4246-B5AB-87113E892C1B}" type="parTrans" cxnId="{BCDD7EE1-ADE1-4370-8D9F-88F71970FAD5}">
      <dgm:prSet/>
      <dgm:spPr/>
      <dgm:t>
        <a:bodyPr/>
        <a:lstStyle/>
        <a:p>
          <a:endParaRPr lang="en-US"/>
        </a:p>
      </dgm:t>
    </dgm:pt>
    <dgm:pt modelId="{58EEA636-C656-4734-9CFE-D14BC80F10B3}" type="sibTrans" cxnId="{BCDD7EE1-ADE1-4370-8D9F-88F71970FAD5}">
      <dgm:prSet/>
      <dgm:spPr>
        <a:solidFill>
          <a:schemeClr val="accent2">
            <a:lumMod val="75000"/>
          </a:schemeClr>
        </a:solidFill>
      </dgm:spPr>
      <dgm:t>
        <a:bodyPr/>
        <a:lstStyle/>
        <a:p>
          <a:endParaRPr lang="en-US"/>
        </a:p>
      </dgm:t>
    </dgm:pt>
    <dgm:pt modelId="{BDF70999-1CAD-45EA-8C1E-904EF7CF59F1}">
      <dgm:prSet phldrT="[Text]"/>
      <dgm:spPr>
        <a:solidFill>
          <a:schemeClr val="accent4"/>
        </a:solidFill>
      </dgm:spPr>
      <dgm:t>
        <a:bodyPr/>
        <a:lstStyle/>
        <a:p>
          <a:pPr>
            <a:spcAft>
              <a:spcPts val="0"/>
            </a:spcAft>
          </a:pPr>
          <a:r>
            <a:rPr lang="en-US" dirty="0" smtClean="0">
              <a:solidFill>
                <a:schemeClr val="tx1"/>
              </a:solidFill>
            </a:rPr>
            <a:t>Deploy</a:t>
          </a:r>
        </a:p>
        <a:p>
          <a:pPr>
            <a:spcAft>
              <a:spcPts val="0"/>
            </a:spcAft>
          </a:pPr>
          <a:r>
            <a:rPr lang="en-US" dirty="0" smtClean="0">
              <a:solidFill>
                <a:schemeClr val="tx1"/>
              </a:solidFill>
            </a:rPr>
            <a:t>Service</a:t>
          </a:r>
          <a:endParaRPr lang="en-US" dirty="0">
            <a:solidFill>
              <a:schemeClr val="tx1"/>
            </a:solidFill>
          </a:endParaRPr>
        </a:p>
      </dgm:t>
    </dgm:pt>
    <dgm:pt modelId="{B89C59A3-737F-4AEA-9BE0-4147CCA074F1}" type="parTrans" cxnId="{52687B5E-AF8C-4FFA-930E-190529775EB9}">
      <dgm:prSet/>
      <dgm:spPr/>
      <dgm:t>
        <a:bodyPr/>
        <a:lstStyle/>
        <a:p>
          <a:endParaRPr lang="en-US"/>
        </a:p>
      </dgm:t>
    </dgm:pt>
    <dgm:pt modelId="{03F8AFA0-277D-486E-9869-2E956DF34ED9}" type="sibTrans" cxnId="{52687B5E-AF8C-4FFA-930E-190529775EB9}">
      <dgm:prSet/>
      <dgm:spPr>
        <a:solidFill>
          <a:schemeClr val="accent4"/>
        </a:solidFill>
      </dgm:spPr>
      <dgm:t>
        <a:bodyPr/>
        <a:lstStyle/>
        <a:p>
          <a:endParaRPr lang="en-US"/>
        </a:p>
      </dgm:t>
    </dgm:pt>
    <dgm:pt modelId="{A08E6F93-1EDD-4485-9E00-C3A84A66FA52}">
      <dgm:prSet phldrT="[Text]"/>
      <dgm:spPr>
        <a:solidFill>
          <a:schemeClr val="accent5"/>
        </a:solidFill>
      </dgm:spPr>
      <dgm:t>
        <a:bodyPr/>
        <a:lstStyle/>
        <a:p>
          <a:pPr>
            <a:spcAft>
              <a:spcPts val="0"/>
            </a:spcAft>
          </a:pPr>
          <a:r>
            <a:rPr lang="en-US" dirty="0" smtClean="0"/>
            <a:t>Update Template and Apply to Service</a:t>
          </a:r>
          <a:endParaRPr lang="en-US" dirty="0"/>
        </a:p>
      </dgm:t>
    </dgm:pt>
    <dgm:pt modelId="{EDE5A987-F452-4FFC-A2C9-0790B4FFCF52}" type="parTrans" cxnId="{0B2E7325-0C09-4384-A549-EBB6498B3C93}">
      <dgm:prSet/>
      <dgm:spPr/>
      <dgm:t>
        <a:bodyPr/>
        <a:lstStyle/>
        <a:p>
          <a:endParaRPr lang="en-US"/>
        </a:p>
      </dgm:t>
    </dgm:pt>
    <dgm:pt modelId="{1DDE8363-02AB-4368-8D05-E5A70930CFE8}" type="sibTrans" cxnId="{0B2E7325-0C09-4384-A549-EBB6498B3C93}">
      <dgm:prSet/>
      <dgm:spPr>
        <a:noFill/>
      </dgm:spPr>
      <dgm:t>
        <a:bodyPr/>
        <a:lstStyle/>
        <a:p>
          <a:endParaRPr lang="en-US"/>
        </a:p>
      </dgm:t>
    </dgm:pt>
    <dgm:pt modelId="{CBC3340F-ED87-41D3-B985-51365E8156C5}">
      <dgm:prSet phldrT="[Text]"/>
      <dgm:spPr>
        <a:solidFill>
          <a:schemeClr val="bg2"/>
        </a:solidFill>
      </dgm:spPr>
      <dgm:t>
        <a:bodyPr/>
        <a:lstStyle/>
        <a:p>
          <a:pPr>
            <a:spcAft>
              <a:spcPts val="0"/>
            </a:spcAft>
          </a:pPr>
          <a:r>
            <a:rPr lang="en-US" dirty="0" smtClean="0"/>
            <a:t>Customize</a:t>
          </a:r>
        </a:p>
        <a:p>
          <a:pPr>
            <a:spcAft>
              <a:spcPts val="0"/>
            </a:spcAft>
          </a:pPr>
          <a:r>
            <a:rPr lang="en-US" dirty="0" smtClean="0"/>
            <a:t>Deployment</a:t>
          </a:r>
          <a:endParaRPr lang="en-US" dirty="0"/>
        </a:p>
      </dgm:t>
    </dgm:pt>
    <dgm:pt modelId="{B266CB51-EB24-4B27-B24A-FC793F819DD9}" type="parTrans" cxnId="{38FD99AE-723E-4144-9DD9-C195DB4D5182}">
      <dgm:prSet/>
      <dgm:spPr/>
      <dgm:t>
        <a:bodyPr/>
        <a:lstStyle/>
        <a:p>
          <a:endParaRPr lang="en-US"/>
        </a:p>
      </dgm:t>
    </dgm:pt>
    <dgm:pt modelId="{A3A0B647-569D-41E2-A3B2-1807D7335D90}" type="sibTrans" cxnId="{38FD99AE-723E-4144-9DD9-C195DB4D5182}">
      <dgm:prSet/>
      <dgm:spPr>
        <a:solidFill>
          <a:schemeClr val="bg2"/>
        </a:solidFill>
      </dgm:spPr>
      <dgm:t>
        <a:bodyPr/>
        <a:lstStyle/>
        <a:p>
          <a:endParaRPr lang="en-US"/>
        </a:p>
      </dgm:t>
    </dgm:pt>
    <dgm:pt modelId="{70616022-4639-441F-BFC3-052183A4F173}" type="pres">
      <dgm:prSet presAssocID="{1292D009-40D7-42CF-962D-C54CF80AC081}" presName="cycle" presStyleCnt="0">
        <dgm:presLayoutVars>
          <dgm:dir/>
          <dgm:resizeHandles val="exact"/>
        </dgm:presLayoutVars>
      </dgm:prSet>
      <dgm:spPr/>
      <dgm:t>
        <a:bodyPr/>
        <a:lstStyle/>
        <a:p>
          <a:endParaRPr lang="en-US"/>
        </a:p>
      </dgm:t>
    </dgm:pt>
    <dgm:pt modelId="{3CC645A3-5739-4FFC-BC02-01923AC40198}" type="pres">
      <dgm:prSet presAssocID="{80092749-AE99-4DED-9679-F468AECE6E91}" presName="node" presStyleLbl="node1" presStyleIdx="0" presStyleCnt="4">
        <dgm:presLayoutVars>
          <dgm:bulletEnabled val="1"/>
        </dgm:presLayoutVars>
      </dgm:prSet>
      <dgm:spPr/>
      <dgm:t>
        <a:bodyPr/>
        <a:lstStyle/>
        <a:p>
          <a:endParaRPr lang="en-US"/>
        </a:p>
      </dgm:t>
    </dgm:pt>
    <dgm:pt modelId="{6E9E2163-856F-4267-BC80-6F8AED54B581}" type="pres">
      <dgm:prSet presAssocID="{58EEA636-C656-4734-9CFE-D14BC80F10B3}" presName="sibTrans" presStyleLbl="sibTrans2D1" presStyleIdx="0" presStyleCnt="4"/>
      <dgm:spPr/>
      <dgm:t>
        <a:bodyPr/>
        <a:lstStyle/>
        <a:p>
          <a:endParaRPr lang="en-US"/>
        </a:p>
      </dgm:t>
    </dgm:pt>
    <dgm:pt modelId="{4C4FDDC5-3537-4B08-9BD7-AF1F77237088}" type="pres">
      <dgm:prSet presAssocID="{58EEA636-C656-4734-9CFE-D14BC80F10B3}" presName="connectorText" presStyleLbl="sibTrans2D1" presStyleIdx="0" presStyleCnt="4"/>
      <dgm:spPr/>
      <dgm:t>
        <a:bodyPr/>
        <a:lstStyle/>
        <a:p>
          <a:endParaRPr lang="en-US"/>
        </a:p>
      </dgm:t>
    </dgm:pt>
    <dgm:pt modelId="{536A641A-AA0C-4C71-B148-2482592DCD01}" type="pres">
      <dgm:prSet presAssocID="{CBC3340F-ED87-41D3-B985-51365E8156C5}" presName="node" presStyleLbl="node1" presStyleIdx="1" presStyleCnt="4">
        <dgm:presLayoutVars>
          <dgm:bulletEnabled val="1"/>
        </dgm:presLayoutVars>
      </dgm:prSet>
      <dgm:spPr/>
      <dgm:t>
        <a:bodyPr/>
        <a:lstStyle/>
        <a:p>
          <a:endParaRPr lang="en-US"/>
        </a:p>
      </dgm:t>
    </dgm:pt>
    <dgm:pt modelId="{F241A6A7-3C58-471F-AEA0-19B720642092}" type="pres">
      <dgm:prSet presAssocID="{A3A0B647-569D-41E2-A3B2-1807D7335D90}" presName="sibTrans" presStyleLbl="sibTrans2D1" presStyleIdx="1" presStyleCnt="4"/>
      <dgm:spPr/>
      <dgm:t>
        <a:bodyPr/>
        <a:lstStyle/>
        <a:p>
          <a:endParaRPr lang="en-US"/>
        </a:p>
      </dgm:t>
    </dgm:pt>
    <dgm:pt modelId="{E88446E9-873B-418F-B44F-6A0CD722DE93}" type="pres">
      <dgm:prSet presAssocID="{A3A0B647-569D-41E2-A3B2-1807D7335D90}" presName="connectorText" presStyleLbl="sibTrans2D1" presStyleIdx="1" presStyleCnt="4"/>
      <dgm:spPr/>
      <dgm:t>
        <a:bodyPr/>
        <a:lstStyle/>
        <a:p>
          <a:endParaRPr lang="en-US"/>
        </a:p>
      </dgm:t>
    </dgm:pt>
    <dgm:pt modelId="{64FB6ECB-9A95-4E14-8715-8CABC5D6C2F9}" type="pres">
      <dgm:prSet presAssocID="{BDF70999-1CAD-45EA-8C1E-904EF7CF59F1}" presName="node" presStyleLbl="node1" presStyleIdx="2" presStyleCnt="4">
        <dgm:presLayoutVars>
          <dgm:bulletEnabled val="1"/>
        </dgm:presLayoutVars>
      </dgm:prSet>
      <dgm:spPr/>
      <dgm:t>
        <a:bodyPr/>
        <a:lstStyle/>
        <a:p>
          <a:endParaRPr lang="en-US"/>
        </a:p>
      </dgm:t>
    </dgm:pt>
    <dgm:pt modelId="{E557E6E4-2D3F-459C-BF20-974B182240F6}" type="pres">
      <dgm:prSet presAssocID="{03F8AFA0-277D-486E-9869-2E956DF34ED9}" presName="sibTrans" presStyleLbl="sibTrans2D1" presStyleIdx="2" presStyleCnt="4"/>
      <dgm:spPr/>
      <dgm:t>
        <a:bodyPr/>
        <a:lstStyle/>
        <a:p>
          <a:endParaRPr lang="en-US"/>
        </a:p>
      </dgm:t>
    </dgm:pt>
    <dgm:pt modelId="{45BE95C2-4F00-401B-BD76-C188948C6B9E}" type="pres">
      <dgm:prSet presAssocID="{03F8AFA0-277D-486E-9869-2E956DF34ED9}" presName="connectorText" presStyleLbl="sibTrans2D1" presStyleIdx="2" presStyleCnt="4"/>
      <dgm:spPr/>
      <dgm:t>
        <a:bodyPr/>
        <a:lstStyle/>
        <a:p>
          <a:endParaRPr lang="en-US"/>
        </a:p>
      </dgm:t>
    </dgm:pt>
    <dgm:pt modelId="{E3DF0F22-58DD-4A74-95AA-13551CEBF7F0}" type="pres">
      <dgm:prSet presAssocID="{A08E6F93-1EDD-4485-9E00-C3A84A66FA52}" presName="node" presStyleLbl="node1" presStyleIdx="3" presStyleCnt="4">
        <dgm:presLayoutVars>
          <dgm:bulletEnabled val="1"/>
        </dgm:presLayoutVars>
      </dgm:prSet>
      <dgm:spPr/>
      <dgm:t>
        <a:bodyPr/>
        <a:lstStyle/>
        <a:p>
          <a:endParaRPr lang="en-US"/>
        </a:p>
      </dgm:t>
    </dgm:pt>
    <dgm:pt modelId="{9A44A5FA-83A6-4A6C-9C74-6A84398FA440}" type="pres">
      <dgm:prSet presAssocID="{1DDE8363-02AB-4368-8D05-E5A70930CFE8}" presName="sibTrans" presStyleLbl="sibTrans2D1" presStyleIdx="3" presStyleCnt="4"/>
      <dgm:spPr/>
      <dgm:t>
        <a:bodyPr/>
        <a:lstStyle/>
        <a:p>
          <a:endParaRPr lang="en-US"/>
        </a:p>
      </dgm:t>
    </dgm:pt>
    <dgm:pt modelId="{BC5E3FD9-B1B1-496A-B0A2-F067C488D9B5}" type="pres">
      <dgm:prSet presAssocID="{1DDE8363-02AB-4368-8D05-E5A70930CFE8}" presName="connectorText" presStyleLbl="sibTrans2D1" presStyleIdx="3" presStyleCnt="4"/>
      <dgm:spPr/>
      <dgm:t>
        <a:bodyPr/>
        <a:lstStyle/>
        <a:p>
          <a:endParaRPr lang="en-US"/>
        </a:p>
      </dgm:t>
    </dgm:pt>
  </dgm:ptLst>
  <dgm:cxnLst>
    <dgm:cxn modelId="{5E11E6C6-CE16-43CF-9204-C73A3448BDF1}" type="presOf" srcId="{BDF70999-1CAD-45EA-8C1E-904EF7CF59F1}" destId="{64FB6ECB-9A95-4E14-8715-8CABC5D6C2F9}" srcOrd="0" destOrd="0" presId="urn:microsoft.com/office/officeart/2005/8/layout/cycle2"/>
    <dgm:cxn modelId="{AB06B31B-57EE-4808-B714-84D2B28123B7}" type="presOf" srcId="{03F8AFA0-277D-486E-9869-2E956DF34ED9}" destId="{45BE95C2-4F00-401B-BD76-C188948C6B9E}" srcOrd="1" destOrd="0" presId="urn:microsoft.com/office/officeart/2005/8/layout/cycle2"/>
    <dgm:cxn modelId="{F795277F-AD98-49A7-88E8-66A51C18DF1D}" type="presOf" srcId="{1DDE8363-02AB-4368-8D05-E5A70930CFE8}" destId="{9A44A5FA-83A6-4A6C-9C74-6A84398FA440}" srcOrd="0" destOrd="0" presId="urn:microsoft.com/office/officeart/2005/8/layout/cycle2"/>
    <dgm:cxn modelId="{38FD99AE-723E-4144-9DD9-C195DB4D5182}" srcId="{1292D009-40D7-42CF-962D-C54CF80AC081}" destId="{CBC3340F-ED87-41D3-B985-51365E8156C5}" srcOrd="1" destOrd="0" parTransId="{B266CB51-EB24-4B27-B24A-FC793F819DD9}" sibTransId="{A3A0B647-569D-41E2-A3B2-1807D7335D90}"/>
    <dgm:cxn modelId="{31412C0A-7746-4D18-8B8F-C8EAEBC89C0A}" type="presOf" srcId="{58EEA636-C656-4734-9CFE-D14BC80F10B3}" destId="{4C4FDDC5-3537-4B08-9BD7-AF1F77237088}" srcOrd="1" destOrd="0" presId="urn:microsoft.com/office/officeart/2005/8/layout/cycle2"/>
    <dgm:cxn modelId="{373F68E9-6DE5-4ECC-A95A-FE5123EDD9F5}" type="presOf" srcId="{A3A0B647-569D-41E2-A3B2-1807D7335D90}" destId="{F241A6A7-3C58-471F-AEA0-19B720642092}" srcOrd="0" destOrd="0" presId="urn:microsoft.com/office/officeart/2005/8/layout/cycle2"/>
    <dgm:cxn modelId="{6CCEB114-529E-47DA-9858-80E90DE3D8DE}" type="presOf" srcId="{CBC3340F-ED87-41D3-B985-51365E8156C5}" destId="{536A641A-AA0C-4C71-B148-2482592DCD01}" srcOrd="0" destOrd="0" presId="urn:microsoft.com/office/officeart/2005/8/layout/cycle2"/>
    <dgm:cxn modelId="{1B80EFF0-3539-4B73-9C3D-98CB68380C1A}" type="presOf" srcId="{A3A0B647-569D-41E2-A3B2-1807D7335D90}" destId="{E88446E9-873B-418F-B44F-6A0CD722DE93}" srcOrd="1" destOrd="0" presId="urn:microsoft.com/office/officeart/2005/8/layout/cycle2"/>
    <dgm:cxn modelId="{564CB51E-74FB-49E5-8951-43BFEF5B2884}" type="presOf" srcId="{A08E6F93-1EDD-4485-9E00-C3A84A66FA52}" destId="{E3DF0F22-58DD-4A74-95AA-13551CEBF7F0}" srcOrd="0" destOrd="0" presId="urn:microsoft.com/office/officeart/2005/8/layout/cycle2"/>
    <dgm:cxn modelId="{49E0B6F1-5780-45CE-967D-4D2743555C86}" type="presOf" srcId="{1292D009-40D7-42CF-962D-C54CF80AC081}" destId="{70616022-4639-441F-BFC3-052183A4F173}" srcOrd="0" destOrd="0" presId="urn:microsoft.com/office/officeart/2005/8/layout/cycle2"/>
    <dgm:cxn modelId="{5A91380C-041F-4F2D-9DCB-70BA92C31E8A}" type="presOf" srcId="{03F8AFA0-277D-486E-9869-2E956DF34ED9}" destId="{E557E6E4-2D3F-459C-BF20-974B182240F6}" srcOrd="0" destOrd="0" presId="urn:microsoft.com/office/officeart/2005/8/layout/cycle2"/>
    <dgm:cxn modelId="{EEC23817-AC2A-4EAB-AD43-05C6A2F8B7E7}" type="presOf" srcId="{80092749-AE99-4DED-9679-F468AECE6E91}" destId="{3CC645A3-5739-4FFC-BC02-01923AC40198}" srcOrd="0" destOrd="0" presId="urn:microsoft.com/office/officeart/2005/8/layout/cycle2"/>
    <dgm:cxn modelId="{D96F699D-5780-4599-9CE3-93829D9601F1}" type="presOf" srcId="{1DDE8363-02AB-4368-8D05-E5A70930CFE8}" destId="{BC5E3FD9-B1B1-496A-B0A2-F067C488D9B5}" srcOrd="1" destOrd="0" presId="urn:microsoft.com/office/officeart/2005/8/layout/cycle2"/>
    <dgm:cxn modelId="{0B2E7325-0C09-4384-A549-EBB6498B3C93}" srcId="{1292D009-40D7-42CF-962D-C54CF80AC081}" destId="{A08E6F93-1EDD-4485-9E00-C3A84A66FA52}" srcOrd="3" destOrd="0" parTransId="{EDE5A987-F452-4FFC-A2C9-0790B4FFCF52}" sibTransId="{1DDE8363-02AB-4368-8D05-E5A70930CFE8}"/>
    <dgm:cxn modelId="{2FA4298C-07D8-4E8E-92BF-1548A2F5B90F}" type="presOf" srcId="{58EEA636-C656-4734-9CFE-D14BC80F10B3}" destId="{6E9E2163-856F-4267-BC80-6F8AED54B581}" srcOrd="0" destOrd="0" presId="urn:microsoft.com/office/officeart/2005/8/layout/cycle2"/>
    <dgm:cxn modelId="{52687B5E-AF8C-4FFA-930E-190529775EB9}" srcId="{1292D009-40D7-42CF-962D-C54CF80AC081}" destId="{BDF70999-1CAD-45EA-8C1E-904EF7CF59F1}" srcOrd="2" destOrd="0" parTransId="{B89C59A3-737F-4AEA-9BE0-4147CCA074F1}" sibTransId="{03F8AFA0-277D-486E-9869-2E956DF34ED9}"/>
    <dgm:cxn modelId="{BCDD7EE1-ADE1-4370-8D9F-88F71970FAD5}" srcId="{1292D009-40D7-42CF-962D-C54CF80AC081}" destId="{80092749-AE99-4DED-9679-F468AECE6E91}" srcOrd="0" destOrd="0" parTransId="{26324C0A-D9E3-4246-B5AB-87113E892C1B}" sibTransId="{58EEA636-C656-4734-9CFE-D14BC80F10B3}"/>
    <dgm:cxn modelId="{02291759-8FE5-40B4-B07F-090DBD8B171A}" type="presParOf" srcId="{70616022-4639-441F-BFC3-052183A4F173}" destId="{3CC645A3-5739-4FFC-BC02-01923AC40198}" srcOrd="0" destOrd="0" presId="urn:microsoft.com/office/officeart/2005/8/layout/cycle2"/>
    <dgm:cxn modelId="{5F4CBDB8-A4D1-45F5-A6B3-3E3A505C08AE}" type="presParOf" srcId="{70616022-4639-441F-BFC3-052183A4F173}" destId="{6E9E2163-856F-4267-BC80-6F8AED54B581}" srcOrd="1" destOrd="0" presId="urn:microsoft.com/office/officeart/2005/8/layout/cycle2"/>
    <dgm:cxn modelId="{2F8186F0-6592-4550-896E-D919E20D79A8}" type="presParOf" srcId="{6E9E2163-856F-4267-BC80-6F8AED54B581}" destId="{4C4FDDC5-3537-4B08-9BD7-AF1F77237088}" srcOrd="0" destOrd="0" presId="urn:microsoft.com/office/officeart/2005/8/layout/cycle2"/>
    <dgm:cxn modelId="{AE12BB95-FD0F-4D7B-83FD-8CC0047E6943}" type="presParOf" srcId="{70616022-4639-441F-BFC3-052183A4F173}" destId="{536A641A-AA0C-4C71-B148-2482592DCD01}" srcOrd="2" destOrd="0" presId="urn:microsoft.com/office/officeart/2005/8/layout/cycle2"/>
    <dgm:cxn modelId="{AE2319C5-B25D-4224-AEEC-8116643B9BD5}" type="presParOf" srcId="{70616022-4639-441F-BFC3-052183A4F173}" destId="{F241A6A7-3C58-471F-AEA0-19B720642092}" srcOrd="3" destOrd="0" presId="urn:microsoft.com/office/officeart/2005/8/layout/cycle2"/>
    <dgm:cxn modelId="{F763ED9D-FBF6-4C47-A058-5E0F3FD9DD24}" type="presParOf" srcId="{F241A6A7-3C58-471F-AEA0-19B720642092}" destId="{E88446E9-873B-418F-B44F-6A0CD722DE93}" srcOrd="0" destOrd="0" presId="urn:microsoft.com/office/officeart/2005/8/layout/cycle2"/>
    <dgm:cxn modelId="{87F41A8E-8275-48AF-8989-F90553A0BC70}" type="presParOf" srcId="{70616022-4639-441F-BFC3-052183A4F173}" destId="{64FB6ECB-9A95-4E14-8715-8CABC5D6C2F9}" srcOrd="4" destOrd="0" presId="urn:microsoft.com/office/officeart/2005/8/layout/cycle2"/>
    <dgm:cxn modelId="{1CFDC9F6-3411-4FD3-91B0-D244688639FC}" type="presParOf" srcId="{70616022-4639-441F-BFC3-052183A4F173}" destId="{E557E6E4-2D3F-459C-BF20-974B182240F6}" srcOrd="5" destOrd="0" presId="urn:microsoft.com/office/officeart/2005/8/layout/cycle2"/>
    <dgm:cxn modelId="{BBB0CBA5-99D2-4C83-B25D-3E6BBAEB0B5B}" type="presParOf" srcId="{E557E6E4-2D3F-459C-BF20-974B182240F6}" destId="{45BE95C2-4F00-401B-BD76-C188948C6B9E}" srcOrd="0" destOrd="0" presId="urn:microsoft.com/office/officeart/2005/8/layout/cycle2"/>
    <dgm:cxn modelId="{C39AF639-A179-4EE0-B0C6-D759016A48FE}" type="presParOf" srcId="{70616022-4639-441F-BFC3-052183A4F173}" destId="{E3DF0F22-58DD-4A74-95AA-13551CEBF7F0}" srcOrd="6" destOrd="0" presId="urn:microsoft.com/office/officeart/2005/8/layout/cycle2"/>
    <dgm:cxn modelId="{3C2906BC-26DB-4D77-89C0-5306570EF5C1}" type="presParOf" srcId="{70616022-4639-441F-BFC3-052183A4F173}" destId="{9A44A5FA-83A6-4A6C-9C74-6A84398FA440}" srcOrd="7" destOrd="0" presId="urn:microsoft.com/office/officeart/2005/8/layout/cycle2"/>
    <dgm:cxn modelId="{7B1BE93E-2FC1-467D-8E49-D53AC304A20A}" type="presParOf" srcId="{9A44A5FA-83A6-4A6C-9C74-6A84398FA440}" destId="{BC5E3FD9-B1B1-496A-B0A2-F067C488D9B5}"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92D009-40D7-42CF-962D-C54CF80AC081}" type="doc">
      <dgm:prSet loTypeId="urn:microsoft.com/office/officeart/2005/8/layout/cycle2" loCatId="cycle" qsTypeId="urn:microsoft.com/office/officeart/2005/8/quickstyle/simple4" qsCatId="simple" csTypeId="urn:microsoft.com/office/officeart/2005/8/colors/colorful1#6" csCatId="colorful" phldr="1"/>
      <dgm:spPr/>
      <dgm:t>
        <a:bodyPr/>
        <a:lstStyle/>
        <a:p>
          <a:endParaRPr lang="en-US"/>
        </a:p>
      </dgm:t>
    </dgm:pt>
    <dgm:pt modelId="{80092749-AE99-4DED-9679-F468AECE6E91}">
      <dgm:prSet phldrT="[Text]" custT="1"/>
      <dgm:spPr>
        <a:solidFill>
          <a:schemeClr val="accent2">
            <a:lumMod val="75000"/>
          </a:schemeClr>
        </a:solidFill>
      </dgm:spPr>
      <dgm:t>
        <a:bodyPr/>
        <a:lstStyle/>
        <a:p>
          <a:pPr>
            <a:spcAft>
              <a:spcPts val="0"/>
            </a:spcAft>
          </a:pPr>
          <a:r>
            <a:rPr lang="en-US" sz="900" dirty="0" smtClean="0"/>
            <a:t>Create Template</a:t>
          </a:r>
          <a:endParaRPr lang="en-US" sz="900" dirty="0"/>
        </a:p>
      </dgm:t>
    </dgm:pt>
    <dgm:pt modelId="{26324C0A-D9E3-4246-B5AB-87113E892C1B}" type="parTrans" cxnId="{BCDD7EE1-ADE1-4370-8D9F-88F71970FAD5}">
      <dgm:prSet/>
      <dgm:spPr/>
      <dgm:t>
        <a:bodyPr/>
        <a:lstStyle/>
        <a:p>
          <a:endParaRPr lang="en-US" sz="2400"/>
        </a:p>
      </dgm:t>
    </dgm:pt>
    <dgm:pt modelId="{58EEA636-C656-4734-9CFE-D14BC80F10B3}" type="sibTrans" cxnId="{BCDD7EE1-ADE1-4370-8D9F-88F71970FAD5}">
      <dgm:prSet custT="1"/>
      <dgm:spPr>
        <a:solidFill>
          <a:schemeClr val="accent2">
            <a:lumMod val="75000"/>
          </a:schemeClr>
        </a:solidFill>
      </dgm:spPr>
      <dgm:t>
        <a:bodyPr/>
        <a:lstStyle/>
        <a:p>
          <a:endParaRPr lang="en-US" sz="700"/>
        </a:p>
      </dgm:t>
    </dgm:pt>
    <dgm:pt modelId="{BDF70999-1CAD-45EA-8C1E-904EF7CF59F1}">
      <dgm:prSet phldrT="[Text]" custT="1"/>
      <dgm:spPr>
        <a:solidFill>
          <a:schemeClr val="accent6"/>
        </a:solidFill>
      </dgm:spPr>
      <dgm:t>
        <a:bodyPr/>
        <a:lstStyle/>
        <a:p>
          <a:pPr>
            <a:spcAft>
              <a:spcPts val="0"/>
            </a:spcAft>
          </a:pPr>
          <a:r>
            <a:rPr lang="en-US" sz="900" dirty="0" smtClean="0"/>
            <a:t>Deploy</a:t>
          </a:r>
        </a:p>
        <a:p>
          <a:pPr>
            <a:spcAft>
              <a:spcPts val="0"/>
            </a:spcAft>
          </a:pPr>
          <a:r>
            <a:rPr lang="en-US" sz="900" dirty="0" smtClean="0"/>
            <a:t>Service</a:t>
          </a:r>
          <a:endParaRPr lang="en-US" sz="900" dirty="0"/>
        </a:p>
      </dgm:t>
    </dgm:pt>
    <dgm:pt modelId="{B89C59A3-737F-4AEA-9BE0-4147CCA074F1}" type="parTrans" cxnId="{52687B5E-AF8C-4FFA-930E-190529775EB9}">
      <dgm:prSet/>
      <dgm:spPr/>
      <dgm:t>
        <a:bodyPr/>
        <a:lstStyle/>
        <a:p>
          <a:endParaRPr lang="en-US" sz="2400"/>
        </a:p>
      </dgm:t>
    </dgm:pt>
    <dgm:pt modelId="{03F8AFA0-277D-486E-9869-2E956DF34ED9}" type="sibTrans" cxnId="{52687B5E-AF8C-4FFA-930E-190529775EB9}">
      <dgm:prSet custT="1"/>
      <dgm:spPr>
        <a:solidFill>
          <a:schemeClr val="accent1"/>
        </a:solidFill>
      </dgm:spPr>
      <dgm:t>
        <a:bodyPr/>
        <a:lstStyle/>
        <a:p>
          <a:endParaRPr lang="en-US" sz="700"/>
        </a:p>
      </dgm:t>
    </dgm:pt>
    <dgm:pt modelId="{A08E6F93-1EDD-4485-9E00-C3A84A66FA52}">
      <dgm:prSet phldrT="[Text]" custT="1"/>
      <dgm:spPr>
        <a:solidFill>
          <a:schemeClr val="accent6"/>
        </a:solidFill>
      </dgm:spPr>
      <dgm:t>
        <a:bodyPr/>
        <a:lstStyle/>
        <a:p>
          <a:pPr>
            <a:spcAft>
              <a:spcPts val="0"/>
            </a:spcAft>
          </a:pPr>
          <a:r>
            <a:rPr lang="en-US" sz="900" dirty="0" smtClean="0"/>
            <a:t>Update</a:t>
          </a:r>
        </a:p>
        <a:p>
          <a:pPr>
            <a:spcAft>
              <a:spcPts val="0"/>
            </a:spcAft>
          </a:pPr>
          <a:r>
            <a:rPr lang="en-US" sz="900" dirty="0" smtClean="0"/>
            <a:t>Service</a:t>
          </a:r>
          <a:endParaRPr lang="en-US" sz="900" dirty="0"/>
        </a:p>
      </dgm:t>
    </dgm:pt>
    <dgm:pt modelId="{EDE5A987-F452-4FFC-A2C9-0790B4FFCF52}" type="parTrans" cxnId="{0B2E7325-0C09-4384-A549-EBB6498B3C93}">
      <dgm:prSet/>
      <dgm:spPr/>
      <dgm:t>
        <a:bodyPr/>
        <a:lstStyle/>
        <a:p>
          <a:endParaRPr lang="en-US" sz="2400"/>
        </a:p>
      </dgm:t>
    </dgm:pt>
    <dgm:pt modelId="{1DDE8363-02AB-4368-8D05-E5A70930CFE8}" type="sibTrans" cxnId="{0B2E7325-0C09-4384-A549-EBB6498B3C93}">
      <dgm:prSet custT="1"/>
      <dgm:spPr>
        <a:noFill/>
      </dgm:spPr>
      <dgm:t>
        <a:bodyPr/>
        <a:lstStyle/>
        <a:p>
          <a:endParaRPr lang="en-US" sz="700"/>
        </a:p>
      </dgm:t>
    </dgm:pt>
    <dgm:pt modelId="{CBC3340F-ED87-41D3-B985-51365E8156C5}">
      <dgm:prSet phldrT="[Text]" custT="1"/>
      <dgm:spPr>
        <a:solidFill>
          <a:schemeClr val="accent6"/>
        </a:solidFill>
      </dgm:spPr>
      <dgm:t>
        <a:bodyPr/>
        <a:lstStyle/>
        <a:p>
          <a:pPr>
            <a:spcAft>
              <a:spcPts val="0"/>
            </a:spcAft>
          </a:pPr>
          <a:r>
            <a:rPr lang="en-US" sz="700" dirty="0" smtClean="0"/>
            <a:t>Customize</a:t>
          </a:r>
        </a:p>
        <a:p>
          <a:pPr>
            <a:spcAft>
              <a:spcPts val="0"/>
            </a:spcAft>
          </a:pPr>
          <a:r>
            <a:rPr lang="en-US" sz="700" dirty="0" smtClean="0"/>
            <a:t>Deployment</a:t>
          </a:r>
          <a:endParaRPr lang="en-US" sz="700" dirty="0"/>
        </a:p>
      </dgm:t>
    </dgm:pt>
    <dgm:pt modelId="{B266CB51-EB24-4B27-B24A-FC793F819DD9}" type="parTrans" cxnId="{38FD99AE-723E-4144-9DD9-C195DB4D5182}">
      <dgm:prSet/>
      <dgm:spPr/>
      <dgm:t>
        <a:bodyPr/>
        <a:lstStyle/>
        <a:p>
          <a:endParaRPr lang="en-US" sz="2400"/>
        </a:p>
      </dgm:t>
    </dgm:pt>
    <dgm:pt modelId="{A3A0B647-569D-41E2-A3B2-1807D7335D90}" type="sibTrans" cxnId="{38FD99AE-723E-4144-9DD9-C195DB4D5182}">
      <dgm:prSet custT="1"/>
      <dgm:spPr>
        <a:solidFill>
          <a:schemeClr val="bg2"/>
        </a:solidFill>
      </dgm:spPr>
      <dgm:t>
        <a:bodyPr/>
        <a:lstStyle/>
        <a:p>
          <a:endParaRPr lang="en-US" sz="700"/>
        </a:p>
      </dgm:t>
    </dgm:pt>
    <dgm:pt modelId="{17DC510B-49B2-49F5-9DE4-937AD4D92F7F}" type="pres">
      <dgm:prSet presAssocID="{1292D009-40D7-42CF-962D-C54CF80AC081}" presName="cycle" presStyleCnt="0">
        <dgm:presLayoutVars>
          <dgm:dir/>
          <dgm:resizeHandles val="exact"/>
        </dgm:presLayoutVars>
      </dgm:prSet>
      <dgm:spPr/>
      <dgm:t>
        <a:bodyPr/>
        <a:lstStyle/>
        <a:p>
          <a:endParaRPr lang="en-US"/>
        </a:p>
      </dgm:t>
    </dgm:pt>
    <dgm:pt modelId="{B57F80AD-8489-419D-B432-FD5FE7C4559C}" type="pres">
      <dgm:prSet presAssocID="{80092749-AE99-4DED-9679-F468AECE6E91}" presName="node" presStyleLbl="node1" presStyleIdx="0" presStyleCnt="4">
        <dgm:presLayoutVars>
          <dgm:bulletEnabled val="1"/>
        </dgm:presLayoutVars>
      </dgm:prSet>
      <dgm:spPr/>
      <dgm:t>
        <a:bodyPr/>
        <a:lstStyle/>
        <a:p>
          <a:endParaRPr lang="en-US"/>
        </a:p>
      </dgm:t>
    </dgm:pt>
    <dgm:pt modelId="{7B1F37DE-59F5-451B-95D0-CF442F2C4057}" type="pres">
      <dgm:prSet presAssocID="{58EEA636-C656-4734-9CFE-D14BC80F10B3}" presName="sibTrans" presStyleLbl="sibTrans2D1" presStyleIdx="0" presStyleCnt="4"/>
      <dgm:spPr/>
      <dgm:t>
        <a:bodyPr/>
        <a:lstStyle/>
        <a:p>
          <a:endParaRPr lang="en-US"/>
        </a:p>
      </dgm:t>
    </dgm:pt>
    <dgm:pt modelId="{853E615D-0569-445F-9B15-FD553A4C8D81}" type="pres">
      <dgm:prSet presAssocID="{58EEA636-C656-4734-9CFE-D14BC80F10B3}" presName="connectorText" presStyleLbl="sibTrans2D1" presStyleIdx="0" presStyleCnt="4"/>
      <dgm:spPr/>
      <dgm:t>
        <a:bodyPr/>
        <a:lstStyle/>
        <a:p>
          <a:endParaRPr lang="en-US"/>
        </a:p>
      </dgm:t>
    </dgm:pt>
    <dgm:pt modelId="{6E7D780B-0C18-4D75-ACB0-207A1141A9CD}" type="pres">
      <dgm:prSet presAssocID="{CBC3340F-ED87-41D3-B985-51365E8156C5}" presName="node" presStyleLbl="node1" presStyleIdx="1" presStyleCnt="4">
        <dgm:presLayoutVars>
          <dgm:bulletEnabled val="1"/>
        </dgm:presLayoutVars>
      </dgm:prSet>
      <dgm:spPr/>
      <dgm:t>
        <a:bodyPr/>
        <a:lstStyle/>
        <a:p>
          <a:endParaRPr lang="en-US"/>
        </a:p>
      </dgm:t>
    </dgm:pt>
    <dgm:pt modelId="{47BAF3C5-07AB-4489-9C9A-7CD1C0733ADE}" type="pres">
      <dgm:prSet presAssocID="{A3A0B647-569D-41E2-A3B2-1807D7335D90}" presName="sibTrans" presStyleLbl="sibTrans2D1" presStyleIdx="1" presStyleCnt="4"/>
      <dgm:spPr/>
      <dgm:t>
        <a:bodyPr/>
        <a:lstStyle/>
        <a:p>
          <a:endParaRPr lang="en-US"/>
        </a:p>
      </dgm:t>
    </dgm:pt>
    <dgm:pt modelId="{AECA0520-68D0-4327-B952-EC8E4942AED6}" type="pres">
      <dgm:prSet presAssocID="{A3A0B647-569D-41E2-A3B2-1807D7335D90}" presName="connectorText" presStyleLbl="sibTrans2D1" presStyleIdx="1" presStyleCnt="4"/>
      <dgm:spPr/>
      <dgm:t>
        <a:bodyPr/>
        <a:lstStyle/>
        <a:p>
          <a:endParaRPr lang="en-US"/>
        </a:p>
      </dgm:t>
    </dgm:pt>
    <dgm:pt modelId="{382B389C-F036-468B-B425-6796062FF86F}" type="pres">
      <dgm:prSet presAssocID="{BDF70999-1CAD-45EA-8C1E-904EF7CF59F1}" presName="node" presStyleLbl="node1" presStyleIdx="2" presStyleCnt="4">
        <dgm:presLayoutVars>
          <dgm:bulletEnabled val="1"/>
        </dgm:presLayoutVars>
      </dgm:prSet>
      <dgm:spPr/>
      <dgm:t>
        <a:bodyPr/>
        <a:lstStyle/>
        <a:p>
          <a:endParaRPr lang="en-US"/>
        </a:p>
      </dgm:t>
    </dgm:pt>
    <dgm:pt modelId="{A49003F1-158F-466F-A9CA-5E9D662C958F}" type="pres">
      <dgm:prSet presAssocID="{03F8AFA0-277D-486E-9869-2E956DF34ED9}" presName="sibTrans" presStyleLbl="sibTrans2D1" presStyleIdx="2" presStyleCnt="4"/>
      <dgm:spPr/>
      <dgm:t>
        <a:bodyPr/>
        <a:lstStyle/>
        <a:p>
          <a:endParaRPr lang="en-US"/>
        </a:p>
      </dgm:t>
    </dgm:pt>
    <dgm:pt modelId="{D1F7C458-F2DA-4E1E-AFCB-2F0BDB2D199A}" type="pres">
      <dgm:prSet presAssocID="{03F8AFA0-277D-486E-9869-2E956DF34ED9}" presName="connectorText" presStyleLbl="sibTrans2D1" presStyleIdx="2" presStyleCnt="4"/>
      <dgm:spPr/>
      <dgm:t>
        <a:bodyPr/>
        <a:lstStyle/>
        <a:p>
          <a:endParaRPr lang="en-US"/>
        </a:p>
      </dgm:t>
    </dgm:pt>
    <dgm:pt modelId="{DDA5260E-E7CF-42BF-BAC4-A4E43DF7B257}" type="pres">
      <dgm:prSet presAssocID="{A08E6F93-1EDD-4485-9E00-C3A84A66FA52}" presName="node" presStyleLbl="node1" presStyleIdx="3" presStyleCnt="4">
        <dgm:presLayoutVars>
          <dgm:bulletEnabled val="1"/>
        </dgm:presLayoutVars>
      </dgm:prSet>
      <dgm:spPr/>
      <dgm:t>
        <a:bodyPr/>
        <a:lstStyle/>
        <a:p>
          <a:endParaRPr lang="en-US"/>
        </a:p>
      </dgm:t>
    </dgm:pt>
    <dgm:pt modelId="{75DB3E38-6C39-4338-8806-993BAB8E4CF7}" type="pres">
      <dgm:prSet presAssocID="{1DDE8363-02AB-4368-8D05-E5A70930CFE8}" presName="sibTrans" presStyleLbl="sibTrans2D1" presStyleIdx="3" presStyleCnt="4"/>
      <dgm:spPr/>
      <dgm:t>
        <a:bodyPr/>
        <a:lstStyle/>
        <a:p>
          <a:endParaRPr lang="en-US"/>
        </a:p>
      </dgm:t>
    </dgm:pt>
    <dgm:pt modelId="{6206D9A2-1046-4CCF-AA4E-A4477A6992DD}" type="pres">
      <dgm:prSet presAssocID="{1DDE8363-02AB-4368-8D05-E5A70930CFE8}" presName="connectorText" presStyleLbl="sibTrans2D1" presStyleIdx="3" presStyleCnt="4"/>
      <dgm:spPr/>
      <dgm:t>
        <a:bodyPr/>
        <a:lstStyle/>
        <a:p>
          <a:endParaRPr lang="en-US"/>
        </a:p>
      </dgm:t>
    </dgm:pt>
  </dgm:ptLst>
  <dgm:cxnLst>
    <dgm:cxn modelId="{BB453422-D345-4132-B7B3-C650C5E9D163}" type="presOf" srcId="{1DDE8363-02AB-4368-8D05-E5A70930CFE8}" destId="{6206D9A2-1046-4CCF-AA4E-A4477A6992DD}" srcOrd="1" destOrd="0" presId="urn:microsoft.com/office/officeart/2005/8/layout/cycle2"/>
    <dgm:cxn modelId="{38FD99AE-723E-4144-9DD9-C195DB4D5182}" srcId="{1292D009-40D7-42CF-962D-C54CF80AC081}" destId="{CBC3340F-ED87-41D3-B985-51365E8156C5}" srcOrd="1" destOrd="0" parTransId="{B266CB51-EB24-4B27-B24A-FC793F819DD9}" sibTransId="{A3A0B647-569D-41E2-A3B2-1807D7335D90}"/>
    <dgm:cxn modelId="{8BFEF474-FAA8-4525-9676-BF93F193CCDB}" type="presOf" srcId="{CBC3340F-ED87-41D3-B985-51365E8156C5}" destId="{6E7D780B-0C18-4D75-ACB0-207A1141A9CD}" srcOrd="0" destOrd="0" presId="urn:microsoft.com/office/officeart/2005/8/layout/cycle2"/>
    <dgm:cxn modelId="{A6C1A521-08A9-4192-91F7-70A58A84B694}" type="presOf" srcId="{BDF70999-1CAD-45EA-8C1E-904EF7CF59F1}" destId="{382B389C-F036-468B-B425-6796062FF86F}" srcOrd="0" destOrd="0" presId="urn:microsoft.com/office/officeart/2005/8/layout/cycle2"/>
    <dgm:cxn modelId="{940C1C7C-4589-4FDA-95DE-38C37C8CBEDF}" type="presOf" srcId="{1DDE8363-02AB-4368-8D05-E5A70930CFE8}" destId="{75DB3E38-6C39-4338-8806-993BAB8E4CF7}" srcOrd="0" destOrd="0" presId="urn:microsoft.com/office/officeart/2005/8/layout/cycle2"/>
    <dgm:cxn modelId="{AE00D2E6-AFB9-4453-A184-8809871C60CA}" type="presOf" srcId="{03F8AFA0-277D-486E-9869-2E956DF34ED9}" destId="{A49003F1-158F-466F-A9CA-5E9D662C958F}" srcOrd="0" destOrd="0" presId="urn:microsoft.com/office/officeart/2005/8/layout/cycle2"/>
    <dgm:cxn modelId="{374D846A-EC5B-4DBF-8AB8-F5EF01D71852}" type="presOf" srcId="{80092749-AE99-4DED-9679-F468AECE6E91}" destId="{B57F80AD-8489-419D-B432-FD5FE7C4559C}" srcOrd="0" destOrd="0" presId="urn:microsoft.com/office/officeart/2005/8/layout/cycle2"/>
    <dgm:cxn modelId="{4AEB713E-41FB-4416-91C4-479AE25BE5E7}" type="presOf" srcId="{A3A0B647-569D-41E2-A3B2-1807D7335D90}" destId="{AECA0520-68D0-4327-B952-EC8E4942AED6}" srcOrd="1" destOrd="0" presId="urn:microsoft.com/office/officeart/2005/8/layout/cycle2"/>
    <dgm:cxn modelId="{855D6C1E-2F46-40BD-8AFF-1AB7D4D56794}" type="presOf" srcId="{58EEA636-C656-4734-9CFE-D14BC80F10B3}" destId="{853E615D-0569-445F-9B15-FD553A4C8D81}" srcOrd="1" destOrd="0" presId="urn:microsoft.com/office/officeart/2005/8/layout/cycle2"/>
    <dgm:cxn modelId="{72876F69-CFD5-4D30-BD7B-A2777FA93DBD}" type="presOf" srcId="{A3A0B647-569D-41E2-A3B2-1807D7335D90}" destId="{47BAF3C5-07AB-4489-9C9A-7CD1C0733ADE}" srcOrd="0" destOrd="0" presId="urn:microsoft.com/office/officeart/2005/8/layout/cycle2"/>
    <dgm:cxn modelId="{8F4C5A14-CE0B-4489-AC35-788F1FEA7BB6}" type="presOf" srcId="{1292D009-40D7-42CF-962D-C54CF80AC081}" destId="{17DC510B-49B2-49F5-9DE4-937AD4D92F7F}" srcOrd="0" destOrd="0" presId="urn:microsoft.com/office/officeart/2005/8/layout/cycle2"/>
    <dgm:cxn modelId="{0B2E7325-0C09-4384-A549-EBB6498B3C93}" srcId="{1292D009-40D7-42CF-962D-C54CF80AC081}" destId="{A08E6F93-1EDD-4485-9E00-C3A84A66FA52}" srcOrd="3" destOrd="0" parTransId="{EDE5A987-F452-4FFC-A2C9-0790B4FFCF52}" sibTransId="{1DDE8363-02AB-4368-8D05-E5A70930CFE8}"/>
    <dgm:cxn modelId="{52687B5E-AF8C-4FFA-930E-190529775EB9}" srcId="{1292D009-40D7-42CF-962D-C54CF80AC081}" destId="{BDF70999-1CAD-45EA-8C1E-904EF7CF59F1}" srcOrd="2" destOrd="0" parTransId="{B89C59A3-737F-4AEA-9BE0-4147CCA074F1}" sibTransId="{03F8AFA0-277D-486E-9869-2E956DF34ED9}"/>
    <dgm:cxn modelId="{09B8A7B5-0E4E-4CBA-8606-DED365E8C4E4}" type="presOf" srcId="{A08E6F93-1EDD-4485-9E00-C3A84A66FA52}" destId="{DDA5260E-E7CF-42BF-BAC4-A4E43DF7B257}" srcOrd="0" destOrd="0" presId="urn:microsoft.com/office/officeart/2005/8/layout/cycle2"/>
    <dgm:cxn modelId="{BCDD7EE1-ADE1-4370-8D9F-88F71970FAD5}" srcId="{1292D009-40D7-42CF-962D-C54CF80AC081}" destId="{80092749-AE99-4DED-9679-F468AECE6E91}" srcOrd="0" destOrd="0" parTransId="{26324C0A-D9E3-4246-B5AB-87113E892C1B}" sibTransId="{58EEA636-C656-4734-9CFE-D14BC80F10B3}"/>
    <dgm:cxn modelId="{3205D2EF-28E8-473D-82C1-1F61859FE72A}" type="presOf" srcId="{03F8AFA0-277D-486E-9869-2E956DF34ED9}" destId="{D1F7C458-F2DA-4E1E-AFCB-2F0BDB2D199A}" srcOrd="1" destOrd="0" presId="urn:microsoft.com/office/officeart/2005/8/layout/cycle2"/>
    <dgm:cxn modelId="{8EFD119C-B128-4FF5-AB5F-C27A0CC42491}" type="presOf" srcId="{58EEA636-C656-4734-9CFE-D14BC80F10B3}" destId="{7B1F37DE-59F5-451B-95D0-CF442F2C4057}" srcOrd="0" destOrd="0" presId="urn:microsoft.com/office/officeart/2005/8/layout/cycle2"/>
    <dgm:cxn modelId="{0A2FEDD1-76E4-4360-9791-B358A1B8A8EA}" type="presParOf" srcId="{17DC510B-49B2-49F5-9DE4-937AD4D92F7F}" destId="{B57F80AD-8489-419D-B432-FD5FE7C4559C}" srcOrd="0" destOrd="0" presId="urn:microsoft.com/office/officeart/2005/8/layout/cycle2"/>
    <dgm:cxn modelId="{1F39FB99-BCF7-4580-8519-CDB1485EE1DD}" type="presParOf" srcId="{17DC510B-49B2-49F5-9DE4-937AD4D92F7F}" destId="{7B1F37DE-59F5-451B-95D0-CF442F2C4057}" srcOrd="1" destOrd="0" presId="urn:microsoft.com/office/officeart/2005/8/layout/cycle2"/>
    <dgm:cxn modelId="{72AD42A5-4EFB-42CC-AD3B-6E51BA3C3A27}" type="presParOf" srcId="{7B1F37DE-59F5-451B-95D0-CF442F2C4057}" destId="{853E615D-0569-445F-9B15-FD553A4C8D81}" srcOrd="0" destOrd="0" presId="urn:microsoft.com/office/officeart/2005/8/layout/cycle2"/>
    <dgm:cxn modelId="{13456D37-16BE-47C4-894A-6551F85FE227}" type="presParOf" srcId="{17DC510B-49B2-49F5-9DE4-937AD4D92F7F}" destId="{6E7D780B-0C18-4D75-ACB0-207A1141A9CD}" srcOrd="2" destOrd="0" presId="urn:microsoft.com/office/officeart/2005/8/layout/cycle2"/>
    <dgm:cxn modelId="{82993A43-C086-45F0-8B88-F7252BEED94C}" type="presParOf" srcId="{17DC510B-49B2-49F5-9DE4-937AD4D92F7F}" destId="{47BAF3C5-07AB-4489-9C9A-7CD1C0733ADE}" srcOrd="3" destOrd="0" presId="urn:microsoft.com/office/officeart/2005/8/layout/cycle2"/>
    <dgm:cxn modelId="{D223DD87-F2F9-494D-B175-BA27E9FDBAE7}" type="presParOf" srcId="{47BAF3C5-07AB-4489-9C9A-7CD1C0733ADE}" destId="{AECA0520-68D0-4327-B952-EC8E4942AED6}" srcOrd="0" destOrd="0" presId="urn:microsoft.com/office/officeart/2005/8/layout/cycle2"/>
    <dgm:cxn modelId="{081FBD14-30DF-4911-A9DB-8200D5EAD9EA}" type="presParOf" srcId="{17DC510B-49B2-49F5-9DE4-937AD4D92F7F}" destId="{382B389C-F036-468B-B425-6796062FF86F}" srcOrd="4" destOrd="0" presId="urn:microsoft.com/office/officeart/2005/8/layout/cycle2"/>
    <dgm:cxn modelId="{C329ED02-D9E9-49D1-8BDA-694BC2D174EF}" type="presParOf" srcId="{17DC510B-49B2-49F5-9DE4-937AD4D92F7F}" destId="{A49003F1-158F-466F-A9CA-5E9D662C958F}" srcOrd="5" destOrd="0" presId="urn:microsoft.com/office/officeart/2005/8/layout/cycle2"/>
    <dgm:cxn modelId="{D6F4B726-29E3-4F8B-95F3-E0C72D5F5575}" type="presParOf" srcId="{A49003F1-158F-466F-A9CA-5E9D662C958F}" destId="{D1F7C458-F2DA-4E1E-AFCB-2F0BDB2D199A}" srcOrd="0" destOrd="0" presId="urn:microsoft.com/office/officeart/2005/8/layout/cycle2"/>
    <dgm:cxn modelId="{F943F54C-2A05-4C09-8C57-A4434F44F070}" type="presParOf" srcId="{17DC510B-49B2-49F5-9DE4-937AD4D92F7F}" destId="{DDA5260E-E7CF-42BF-BAC4-A4E43DF7B257}" srcOrd="6" destOrd="0" presId="urn:microsoft.com/office/officeart/2005/8/layout/cycle2"/>
    <dgm:cxn modelId="{7BBF75CE-B3F9-4BEF-87EC-E043939B59CC}" type="presParOf" srcId="{17DC510B-49B2-49F5-9DE4-937AD4D92F7F}" destId="{75DB3E38-6C39-4338-8806-993BAB8E4CF7}" srcOrd="7" destOrd="0" presId="urn:microsoft.com/office/officeart/2005/8/layout/cycle2"/>
    <dgm:cxn modelId="{A3D8EA0E-97FB-434F-8819-84ACC230F636}" type="presParOf" srcId="{75DB3E38-6C39-4338-8806-993BAB8E4CF7}" destId="{6206D9A2-1046-4CCF-AA4E-A4477A6992D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92D009-40D7-42CF-962D-C54CF80AC081}" type="doc">
      <dgm:prSet loTypeId="urn:microsoft.com/office/officeart/2005/8/layout/cycle2" loCatId="cycle" qsTypeId="urn:microsoft.com/office/officeart/2005/8/quickstyle/simple4" qsCatId="simple" csTypeId="urn:microsoft.com/office/officeart/2005/8/colors/colorful1#8" csCatId="colorful" phldr="1"/>
      <dgm:spPr/>
      <dgm:t>
        <a:bodyPr/>
        <a:lstStyle/>
        <a:p>
          <a:endParaRPr lang="en-US"/>
        </a:p>
      </dgm:t>
    </dgm:pt>
    <dgm:pt modelId="{80092749-AE99-4DED-9679-F468AECE6E91}">
      <dgm:prSet phldrT="[Text]"/>
      <dgm:spPr>
        <a:solidFill>
          <a:schemeClr val="accent6"/>
        </a:solidFill>
      </dgm:spPr>
      <dgm:t>
        <a:bodyPr/>
        <a:lstStyle/>
        <a:p>
          <a:pPr>
            <a:spcAft>
              <a:spcPts val="0"/>
            </a:spcAft>
          </a:pPr>
          <a:r>
            <a:rPr lang="en-US" dirty="0" smtClean="0"/>
            <a:t>Create Template</a:t>
          </a:r>
          <a:endParaRPr lang="en-US" dirty="0"/>
        </a:p>
      </dgm:t>
    </dgm:pt>
    <dgm:pt modelId="{26324C0A-D9E3-4246-B5AB-87113E892C1B}" type="parTrans" cxnId="{BCDD7EE1-ADE1-4370-8D9F-88F71970FAD5}">
      <dgm:prSet/>
      <dgm:spPr/>
      <dgm:t>
        <a:bodyPr/>
        <a:lstStyle/>
        <a:p>
          <a:endParaRPr lang="en-US"/>
        </a:p>
      </dgm:t>
    </dgm:pt>
    <dgm:pt modelId="{58EEA636-C656-4734-9CFE-D14BC80F10B3}" type="sibTrans" cxnId="{BCDD7EE1-ADE1-4370-8D9F-88F71970FAD5}">
      <dgm:prSet/>
      <dgm:spPr>
        <a:solidFill>
          <a:schemeClr val="accent2">
            <a:lumMod val="75000"/>
          </a:schemeClr>
        </a:solidFill>
      </dgm:spPr>
      <dgm:t>
        <a:bodyPr/>
        <a:lstStyle/>
        <a:p>
          <a:endParaRPr lang="en-US"/>
        </a:p>
      </dgm:t>
    </dgm:pt>
    <dgm:pt modelId="{BDF70999-1CAD-45EA-8C1E-904EF7CF59F1}">
      <dgm:prSet phldrT="[Text]"/>
      <dgm:spPr>
        <a:solidFill>
          <a:schemeClr val="accent6"/>
        </a:solidFill>
      </dgm:spPr>
      <dgm:t>
        <a:bodyPr/>
        <a:lstStyle/>
        <a:p>
          <a:pPr>
            <a:spcAft>
              <a:spcPts val="0"/>
            </a:spcAft>
          </a:pPr>
          <a:r>
            <a:rPr lang="en-US" dirty="0" smtClean="0"/>
            <a:t>Deploy</a:t>
          </a:r>
        </a:p>
        <a:p>
          <a:pPr>
            <a:spcAft>
              <a:spcPts val="0"/>
            </a:spcAft>
          </a:pPr>
          <a:r>
            <a:rPr lang="en-US" dirty="0" smtClean="0"/>
            <a:t>Service</a:t>
          </a:r>
          <a:endParaRPr lang="en-US" dirty="0"/>
        </a:p>
      </dgm:t>
    </dgm:pt>
    <dgm:pt modelId="{B89C59A3-737F-4AEA-9BE0-4147CCA074F1}" type="parTrans" cxnId="{52687B5E-AF8C-4FFA-930E-190529775EB9}">
      <dgm:prSet/>
      <dgm:spPr/>
      <dgm:t>
        <a:bodyPr/>
        <a:lstStyle/>
        <a:p>
          <a:endParaRPr lang="en-US"/>
        </a:p>
      </dgm:t>
    </dgm:pt>
    <dgm:pt modelId="{03F8AFA0-277D-486E-9869-2E956DF34ED9}" type="sibTrans" cxnId="{52687B5E-AF8C-4FFA-930E-190529775EB9}">
      <dgm:prSet/>
      <dgm:spPr>
        <a:solidFill>
          <a:schemeClr val="accent4"/>
        </a:solidFill>
      </dgm:spPr>
      <dgm:t>
        <a:bodyPr/>
        <a:lstStyle/>
        <a:p>
          <a:endParaRPr lang="en-US"/>
        </a:p>
      </dgm:t>
    </dgm:pt>
    <dgm:pt modelId="{A08E6F93-1EDD-4485-9E00-C3A84A66FA52}">
      <dgm:prSet phldrT="[Text]"/>
      <dgm:spPr>
        <a:solidFill>
          <a:schemeClr val="accent6"/>
        </a:solidFill>
      </dgm:spPr>
      <dgm:t>
        <a:bodyPr/>
        <a:lstStyle/>
        <a:p>
          <a:pPr>
            <a:spcAft>
              <a:spcPts val="0"/>
            </a:spcAft>
          </a:pPr>
          <a:r>
            <a:rPr lang="en-US" dirty="0" smtClean="0"/>
            <a:t>Update</a:t>
          </a:r>
        </a:p>
        <a:p>
          <a:pPr>
            <a:spcAft>
              <a:spcPts val="0"/>
            </a:spcAft>
          </a:pPr>
          <a:r>
            <a:rPr lang="en-US" dirty="0" smtClean="0"/>
            <a:t>Service</a:t>
          </a:r>
          <a:endParaRPr lang="en-US" dirty="0"/>
        </a:p>
      </dgm:t>
    </dgm:pt>
    <dgm:pt modelId="{EDE5A987-F452-4FFC-A2C9-0790B4FFCF52}" type="parTrans" cxnId="{0B2E7325-0C09-4384-A549-EBB6498B3C93}">
      <dgm:prSet/>
      <dgm:spPr/>
      <dgm:t>
        <a:bodyPr/>
        <a:lstStyle/>
        <a:p>
          <a:endParaRPr lang="en-US"/>
        </a:p>
      </dgm:t>
    </dgm:pt>
    <dgm:pt modelId="{1DDE8363-02AB-4368-8D05-E5A70930CFE8}" type="sibTrans" cxnId="{0B2E7325-0C09-4384-A549-EBB6498B3C93}">
      <dgm:prSet/>
      <dgm:spPr>
        <a:noFill/>
      </dgm:spPr>
      <dgm:t>
        <a:bodyPr/>
        <a:lstStyle/>
        <a:p>
          <a:endParaRPr lang="en-US"/>
        </a:p>
      </dgm:t>
    </dgm:pt>
    <dgm:pt modelId="{CBC3340F-ED87-41D3-B985-51365E8156C5}">
      <dgm:prSet phldrT="[Text]" custT="1"/>
      <dgm:spPr>
        <a:solidFill>
          <a:schemeClr val="bg2"/>
        </a:solidFill>
      </dgm:spPr>
      <dgm:t>
        <a:bodyPr/>
        <a:lstStyle/>
        <a:p>
          <a:pPr>
            <a:spcAft>
              <a:spcPts val="0"/>
            </a:spcAft>
          </a:pPr>
          <a:r>
            <a:rPr lang="en-US" sz="700" dirty="0" smtClean="0"/>
            <a:t>Customize</a:t>
          </a:r>
        </a:p>
        <a:p>
          <a:pPr>
            <a:spcAft>
              <a:spcPct val="35000"/>
            </a:spcAft>
          </a:pPr>
          <a:r>
            <a:rPr lang="en-US" sz="700" dirty="0" smtClean="0"/>
            <a:t>Deployment</a:t>
          </a:r>
          <a:endParaRPr lang="en-US" sz="700" dirty="0"/>
        </a:p>
      </dgm:t>
    </dgm:pt>
    <dgm:pt modelId="{B266CB51-EB24-4B27-B24A-FC793F819DD9}" type="parTrans" cxnId="{38FD99AE-723E-4144-9DD9-C195DB4D5182}">
      <dgm:prSet/>
      <dgm:spPr/>
      <dgm:t>
        <a:bodyPr/>
        <a:lstStyle/>
        <a:p>
          <a:endParaRPr lang="en-US"/>
        </a:p>
      </dgm:t>
    </dgm:pt>
    <dgm:pt modelId="{A3A0B647-569D-41E2-A3B2-1807D7335D90}" type="sibTrans" cxnId="{38FD99AE-723E-4144-9DD9-C195DB4D5182}">
      <dgm:prSet/>
      <dgm:spPr>
        <a:solidFill>
          <a:schemeClr val="bg2"/>
        </a:solidFill>
      </dgm:spPr>
      <dgm:t>
        <a:bodyPr/>
        <a:lstStyle/>
        <a:p>
          <a:endParaRPr lang="en-US"/>
        </a:p>
      </dgm:t>
    </dgm:pt>
    <dgm:pt modelId="{74978A2A-F5A3-4C94-BF27-CA21A38990CD}" type="pres">
      <dgm:prSet presAssocID="{1292D009-40D7-42CF-962D-C54CF80AC081}" presName="cycle" presStyleCnt="0">
        <dgm:presLayoutVars>
          <dgm:dir/>
          <dgm:resizeHandles val="exact"/>
        </dgm:presLayoutVars>
      </dgm:prSet>
      <dgm:spPr/>
      <dgm:t>
        <a:bodyPr/>
        <a:lstStyle/>
        <a:p>
          <a:endParaRPr lang="en-US"/>
        </a:p>
      </dgm:t>
    </dgm:pt>
    <dgm:pt modelId="{338DC85E-B4A4-4F51-9421-D5F92C6BFDCE}" type="pres">
      <dgm:prSet presAssocID="{80092749-AE99-4DED-9679-F468AECE6E91}" presName="node" presStyleLbl="node1" presStyleIdx="0" presStyleCnt="4">
        <dgm:presLayoutVars>
          <dgm:bulletEnabled val="1"/>
        </dgm:presLayoutVars>
      </dgm:prSet>
      <dgm:spPr/>
      <dgm:t>
        <a:bodyPr/>
        <a:lstStyle/>
        <a:p>
          <a:endParaRPr lang="en-US"/>
        </a:p>
      </dgm:t>
    </dgm:pt>
    <dgm:pt modelId="{CB0AEC64-A179-4E14-B5B7-146A56F44569}" type="pres">
      <dgm:prSet presAssocID="{58EEA636-C656-4734-9CFE-D14BC80F10B3}" presName="sibTrans" presStyleLbl="sibTrans2D1" presStyleIdx="0" presStyleCnt="4"/>
      <dgm:spPr/>
      <dgm:t>
        <a:bodyPr/>
        <a:lstStyle/>
        <a:p>
          <a:endParaRPr lang="en-US"/>
        </a:p>
      </dgm:t>
    </dgm:pt>
    <dgm:pt modelId="{F8B3640B-8842-4DF4-9449-71B8A63D74A1}" type="pres">
      <dgm:prSet presAssocID="{58EEA636-C656-4734-9CFE-D14BC80F10B3}" presName="connectorText" presStyleLbl="sibTrans2D1" presStyleIdx="0" presStyleCnt="4"/>
      <dgm:spPr/>
      <dgm:t>
        <a:bodyPr/>
        <a:lstStyle/>
        <a:p>
          <a:endParaRPr lang="en-US"/>
        </a:p>
      </dgm:t>
    </dgm:pt>
    <dgm:pt modelId="{DF8F3659-7946-4F50-A590-094E14E8F9B7}" type="pres">
      <dgm:prSet presAssocID="{CBC3340F-ED87-41D3-B985-51365E8156C5}" presName="node" presStyleLbl="node1" presStyleIdx="1" presStyleCnt="4">
        <dgm:presLayoutVars>
          <dgm:bulletEnabled val="1"/>
        </dgm:presLayoutVars>
      </dgm:prSet>
      <dgm:spPr/>
      <dgm:t>
        <a:bodyPr/>
        <a:lstStyle/>
        <a:p>
          <a:endParaRPr lang="en-US"/>
        </a:p>
      </dgm:t>
    </dgm:pt>
    <dgm:pt modelId="{60AD3C89-1C87-4291-A838-FEEC839CB110}" type="pres">
      <dgm:prSet presAssocID="{A3A0B647-569D-41E2-A3B2-1807D7335D90}" presName="sibTrans" presStyleLbl="sibTrans2D1" presStyleIdx="1" presStyleCnt="4"/>
      <dgm:spPr/>
      <dgm:t>
        <a:bodyPr/>
        <a:lstStyle/>
        <a:p>
          <a:endParaRPr lang="en-US"/>
        </a:p>
      </dgm:t>
    </dgm:pt>
    <dgm:pt modelId="{A4BCF293-E0C6-4EE1-B17B-E1719B4704F6}" type="pres">
      <dgm:prSet presAssocID="{A3A0B647-569D-41E2-A3B2-1807D7335D90}" presName="connectorText" presStyleLbl="sibTrans2D1" presStyleIdx="1" presStyleCnt="4"/>
      <dgm:spPr/>
      <dgm:t>
        <a:bodyPr/>
        <a:lstStyle/>
        <a:p>
          <a:endParaRPr lang="en-US"/>
        </a:p>
      </dgm:t>
    </dgm:pt>
    <dgm:pt modelId="{05FC5229-87DB-4832-B221-685326492833}" type="pres">
      <dgm:prSet presAssocID="{BDF70999-1CAD-45EA-8C1E-904EF7CF59F1}" presName="node" presStyleLbl="node1" presStyleIdx="2" presStyleCnt="4">
        <dgm:presLayoutVars>
          <dgm:bulletEnabled val="1"/>
        </dgm:presLayoutVars>
      </dgm:prSet>
      <dgm:spPr/>
      <dgm:t>
        <a:bodyPr/>
        <a:lstStyle/>
        <a:p>
          <a:endParaRPr lang="en-US"/>
        </a:p>
      </dgm:t>
    </dgm:pt>
    <dgm:pt modelId="{C84EA6AB-4EF1-40DF-9F6C-55A06112E72C}" type="pres">
      <dgm:prSet presAssocID="{03F8AFA0-277D-486E-9869-2E956DF34ED9}" presName="sibTrans" presStyleLbl="sibTrans2D1" presStyleIdx="2" presStyleCnt="4"/>
      <dgm:spPr/>
      <dgm:t>
        <a:bodyPr/>
        <a:lstStyle/>
        <a:p>
          <a:endParaRPr lang="en-US"/>
        </a:p>
      </dgm:t>
    </dgm:pt>
    <dgm:pt modelId="{7A043950-8610-4962-B2A1-B7F4008775A9}" type="pres">
      <dgm:prSet presAssocID="{03F8AFA0-277D-486E-9869-2E956DF34ED9}" presName="connectorText" presStyleLbl="sibTrans2D1" presStyleIdx="2" presStyleCnt="4"/>
      <dgm:spPr/>
      <dgm:t>
        <a:bodyPr/>
        <a:lstStyle/>
        <a:p>
          <a:endParaRPr lang="en-US"/>
        </a:p>
      </dgm:t>
    </dgm:pt>
    <dgm:pt modelId="{DF197CE6-C5E9-474C-B573-301DD5DFA6E2}" type="pres">
      <dgm:prSet presAssocID="{A08E6F93-1EDD-4485-9E00-C3A84A66FA52}" presName="node" presStyleLbl="node1" presStyleIdx="3" presStyleCnt="4">
        <dgm:presLayoutVars>
          <dgm:bulletEnabled val="1"/>
        </dgm:presLayoutVars>
      </dgm:prSet>
      <dgm:spPr/>
      <dgm:t>
        <a:bodyPr/>
        <a:lstStyle/>
        <a:p>
          <a:endParaRPr lang="en-US"/>
        </a:p>
      </dgm:t>
    </dgm:pt>
    <dgm:pt modelId="{795FFC12-FEBD-49FB-9DA6-B01172720527}" type="pres">
      <dgm:prSet presAssocID="{1DDE8363-02AB-4368-8D05-E5A70930CFE8}" presName="sibTrans" presStyleLbl="sibTrans2D1" presStyleIdx="3" presStyleCnt="4"/>
      <dgm:spPr/>
      <dgm:t>
        <a:bodyPr/>
        <a:lstStyle/>
        <a:p>
          <a:endParaRPr lang="en-US"/>
        </a:p>
      </dgm:t>
    </dgm:pt>
    <dgm:pt modelId="{BB82CDF5-EBBD-41C3-A3B0-559AB9A0AE8C}" type="pres">
      <dgm:prSet presAssocID="{1DDE8363-02AB-4368-8D05-E5A70930CFE8}" presName="connectorText" presStyleLbl="sibTrans2D1" presStyleIdx="3" presStyleCnt="4"/>
      <dgm:spPr/>
      <dgm:t>
        <a:bodyPr/>
        <a:lstStyle/>
        <a:p>
          <a:endParaRPr lang="en-US"/>
        </a:p>
      </dgm:t>
    </dgm:pt>
  </dgm:ptLst>
  <dgm:cxnLst>
    <dgm:cxn modelId="{958A748D-6647-44E2-9861-DC198C488BEF}" type="presOf" srcId="{A08E6F93-1EDD-4485-9E00-C3A84A66FA52}" destId="{DF197CE6-C5E9-474C-B573-301DD5DFA6E2}" srcOrd="0" destOrd="0" presId="urn:microsoft.com/office/officeart/2005/8/layout/cycle2"/>
    <dgm:cxn modelId="{38FD99AE-723E-4144-9DD9-C195DB4D5182}" srcId="{1292D009-40D7-42CF-962D-C54CF80AC081}" destId="{CBC3340F-ED87-41D3-B985-51365E8156C5}" srcOrd="1" destOrd="0" parTransId="{B266CB51-EB24-4B27-B24A-FC793F819DD9}" sibTransId="{A3A0B647-569D-41E2-A3B2-1807D7335D90}"/>
    <dgm:cxn modelId="{452E15F0-B56F-46BF-91E7-66442667415F}" type="presOf" srcId="{58EEA636-C656-4734-9CFE-D14BC80F10B3}" destId="{F8B3640B-8842-4DF4-9449-71B8A63D74A1}" srcOrd="1" destOrd="0" presId="urn:microsoft.com/office/officeart/2005/8/layout/cycle2"/>
    <dgm:cxn modelId="{60E5E2DF-EF1E-4CB3-A4CA-958215A72159}" type="presOf" srcId="{CBC3340F-ED87-41D3-B985-51365E8156C5}" destId="{DF8F3659-7946-4F50-A590-094E14E8F9B7}" srcOrd="0" destOrd="0" presId="urn:microsoft.com/office/officeart/2005/8/layout/cycle2"/>
    <dgm:cxn modelId="{06581F96-1A8B-4B9F-961A-EF7ECF907098}" type="presOf" srcId="{1DDE8363-02AB-4368-8D05-E5A70930CFE8}" destId="{BB82CDF5-EBBD-41C3-A3B0-559AB9A0AE8C}" srcOrd="1" destOrd="0" presId="urn:microsoft.com/office/officeart/2005/8/layout/cycle2"/>
    <dgm:cxn modelId="{E3A58ED2-DF09-4971-9CDC-CFE0158B869E}" type="presOf" srcId="{1DDE8363-02AB-4368-8D05-E5A70930CFE8}" destId="{795FFC12-FEBD-49FB-9DA6-B01172720527}" srcOrd="0" destOrd="0" presId="urn:microsoft.com/office/officeart/2005/8/layout/cycle2"/>
    <dgm:cxn modelId="{C0F5CBD8-A00E-470B-B143-3CE4B95B0F67}" type="presOf" srcId="{A3A0B647-569D-41E2-A3B2-1807D7335D90}" destId="{A4BCF293-E0C6-4EE1-B17B-E1719B4704F6}" srcOrd="1" destOrd="0" presId="urn:microsoft.com/office/officeart/2005/8/layout/cycle2"/>
    <dgm:cxn modelId="{4C55353A-6DFC-45C7-8263-72128BFD4DD8}" type="presOf" srcId="{58EEA636-C656-4734-9CFE-D14BC80F10B3}" destId="{CB0AEC64-A179-4E14-B5B7-146A56F44569}" srcOrd="0" destOrd="0" presId="urn:microsoft.com/office/officeart/2005/8/layout/cycle2"/>
    <dgm:cxn modelId="{24C8437C-8B1C-4CED-BEAB-5B314411D676}" type="presOf" srcId="{1292D009-40D7-42CF-962D-C54CF80AC081}" destId="{74978A2A-F5A3-4C94-BF27-CA21A38990CD}" srcOrd="0" destOrd="0" presId="urn:microsoft.com/office/officeart/2005/8/layout/cycle2"/>
    <dgm:cxn modelId="{CF1A47DB-F150-4B44-88F5-3847CE2909BD}" type="presOf" srcId="{BDF70999-1CAD-45EA-8C1E-904EF7CF59F1}" destId="{05FC5229-87DB-4832-B221-685326492833}" srcOrd="0" destOrd="0" presId="urn:microsoft.com/office/officeart/2005/8/layout/cycle2"/>
    <dgm:cxn modelId="{0B2E7325-0C09-4384-A549-EBB6498B3C93}" srcId="{1292D009-40D7-42CF-962D-C54CF80AC081}" destId="{A08E6F93-1EDD-4485-9E00-C3A84A66FA52}" srcOrd="3" destOrd="0" parTransId="{EDE5A987-F452-4FFC-A2C9-0790B4FFCF52}" sibTransId="{1DDE8363-02AB-4368-8D05-E5A70930CFE8}"/>
    <dgm:cxn modelId="{A1549BDF-7840-48AE-827B-50BDA16E654E}" type="presOf" srcId="{03F8AFA0-277D-486E-9869-2E956DF34ED9}" destId="{7A043950-8610-4962-B2A1-B7F4008775A9}" srcOrd="1" destOrd="0" presId="urn:microsoft.com/office/officeart/2005/8/layout/cycle2"/>
    <dgm:cxn modelId="{52687B5E-AF8C-4FFA-930E-190529775EB9}" srcId="{1292D009-40D7-42CF-962D-C54CF80AC081}" destId="{BDF70999-1CAD-45EA-8C1E-904EF7CF59F1}" srcOrd="2" destOrd="0" parTransId="{B89C59A3-737F-4AEA-9BE0-4147CCA074F1}" sibTransId="{03F8AFA0-277D-486E-9869-2E956DF34ED9}"/>
    <dgm:cxn modelId="{CA2E8B9D-4743-4680-B56F-38BA228CBEC2}" type="presOf" srcId="{A3A0B647-569D-41E2-A3B2-1807D7335D90}" destId="{60AD3C89-1C87-4291-A838-FEEC839CB110}" srcOrd="0" destOrd="0" presId="urn:microsoft.com/office/officeart/2005/8/layout/cycle2"/>
    <dgm:cxn modelId="{A4A8BBC0-DF48-4E97-AB95-1DC6F6F3BC0E}" type="presOf" srcId="{03F8AFA0-277D-486E-9869-2E956DF34ED9}" destId="{C84EA6AB-4EF1-40DF-9F6C-55A06112E72C}" srcOrd="0" destOrd="0" presId="urn:microsoft.com/office/officeart/2005/8/layout/cycle2"/>
    <dgm:cxn modelId="{AEE6ED27-FB3E-4F82-AF4B-C09170A694FC}" type="presOf" srcId="{80092749-AE99-4DED-9679-F468AECE6E91}" destId="{338DC85E-B4A4-4F51-9421-D5F92C6BFDCE}" srcOrd="0" destOrd="0" presId="urn:microsoft.com/office/officeart/2005/8/layout/cycle2"/>
    <dgm:cxn modelId="{BCDD7EE1-ADE1-4370-8D9F-88F71970FAD5}" srcId="{1292D009-40D7-42CF-962D-C54CF80AC081}" destId="{80092749-AE99-4DED-9679-F468AECE6E91}" srcOrd="0" destOrd="0" parTransId="{26324C0A-D9E3-4246-B5AB-87113E892C1B}" sibTransId="{58EEA636-C656-4734-9CFE-D14BC80F10B3}"/>
    <dgm:cxn modelId="{2ACCDE3B-8B3A-4FA2-A63A-7265AEC15D82}" type="presParOf" srcId="{74978A2A-F5A3-4C94-BF27-CA21A38990CD}" destId="{338DC85E-B4A4-4F51-9421-D5F92C6BFDCE}" srcOrd="0" destOrd="0" presId="urn:microsoft.com/office/officeart/2005/8/layout/cycle2"/>
    <dgm:cxn modelId="{C97583DF-0F3A-4996-80AD-649934B2D931}" type="presParOf" srcId="{74978A2A-F5A3-4C94-BF27-CA21A38990CD}" destId="{CB0AEC64-A179-4E14-B5B7-146A56F44569}" srcOrd="1" destOrd="0" presId="urn:microsoft.com/office/officeart/2005/8/layout/cycle2"/>
    <dgm:cxn modelId="{69C33B86-199A-471D-8777-5376A1034796}" type="presParOf" srcId="{CB0AEC64-A179-4E14-B5B7-146A56F44569}" destId="{F8B3640B-8842-4DF4-9449-71B8A63D74A1}" srcOrd="0" destOrd="0" presId="urn:microsoft.com/office/officeart/2005/8/layout/cycle2"/>
    <dgm:cxn modelId="{B4897B31-E849-4A99-B376-FFB2274EA71E}" type="presParOf" srcId="{74978A2A-F5A3-4C94-BF27-CA21A38990CD}" destId="{DF8F3659-7946-4F50-A590-094E14E8F9B7}" srcOrd="2" destOrd="0" presId="urn:microsoft.com/office/officeart/2005/8/layout/cycle2"/>
    <dgm:cxn modelId="{C6FBA29E-F56F-4A14-88F5-4D84FEE2ABC4}" type="presParOf" srcId="{74978A2A-F5A3-4C94-BF27-CA21A38990CD}" destId="{60AD3C89-1C87-4291-A838-FEEC839CB110}" srcOrd="3" destOrd="0" presId="urn:microsoft.com/office/officeart/2005/8/layout/cycle2"/>
    <dgm:cxn modelId="{849FAEB7-543D-43CD-992A-5649B9370662}" type="presParOf" srcId="{60AD3C89-1C87-4291-A838-FEEC839CB110}" destId="{A4BCF293-E0C6-4EE1-B17B-E1719B4704F6}" srcOrd="0" destOrd="0" presId="urn:microsoft.com/office/officeart/2005/8/layout/cycle2"/>
    <dgm:cxn modelId="{5D901291-F8E6-4565-9287-BAD6F28A43AC}" type="presParOf" srcId="{74978A2A-F5A3-4C94-BF27-CA21A38990CD}" destId="{05FC5229-87DB-4832-B221-685326492833}" srcOrd="4" destOrd="0" presId="urn:microsoft.com/office/officeart/2005/8/layout/cycle2"/>
    <dgm:cxn modelId="{09D7339D-7025-44A6-BE95-F297B8E5DDAB}" type="presParOf" srcId="{74978A2A-F5A3-4C94-BF27-CA21A38990CD}" destId="{C84EA6AB-4EF1-40DF-9F6C-55A06112E72C}" srcOrd="5" destOrd="0" presId="urn:microsoft.com/office/officeart/2005/8/layout/cycle2"/>
    <dgm:cxn modelId="{A0FADE1E-5ACB-4E5A-8622-B30D8718BF03}" type="presParOf" srcId="{C84EA6AB-4EF1-40DF-9F6C-55A06112E72C}" destId="{7A043950-8610-4962-B2A1-B7F4008775A9}" srcOrd="0" destOrd="0" presId="urn:microsoft.com/office/officeart/2005/8/layout/cycle2"/>
    <dgm:cxn modelId="{55EC74CE-B04A-4D52-8CE7-B87D9D1C7CF1}" type="presParOf" srcId="{74978A2A-F5A3-4C94-BF27-CA21A38990CD}" destId="{DF197CE6-C5E9-474C-B573-301DD5DFA6E2}" srcOrd="6" destOrd="0" presId="urn:microsoft.com/office/officeart/2005/8/layout/cycle2"/>
    <dgm:cxn modelId="{B3FDA7FE-4115-42D8-B0BF-47CE65E167FF}" type="presParOf" srcId="{74978A2A-F5A3-4C94-BF27-CA21A38990CD}" destId="{795FFC12-FEBD-49FB-9DA6-B01172720527}" srcOrd="7" destOrd="0" presId="urn:microsoft.com/office/officeart/2005/8/layout/cycle2"/>
    <dgm:cxn modelId="{9F9176F1-9372-479F-A031-AB531DB418B8}" type="presParOf" srcId="{795FFC12-FEBD-49FB-9DA6-B01172720527}" destId="{BB82CDF5-EBBD-41C3-A3B0-559AB9A0AE8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92D009-40D7-42CF-962D-C54CF80AC081}" type="doc">
      <dgm:prSet loTypeId="urn:microsoft.com/office/officeart/2005/8/layout/cycle2" loCatId="cycle" qsTypeId="urn:microsoft.com/office/officeart/2005/8/quickstyle/simple4" qsCatId="simple" csTypeId="urn:microsoft.com/office/officeart/2005/8/colors/colorful1#9" csCatId="colorful" phldr="1"/>
      <dgm:spPr/>
      <dgm:t>
        <a:bodyPr/>
        <a:lstStyle/>
        <a:p>
          <a:endParaRPr lang="en-US"/>
        </a:p>
      </dgm:t>
    </dgm:pt>
    <dgm:pt modelId="{80092749-AE99-4DED-9679-F468AECE6E91}">
      <dgm:prSet phldrT="[Text]" custT="1"/>
      <dgm:spPr>
        <a:solidFill>
          <a:schemeClr val="accent6"/>
        </a:solidFill>
      </dgm:spPr>
      <dgm:t>
        <a:bodyPr/>
        <a:lstStyle/>
        <a:p>
          <a:pPr>
            <a:spcAft>
              <a:spcPts val="0"/>
            </a:spcAft>
          </a:pPr>
          <a:r>
            <a:rPr lang="en-US" sz="900" dirty="0" smtClean="0"/>
            <a:t>Create Template</a:t>
          </a:r>
          <a:endParaRPr lang="en-US" sz="900" dirty="0"/>
        </a:p>
      </dgm:t>
    </dgm:pt>
    <dgm:pt modelId="{26324C0A-D9E3-4246-B5AB-87113E892C1B}" type="parTrans" cxnId="{BCDD7EE1-ADE1-4370-8D9F-88F71970FAD5}">
      <dgm:prSet/>
      <dgm:spPr/>
      <dgm:t>
        <a:bodyPr/>
        <a:lstStyle/>
        <a:p>
          <a:endParaRPr lang="en-US"/>
        </a:p>
      </dgm:t>
    </dgm:pt>
    <dgm:pt modelId="{58EEA636-C656-4734-9CFE-D14BC80F10B3}" type="sibTrans" cxnId="{BCDD7EE1-ADE1-4370-8D9F-88F71970FAD5}">
      <dgm:prSet/>
      <dgm:spPr>
        <a:solidFill>
          <a:schemeClr val="accent2">
            <a:lumMod val="75000"/>
          </a:schemeClr>
        </a:solidFill>
      </dgm:spPr>
      <dgm:t>
        <a:bodyPr/>
        <a:lstStyle/>
        <a:p>
          <a:endParaRPr lang="en-US"/>
        </a:p>
      </dgm:t>
    </dgm:pt>
    <dgm:pt modelId="{BDF70999-1CAD-45EA-8C1E-904EF7CF59F1}">
      <dgm:prSet phldrT="[Text]" custT="1"/>
      <dgm:spPr>
        <a:solidFill>
          <a:schemeClr val="accent6"/>
        </a:solidFill>
      </dgm:spPr>
      <dgm:t>
        <a:bodyPr/>
        <a:lstStyle/>
        <a:p>
          <a:pPr>
            <a:spcAft>
              <a:spcPts val="0"/>
            </a:spcAft>
          </a:pPr>
          <a:r>
            <a:rPr lang="en-US" sz="900" dirty="0" smtClean="0"/>
            <a:t>Deploy</a:t>
          </a:r>
        </a:p>
        <a:p>
          <a:pPr>
            <a:spcAft>
              <a:spcPts val="0"/>
            </a:spcAft>
          </a:pPr>
          <a:r>
            <a:rPr lang="en-US" sz="900" dirty="0" smtClean="0"/>
            <a:t>Service</a:t>
          </a:r>
          <a:endParaRPr lang="en-US" sz="900" dirty="0"/>
        </a:p>
      </dgm:t>
    </dgm:pt>
    <dgm:pt modelId="{B89C59A3-737F-4AEA-9BE0-4147CCA074F1}" type="parTrans" cxnId="{52687B5E-AF8C-4FFA-930E-190529775EB9}">
      <dgm:prSet/>
      <dgm:spPr/>
      <dgm:t>
        <a:bodyPr/>
        <a:lstStyle/>
        <a:p>
          <a:endParaRPr lang="en-US"/>
        </a:p>
      </dgm:t>
    </dgm:pt>
    <dgm:pt modelId="{03F8AFA0-277D-486E-9869-2E956DF34ED9}" type="sibTrans" cxnId="{52687B5E-AF8C-4FFA-930E-190529775EB9}">
      <dgm:prSet/>
      <dgm:spPr>
        <a:solidFill>
          <a:schemeClr val="accent4"/>
        </a:solidFill>
      </dgm:spPr>
      <dgm:t>
        <a:bodyPr/>
        <a:lstStyle/>
        <a:p>
          <a:endParaRPr lang="en-US"/>
        </a:p>
      </dgm:t>
    </dgm:pt>
    <dgm:pt modelId="{A08E6F93-1EDD-4485-9E00-C3A84A66FA52}">
      <dgm:prSet phldrT="[Text]" custT="1"/>
      <dgm:spPr>
        <a:solidFill>
          <a:schemeClr val="accent6"/>
        </a:solidFill>
      </dgm:spPr>
      <dgm:t>
        <a:bodyPr/>
        <a:lstStyle/>
        <a:p>
          <a:pPr>
            <a:spcAft>
              <a:spcPts val="0"/>
            </a:spcAft>
          </a:pPr>
          <a:r>
            <a:rPr lang="en-US" sz="900" dirty="0" smtClean="0"/>
            <a:t>Update</a:t>
          </a:r>
        </a:p>
        <a:p>
          <a:pPr>
            <a:spcAft>
              <a:spcPts val="0"/>
            </a:spcAft>
          </a:pPr>
          <a:r>
            <a:rPr lang="en-US" sz="900" dirty="0" smtClean="0"/>
            <a:t>Service</a:t>
          </a:r>
          <a:endParaRPr lang="en-US" sz="900" dirty="0"/>
        </a:p>
      </dgm:t>
    </dgm:pt>
    <dgm:pt modelId="{EDE5A987-F452-4FFC-A2C9-0790B4FFCF52}" type="parTrans" cxnId="{0B2E7325-0C09-4384-A549-EBB6498B3C93}">
      <dgm:prSet/>
      <dgm:spPr/>
      <dgm:t>
        <a:bodyPr/>
        <a:lstStyle/>
        <a:p>
          <a:endParaRPr lang="en-US"/>
        </a:p>
      </dgm:t>
    </dgm:pt>
    <dgm:pt modelId="{1DDE8363-02AB-4368-8D05-E5A70930CFE8}" type="sibTrans" cxnId="{0B2E7325-0C09-4384-A549-EBB6498B3C93}">
      <dgm:prSet/>
      <dgm:spPr>
        <a:noFill/>
      </dgm:spPr>
      <dgm:t>
        <a:bodyPr/>
        <a:lstStyle/>
        <a:p>
          <a:endParaRPr lang="en-US"/>
        </a:p>
      </dgm:t>
    </dgm:pt>
    <dgm:pt modelId="{CBC3340F-ED87-41D3-B985-51365E8156C5}">
      <dgm:prSet phldrT="[Text]" custT="1"/>
      <dgm:spPr>
        <a:solidFill>
          <a:schemeClr val="bg2"/>
        </a:solidFill>
      </dgm:spPr>
      <dgm:t>
        <a:bodyPr/>
        <a:lstStyle/>
        <a:p>
          <a:pPr>
            <a:spcAft>
              <a:spcPts val="0"/>
            </a:spcAft>
          </a:pPr>
          <a:r>
            <a:rPr lang="en-US" sz="700" dirty="0" smtClean="0"/>
            <a:t>Customize</a:t>
          </a:r>
        </a:p>
        <a:p>
          <a:pPr>
            <a:spcAft>
              <a:spcPts val="252"/>
            </a:spcAft>
          </a:pPr>
          <a:r>
            <a:rPr lang="en-US" sz="700" dirty="0" smtClean="0"/>
            <a:t>Deployment</a:t>
          </a:r>
          <a:endParaRPr lang="en-US" sz="700" dirty="0"/>
        </a:p>
      </dgm:t>
    </dgm:pt>
    <dgm:pt modelId="{B266CB51-EB24-4B27-B24A-FC793F819DD9}" type="parTrans" cxnId="{38FD99AE-723E-4144-9DD9-C195DB4D5182}">
      <dgm:prSet/>
      <dgm:spPr/>
      <dgm:t>
        <a:bodyPr/>
        <a:lstStyle/>
        <a:p>
          <a:endParaRPr lang="en-US"/>
        </a:p>
      </dgm:t>
    </dgm:pt>
    <dgm:pt modelId="{A3A0B647-569D-41E2-A3B2-1807D7335D90}" type="sibTrans" cxnId="{38FD99AE-723E-4144-9DD9-C195DB4D5182}">
      <dgm:prSet/>
      <dgm:spPr>
        <a:solidFill>
          <a:schemeClr val="bg2"/>
        </a:solidFill>
      </dgm:spPr>
      <dgm:t>
        <a:bodyPr/>
        <a:lstStyle/>
        <a:p>
          <a:endParaRPr lang="en-US"/>
        </a:p>
      </dgm:t>
    </dgm:pt>
    <dgm:pt modelId="{2C52C2D8-3228-4081-B078-7EB4C3DECFB4}" type="pres">
      <dgm:prSet presAssocID="{1292D009-40D7-42CF-962D-C54CF80AC081}" presName="cycle" presStyleCnt="0">
        <dgm:presLayoutVars>
          <dgm:dir/>
          <dgm:resizeHandles val="exact"/>
        </dgm:presLayoutVars>
      </dgm:prSet>
      <dgm:spPr/>
      <dgm:t>
        <a:bodyPr/>
        <a:lstStyle/>
        <a:p>
          <a:endParaRPr lang="en-US"/>
        </a:p>
      </dgm:t>
    </dgm:pt>
    <dgm:pt modelId="{442A471D-98F2-4C73-AD25-29FDAD481789}" type="pres">
      <dgm:prSet presAssocID="{80092749-AE99-4DED-9679-F468AECE6E91}" presName="node" presStyleLbl="node1" presStyleIdx="0" presStyleCnt="4">
        <dgm:presLayoutVars>
          <dgm:bulletEnabled val="1"/>
        </dgm:presLayoutVars>
      </dgm:prSet>
      <dgm:spPr/>
      <dgm:t>
        <a:bodyPr/>
        <a:lstStyle/>
        <a:p>
          <a:endParaRPr lang="en-US"/>
        </a:p>
      </dgm:t>
    </dgm:pt>
    <dgm:pt modelId="{92439BEF-BA04-47F9-B35D-5811E4625ABE}" type="pres">
      <dgm:prSet presAssocID="{58EEA636-C656-4734-9CFE-D14BC80F10B3}" presName="sibTrans" presStyleLbl="sibTrans2D1" presStyleIdx="0" presStyleCnt="4"/>
      <dgm:spPr/>
      <dgm:t>
        <a:bodyPr/>
        <a:lstStyle/>
        <a:p>
          <a:endParaRPr lang="en-US"/>
        </a:p>
      </dgm:t>
    </dgm:pt>
    <dgm:pt modelId="{00197D11-3E79-4494-8714-0A65022C3D00}" type="pres">
      <dgm:prSet presAssocID="{58EEA636-C656-4734-9CFE-D14BC80F10B3}" presName="connectorText" presStyleLbl="sibTrans2D1" presStyleIdx="0" presStyleCnt="4"/>
      <dgm:spPr/>
      <dgm:t>
        <a:bodyPr/>
        <a:lstStyle/>
        <a:p>
          <a:endParaRPr lang="en-US"/>
        </a:p>
      </dgm:t>
    </dgm:pt>
    <dgm:pt modelId="{C405D238-7250-410D-9136-28E72ED4F1F7}" type="pres">
      <dgm:prSet presAssocID="{CBC3340F-ED87-41D3-B985-51365E8156C5}" presName="node" presStyleLbl="node1" presStyleIdx="1" presStyleCnt="4">
        <dgm:presLayoutVars>
          <dgm:bulletEnabled val="1"/>
        </dgm:presLayoutVars>
      </dgm:prSet>
      <dgm:spPr/>
      <dgm:t>
        <a:bodyPr/>
        <a:lstStyle/>
        <a:p>
          <a:endParaRPr lang="en-US"/>
        </a:p>
      </dgm:t>
    </dgm:pt>
    <dgm:pt modelId="{9E5528FF-705B-4B6D-9FB7-3D001818FCB2}" type="pres">
      <dgm:prSet presAssocID="{A3A0B647-569D-41E2-A3B2-1807D7335D90}" presName="sibTrans" presStyleLbl="sibTrans2D1" presStyleIdx="1" presStyleCnt="4"/>
      <dgm:spPr/>
      <dgm:t>
        <a:bodyPr/>
        <a:lstStyle/>
        <a:p>
          <a:endParaRPr lang="en-US"/>
        </a:p>
      </dgm:t>
    </dgm:pt>
    <dgm:pt modelId="{A784978A-83AD-4E34-AD63-2F519ECB1C00}" type="pres">
      <dgm:prSet presAssocID="{A3A0B647-569D-41E2-A3B2-1807D7335D90}" presName="connectorText" presStyleLbl="sibTrans2D1" presStyleIdx="1" presStyleCnt="4"/>
      <dgm:spPr/>
      <dgm:t>
        <a:bodyPr/>
        <a:lstStyle/>
        <a:p>
          <a:endParaRPr lang="en-US"/>
        </a:p>
      </dgm:t>
    </dgm:pt>
    <dgm:pt modelId="{AF64486D-2AAC-497C-8372-0F8036506BB5}" type="pres">
      <dgm:prSet presAssocID="{BDF70999-1CAD-45EA-8C1E-904EF7CF59F1}" presName="node" presStyleLbl="node1" presStyleIdx="2" presStyleCnt="4">
        <dgm:presLayoutVars>
          <dgm:bulletEnabled val="1"/>
        </dgm:presLayoutVars>
      </dgm:prSet>
      <dgm:spPr/>
      <dgm:t>
        <a:bodyPr/>
        <a:lstStyle/>
        <a:p>
          <a:endParaRPr lang="en-US"/>
        </a:p>
      </dgm:t>
    </dgm:pt>
    <dgm:pt modelId="{AC3E115F-3E20-4AEA-B353-DC12C46839D6}" type="pres">
      <dgm:prSet presAssocID="{03F8AFA0-277D-486E-9869-2E956DF34ED9}" presName="sibTrans" presStyleLbl="sibTrans2D1" presStyleIdx="2" presStyleCnt="4"/>
      <dgm:spPr/>
      <dgm:t>
        <a:bodyPr/>
        <a:lstStyle/>
        <a:p>
          <a:endParaRPr lang="en-US"/>
        </a:p>
      </dgm:t>
    </dgm:pt>
    <dgm:pt modelId="{B45CA80A-9A0C-4EEC-AB1A-1E27258A8B77}" type="pres">
      <dgm:prSet presAssocID="{03F8AFA0-277D-486E-9869-2E956DF34ED9}" presName="connectorText" presStyleLbl="sibTrans2D1" presStyleIdx="2" presStyleCnt="4"/>
      <dgm:spPr/>
      <dgm:t>
        <a:bodyPr/>
        <a:lstStyle/>
        <a:p>
          <a:endParaRPr lang="en-US"/>
        </a:p>
      </dgm:t>
    </dgm:pt>
    <dgm:pt modelId="{7087C81E-AAF1-400B-88C5-D933DB1BB3AE}" type="pres">
      <dgm:prSet presAssocID="{A08E6F93-1EDD-4485-9E00-C3A84A66FA52}" presName="node" presStyleLbl="node1" presStyleIdx="3" presStyleCnt="4">
        <dgm:presLayoutVars>
          <dgm:bulletEnabled val="1"/>
        </dgm:presLayoutVars>
      </dgm:prSet>
      <dgm:spPr/>
      <dgm:t>
        <a:bodyPr/>
        <a:lstStyle/>
        <a:p>
          <a:endParaRPr lang="en-US"/>
        </a:p>
      </dgm:t>
    </dgm:pt>
    <dgm:pt modelId="{627F14D1-5667-463A-96DD-8B0A78C062DD}" type="pres">
      <dgm:prSet presAssocID="{1DDE8363-02AB-4368-8D05-E5A70930CFE8}" presName="sibTrans" presStyleLbl="sibTrans2D1" presStyleIdx="3" presStyleCnt="4"/>
      <dgm:spPr/>
      <dgm:t>
        <a:bodyPr/>
        <a:lstStyle/>
        <a:p>
          <a:endParaRPr lang="en-US"/>
        </a:p>
      </dgm:t>
    </dgm:pt>
    <dgm:pt modelId="{53C2229D-EFDB-4EF2-B697-D00E3431AE81}" type="pres">
      <dgm:prSet presAssocID="{1DDE8363-02AB-4368-8D05-E5A70930CFE8}" presName="connectorText" presStyleLbl="sibTrans2D1" presStyleIdx="3" presStyleCnt="4"/>
      <dgm:spPr/>
      <dgm:t>
        <a:bodyPr/>
        <a:lstStyle/>
        <a:p>
          <a:endParaRPr lang="en-US"/>
        </a:p>
      </dgm:t>
    </dgm:pt>
  </dgm:ptLst>
  <dgm:cxnLst>
    <dgm:cxn modelId="{0B81F5FC-0D3B-4C8B-83EE-6F7005363D44}" type="presOf" srcId="{BDF70999-1CAD-45EA-8C1E-904EF7CF59F1}" destId="{AF64486D-2AAC-497C-8372-0F8036506BB5}" srcOrd="0" destOrd="0" presId="urn:microsoft.com/office/officeart/2005/8/layout/cycle2"/>
    <dgm:cxn modelId="{411EC3EB-F688-48B0-BF46-4F5AF893A098}" type="presOf" srcId="{03F8AFA0-277D-486E-9869-2E956DF34ED9}" destId="{B45CA80A-9A0C-4EEC-AB1A-1E27258A8B77}" srcOrd="1" destOrd="0" presId="urn:microsoft.com/office/officeart/2005/8/layout/cycle2"/>
    <dgm:cxn modelId="{D6D20342-096E-49C4-AE67-9BD454174179}" type="presOf" srcId="{1DDE8363-02AB-4368-8D05-E5A70930CFE8}" destId="{627F14D1-5667-463A-96DD-8B0A78C062DD}" srcOrd="0" destOrd="0" presId="urn:microsoft.com/office/officeart/2005/8/layout/cycle2"/>
    <dgm:cxn modelId="{0B2E7325-0C09-4384-A549-EBB6498B3C93}" srcId="{1292D009-40D7-42CF-962D-C54CF80AC081}" destId="{A08E6F93-1EDD-4485-9E00-C3A84A66FA52}" srcOrd="3" destOrd="0" parTransId="{EDE5A987-F452-4FFC-A2C9-0790B4FFCF52}" sibTransId="{1DDE8363-02AB-4368-8D05-E5A70930CFE8}"/>
    <dgm:cxn modelId="{0EF8550B-3602-490E-B75C-5F7490DD1A14}" type="presOf" srcId="{A08E6F93-1EDD-4485-9E00-C3A84A66FA52}" destId="{7087C81E-AAF1-400B-88C5-D933DB1BB3AE}" srcOrd="0" destOrd="0" presId="urn:microsoft.com/office/officeart/2005/8/layout/cycle2"/>
    <dgm:cxn modelId="{2D1B00D3-EE64-4D43-A381-D2426DFC9409}" type="presOf" srcId="{03F8AFA0-277D-486E-9869-2E956DF34ED9}" destId="{AC3E115F-3E20-4AEA-B353-DC12C46839D6}" srcOrd="0" destOrd="0" presId="urn:microsoft.com/office/officeart/2005/8/layout/cycle2"/>
    <dgm:cxn modelId="{603DE792-B69C-4D95-83E5-9923E2D82AE3}" type="presOf" srcId="{1292D009-40D7-42CF-962D-C54CF80AC081}" destId="{2C52C2D8-3228-4081-B078-7EB4C3DECFB4}" srcOrd="0" destOrd="0" presId="urn:microsoft.com/office/officeart/2005/8/layout/cycle2"/>
    <dgm:cxn modelId="{21D0393E-C8E0-4B14-9EC3-98ED7C17F124}" type="presOf" srcId="{1DDE8363-02AB-4368-8D05-E5A70930CFE8}" destId="{53C2229D-EFDB-4EF2-B697-D00E3431AE81}" srcOrd="1" destOrd="0" presId="urn:microsoft.com/office/officeart/2005/8/layout/cycle2"/>
    <dgm:cxn modelId="{86DFFA47-222B-4154-A54E-4CED8EA37057}" type="presOf" srcId="{58EEA636-C656-4734-9CFE-D14BC80F10B3}" destId="{00197D11-3E79-4494-8714-0A65022C3D00}" srcOrd="1" destOrd="0" presId="urn:microsoft.com/office/officeart/2005/8/layout/cycle2"/>
    <dgm:cxn modelId="{8A9A8F5A-CE32-436F-92B9-79852E4FCCCD}" type="presOf" srcId="{A3A0B647-569D-41E2-A3B2-1807D7335D90}" destId="{9E5528FF-705B-4B6D-9FB7-3D001818FCB2}" srcOrd="0" destOrd="0" presId="urn:microsoft.com/office/officeart/2005/8/layout/cycle2"/>
    <dgm:cxn modelId="{38FD99AE-723E-4144-9DD9-C195DB4D5182}" srcId="{1292D009-40D7-42CF-962D-C54CF80AC081}" destId="{CBC3340F-ED87-41D3-B985-51365E8156C5}" srcOrd="1" destOrd="0" parTransId="{B266CB51-EB24-4B27-B24A-FC793F819DD9}" sibTransId="{A3A0B647-569D-41E2-A3B2-1807D7335D90}"/>
    <dgm:cxn modelId="{BCDD7EE1-ADE1-4370-8D9F-88F71970FAD5}" srcId="{1292D009-40D7-42CF-962D-C54CF80AC081}" destId="{80092749-AE99-4DED-9679-F468AECE6E91}" srcOrd="0" destOrd="0" parTransId="{26324C0A-D9E3-4246-B5AB-87113E892C1B}" sibTransId="{58EEA636-C656-4734-9CFE-D14BC80F10B3}"/>
    <dgm:cxn modelId="{069D60C5-9AEE-48F7-A676-0E9D07819FC6}" type="presOf" srcId="{A3A0B647-569D-41E2-A3B2-1807D7335D90}" destId="{A784978A-83AD-4E34-AD63-2F519ECB1C00}" srcOrd="1" destOrd="0" presId="urn:microsoft.com/office/officeart/2005/8/layout/cycle2"/>
    <dgm:cxn modelId="{4B32B9ED-1CB8-4A76-A5EE-99DCEFC9B6E5}" type="presOf" srcId="{80092749-AE99-4DED-9679-F468AECE6E91}" destId="{442A471D-98F2-4C73-AD25-29FDAD481789}" srcOrd="0" destOrd="0" presId="urn:microsoft.com/office/officeart/2005/8/layout/cycle2"/>
    <dgm:cxn modelId="{77C7FB74-980A-4723-9516-8CFD7D8FD847}" type="presOf" srcId="{58EEA636-C656-4734-9CFE-D14BC80F10B3}" destId="{92439BEF-BA04-47F9-B35D-5811E4625ABE}" srcOrd="0" destOrd="0" presId="urn:microsoft.com/office/officeart/2005/8/layout/cycle2"/>
    <dgm:cxn modelId="{52687B5E-AF8C-4FFA-930E-190529775EB9}" srcId="{1292D009-40D7-42CF-962D-C54CF80AC081}" destId="{BDF70999-1CAD-45EA-8C1E-904EF7CF59F1}" srcOrd="2" destOrd="0" parTransId="{B89C59A3-737F-4AEA-9BE0-4147CCA074F1}" sibTransId="{03F8AFA0-277D-486E-9869-2E956DF34ED9}"/>
    <dgm:cxn modelId="{2773535B-D948-4F30-BB75-F779C1856DD1}" type="presOf" srcId="{CBC3340F-ED87-41D3-B985-51365E8156C5}" destId="{C405D238-7250-410D-9136-28E72ED4F1F7}" srcOrd="0" destOrd="0" presId="urn:microsoft.com/office/officeart/2005/8/layout/cycle2"/>
    <dgm:cxn modelId="{6A539EFA-67BF-4DC5-9CF7-7363C3BA6F68}" type="presParOf" srcId="{2C52C2D8-3228-4081-B078-7EB4C3DECFB4}" destId="{442A471D-98F2-4C73-AD25-29FDAD481789}" srcOrd="0" destOrd="0" presId="urn:microsoft.com/office/officeart/2005/8/layout/cycle2"/>
    <dgm:cxn modelId="{4B2C4DD5-86C3-410D-8B4E-44F002E749FD}" type="presParOf" srcId="{2C52C2D8-3228-4081-B078-7EB4C3DECFB4}" destId="{92439BEF-BA04-47F9-B35D-5811E4625ABE}" srcOrd="1" destOrd="0" presId="urn:microsoft.com/office/officeart/2005/8/layout/cycle2"/>
    <dgm:cxn modelId="{0F8FC7B1-8742-40F2-B094-FADA98824164}" type="presParOf" srcId="{92439BEF-BA04-47F9-B35D-5811E4625ABE}" destId="{00197D11-3E79-4494-8714-0A65022C3D00}" srcOrd="0" destOrd="0" presId="urn:microsoft.com/office/officeart/2005/8/layout/cycle2"/>
    <dgm:cxn modelId="{0EE2510E-A782-4DFB-AB79-E485290218F0}" type="presParOf" srcId="{2C52C2D8-3228-4081-B078-7EB4C3DECFB4}" destId="{C405D238-7250-410D-9136-28E72ED4F1F7}" srcOrd="2" destOrd="0" presId="urn:microsoft.com/office/officeart/2005/8/layout/cycle2"/>
    <dgm:cxn modelId="{B61950B7-EBE3-423D-8B92-661C3D9B7FDA}" type="presParOf" srcId="{2C52C2D8-3228-4081-B078-7EB4C3DECFB4}" destId="{9E5528FF-705B-4B6D-9FB7-3D001818FCB2}" srcOrd="3" destOrd="0" presId="urn:microsoft.com/office/officeart/2005/8/layout/cycle2"/>
    <dgm:cxn modelId="{CDDF0EC2-63B1-42E5-B910-50BAFCBE8499}" type="presParOf" srcId="{9E5528FF-705B-4B6D-9FB7-3D001818FCB2}" destId="{A784978A-83AD-4E34-AD63-2F519ECB1C00}" srcOrd="0" destOrd="0" presId="urn:microsoft.com/office/officeart/2005/8/layout/cycle2"/>
    <dgm:cxn modelId="{FC0A381E-6E9D-412E-87BA-32308A163EC7}" type="presParOf" srcId="{2C52C2D8-3228-4081-B078-7EB4C3DECFB4}" destId="{AF64486D-2AAC-497C-8372-0F8036506BB5}" srcOrd="4" destOrd="0" presId="urn:microsoft.com/office/officeart/2005/8/layout/cycle2"/>
    <dgm:cxn modelId="{4554A1CF-8281-430B-AE41-7103914246F7}" type="presParOf" srcId="{2C52C2D8-3228-4081-B078-7EB4C3DECFB4}" destId="{AC3E115F-3E20-4AEA-B353-DC12C46839D6}" srcOrd="5" destOrd="0" presId="urn:microsoft.com/office/officeart/2005/8/layout/cycle2"/>
    <dgm:cxn modelId="{54BEED59-E0B8-4DF3-98C1-5A7F1C55F79F}" type="presParOf" srcId="{AC3E115F-3E20-4AEA-B353-DC12C46839D6}" destId="{B45CA80A-9A0C-4EEC-AB1A-1E27258A8B77}" srcOrd="0" destOrd="0" presId="urn:microsoft.com/office/officeart/2005/8/layout/cycle2"/>
    <dgm:cxn modelId="{A5FA5533-158E-4CE7-A867-F2BDED8F1E30}" type="presParOf" srcId="{2C52C2D8-3228-4081-B078-7EB4C3DECFB4}" destId="{7087C81E-AAF1-400B-88C5-D933DB1BB3AE}" srcOrd="6" destOrd="0" presId="urn:microsoft.com/office/officeart/2005/8/layout/cycle2"/>
    <dgm:cxn modelId="{113E435F-77CF-4AA6-9B06-4A6E3CD41698}" type="presParOf" srcId="{2C52C2D8-3228-4081-B078-7EB4C3DECFB4}" destId="{627F14D1-5667-463A-96DD-8B0A78C062DD}" srcOrd="7" destOrd="0" presId="urn:microsoft.com/office/officeart/2005/8/layout/cycle2"/>
    <dgm:cxn modelId="{9D819130-939D-4735-9742-F4EBAD391B7D}" type="presParOf" srcId="{627F14D1-5667-463A-96DD-8B0A78C062DD}" destId="{53C2229D-EFDB-4EF2-B697-D00E3431AE81}"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92D009-40D7-42CF-962D-C54CF80AC081}" type="doc">
      <dgm:prSet loTypeId="urn:microsoft.com/office/officeart/2005/8/layout/cycle2" loCatId="cycle" qsTypeId="urn:microsoft.com/office/officeart/2005/8/quickstyle/simple4" qsCatId="simple" csTypeId="urn:microsoft.com/office/officeart/2005/8/colors/colorful1#10" csCatId="colorful" phldr="1"/>
      <dgm:spPr/>
      <dgm:t>
        <a:bodyPr/>
        <a:lstStyle/>
        <a:p>
          <a:endParaRPr lang="en-US"/>
        </a:p>
      </dgm:t>
    </dgm:pt>
    <dgm:pt modelId="{80092749-AE99-4DED-9679-F468AECE6E91}">
      <dgm:prSet phldrT="[Text]" custT="1"/>
      <dgm:spPr>
        <a:solidFill>
          <a:schemeClr val="accent6"/>
        </a:solidFill>
      </dgm:spPr>
      <dgm:t>
        <a:bodyPr/>
        <a:lstStyle/>
        <a:p>
          <a:pPr>
            <a:spcAft>
              <a:spcPts val="0"/>
            </a:spcAft>
          </a:pPr>
          <a:r>
            <a:rPr lang="en-US" sz="900" dirty="0" smtClean="0"/>
            <a:t>Create Template</a:t>
          </a:r>
          <a:endParaRPr lang="en-US" sz="900" dirty="0"/>
        </a:p>
      </dgm:t>
    </dgm:pt>
    <dgm:pt modelId="{26324C0A-D9E3-4246-B5AB-87113E892C1B}" type="parTrans" cxnId="{BCDD7EE1-ADE1-4370-8D9F-88F71970FAD5}">
      <dgm:prSet/>
      <dgm:spPr/>
      <dgm:t>
        <a:bodyPr/>
        <a:lstStyle/>
        <a:p>
          <a:endParaRPr lang="en-US"/>
        </a:p>
      </dgm:t>
    </dgm:pt>
    <dgm:pt modelId="{58EEA636-C656-4734-9CFE-D14BC80F10B3}" type="sibTrans" cxnId="{BCDD7EE1-ADE1-4370-8D9F-88F71970FAD5}">
      <dgm:prSet/>
      <dgm:spPr/>
      <dgm:t>
        <a:bodyPr/>
        <a:lstStyle/>
        <a:p>
          <a:endParaRPr lang="en-US"/>
        </a:p>
      </dgm:t>
    </dgm:pt>
    <dgm:pt modelId="{BDF70999-1CAD-45EA-8C1E-904EF7CF59F1}">
      <dgm:prSet phldrT="[Text]" custT="1"/>
      <dgm:spPr>
        <a:solidFill>
          <a:schemeClr val="accent4"/>
        </a:solidFill>
      </dgm:spPr>
      <dgm:t>
        <a:bodyPr/>
        <a:lstStyle/>
        <a:p>
          <a:pPr>
            <a:spcAft>
              <a:spcPts val="252"/>
            </a:spcAft>
          </a:pPr>
          <a:r>
            <a:rPr lang="en-US" sz="900" dirty="0" smtClean="0"/>
            <a:t>Deploy</a:t>
          </a:r>
        </a:p>
        <a:p>
          <a:pPr>
            <a:spcAft>
              <a:spcPts val="0"/>
            </a:spcAft>
          </a:pPr>
          <a:r>
            <a:rPr lang="en-US" sz="900" dirty="0" smtClean="0"/>
            <a:t>Service</a:t>
          </a:r>
          <a:endParaRPr lang="en-US" sz="900" dirty="0"/>
        </a:p>
      </dgm:t>
    </dgm:pt>
    <dgm:pt modelId="{B89C59A3-737F-4AEA-9BE0-4147CCA074F1}" type="parTrans" cxnId="{52687B5E-AF8C-4FFA-930E-190529775EB9}">
      <dgm:prSet/>
      <dgm:spPr/>
      <dgm:t>
        <a:bodyPr/>
        <a:lstStyle/>
        <a:p>
          <a:endParaRPr lang="en-US"/>
        </a:p>
      </dgm:t>
    </dgm:pt>
    <dgm:pt modelId="{03F8AFA0-277D-486E-9869-2E956DF34ED9}" type="sibTrans" cxnId="{52687B5E-AF8C-4FFA-930E-190529775EB9}">
      <dgm:prSet/>
      <dgm:spPr>
        <a:solidFill>
          <a:schemeClr val="accent4"/>
        </a:solidFill>
      </dgm:spPr>
      <dgm:t>
        <a:bodyPr/>
        <a:lstStyle/>
        <a:p>
          <a:endParaRPr lang="en-US"/>
        </a:p>
      </dgm:t>
    </dgm:pt>
    <dgm:pt modelId="{A08E6F93-1EDD-4485-9E00-C3A84A66FA52}">
      <dgm:prSet phldrT="[Text]" custT="1"/>
      <dgm:spPr>
        <a:solidFill>
          <a:schemeClr val="accent6"/>
        </a:solidFill>
      </dgm:spPr>
      <dgm:t>
        <a:bodyPr/>
        <a:lstStyle/>
        <a:p>
          <a:pPr>
            <a:spcAft>
              <a:spcPts val="0"/>
            </a:spcAft>
          </a:pPr>
          <a:r>
            <a:rPr lang="en-US" sz="900" dirty="0" smtClean="0"/>
            <a:t>Update</a:t>
          </a:r>
        </a:p>
        <a:p>
          <a:pPr>
            <a:spcAft>
              <a:spcPts val="252"/>
            </a:spcAft>
          </a:pPr>
          <a:r>
            <a:rPr lang="en-US" sz="900" dirty="0" smtClean="0"/>
            <a:t>Service</a:t>
          </a:r>
          <a:endParaRPr lang="en-US" sz="900" dirty="0"/>
        </a:p>
      </dgm:t>
    </dgm:pt>
    <dgm:pt modelId="{EDE5A987-F452-4FFC-A2C9-0790B4FFCF52}" type="parTrans" cxnId="{0B2E7325-0C09-4384-A549-EBB6498B3C93}">
      <dgm:prSet/>
      <dgm:spPr/>
      <dgm:t>
        <a:bodyPr/>
        <a:lstStyle/>
        <a:p>
          <a:endParaRPr lang="en-US"/>
        </a:p>
      </dgm:t>
    </dgm:pt>
    <dgm:pt modelId="{1DDE8363-02AB-4368-8D05-E5A70930CFE8}" type="sibTrans" cxnId="{0B2E7325-0C09-4384-A549-EBB6498B3C93}">
      <dgm:prSet/>
      <dgm:spPr>
        <a:noFill/>
      </dgm:spPr>
      <dgm:t>
        <a:bodyPr/>
        <a:lstStyle/>
        <a:p>
          <a:endParaRPr lang="en-US"/>
        </a:p>
      </dgm:t>
    </dgm:pt>
    <dgm:pt modelId="{CBC3340F-ED87-41D3-B985-51365E8156C5}">
      <dgm:prSet phldrT="[Text]" custT="1"/>
      <dgm:spPr>
        <a:solidFill>
          <a:schemeClr val="accent6"/>
        </a:solidFill>
      </dgm:spPr>
      <dgm:t>
        <a:bodyPr/>
        <a:lstStyle/>
        <a:p>
          <a:pPr>
            <a:spcAft>
              <a:spcPts val="0"/>
            </a:spcAft>
          </a:pPr>
          <a:r>
            <a:rPr lang="en-US" sz="700" dirty="0" smtClean="0"/>
            <a:t>Customize</a:t>
          </a:r>
        </a:p>
        <a:p>
          <a:pPr>
            <a:spcAft>
              <a:spcPts val="252"/>
            </a:spcAft>
          </a:pPr>
          <a:r>
            <a:rPr lang="en-US" sz="700" dirty="0" smtClean="0"/>
            <a:t>Deployment</a:t>
          </a:r>
          <a:endParaRPr lang="en-US" sz="700" dirty="0"/>
        </a:p>
      </dgm:t>
    </dgm:pt>
    <dgm:pt modelId="{B266CB51-EB24-4B27-B24A-FC793F819DD9}" type="parTrans" cxnId="{38FD99AE-723E-4144-9DD9-C195DB4D5182}">
      <dgm:prSet/>
      <dgm:spPr/>
      <dgm:t>
        <a:bodyPr/>
        <a:lstStyle/>
        <a:p>
          <a:endParaRPr lang="en-US"/>
        </a:p>
      </dgm:t>
    </dgm:pt>
    <dgm:pt modelId="{A3A0B647-569D-41E2-A3B2-1807D7335D90}" type="sibTrans" cxnId="{38FD99AE-723E-4144-9DD9-C195DB4D5182}">
      <dgm:prSet/>
      <dgm:spPr>
        <a:solidFill>
          <a:schemeClr val="bg2"/>
        </a:solidFill>
      </dgm:spPr>
      <dgm:t>
        <a:bodyPr/>
        <a:lstStyle/>
        <a:p>
          <a:endParaRPr lang="en-US"/>
        </a:p>
      </dgm:t>
    </dgm:pt>
    <dgm:pt modelId="{F2F6AF86-C803-4C82-A69A-F1176C125B3D}" type="pres">
      <dgm:prSet presAssocID="{1292D009-40D7-42CF-962D-C54CF80AC081}" presName="cycle" presStyleCnt="0">
        <dgm:presLayoutVars>
          <dgm:dir/>
          <dgm:resizeHandles val="exact"/>
        </dgm:presLayoutVars>
      </dgm:prSet>
      <dgm:spPr/>
      <dgm:t>
        <a:bodyPr/>
        <a:lstStyle/>
        <a:p>
          <a:endParaRPr lang="en-US"/>
        </a:p>
      </dgm:t>
    </dgm:pt>
    <dgm:pt modelId="{C900B44C-0665-487E-A1BD-91D01AD2D396}" type="pres">
      <dgm:prSet presAssocID="{80092749-AE99-4DED-9679-F468AECE6E91}" presName="node" presStyleLbl="node1" presStyleIdx="0" presStyleCnt="4">
        <dgm:presLayoutVars>
          <dgm:bulletEnabled val="1"/>
        </dgm:presLayoutVars>
      </dgm:prSet>
      <dgm:spPr/>
      <dgm:t>
        <a:bodyPr/>
        <a:lstStyle/>
        <a:p>
          <a:endParaRPr lang="en-US"/>
        </a:p>
      </dgm:t>
    </dgm:pt>
    <dgm:pt modelId="{5FC563DE-4FD5-4170-886F-B98D80D647C4}" type="pres">
      <dgm:prSet presAssocID="{58EEA636-C656-4734-9CFE-D14BC80F10B3}" presName="sibTrans" presStyleLbl="sibTrans2D1" presStyleIdx="0" presStyleCnt="4"/>
      <dgm:spPr/>
      <dgm:t>
        <a:bodyPr/>
        <a:lstStyle/>
        <a:p>
          <a:endParaRPr lang="en-US"/>
        </a:p>
      </dgm:t>
    </dgm:pt>
    <dgm:pt modelId="{5BD93B62-4836-4A9F-A372-EADC7FBCD58F}" type="pres">
      <dgm:prSet presAssocID="{58EEA636-C656-4734-9CFE-D14BC80F10B3}" presName="connectorText" presStyleLbl="sibTrans2D1" presStyleIdx="0" presStyleCnt="4"/>
      <dgm:spPr/>
      <dgm:t>
        <a:bodyPr/>
        <a:lstStyle/>
        <a:p>
          <a:endParaRPr lang="en-US"/>
        </a:p>
      </dgm:t>
    </dgm:pt>
    <dgm:pt modelId="{C4FB7B4C-4EBD-4877-AED2-FE59BF953BCF}" type="pres">
      <dgm:prSet presAssocID="{CBC3340F-ED87-41D3-B985-51365E8156C5}" presName="node" presStyleLbl="node1" presStyleIdx="1" presStyleCnt="4">
        <dgm:presLayoutVars>
          <dgm:bulletEnabled val="1"/>
        </dgm:presLayoutVars>
      </dgm:prSet>
      <dgm:spPr/>
      <dgm:t>
        <a:bodyPr/>
        <a:lstStyle/>
        <a:p>
          <a:endParaRPr lang="en-US"/>
        </a:p>
      </dgm:t>
    </dgm:pt>
    <dgm:pt modelId="{EF8F7655-CAB7-4AED-9904-1CD109C88109}" type="pres">
      <dgm:prSet presAssocID="{A3A0B647-569D-41E2-A3B2-1807D7335D90}" presName="sibTrans" presStyleLbl="sibTrans2D1" presStyleIdx="1" presStyleCnt="4"/>
      <dgm:spPr/>
      <dgm:t>
        <a:bodyPr/>
        <a:lstStyle/>
        <a:p>
          <a:endParaRPr lang="en-US"/>
        </a:p>
      </dgm:t>
    </dgm:pt>
    <dgm:pt modelId="{5F39EAC7-AFCA-4C87-8511-3E46660CA9C1}" type="pres">
      <dgm:prSet presAssocID="{A3A0B647-569D-41E2-A3B2-1807D7335D90}" presName="connectorText" presStyleLbl="sibTrans2D1" presStyleIdx="1" presStyleCnt="4"/>
      <dgm:spPr/>
      <dgm:t>
        <a:bodyPr/>
        <a:lstStyle/>
        <a:p>
          <a:endParaRPr lang="en-US"/>
        </a:p>
      </dgm:t>
    </dgm:pt>
    <dgm:pt modelId="{34B3C88A-837F-43E8-ABA9-9E4A18B983F4}" type="pres">
      <dgm:prSet presAssocID="{BDF70999-1CAD-45EA-8C1E-904EF7CF59F1}" presName="node" presStyleLbl="node1" presStyleIdx="2" presStyleCnt="4">
        <dgm:presLayoutVars>
          <dgm:bulletEnabled val="1"/>
        </dgm:presLayoutVars>
      </dgm:prSet>
      <dgm:spPr/>
      <dgm:t>
        <a:bodyPr/>
        <a:lstStyle/>
        <a:p>
          <a:endParaRPr lang="en-US"/>
        </a:p>
      </dgm:t>
    </dgm:pt>
    <dgm:pt modelId="{619582D5-655D-41AE-88FC-71B7E2499D7B}" type="pres">
      <dgm:prSet presAssocID="{03F8AFA0-277D-486E-9869-2E956DF34ED9}" presName="sibTrans" presStyleLbl="sibTrans2D1" presStyleIdx="2" presStyleCnt="4"/>
      <dgm:spPr/>
      <dgm:t>
        <a:bodyPr/>
        <a:lstStyle/>
        <a:p>
          <a:endParaRPr lang="en-US"/>
        </a:p>
      </dgm:t>
    </dgm:pt>
    <dgm:pt modelId="{DBD51664-66A8-45E5-AB8D-75B87EA02037}" type="pres">
      <dgm:prSet presAssocID="{03F8AFA0-277D-486E-9869-2E956DF34ED9}" presName="connectorText" presStyleLbl="sibTrans2D1" presStyleIdx="2" presStyleCnt="4"/>
      <dgm:spPr/>
      <dgm:t>
        <a:bodyPr/>
        <a:lstStyle/>
        <a:p>
          <a:endParaRPr lang="en-US"/>
        </a:p>
      </dgm:t>
    </dgm:pt>
    <dgm:pt modelId="{C34FD9D0-EBF7-4CDB-A300-2C7A6BC7CC04}" type="pres">
      <dgm:prSet presAssocID="{A08E6F93-1EDD-4485-9E00-C3A84A66FA52}" presName="node" presStyleLbl="node1" presStyleIdx="3" presStyleCnt="4">
        <dgm:presLayoutVars>
          <dgm:bulletEnabled val="1"/>
        </dgm:presLayoutVars>
      </dgm:prSet>
      <dgm:spPr/>
      <dgm:t>
        <a:bodyPr/>
        <a:lstStyle/>
        <a:p>
          <a:endParaRPr lang="en-US"/>
        </a:p>
      </dgm:t>
    </dgm:pt>
    <dgm:pt modelId="{C02A9D62-3E6F-4E32-9A53-E45211348E7A}" type="pres">
      <dgm:prSet presAssocID="{1DDE8363-02AB-4368-8D05-E5A70930CFE8}" presName="sibTrans" presStyleLbl="sibTrans2D1" presStyleIdx="3" presStyleCnt="4"/>
      <dgm:spPr/>
      <dgm:t>
        <a:bodyPr/>
        <a:lstStyle/>
        <a:p>
          <a:endParaRPr lang="en-US"/>
        </a:p>
      </dgm:t>
    </dgm:pt>
    <dgm:pt modelId="{935ADA4A-096D-45D3-AACB-2535F22DE28F}" type="pres">
      <dgm:prSet presAssocID="{1DDE8363-02AB-4368-8D05-E5A70930CFE8}" presName="connectorText" presStyleLbl="sibTrans2D1" presStyleIdx="3" presStyleCnt="4"/>
      <dgm:spPr/>
      <dgm:t>
        <a:bodyPr/>
        <a:lstStyle/>
        <a:p>
          <a:endParaRPr lang="en-US"/>
        </a:p>
      </dgm:t>
    </dgm:pt>
  </dgm:ptLst>
  <dgm:cxnLst>
    <dgm:cxn modelId="{C4648133-6CCF-4F29-8817-74FF9B5A0351}" type="presOf" srcId="{03F8AFA0-277D-486E-9869-2E956DF34ED9}" destId="{DBD51664-66A8-45E5-AB8D-75B87EA02037}" srcOrd="1" destOrd="0" presId="urn:microsoft.com/office/officeart/2005/8/layout/cycle2"/>
    <dgm:cxn modelId="{38FD99AE-723E-4144-9DD9-C195DB4D5182}" srcId="{1292D009-40D7-42CF-962D-C54CF80AC081}" destId="{CBC3340F-ED87-41D3-B985-51365E8156C5}" srcOrd="1" destOrd="0" parTransId="{B266CB51-EB24-4B27-B24A-FC793F819DD9}" sibTransId="{A3A0B647-569D-41E2-A3B2-1807D7335D90}"/>
    <dgm:cxn modelId="{81F2ED18-ADE9-4F18-9C68-155C176F3C7E}" type="presOf" srcId="{BDF70999-1CAD-45EA-8C1E-904EF7CF59F1}" destId="{34B3C88A-837F-43E8-ABA9-9E4A18B983F4}" srcOrd="0" destOrd="0" presId="urn:microsoft.com/office/officeart/2005/8/layout/cycle2"/>
    <dgm:cxn modelId="{BB913D09-6626-4F76-9020-9544A6D9A27A}" type="presOf" srcId="{80092749-AE99-4DED-9679-F468AECE6E91}" destId="{C900B44C-0665-487E-A1BD-91D01AD2D396}" srcOrd="0" destOrd="0" presId="urn:microsoft.com/office/officeart/2005/8/layout/cycle2"/>
    <dgm:cxn modelId="{AF623F9A-FB7B-4B43-B786-4F58BC589ADC}" type="presOf" srcId="{1DDE8363-02AB-4368-8D05-E5A70930CFE8}" destId="{935ADA4A-096D-45D3-AACB-2535F22DE28F}" srcOrd="1" destOrd="0" presId="urn:microsoft.com/office/officeart/2005/8/layout/cycle2"/>
    <dgm:cxn modelId="{D8F455F8-68D0-4497-9094-ECB69B07B5F9}" type="presOf" srcId="{03F8AFA0-277D-486E-9869-2E956DF34ED9}" destId="{619582D5-655D-41AE-88FC-71B7E2499D7B}" srcOrd="0" destOrd="0" presId="urn:microsoft.com/office/officeart/2005/8/layout/cycle2"/>
    <dgm:cxn modelId="{87F72104-1B89-41F8-85AC-3A55957970F7}" type="presOf" srcId="{58EEA636-C656-4734-9CFE-D14BC80F10B3}" destId="{5BD93B62-4836-4A9F-A372-EADC7FBCD58F}" srcOrd="1" destOrd="0" presId="urn:microsoft.com/office/officeart/2005/8/layout/cycle2"/>
    <dgm:cxn modelId="{363FBEED-17DA-40A1-B2E7-9EFA8C33FB90}" type="presOf" srcId="{1292D009-40D7-42CF-962D-C54CF80AC081}" destId="{F2F6AF86-C803-4C82-A69A-F1176C125B3D}" srcOrd="0" destOrd="0" presId="urn:microsoft.com/office/officeart/2005/8/layout/cycle2"/>
    <dgm:cxn modelId="{7FAF2546-ACAA-415F-89C0-996AAFB7B7F9}" type="presOf" srcId="{A3A0B647-569D-41E2-A3B2-1807D7335D90}" destId="{EF8F7655-CAB7-4AED-9904-1CD109C88109}" srcOrd="0" destOrd="0" presId="urn:microsoft.com/office/officeart/2005/8/layout/cycle2"/>
    <dgm:cxn modelId="{BCB30C97-2EB8-4F1B-99C0-AF25DFB8E69E}" type="presOf" srcId="{CBC3340F-ED87-41D3-B985-51365E8156C5}" destId="{C4FB7B4C-4EBD-4877-AED2-FE59BF953BCF}" srcOrd="0" destOrd="0" presId="urn:microsoft.com/office/officeart/2005/8/layout/cycle2"/>
    <dgm:cxn modelId="{62AB64C6-6846-4680-9101-EC717375F632}" type="presOf" srcId="{1DDE8363-02AB-4368-8D05-E5A70930CFE8}" destId="{C02A9D62-3E6F-4E32-9A53-E45211348E7A}" srcOrd="0" destOrd="0" presId="urn:microsoft.com/office/officeart/2005/8/layout/cycle2"/>
    <dgm:cxn modelId="{0B2E7325-0C09-4384-A549-EBB6498B3C93}" srcId="{1292D009-40D7-42CF-962D-C54CF80AC081}" destId="{A08E6F93-1EDD-4485-9E00-C3A84A66FA52}" srcOrd="3" destOrd="0" parTransId="{EDE5A987-F452-4FFC-A2C9-0790B4FFCF52}" sibTransId="{1DDE8363-02AB-4368-8D05-E5A70930CFE8}"/>
    <dgm:cxn modelId="{1D1E8849-E15C-42FA-84E8-C435221DC82D}" type="presOf" srcId="{A08E6F93-1EDD-4485-9E00-C3A84A66FA52}" destId="{C34FD9D0-EBF7-4CDB-A300-2C7A6BC7CC04}" srcOrd="0" destOrd="0" presId="urn:microsoft.com/office/officeart/2005/8/layout/cycle2"/>
    <dgm:cxn modelId="{6BE1E38F-174A-4246-85BB-BFB9E46026F6}" type="presOf" srcId="{58EEA636-C656-4734-9CFE-D14BC80F10B3}" destId="{5FC563DE-4FD5-4170-886F-B98D80D647C4}" srcOrd="0" destOrd="0" presId="urn:microsoft.com/office/officeart/2005/8/layout/cycle2"/>
    <dgm:cxn modelId="{52687B5E-AF8C-4FFA-930E-190529775EB9}" srcId="{1292D009-40D7-42CF-962D-C54CF80AC081}" destId="{BDF70999-1CAD-45EA-8C1E-904EF7CF59F1}" srcOrd="2" destOrd="0" parTransId="{B89C59A3-737F-4AEA-9BE0-4147CCA074F1}" sibTransId="{03F8AFA0-277D-486E-9869-2E956DF34ED9}"/>
    <dgm:cxn modelId="{D4094EDD-7D72-4477-9B7D-BC6D8ABB0B9E}" type="presOf" srcId="{A3A0B647-569D-41E2-A3B2-1807D7335D90}" destId="{5F39EAC7-AFCA-4C87-8511-3E46660CA9C1}" srcOrd="1" destOrd="0" presId="urn:microsoft.com/office/officeart/2005/8/layout/cycle2"/>
    <dgm:cxn modelId="{BCDD7EE1-ADE1-4370-8D9F-88F71970FAD5}" srcId="{1292D009-40D7-42CF-962D-C54CF80AC081}" destId="{80092749-AE99-4DED-9679-F468AECE6E91}" srcOrd="0" destOrd="0" parTransId="{26324C0A-D9E3-4246-B5AB-87113E892C1B}" sibTransId="{58EEA636-C656-4734-9CFE-D14BC80F10B3}"/>
    <dgm:cxn modelId="{54849411-C189-4AF4-AFE7-A3E0CD615EBD}" type="presParOf" srcId="{F2F6AF86-C803-4C82-A69A-F1176C125B3D}" destId="{C900B44C-0665-487E-A1BD-91D01AD2D396}" srcOrd="0" destOrd="0" presId="urn:microsoft.com/office/officeart/2005/8/layout/cycle2"/>
    <dgm:cxn modelId="{762B10E0-4B99-4CD8-B466-3A7B2D9B7B08}" type="presParOf" srcId="{F2F6AF86-C803-4C82-A69A-F1176C125B3D}" destId="{5FC563DE-4FD5-4170-886F-B98D80D647C4}" srcOrd="1" destOrd="0" presId="urn:microsoft.com/office/officeart/2005/8/layout/cycle2"/>
    <dgm:cxn modelId="{4FE9EB80-08AC-473A-994F-AD1068C3DDAA}" type="presParOf" srcId="{5FC563DE-4FD5-4170-886F-B98D80D647C4}" destId="{5BD93B62-4836-4A9F-A372-EADC7FBCD58F}" srcOrd="0" destOrd="0" presId="urn:microsoft.com/office/officeart/2005/8/layout/cycle2"/>
    <dgm:cxn modelId="{E72BE6EE-CA67-4B1F-B104-D56D672F1DA7}" type="presParOf" srcId="{F2F6AF86-C803-4C82-A69A-F1176C125B3D}" destId="{C4FB7B4C-4EBD-4877-AED2-FE59BF953BCF}" srcOrd="2" destOrd="0" presId="urn:microsoft.com/office/officeart/2005/8/layout/cycle2"/>
    <dgm:cxn modelId="{FBD4E462-81F7-4AB2-9ECC-82EE34ED94B9}" type="presParOf" srcId="{F2F6AF86-C803-4C82-A69A-F1176C125B3D}" destId="{EF8F7655-CAB7-4AED-9904-1CD109C88109}" srcOrd="3" destOrd="0" presId="urn:microsoft.com/office/officeart/2005/8/layout/cycle2"/>
    <dgm:cxn modelId="{809EA495-7450-4D1E-A5EF-D63C3DAB35E3}" type="presParOf" srcId="{EF8F7655-CAB7-4AED-9904-1CD109C88109}" destId="{5F39EAC7-AFCA-4C87-8511-3E46660CA9C1}" srcOrd="0" destOrd="0" presId="urn:microsoft.com/office/officeart/2005/8/layout/cycle2"/>
    <dgm:cxn modelId="{3AA8C886-B57B-40F1-88C0-FB8956415B17}" type="presParOf" srcId="{F2F6AF86-C803-4C82-A69A-F1176C125B3D}" destId="{34B3C88A-837F-43E8-ABA9-9E4A18B983F4}" srcOrd="4" destOrd="0" presId="urn:microsoft.com/office/officeart/2005/8/layout/cycle2"/>
    <dgm:cxn modelId="{71EBADE6-79B7-4013-8C5B-D622A8FCF5AF}" type="presParOf" srcId="{F2F6AF86-C803-4C82-A69A-F1176C125B3D}" destId="{619582D5-655D-41AE-88FC-71B7E2499D7B}" srcOrd="5" destOrd="0" presId="urn:microsoft.com/office/officeart/2005/8/layout/cycle2"/>
    <dgm:cxn modelId="{B6B4E1D5-DEDB-4FB6-BEF8-348A0D82ABA7}" type="presParOf" srcId="{619582D5-655D-41AE-88FC-71B7E2499D7B}" destId="{DBD51664-66A8-45E5-AB8D-75B87EA02037}" srcOrd="0" destOrd="0" presId="urn:microsoft.com/office/officeart/2005/8/layout/cycle2"/>
    <dgm:cxn modelId="{007805EC-4B1B-40AC-A1AE-EDD38FE392C3}" type="presParOf" srcId="{F2F6AF86-C803-4C82-A69A-F1176C125B3D}" destId="{C34FD9D0-EBF7-4CDB-A300-2C7A6BC7CC04}" srcOrd="6" destOrd="0" presId="urn:microsoft.com/office/officeart/2005/8/layout/cycle2"/>
    <dgm:cxn modelId="{2FF773C0-B920-4FFE-B6E3-901559979615}" type="presParOf" srcId="{F2F6AF86-C803-4C82-A69A-F1176C125B3D}" destId="{C02A9D62-3E6F-4E32-9A53-E45211348E7A}" srcOrd="7" destOrd="0" presId="urn:microsoft.com/office/officeart/2005/8/layout/cycle2"/>
    <dgm:cxn modelId="{304064DB-C86E-4074-8765-23E03AE2682F}" type="presParOf" srcId="{C02A9D62-3E6F-4E32-9A53-E45211348E7A}" destId="{935ADA4A-096D-45D3-AACB-2535F22DE28F}"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92D009-40D7-42CF-962D-C54CF80AC081}" type="doc">
      <dgm:prSet loTypeId="urn:microsoft.com/office/officeart/2005/8/layout/cycle2" loCatId="cycle" qsTypeId="urn:microsoft.com/office/officeart/2005/8/quickstyle/simple4" qsCatId="simple" csTypeId="urn:microsoft.com/office/officeart/2005/8/colors/colorful1#11" csCatId="colorful" phldr="1"/>
      <dgm:spPr/>
      <dgm:t>
        <a:bodyPr/>
        <a:lstStyle/>
        <a:p>
          <a:endParaRPr lang="en-US"/>
        </a:p>
      </dgm:t>
    </dgm:pt>
    <dgm:pt modelId="{80092749-AE99-4DED-9679-F468AECE6E91}">
      <dgm:prSet phldrT="[Text]" custT="1"/>
      <dgm:spPr>
        <a:solidFill>
          <a:schemeClr val="accent6"/>
        </a:solidFill>
      </dgm:spPr>
      <dgm:t>
        <a:bodyPr/>
        <a:lstStyle/>
        <a:p>
          <a:pPr>
            <a:spcAft>
              <a:spcPts val="0"/>
            </a:spcAft>
          </a:pPr>
          <a:r>
            <a:rPr lang="en-US" sz="900" dirty="0" smtClean="0"/>
            <a:t>Create Template</a:t>
          </a:r>
          <a:endParaRPr lang="en-US" sz="900" dirty="0"/>
        </a:p>
      </dgm:t>
    </dgm:pt>
    <dgm:pt modelId="{26324C0A-D9E3-4246-B5AB-87113E892C1B}" type="parTrans" cxnId="{BCDD7EE1-ADE1-4370-8D9F-88F71970FAD5}">
      <dgm:prSet/>
      <dgm:spPr/>
      <dgm:t>
        <a:bodyPr/>
        <a:lstStyle/>
        <a:p>
          <a:endParaRPr lang="en-US" sz="1600"/>
        </a:p>
      </dgm:t>
    </dgm:pt>
    <dgm:pt modelId="{58EEA636-C656-4734-9CFE-D14BC80F10B3}" type="sibTrans" cxnId="{BCDD7EE1-ADE1-4370-8D9F-88F71970FAD5}">
      <dgm:prSet custT="1"/>
      <dgm:spPr>
        <a:solidFill>
          <a:schemeClr val="accent2">
            <a:lumMod val="75000"/>
          </a:schemeClr>
        </a:solidFill>
      </dgm:spPr>
      <dgm:t>
        <a:bodyPr/>
        <a:lstStyle/>
        <a:p>
          <a:endParaRPr lang="en-US" sz="500"/>
        </a:p>
      </dgm:t>
    </dgm:pt>
    <dgm:pt modelId="{BDF70999-1CAD-45EA-8C1E-904EF7CF59F1}">
      <dgm:prSet phldrT="[Text]" custT="1"/>
      <dgm:spPr>
        <a:solidFill>
          <a:schemeClr val="accent6"/>
        </a:solidFill>
      </dgm:spPr>
      <dgm:t>
        <a:bodyPr/>
        <a:lstStyle/>
        <a:p>
          <a:pPr>
            <a:spcAft>
              <a:spcPts val="0"/>
            </a:spcAft>
          </a:pPr>
          <a:r>
            <a:rPr lang="en-US" sz="900" dirty="0" smtClean="0"/>
            <a:t>Deploy</a:t>
          </a:r>
        </a:p>
        <a:p>
          <a:pPr>
            <a:spcAft>
              <a:spcPts val="252"/>
            </a:spcAft>
          </a:pPr>
          <a:r>
            <a:rPr lang="en-US" sz="900" dirty="0" smtClean="0"/>
            <a:t>Service</a:t>
          </a:r>
          <a:endParaRPr lang="en-US" sz="900" dirty="0"/>
        </a:p>
      </dgm:t>
    </dgm:pt>
    <dgm:pt modelId="{B89C59A3-737F-4AEA-9BE0-4147CCA074F1}" type="parTrans" cxnId="{52687B5E-AF8C-4FFA-930E-190529775EB9}">
      <dgm:prSet/>
      <dgm:spPr/>
      <dgm:t>
        <a:bodyPr/>
        <a:lstStyle/>
        <a:p>
          <a:endParaRPr lang="en-US" sz="1600"/>
        </a:p>
      </dgm:t>
    </dgm:pt>
    <dgm:pt modelId="{03F8AFA0-277D-486E-9869-2E956DF34ED9}" type="sibTrans" cxnId="{52687B5E-AF8C-4FFA-930E-190529775EB9}">
      <dgm:prSet custT="1"/>
      <dgm:spPr>
        <a:solidFill>
          <a:schemeClr val="accent4"/>
        </a:solidFill>
      </dgm:spPr>
      <dgm:t>
        <a:bodyPr/>
        <a:lstStyle/>
        <a:p>
          <a:endParaRPr lang="en-US" sz="500"/>
        </a:p>
      </dgm:t>
    </dgm:pt>
    <dgm:pt modelId="{A08E6F93-1EDD-4485-9E00-C3A84A66FA52}">
      <dgm:prSet phldrT="[Text]" custT="1"/>
      <dgm:spPr/>
      <dgm:t>
        <a:bodyPr/>
        <a:lstStyle/>
        <a:p>
          <a:pPr>
            <a:spcAft>
              <a:spcPts val="0"/>
            </a:spcAft>
          </a:pPr>
          <a:r>
            <a:rPr lang="en-US" sz="900" dirty="0" smtClean="0"/>
            <a:t>Update</a:t>
          </a:r>
        </a:p>
        <a:p>
          <a:pPr>
            <a:spcAft>
              <a:spcPts val="0"/>
            </a:spcAft>
          </a:pPr>
          <a:r>
            <a:rPr lang="en-US" sz="900" dirty="0" smtClean="0"/>
            <a:t>Service</a:t>
          </a:r>
          <a:endParaRPr lang="en-US" sz="700" dirty="0"/>
        </a:p>
      </dgm:t>
    </dgm:pt>
    <dgm:pt modelId="{EDE5A987-F452-4FFC-A2C9-0790B4FFCF52}" type="parTrans" cxnId="{0B2E7325-0C09-4384-A549-EBB6498B3C93}">
      <dgm:prSet/>
      <dgm:spPr/>
      <dgm:t>
        <a:bodyPr/>
        <a:lstStyle/>
        <a:p>
          <a:endParaRPr lang="en-US" sz="1600"/>
        </a:p>
      </dgm:t>
    </dgm:pt>
    <dgm:pt modelId="{1DDE8363-02AB-4368-8D05-E5A70930CFE8}" type="sibTrans" cxnId="{0B2E7325-0C09-4384-A549-EBB6498B3C93}">
      <dgm:prSet custT="1"/>
      <dgm:spPr>
        <a:noFill/>
      </dgm:spPr>
      <dgm:t>
        <a:bodyPr/>
        <a:lstStyle/>
        <a:p>
          <a:endParaRPr lang="en-US" sz="500"/>
        </a:p>
      </dgm:t>
    </dgm:pt>
    <dgm:pt modelId="{CBC3340F-ED87-41D3-B985-51365E8156C5}">
      <dgm:prSet phldrT="[Text]" custT="1"/>
      <dgm:spPr>
        <a:solidFill>
          <a:schemeClr val="accent6"/>
        </a:solidFill>
      </dgm:spPr>
      <dgm:t>
        <a:bodyPr/>
        <a:lstStyle/>
        <a:p>
          <a:pPr>
            <a:spcAft>
              <a:spcPts val="0"/>
            </a:spcAft>
          </a:pPr>
          <a:r>
            <a:rPr lang="en-US" sz="700" dirty="0" smtClean="0"/>
            <a:t>Customize</a:t>
          </a:r>
        </a:p>
        <a:p>
          <a:pPr>
            <a:spcAft>
              <a:spcPts val="0"/>
            </a:spcAft>
          </a:pPr>
          <a:r>
            <a:rPr lang="en-US" sz="700" dirty="0" smtClean="0"/>
            <a:t>Deployment</a:t>
          </a:r>
          <a:endParaRPr lang="en-US" sz="700" dirty="0"/>
        </a:p>
      </dgm:t>
    </dgm:pt>
    <dgm:pt modelId="{B266CB51-EB24-4B27-B24A-FC793F819DD9}" type="parTrans" cxnId="{38FD99AE-723E-4144-9DD9-C195DB4D5182}">
      <dgm:prSet/>
      <dgm:spPr/>
      <dgm:t>
        <a:bodyPr/>
        <a:lstStyle/>
        <a:p>
          <a:endParaRPr lang="en-US" sz="1600"/>
        </a:p>
      </dgm:t>
    </dgm:pt>
    <dgm:pt modelId="{A3A0B647-569D-41E2-A3B2-1807D7335D90}" type="sibTrans" cxnId="{38FD99AE-723E-4144-9DD9-C195DB4D5182}">
      <dgm:prSet custT="1"/>
      <dgm:spPr>
        <a:solidFill>
          <a:schemeClr val="bg2"/>
        </a:solidFill>
      </dgm:spPr>
      <dgm:t>
        <a:bodyPr/>
        <a:lstStyle/>
        <a:p>
          <a:endParaRPr lang="en-US" sz="500"/>
        </a:p>
      </dgm:t>
    </dgm:pt>
    <dgm:pt modelId="{4EC5C364-B427-48C7-A462-9B87D415BEB4}" type="pres">
      <dgm:prSet presAssocID="{1292D009-40D7-42CF-962D-C54CF80AC081}" presName="cycle" presStyleCnt="0">
        <dgm:presLayoutVars>
          <dgm:dir/>
          <dgm:resizeHandles val="exact"/>
        </dgm:presLayoutVars>
      </dgm:prSet>
      <dgm:spPr/>
      <dgm:t>
        <a:bodyPr/>
        <a:lstStyle/>
        <a:p>
          <a:endParaRPr lang="en-US"/>
        </a:p>
      </dgm:t>
    </dgm:pt>
    <dgm:pt modelId="{E604F7BA-3387-49C5-B6DE-ABBFB4FA7292}" type="pres">
      <dgm:prSet presAssocID="{80092749-AE99-4DED-9679-F468AECE6E91}" presName="node" presStyleLbl="node1" presStyleIdx="0" presStyleCnt="4">
        <dgm:presLayoutVars>
          <dgm:bulletEnabled val="1"/>
        </dgm:presLayoutVars>
      </dgm:prSet>
      <dgm:spPr/>
      <dgm:t>
        <a:bodyPr/>
        <a:lstStyle/>
        <a:p>
          <a:endParaRPr lang="en-US"/>
        </a:p>
      </dgm:t>
    </dgm:pt>
    <dgm:pt modelId="{D2D612DF-92F7-478A-B63F-346A688A0EC3}" type="pres">
      <dgm:prSet presAssocID="{58EEA636-C656-4734-9CFE-D14BC80F10B3}" presName="sibTrans" presStyleLbl="sibTrans2D1" presStyleIdx="0" presStyleCnt="4"/>
      <dgm:spPr/>
      <dgm:t>
        <a:bodyPr/>
        <a:lstStyle/>
        <a:p>
          <a:endParaRPr lang="en-US"/>
        </a:p>
      </dgm:t>
    </dgm:pt>
    <dgm:pt modelId="{F7D4DFF7-318C-45DC-B4BB-775BD28C2C1B}" type="pres">
      <dgm:prSet presAssocID="{58EEA636-C656-4734-9CFE-D14BC80F10B3}" presName="connectorText" presStyleLbl="sibTrans2D1" presStyleIdx="0" presStyleCnt="4"/>
      <dgm:spPr/>
      <dgm:t>
        <a:bodyPr/>
        <a:lstStyle/>
        <a:p>
          <a:endParaRPr lang="en-US"/>
        </a:p>
      </dgm:t>
    </dgm:pt>
    <dgm:pt modelId="{51AD26E9-7EF7-4E37-A89A-0E97B403623B}" type="pres">
      <dgm:prSet presAssocID="{CBC3340F-ED87-41D3-B985-51365E8156C5}" presName="node" presStyleLbl="node1" presStyleIdx="1" presStyleCnt="4">
        <dgm:presLayoutVars>
          <dgm:bulletEnabled val="1"/>
        </dgm:presLayoutVars>
      </dgm:prSet>
      <dgm:spPr/>
      <dgm:t>
        <a:bodyPr/>
        <a:lstStyle/>
        <a:p>
          <a:endParaRPr lang="en-US"/>
        </a:p>
      </dgm:t>
    </dgm:pt>
    <dgm:pt modelId="{4FFB6ACC-8DA5-4486-87E9-9937CAB1ED00}" type="pres">
      <dgm:prSet presAssocID="{A3A0B647-569D-41E2-A3B2-1807D7335D90}" presName="sibTrans" presStyleLbl="sibTrans2D1" presStyleIdx="1" presStyleCnt="4"/>
      <dgm:spPr/>
      <dgm:t>
        <a:bodyPr/>
        <a:lstStyle/>
        <a:p>
          <a:endParaRPr lang="en-US"/>
        </a:p>
      </dgm:t>
    </dgm:pt>
    <dgm:pt modelId="{0AFFC1F4-780F-4EAB-9B0F-3EA7C5359489}" type="pres">
      <dgm:prSet presAssocID="{A3A0B647-569D-41E2-A3B2-1807D7335D90}" presName="connectorText" presStyleLbl="sibTrans2D1" presStyleIdx="1" presStyleCnt="4"/>
      <dgm:spPr/>
      <dgm:t>
        <a:bodyPr/>
        <a:lstStyle/>
        <a:p>
          <a:endParaRPr lang="en-US"/>
        </a:p>
      </dgm:t>
    </dgm:pt>
    <dgm:pt modelId="{8E3C39C2-ADCF-43DF-95FE-6139E7E3C832}" type="pres">
      <dgm:prSet presAssocID="{BDF70999-1CAD-45EA-8C1E-904EF7CF59F1}" presName="node" presStyleLbl="node1" presStyleIdx="2" presStyleCnt="4">
        <dgm:presLayoutVars>
          <dgm:bulletEnabled val="1"/>
        </dgm:presLayoutVars>
      </dgm:prSet>
      <dgm:spPr/>
      <dgm:t>
        <a:bodyPr/>
        <a:lstStyle/>
        <a:p>
          <a:endParaRPr lang="en-US"/>
        </a:p>
      </dgm:t>
    </dgm:pt>
    <dgm:pt modelId="{6E275160-185E-40CA-864D-4A3DAC85F4AF}" type="pres">
      <dgm:prSet presAssocID="{03F8AFA0-277D-486E-9869-2E956DF34ED9}" presName="sibTrans" presStyleLbl="sibTrans2D1" presStyleIdx="2" presStyleCnt="4"/>
      <dgm:spPr/>
      <dgm:t>
        <a:bodyPr/>
        <a:lstStyle/>
        <a:p>
          <a:endParaRPr lang="en-US"/>
        </a:p>
      </dgm:t>
    </dgm:pt>
    <dgm:pt modelId="{844731C0-7C9A-484F-BAF4-B98AD18692CE}" type="pres">
      <dgm:prSet presAssocID="{03F8AFA0-277D-486E-9869-2E956DF34ED9}" presName="connectorText" presStyleLbl="sibTrans2D1" presStyleIdx="2" presStyleCnt="4"/>
      <dgm:spPr/>
      <dgm:t>
        <a:bodyPr/>
        <a:lstStyle/>
        <a:p>
          <a:endParaRPr lang="en-US"/>
        </a:p>
      </dgm:t>
    </dgm:pt>
    <dgm:pt modelId="{7D9BD485-C201-4489-989D-CFACD3364F49}" type="pres">
      <dgm:prSet presAssocID="{A08E6F93-1EDD-4485-9E00-C3A84A66FA52}" presName="node" presStyleLbl="node1" presStyleIdx="3" presStyleCnt="4">
        <dgm:presLayoutVars>
          <dgm:bulletEnabled val="1"/>
        </dgm:presLayoutVars>
      </dgm:prSet>
      <dgm:spPr/>
      <dgm:t>
        <a:bodyPr/>
        <a:lstStyle/>
        <a:p>
          <a:endParaRPr lang="en-US"/>
        </a:p>
      </dgm:t>
    </dgm:pt>
    <dgm:pt modelId="{6E076CFF-9C2E-42A6-8B89-BBA42C4D928A}" type="pres">
      <dgm:prSet presAssocID="{1DDE8363-02AB-4368-8D05-E5A70930CFE8}" presName="sibTrans" presStyleLbl="sibTrans2D1" presStyleIdx="3" presStyleCnt="4"/>
      <dgm:spPr/>
      <dgm:t>
        <a:bodyPr/>
        <a:lstStyle/>
        <a:p>
          <a:endParaRPr lang="en-US"/>
        </a:p>
      </dgm:t>
    </dgm:pt>
    <dgm:pt modelId="{233A6792-4CFA-4814-9C2F-5DB22EA6592E}" type="pres">
      <dgm:prSet presAssocID="{1DDE8363-02AB-4368-8D05-E5A70930CFE8}" presName="connectorText" presStyleLbl="sibTrans2D1" presStyleIdx="3" presStyleCnt="4"/>
      <dgm:spPr/>
      <dgm:t>
        <a:bodyPr/>
        <a:lstStyle/>
        <a:p>
          <a:endParaRPr lang="en-US"/>
        </a:p>
      </dgm:t>
    </dgm:pt>
  </dgm:ptLst>
  <dgm:cxnLst>
    <dgm:cxn modelId="{38FD99AE-723E-4144-9DD9-C195DB4D5182}" srcId="{1292D009-40D7-42CF-962D-C54CF80AC081}" destId="{CBC3340F-ED87-41D3-B985-51365E8156C5}" srcOrd="1" destOrd="0" parTransId="{B266CB51-EB24-4B27-B24A-FC793F819DD9}" sibTransId="{A3A0B647-569D-41E2-A3B2-1807D7335D90}"/>
    <dgm:cxn modelId="{284C5AF1-B51B-445C-9499-4A0B2D779A16}" type="presOf" srcId="{CBC3340F-ED87-41D3-B985-51365E8156C5}" destId="{51AD26E9-7EF7-4E37-A89A-0E97B403623B}" srcOrd="0" destOrd="0" presId="urn:microsoft.com/office/officeart/2005/8/layout/cycle2"/>
    <dgm:cxn modelId="{86E09156-DB0D-49D2-89B6-817C1A24E7D2}" type="presOf" srcId="{1DDE8363-02AB-4368-8D05-E5A70930CFE8}" destId="{6E076CFF-9C2E-42A6-8B89-BBA42C4D928A}" srcOrd="0" destOrd="0" presId="urn:microsoft.com/office/officeart/2005/8/layout/cycle2"/>
    <dgm:cxn modelId="{60EC313C-EDC3-497E-BBC6-0B1F0563DE5D}" type="presOf" srcId="{BDF70999-1CAD-45EA-8C1E-904EF7CF59F1}" destId="{8E3C39C2-ADCF-43DF-95FE-6139E7E3C832}" srcOrd="0" destOrd="0" presId="urn:microsoft.com/office/officeart/2005/8/layout/cycle2"/>
    <dgm:cxn modelId="{D14D3697-6D44-4EF5-8AA3-A30F65D7AA29}" type="presOf" srcId="{A3A0B647-569D-41E2-A3B2-1807D7335D90}" destId="{4FFB6ACC-8DA5-4486-87E9-9937CAB1ED00}" srcOrd="0" destOrd="0" presId="urn:microsoft.com/office/officeart/2005/8/layout/cycle2"/>
    <dgm:cxn modelId="{ACCCA555-E838-428A-B804-FFFE33DA38CE}" type="presOf" srcId="{58EEA636-C656-4734-9CFE-D14BC80F10B3}" destId="{D2D612DF-92F7-478A-B63F-346A688A0EC3}" srcOrd="0" destOrd="0" presId="urn:microsoft.com/office/officeart/2005/8/layout/cycle2"/>
    <dgm:cxn modelId="{7FC6A439-AE86-44DE-B4F9-6A15AE3B2F5D}" type="presOf" srcId="{A08E6F93-1EDD-4485-9E00-C3A84A66FA52}" destId="{7D9BD485-C201-4489-989D-CFACD3364F49}" srcOrd="0" destOrd="0" presId="urn:microsoft.com/office/officeart/2005/8/layout/cycle2"/>
    <dgm:cxn modelId="{B73B4B1B-6B68-4F3B-B30B-EB6E3DDB6310}" type="presOf" srcId="{1292D009-40D7-42CF-962D-C54CF80AC081}" destId="{4EC5C364-B427-48C7-A462-9B87D415BEB4}" srcOrd="0" destOrd="0" presId="urn:microsoft.com/office/officeart/2005/8/layout/cycle2"/>
    <dgm:cxn modelId="{A196EA95-EB15-4209-A7A2-D3D5B0CCECFC}" type="presOf" srcId="{1DDE8363-02AB-4368-8D05-E5A70930CFE8}" destId="{233A6792-4CFA-4814-9C2F-5DB22EA6592E}" srcOrd="1" destOrd="0" presId="urn:microsoft.com/office/officeart/2005/8/layout/cycle2"/>
    <dgm:cxn modelId="{5305B659-99DE-4520-96EF-0C31DB59AC5D}" type="presOf" srcId="{03F8AFA0-277D-486E-9869-2E956DF34ED9}" destId="{844731C0-7C9A-484F-BAF4-B98AD18692CE}" srcOrd="1" destOrd="0" presId="urn:microsoft.com/office/officeart/2005/8/layout/cycle2"/>
    <dgm:cxn modelId="{827F93A6-E683-441B-A7C4-5C5C73358E73}" type="presOf" srcId="{A3A0B647-569D-41E2-A3B2-1807D7335D90}" destId="{0AFFC1F4-780F-4EAB-9B0F-3EA7C5359489}" srcOrd="1" destOrd="0" presId="urn:microsoft.com/office/officeart/2005/8/layout/cycle2"/>
    <dgm:cxn modelId="{0B2E7325-0C09-4384-A549-EBB6498B3C93}" srcId="{1292D009-40D7-42CF-962D-C54CF80AC081}" destId="{A08E6F93-1EDD-4485-9E00-C3A84A66FA52}" srcOrd="3" destOrd="0" parTransId="{EDE5A987-F452-4FFC-A2C9-0790B4FFCF52}" sibTransId="{1DDE8363-02AB-4368-8D05-E5A70930CFE8}"/>
    <dgm:cxn modelId="{6DCF610E-BE1F-42CF-A547-FD1DA7C7E6F4}" type="presOf" srcId="{58EEA636-C656-4734-9CFE-D14BC80F10B3}" destId="{F7D4DFF7-318C-45DC-B4BB-775BD28C2C1B}" srcOrd="1" destOrd="0" presId="urn:microsoft.com/office/officeart/2005/8/layout/cycle2"/>
    <dgm:cxn modelId="{C6D536BD-2103-4E2E-9059-8E095E12B8BB}" type="presOf" srcId="{03F8AFA0-277D-486E-9869-2E956DF34ED9}" destId="{6E275160-185E-40CA-864D-4A3DAC85F4AF}" srcOrd="0" destOrd="0" presId="urn:microsoft.com/office/officeart/2005/8/layout/cycle2"/>
    <dgm:cxn modelId="{52687B5E-AF8C-4FFA-930E-190529775EB9}" srcId="{1292D009-40D7-42CF-962D-C54CF80AC081}" destId="{BDF70999-1CAD-45EA-8C1E-904EF7CF59F1}" srcOrd="2" destOrd="0" parTransId="{B89C59A3-737F-4AEA-9BE0-4147CCA074F1}" sibTransId="{03F8AFA0-277D-486E-9869-2E956DF34ED9}"/>
    <dgm:cxn modelId="{7384B6EB-E77C-4CFE-B927-E5E82C651B69}" type="presOf" srcId="{80092749-AE99-4DED-9679-F468AECE6E91}" destId="{E604F7BA-3387-49C5-B6DE-ABBFB4FA7292}" srcOrd="0" destOrd="0" presId="urn:microsoft.com/office/officeart/2005/8/layout/cycle2"/>
    <dgm:cxn modelId="{BCDD7EE1-ADE1-4370-8D9F-88F71970FAD5}" srcId="{1292D009-40D7-42CF-962D-C54CF80AC081}" destId="{80092749-AE99-4DED-9679-F468AECE6E91}" srcOrd="0" destOrd="0" parTransId="{26324C0A-D9E3-4246-B5AB-87113E892C1B}" sibTransId="{58EEA636-C656-4734-9CFE-D14BC80F10B3}"/>
    <dgm:cxn modelId="{56BA1378-D59A-4C70-9530-E663F1F4457D}" type="presParOf" srcId="{4EC5C364-B427-48C7-A462-9B87D415BEB4}" destId="{E604F7BA-3387-49C5-B6DE-ABBFB4FA7292}" srcOrd="0" destOrd="0" presId="urn:microsoft.com/office/officeart/2005/8/layout/cycle2"/>
    <dgm:cxn modelId="{CD45C8D8-E33A-458B-B2DB-311FC178F9B6}" type="presParOf" srcId="{4EC5C364-B427-48C7-A462-9B87D415BEB4}" destId="{D2D612DF-92F7-478A-B63F-346A688A0EC3}" srcOrd="1" destOrd="0" presId="urn:microsoft.com/office/officeart/2005/8/layout/cycle2"/>
    <dgm:cxn modelId="{CB133C86-9712-459D-A770-F04F37C8C399}" type="presParOf" srcId="{D2D612DF-92F7-478A-B63F-346A688A0EC3}" destId="{F7D4DFF7-318C-45DC-B4BB-775BD28C2C1B}" srcOrd="0" destOrd="0" presId="urn:microsoft.com/office/officeart/2005/8/layout/cycle2"/>
    <dgm:cxn modelId="{9B4299F2-761E-41E2-ABD7-720E53DB7F05}" type="presParOf" srcId="{4EC5C364-B427-48C7-A462-9B87D415BEB4}" destId="{51AD26E9-7EF7-4E37-A89A-0E97B403623B}" srcOrd="2" destOrd="0" presId="urn:microsoft.com/office/officeart/2005/8/layout/cycle2"/>
    <dgm:cxn modelId="{3938F5F4-698A-408B-BA7F-5EE5C493C08C}" type="presParOf" srcId="{4EC5C364-B427-48C7-A462-9B87D415BEB4}" destId="{4FFB6ACC-8DA5-4486-87E9-9937CAB1ED00}" srcOrd="3" destOrd="0" presId="urn:microsoft.com/office/officeart/2005/8/layout/cycle2"/>
    <dgm:cxn modelId="{B0BBF9D4-C0A9-417D-BB27-F64CCAE96898}" type="presParOf" srcId="{4FFB6ACC-8DA5-4486-87E9-9937CAB1ED00}" destId="{0AFFC1F4-780F-4EAB-9B0F-3EA7C5359489}" srcOrd="0" destOrd="0" presId="urn:microsoft.com/office/officeart/2005/8/layout/cycle2"/>
    <dgm:cxn modelId="{0E80525C-010D-484C-B371-AC1EBA0BCB51}" type="presParOf" srcId="{4EC5C364-B427-48C7-A462-9B87D415BEB4}" destId="{8E3C39C2-ADCF-43DF-95FE-6139E7E3C832}" srcOrd="4" destOrd="0" presId="urn:microsoft.com/office/officeart/2005/8/layout/cycle2"/>
    <dgm:cxn modelId="{B7F762EA-E199-44CB-B747-052342A886EA}" type="presParOf" srcId="{4EC5C364-B427-48C7-A462-9B87D415BEB4}" destId="{6E275160-185E-40CA-864D-4A3DAC85F4AF}" srcOrd="5" destOrd="0" presId="urn:microsoft.com/office/officeart/2005/8/layout/cycle2"/>
    <dgm:cxn modelId="{B8B7AEC7-DD66-41B9-9EDE-32DC59517ACC}" type="presParOf" srcId="{6E275160-185E-40CA-864D-4A3DAC85F4AF}" destId="{844731C0-7C9A-484F-BAF4-B98AD18692CE}" srcOrd="0" destOrd="0" presId="urn:microsoft.com/office/officeart/2005/8/layout/cycle2"/>
    <dgm:cxn modelId="{56ACCA5E-7819-4B45-8F44-899EAA02BF36}" type="presParOf" srcId="{4EC5C364-B427-48C7-A462-9B87D415BEB4}" destId="{7D9BD485-C201-4489-989D-CFACD3364F49}" srcOrd="6" destOrd="0" presId="urn:microsoft.com/office/officeart/2005/8/layout/cycle2"/>
    <dgm:cxn modelId="{3E927905-C7F4-4F2B-9627-A8D72A0296C2}" type="presParOf" srcId="{4EC5C364-B427-48C7-A462-9B87D415BEB4}" destId="{6E076CFF-9C2E-42A6-8B89-BBA42C4D928A}" srcOrd="7" destOrd="0" presId="urn:microsoft.com/office/officeart/2005/8/layout/cycle2"/>
    <dgm:cxn modelId="{03B72E73-8067-41E6-9273-51100EC70CAD}" type="presParOf" srcId="{6E076CFF-9C2E-42A6-8B89-BBA42C4D928A}" destId="{233A6792-4CFA-4814-9C2F-5DB22EA6592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2E2BD-4367-4A0B-8E7A-BAC3C129F915}">
      <dsp:nvSpPr>
        <dsp:cNvPr id="0" name=""/>
        <dsp:cNvSpPr/>
      </dsp:nvSpPr>
      <dsp:spPr>
        <a:xfrm>
          <a:off x="0" y="0"/>
          <a:ext cx="2895598" cy="4247347"/>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dsp:spPr>
      <dsp:style>
        <a:lnRef idx="0">
          <a:scrgbClr r="0" g="0" b="0"/>
        </a:lnRef>
        <a:fillRef idx="3">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kern="1200" dirty="0" smtClean="0"/>
            <a:t>Service Management</a:t>
          </a:r>
          <a:endParaRPr lang="en-US" sz="2100" b="0" kern="1200" dirty="0"/>
        </a:p>
      </dsp:txBody>
      <dsp:txXfrm>
        <a:off x="0" y="0"/>
        <a:ext cx="2895598" cy="1274204"/>
      </dsp:txXfrm>
    </dsp:sp>
    <dsp:sp modelId="{71481B03-FBC6-418D-B38A-4D1582B8D554}">
      <dsp:nvSpPr>
        <dsp:cNvPr id="0" name=""/>
        <dsp:cNvSpPr/>
      </dsp:nvSpPr>
      <dsp:spPr>
        <a:xfrm>
          <a:off x="609593" y="1274307"/>
          <a:ext cx="1676412" cy="618748"/>
        </a:xfrm>
        <a:prstGeom prst="roundRect">
          <a:avLst>
            <a:gd name="adj" fmla="val 10000"/>
          </a:avLst>
        </a:prstGeom>
        <a:solidFill>
          <a:schemeClr val="tx1">
            <a:lumMod val="8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Service Templates</a:t>
          </a:r>
          <a:endParaRPr lang="en-US" sz="1400" kern="1200" dirty="0"/>
        </a:p>
      </dsp:txBody>
      <dsp:txXfrm>
        <a:off x="627716" y="1292430"/>
        <a:ext cx="1640166" cy="582502"/>
      </dsp:txXfrm>
    </dsp:sp>
    <dsp:sp modelId="{D7F15D9C-3A63-4144-8A5F-7133D9517619}">
      <dsp:nvSpPr>
        <dsp:cNvPr id="0" name=""/>
        <dsp:cNvSpPr/>
      </dsp:nvSpPr>
      <dsp:spPr>
        <a:xfrm>
          <a:off x="609593" y="1965595"/>
          <a:ext cx="1636384" cy="618748"/>
        </a:xfrm>
        <a:prstGeom prst="roundRect">
          <a:avLst>
            <a:gd name="adj" fmla="val 10000"/>
          </a:avLst>
        </a:prstGeom>
        <a:solidFill>
          <a:schemeClr val="tx1">
            <a:lumMod val="8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Application Deployment</a:t>
          </a:r>
          <a:endParaRPr lang="en-US" sz="1400" kern="1200" dirty="0"/>
        </a:p>
      </dsp:txBody>
      <dsp:txXfrm>
        <a:off x="627716" y="1983718"/>
        <a:ext cx="1600138" cy="582502"/>
      </dsp:txXfrm>
    </dsp:sp>
    <dsp:sp modelId="{CEF40CCB-D92D-49DB-BF8D-E860F6DF3487}">
      <dsp:nvSpPr>
        <dsp:cNvPr id="0" name=""/>
        <dsp:cNvSpPr/>
      </dsp:nvSpPr>
      <dsp:spPr>
        <a:xfrm>
          <a:off x="609593" y="2693580"/>
          <a:ext cx="1676320" cy="618748"/>
        </a:xfrm>
        <a:prstGeom prst="roundRect">
          <a:avLst>
            <a:gd name="adj" fmla="val 10000"/>
          </a:avLst>
        </a:prstGeom>
        <a:solidFill>
          <a:schemeClr val="tx1">
            <a:lumMod val="8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Custom Command Execution</a:t>
          </a:r>
          <a:endParaRPr lang="en-US" sz="1400" kern="1200" dirty="0"/>
        </a:p>
      </dsp:txBody>
      <dsp:txXfrm>
        <a:off x="627716" y="2711703"/>
        <a:ext cx="1640074" cy="582502"/>
      </dsp:txXfrm>
    </dsp:sp>
    <dsp:sp modelId="{21E35218-11B3-4F41-8DE6-EE7B47CABB25}">
      <dsp:nvSpPr>
        <dsp:cNvPr id="0" name=""/>
        <dsp:cNvSpPr/>
      </dsp:nvSpPr>
      <dsp:spPr>
        <a:xfrm>
          <a:off x="609593" y="3402109"/>
          <a:ext cx="1712874" cy="618748"/>
        </a:xfrm>
        <a:prstGeom prst="roundRect">
          <a:avLst>
            <a:gd name="adj" fmla="val 10000"/>
          </a:avLst>
        </a:prstGeom>
        <a:solidFill>
          <a:schemeClr val="tx1">
            <a:lumMod val="8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Image Based Servicing</a:t>
          </a:r>
          <a:endParaRPr lang="en-US" sz="1400" kern="1200" dirty="0"/>
        </a:p>
      </dsp:txBody>
      <dsp:txXfrm>
        <a:off x="627716" y="3420232"/>
        <a:ext cx="1676628" cy="582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78C0C-ABDE-4C3A-83DD-A1CC6591788B}">
      <dsp:nvSpPr>
        <dsp:cNvPr id="0" name=""/>
        <dsp:cNvSpPr/>
      </dsp:nvSpPr>
      <dsp:spPr>
        <a:xfrm>
          <a:off x="0" y="0"/>
          <a:ext cx="1938527" cy="4245605"/>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dsp:spPr>
      <dsp:style>
        <a:lnRef idx="0">
          <a:scrgbClr r="0" g="0" b="0"/>
        </a:lnRef>
        <a:fillRef idx="3">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Cloud Management</a:t>
          </a:r>
          <a:endParaRPr lang="en-US" sz="2100" kern="1200" dirty="0"/>
        </a:p>
      </dsp:txBody>
      <dsp:txXfrm>
        <a:off x="0" y="0"/>
        <a:ext cx="1938527" cy="1273681"/>
      </dsp:txXfrm>
    </dsp:sp>
    <dsp:sp modelId="{242900EB-425D-42F2-AFBF-1360C1A07D64}">
      <dsp:nvSpPr>
        <dsp:cNvPr id="0" name=""/>
        <dsp:cNvSpPr/>
      </dsp:nvSpPr>
      <dsp:spPr>
        <a:xfrm>
          <a:off x="193852" y="1274044"/>
          <a:ext cx="1550822" cy="83409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Application Owner Usage</a:t>
          </a:r>
          <a:endParaRPr lang="en-US" sz="1400" kern="1200" dirty="0"/>
        </a:p>
      </dsp:txBody>
      <dsp:txXfrm>
        <a:off x="218282" y="1298474"/>
        <a:ext cx="1501962" cy="785231"/>
      </dsp:txXfrm>
    </dsp:sp>
    <dsp:sp modelId="{B23BCF8C-7CED-4FF8-9C0D-BF6A3FA5BD96}">
      <dsp:nvSpPr>
        <dsp:cNvPr id="0" name=""/>
        <dsp:cNvSpPr/>
      </dsp:nvSpPr>
      <dsp:spPr>
        <a:xfrm>
          <a:off x="193852" y="2236457"/>
          <a:ext cx="1550822" cy="83409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Capacity and Capability</a:t>
          </a:r>
          <a:endParaRPr lang="en-US" sz="1400" kern="1200" dirty="0"/>
        </a:p>
      </dsp:txBody>
      <dsp:txXfrm>
        <a:off x="218282" y="2260887"/>
        <a:ext cx="1501962" cy="785231"/>
      </dsp:txXfrm>
    </dsp:sp>
    <dsp:sp modelId="{51C5C38D-66A4-4BDA-96A2-94BB35F7FF99}">
      <dsp:nvSpPr>
        <dsp:cNvPr id="0" name=""/>
        <dsp:cNvSpPr/>
      </dsp:nvSpPr>
      <dsp:spPr>
        <a:xfrm>
          <a:off x="193852" y="3198871"/>
          <a:ext cx="1550822" cy="83409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Delegation and Quota</a:t>
          </a:r>
          <a:endParaRPr lang="en-US" sz="1400" kern="1200" dirty="0"/>
        </a:p>
      </dsp:txBody>
      <dsp:txXfrm>
        <a:off x="218282" y="3223301"/>
        <a:ext cx="1501962" cy="785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2E2BD-4367-4A0B-8E7A-BAC3C129F915}">
      <dsp:nvSpPr>
        <dsp:cNvPr id="0" name=""/>
        <dsp:cNvSpPr/>
      </dsp:nvSpPr>
      <dsp:spPr>
        <a:xfrm>
          <a:off x="0" y="0"/>
          <a:ext cx="2531659" cy="4330586"/>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dsp:spPr>
      <dsp:style>
        <a:lnRef idx="0">
          <a:scrgbClr r="0" g="0" b="0"/>
        </a:lnRef>
        <a:fillRef idx="3">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Infrastructure Enhancements</a:t>
          </a:r>
          <a:endParaRPr lang="en-US" sz="2100" b="0" kern="1200" dirty="0"/>
        </a:p>
      </dsp:txBody>
      <dsp:txXfrm>
        <a:off x="0" y="0"/>
        <a:ext cx="2531659" cy="1299175"/>
      </dsp:txXfrm>
    </dsp:sp>
    <dsp:sp modelId="{5EBA8FD1-8E75-49A0-A8BB-D5EB29CA2308}">
      <dsp:nvSpPr>
        <dsp:cNvPr id="0" name=""/>
        <dsp:cNvSpPr/>
      </dsp:nvSpPr>
      <dsp:spPr>
        <a:xfrm>
          <a:off x="253165" y="1299281"/>
          <a:ext cx="2025327" cy="63087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HA VMM Server</a:t>
          </a:r>
          <a:endParaRPr lang="en-US" sz="1400" kern="1200" dirty="0"/>
        </a:p>
      </dsp:txBody>
      <dsp:txXfrm>
        <a:off x="271643" y="1317759"/>
        <a:ext cx="1988371" cy="593918"/>
      </dsp:txXfrm>
    </dsp:sp>
    <dsp:sp modelId="{38AC0347-4B21-4947-9F9B-E0328B9AE9D4}">
      <dsp:nvSpPr>
        <dsp:cNvPr id="0" name=""/>
        <dsp:cNvSpPr/>
      </dsp:nvSpPr>
      <dsp:spPr>
        <a:xfrm>
          <a:off x="253165" y="2027213"/>
          <a:ext cx="2025327" cy="63087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Upgrade</a:t>
          </a:r>
          <a:endParaRPr lang="en-US" sz="1400" kern="1200" dirty="0"/>
        </a:p>
      </dsp:txBody>
      <dsp:txXfrm>
        <a:off x="271643" y="2045691"/>
        <a:ext cx="1988371" cy="593918"/>
      </dsp:txXfrm>
    </dsp:sp>
    <dsp:sp modelId="{BDD3414C-D9E8-4AE3-9755-9E9A6A4B8216}">
      <dsp:nvSpPr>
        <dsp:cNvPr id="0" name=""/>
        <dsp:cNvSpPr/>
      </dsp:nvSpPr>
      <dsp:spPr>
        <a:xfrm>
          <a:off x="253165" y="2755145"/>
          <a:ext cx="2025327" cy="63087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Custom properties</a:t>
          </a:r>
          <a:endParaRPr lang="en-US" sz="1400" kern="1200" dirty="0"/>
        </a:p>
      </dsp:txBody>
      <dsp:txXfrm>
        <a:off x="271643" y="2773623"/>
        <a:ext cx="1988371" cy="593918"/>
      </dsp:txXfrm>
    </dsp:sp>
    <dsp:sp modelId="{4AE05F2B-9698-4DA6-A51C-0004399D6228}">
      <dsp:nvSpPr>
        <dsp:cNvPr id="0" name=""/>
        <dsp:cNvSpPr/>
      </dsp:nvSpPr>
      <dsp:spPr>
        <a:xfrm>
          <a:off x="253165" y="3483076"/>
          <a:ext cx="2025327" cy="63087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Powershell</a:t>
          </a:r>
          <a:endParaRPr lang="en-US" sz="1400" kern="1200" dirty="0"/>
        </a:p>
      </dsp:txBody>
      <dsp:txXfrm>
        <a:off x="271643" y="3501554"/>
        <a:ext cx="1988371" cy="5939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645A3-5739-4FFC-BC02-01923AC40198}">
      <dsp:nvSpPr>
        <dsp:cNvPr id="0" name=""/>
        <dsp:cNvSpPr/>
      </dsp:nvSpPr>
      <dsp:spPr>
        <a:xfrm>
          <a:off x="4763371" y="6"/>
          <a:ext cx="1622268" cy="1622268"/>
        </a:xfrm>
        <a:prstGeom prst="ellipse">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ts val="0"/>
            </a:spcAft>
          </a:pPr>
          <a:r>
            <a:rPr lang="en-US" sz="1600" kern="1200" dirty="0" smtClean="0"/>
            <a:t>Create Template</a:t>
          </a:r>
          <a:endParaRPr lang="en-US" sz="1600" kern="1200" dirty="0"/>
        </a:p>
      </dsp:txBody>
      <dsp:txXfrm>
        <a:off x="5000947" y="237582"/>
        <a:ext cx="1147116" cy="1147116"/>
      </dsp:txXfrm>
    </dsp:sp>
    <dsp:sp modelId="{6E9E2163-856F-4267-BC80-6F8AED54B581}">
      <dsp:nvSpPr>
        <dsp:cNvPr id="0" name=""/>
        <dsp:cNvSpPr/>
      </dsp:nvSpPr>
      <dsp:spPr>
        <a:xfrm rot="2700000">
          <a:off x="6211491" y="1390006"/>
          <a:ext cx="431275" cy="547515"/>
        </a:xfrm>
        <a:prstGeom prst="rightArrow">
          <a:avLst>
            <a:gd name="adj1" fmla="val 60000"/>
            <a:gd name="adj2" fmla="val 5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230439" y="1453766"/>
        <a:ext cx="301893" cy="328509"/>
      </dsp:txXfrm>
    </dsp:sp>
    <dsp:sp modelId="{536A641A-AA0C-4C71-B148-2482592DCD01}">
      <dsp:nvSpPr>
        <dsp:cNvPr id="0" name=""/>
        <dsp:cNvSpPr/>
      </dsp:nvSpPr>
      <dsp:spPr>
        <a:xfrm>
          <a:off x="6485881" y="1722515"/>
          <a:ext cx="1622268" cy="1622268"/>
        </a:xfrm>
        <a:prstGeom prst="ellipse">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ts val="0"/>
            </a:spcAft>
          </a:pPr>
          <a:r>
            <a:rPr lang="en-US" sz="1600" kern="1200" dirty="0" smtClean="0"/>
            <a:t>Customize</a:t>
          </a:r>
        </a:p>
        <a:p>
          <a:pPr lvl="0" algn="ctr" defTabSz="711200">
            <a:lnSpc>
              <a:spcPct val="90000"/>
            </a:lnSpc>
            <a:spcBef>
              <a:spcPct val="0"/>
            </a:spcBef>
            <a:spcAft>
              <a:spcPts val="0"/>
            </a:spcAft>
          </a:pPr>
          <a:r>
            <a:rPr lang="en-US" sz="1600" kern="1200" dirty="0" smtClean="0"/>
            <a:t>Deployment</a:t>
          </a:r>
          <a:endParaRPr lang="en-US" sz="1600" kern="1200" dirty="0"/>
        </a:p>
      </dsp:txBody>
      <dsp:txXfrm>
        <a:off x="6723457" y="1960091"/>
        <a:ext cx="1147116" cy="1147116"/>
      </dsp:txXfrm>
    </dsp:sp>
    <dsp:sp modelId="{F241A6A7-3C58-471F-AEA0-19B720642092}">
      <dsp:nvSpPr>
        <dsp:cNvPr id="0" name=""/>
        <dsp:cNvSpPr/>
      </dsp:nvSpPr>
      <dsp:spPr>
        <a:xfrm rot="8100000">
          <a:off x="6228753" y="3112515"/>
          <a:ext cx="431275" cy="547515"/>
        </a:xfrm>
        <a:prstGeom prst="rightArrow">
          <a:avLst>
            <a:gd name="adj1" fmla="val 60000"/>
            <a:gd name="adj2" fmla="val 50000"/>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6339187" y="3176275"/>
        <a:ext cx="301893" cy="328509"/>
      </dsp:txXfrm>
    </dsp:sp>
    <dsp:sp modelId="{64FB6ECB-9A95-4E14-8715-8CABC5D6C2F9}">
      <dsp:nvSpPr>
        <dsp:cNvPr id="0" name=""/>
        <dsp:cNvSpPr/>
      </dsp:nvSpPr>
      <dsp:spPr>
        <a:xfrm>
          <a:off x="4763371" y="3445025"/>
          <a:ext cx="1622268" cy="1622268"/>
        </a:xfrm>
        <a:prstGeom prst="ellipse">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ts val="0"/>
            </a:spcAft>
          </a:pPr>
          <a:r>
            <a:rPr lang="en-US" sz="1600" kern="1200" dirty="0" smtClean="0">
              <a:solidFill>
                <a:schemeClr val="tx1"/>
              </a:solidFill>
            </a:rPr>
            <a:t>Deploy</a:t>
          </a:r>
        </a:p>
        <a:p>
          <a:pPr lvl="0" algn="ctr" defTabSz="711200">
            <a:lnSpc>
              <a:spcPct val="90000"/>
            </a:lnSpc>
            <a:spcBef>
              <a:spcPct val="0"/>
            </a:spcBef>
            <a:spcAft>
              <a:spcPts val="0"/>
            </a:spcAft>
          </a:pPr>
          <a:r>
            <a:rPr lang="en-US" sz="1600" kern="1200" dirty="0" smtClean="0">
              <a:solidFill>
                <a:schemeClr val="tx1"/>
              </a:solidFill>
            </a:rPr>
            <a:t>Service</a:t>
          </a:r>
          <a:endParaRPr lang="en-US" sz="1600" kern="1200" dirty="0">
            <a:solidFill>
              <a:schemeClr val="tx1"/>
            </a:solidFill>
          </a:endParaRPr>
        </a:p>
      </dsp:txBody>
      <dsp:txXfrm>
        <a:off x="5000947" y="3682601"/>
        <a:ext cx="1147116" cy="1147116"/>
      </dsp:txXfrm>
    </dsp:sp>
    <dsp:sp modelId="{E557E6E4-2D3F-459C-BF20-974B182240F6}">
      <dsp:nvSpPr>
        <dsp:cNvPr id="0" name=""/>
        <dsp:cNvSpPr/>
      </dsp:nvSpPr>
      <dsp:spPr>
        <a:xfrm rot="13500000">
          <a:off x="4506244" y="3129777"/>
          <a:ext cx="431275" cy="547515"/>
        </a:xfrm>
        <a:prstGeom prst="rightArrow">
          <a:avLst>
            <a:gd name="adj1" fmla="val 60000"/>
            <a:gd name="adj2" fmla="val 50000"/>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4616678" y="3285023"/>
        <a:ext cx="301893" cy="328509"/>
      </dsp:txXfrm>
    </dsp:sp>
    <dsp:sp modelId="{E3DF0F22-58DD-4A74-95AA-13551CEBF7F0}">
      <dsp:nvSpPr>
        <dsp:cNvPr id="0" name=""/>
        <dsp:cNvSpPr/>
      </dsp:nvSpPr>
      <dsp:spPr>
        <a:xfrm>
          <a:off x="3040862" y="1722515"/>
          <a:ext cx="1622268" cy="1622268"/>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ts val="0"/>
            </a:spcAft>
          </a:pPr>
          <a:r>
            <a:rPr lang="en-US" sz="1600" kern="1200" dirty="0" smtClean="0"/>
            <a:t>Update Template and Apply to Service</a:t>
          </a:r>
          <a:endParaRPr lang="en-US" sz="1600" kern="1200" dirty="0"/>
        </a:p>
      </dsp:txBody>
      <dsp:txXfrm>
        <a:off x="3278438" y="1960091"/>
        <a:ext cx="1147116" cy="1147116"/>
      </dsp:txXfrm>
    </dsp:sp>
    <dsp:sp modelId="{9A44A5FA-83A6-4A6C-9C74-6A84398FA440}">
      <dsp:nvSpPr>
        <dsp:cNvPr id="0" name=""/>
        <dsp:cNvSpPr/>
      </dsp:nvSpPr>
      <dsp:spPr>
        <a:xfrm rot="18900000">
          <a:off x="4488982" y="1407268"/>
          <a:ext cx="431275" cy="547515"/>
        </a:xfrm>
        <a:prstGeom prst="rightArrow">
          <a:avLst>
            <a:gd name="adj1" fmla="val 600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507930" y="1562514"/>
        <a:ext cx="301893" cy="328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F80AD-8489-419D-B432-FD5FE7C4559C}">
      <dsp:nvSpPr>
        <dsp:cNvPr id="0" name=""/>
        <dsp:cNvSpPr/>
      </dsp:nvSpPr>
      <dsp:spPr>
        <a:xfrm>
          <a:off x="904121" y="371"/>
          <a:ext cx="740471" cy="740471"/>
        </a:xfrm>
        <a:prstGeom prst="ellipse">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ts val="0"/>
            </a:spcAft>
          </a:pPr>
          <a:r>
            <a:rPr lang="en-US" sz="900" kern="1200" dirty="0" smtClean="0"/>
            <a:t>Create Template</a:t>
          </a:r>
          <a:endParaRPr lang="en-US" sz="900" kern="1200" dirty="0"/>
        </a:p>
      </dsp:txBody>
      <dsp:txXfrm>
        <a:off x="1012560" y="108810"/>
        <a:ext cx="523593" cy="523593"/>
      </dsp:txXfrm>
    </dsp:sp>
    <dsp:sp modelId="{7B1F37DE-59F5-451B-95D0-CF442F2C4057}">
      <dsp:nvSpPr>
        <dsp:cNvPr id="0" name=""/>
        <dsp:cNvSpPr/>
      </dsp:nvSpPr>
      <dsp:spPr>
        <a:xfrm rot="2700000">
          <a:off x="1565187" y="635193"/>
          <a:ext cx="197421" cy="249908"/>
        </a:xfrm>
        <a:prstGeom prst="rightArrow">
          <a:avLst>
            <a:gd name="adj1" fmla="val 60000"/>
            <a:gd name="adj2" fmla="val 5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573860" y="664235"/>
        <a:ext cx="138195" cy="149944"/>
      </dsp:txXfrm>
    </dsp:sp>
    <dsp:sp modelId="{6E7D780B-0C18-4D75-ACB0-207A1141A9CD}">
      <dsp:nvSpPr>
        <dsp:cNvPr id="0" name=""/>
        <dsp:cNvSpPr/>
      </dsp:nvSpPr>
      <dsp:spPr>
        <a:xfrm>
          <a:off x="1691106" y="787356"/>
          <a:ext cx="740471" cy="740471"/>
        </a:xfrm>
        <a:prstGeom prst="ellips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ts val="0"/>
            </a:spcAft>
          </a:pPr>
          <a:r>
            <a:rPr lang="en-US" sz="700" kern="1200" dirty="0" smtClean="0"/>
            <a:t>Customize</a:t>
          </a:r>
        </a:p>
        <a:p>
          <a:pPr lvl="0" algn="ctr" defTabSz="311150">
            <a:lnSpc>
              <a:spcPct val="90000"/>
            </a:lnSpc>
            <a:spcBef>
              <a:spcPct val="0"/>
            </a:spcBef>
            <a:spcAft>
              <a:spcPts val="0"/>
            </a:spcAft>
          </a:pPr>
          <a:r>
            <a:rPr lang="en-US" sz="700" kern="1200" dirty="0" smtClean="0"/>
            <a:t>Deployment</a:t>
          </a:r>
          <a:endParaRPr lang="en-US" sz="700" kern="1200" dirty="0"/>
        </a:p>
      </dsp:txBody>
      <dsp:txXfrm>
        <a:off x="1799545" y="895795"/>
        <a:ext cx="523593" cy="523593"/>
      </dsp:txXfrm>
    </dsp:sp>
    <dsp:sp modelId="{47BAF3C5-07AB-4489-9C9A-7CD1C0733ADE}">
      <dsp:nvSpPr>
        <dsp:cNvPr id="0" name=""/>
        <dsp:cNvSpPr/>
      </dsp:nvSpPr>
      <dsp:spPr>
        <a:xfrm rot="8100000">
          <a:off x="1573089" y="1422179"/>
          <a:ext cx="197421" cy="249908"/>
        </a:xfrm>
        <a:prstGeom prst="rightArrow">
          <a:avLst>
            <a:gd name="adj1" fmla="val 60000"/>
            <a:gd name="adj2" fmla="val 50000"/>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1623642" y="1451221"/>
        <a:ext cx="138195" cy="149944"/>
      </dsp:txXfrm>
    </dsp:sp>
    <dsp:sp modelId="{382B389C-F036-468B-B425-6796062FF86F}">
      <dsp:nvSpPr>
        <dsp:cNvPr id="0" name=""/>
        <dsp:cNvSpPr/>
      </dsp:nvSpPr>
      <dsp:spPr>
        <a:xfrm>
          <a:off x="904121" y="1574341"/>
          <a:ext cx="740471" cy="740471"/>
        </a:xfrm>
        <a:prstGeom prst="ellips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ts val="0"/>
            </a:spcAft>
          </a:pPr>
          <a:r>
            <a:rPr lang="en-US" sz="900" kern="1200" dirty="0" smtClean="0"/>
            <a:t>Deploy</a:t>
          </a:r>
        </a:p>
        <a:p>
          <a:pPr lvl="0" algn="ctr" defTabSz="400050">
            <a:lnSpc>
              <a:spcPct val="90000"/>
            </a:lnSpc>
            <a:spcBef>
              <a:spcPct val="0"/>
            </a:spcBef>
            <a:spcAft>
              <a:spcPts val="0"/>
            </a:spcAft>
          </a:pPr>
          <a:r>
            <a:rPr lang="en-US" sz="900" kern="1200" dirty="0" smtClean="0"/>
            <a:t>Service</a:t>
          </a:r>
          <a:endParaRPr lang="en-US" sz="900" kern="1200" dirty="0"/>
        </a:p>
      </dsp:txBody>
      <dsp:txXfrm>
        <a:off x="1012560" y="1682780"/>
        <a:ext cx="523593" cy="523593"/>
      </dsp:txXfrm>
    </dsp:sp>
    <dsp:sp modelId="{A49003F1-158F-466F-A9CA-5E9D662C958F}">
      <dsp:nvSpPr>
        <dsp:cNvPr id="0" name=""/>
        <dsp:cNvSpPr/>
      </dsp:nvSpPr>
      <dsp:spPr>
        <a:xfrm rot="13500000">
          <a:off x="786104" y="1430081"/>
          <a:ext cx="197421" cy="249908"/>
        </a:xfrm>
        <a:prstGeom prst="rightArrow">
          <a:avLst>
            <a:gd name="adj1" fmla="val 60000"/>
            <a:gd name="adj2" fmla="val 50000"/>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rot="10800000">
        <a:off x="836657" y="1501003"/>
        <a:ext cx="138195" cy="149944"/>
      </dsp:txXfrm>
    </dsp:sp>
    <dsp:sp modelId="{DDA5260E-E7CF-42BF-BAC4-A4E43DF7B257}">
      <dsp:nvSpPr>
        <dsp:cNvPr id="0" name=""/>
        <dsp:cNvSpPr/>
      </dsp:nvSpPr>
      <dsp:spPr>
        <a:xfrm>
          <a:off x="117136" y="787356"/>
          <a:ext cx="740471" cy="740471"/>
        </a:xfrm>
        <a:prstGeom prst="ellips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ts val="0"/>
            </a:spcAft>
          </a:pPr>
          <a:r>
            <a:rPr lang="en-US" sz="900" kern="1200" dirty="0" smtClean="0"/>
            <a:t>Update</a:t>
          </a:r>
        </a:p>
        <a:p>
          <a:pPr lvl="0" algn="ctr" defTabSz="400050">
            <a:lnSpc>
              <a:spcPct val="90000"/>
            </a:lnSpc>
            <a:spcBef>
              <a:spcPct val="0"/>
            </a:spcBef>
            <a:spcAft>
              <a:spcPts val="0"/>
            </a:spcAft>
          </a:pPr>
          <a:r>
            <a:rPr lang="en-US" sz="900" kern="1200" dirty="0" smtClean="0"/>
            <a:t>Service</a:t>
          </a:r>
          <a:endParaRPr lang="en-US" sz="900" kern="1200" dirty="0"/>
        </a:p>
      </dsp:txBody>
      <dsp:txXfrm>
        <a:off x="225575" y="895795"/>
        <a:ext cx="523593" cy="523593"/>
      </dsp:txXfrm>
    </dsp:sp>
    <dsp:sp modelId="{75DB3E38-6C39-4338-8806-993BAB8E4CF7}">
      <dsp:nvSpPr>
        <dsp:cNvPr id="0" name=""/>
        <dsp:cNvSpPr/>
      </dsp:nvSpPr>
      <dsp:spPr>
        <a:xfrm rot="18900000">
          <a:off x="778202" y="643095"/>
          <a:ext cx="197421" cy="249908"/>
        </a:xfrm>
        <a:prstGeom prst="rightArrow">
          <a:avLst>
            <a:gd name="adj1" fmla="val 600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786875" y="714017"/>
        <a:ext cx="138195" cy="1499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DC85E-B4A4-4F51-9421-D5F92C6BFDCE}">
      <dsp:nvSpPr>
        <dsp:cNvPr id="0" name=""/>
        <dsp:cNvSpPr/>
      </dsp:nvSpPr>
      <dsp:spPr>
        <a:xfrm>
          <a:off x="905617" y="610"/>
          <a:ext cx="739940" cy="739940"/>
        </a:xfrm>
        <a:prstGeom prst="ellips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ts val="0"/>
            </a:spcAft>
          </a:pPr>
          <a:r>
            <a:rPr lang="en-US" sz="900" kern="1200" dirty="0" smtClean="0"/>
            <a:t>Create Template</a:t>
          </a:r>
          <a:endParaRPr lang="en-US" sz="900" kern="1200" dirty="0"/>
        </a:p>
      </dsp:txBody>
      <dsp:txXfrm>
        <a:off x="1013979" y="108972"/>
        <a:ext cx="523216" cy="523216"/>
      </dsp:txXfrm>
    </dsp:sp>
    <dsp:sp modelId="{CB0AEC64-A179-4E14-B5B7-146A56F44569}">
      <dsp:nvSpPr>
        <dsp:cNvPr id="0" name=""/>
        <dsp:cNvSpPr/>
      </dsp:nvSpPr>
      <dsp:spPr>
        <a:xfrm rot="2700000">
          <a:off x="1566178" y="634839"/>
          <a:ext cx="197065" cy="249729"/>
        </a:xfrm>
        <a:prstGeom prst="rightArrow">
          <a:avLst>
            <a:gd name="adj1" fmla="val 60000"/>
            <a:gd name="adj2" fmla="val 5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574836" y="663883"/>
        <a:ext cx="137946" cy="149837"/>
      </dsp:txXfrm>
    </dsp:sp>
    <dsp:sp modelId="{DF8F3659-7946-4F50-A590-094E14E8F9B7}">
      <dsp:nvSpPr>
        <dsp:cNvPr id="0" name=""/>
        <dsp:cNvSpPr/>
      </dsp:nvSpPr>
      <dsp:spPr>
        <a:xfrm>
          <a:off x="1691752" y="786745"/>
          <a:ext cx="739940" cy="739940"/>
        </a:xfrm>
        <a:prstGeom prst="ellipse">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ts val="0"/>
            </a:spcAft>
          </a:pPr>
          <a:r>
            <a:rPr lang="en-US" sz="700" kern="1200" dirty="0" smtClean="0"/>
            <a:t>Customize</a:t>
          </a:r>
        </a:p>
        <a:p>
          <a:pPr lvl="0" algn="ctr" defTabSz="311150">
            <a:lnSpc>
              <a:spcPct val="90000"/>
            </a:lnSpc>
            <a:spcBef>
              <a:spcPct val="0"/>
            </a:spcBef>
            <a:spcAft>
              <a:spcPct val="35000"/>
            </a:spcAft>
          </a:pPr>
          <a:r>
            <a:rPr lang="en-US" sz="700" kern="1200" dirty="0" smtClean="0"/>
            <a:t>Deployment</a:t>
          </a:r>
          <a:endParaRPr lang="en-US" sz="700" kern="1200" dirty="0"/>
        </a:p>
      </dsp:txBody>
      <dsp:txXfrm>
        <a:off x="1800114" y="895107"/>
        <a:ext cx="523216" cy="523216"/>
      </dsp:txXfrm>
    </dsp:sp>
    <dsp:sp modelId="{60AD3C89-1C87-4291-A838-FEEC839CB110}">
      <dsp:nvSpPr>
        <dsp:cNvPr id="0" name=""/>
        <dsp:cNvSpPr/>
      </dsp:nvSpPr>
      <dsp:spPr>
        <a:xfrm rot="8100000">
          <a:off x="1574066" y="1420974"/>
          <a:ext cx="197065" cy="249729"/>
        </a:xfrm>
        <a:prstGeom prst="rightArrow">
          <a:avLst>
            <a:gd name="adj1" fmla="val 60000"/>
            <a:gd name="adj2" fmla="val 50000"/>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1624527" y="1450018"/>
        <a:ext cx="137946" cy="149837"/>
      </dsp:txXfrm>
    </dsp:sp>
    <dsp:sp modelId="{05FC5229-87DB-4832-B221-685326492833}">
      <dsp:nvSpPr>
        <dsp:cNvPr id="0" name=""/>
        <dsp:cNvSpPr/>
      </dsp:nvSpPr>
      <dsp:spPr>
        <a:xfrm>
          <a:off x="905617" y="1572880"/>
          <a:ext cx="739940" cy="739940"/>
        </a:xfrm>
        <a:prstGeom prst="ellips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ts val="0"/>
            </a:spcAft>
          </a:pPr>
          <a:r>
            <a:rPr lang="en-US" sz="900" kern="1200" dirty="0" smtClean="0"/>
            <a:t>Deploy</a:t>
          </a:r>
        </a:p>
        <a:p>
          <a:pPr lvl="0" algn="ctr" defTabSz="400050">
            <a:lnSpc>
              <a:spcPct val="90000"/>
            </a:lnSpc>
            <a:spcBef>
              <a:spcPct val="0"/>
            </a:spcBef>
            <a:spcAft>
              <a:spcPts val="0"/>
            </a:spcAft>
          </a:pPr>
          <a:r>
            <a:rPr lang="en-US" sz="900" kern="1200" dirty="0" smtClean="0"/>
            <a:t>Service</a:t>
          </a:r>
          <a:endParaRPr lang="en-US" sz="900" kern="1200" dirty="0"/>
        </a:p>
      </dsp:txBody>
      <dsp:txXfrm>
        <a:off x="1013979" y="1681242"/>
        <a:ext cx="523216" cy="523216"/>
      </dsp:txXfrm>
    </dsp:sp>
    <dsp:sp modelId="{C84EA6AB-4EF1-40DF-9F6C-55A06112E72C}">
      <dsp:nvSpPr>
        <dsp:cNvPr id="0" name=""/>
        <dsp:cNvSpPr/>
      </dsp:nvSpPr>
      <dsp:spPr>
        <a:xfrm rot="13500000">
          <a:off x="787931" y="1428862"/>
          <a:ext cx="197065" cy="249729"/>
        </a:xfrm>
        <a:prstGeom prst="rightArrow">
          <a:avLst>
            <a:gd name="adj1" fmla="val 60000"/>
            <a:gd name="adj2" fmla="val 50000"/>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838392" y="1499710"/>
        <a:ext cx="137946" cy="149837"/>
      </dsp:txXfrm>
    </dsp:sp>
    <dsp:sp modelId="{DF197CE6-C5E9-474C-B573-301DD5DFA6E2}">
      <dsp:nvSpPr>
        <dsp:cNvPr id="0" name=""/>
        <dsp:cNvSpPr/>
      </dsp:nvSpPr>
      <dsp:spPr>
        <a:xfrm>
          <a:off x="119482" y="786745"/>
          <a:ext cx="739940" cy="739940"/>
        </a:xfrm>
        <a:prstGeom prst="ellips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ts val="0"/>
            </a:spcAft>
          </a:pPr>
          <a:r>
            <a:rPr lang="en-US" sz="900" kern="1200" dirty="0" smtClean="0"/>
            <a:t>Update</a:t>
          </a:r>
        </a:p>
        <a:p>
          <a:pPr lvl="0" algn="ctr" defTabSz="400050">
            <a:lnSpc>
              <a:spcPct val="90000"/>
            </a:lnSpc>
            <a:spcBef>
              <a:spcPct val="0"/>
            </a:spcBef>
            <a:spcAft>
              <a:spcPts val="0"/>
            </a:spcAft>
          </a:pPr>
          <a:r>
            <a:rPr lang="en-US" sz="900" kern="1200" dirty="0" smtClean="0"/>
            <a:t>Service</a:t>
          </a:r>
          <a:endParaRPr lang="en-US" sz="900" kern="1200" dirty="0"/>
        </a:p>
      </dsp:txBody>
      <dsp:txXfrm>
        <a:off x="227844" y="895107"/>
        <a:ext cx="523216" cy="523216"/>
      </dsp:txXfrm>
    </dsp:sp>
    <dsp:sp modelId="{795FFC12-FEBD-49FB-9DA6-B01172720527}">
      <dsp:nvSpPr>
        <dsp:cNvPr id="0" name=""/>
        <dsp:cNvSpPr/>
      </dsp:nvSpPr>
      <dsp:spPr>
        <a:xfrm rot="18900000">
          <a:off x="780044" y="642727"/>
          <a:ext cx="197065" cy="249729"/>
        </a:xfrm>
        <a:prstGeom prst="rightArrow">
          <a:avLst>
            <a:gd name="adj1" fmla="val 600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788702" y="713575"/>
        <a:ext cx="137946" cy="1498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A471D-98F2-4C73-AD25-29FDAD481789}">
      <dsp:nvSpPr>
        <dsp:cNvPr id="0" name=""/>
        <dsp:cNvSpPr/>
      </dsp:nvSpPr>
      <dsp:spPr>
        <a:xfrm>
          <a:off x="905617" y="610"/>
          <a:ext cx="739940" cy="739940"/>
        </a:xfrm>
        <a:prstGeom prst="ellips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ts val="0"/>
            </a:spcAft>
          </a:pPr>
          <a:r>
            <a:rPr lang="en-US" sz="900" kern="1200" dirty="0" smtClean="0"/>
            <a:t>Create Template</a:t>
          </a:r>
          <a:endParaRPr lang="en-US" sz="900" kern="1200" dirty="0"/>
        </a:p>
      </dsp:txBody>
      <dsp:txXfrm>
        <a:off x="1013979" y="108972"/>
        <a:ext cx="523216" cy="523216"/>
      </dsp:txXfrm>
    </dsp:sp>
    <dsp:sp modelId="{92439BEF-BA04-47F9-B35D-5811E4625ABE}">
      <dsp:nvSpPr>
        <dsp:cNvPr id="0" name=""/>
        <dsp:cNvSpPr/>
      </dsp:nvSpPr>
      <dsp:spPr>
        <a:xfrm rot="2700000">
          <a:off x="1566178" y="634839"/>
          <a:ext cx="197065" cy="249729"/>
        </a:xfrm>
        <a:prstGeom prst="rightArrow">
          <a:avLst>
            <a:gd name="adj1" fmla="val 60000"/>
            <a:gd name="adj2" fmla="val 5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574836" y="663883"/>
        <a:ext cx="137946" cy="149837"/>
      </dsp:txXfrm>
    </dsp:sp>
    <dsp:sp modelId="{C405D238-7250-410D-9136-28E72ED4F1F7}">
      <dsp:nvSpPr>
        <dsp:cNvPr id="0" name=""/>
        <dsp:cNvSpPr/>
      </dsp:nvSpPr>
      <dsp:spPr>
        <a:xfrm>
          <a:off x="1691752" y="786745"/>
          <a:ext cx="739940" cy="739940"/>
        </a:xfrm>
        <a:prstGeom prst="ellipse">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ts val="0"/>
            </a:spcAft>
          </a:pPr>
          <a:r>
            <a:rPr lang="en-US" sz="700" kern="1200" dirty="0" smtClean="0"/>
            <a:t>Customize</a:t>
          </a:r>
        </a:p>
        <a:p>
          <a:pPr lvl="0" algn="ctr" defTabSz="311150">
            <a:lnSpc>
              <a:spcPct val="90000"/>
            </a:lnSpc>
            <a:spcBef>
              <a:spcPct val="0"/>
            </a:spcBef>
            <a:spcAft>
              <a:spcPts val="252"/>
            </a:spcAft>
          </a:pPr>
          <a:r>
            <a:rPr lang="en-US" sz="700" kern="1200" dirty="0" smtClean="0"/>
            <a:t>Deployment</a:t>
          </a:r>
          <a:endParaRPr lang="en-US" sz="700" kern="1200" dirty="0"/>
        </a:p>
      </dsp:txBody>
      <dsp:txXfrm>
        <a:off x="1800114" y="895107"/>
        <a:ext cx="523216" cy="523216"/>
      </dsp:txXfrm>
    </dsp:sp>
    <dsp:sp modelId="{9E5528FF-705B-4B6D-9FB7-3D001818FCB2}">
      <dsp:nvSpPr>
        <dsp:cNvPr id="0" name=""/>
        <dsp:cNvSpPr/>
      </dsp:nvSpPr>
      <dsp:spPr>
        <a:xfrm rot="8100000">
          <a:off x="1574066" y="1420974"/>
          <a:ext cx="197065" cy="249729"/>
        </a:xfrm>
        <a:prstGeom prst="rightArrow">
          <a:avLst>
            <a:gd name="adj1" fmla="val 60000"/>
            <a:gd name="adj2" fmla="val 50000"/>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1624527" y="1450018"/>
        <a:ext cx="137946" cy="149837"/>
      </dsp:txXfrm>
    </dsp:sp>
    <dsp:sp modelId="{AF64486D-2AAC-497C-8372-0F8036506BB5}">
      <dsp:nvSpPr>
        <dsp:cNvPr id="0" name=""/>
        <dsp:cNvSpPr/>
      </dsp:nvSpPr>
      <dsp:spPr>
        <a:xfrm>
          <a:off x="905617" y="1572880"/>
          <a:ext cx="739940" cy="739940"/>
        </a:xfrm>
        <a:prstGeom prst="ellips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ts val="0"/>
            </a:spcAft>
          </a:pPr>
          <a:r>
            <a:rPr lang="en-US" sz="900" kern="1200" dirty="0" smtClean="0"/>
            <a:t>Deploy</a:t>
          </a:r>
        </a:p>
        <a:p>
          <a:pPr lvl="0" algn="ctr" defTabSz="400050">
            <a:lnSpc>
              <a:spcPct val="90000"/>
            </a:lnSpc>
            <a:spcBef>
              <a:spcPct val="0"/>
            </a:spcBef>
            <a:spcAft>
              <a:spcPts val="0"/>
            </a:spcAft>
          </a:pPr>
          <a:r>
            <a:rPr lang="en-US" sz="900" kern="1200" dirty="0" smtClean="0"/>
            <a:t>Service</a:t>
          </a:r>
          <a:endParaRPr lang="en-US" sz="900" kern="1200" dirty="0"/>
        </a:p>
      </dsp:txBody>
      <dsp:txXfrm>
        <a:off x="1013979" y="1681242"/>
        <a:ext cx="523216" cy="523216"/>
      </dsp:txXfrm>
    </dsp:sp>
    <dsp:sp modelId="{AC3E115F-3E20-4AEA-B353-DC12C46839D6}">
      <dsp:nvSpPr>
        <dsp:cNvPr id="0" name=""/>
        <dsp:cNvSpPr/>
      </dsp:nvSpPr>
      <dsp:spPr>
        <a:xfrm rot="13500000">
          <a:off x="787931" y="1428862"/>
          <a:ext cx="197065" cy="249729"/>
        </a:xfrm>
        <a:prstGeom prst="rightArrow">
          <a:avLst>
            <a:gd name="adj1" fmla="val 60000"/>
            <a:gd name="adj2" fmla="val 50000"/>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838392" y="1499710"/>
        <a:ext cx="137946" cy="149837"/>
      </dsp:txXfrm>
    </dsp:sp>
    <dsp:sp modelId="{7087C81E-AAF1-400B-88C5-D933DB1BB3AE}">
      <dsp:nvSpPr>
        <dsp:cNvPr id="0" name=""/>
        <dsp:cNvSpPr/>
      </dsp:nvSpPr>
      <dsp:spPr>
        <a:xfrm>
          <a:off x="119482" y="786745"/>
          <a:ext cx="739940" cy="739940"/>
        </a:xfrm>
        <a:prstGeom prst="ellips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ts val="0"/>
            </a:spcAft>
          </a:pPr>
          <a:r>
            <a:rPr lang="en-US" sz="900" kern="1200" dirty="0" smtClean="0"/>
            <a:t>Update</a:t>
          </a:r>
        </a:p>
        <a:p>
          <a:pPr lvl="0" algn="ctr" defTabSz="400050">
            <a:lnSpc>
              <a:spcPct val="90000"/>
            </a:lnSpc>
            <a:spcBef>
              <a:spcPct val="0"/>
            </a:spcBef>
            <a:spcAft>
              <a:spcPts val="0"/>
            </a:spcAft>
          </a:pPr>
          <a:r>
            <a:rPr lang="en-US" sz="900" kern="1200" dirty="0" smtClean="0"/>
            <a:t>Service</a:t>
          </a:r>
          <a:endParaRPr lang="en-US" sz="900" kern="1200" dirty="0"/>
        </a:p>
      </dsp:txBody>
      <dsp:txXfrm>
        <a:off x="227844" y="895107"/>
        <a:ext cx="523216" cy="523216"/>
      </dsp:txXfrm>
    </dsp:sp>
    <dsp:sp modelId="{627F14D1-5667-463A-96DD-8B0A78C062DD}">
      <dsp:nvSpPr>
        <dsp:cNvPr id="0" name=""/>
        <dsp:cNvSpPr/>
      </dsp:nvSpPr>
      <dsp:spPr>
        <a:xfrm rot="18900000">
          <a:off x="780044" y="642727"/>
          <a:ext cx="197065" cy="249729"/>
        </a:xfrm>
        <a:prstGeom prst="rightArrow">
          <a:avLst>
            <a:gd name="adj1" fmla="val 600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788702" y="713575"/>
        <a:ext cx="137946" cy="1498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0B44C-0665-487E-A1BD-91D01AD2D396}">
      <dsp:nvSpPr>
        <dsp:cNvPr id="0" name=""/>
        <dsp:cNvSpPr/>
      </dsp:nvSpPr>
      <dsp:spPr>
        <a:xfrm>
          <a:off x="905617" y="610"/>
          <a:ext cx="739940" cy="739940"/>
        </a:xfrm>
        <a:prstGeom prst="ellips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ts val="0"/>
            </a:spcAft>
          </a:pPr>
          <a:r>
            <a:rPr lang="en-US" sz="900" kern="1200" dirty="0" smtClean="0"/>
            <a:t>Create Template</a:t>
          </a:r>
          <a:endParaRPr lang="en-US" sz="900" kern="1200" dirty="0"/>
        </a:p>
      </dsp:txBody>
      <dsp:txXfrm>
        <a:off x="1013979" y="108972"/>
        <a:ext cx="523216" cy="523216"/>
      </dsp:txXfrm>
    </dsp:sp>
    <dsp:sp modelId="{5FC563DE-4FD5-4170-886F-B98D80D647C4}">
      <dsp:nvSpPr>
        <dsp:cNvPr id="0" name=""/>
        <dsp:cNvSpPr/>
      </dsp:nvSpPr>
      <dsp:spPr>
        <a:xfrm rot="2700000">
          <a:off x="1566178" y="634839"/>
          <a:ext cx="197065" cy="249729"/>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574836" y="663883"/>
        <a:ext cx="137946" cy="149837"/>
      </dsp:txXfrm>
    </dsp:sp>
    <dsp:sp modelId="{C4FB7B4C-4EBD-4877-AED2-FE59BF953BCF}">
      <dsp:nvSpPr>
        <dsp:cNvPr id="0" name=""/>
        <dsp:cNvSpPr/>
      </dsp:nvSpPr>
      <dsp:spPr>
        <a:xfrm>
          <a:off x="1691752" y="786745"/>
          <a:ext cx="739940" cy="739940"/>
        </a:xfrm>
        <a:prstGeom prst="ellips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ts val="0"/>
            </a:spcAft>
          </a:pPr>
          <a:r>
            <a:rPr lang="en-US" sz="700" kern="1200" dirty="0" smtClean="0"/>
            <a:t>Customize</a:t>
          </a:r>
        </a:p>
        <a:p>
          <a:pPr lvl="0" algn="ctr" defTabSz="311150">
            <a:lnSpc>
              <a:spcPct val="90000"/>
            </a:lnSpc>
            <a:spcBef>
              <a:spcPct val="0"/>
            </a:spcBef>
            <a:spcAft>
              <a:spcPts val="252"/>
            </a:spcAft>
          </a:pPr>
          <a:r>
            <a:rPr lang="en-US" sz="700" kern="1200" dirty="0" smtClean="0"/>
            <a:t>Deployment</a:t>
          </a:r>
          <a:endParaRPr lang="en-US" sz="700" kern="1200" dirty="0"/>
        </a:p>
      </dsp:txBody>
      <dsp:txXfrm>
        <a:off x="1800114" y="895107"/>
        <a:ext cx="523216" cy="523216"/>
      </dsp:txXfrm>
    </dsp:sp>
    <dsp:sp modelId="{EF8F7655-CAB7-4AED-9904-1CD109C88109}">
      <dsp:nvSpPr>
        <dsp:cNvPr id="0" name=""/>
        <dsp:cNvSpPr/>
      </dsp:nvSpPr>
      <dsp:spPr>
        <a:xfrm rot="8100000">
          <a:off x="1574066" y="1420974"/>
          <a:ext cx="197065" cy="249729"/>
        </a:xfrm>
        <a:prstGeom prst="rightArrow">
          <a:avLst>
            <a:gd name="adj1" fmla="val 60000"/>
            <a:gd name="adj2" fmla="val 50000"/>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1624527" y="1450018"/>
        <a:ext cx="137946" cy="149837"/>
      </dsp:txXfrm>
    </dsp:sp>
    <dsp:sp modelId="{34B3C88A-837F-43E8-ABA9-9E4A18B983F4}">
      <dsp:nvSpPr>
        <dsp:cNvPr id="0" name=""/>
        <dsp:cNvSpPr/>
      </dsp:nvSpPr>
      <dsp:spPr>
        <a:xfrm>
          <a:off x="905617" y="1572880"/>
          <a:ext cx="739940" cy="739940"/>
        </a:xfrm>
        <a:prstGeom prst="ellipse">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ts val="252"/>
            </a:spcAft>
          </a:pPr>
          <a:r>
            <a:rPr lang="en-US" sz="900" kern="1200" dirty="0" smtClean="0"/>
            <a:t>Deploy</a:t>
          </a:r>
        </a:p>
        <a:p>
          <a:pPr lvl="0" algn="ctr" defTabSz="400050">
            <a:lnSpc>
              <a:spcPct val="90000"/>
            </a:lnSpc>
            <a:spcBef>
              <a:spcPct val="0"/>
            </a:spcBef>
            <a:spcAft>
              <a:spcPts val="0"/>
            </a:spcAft>
          </a:pPr>
          <a:r>
            <a:rPr lang="en-US" sz="900" kern="1200" dirty="0" smtClean="0"/>
            <a:t>Service</a:t>
          </a:r>
          <a:endParaRPr lang="en-US" sz="900" kern="1200" dirty="0"/>
        </a:p>
      </dsp:txBody>
      <dsp:txXfrm>
        <a:off x="1013979" y="1681242"/>
        <a:ext cx="523216" cy="523216"/>
      </dsp:txXfrm>
    </dsp:sp>
    <dsp:sp modelId="{619582D5-655D-41AE-88FC-71B7E2499D7B}">
      <dsp:nvSpPr>
        <dsp:cNvPr id="0" name=""/>
        <dsp:cNvSpPr/>
      </dsp:nvSpPr>
      <dsp:spPr>
        <a:xfrm rot="13500000">
          <a:off x="787931" y="1428862"/>
          <a:ext cx="197065" cy="249729"/>
        </a:xfrm>
        <a:prstGeom prst="rightArrow">
          <a:avLst>
            <a:gd name="adj1" fmla="val 60000"/>
            <a:gd name="adj2" fmla="val 50000"/>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838392" y="1499710"/>
        <a:ext cx="137946" cy="149837"/>
      </dsp:txXfrm>
    </dsp:sp>
    <dsp:sp modelId="{C34FD9D0-EBF7-4CDB-A300-2C7A6BC7CC04}">
      <dsp:nvSpPr>
        <dsp:cNvPr id="0" name=""/>
        <dsp:cNvSpPr/>
      </dsp:nvSpPr>
      <dsp:spPr>
        <a:xfrm>
          <a:off x="119482" y="786745"/>
          <a:ext cx="739940" cy="739940"/>
        </a:xfrm>
        <a:prstGeom prst="ellips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ts val="0"/>
            </a:spcAft>
          </a:pPr>
          <a:r>
            <a:rPr lang="en-US" sz="900" kern="1200" dirty="0" smtClean="0"/>
            <a:t>Update</a:t>
          </a:r>
        </a:p>
        <a:p>
          <a:pPr lvl="0" algn="ctr" defTabSz="400050">
            <a:lnSpc>
              <a:spcPct val="90000"/>
            </a:lnSpc>
            <a:spcBef>
              <a:spcPct val="0"/>
            </a:spcBef>
            <a:spcAft>
              <a:spcPts val="252"/>
            </a:spcAft>
          </a:pPr>
          <a:r>
            <a:rPr lang="en-US" sz="900" kern="1200" dirty="0" smtClean="0"/>
            <a:t>Service</a:t>
          </a:r>
          <a:endParaRPr lang="en-US" sz="900" kern="1200" dirty="0"/>
        </a:p>
      </dsp:txBody>
      <dsp:txXfrm>
        <a:off x="227844" y="895107"/>
        <a:ext cx="523216" cy="523216"/>
      </dsp:txXfrm>
    </dsp:sp>
    <dsp:sp modelId="{C02A9D62-3E6F-4E32-9A53-E45211348E7A}">
      <dsp:nvSpPr>
        <dsp:cNvPr id="0" name=""/>
        <dsp:cNvSpPr/>
      </dsp:nvSpPr>
      <dsp:spPr>
        <a:xfrm rot="18900000">
          <a:off x="780044" y="642727"/>
          <a:ext cx="197065" cy="249729"/>
        </a:xfrm>
        <a:prstGeom prst="rightArrow">
          <a:avLst>
            <a:gd name="adj1" fmla="val 600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788702" y="713575"/>
        <a:ext cx="137946" cy="1498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4F7BA-3387-49C5-B6DE-ABBFB4FA7292}">
      <dsp:nvSpPr>
        <dsp:cNvPr id="0" name=""/>
        <dsp:cNvSpPr/>
      </dsp:nvSpPr>
      <dsp:spPr>
        <a:xfrm>
          <a:off x="905617" y="610"/>
          <a:ext cx="739940" cy="739940"/>
        </a:xfrm>
        <a:prstGeom prst="ellips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ts val="0"/>
            </a:spcAft>
          </a:pPr>
          <a:r>
            <a:rPr lang="en-US" sz="900" kern="1200" dirty="0" smtClean="0"/>
            <a:t>Create Template</a:t>
          </a:r>
          <a:endParaRPr lang="en-US" sz="900" kern="1200" dirty="0"/>
        </a:p>
      </dsp:txBody>
      <dsp:txXfrm>
        <a:off x="1013979" y="108972"/>
        <a:ext cx="523216" cy="523216"/>
      </dsp:txXfrm>
    </dsp:sp>
    <dsp:sp modelId="{D2D612DF-92F7-478A-B63F-346A688A0EC3}">
      <dsp:nvSpPr>
        <dsp:cNvPr id="0" name=""/>
        <dsp:cNvSpPr/>
      </dsp:nvSpPr>
      <dsp:spPr>
        <a:xfrm rot="2700000">
          <a:off x="1566178" y="634839"/>
          <a:ext cx="197065" cy="249729"/>
        </a:xfrm>
        <a:prstGeom prst="rightArrow">
          <a:avLst>
            <a:gd name="adj1" fmla="val 60000"/>
            <a:gd name="adj2" fmla="val 500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574836" y="663883"/>
        <a:ext cx="137946" cy="149837"/>
      </dsp:txXfrm>
    </dsp:sp>
    <dsp:sp modelId="{51AD26E9-7EF7-4E37-A89A-0E97B403623B}">
      <dsp:nvSpPr>
        <dsp:cNvPr id="0" name=""/>
        <dsp:cNvSpPr/>
      </dsp:nvSpPr>
      <dsp:spPr>
        <a:xfrm>
          <a:off x="1691752" y="786745"/>
          <a:ext cx="739940" cy="739940"/>
        </a:xfrm>
        <a:prstGeom prst="ellips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ts val="0"/>
            </a:spcAft>
          </a:pPr>
          <a:r>
            <a:rPr lang="en-US" sz="700" kern="1200" dirty="0" smtClean="0"/>
            <a:t>Customize</a:t>
          </a:r>
        </a:p>
        <a:p>
          <a:pPr lvl="0" algn="ctr" defTabSz="311150">
            <a:lnSpc>
              <a:spcPct val="90000"/>
            </a:lnSpc>
            <a:spcBef>
              <a:spcPct val="0"/>
            </a:spcBef>
            <a:spcAft>
              <a:spcPts val="0"/>
            </a:spcAft>
          </a:pPr>
          <a:r>
            <a:rPr lang="en-US" sz="700" kern="1200" dirty="0" smtClean="0"/>
            <a:t>Deployment</a:t>
          </a:r>
          <a:endParaRPr lang="en-US" sz="700" kern="1200" dirty="0"/>
        </a:p>
      </dsp:txBody>
      <dsp:txXfrm>
        <a:off x="1800114" y="895107"/>
        <a:ext cx="523216" cy="523216"/>
      </dsp:txXfrm>
    </dsp:sp>
    <dsp:sp modelId="{4FFB6ACC-8DA5-4486-87E9-9937CAB1ED00}">
      <dsp:nvSpPr>
        <dsp:cNvPr id="0" name=""/>
        <dsp:cNvSpPr/>
      </dsp:nvSpPr>
      <dsp:spPr>
        <a:xfrm rot="8100000">
          <a:off x="1574066" y="1420974"/>
          <a:ext cx="197065" cy="249729"/>
        </a:xfrm>
        <a:prstGeom prst="rightArrow">
          <a:avLst>
            <a:gd name="adj1" fmla="val 60000"/>
            <a:gd name="adj2" fmla="val 50000"/>
          </a:avLst>
        </a:prstGeom>
        <a:solidFill>
          <a:schemeClr val="bg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624527" y="1450018"/>
        <a:ext cx="137946" cy="149837"/>
      </dsp:txXfrm>
    </dsp:sp>
    <dsp:sp modelId="{8E3C39C2-ADCF-43DF-95FE-6139E7E3C832}">
      <dsp:nvSpPr>
        <dsp:cNvPr id="0" name=""/>
        <dsp:cNvSpPr/>
      </dsp:nvSpPr>
      <dsp:spPr>
        <a:xfrm>
          <a:off x="905617" y="1572880"/>
          <a:ext cx="739940" cy="739940"/>
        </a:xfrm>
        <a:prstGeom prst="ellipse">
          <a:avLst/>
        </a:prstGeom>
        <a:solidFill>
          <a:schemeClr val="accent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ts val="0"/>
            </a:spcAft>
          </a:pPr>
          <a:r>
            <a:rPr lang="en-US" sz="900" kern="1200" dirty="0" smtClean="0"/>
            <a:t>Deploy</a:t>
          </a:r>
        </a:p>
        <a:p>
          <a:pPr lvl="0" algn="ctr" defTabSz="400050">
            <a:lnSpc>
              <a:spcPct val="90000"/>
            </a:lnSpc>
            <a:spcBef>
              <a:spcPct val="0"/>
            </a:spcBef>
            <a:spcAft>
              <a:spcPts val="252"/>
            </a:spcAft>
          </a:pPr>
          <a:r>
            <a:rPr lang="en-US" sz="900" kern="1200" dirty="0" smtClean="0"/>
            <a:t>Service</a:t>
          </a:r>
          <a:endParaRPr lang="en-US" sz="900" kern="1200" dirty="0"/>
        </a:p>
      </dsp:txBody>
      <dsp:txXfrm>
        <a:off x="1013979" y="1681242"/>
        <a:ext cx="523216" cy="523216"/>
      </dsp:txXfrm>
    </dsp:sp>
    <dsp:sp modelId="{6E275160-185E-40CA-864D-4A3DAC85F4AF}">
      <dsp:nvSpPr>
        <dsp:cNvPr id="0" name=""/>
        <dsp:cNvSpPr/>
      </dsp:nvSpPr>
      <dsp:spPr>
        <a:xfrm rot="13500000">
          <a:off x="787931" y="1428862"/>
          <a:ext cx="197065" cy="249729"/>
        </a:xfrm>
        <a:prstGeom prst="rightArrow">
          <a:avLst>
            <a:gd name="adj1" fmla="val 60000"/>
            <a:gd name="adj2" fmla="val 50000"/>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838392" y="1499710"/>
        <a:ext cx="137946" cy="149837"/>
      </dsp:txXfrm>
    </dsp:sp>
    <dsp:sp modelId="{7D9BD485-C201-4489-989D-CFACD3364F49}">
      <dsp:nvSpPr>
        <dsp:cNvPr id="0" name=""/>
        <dsp:cNvSpPr/>
      </dsp:nvSpPr>
      <dsp:spPr>
        <a:xfrm>
          <a:off x="119482" y="786745"/>
          <a:ext cx="739940" cy="73994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ts val="0"/>
            </a:spcAft>
          </a:pPr>
          <a:r>
            <a:rPr lang="en-US" sz="900" kern="1200" dirty="0" smtClean="0"/>
            <a:t>Update</a:t>
          </a:r>
        </a:p>
        <a:p>
          <a:pPr lvl="0" algn="ctr" defTabSz="400050">
            <a:lnSpc>
              <a:spcPct val="90000"/>
            </a:lnSpc>
            <a:spcBef>
              <a:spcPct val="0"/>
            </a:spcBef>
            <a:spcAft>
              <a:spcPts val="0"/>
            </a:spcAft>
          </a:pPr>
          <a:r>
            <a:rPr lang="en-US" sz="900" kern="1200" dirty="0" smtClean="0"/>
            <a:t>Service</a:t>
          </a:r>
          <a:endParaRPr lang="en-US" sz="700" kern="1200" dirty="0"/>
        </a:p>
      </dsp:txBody>
      <dsp:txXfrm>
        <a:off x="227844" y="895107"/>
        <a:ext cx="523216" cy="523216"/>
      </dsp:txXfrm>
    </dsp:sp>
    <dsp:sp modelId="{6E076CFF-9C2E-42A6-8B89-BBA42C4D928A}">
      <dsp:nvSpPr>
        <dsp:cNvPr id="0" name=""/>
        <dsp:cNvSpPr/>
      </dsp:nvSpPr>
      <dsp:spPr>
        <a:xfrm rot="18900000">
          <a:off x="780044" y="642727"/>
          <a:ext cx="197065" cy="249729"/>
        </a:xfrm>
        <a:prstGeom prst="rightArrow">
          <a:avLst>
            <a:gd name="adj1" fmla="val 600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788702" y="713575"/>
        <a:ext cx="137946" cy="14983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dirty="0" smtClean="0"/>
              <a:t>Remove pink replace with dark blue, take</a:t>
            </a:r>
            <a:r>
              <a:rPr lang="en-US" baseline="0" dirty="0" smtClean="0"/>
              <a:t> off </a:t>
            </a:r>
            <a:r>
              <a:rPr lang="en-US" baseline="0" dirty="0" err="1" smtClean="0"/>
              <a:t>bevelling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21478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128051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631973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485814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E86899D6-FA71-4884-9CB7-45E02663FE79}" type="datetime1">
              <a:rPr lang="en-US" smtClean="0"/>
              <a:pPr/>
              <a:t>5/15/2011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5/15/2011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15</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86D1F50E-F19C-49BF-8ACA-A5B0E6238BA2}" type="datetime1">
              <a:rPr lang="en-US" smtClean="0"/>
              <a:pPr/>
              <a:t>5/15/2011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293687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678B6EC6-ADE1-415E-A194-CA39F1CF2424}" type="datetime1">
              <a:rPr lang="en-US" smtClean="0"/>
              <a:pPr/>
              <a:t>5/15/2011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44C757D9-7A49-4641-AEE3-12642A0F6C3A}" type="datetime1">
              <a:rPr lang="en-US" smtClean="0"/>
              <a:pPr/>
              <a:t>5/15/2011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1:50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5/15/2011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20</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E7B93856-8432-41F9-8CD1-A46A5257A0C1}" type="datetime1">
              <a:rPr lang="en-US" smtClean="0"/>
              <a:pPr/>
              <a:t>5/15/2011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978700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62368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5/15/2011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24</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6BB81952-A114-4638-A77F-3BA901D7A663}" type="datetime1">
              <a:rPr lang="en-US" smtClean="0"/>
              <a:pPr/>
              <a:t>5/15/2011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590192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5/15/2011</a:t>
            </a:fld>
            <a:endParaRPr lang="en-US" dirty="0"/>
          </a:p>
        </p:txBody>
      </p:sp>
      <p:sp>
        <p:nvSpPr>
          <p:cNvPr id="13" name="Footer Placeholder 1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4" name="Slide Number Placeholder 13"/>
          <p:cNvSpPr>
            <a:spLocks noGrp="1"/>
          </p:cNvSpPr>
          <p:nvPr>
            <p:ph type="sldNum" sz="quarter" idx="12"/>
          </p:nvPr>
        </p:nvSpPr>
        <p:spPr/>
        <p:txBody>
          <a:bodyPr/>
          <a:lstStyle/>
          <a:p>
            <a:fld id="{8B263312-38AA-4E1E-B2B5-0F8F122B24FE}" type="slidenum">
              <a:rPr lang="en-US" smtClean="0"/>
              <a:pPr/>
              <a:t>26</a:t>
            </a:fld>
            <a:endParaRPr lang="en-US" dirty="0"/>
          </a:p>
        </p:txBody>
      </p:sp>
      <p:sp>
        <p:nvSpPr>
          <p:cNvPr id="15" name="Header Placeholder 14"/>
          <p:cNvSpPr>
            <a:spLocks noGrp="1"/>
          </p:cNvSpPr>
          <p:nvPr>
            <p:ph type="hdr" sz="quarter" idx="13"/>
          </p:nvPr>
        </p:nvSpPr>
        <p:spPr/>
        <p:txBody>
          <a:bodyPr/>
          <a:lstStyle/>
          <a:p>
            <a:r>
              <a:rPr lang="en-US" smtClean="0"/>
              <a:t>TechReady12</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latin typeface="Arial" pitchFamily="34" charset="0"/>
              </a:rPr>
              <a:t>Tech Ed North America 2010</a:t>
            </a:r>
            <a:endParaRPr lang="en-US" dirty="0">
              <a:latin typeface="Arial" pitchFamily="34" charset="0"/>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5/15/2011 1:46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latin typeface="Arial" pitchFamily="34" charset="0"/>
              </a:rPr>
              <a:t>© 2010 Microsoft Corporation. All rights reserved. Microsoft, Windows, Windows Vista and other product names are or may be registered trademarks and/or trademarks in the U.S. and/or other countries.</a:t>
            </a:r>
          </a:p>
          <a:p>
            <a:r>
              <a:rPr lang="en-US" dirty="0" smtClean="0">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Arial" pitchFamily="34" charset="0"/>
              </a:rPr>
            </a:br>
            <a:r>
              <a:rPr lang="en-US" dirty="0" smtClean="0">
                <a:latin typeface="Arial" pitchFamily="34" charset="0"/>
              </a:rPr>
              <a:t>MICROSOFT MAKES NO WARRANTIES, EXPRESS, IMPLIED OR STATUTORY, AS TO THE INFORMATION IN THIS PRESENTATION.</a:t>
            </a:r>
          </a:p>
          <a:p>
            <a:endParaRPr lang="en-US" dirty="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5/15/2011 2:01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5/15/2011 2:01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5/15/2011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5/15/2011 2:01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5/15/2011 2:01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5/15/2011 1:46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170875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09307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2">
              <a:buNone/>
            </a:pP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5/15/2011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93099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921770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921770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40131094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97942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551967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196018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314374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3036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71700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6797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416822510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018318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016585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6282310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317459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1649864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809108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0840209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97481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1621741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167206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215962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9644017"/>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80835606"/>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3.xml"/><Relationship Id="rId7" Type="http://schemas.openxmlformats.org/officeDocument/2006/relationships/diagramColors" Target="../diagrams/colors7.xml"/><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4.xml"/><Relationship Id="rId7" Type="http://schemas.openxmlformats.org/officeDocument/2006/relationships/diagramColors" Target="../diagrams/colors8.xml"/><Relationship Id="rId2" Type="http://schemas.openxmlformats.org/officeDocument/2006/relationships/slideLayout" Target="../slideLayouts/slideLayout14.xml"/><Relationship Id="rId1" Type="http://schemas.openxmlformats.org/officeDocument/2006/relationships/tags" Target="../tags/tag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8.xml"/><Relationship Id="rId6" Type="http://schemas.openxmlformats.org/officeDocument/2006/relationships/image" Target="../media/image25.png"/><Relationship Id="rId5" Type="http://schemas.openxmlformats.org/officeDocument/2006/relationships/image" Target="../media/image24.wmf"/><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1.png"/><Relationship Id="rId5" Type="http://schemas.openxmlformats.org/officeDocument/2006/relationships/hyperlink" Target="http://www.microsoft.com/learning" TargetMode="External"/><Relationship Id="rId10" Type="http://schemas.openxmlformats.org/officeDocument/2006/relationships/image" Target="../media/image30.emf"/><Relationship Id="rId4" Type="http://schemas.openxmlformats.org/officeDocument/2006/relationships/image" Target="../media/image27.png"/><Relationship Id="rId9" Type="http://schemas.openxmlformats.org/officeDocument/2006/relationships/image" Target="../media/image29.png"/><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7.xml"/><Relationship Id="rId7" Type="http://schemas.openxmlformats.org/officeDocument/2006/relationships/diagramColors" Target="../diagrams/colors4.xml"/><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Service Template and Instance</a:t>
            </a:r>
            <a:br>
              <a:rPr lang="en-US" dirty="0" smtClean="0"/>
            </a:br>
            <a:r>
              <a:rPr lang="en-US" sz="3600" dirty="0" smtClean="0">
                <a:solidFill>
                  <a:schemeClr val="accent1"/>
                </a:solidFill>
              </a:rPr>
              <a:t>Single Tier Service</a:t>
            </a:r>
            <a:endParaRPr lang="en-US" sz="4400" dirty="0">
              <a:solidFill>
                <a:schemeClr val="accent1"/>
              </a:solidFill>
            </a:endParaRPr>
          </a:p>
        </p:txBody>
      </p:sp>
      <p:grpSp>
        <p:nvGrpSpPr>
          <p:cNvPr id="14" name="Group 13"/>
          <p:cNvGrpSpPr/>
          <p:nvPr/>
        </p:nvGrpSpPr>
        <p:grpSpPr>
          <a:xfrm>
            <a:off x="740944" y="2276573"/>
            <a:ext cx="3897630" cy="3263464"/>
            <a:chOff x="195834" y="1882468"/>
            <a:chExt cx="3897630" cy="3770705"/>
          </a:xfrm>
        </p:grpSpPr>
        <p:sp>
          <p:nvSpPr>
            <p:cNvPr id="4" name="Rounded Rectangle 3"/>
            <p:cNvSpPr/>
            <p:nvPr/>
          </p:nvSpPr>
          <p:spPr bwMode="auto">
            <a:xfrm>
              <a:off x="195834" y="1882468"/>
              <a:ext cx="3897630" cy="3770705"/>
            </a:xfrm>
            <a:prstGeom prst="roundRect">
              <a:avLst>
                <a:gd name="adj" fmla="val 3471"/>
              </a:avLst>
            </a:prstGeom>
            <a:solidFill>
              <a:schemeClr val="bg2">
                <a:lumMod val="20000"/>
                <a:lumOff val="80000"/>
                <a:alpha val="75000"/>
              </a:schemeClr>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9" name="TextBox 8"/>
            <p:cNvSpPr txBox="1"/>
            <p:nvPr/>
          </p:nvSpPr>
          <p:spPr>
            <a:xfrm>
              <a:off x="320038" y="1904588"/>
              <a:ext cx="2232465" cy="391176"/>
            </a:xfrm>
            <a:prstGeom prst="rect">
              <a:avLst/>
            </a:prstGeom>
            <a:noFill/>
            <a:ln>
              <a:noFill/>
            </a:ln>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lIns="0" tIns="0" rIns="0" bIns="0" rtlCol="0">
              <a:spAutoFit/>
            </a:bodyPr>
            <a:lstStyle/>
            <a:p>
              <a:r>
                <a:rPr lang="en-US" sz="2200" dirty="0" smtClean="0">
                  <a:solidFill>
                    <a:schemeClr val="bg1"/>
                  </a:solidFill>
                </a:rPr>
                <a:t>Service Template</a:t>
              </a:r>
            </a:p>
          </p:txBody>
        </p:sp>
      </p:grpSp>
      <p:grpSp>
        <p:nvGrpSpPr>
          <p:cNvPr id="22" name="Group 21"/>
          <p:cNvGrpSpPr/>
          <p:nvPr/>
        </p:nvGrpSpPr>
        <p:grpSpPr>
          <a:xfrm>
            <a:off x="5601476" y="2258132"/>
            <a:ext cx="3270512" cy="3267704"/>
            <a:chOff x="434340" y="1785695"/>
            <a:chExt cx="6979920" cy="3770705"/>
          </a:xfrm>
        </p:grpSpPr>
        <p:sp>
          <p:nvSpPr>
            <p:cNvPr id="23" name="Rounded Rectangle 22"/>
            <p:cNvSpPr/>
            <p:nvPr/>
          </p:nvSpPr>
          <p:spPr bwMode="auto">
            <a:xfrm>
              <a:off x="434340" y="1785695"/>
              <a:ext cx="6979920" cy="3770705"/>
            </a:xfrm>
            <a:prstGeom prst="roundRect">
              <a:avLst>
                <a:gd name="adj" fmla="val 2347"/>
              </a:avLst>
            </a:prstGeom>
            <a:solidFill>
              <a:schemeClr val="bg2">
                <a:lumMod val="20000"/>
                <a:lumOff val="80000"/>
                <a:alpha val="75000"/>
              </a:schemeClr>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25" name="TextBox 24"/>
            <p:cNvSpPr txBox="1"/>
            <p:nvPr/>
          </p:nvSpPr>
          <p:spPr>
            <a:xfrm>
              <a:off x="574254" y="1843465"/>
              <a:ext cx="4680883" cy="388977"/>
            </a:xfrm>
            <a:prstGeom prst="rect">
              <a:avLst/>
            </a:prstGeom>
            <a:noFill/>
            <a:ln>
              <a:noFill/>
            </a:ln>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lIns="0" tIns="0" rIns="0" bIns="0" rtlCol="0">
              <a:spAutoFit/>
            </a:bodyPr>
            <a:lstStyle/>
            <a:p>
              <a:r>
                <a:rPr lang="en-US" sz="2200" dirty="0" smtClean="0">
                  <a:solidFill>
                    <a:schemeClr val="bg1"/>
                  </a:solidFill>
                </a:rPr>
                <a:t>Service Instance</a:t>
              </a:r>
            </a:p>
          </p:txBody>
        </p:sp>
      </p:grpSp>
      <p:sp>
        <p:nvSpPr>
          <p:cNvPr id="101" name="Right Arrow 100"/>
          <p:cNvSpPr/>
          <p:nvPr/>
        </p:nvSpPr>
        <p:spPr bwMode="auto">
          <a:xfrm>
            <a:off x="4698179" y="3943416"/>
            <a:ext cx="863745" cy="369345"/>
          </a:xfrm>
          <a:prstGeom prst="rightArrow">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chemeClr val="bg1"/>
                </a:solidFill>
              </a:rPr>
              <a:t>Deploy</a:t>
            </a:r>
            <a:endParaRPr lang="en-US" sz="3200" dirty="0" smtClean="0">
              <a:solidFill>
                <a:schemeClr val="tx1"/>
              </a:solidFill>
            </a:endParaRPr>
          </a:p>
        </p:txBody>
      </p:sp>
      <p:grpSp>
        <p:nvGrpSpPr>
          <p:cNvPr id="10" name="Group 9"/>
          <p:cNvGrpSpPr/>
          <p:nvPr/>
        </p:nvGrpSpPr>
        <p:grpSpPr>
          <a:xfrm>
            <a:off x="1402360" y="3049754"/>
            <a:ext cx="2606040" cy="1927025"/>
            <a:chOff x="857250" y="2655650"/>
            <a:chExt cx="2606040" cy="1927025"/>
          </a:xfrm>
        </p:grpSpPr>
        <p:sp>
          <p:nvSpPr>
            <p:cNvPr id="5" name="Rounded Rectangle 4"/>
            <p:cNvSpPr/>
            <p:nvPr/>
          </p:nvSpPr>
          <p:spPr bwMode="auto">
            <a:xfrm>
              <a:off x="857250" y="2655650"/>
              <a:ext cx="2606040" cy="1927025"/>
            </a:xfrm>
            <a:prstGeom prst="roundRect">
              <a:avLst/>
            </a:prstGeom>
            <a:ln>
              <a:headEnd type="none" w="med" len="med"/>
              <a:tailEnd type="none" w="med" len="med"/>
            </a:ln>
            <a:scene3d>
              <a:camera prst="orthographicFront">
                <a:rot lat="0" lon="0" rev="0"/>
              </a:camera>
              <a:lightRig rig="threePt" dir="t">
                <a:rot lat="0" lon="0" rev="20400000"/>
              </a:lightRig>
            </a:scene3d>
            <a:sp3d contourW="6350">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8" name="TextBox 7"/>
            <p:cNvSpPr txBox="1"/>
            <p:nvPr/>
          </p:nvSpPr>
          <p:spPr>
            <a:xfrm>
              <a:off x="1058227" y="2706158"/>
              <a:ext cx="2226945" cy="276999"/>
            </a:xfrm>
            <a:prstGeom prst="rect">
              <a:avLst/>
            </a:prstGeom>
            <a:noFill/>
            <a:ln>
              <a:noFill/>
            </a:ln>
            <a:effectLst/>
            <a:scene3d>
              <a:camera prst="orthographicFront"/>
              <a:lightRig rig="threePt" dir="t"/>
            </a:scene3d>
            <a:sp3d/>
          </p:spPr>
          <p:style>
            <a:lnRef idx="1">
              <a:schemeClr val="accent4"/>
            </a:lnRef>
            <a:fillRef idx="2">
              <a:schemeClr val="accent4"/>
            </a:fillRef>
            <a:effectRef idx="1">
              <a:schemeClr val="accent4"/>
            </a:effectRef>
            <a:fontRef idx="minor">
              <a:schemeClr val="dk1"/>
            </a:fontRef>
          </p:style>
          <p:txBody>
            <a:bodyPr wrap="square" lIns="0" tIns="0" rIns="0" bIns="0" rtlCol="0">
              <a:spAutoFit/>
            </a:bodyPr>
            <a:lstStyle>
              <a:defPPr>
                <a:defRPr lang="en-US"/>
              </a:defPPr>
              <a:lvl1pPr>
                <a:defRPr sz="2200">
                  <a:solidFill>
                    <a:schemeClr val="bg1"/>
                  </a:solidFill>
                  <a:latin typeface="Segoe Light" pitchFamily="34" charset="0"/>
                </a:defRPr>
              </a:lvl1pPr>
            </a:lstStyle>
            <a:p>
              <a:r>
                <a:rPr lang="en-US" sz="1800" dirty="0" smtClean="0">
                  <a:latin typeface="+mn-lt"/>
                </a:rPr>
                <a:t>VM Template</a:t>
              </a:r>
              <a:endParaRPr lang="en-US" sz="1800" dirty="0">
                <a:latin typeface="+mn-lt"/>
              </a:endParaRPr>
            </a:p>
          </p:txBody>
        </p:sp>
        <p:sp>
          <p:nvSpPr>
            <p:cNvPr id="31" name="TextBox 30"/>
            <p:cNvSpPr txBox="1"/>
            <p:nvPr/>
          </p:nvSpPr>
          <p:spPr>
            <a:xfrm>
              <a:off x="1303019" y="3800425"/>
              <a:ext cx="1737360" cy="345250"/>
            </a:xfrm>
            <a:prstGeom prst="rect">
              <a:avLst/>
            </a:prstGeom>
            <a:ln/>
            <a:scene3d>
              <a:camera prst="orthographicFront">
                <a:rot lat="0" lon="0" rev="0"/>
              </a:camera>
              <a:lightRig rig="threePt" dir="t">
                <a:rot lat="0" lon="0" rev="20400000"/>
              </a:lightRig>
            </a:scene3d>
            <a:sp3d contourW="6350">
              <a:contourClr>
                <a:schemeClr val="accent6">
                  <a:shade val="25000"/>
                  <a:satMod val="150000"/>
                </a:schemeClr>
              </a:contourClr>
            </a:sp3d>
          </p:spPr>
          <p:style>
            <a:lnRef idx="0">
              <a:schemeClr val="accent6"/>
            </a:lnRef>
            <a:fillRef idx="3">
              <a:schemeClr val="accent6"/>
            </a:fillRef>
            <a:effectRef idx="3">
              <a:schemeClr val="accent6"/>
            </a:effectRef>
            <a:fontRef idx="minor">
              <a:schemeClr val="lt1"/>
            </a:fontRef>
          </p:style>
          <p:txBody>
            <a:bodyPr wrap="square" lIns="0" tIns="0" rIns="0" bIns="0" rtlCol="0">
              <a:spAutoFit/>
            </a:bodyPr>
            <a:lstStyle/>
            <a:p>
              <a:pPr algn="ctr"/>
              <a:r>
                <a:rPr lang="en-US" sz="2200" dirty="0" smtClean="0">
                  <a:solidFill>
                    <a:schemeClr val="tx1"/>
                  </a:solidFill>
                </a:rPr>
                <a:t>OS</a:t>
              </a:r>
            </a:p>
          </p:txBody>
        </p:sp>
        <p:sp>
          <p:nvSpPr>
            <p:cNvPr id="32" name="TextBox 31"/>
            <p:cNvSpPr txBox="1"/>
            <p:nvPr/>
          </p:nvSpPr>
          <p:spPr>
            <a:xfrm>
              <a:off x="1303019" y="3277205"/>
              <a:ext cx="1737360" cy="523220"/>
            </a:xfrm>
            <a:prstGeom prst="rect">
              <a:avLst/>
            </a:prstGeom>
            <a:solidFill>
              <a:schemeClr val="bg2"/>
            </a:solidFill>
            <a:ln/>
            <a:scene3d>
              <a:camera prst="orthographicFront">
                <a:rot lat="0" lon="0" rev="0"/>
              </a:camera>
              <a:lightRig rig="threePt" dir="t">
                <a:rot lat="0" lon="0" rev="20400000"/>
              </a:lightRig>
            </a:scene3d>
            <a:sp3d contourW="6350">
              <a:contourClr>
                <a:schemeClr val="accent1">
                  <a:shade val="25000"/>
                  <a:satMod val="150000"/>
                </a:schemeClr>
              </a:contourClr>
            </a:sp3d>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US" sz="1700" dirty="0" smtClean="0">
                  <a:solidFill>
                    <a:schemeClr val="tx1"/>
                  </a:solidFill>
                </a:rPr>
                <a:t>Hardware Configuration</a:t>
              </a:r>
            </a:p>
          </p:txBody>
        </p:sp>
      </p:grpSp>
      <p:grpSp>
        <p:nvGrpSpPr>
          <p:cNvPr id="3" name="Group 2"/>
          <p:cNvGrpSpPr/>
          <p:nvPr/>
        </p:nvGrpSpPr>
        <p:grpSpPr>
          <a:xfrm>
            <a:off x="1403695" y="3036325"/>
            <a:ext cx="2606040" cy="1927025"/>
            <a:chOff x="4833242" y="4674932"/>
            <a:chExt cx="2606040" cy="1927025"/>
          </a:xfrm>
        </p:grpSpPr>
        <p:sp>
          <p:nvSpPr>
            <p:cNvPr id="30" name="Rounded Rectangle 29"/>
            <p:cNvSpPr/>
            <p:nvPr/>
          </p:nvSpPr>
          <p:spPr bwMode="auto">
            <a:xfrm>
              <a:off x="4833242" y="4674932"/>
              <a:ext cx="2606040" cy="1927025"/>
            </a:xfrm>
            <a:prstGeom prst="roundRect">
              <a:avLst/>
            </a:prstGeom>
            <a:ln>
              <a:headEnd type="none" w="med" len="med"/>
              <a:tailEnd type="none" w="med" len="med"/>
            </a:ln>
            <a:scene3d>
              <a:camera prst="orthographicFront">
                <a:rot lat="0" lon="0" rev="0"/>
              </a:camera>
              <a:lightRig rig="threePt" dir="t">
                <a:rot lat="0" lon="0" rev="20400000"/>
              </a:lightRig>
            </a:scene3d>
            <a:sp3d contourW="6350">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sp>
          <p:nvSpPr>
            <p:cNvPr id="7" name="TextBox 6"/>
            <p:cNvSpPr txBox="1"/>
            <p:nvPr/>
          </p:nvSpPr>
          <p:spPr>
            <a:xfrm>
              <a:off x="5274999" y="5214165"/>
              <a:ext cx="1737360" cy="228600"/>
            </a:xfrm>
            <a:prstGeom prst="rect">
              <a:avLst/>
            </a:prstGeom>
            <a:ln/>
            <a:scene3d>
              <a:camera prst="orthographicFront">
                <a:rot lat="0" lon="0" rev="0"/>
              </a:camera>
              <a:lightRig rig="threePt" dir="t">
                <a:rot lat="0" lon="0" rev="20400000"/>
              </a:lightRig>
            </a:scene3d>
            <a:sp3d contourW="6350">
              <a:contourClr>
                <a:schemeClr val="accent2">
                  <a:shade val="25000"/>
                  <a:satMod val="150000"/>
                </a:schemeClr>
              </a:contourClr>
            </a:sp3d>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lgn="ctr"/>
              <a:r>
                <a:rPr lang="en-US" sz="1400" dirty="0" smtClean="0">
                  <a:solidFill>
                    <a:schemeClr val="tx1"/>
                  </a:solidFill>
                </a:rPr>
                <a:t>Application</a:t>
              </a:r>
            </a:p>
          </p:txBody>
        </p:sp>
        <p:sp>
          <p:nvSpPr>
            <p:cNvPr id="62" name="TextBox 61"/>
            <p:cNvSpPr txBox="1"/>
            <p:nvPr/>
          </p:nvSpPr>
          <p:spPr>
            <a:xfrm>
              <a:off x="5274999" y="5468256"/>
              <a:ext cx="1737360" cy="228600"/>
            </a:xfrm>
            <a:prstGeom prst="rect">
              <a:avLst/>
            </a:prstGeom>
            <a:solidFill>
              <a:schemeClr val="tx2"/>
            </a:solidFill>
            <a:ln>
              <a:solidFill>
                <a:schemeClr val="tx2"/>
              </a:solidFill>
            </a:ln>
            <a:scene3d>
              <a:camera prst="orthographicFront">
                <a:rot lat="0" lon="0" rev="0"/>
              </a:camera>
              <a:lightRig rig="threePt" dir="t">
                <a:rot lat="0" lon="0" rev="20400000"/>
              </a:lightRig>
            </a:scene3d>
            <a:sp3d contourW="6350">
              <a:contourClr>
                <a:schemeClr val="accent3">
                  <a:shade val="25000"/>
                  <a:satMod val="150000"/>
                </a:schemeClr>
              </a:contourClr>
            </a:sp3d>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p>
              <a:pPr algn="ctr"/>
              <a:r>
                <a:rPr lang="en-US" sz="1400" dirty="0" smtClean="0">
                  <a:solidFill>
                    <a:schemeClr val="tx1"/>
                  </a:solidFill>
                </a:rPr>
                <a:t>OS Roles/Features</a:t>
              </a:r>
            </a:p>
          </p:txBody>
        </p:sp>
        <p:sp>
          <p:nvSpPr>
            <p:cNvPr id="6" name="TextBox 5"/>
            <p:cNvSpPr txBox="1"/>
            <p:nvPr/>
          </p:nvSpPr>
          <p:spPr>
            <a:xfrm>
              <a:off x="5274999" y="6205786"/>
              <a:ext cx="1737360" cy="228600"/>
            </a:xfrm>
            <a:prstGeom prst="rect">
              <a:avLst/>
            </a:prstGeom>
            <a:ln/>
            <a:scene3d>
              <a:camera prst="orthographicFront">
                <a:rot lat="0" lon="0" rev="0"/>
              </a:camera>
              <a:lightRig rig="threePt" dir="t">
                <a:rot lat="0" lon="0" rev="20400000"/>
              </a:lightRig>
            </a:scene3d>
            <a:sp3d contourW="6350">
              <a:contourClr>
                <a:schemeClr val="accent6">
                  <a:shade val="25000"/>
                  <a:satMod val="150000"/>
                </a:schemeClr>
              </a:contourClr>
            </a:sp3d>
          </p:spPr>
          <p:style>
            <a:lnRef idx="0">
              <a:schemeClr val="accent6"/>
            </a:lnRef>
            <a:fillRef idx="3">
              <a:schemeClr val="accent6"/>
            </a:fillRef>
            <a:effectRef idx="3">
              <a:schemeClr val="accent6"/>
            </a:effectRef>
            <a:fontRef idx="minor">
              <a:schemeClr val="lt1"/>
            </a:fontRef>
          </p:style>
          <p:txBody>
            <a:bodyPr wrap="square" lIns="0" tIns="0" rIns="0" bIns="0" rtlCol="0">
              <a:spAutoFit/>
            </a:bodyPr>
            <a:lstStyle/>
            <a:p>
              <a:pPr algn="ctr"/>
              <a:r>
                <a:rPr lang="en-US" sz="1400" dirty="0" smtClean="0">
                  <a:solidFill>
                    <a:schemeClr val="tx1"/>
                  </a:solidFill>
                </a:rPr>
                <a:t>OS</a:t>
              </a:r>
            </a:p>
          </p:txBody>
        </p:sp>
        <p:sp>
          <p:nvSpPr>
            <p:cNvPr id="29" name="TextBox 28"/>
            <p:cNvSpPr txBox="1"/>
            <p:nvPr/>
          </p:nvSpPr>
          <p:spPr>
            <a:xfrm>
              <a:off x="5274999" y="5714555"/>
              <a:ext cx="1737360" cy="475488"/>
            </a:xfrm>
            <a:prstGeom prst="rect">
              <a:avLst/>
            </a:prstGeom>
            <a:solidFill>
              <a:schemeClr val="bg2"/>
            </a:solidFill>
            <a:ln/>
            <a:scene3d>
              <a:camera prst="orthographicFront">
                <a:rot lat="0" lon="0" rev="0"/>
              </a:camera>
              <a:lightRig rig="threePt" dir="t">
                <a:rot lat="0" lon="0" rev="20400000"/>
              </a:lightRig>
            </a:scene3d>
            <a:sp3d contourW="6350">
              <a:contourClr>
                <a:schemeClr val="accent1">
                  <a:shade val="25000"/>
                  <a:satMod val="150000"/>
                </a:schemeClr>
              </a:contourClr>
            </a:sp3d>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US" sz="1400" dirty="0" smtClean="0">
                  <a:solidFill>
                    <a:schemeClr val="tx1"/>
                  </a:solidFill>
                </a:rPr>
                <a:t>Hardware Configuration</a:t>
              </a:r>
            </a:p>
          </p:txBody>
        </p:sp>
        <p:sp>
          <p:nvSpPr>
            <p:cNvPr id="33" name="TextBox 32"/>
            <p:cNvSpPr txBox="1"/>
            <p:nvPr/>
          </p:nvSpPr>
          <p:spPr>
            <a:xfrm>
              <a:off x="4930285" y="4796898"/>
              <a:ext cx="2226945" cy="27699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spAutoFit/>
            </a:bodyPr>
            <a:lstStyle>
              <a:defPPr>
                <a:defRPr lang="en-US"/>
              </a:defPPr>
              <a:lvl1pPr>
                <a:defRPr sz="2200">
                  <a:solidFill>
                    <a:schemeClr val="bg1"/>
                  </a:solidFill>
                  <a:latin typeface="Segoe Light" pitchFamily="34" charset="0"/>
                </a:defRPr>
              </a:lvl1pPr>
            </a:lstStyle>
            <a:p>
              <a:r>
                <a:rPr lang="en-US" sz="1800" dirty="0" smtClean="0">
                  <a:latin typeface="+mn-lt"/>
                </a:rPr>
                <a:t>VM Template</a:t>
              </a:r>
              <a:endParaRPr lang="en-US" sz="1800" dirty="0">
                <a:latin typeface="+mn-lt"/>
              </a:endParaRPr>
            </a:p>
          </p:txBody>
        </p:sp>
      </p:grpSp>
      <p:grpSp>
        <p:nvGrpSpPr>
          <p:cNvPr id="45" name="Group 44"/>
          <p:cNvGrpSpPr/>
          <p:nvPr/>
        </p:nvGrpSpPr>
        <p:grpSpPr>
          <a:xfrm>
            <a:off x="5601476" y="2258131"/>
            <a:ext cx="5984528" cy="3267704"/>
            <a:chOff x="519944" y="1785444"/>
            <a:chExt cx="6369104" cy="3770705"/>
          </a:xfrm>
        </p:grpSpPr>
        <p:sp>
          <p:nvSpPr>
            <p:cNvPr id="46" name="Rounded Rectangle 45"/>
            <p:cNvSpPr/>
            <p:nvPr/>
          </p:nvSpPr>
          <p:spPr bwMode="auto">
            <a:xfrm>
              <a:off x="519944" y="1785444"/>
              <a:ext cx="6369104" cy="3770705"/>
            </a:xfrm>
            <a:prstGeom prst="roundRect">
              <a:avLst>
                <a:gd name="adj" fmla="val 2347"/>
              </a:avLst>
            </a:prstGeom>
            <a:solidFill>
              <a:schemeClr val="bg2">
                <a:lumMod val="20000"/>
                <a:lumOff val="80000"/>
                <a:alpha val="75000"/>
              </a:schemeClr>
            </a:solidFill>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47" name="TextBox 46"/>
            <p:cNvSpPr txBox="1"/>
            <p:nvPr/>
          </p:nvSpPr>
          <p:spPr>
            <a:xfrm>
              <a:off x="574256" y="1843465"/>
              <a:ext cx="2365472" cy="390668"/>
            </a:xfrm>
            <a:prstGeom prst="rect">
              <a:avLst/>
            </a:prstGeom>
            <a:noFill/>
            <a:ln>
              <a:noFill/>
            </a:ln>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lIns="0" tIns="0" rIns="0" bIns="0" rtlCol="0">
              <a:spAutoFit/>
            </a:bodyPr>
            <a:lstStyle/>
            <a:p>
              <a:r>
                <a:rPr lang="en-US" sz="2200" dirty="0" smtClean="0">
                  <a:solidFill>
                    <a:schemeClr val="bg1"/>
                  </a:solidFill>
                </a:rPr>
                <a:t>Service Instance</a:t>
              </a:r>
            </a:p>
          </p:txBody>
        </p:sp>
      </p:grpSp>
      <p:grpSp>
        <p:nvGrpSpPr>
          <p:cNvPr id="12" name="Group 11"/>
          <p:cNvGrpSpPr/>
          <p:nvPr/>
        </p:nvGrpSpPr>
        <p:grpSpPr>
          <a:xfrm>
            <a:off x="9050915" y="3035312"/>
            <a:ext cx="2126813" cy="1925380"/>
            <a:chOff x="8860275" y="2641208"/>
            <a:chExt cx="2126813" cy="1925380"/>
          </a:xfrm>
        </p:grpSpPr>
        <p:sp>
          <p:nvSpPr>
            <p:cNvPr id="81" name="Rounded Rectangle 80"/>
            <p:cNvSpPr/>
            <p:nvPr/>
          </p:nvSpPr>
          <p:spPr bwMode="auto">
            <a:xfrm>
              <a:off x="8860275" y="2641208"/>
              <a:ext cx="2126813" cy="1925380"/>
            </a:xfrm>
            <a:prstGeom prst="roundRect">
              <a:avLst/>
            </a:prstGeom>
            <a:ln>
              <a:headEnd type="none" w="med" len="med"/>
              <a:tailEnd type="none" w="med" len="med"/>
            </a:ln>
            <a:scene3d>
              <a:camera prst="orthographicFront">
                <a:rot lat="0" lon="0" rev="0"/>
              </a:camera>
              <a:lightRig rig="threePt" dir="t">
                <a:rot lat="0" lon="0" rev="20400000"/>
              </a:lightRig>
            </a:scene3d>
            <a:sp3d contourW="6350">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chemeClr val="bg1"/>
                </a:solidFill>
              </a:endParaRPr>
            </a:p>
          </p:txBody>
        </p:sp>
        <p:sp>
          <p:nvSpPr>
            <p:cNvPr id="83" name="TextBox 82"/>
            <p:cNvSpPr txBox="1"/>
            <p:nvPr/>
          </p:nvSpPr>
          <p:spPr>
            <a:xfrm>
              <a:off x="9222136" y="4027806"/>
              <a:ext cx="1417877" cy="276999"/>
            </a:xfrm>
            <a:prstGeom prst="rect">
              <a:avLst/>
            </a:prstGeom>
            <a:ln/>
            <a:scene3d>
              <a:camera prst="orthographicFront">
                <a:rot lat="0" lon="0" rev="0"/>
              </a:camera>
              <a:lightRig rig="threePt" dir="t">
                <a:rot lat="0" lon="0" rev="20400000"/>
              </a:lightRig>
            </a:scene3d>
            <a:sp3d contourW="6350">
              <a:contourClr>
                <a:schemeClr val="accent6">
                  <a:shade val="25000"/>
                  <a:satMod val="150000"/>
                </a:schemeClr>
              </a:contourClr>
            </a:sp3d>
          </p:spPr>
          <p:style>
            <a:lnRef idx="0">
              <a:schemeClr val="accent6"/>
            </a:lnRef>
            <a:fillRef idx="3">
              <a:schemeClr val="accent6"/>
            </a:fillRef>
            <a:effectRef idx="3">
              <a:schemeClr val="accent6"/>
            </a:effectRef>
            <a:fontRef idx="minor">
              <a:schemeClr val="lt1"/>
            </a:fontRef>
          </p:style>
          <p:txBody>
            <a:bodyPr wrap="square" lIns="0" tIns="0" rIns="0" bIns="0" rtlCol="0">
              <a:spAutoFit/>
            </a:bodyPr>
            <a:lstStyle>
              <a:defPPr>
                <a:defRPr lang="en-US"/>
              </a:defPPr>
              <a:lvl1pPr algn="ctr">
                <a:defRPr>
                  <a:solidFill>
                    <a:schemeClr val="tx1"/>
                  </a:solidFill>
                  <a:latin typeface="Segoe Light"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mn-lt"/>
                </a:rPr>
                <a:t>WS08 R2</a:t>
              </a:r>
            </a:p>
          </p:txBody>
        </p:sp>
        <p:sp>
          <p:nvSpPr>
            <p:cNvPr id="87" name="TextBox 86"/>
            <p:cNvSpPr txBox="1"/>
            <p:nvPr/>
          </p:nvSpPr>
          <p:spPr>
            <a:xfrm>
              <a:off x="9222138" y="3266046"/>
              <a:ext cx="1417875" cy="457200"/>
            </a:xfrm>
            <a:prstGeom prst="rect">
              <a:avLst/>
            </a:prstGeom>
            <a:ln/>
            <a:scene3d>
              <a:camera prst="orthographicFront">
                <a:rot lat="0" lon="0" rev="0"/>
              </a:camera>
              <a:lightRig rig="threePt" dir="t">
                <a:rot lat="0" lon="0" rev="20400000"/>
              </a:lightRig>
            </a:scene3d>
            <a:sp3d contourW="6350">
              <a:contourClr>
                <a:schemeClr val="accent2">
                  <a:shade val="25000"/>
                  <a:satMod val="150000"/>
                </a:schemeClr>
              </a:contourClr>
            </a:sp3d>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defPPr>
                <a:defRPr lang="en-US"/>
              </a:defPPr>
              <a:lvl1pPr algn="ctr">
                <a:defRPr sz="1400">
                  <a:solidFill>
                    <a:schemeClr val="tx1"/>
                  </a:solidFill>
                  <a:latin typeface="Segoe Light"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mn-lt"/>
                </a:rPr>
                <a:t>Server App-V Package</a:t>
              </a:r>
            </a:p>
          </p:txBody>
        </p:sp>
        <p:sp>
          <p:nvSpPr>
            <p:cNvPr id="89" name="TextBox 88"/>
            <p:cNvSpPr txBox="1"/>
            <p:nvPr/>
          </p:nvSpPr>
          <p:spPr>
            <a:xfrm>
              <a:off x="8962885" y="2799546"/>
              <a:ext cx="1669735" cy="276999"/>
            </a:xfrm>
            <a:prstGeom prst="rect">
              <a:avLst/>
            </a:prstGeom>
            <a:noFill/>
            <a:ln>
              <a:noFill/>
            </a:ln>
            <a:effectLst/>
            <a:scene3d>
              <a:camera prst="orthographicFront"/>
              <a:lightRig rig="threePt" dir="t"/>
            </a:scene3d>
            <a:sp3d/>
          </p:spPr>
          <p:style>
            <a:lnRef idx="1">
              <a:schemeClr val="accent4"/>
            </a:lnRef>
            <a:fillRef idx="2">
              <a:schemeClr val="accent4"/>
            </a:fillRef>
            <a:effectRef idx="1">
              <a:schemeClr val="accent4"/>
            </a:effectRef>
            <a:fontRef idx="minor">
              <a:schemeClr val="dk1"/>
            </a:fontRef>
          </p:style>
          <p:txBody>
            <a:bodyPr wrap="square" lIns="0" tIns="0" rIns="0" bIns="0" rtlCol="0">
              <a:spAutoFit/>
            </a:bodyPr>
            <a:lstStyle>
              <a:defPPr>
                <a:defRPr lang="en-US"/>
              </a:defPPr>
              <a:lvl1pPr>
                <a:defRPr sz="2200">
                  <a:solidFill>
                    <a:schemeClr val="bg1"/>
                  </a:solidFill>
                  <a:latin typeface="Segoe Light" pitchFamily="34" charset="0"/>
                </a:defRPr>
              </a:lvl1pPr>
            </a:lstStyle>
            <a:p>
              <a:r>
                <a:rPr lang="en-US" sz="1800" dirty="0" smtClean="0">
                  <a:latin typeface="+mn-lt"/>
                </a:rPr>
                <a:t>Machine02</a:t>
              </a:r>
              <a:endParaRPr lang="en-US" sz="1800" dirty="0">
                <a:latin typeface="+mn-lt"/>
              </a:endParaRPr>
            </a:p>
          </p:txBody>
        </p:sp>
        <p:sp>
          <p:nvSpPr>
            <p:cNvPr id="93" name="TextBox 92"/>
            <p:cNvSpPr txBox="1"/>
            <p:nvPr/>
          </p:nvSpPr>
          <p:spPr>
            <a:xfrm>
              <a:off x="9222138" y="3768960"/>
              <a:ext cx="1417875" cy="228600"/>
            </a:xfrm>
            <a:prstGeom prst="rect">
              <a:avLst/>
            </a:prstGeom>
            <a:solidFill>
              <a:schemeClr val="tx2"/>
            </a:solidFill>
            <a:ln>
              <a:solidFill>
                <a:schemeClr val="tx2"/>
              </a:solidFill>
            </a:ln>
            <a:scene3d>
              <a:camera prst="orthographicFront">
                <a:rot lat="0" lon="0" rev="0"/>
              </a:camera>
              <a:lightRig rig="threePt" dir="t">
                <a:rot lat="0" lon="0" rev="20400000"/>
              </a:lightRig>
            </a:scene3d>
            <a:sp3d contourW="6350">
              <a:contourClr>
                <a:schemeClr val="accent3">
                  <a:shade val="25000"/>
                  <a:satMod val="150000"/>
                </a:schemeClr>
              </a:contourClr>
            </a:sp3d>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defPPr>
                <a:defRPr lang="en-US"/>
              </a:defPPr>
              <a:lvl1pPr algn="ctr">
                <a:defRPr sz="1400">
                  <a:solidFill>
                    <a:schemeClr val="tx1"/>
                  </a:solidFill>
                  <a:latin typeface="Segoe Light"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mn-lt"/>
                </a:rPr>
                <a:t>.NET 3.51</a:t>
              </a:r>
            </a:p>
          </p:txBody>
        </p:sp>
      </p:grpSp>
      <p:grpSp>
        <p:nvGrpSpPr>
          <p:cNvPr id="13" name="Group 12"/>
          <p:cNvGrpSpPr/>
          <p:nvPr/>
        </p:nvGrpSpPr>
        <p:grpSpPr>
          <a:xfrm>
            <a:off x="6326905" y="3081523"/>
            <a:ext cx="2126813" cy="1895256"/>
            <a:chOff x="5781795" y="2687419"/>
            <a:chExt cx="2126813" cy="1895256"/>
          </a:xfrm>
        </p:grpSpPr>
        <p:sp>
          <p:nvSpPr>
            <p:cNvPr id="64" name="Rounded Rectangle 63"/>
            <p:cNvSpPr/>
            <p:nvPr/>
          </p:nvSpPr>
          <p:spPr bwMode="auto">
            <a:xfrm>
              <a:off x="5781795" y="2687419"/>
              <a:ext cx="2126813" cy="1895256"/>
            </a:xfrm>
            <a:prstGeom prst="roundRect">
              <a:avLst/>
            </a:prstGeom>
            <a:ln>
              <a:headEnd type="none" w="med" len="med"/>
              <a:tailEnd type="none" w="med" len="med"/>
            </a:ln>
            <a:scene3d>
              <a:camera prst="orthographicFront">
                <a:rot lat="0" lon="0" rev="0"/>
              </a:camera>
              <a:lightRig rig="threePt" dir="t">
                <a:rot lat="0" lon="0" rev="20400000"/>
              </a:lightRig>
            </a:scene3d>
            <a:sp3d contourW="6350">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66" name="TextBox 65"/>
            <p:cNvSpPr txBox="1"/>
            <p:nvPr/>
          </p:nvSpPr>
          <p:spPr>
            <a:xfrm>
              <a:off x="6136262" y="3580103"/>
              <a:ext cx="1417877" cy="338554"/>
            </a:xfrm>
            <a:prstGeom prst="rect">
              <a:avLst/>
            </a:prstGeom>
            <a:ln/>
            <a:scene3d>
              <a:camera prst="orthographicFront">
                <a:rot lat="0" lon="0" rev="0"/>
              </a:camera>
              <a:lightRig rig="threePt" dir="t">
                <a:rot lat="0" lon="0" rev="20400000"/>
              </a:lightRig>
            </a:scene3d>
            <a:sp3d contourW="6350">
              <a:contourClr>
                <a:schemeClr val="accent6">
                  <a:shade val="25000"/>
                  <a:satMod val="150000"/>
                </a:schemeClr>
              </a:contourClr>
            </a:sp3d>
          </p:spPr>
          <p:style>
            <a:lnRef idx="0">
              <a:schemeClr val="accent6"/>
            </a:lnRef>
            <a:fillRef idx="3">
              <a:schemeClr val="accent6"/>
            </a:fillRef>
            <a:effectRef idx="3">
              <a:schemeClr val="accent6"/>
            </a:effectRef>
            <a:fontRef idx="minor">
              <a:schemeClr val="lt1"/>
            </a:fontRef>
          </p:style>
          <p:txBody>
            <a:bodyPr wrap="square" lIns="0" tIns="0" rIns="0" bIns="0" rtlCol="0">
              <a:spAutoFit/>
            </a:bodyPr>
            <a:lstStyle/>
            <a:p>
              <a:pPr algn="ctr"/>
              <a:r>
                <a:rPr lang="en-US" sz="2200" dirty="0" smtClean="0">
                  <a:solidFill>
                    <a:schemeClr val="tx1"/>
                  </a:solidFill>
                </a:rPr>
                <a:t>WS08 R2</a:t>
              </a:r>
            </a:p>
          </p:txBody>
        </p:sp>
        <p:sp>
          <p:nvSpPr>
            <p:cNvPr id="68" name="TextBox 67"/>
            <p:cNvSpPr txBox="1"/>
            <p:nvPr/>
          </p:nvSpPr>
          <p:spPr>
            <a:xfrm>
              <a:off x="5884405" y="2808238"/>
              <a:ext cx="1669735" cy="307777"/>
            </a:xfrm>
            <a:prstGeom prst="rect">
              <a:avLst/>
            </a:prstGeom>
            <a:noFill/>
            <a:ln>
              <a:noFill/>
            </a:ln>
            <a:effectLst/>
            <a:scene3d>
              <a:camera prst="orthographicFront"/>
              <a:lightRig rig="threePt" dir="t"/>
            </a:scene3d>
            <a:sp3d/>
          </p:spPr>
          <p:style>
            <a:lnRef idx="1">
              <a:schemeClr val="accent4"/>
            </a:lnRef>
            <a:fillRef idx="2">
              <a:schemeClr val="accent4"/>
            </a:fillRef>
            <a:effectRef idx="1">
              <a:schemeClr val="accent4"/>
            </a:effectRef>
            <a:fontRef idx="minor">
              <a:schemeClr val="dk1"/>
            </a:fontRef>
          </p:style>
          <p:txBody>
            <a:bodyPr wrap="square" lIns="0" tIns="0" rIns="0" bIns="0" rtlCol="0">
              <a:spAutoFit/>
            </a:bodyPr>
            <a:lstStyle>
              <a:defPPr>
                <a:defRPr lang="en-US"/>
              </a:defPPr>
              <a:lvl1pPr>
                <a:defRPr sz="2200">
                  <a:solidFill>
                    <a:schemeClr val="bg1"/>
                  </a:solidFill>
                  <a:latin typeface="Segoe Light" pitchFamily="34" charset="0"/>
                </a:defRPr>
              </a:lvl1pPr>
            </a:lstStyle>
            <a:p>
              <a:r>
                <a:rPr lang="en-US" sz="2000" dirty="0" smtClean="0">
                  <a:latin typeface="+mn-lt"/>
                </a:rPr>
                <a:t>Machine01</a:t>
              </a:r>
              <a:endParaRPr lang="en-US" sz="2000" dirty="0">
                <a:latin typeface="+mn-lt"/>
              </a:endParaRPr>
            </a:p>
          </p:txBody>
        </p:sp>
      </p:grpSp>
      <p:grpSp>
        <p:nvGrpSpPr>
          <p:cNvPr id="11" name="Group 10"/>
          <p:cNvGrpSpPr/>
          <p:nvPr/>
        </p:nvGrpSpPr>
        <p:grpSpPr>
          <a:xfrm>
            <a:off x="6330734" y="3101553"/>
            <a:ext cx="2126813" cy="1880849"/>
            <a:chOff x="5808265" y="4572289"/>
            <a:chExt cx="2126813" cy="1880849"/>
          </a:xfrm>
        </p:grpSpPr>
        <p:sp>
          <p:nvSpPr>
            <p:cNvPr id="34" name="Rounded Rectangle 33"/>
            <p:cNvSpPr/>
            <p:nvPr/>
          </p:nvSpPr>
          <p:spPr bwMode="auto">
            <a:xfrm>
              <a:off x="5808265" y="4572289"/>
              <a:ext cx="2126813" cy="1880849"/>
            </a:xfrm>
            <a:prstGeom prst="roundRect">
              <a:avLst/>
            </a:prstGeom>
            <a:ln>
              <a:headEnd type="none" w="med" len="med"/>
              <a:tailEnd type="none" w="med" len="med"/>
            </a:ln>
            <a:scene3d>
              <a:camera prst="orthographicFront">
                <a:rot lat="0" lon="0" rev="0"/>
              </a:camera>
              <a:lightRig rig="threePt" dir="t">
                <a:rot lat="0" lon="0" rev="20400000"/>
              </a:lightRig>
            </a:scene3d>
            <a:sp3d contourW="6350">
              <a:contourClr>
                <a:schemeClr val="accent4">
                  <a:shade val="25000"/>
                  <a:satMod val="15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bg1"/>
                </a:solidFill>
              </a:endParaRPr>
            </a:p>
          </p:txBody>
        </p:sp>
        <p:sp>
          <p:nvSpPr>
            <p:cNvPr id="67" name="TextBox 66"/>
            <p:cNvSpPr txBox="1"/>
            <p:nvPr/>
          </p:nvSpPr>
          <p:spPr>
            <a:xfrm>
              <a:off x="6150230" y="5173295"/>
              <a:ext cx="1417875" cy="457200"/>
            </a:xfrm>
            <a:prstGeom prst="rect">
              <a:avLst/>
            </a:prstGeom>
            <a:ln/>
            <a:scene3d>
              <a:camera prst="orthographicFront">
                <a:rot lat="0" lon="0" rev="0"/>
              </a:camera>
              <a:lightRig rig="threePt" dir="t">
                <a:rot lat="0" lon="0" rev="20400000"/>
              </a:lightRig>
            </a:scene3d>
            <a:sp3d contourW="6350">
              <a:contourClr>
                <a:schemeClr val="accent2">
                  <a:shade val="25000"/>
                  <a:satMod val="150000"/>
                </a:schemeClr>
              </a:contourClr>
            </a:sp3d>
          </p:spPr>
          <p:style>
            <a:lnRef idx="0">
              <a:schemeClr val="accent2"/>
            </a:lnRef>
            <a:fillRef idx="3">
              <a:schemeClr val="accent2"/>
            </a:fillRef>
            <a:effectRef idx="3">
              <a:schemeClr val="accent2"/>
            </a:effectRef>
            <a:fontRef idx="minor">
              <a:schemeClr val="lt1"/>
            </a:fontRef>
          </p:style>
          <p:txBody>
            <a:bodyPr wrap="square" lIns="0" tIns="0" rIns="0" bIns="0" rtlCol="0">
              <a:spAutoFit/>
            </a:bodyPr>
            <a:lstStyle/>
            <a:p>
              <a:pPr algn="ctr"/>
              <a:r>
                <a:rPr lang="en-US" sz="1400" dirty="0" smtClean="0">
                  <a:solidFill>
                    <a:schemeClr val="tx1"/>
                  </a:solidFill>
                </a:rPr>
                <a:t>Server App-V Package</a:t>
              </a:r>
            </a:p>
          </p:txBody>
        </p:sp>
        <p:sp>
          <p:nvSpPr>
            <p:cNvPr id="63" name="TextBox 62"/>
            <p:cNvSpPr txBox="1"/>
            <p:nvPr/>
          </p:nvSpPr>
          <p:spPr>
            <a:xfrm>
              <a:off x="6150230" y="5671409"/>
              <a:ext cx="1417875" cy="228600"/>
            </a:xfrm>
            <a:prstGeom prst="rect">
              <a:avLst/>
            </a:prstGeom>
            <a:solidFill>
              <a:schemeClr val="tx2"/>
            </a:solidFill>
            <a:ln>
              <a:solidFill>
                <a:schemeClr val="tx2"/>
              </a:solidFill>
            </a:ln>
            <a:scene3d>
              <a:camera prst="orthographicFront">
                <a:rot lat="0" lon="0" rev="0"/>
              </a:camera>
              <a:lightRig rig="threePt" dir="t">
                <a:rot lat="0" lon="0" rev="20400000"/>
              </a:lightRig>
            </a:scene3d>
            <a:sp3d contourW="6350">
              <a:contourClr>
                <a:schemeClr val="accent3">
                  <a:shade val="25000"/>
                  <a:satMod val="150000"/>
                </a:schemeClr>
              </a:contourClr>
            </a:sp3d>
          </p:spPr>
          <p:style>
            <a:lnRef idx="0">
              <a:schemeClr val="accent3"/>
            </a:lnRef>
            <a:fillRef idx="3">
              <a:schemeClr val="accent3"/>
            </a:fillRef>
            <a:effectRef idx="3">
              <a:schemeClr val="accent3"/>
            </a:effectRef>
            <a:fontRef idx="minor">
              <a:schemeClr val="lt1"/>
            </a:fontRef>
          </p:style>
          <p:txBody>
            <a:bodyPr wrap="square" lIns="0" tIns="0" rIns="0" bIns="0" rtlCol="0">
              <a:spAutoFit/>
            </a:bodyPr>
            <a:lstStyle/>
            <a:p>
              <a:pPr algn="ctr"/>
              <a:r>
                <a:rPr lang="en-US" sz="1400" dirty="0" smtClean="0">
                  <a:solidFill>
                    <a:schemeClr val="tx1"/>
                  </a:solidFill>
                </a:rPr>
                <a:t>.NET 3.51</a:t>
              </a:r>
            </a:p>
          </p:txBody>
        </p:sp>
        <p:sp>
          <p:nvSpPr>
            <p:cNvPr id="35" name="TextBox 34"/>
            <p:cNvSpPr txBox="1"/>
            <p:nvPr/>
          </p:nvSpPr>
          <p:spPr>
            <a:xfrm>
              <a:off x="6150228" y="5932555"/>
              <a:ext cx="1417877" cy="276999"/>
            </a:xfrm>
            <a:prstGeom prst="rect">
              <a:avLst/>
            </a:prstGeom>
            <a:ln/>
            <a:scene3d>
              <a:camera prst="orthographicFront">
                <a:rot lat="0" lon="0" rev="0"/>
              </a:camera>
              <a:lightRig rig="threePt" dir="t">
                <a:rot lat="0" lon="0" rev="20400000"/>
              </a:lightRig>
            </a:scene3d>
            <a:sp3d contourW="6350">
              <a:contourClr>
                <a:schemeClr val="accent6">
                  <a:shade val="25000"/>
                  <a:satMod val="150000"/>
                </a:schemeClr>
              </a:contourClr>
            </a:sp3d>
          </p:spPr>
          <p:style>
            <a:lnRef idx="0">
              <a:schemeClr val="accent6"/>
            </a:lnRef>
            <a:fillRef idx="3">
              <a:schemeClr val="accent6"/>
            </a:fillRef>
            <a:effectRef idx="3">
              <a:schemeClr val="accent6"/>
            </a:effectRef>
            <a:fontRef idx="minor">
              <a:schemeClr val="lt1"/>
            </a:fontRef>
          </p:style>
          <p:txBody>
            <a:bodyPr wrap="square" lIns="0" tIns="0" rIns="0" bIns="0" rtlCol="0">
              <a:spAutoFit/>
            </a:bodyPr>
            <a:lstStyle/>
            <a:p>
              <a:pPr algn="ctr"/>
              <a:r>
                <a:rPr lang="en-US" dirty="0" smtClean="0">
                  <a:solidFill>
                    <a:schemeClr val="tx1"/>
                  </a:solidFill>
                </a:rPr>
                <a:t>WS08 R2</a:t>
              </a:r>
            </a:p>
          </p:txBody>
        </p:sp>
        <p:sp>
          <p:nvSpPr>
            <p:cNvPr id="36" name="TextBox 35"/>
            <p:cNvSpPr txBox="1"/>
            <p:nvPr/>
          </p:nvSpPr>
          <p:spPr>
            <a:xfrm>
              <a:off x="5910875" y="4693109"/>
              <a:ext cx="1669735" cy="276999"/>
            </a:xfrm>
            <a:prstGeom prst="rect">
              <a:avLst/>
            </a:prstGeom>
            <a:noFill/>
            <a:ln>
              <a:noFill/>
            </a:ln>
            <a:effectLst/>
            <a:scene3d>
              <a:camera prst="orthographicFront"/>
              <a:lightRig rig="threePt" dir="t"/>
            </a:scene3d>
            <a:sp3d/>
          </p:spPr>
          <p:style>
            <a:lnRef idx="1">
              <a:schemeClr val="accent4"/>
            </a:lnRef>
            <a:fillRef idx="2">
              <a:schemeClr val="accent4"/>
            </a:fillRef>
            <a:effectRef idx="1">
              <a:schemeClr val="accent4"/>
            </a:effectRef>
            <a:fontRef idx="minor">
              <a:schemeClr val="dk1"/>
            </a:fontRef>
          </p:style>
          <p:txBody>
            <a:bodyPr wrap="square" lIns="0" tIns="0" rIns="0" bIns="0" rtlCol="0">
              <a:spAutoFit/>
            </a:bodyPr>
            <a:lstStyle>
              <a:defPPr>
                <a:defRPr lang="en-US"/>
              </a:defPPr>
              <a:lvl1pPr>
                <a:defRPr sz="2200">
                  <a:solidFill>
                    <a:schemeClr val="bg1"/>
                  </a:solidFill>
                  <a:latin typeface="Segoe Light" pitchFamily="34" charset="0"/>
                </a:defRPr>
              </a:lvl1pPr>
            </a:lstStyle>
            <a:p>
              <a:r>
                <a:rPr lang="en-US" sz="1800" dirty="0" smtClean="0">
                  <a:latin typeface="+mn-lt"/>
                </a:rPr>
                <a:t>Machine01</a:t>
              </a:r>
              <a:endParaRPr lang="en-US" sz="1800" dirty="0">
                <a:latin typeface="+mn-lt"/>
              </a:endParaRPr>
            </a:p>
          </p:txBody>
        </p:sp>
      </p:grpSp>
    </p:spTree>
    <p:custDataLst>
      <p:tags r:id="rId1"/>
    </p:custDataLst>
    <p:extLst>
      <p:ext uri="{BB962C8B-B14F-4D97-AF65-F5344CB8AC3E}">
        <p14:creationId xmlns:p14="http://schemas.microsoft.com/office/powerpoint/2010/main" val="875116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childTnLst>
                                </p:cTn>
                              </p:par>
                              <p:par>
                                <p:cTn id="16" presetID="9"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ssolve">
                                      <p:cBhvr>
                                        <p:cTn id="18" dur="500"/>
                                        <p:tgtEl>
                                          <p:spTgt spid="22"/>
                                        </p:tgtEl>
                                      </p:cBhvr>
                                    </p:animEffec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2"/>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 name="Rounded Rectangle 3994"/>
          <p:cNvSpPr/>
          <p:nvPr/>
        </p:nvSpPr>
        <p:spPr bwMode="auto">
          <a:xfrm>
            <a:off x="9803981" y="5603464"/>
            <a:ext cx="2044700" cy="1114837"/>
          </a:xfrm>
          <a:prstGeom prst="roundRect">
            <a:avLst/>
          </a:prstGeom>
          <a:solidFill>
            <a:schemeClr val="tx2"/>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Service Template Components</a:t>
            </a:r>
            <a:endParaRPr lang="en-US" dirty="0"/>
          </a:p>
        </p:txBody>
      </p:sp>
      <p:sp>
        <p:nvSpPr>
          <p:cNvPr id="1455" name="Rounded Rectangle 1454"/>
          <p:cNvSpPr/>
          <p:nvPr/>
        </p:nvSpPr>
        <p:spPr bwMode="auto">
          <a:xfrm>
            <a:off x="5675242" y="1043610"/>
            <a:ext cx="1558019" cy="387626"/>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Service Template</a:t>
            </a:r>
          </a:p>
        </p:txBody>
      </p:sp>
      <p:sp>
        <p:nvSpPr>
          <p:cNvPr id="1456" name="Rounded Rectangle 1455"/>
          <p:cNvSpPr/>
          <p:nvPr/>
        </p:nvSpPr>
        <p:spPr bwMode="auto">
          <a:xfrm>
            <a:off x="3660911" y="1883467"/>
            <a:ext cx="1558019" cy="473764"/>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Computer Tier (1..n)</a:t>
            </a:r>
          </a:p>
        </p:txBody>
      </p:sp>
      <p:sp>
        <p:nvSpPr>
          <p:cNvPr id="1457" name="Rounded Rectangle 1456"/>
          <p:cNvSpPr/>
          <p:nvPr/>
        </p:nvSpPr>
        <p:spPr bwMode="auto">
          <a:xfrm>
            <a:off x="8965648" y="1883467"/>
            <a:ext cx="1558019" cy="473764"/>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Application Host Profile (1…n)</a:t>
            </a:r>
          </a:p>
        </p:txBody>
      </p:sp>
      <p:cxnSp>
        <p:nvCxnSpPr>
          <p:cNvPr id="3983" name="Straight Arrow Connector 3982"/>
          <p:cNvCxnSpPr>
            <a:stCxn id="1455" idx="2"/>
            <a:endCxn id="1456" idx="0"/>
          </p:cNvCxnSpPr>
          <p:nvPr/>
        </p:nvCxnSpPr>
        <p:spPr>
          <a:xfrm flipH="1">
            <a:off x="4439921" y="1431236"/>
            <a:ext cx="2014331" cy="452231"/>
          </a:xfrm>
          <a:prstGeom prst="straightConnector1">
            <a:avLst/>
          </a:prstGeom>
          <a:ln w="254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85" name="Straight Arrow Connector 3984"/>
          <p:cNvCxnSpPr>
            <a:stCxn id="1455" idx="2"/>
            <a:endCxn id="1457" idx="0"/>
          </p:cNvCxnSpPr>
          <p:nvPr/>
        </p:nvCxnSpPr>
        <p:spPr>
          <a:xfrm>
            <a:off x="6454252" y="1431236"/>
            <a:ext cx="3290406" cy="452231"/>
          </a:xfrm>
          <a:prstGeom prst="straightConnector1">
            <a:avLst/>
          </a:prstGeom>
          <a:ln w="254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62" name="Rounded Rectangle 1461"/>
          <p:cNvSpPr/>
          <p:nvPr/>
        </p:nvSpPr>
        <p:spPr bwMode="auto">
          <a:xfrm>
            <a:off x="1401417" y="1883467"/>
            <a:ext cx="1331844" cy="473764"/>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Load Balancer Template</a:t>
            </a:r>
          </a:p>
        </p:txBody>
      </p:sp>
      <p:cxnSp>
        <p:nvCxnSpPr>
          <p:cNvPr id="1463" name="Straight Arrow Connector 1462"/>
          <p:cNvCxnSpPr>
            <a:stCxn id="1456" idx="1"/>
            <a:endCxn id="1462" idx="3"/>
          </p:cNvCxnSpPr>
          <p:nvPr/>
        </p:nvCxnSpPr>
        <p:spPr>
          <a:xfrm flipH="1">
            <a:off x="2733261" y="2120349"/>
            <a:ext cx="927650" cy="0"/>
          </a:xfrm>
          <a:prstGeom prst="straightConnector1">
            <a:avLst/>
          </a:prstGeom>
          <a:ln w="254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65" name="Rounded Rectangle 1464"/>
          <p:cNvSpPr/>
          <p:nvPr/>
        </p:nvSpPr>
        <p:spPr bwMode="auto">
          <a:xfrm>
            <a:off x="3660911" y="2874066"/>
            <a:ext cx="1558019" cy="404191"/>
          </a:xfrm>
          <a:prstGeom prst="roundRect">
            <a:avLst>
              <a:gd name="adj" fmla="val 0"/>
            </a:avLst>
          </a:prstGeom>
          <a:solidFill>
            <a:schemeClr val="bg2"/>
          </a:solidFill>
          <a:ln>
            <a:solidFill>
              <a:schemeClr val="bg2"/>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VM Template</a:t>
            </a:r>
          </a:p>
        </p:txBody>
      </p:sp>
      <p:sp>
        <p:nvSpPr>
          <p:cNvPr id="1466" name="Rounded Rectangle 1465"/>
          <p:cNvSpPr/>
          <p:nvPr/>
        </p:nvSpPr>
        <p:spPr bwMode="auto">
          <a:xfrm>
            <a:off x="1401418" y="2874066"/>
            <a:ext cx="1331844" cy="404191"/>
          </a:xfrm>
          <a:prstGeom prst="roundRect">
            <a:avLst>
              <a:gd name="adj" fmla="val 0"/>
            </a:avLst>
          </a:prstGeom>
          <a:solidFill>
            <a:schemeClr val="bg2"/>
          </a:solidFill>
          <a:ln>
            <a:solidFill>
              <a:schemeClr val="bg2"/>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VHDs</a:t>
            </a:r>
          </a:p>
        </p:txBody>
      </p:sp>
      <p:cxnSp>
        <p:nvCxnSpPr>
          <p:cNvPr id="1469" name="Straight Arrow Connector 1468"/>
          <p:cNvCxnSpPr/>
          <p:nvPr/>
        </p:nvCxnSpPr>
        <p:spPr>
          <a:xfrm flipH="1">
            <a:off x="2736576" y="3067869"/>
            <a:ext cx="927650" cy="0"/>
          </a:xfrm>
          <a:prstGeom prst="straightConnector1">
            <a:avLst/>
          </a:prstGeom>
          <a:ln w="254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90" name="Straight Arrow Connector 3989"/>
          <p:cNvCxnSpPr>
            <a:stCxn id="1456" idx="2"/>
            <a:endCxn id="1465" idx="0"/>
          </p:cNvCxnSpPr>
          <p:nvPr/>
        </p:nvCxnSpPr>
        <p:spPr>
          <a:xfrm>
            <a:off x="4439921" y="2357231"/>
            <a:ext cx="0" cy="516835"/>
          </a:xfrm>
          <a:prstGeom prst="straightConnector1">
            <a:avLst/>
          </a:prstGeom>
          <a:ln w="254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73" name="Rounded Rectangle 1472"/>
          <p:cNvSpPr/>
          <p:nvPr/>
        </p:nvSpPr>
        <p:spPr bwMode="auto">
          <a:xfrm>
            <a:off x="1933711" y="4092711"/>
            <a:ext cx="1050789" cy="404191"/>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Application Profile</a:t>
            </a:r>
          </a:p>
        </p:txBody>
      </p:sp>
      <p:sp>
        <p:nvSpPr>
          <p:cNvPr id="1474" name="Rounded Rectangle 1473"/>
          <p:cNvSpPr/>
          <p:nvPr/>
        </p:nvSpPr>
        <p:spPr bwMode="auto">
          <a:xfrm>
            <a:off x="3263901" y="3851966"/>
            <a:ext cx="1050789" cy="404191"/>
          </a:xfrm>
          <a:prstGeom prst="roundRect">
            <a:avLst>
              <a:gd name="adj" fmla="val 0"/>
            </a:avLst>
          </a:prstGeom>
          <a:solidFill>
            <a:schemeClr val="bg2"/>
          </a:solidFill>
          <a:ln>
            <a:solidFill>
              <a:schemeClr val="bg2"/>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Hardware Profile</a:t>
            </a:r>
          </a:p>
        </p:txBody>
      </p:sp>
      <p:sp>
        <p:nvSpPr>
          <p:cNvPr id="1475" name="Rounded Rectangle 1474"/>
          <p:cNvSpPr/>
          <p:nvPr/>
        </p:nvSpPr>
        <p:spPr bwMode="auto">
          <a:xfrm>
            <a:off x="4611753" y="3851966"/>
            <a:ext cx="1050789" cy="404191"/>
          </a:xfrm>
          <a:prstGeom prst="roundRect">
            <a:avLst>
              <a:gd name="adj" fmla="val 0"/>
            </a:avLst>
          </a:prstGeom>
          <a:solidFill>
            <a:schemeClr val="bg2"/>
          </a:solidFill>
          <a:ln>
            <a:solidFill>
              <a:schemeClr val="bg2"/>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Guest OS Profile</a:t>
            </a:r>
          </a:p>
        </p:txBody>
      </p:sp>
      <p:sp>
        <p:nvSpPr>
          <p:cNvPr id="1476" name="Rounded Rectangle 1475"/>
          <p:cNvSpPr/>
          <p:nvPr/>
        </p:nvSpPr>
        <p:spPr bwMode="auto">
          <a:xfrm>
            <a:off x="5942012" y="3855832"/>
            <a:ext cx="1050789" cy="404191"/>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SQL Profile</a:t>
            </a:r>
          </a:p>
        </p:txBody>
      </p:sp>
      <p:sp>
        <p:nvSpPr>
          <p:cNvPr id="1478" name="Rounded Rectangle 1477"/>
          <p:cNvSpPr/>
          <p:nvPr/>
        </p:nvSpPr>
        <p:spPr bwMode="auto">
          <a:xfrm>
            <a:off x="1933711" y="4825445"/>
            <a:ext cx="1050789" cy="538923"/>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Application </a:t>
            </a:r>
            <a:r>
              <a:rPr lang="en-US" sz="1200" dirty="0" smtClean="0">
                <a:gradFill>
                  <a:gsLst>
                    <a:gs pos="0">
                      <a:srgbClr val="FFFFFF"/>
                    </a:gs>
                    <a:gs pos="100000">
                      <a:srgbClr val="FFFFFF"/>
                    </a:gs>
                  </a:gsLst>
                  <a:lin ang="5400000" scaled="0"/>
                </a:gradFill>
              </a:rPr>
              <a:t>Deployment (1..n)</a:t>
            </a:r>
            <a:endParaRPr lang="en-US" sz="1200" dirty="0">
              <a:gradFill>
                <a:gsLst>
                  <a:gs pos="0">
                    <a:srgbClr val="FFFFFF"/>
                  </a:gs>
                  <a:gs pos="100000">
                    <a:srgbClr val="FFFFFF"/>
                  </a:gs>
                </a:gsLst>
                <a:lin ang="5400000" scaled="0"/>
              </a:gradFill>
            </a:endParaRPr>
          </a:p>
        </p:txBody>
      </p:sp>
      <p:sp>
        <p:nvSpPr>
          <p:cNvPr id="1479" name="Rounded Rectangle 1478"/>
          <p:cNvSpPr/>
          <p:nvPr/>
        </p:nvSpPr>
        <p:spPr bwMode="auto">
          <a:xfrm>
            <a:off x="5942012" y="4719432"/>
            <a:ext cx="1050789" cy="404191"/>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SQL Deployment</a:t>
            </a:r>
          </a:p>
        </p:txBody>
      </p:sp>
      <p:sp>
        <p:nvSpPr>
          <p:cNvPr id="1480" name="Rounded Rectangle 1479"/>
          <p:cNvSpPr/>
          <p:nvPr/>
        </p:nvSpPr>
        <p:spPr bwMode="auto">
          <a:xfrm>
            <a:off x="405846" y="4090504"/>
            <a:ext cx="1050789" cy="404191"/>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chemeClr val="bg1"/>
                </a:solidFill>
              </a:rPr>
              <a:t>Pre/Post Install GCEs</a:t>
            </a:r>
          </a:p>
        </p:txBody>
      </p:sp>
      <p:sp>
        <p:nvSpPr>
          <p:cNvPr id="1481" name="Rounded Rectangle 1480"/>
          <p:cNvSpPr/>
          <p:nvPr/>
        </p:nvSpPr>
        <p:spPr bwMode="auto">
          <a:xfrm>
            <a:off x="405846" y="4898336"/>
            <a:ext cx="1050789" cy="404191"/>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a:solidFill>
                  <a:schemeClr val="bg1"/>
                </a:solidFill>
              </a:rPr>
              <a:t>Pre/Post Install GCEs</a:t>
            </a:r>
          </a:p>
        </p:txBody>
      </p:sp>
      <p:sp>
        <p:nvSpPr>
          <p:cNvPr id="1487" name="Rounded Rectangle 1486"/>
          <p:cNvSpPr/>
          <p:nvPr/>
        </p:nvSpPr>
        <p:spPr bwMode="auto">
          <a:xfrm>
            <a:off x="9223511" y="2959100"/>
            <a:ext cx="1050789" cy="404191"/>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Application Profile</a:t>
            </a:r>
          </a:p>
        </p:txBody>
      </p:sp>
      <p:sp>
        <p:nvSpPr>
          <p:cNvPr id="1488" name="Rounded Rectangle 1487"/>
          <p:cNvSpPr/>
          <p:nvPr/>
        </p:nvSpPr>
        <p:spPr bwMode="auto">
          <a:xfrm>
            <a:off x="9223511" y="3826566"/>
            <a:ext cx="1050789" cy="404191"/>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SQL DAC Deployment</a:t>
            </a:r>
          </a:p>
        </p:txBody>
      </p:sp>
      <p:sp>
        <p:nvSpPr>
          <p:cNvPr id="1493" name="Rounded Rectangle 1492"/>
          <p:cNvSpPr/>
          <p:nvPr/>
        </p:nvSpPr>
        <p:spPr bwMode="auto">
          <a:xfrm>
            <a:off x="9967492" y="6099595"/>
            <a:ext cx="233946" cy="199883"/>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FFFFFF"/>
                  </a:gs>
                  <a:gs pos="100000">
                    <a:srgbClr val="FFFFFF"/>
                  </a:gs>
                </a:gsLst>
                <a:lin ang="5400000" scaled="0"/>
              </a:gradFill>
            </a:endParaRPr>
          </a:p>
        </p:txBody>
      </p:sp>
      <p:sp>
        <p:nvSpPr>
          <p:cNvPr id="1494" name="Rounded Rectangle 1493"/>
          <p:cNvSpPr/>
          <p:nvPr/>
        </p:nvSpPr>
        <p:spPr bwMode="auto">
          <a:xfrm>
            <a:off x="9961712" y="5807772"/>
            <a:ext cx="233946" cy="199883"/>
          </a:xfrm>
          <a:prstGeom prst="roundRect">
            <a:avLst>
              <a:gd name="adj" fmla="val 0"/>
            </a:avLst>
          </a:prstGeom>
          <a:solidFill>
            <a:schemeClr val="bg2"/>
          </a:solidFill>
          <a:ln>
            <a:solidFill>
              <a:schemeClr val="bg2"/>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gradFill>
                <a:gsLst>
                  <a:gs pos="0">
                    <a:srgbClr val="FFFFFF"/>
                  </a:gs>
                  <a:gs pos="100000">
                    <a:srgbClr val="FFFFFF"/>
                  </a:gs>
                </a:gsLst>
                <a:lin ang="5400000" scaled="0"/>
              </a:gradFill>
            </a:endParaRPr>
          </a:p>
        </p:txBody>
      </p:sp>
      <p:sp>
        <p:nvSpPr>
          <p:cNvPr id="1495" name="Rounded Rectangle 1494"/>
          <p:cNvSpPr/>
          <p:nvPr/>
        </p:nvSpPr>
        <p:spPr bwMode="auto">
          <a:xfrm>
            <a:off x="9972824" y="6391417"/>
            <a:ext cx="233946" cy="199883"/>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200" dirty="0">
              <a:solidFill>
                <a:schemeClr val="bg1"/>
              </a:solidFill>
            </a:endParaRPr>
          </a:p>
        </p:txBody>
      </p:sp>
      <p:sp>
        <p:nvSpPr>
          <p:cNvPr id="3994" name="TextBox 3993"/>
          <p:cNvSpPr txBox="1"/>
          <p:nvPr/>
        </p:nvSpPr>
        <p:spPr>
          <a:xfrm>
            <a:off x="10350080" y="5797827"/>
            <a:ext cx="1663700"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Existing objects</a:t>
            </a:r>
          </a:p>
        </p:txBody>
      </p:sp>
      <p:sp>
        <p:nvSpPr>
          <p:cNvPr id="1498" name="TextBox 1497"/>
          <p:cNvSpPr txBox="1"/>
          <p:nvPr/>
        </p:nvSpPr>
        <p:spPr>
          <a:xfrm>
            <a:off x="10351735" y="6109119"/>
            <a:ext cx="1663700"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New Objects</a:t>
            </a:r>
          </a:p>
        </p:txBody>
      </p:sp>
      <p:sp>
        <p:nvSpPr>
          <p:cNvPr id="1499" name="TextBox 1498"/>
          <p:cNvSpPr txBox="1"/>
          <p:nvPr/>
        </p:nvSpPr>
        <p:spPr>
          <a:xfrm>
            <a:off x="10350080" y="6395012"/>
            <a:ext cx="1663700" cy="184666"/>
          </a:xfrm>
          <a:prstGeom prst="rect">
            <a:avLst/>
          </a:prstGeom>
          <a:noFill/>
        </p:spPr>
        <p:txBody>
          <a:bodyPr wrap="square" lIns="0" tIns="0" rIns="0" bIns="0" rtlCol="0">
            <a:spAutoFit/>
          </a:bodyPr>
          <a:lstStyle/>
          <a:p>
            <a:r>
              <a:rPr lang="en-US" sz="1200" dirty="0" smtClean="0">
                <a:gradFill>
                  <a:gsLst>
                    <a:gs pos="0">
                      <a:schemeClr val="tx1"/>
                    </a:gs>
                    <a:gs pos="86000">
                      <a:schemeClr val="tx1"/>
                    </a:gs>
                  </a:gsLst>
                  <a:lin ang="5400000" scaled="0"/>
                </a:gradFill>
              </a:rPr>
              <a:t>Extensibility points</a:t>
            </a:r>
          </a:p>
        </p:txBody>
      </p:sp>
      <p:cxnSp>
        <p:nvCxnSpPr>
          <p:cNvPr id="1501" name="Straight Arrow Connector 1500"/>
          <p:cNvCxnSpPr>
            <a:stCxn id="1465" idx="2"/>
            <a:endCxn id="1474" idx="0"/>
          </p:cNvCxnSpPr>
          <p:nvPr/>
        </p:nvCxnSpPr>
        <p:spPr>
          <a:xfrm flipH="1">
            <a:off x="3789296" y="3278257"/>
            <a:ext cx="650625" cy="573709"/>
          </a:xfrm>
          <a:prstGeom prst="straightConnector1">
            <a:avLst/>
          </a:prstGeom>
          <a:ln w="254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4" name="Straight Arrow Connector 1503"/>
          <p:cNvCxnSpPr>
            <a:stCxn id="1465" idx="2"/>
            <a:endCxn id="1475" idx="0"/>
          </p:cNvCxnSpPr>
          <p:nvPr/>
        </p:nvCxnSpPr>
        <p:spPr>
          <a:xfrm>
            <a:off x="4439921" y="3278257"/>
            <a:ext cx="697227" cy="573709"/>
          </a:xfrm>
          <a:prstGeom prst="straightConnector1">
            <a:avLst/>
          </a:prstGeom>
          <a:ln w="254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7" name="Straight Arrow Connector 1506"/>
          <p:cNvCxnSpPr>
            <a:stCxn id="1465" idx="2"/>
            <a:endCxn id="1473" idx="0"/>
          </p:cNvCxnSpPr>
          <p:nvPr/>
        </p:nvCxnSpPr>
        <p:spPr>
          <a:xfrm flipH="1">
            <a:off x="2459106" y="3278257"/>
            <a:ext cx="1980815" cy="814454"/>
          </a:xfrm>
          <a:prstGeom prst="straightConnector1">
            <a:avLst/>
          </a:prstGeom>
          <a:ln w="254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0" name="Straight Arrow Connector 1509"/>
          <p:cNvCxnSpPr>
            <a:stCxn id="1465" idx="2"/>
            <a:endCxn id="1476" idx="0"/>
          </p:cNvCxnSpPr>
          <p:nvPr/>
        </p:nvCxnSpPr>
        <p:spPr>
          <a:xfrm>
            <a:off x="4439921" y="3278257"/>
            <a:ext cx="2027486" cy="577575"/>
          </a:xfrm>
          <a:prstGeom prst="straightConnector1">
            <a:avLst/>
          </a:prstGeom>
          <a:ln w="254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3" name="Straight Arrow Connector 1512"/>
          <p:cNvCxnSpPr>
            <a:stCxn id="1473" idx="1"/>
            <a:endCxn id="1480" idx="3"/>
          </p:cNvCxnSpPr>
          <p:nvPr/>
        </p:nvCxnSpPr>
        <p:spPr>
          <a:xfrm flipH="1" flipV="1">
            <a:off x="1456635" y="4292600"/>
            <a:ext cx="477076" cy="2207"/>
          </a:xfrm>
          <a:prstGeom prst="straightConnector1">
            <a:avLst/>
          </a:prstGeom>
          <a:ln w="254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6" name="Straight Arrow Connector 1515"/>
          <p:cNvCxnSpPr>
            <a:stCxn id="1478" idx="1"/>
            <a:endCxn id="1481" idx="3"/>
          </p:cNvCxnSpPr>
          <p:nvPr/>
        </p:nvCxnSpPr>
        <p:spPr>
          <a:xfrm flipH="1">
            <a:off x="1456635" y="5094907"/>
            <a:ext cx="477076" cy="5525"/>
          </a:xfrm>
          <a:prstGeom prst="straightConnector1">
            <a:avLst/>
          </a:prstGeom>
          <a:ln w="254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5" name="Straight Arrow Connector 1524"/>
          <p:cNvCxnSpPr>
            <a:stCxn id="1473" idx="2"/>
            <a:endCxn id="1478" idx="0"/>
          </p:cNvCxnSpPr>
          <p:nvPr/>
        </p:nvCxnSpPr>
        <p:spPr>
          <a:xfrm>
            <a:off x="2459106" y="4496902"/>
            <a:ext cx="0" cy="328543"/>
          </a:xfrm>
          <a:prstGeom prst="straightConnector1">
            <a:avLst/>
          </a:prstGeom>
          <a:ln w="254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2" name="Straight Arrow Connector 1531"/>
          <p:cNvCxnSpPr>
            <a:stCxn id="1476" idx="2"/>
            <a:endCxn id="1479" idx="0"/>
          </p:cNvCxnSpPr>
          <p:nvPr/>
        </p:nvCxnSpPr>
        <p:spPr>
          <a:xfrm>
            <a:off x="6467407" y="4260023"/>
            <a:ext cx="0" cy="459409"/>
          </a:xfrm>
          <a:prstGeom prst="straightConnector1">
            <a:avLst/>
          </a:prstGeom>
          <a:ln w="254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3" name="Straight Arrow Connector 1542"/>
          <p:cNvCxnSpPr>
            <a:stCxn id="1457" idx="2"/>
            <a:endCxn id="1487" idx="0"/>
          </p:cNvCxnSpPr>
          <p:nvPr/>
        </p:nvCxnSpPr>
        <p:spPr>
          <a:xfrm>
            <a:off x="9744658" y="2357231"/>
            <a:ext cx="4248" cy="601869"/>
          </a:xfrm>
          <a:prstGeom prst="straightConnector1">
            <a:avLst/>
          </a:prstGeom>
          <a:ln w="254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6" name="Straight Arrow Connector 1545"/>
          <p:cNvCxnSpPr>
            <a:stCxn id="1487" idx="2"/>
            <a:endCxn id="1488" idx="0"/>
          </p:cNvCxnSpPr>
          <p:nvPr/>
        </p:nvCxnSpPr>
        <p:spPr>
          <a:xfrm>
            <a:off x="9748906" y="3363291"/>
            <a:ext cx="0" cy="463275"/>
          </a:xfrm>
          <a:prstGeom prst="straightConnector1">
            <a:avLst/>
          </a:prstGeom>
          <a:ln w="254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bwMode="auto">
          <a:xfrm>
            <a:off x="4611752" y="4719432"/>
            <a:ext cx="1050789" cy="404191"/>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gradFill>
                  <a:gsLst>
                    <a:gs pos="0">
                      <a:srgbClr val="FFFFFF"/>
                    </a:gs>
                    <a:gs pos="100000">
                      <a:srgbClr val="FFFFFF"/>
                    </a:gs>
                  </a:gsLst>
                  <a:lin ang="5400000" scaled="0"/>
                </a:gradFill>
              </a:rPr>
              <a:t>Roles and Features</a:t>
            </a:r>
            <a:endParaRPr lang="en-US" sz="1200" dirty="0">
              <a:gradFill>
                <a:gsLst>
                  <a:gs pos="0">
                    <a:srgbClr val="FFFFFF"/>
                  </a:gs>
                  <a:gs pos="100000">
                    <a:srgbClr val="FFFFFF"/>
                  </a:gs>
                </a:gsLst>
                <a:lin ang="5400000" scaled="0"/>
              </a:gradFill>
            </a:endParaRPr>
          </a:p>
        </p:txBody>
      </p:sp>
      <p:cxnSp>
        <p:nvCxnSpPr>
          <p:cNvPr id="56" name="Straight Arrow Connector 55"/>
          <p:cNvCxnSpPr>
            <a:endCxn id="55" idx="0"/>
          </p:cNvCxnSpPr>
          <p:nvPr/>
        </p:nvCxnSpPr>
        <p:spPr>
          <a:xfrm>
            <a:off x="5137147" y="4260023"/>
            <a:ext cx="0" cy="459409"/>
          </a:xfrm>
          <a:prstGeom prst="straightConnector1">
            <a:avLst/>
          </a:prstGeom>
          <a:ln w="254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bwMode="auto">
          <a:xfrm>
            <a:off x="7784485" y="1048037"/>
            <a:ext cx="1050789" cy="404191"/>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gradFill>
                  <a:gsLst>
                    <a:gs pos="0">
                      <a:srgbClr val="FFFFFF"/>
                    </a:gs>
                    <a:gs pos="100000">
                      <a:srgbClr val="FFFFFF"/>
                    </a:gs>
                  </a:gsLst>
                  <a:lin ang="5400000" scaled="0"/>
                </a:gradFill>
              </a:rPr>
              <a:t>Settings</a:t>
            </a:r>
          </a:p>
        </p:txBody>
      </p:sp>
      <p:cxnSp>
        <p:nvCxnSpPr>
          <p:cNvPr id="59" name="Straight Arrow Connector 58"/>
          <p:cNvCxnSpPr>
            <a:stCxn id="1455" idx="3"/>
            <a:endCxn id="58" idx="1"/>
          </p:cNvCxnSpPr>
          <p:nvPr/>
        </p:nvCxnSpPr>
        <p:spPr>
          <a:xfrm>
            <a:off x="7233261" y="1237423"/>
            <a:ext cx="551224" cy="12710"/>
          </a:xfrm>
          <a:prstGeom prst="straightConnector1">
            <a:avLst/>
          </a:prstGeom>
          <a:ln w="25400">
            <a:solidFill>
              <a:schemeClr val="tx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1267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0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7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8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8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1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7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5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7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46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6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98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45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54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48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54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8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5" grpId="0" animBg="1"/>
      <p:bldP spid="1456" grpId="0" animBg="1"/>
      <p:bldP spid="1457" grpId="0" animBg="1"/>
      <p:bldP spid="1462" grpId="0" animBg="1"/>
      <p:bldP spid="1465" grpId="0" animBg="1"/>
      <p:bldP spid="1466" grpId="0" animBg="1"/>
      <p:bldP spid="1473" grpId="0" animBg="1"/>
      <p:bldP spid="1474" grpId="0" animBg="1"/>
      <p:bldP spid="1475" grpId="0" animBg="1"/>
      <p:bldP spid="1476" grpId="0" animBg="1"/>
      <p:bldP spid="1478" grpId="0" animBg="1"/>
      <p:bldP spid="1479" grpId="0" animBg="1"/>
      <p:bldP spid="1480" grpId="0" animBg="1"/>
      <p:bldP spid="1481" grpId="0" animBg="1"/>
      <p:bldP spid="1487" grpId="0" animBg="1"/>
      <p:bldP spid="1488" grpId="0" animBg="1"/>
      <p:bldP spid="55"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Customize Deployment</a:t>
            </a:r>
            <a:endParaRPr lang="en-US" dirty="0"/>
          </a:p>
        </p:txBody>
      </p:sp>
      <p:sp>
        <p:nvSpPr>
          <p:cNvPr id="3" name="Text Placeholder 2"/>
          <p:cNvSpPr>
            <a:spLocks noGrp="1"/>
          </p:cNvSpPr>
          <p:nvPr>
            <p:ph type="body" sz="quarter" idx="10"/>
          </p:nvPr>
        </p:nvSpPr>
        <p:spPr>
          <a:xfrm>
            <a:off x="519112" y="1447799"/>
            <a:ext cx="11149013" cy="3490186"/>
          </a:xfrm>
        </p:spPr>
        <p:txBody>
          <a:bodyPr/>
          <a:lstStyle/>
          <a:p>
            <a:r>
              <a:rPr lang="en-US" dirty="0" smtClean="0"/>
              <a:t>Prepares the template for deployment</a:t>
            </a:r>
          </a:p>
          <a:p>
            <a:r>
              <a:rPr lang="en-US" dirty="0" smtClean="0"/>
              <a:t>Specify OS settings </a:t>
            </a:r>
          </a:p>
          <a:p>
            <a:pPr lvl="1"/>
            <a:r>
              <a:rPr lang="en-US" dirty="0" smtClean="0"/>
              <a:t>Computer name, Admin password etc.</a:t>
            </a:r>
          </a:p>
          <a:p>
            <a:r>
              <a:rPr lang="en-US" dirty="0" smtClean="0"/>
              <a:t>Specify Application Settings </a:t>
            </a:r>
          </a:p>
          <a:p>
            <a:pPr lvl="1"/>
            <a:r>
              <a:rPr lang="en-US" dirty="0" smtClean="0"/>
              <a:t>e.g. SQL connection string</a:t>
            </a:r>
          </a:p>
          <a:p>
            <a:r>
              <a:rPr lang="en-US" dirty="0" smtClean="0"/>
              <a:t>Allows usage of same template in different environments </a:t>
            </a:r>
          </a:p>
          <a:p>
            <a:pPr lvl="1"/>
            <a:r>
              <a:rPr lang="en-US" dirty="0" smtClean="0"/>
              <a:t>Development, Staging, Production etc.</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16055674"/>
              </p:ext>
            </p:extLst>
          </p:nvPr>
        </p:nvGraphicFramePr>
        <p:xfrm>
          <a:off x="9557841" y="74648"/>
          <a:ext cx="2551176" cy="2313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8195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1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grpId="0" nodeType="withEffect">
                                  <p:stCondLst>
                                    <p:cond delay="150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par>
                          <p:cTn id="18" fill="hold">
                            <p:stCondLst>
                              <p:cond delay="2500"/>
                            </p:stCondLst>
                            <p:childTnLst>
                              <p:par>
                                <p:cTn id="19" presetID="1" presetClass="entr" presetSubtype="0" fill="hold" grpId="0" nodeType="afterEffect">
                                  <p:stCondLst>
                                    <p:cond delay="200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Preview</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700780285"/>
              </p:ext>
            </p:extLst>
          </p:nvPr>
        </p:nvGraphicFramePr>
        <p:xfrm>
          <a:off x="9557841" y="74648"/>
          <a:ext cx="2551176" cy="2313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5124" y="1061213"/>
            <a:ext cx="7962900" cy="572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6772103" y="1925491"/>
            <a:ext cx="3129451" cy="760546"/>
            <a:chOff x="1" y="1647199"/>
            <a:chExt cx="3129451" cy="626263"/>
          </a:xfrm>
        </p:grpSpPr>
        <p:sp>
          <p:nvSpPr>
            <p:cNvPr id="10" name="Rounded Rectangle 9"/>
            <p:cNvSpPr/>
            <p:nvPr/>
          </p:nvSpPr>
          <p:spPr bwMode="auto">
            <a:xfrm>
              <a:off x="1" y="1647199"/>
              <a:ext cx="3129451" cy="626263"/>
            </a:xfrm>
            <a:prstGeom prst="roundRect">
              <a:avLst>
                <a:gd name="adj" fmla="val 17611"/>
              </a:avLst>
            </a:prstGeom>
            <a:gradFill flip="none" rotWithShape="1">
              <a:gsLst>
                <a:gs pos="0">
                  <a:srgbClr val="FFFFFF">
                    <a:alpha val="0"/>
                  </a:srgbClr>
                </a:gs>
                <a:gs pos="64000">
                  <a:schemeClr val="tx2">
                    <a:lumMod val="50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bodyPr>
            <a:lstStyle/>
            <a:p>
              <a:pPr algn="ctr" defTabSz="2400300" fontAlgn="base">
                <a:lnSpc>
                  <a:spcPct val="90000"/>
                </a:lnSpc>
                <a:spcBef>
                  <a:spcPct val="0"/>
                </a:spcBef>
                <a:spcAft>
                  <a:spcPct val="35000"/>
                </a:spcAft>
              </a:pPr>
              <a:endParaRPr lang="en-US" sz="3200" dirty="0">
                <a:solidFill>
                  <a:srgbClr val="FFFFFF"/>
                </a:solidFill>
                <a:effectLst>
                  <a:outerShdw blurRad="50800" dist="38100" dir="2700000" algn="tl" rotWithShape="0">
                    <a:prstClr val="black">
                      <a:alpha val="40000"/>
                    </a:prstClr>
                  </a:outerShdw>
                </a:effectLst>
                <a:latin typeface="Segoe UI" pitchFamily="34" charset="0"/>
              </a:endParaRPr>
            </a:p>
          </p:txBody>
        </p:sp>
        <p:sp>
          <p:nvSpPr>
            <p:cNvPr id="11" name="TextBox 10"/>
            <p:cNvSpPr txBox="1"/>
            <p:nvPr/>
          </p:nvSpPr>
          <p:spPr>
            <a:xfrm>
              <a:off x="106664" y="1808269"/>
              <a:ext cx="2569863" cy="304122"/>
            </a:xfrm>
            <a:prstGeom prst="rect">
              <a:avLst/>
            </a:prstGeom>
            <a:noFill/>
          </p:spPr>
          <p:txBody>
            <a:bodyPr wrap="square" rtlCol="0" anchor="ctr" anchorCtr="0">
              <a:spAutoFit/>
            </a:bodyPr>
            <a:lstStyle/>
            <a:p>
              <a:pPr>
                <a:lnSpc>
                  <a:spcPct val="90000"/>
                </a:lnSpc>
              </a:pPr>
              <a:r>
                <a:rPr lang="en-US" sz="2000" dirty="0" smtClean="0">
                  <a:gradFill>
                    <a:gsLst>
                      <a:gs pos="0">
                        <a:schemeClr val="tx1"/>
                      </a:gs>
                      <a:gs pos="100000">
                        <a:schemeClr val="tx1"/>
                      </a:gs>
                    </a:gsLst>
                    <a:lin ang="5400000" scaled="0"/>
                  </a:gradFill>
                  <a:latin typeface="Segoe UI" pitchFamily="34" charset="0"/>
                  <a:cs typeface="Segoe UI" pitchFamily="34" charset="0"/>
                </a:rPr>
                <a:t>Deploy to Cloud</a:t>
              </a:r>
            </a:p>
          </p:txBody>
        </p:sp>
      </p:grpSp>
      <p:grpSp>
        <p:nvGrpSpPr>
          <p:cNvPr id="12" name="Group 11"/>
          <p:cNvGrpSpPr/>
          <p:nvPr/>
        </p:nvGrpSpPr>
        <p:grpSpPr>
          <a:xfrm>
            <a:off x="476989" y="3674365"/>
            <a:ext cx="3144143" cy="748006"/>
            <a:chOff x="1" y="1697074"/>
            <a:chExt cx="3129451" cy="626263"/>
          </a:xfrm>
        </p:grpSpPr>
        <p:sp>
          <p:nvSpPr>
            <p:cNvPr id="13" name="Rounded Rectangle 12"/>
            <p:cNvSpPr/>
            <p:nvPr/>
          </p:nvSpPr>
          <p:spPr bwMode="auto">
            <a:xfrm>
              <a:off x="1" y="1697074"/>
              <a:ext cx="3129451" cy="626263"/>
            </a:xfrm>
            <a:prstGeom prst="roundRect">
              <a:avLst>
                <a:gd name="adj" fmla="val 17611"/>
              </a:avLst>
            </a:prstGeom>
            <a:gradFill flip="none" rotWithShape="1">
              <a:gsLst>
                <a:gs pos="0">
                  <a:srgbClr val="FFFFFF">
                    <a:alpha val="0"/>
                  </a:srgbClr>
                </a:gs>
                <a:gs pos="64000">
                  <a:schemeClr val="tx2">
                    <a:lumMod val="50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bodyPr>
            <a:lstStyle/>
            <a:p>
              <a:pPr algn="ctr" defTabSz="2400300" fontAlgn="base">
                <a:lnSpc>
                  <a:spcPct val="90000"/>
                </a:lnSpc>
                <a:spcBef>
                  <a:spcPct val="0"/>
                </a:spcBef>
                <a:spcAft>
                  <a:spcPct val="35000"/>
                </a:spcAft>
              </a:pPr>
              <a:endParaRPr lang="en-US" sz="3200" dirty="0">
                <a:solidFill>
                  <a:srgbClr val="FFFFFF"/>
                </a:solidFill>
                <a:effectLst>
                  <a:outerShdw blurRad="50800" dist="38100" dir="2700000" algn="tl" rotWithShape="0">
                    <a:prstClr val="black">
                      <a:alpha val="40000"/>
                    </a:prstClr>
                  </a:outerShdw>
                </a:effectLst>
                <a:latin typeface="Segoe UI" pitchFamily="34" charset="0"/>
              </a:endParaRPr>
            </a:p>
          </p:txBody>
        </p:sp>
        <p:sp>
          <p:nvSpPr>
            <p:cNvPr id="14" name="TextBox 13"/>
            <p:cNvSpPr txBox="1"/>
            <p:nvPr/>
          </p:nvSpPr>
          <p:spPr>
            <a:xfrm>
              <a:off x="106664" y="1825539"/>
              <a:ext cx="2569863" cy="369332"/>
            </a:xfrm>
            <a:prstGeom prst="rect">
              <a:avLst/>
            </a:prstGeom>
            <a:noFill/>
          </p:spPr>
          <p:txBody>
            <a:bodyPr wrap="square" rtlCol="0" anchor="ctr" anchorCtr="0">
              <a:spAutoFit/>
            </a:bodyPr>
            <a:lstStyle/>
            <a:p>
              <a:pPr>
                <a:lnSpc>
                  <a:spcPct val="90000"/>
                </a:lnSpc>
              </a:pPr>
              <a:r>
                <a:rPr lang="en-US" sz="2000" dirty="0" smtClean="0">
                  <a:gradFill>
                    <a:gsLst>
                      <a:gs pos="0">
                        <a:schemeClr val="tx1"/>
                      </a:gs>
                      <a:gs pos="100000">
                        <a:schemeClr val="tx1"/>
                      </a:gs>
                    </a:gsLst>
                    <a:lin ang="5400000" scaled="0"/>
                  </a:gradFill>
                  <a:latin typeface="Segoe UI" pitchFamily="34" charset="0"/>
                  <a:cs typeface="Segoe UI" pitchFamily="34" charset="0"/>
                </a:rPr>
                <a:t>Settings to override</a:t>
              </a:r>
            </a:p>
          </p:txBody>
        </p:sp>
      </p:grpSp>
      <p:grpSp>
        <p:nvGrpSpPr>
          <p:cNvPr id="15" name="Group 14"/>
          <p:cNvGrpSpPr/>
          <p:nvPr/>
        </p:nvGrpSpPr>
        <p:grpSpPr>
          <a:xfrm>
            <a:off x="2229539" y="1333266"/>
            <a:ext cx="3129451" cy="626263"/>
            <a:chOff x="1" y="1647199"/>
            <a:chExt cx="3129451" cy="626263"/>
          </a:xfrm>
        </p:grpSpPr>
        <p:sp>
          <p:nvSpPr>
            <p:cNvPr id="16" name="Rounded Rectangle 15"/>
            <p:cNvSpPr/>
            <p:nvPr/>
          </p:nvSpPr>
          <p:spPr bwMode="auto">
            <a:xfrm>
              <a:off x="1" y="1647199"/>
              <a:ext cx="3129451" cy="626263"/>
            </a:xfrm>
            <a:prstGeom prst="roundRect">
              <a:avLst>
                <a:gd name="adj" fmla="val 17611"/>
              </a:avLst>
            </a:prstGeom>
            <a:gradFill flip="none" rotWithShape="1">
              <a:gsLst>
                <a:gs pos="0">
                  <a:srgbClr val="FFFFFF">
                    <a:alpha val="0"/>
                  </a:srgbClr>
                </a:gs>
                <a:gs pos="64000">
                  <a:schemeClr val="tx2">
                    <a:lumMod val="50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bodyPr>
            <a:lstStyle/>
            <a:p>
              <a:pPr algn="ctr" defTabSz="2400300" fontAlgn="base">
                <a:lnSpc>
                  <a:spcPct val="90000"/>
                </a:lnSpc>
                <a:spcBef>
                  <a:spcPct val="0"/>
                </a:spcBef>
                <a:spcAft>
                  <a:spcPct val="35000"/>
                </a:spcAft>
              </a:pPr>
              <a:endParaRPr lang="en-US" sz="3200" dirty="0">
                <a:solidFill>
                  <a:srgbClr val="FFFFFF"/>
                </a:solidFill>
                <a:effectLst>
                  <a:outerShdw blurRad="50800" dist="38100" dir="2700000" algn="tl" rotWithShape="0">
                    <a:prstClr val="black">
                      <a:alpha val="40000"/>
                    </a:prstClr>
                  </a:outerShdw>
                </a:effectLst>
                <a:latin typeface="Segoe UI" pitchFamily="34" charset="0"/>
              </a:endParaRPr>
            </a:p>
          </p:txBody>
        </p:sp>
        <p:sp>
          <p:nvSpPr>
            <p:cNvPr id="17" name="TextBox 16"/>
            <p:cNvSpPr txBox="1"/>
            <p:nvPr/>
          </p:nvSpPr>
          <p:spPr>
            <a:xfrm>
              <a:off x="106664" y="1775664"/>
              <a:ext cx="2569863" cy="369332"/>
            </a:xfrm>
            <a:prstGeom prst="rect">
              <a:avLst/>
            </a:prstGeom>
            <a:noFill/>
          </p:spPr>
          <p:txBody>
            <a:bodyPr wrap="square" rtlCol="0" anchor="ctr" anchorCtr="0">
              <a:spAutoFit/>
            </a:bodyPr>
            <a:lstStyle/>
            <a:p>
              <a:pPr>
                <a:lnSpc>
                  <a:spcPct val="90000"/>
                </a:lnSpc>
              </a:pPr>
              <a:r>
                <a:rPr lang="en-US" sz="2000" dirty="0" smtClean="0">
                  <a:gradFill>
                    <a:gsLst>
                      <a:gs pos="0">
                        <a:schemeClr val="tx1"/>
                      </a:gs>
                      <a:gs pos="100000">
                        <a:schemeClr val="tx1"/>
                      </a:gs>
                    </a:gsLst>
                    <a:lin ang="5400000" scaled="0"/>
                  </a:gradFill>
                  <a:latin typeface="Segoe UI" pitchFamily="34" charset="0"/>
                  <a:cs typeface="Segoe UI" pitchFamily="34" charset="0"/>
                </a:rPr>
                <a:t>Deploy the service</a:t>
              </a:r>
            </a:p>
          </p:txBody>
        </p:sp>
      </p:grpSp>
    </p:spTree>
    <p:custDataLst>
      <p:tags r:id="rId1"/>
    </p:custDataLst>
    <p:extLst>
      <p:ext uri="{BB962C8B-B14F-4D97-AF65-F5344CB8AC3E}">
        <p14:creationId xmlns:p14="http://schemas.microsoft.com/office/powerpoint/2010/main" val="2654667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78689" y="3134743"/>
            <a:ext cx="1726750" cy="63512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a:gradFill>
                  <a:gsLst>
                    <a:gs pos="0">
                      <a:srgbClr val="000000"/>
                    </a:gs>
                    <a:gs pos="100000">
                      <a:srgbClr val="000000"/>
                    </a:gs>
                  </a:gsLst>
                  <a:lin ang="5400000" scaled="0"/>
                </a:gradFill>
              </a:rPr>
              <a:t>Application Profile Level  Pre-Install GCE</a:t>
            </a:r>
          </a:p>
        </p:txBody>
      </p:sp>
      <p:sp>
        <p:nvSpPr>
          <p:cNvPr id="7" name="Rectangle 6"/>
          <p:cNvSpPr/>
          <p:nvPr/>
        </p:nvSpPr>
        <p:spPr>
          <a:xfrm>
            <a:off x="4223807" y="5254820"/>
            <a:ext cx="1726750" cy="65087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a:gradFill>
                  <a:gsLst>
                    <a:gs pos="0">
                      <a:srgbClr val="000000"/>
                    </a:gs>
                    <a:gs pos="100000">
                      <a:srgbClr val="000000"/>
                    </a:gs>
                  </a:gsLst>
                  <a:lin ang="5400000" scaled="0"/>
                </a:gradFill>
              </a:rPr>
              <a:t>Application Profile Level Post-Install GCE</a:t>
            </a:r>
          </a:p>
        </p:txBody>
      </p:sp>
      <p:sp>
        <p:nvSpPr>
          <p:cNvPr id="8" name="Rectangle 7"/>
          <p:cNvSpPr/>
          <p:nvPr/>
        </p:nvSpPr>
        <p:spPr>
          <a:xfrm>
            <a:off x="6276288" y="3165045"/>
            <a:ext cx="1726750" cy="5986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a:gradFill>
                  <a:gsLst>
                    <a:gs pos="0">
                      <a:srgbClr val="000000"/>
                    </a:gs>
                    <a:gs pos="100000">
                      <a:srgbClr val="000000"/>
                    </a:gs>
                  </a:gsLst>
                  <a:lin ang="5400000" scaled="0"/>
                </a:gradFill>
              </a:rPr>
              <a:t>Application Pre-Install GCE</a:t>
            </a:r>
          </a:p>
        </p:txBody>
      </p:sp>
      <p:sp>
        <p:nvSpPr>
          <p:cNvPr id="9" name="Rectangle 8"/>
          <p:cNvSpPr/>
          <p:nvPr/>
        </p:nvSpPr>
        <p:spPr>
          <a:xfrm>
            <a:off x="6276288" y="5270541"/>
            <a:ext cx="1726750" cy="60853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a:gradFill>
                  <a:gsLst>
                    <a:gs pos="0">
                      <a:srgbClr val="000000"/>
                    </a:gs>
                    <a:gs pos="100000">
                      <a:srgbClr val="000000"/>
                    </a:gs>
                  </a:gsLst>
                  <a:lin ang="5400000" scaled="0"/>
                </a:gradFill>
              </a:rPr>
              <a:t>Application Post-Install GCE</a:t>
            </a:r>
          </a:p>
        </p:txBody>
      </p:sp>
      <p:sp>
        <p:nvSpPr>
          <p:cNvPr id="11" name="Rectangle 10"/>
          <p:cNvSpPr/>
          <p:nvPr/>
        </p:nvSpPr>
        <p:spPr>
          <a:xfrm>
            <a:off x="121790" y="1087707"/>
            <a:ext cx="1726750" cy="66938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Select Tier Based on </a:t>
            </a:r>
            <a:r>
              <a:rPr lang="en-US" sz="1400" dirty="0" smtClean="0"/>
              <a:t>Deployment </a:t>
            </a:r>
            <a:r>
              <a:rPr lang="en-US" sz="1400" dirty="0"/>
              <a:t>Order</a:t>
            </a:r>
          </a:p>
        </p:txBody>
      </p:sp>
      <p:sp>
        <p:nvSpPr>
          <p:cNvPr id="13" name="Rectangle 12"/>
          <p:cNvSpPr/>
          <p:nvPr/>
        </p:nvSpPr>
        <p:spPr>
          <a:xfrm>
            <a:off x="2149246" y="1110821"/>
            <a:ext cx="1726750" cy="63512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Create New VM from Template</a:t>
            </a:r>
          </a:p>
        </p:txBody>
      </p:sp>
      <p:sp>
        <p:nvSpPr>
          <p:cNvPr id="14" name="Rectangle 13"/>
          <p:cNvSpPr/>
          <p:nvPr/>
        </p:nvSpPr>
        <p:spPr>
          <a:xfrm>
            <a:off x="2149246" y="5335075"/>
            <a:ext cx="1726750" cy="502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Add to Load Balancer</a:t>
            </a:r>
          </a:p>
        </p:txBody>
      </p:sp>
      <p:sp>
        <p:nvSpPr>
          <p:cNvPr id="16" name="Rectangle 15"/>
          <p:cNvSpPr/>
          <p:nvPr/>
        </p:nvSpPr>
        <p:spPr>
          <a:xfrm>
            <a:off x="6276288" y="4174025"/>
            <a:ext cx="1726750" cy="60853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Install Application</a:t>
            </a:r>
          </a:p>
        </p:txBody>
      </p:sp>
      <p:cxnSp>
        <p:nvCxnSpPr>
          <p:cNvPr id="19" name="Straight Connector 18"/>
          <p:cNvCxnSpPr/>
          <p:nvPr/>
        </p:nvCxnSpPr>
        <p:spPr>
          <a:xfrm>
            <a:off x="2007802" y="51786"/>
            <a:ext cx="0" cy="675220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996871" y="67322"/>
            <a:ext cx="0" cy="675220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94413" y="76200"/>
            <a:ext cx="0" cy="675220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88852" y="238218"/>
            <a:ext cx="1436034" cy="369332"/>
          </a:xfrm>
          <a:prstGeom prst="rect">
            <a:avLst/>
          </a:prstGeom>
          <a:noFill/>
        </p:spPr>
        <p:txBody>
          <a:bodyPr wrap="none" rtlCol="0">
            <a:spAutoFit/>
          </a:bodyPr>
          <a:lstStyle/>
          <a:p>
            <a:r>
              <a:rPr lang="en-US" dirty="0" smtClean="0"/>
              <a:t>Per Machine</a:t>
            </a:r>
          </a:p>
        </p:txBody>
      </p:sp>
      <p:sp>
        <p:nvSpPr>
          <p:cNvPr id="24" name="TextBox 23"/>
          <p:cNvSpPr txBox="1"/>
          <p:nvPr/>
        </p:nvSpPr>
        <p:spPr>
          <a:xfrm>
            <a:off x="4178689" y="240268"/>
            <a:ext cx="1514582" cy="369332"/>
          </a:xfrm>
          <a:prstGeom prst="rect">
            <a:avLst/>
          </a:prstGeom>
          <a:noFill/>
        </p:spPr>
        <p:txBody>
          <a:bodyPr wrap="none" rtlCol="0">
            <a:spAutoFit/>
          </a:bodyPr>
          <a:lstStyle/>
          <a:p>
            <a:r>
              <a:rPr lang="en-US" dirty="0" smtClean="0"/>
              <a:t>Per Guest OS</a:t>
            </a:r>
            <a:endParaRPr lang="en-US" dirty="0"/>
          </a:p>
        </p:txBody>
      </p:sp>
      <p:sp>
        <p:nvSpPr>
          <p:cNvPr id="25" name="TextBox 24"/>
          <p:cNvSpPr txBox="1"/>
          <p:nvPr/>
        </p:nvSpPr>
        <p:spPr>
          <a:xfrm>
            <a:off x="6276289" y="231699"/>
            <a:ext cx="1726178" cy="369332"/>
          </a:xfrm>
          <a:prstGeom prst="rect">
            <a:avLst/>
          </a:prstGeom>
          <a:noFill/>
        </p:spPr>
        <p:txBody>
          <a:bodyPr wrap="none" rtlCol="0">
            <a:spAutoFit/>
          </a:bodyPr>
          <a:lstStyle/>
          <a:p>
            <a:r>
              <a:rPr lang="en-US" dirty="0" smtClean="0"/>
              <a:t>Per Application</a:t>
            </a:r>
            <a:endParaRPr lang="en-US" dirty="0"/>
          </a:p>
        </p:txBody>
      </p:sp>
      <p:sp>
        <p:nvSpPr>
          <p:cNvPr id="27" name="Rectangle 26"/>
          <p:cNvSpPr/>
          <p:nvPr/>
        </p:nvSpPr>
        <p:spPr>
          <a:xfrm>
            <a:off x="9924875" y="5181601"/>
            <a:ext cx="1726750" cy="37193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Built-In Step</a:t>
            </a:r>
          </a:p>
        </p:txBody>
      </p:sp>
      <p:sp>
        <p:nvSpPr>
          <p:cNvPr id="29" name="Rectangle 28"/>
          <p:cNvSpPr/>
          <p:nvPr/>
        </p:nvSpPr>
        <p:spPr>
          <a:xfrm>
            <a:off x="9934992" y="5701424"/>
            <a:ext cx="1726750" cy="3983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a:gradFill>
                  <a:gsLst>
                    <a:gs pos="0">
                      <a:srgbClr val="000000"/>
                    </a:gs>
                    <a:gs pos="100000">
                      <a:srgbClr val="000000"/>
                    </a:gs>
                  </a:gsLst>
                  <a:lin ang="5400000" scaled="0"/>
                </a:gradFill>
              </a:rPr>
              <a:t>Generic Command Executes in Guest</a:t>
            </a:r>
          </a:p>
        </p:txBody>
      </p:sp>
      <p:cxnSp>
        <p:nvCxnSpPr>
          <p:cNvPr id="36" name="Straight Arrow Connector 35"/>
          <p:cNvCxnSpPr/>
          <p:nvPr/>
        </p:nvCxnSpPr>
        <p:spPr>
          <a:xfrm>
            <a:off x="1848540" y="1430537"/>
            <a:ext cx="300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3" idx="2"/>
            <a:endCxn id="49" idx="0"/>
          </p:cNvCxnSpPr>
          <p:nvPr/>
        </p:nvCxnSpPr>
        <p:spPr>
          <a:xfrm>
            <a:off x="3012621" y="1745941"/>
            <a:ext cx="0" cy="347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6" idx="3"/>
            <a:endCxn id="8" idx="1"/>
          </p:cNvCxnSpPr>
          <p:nvPr/>
        </p:nvCxnSpPr>
        <p:spPr>
          <a:xfrm>
            <a:off x="5905439" y="3452303"/>
            <a:ext cx="370849" cy="12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8" idx="2"/>
            <a:endCxn id="16" idx="0"/>
          </p:cNvCxnSpPr>
          <p:nvPr/>
        </p:nvCxnSpPr>
        <p:spPr>
          <a:xfrm>
            <a:off x="7139663" y="3763732"/>
            <a:ext cx="0" cy="410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6" idx="2"/>
            <a:endCxn id="9" idx="0"/>
          </p:cNvCxnSpPr>
          <p:nvPr/>
        </p:nvCxnSpPr>
        <p:spPr>
          <a:xfrm>
            <a:off x="7139663" y="4782558"/>
            <a:ext cx="0" cy="4879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9" idx="1"/>
            <a:endCxn id="7" idx="3"/>
          </p:cNvCxnSpPr>
          <p:nvPr/>
        </p:nvCxnSpPr>
        <p:spPr>
          <a:xfrm flipH="1">
            <a:off x="5950557" y="5574808"/>
            <a:ext cx="325731" cy="5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7" idx="1"/>
            <a:endCxn id="14" idx="3"/>
          </p:cNvCxnSpPr>
          <p:nvPr/>
        </p:nvCxnSpPr>
        <p:spPr>
          <a:xfrm flipH="1">
            <a:off x="3875996" y="5580257"/>
            <a:ext cx="347811" cy="58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4" idx="1"/>
            <a:endCxn id="41" idx="3"/>
          </p:cNvCxnSpPr>
          <p:nvPr/>
        </p:nvCxnSpPr>
        <p:spPr>
          <a:xfrm flipH="1" flipV="1">
            <a:off x="1848540" y="5583515"/>
            <a:ext cx="300706" cy="25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09573" y="238218"/>
            <a:ext cx="1296189" cy="369332"/>
          </a:xfrm>
          <a:prstGeom prst="rect">
            <a:avLst/>
          </a:prstGeom>
          <a:noFill/>
        </p:spPr>
        <p:txBody>
          <a:bodyPr wrap="none" rtlCol="0">
            <a:spAutoFit/>
          </a:bodyPr>
          <a:lstStyle/>
          <a:p>
            <a:r>
              <a:rPr lang="en-US" dirty="0" smtClean="0"/>
              <a:t>Per Service</a:t>
            </a:r>
            <a:endParaRPr lang="en-US" dirty="0"/>
          </a:p>
        </p:txBody>
      </p:sp>
      <p:sp>
        <p:nvSpPr>
          <p:cNvPr id="81" name="Rectangle 80"/>
          <p:cNvSpPr/>
          <p:nvPr/>
        </p:nvSpPr>
        <p:spPr>
          <a:xfrm>
            <a:off x="9720588" y="5029200"/>
            <a:ext cx="2133044" cy="1219200"/>
          </a:xfrm>
          <a:prstGeom prst="rect">
            <a:avLst/>
          </a:prstGeom>
          <a:no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149246" y="2093071"/>
            <a:ext cx="1726750" cy="63512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Power On and Wait for VM</a:t>
            </a:r>
          </a:p>
        </p:txBody>
      </p:sp>
      <p:sp>
        <p:nvSpPr>
          <p:cNvPr id="53" name="Rectangle 52"/>
          <p:cNvSpPr/>
          <p:nvPr/>
        </p:nvSpPr>
        <p:spPr>
          <a:xfrm>
            <a:off x="4178689" y="2095441"/>
            <a:ext cx="1726750" cy="63512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Install VMM guest agent</a:t>
            </a:r>
          </a:p>
        </p:txBody>
      </p:sp>
      <p:cxnSp>
        <p:nvCxnSpPr>
          <p:cNvPr id="55" name="Straight Arrow Connector 54"/>
          <p:cNvCxnSpPr>
            <a:stCxn id="49" idx="3"/>
            <a:endCxn id="53" idx="1"/>
          </p:cNvCxnSpPr>
          <p:nvPr/>
        </p:nvCxnSpPr>
        <p:spPr>
          <a:xfrm>
            <a:off x="3875996" y="2410631"/>
            <a:ext cx="302693" cy="23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3" idx="2"/>
            <a:endCxn id="6" idx="0"/>
          </p:cNvCxnSpPr>
          <p:nvPr/>
        </p:nvCxnSpPr>
        <p:spPr>
          <a:xfrm>
            <a:off x="5042064" y="2730561"/>
            <a:ext cx="0" cy="4041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21790" y="5332495"/>
            <a:ext cx="1726750" cy="5020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Done</a:t>
            </a:r>
          </a:p>
        </p:txBody>
      </p:sp>
      <p:graphicFrame>
        <p:nvGraphicFramePr>
          <p:cNvPr id="34" name="Content Placeholder 3"/>
          <p:cNvGraphicFramePr>
            <a:graphicFrameLocks/>
          </p:cNvGraphicFramePr>
          <p:nvPr>
            <p:extLst>
              <p:ext uri="{D42A27DB-BD31-4B8C-83A1-F6EECF244321}">
                <p14:modId xmlns:p14="http://schemas.microsoft.com/office/powerpoint/2010/main" val="722588170"/>
              </p:ext>
            </p:extLst>
          </p:nvPr>
        </p:nvGraphicFramePr>
        <p:xfrm>
          <a:off x="9557841" y="74648"/>
          <a:ext cx="2551176" cy="2313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154507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par>
                                <p:cTn id="56" presetID="10" presetClass="entr" presetSubtype="0" fill="hold"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500"/>
                                        <p:tgtEl>
                                          <p:spTgt spid="5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fade">
                                      <p:cBhvr>
                                        <p:cTn id="74" dur="500"/>
                                        <p:tgtEl>
                                          <p:spTgt spid="6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3" grpId="0" animBg="1"/>
      <p:bldP spid="14" grpId="0" animBg="1"/>
      <p:bldP spid="16" grpId="0" animBg="1"/>
      <p:bldP spid="49" grpId="0" animBg="1"/>
      <p:bldP spid="53"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Create Service Template and Deploy</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808881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lowchart: Process 98"/>
          <p:cNvSpPr/>
          <p:nvPr/>
        </p:nvSpPr>
        <p:spPr bwMode="auto">
          <a:xfrm>
            <a:off x="4615475" y="975511"/>
            <a:ext cx="1784576" cy="3446587"/>
          </a:xfrm>
          <a:prstGeom prst="flowChartProcess">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3" name="Flowchart: Process 72"/>
          <p:cNvSpPr/>
          <p:nvPr/>
        </p:nvSpPr>
        <p:spPr bwMode="auto">
          <a:xfrm>
            <a:off x="1124275" y="990502"/>
            <a:ext cx="1856477" cy="3326678"/>
          </a:xfrm>
          <a:prstGeom prst="flowChartProcess">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 name="Title 1"/>
          <p:cNvSpPr txBox="1">
            <a:spLocks/>
          </p:cNvSpPr>
          <p:nvPr/>
        </p:nvSpPr>
        <p:spPr>
          <a:xfrm>
            <a:off x="519112" y="228600"/>
            <a:ext cx="11149013" cy="66638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gradFill flip="none" rotWithShape="1">
                  <a:gsLst>
                    <a:gs pos="0">
                      <a:schemeClr val="tx1"/>
                    </a:gs>
                    <a:gs pos="86000">
                      <a:schemeClr val="tx1"/>
                    </a:gs>
                  </a:gsLst>
                  <a:lin ang="5400000" scaled="0"/>
                  <a:tileRect/>
                </a:gradFill>
                <a:effectLst/>
                <a:uLnTx/>
                <a:uFillTx/>
                <a:latin typeface="+mj-lt"/>
                <a:ea typeface="+mn-ea"/>
                <a:cs typeface="Arial" charset="0"/>
              </a:rPr>
              <a:t>Update Process</a:t>
            </a:r>
            <a:endParaRPr kumimoji="0" lang="en-US" sz="4800" b="0" i="0" u="none" strike="noStrike" kern="1200" cap="none" spc="-150" normalizeH="0" baseline="0" noProof="0" dirty="0">
              <a:ln w="3175">
                <a:noFill/>
              </a:ln>
              <a:gradFill flip="none" rotWithShape="1">
                <a:gsLst>
                  <a:gs pos="0">
                    <a:schemeClr val="tx1"/>
                  </a:gs>
                  <a:gs pos="86000">
                    <a:schemeClr val="tx1"/>
                  </a:gs>
                </a:gsLst>
                <a:lin ang="5400000" scaled="0"/>
                <a:tileRect/>
              </a:gradFill>
              <a:effectLst/>
              <a:uLnTx/>
              <a:uFillTx/>
              <a:latin typeface="+mj-lt"/>
              <a:ea typeface="+mn-ea"/>
              <a:cs typeface="Arial" charset="0"/>
            </a:endParaRPr>
          </a:p>
        </p:txBody>
      </p:sp>
      <p:grpSp>
        <p:nvGrpSpPr>
          <p:cNvPr id="37" name="Group 36"/>
          <p:cNvGrpSpPr/>
          <p:nvPr/>
        </p:nvGrpSpPr>
        <p:grpSpPr>
          <a:xfrm>
            <a:off x="1541855" y="5127696"/>
            <a:ext cx="1071149" cy="904461"/>
            <a:chOff x="519112" y="5208103"/>
            <a:chExt cx="1071149" cy="904461"/>
          </a:xfrm>
        </p:grpSpPr>
        <p:sp>
          <p:nvSpPr>
            <p:cNvPr id="16" name="Flowchart: Extract 15"/>
            <p:cNvSpPr/>
            <p:nvPr/>
          </p:nvSpPr>
          <p:spPr bwMode="auto">
            <a:xfrm>
              <a:off x="519112" y="5208103"/>
              <a:ext cx="1071149" cy="904461"/>
            </a:xfrm>
            <a:prstGeom prst="flowChartExtra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7" name="Flowchart: Connector 16"/>
            <p:cNvSpPr/>
            <p:nvPr/>
          </p:nvSpPr>
          <p:spPr bwMode="auto">
            <a:xfrm>
              <a:off x="983975" y="5436703"/>
              <a:ext cx="120263" cy="79513"/>
            </a:xfrm>
            <a:prstGeom prst="flowChartConnector">
              <a:avLst/>
            </a:prstGeom>
            <a:solidFill>
              <a:schemeClr val="tx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9" name="Flowchart: Connector 18"/>
            <p:cNvSpPr/>
            <p:nvPr/>
          </p:nvSpPr>
          <p:spPr bwMode="auto">
            <a:xfrm>
              <a:off x="758688" y="5936972"/>
              <a:ext cx="120263" cy="79513"/>
            </a:xfrm>
            <a:prstGeom prst="flowChartConnector">
              <a:avLst/>
            </a:prstGeom>
            <a:solidFill>
              <a:schemeClr val="tx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 name="Flowchart: Connector 19"/>
            <p:cNvSpPr/>
            <p:nvPr/>
          </p:nvSpPr>
          <p:spPr bwMode="auto">
            <a:xfrm>
              <a:off x="998387" y="5932002"/>
              <a:ext cx="120263" cy="79513"/>
            </a:xfrm>
            <a:prstGeom prst="flowChartConnector">
              <a:avLst/>
            </a:prstGeom>
            <a:solidFill>
              <a:schemeClr val="tx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Flowchart: Connector 20"/>
            <p:cNvSpPr/>
            <p:nvPr/>
          </p:nvSpPr>
          <p:spPr bwMode="auto">
            <a:xfrm>
              <a:off x="1220360" y="5935317"/>
              <a:ext cx="120263" cy="79513"/>
            </a:xfrm>
            <a:prstGeom prst="flowChartConnector">
              <a:avLst/>
            </a:prstGeom>
            <a:solidFill>
              <a:schemeClr val="tx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23" name="Straight Connector 22"/>
            <p:cNvCxnSpPr>
              <a:stCxn id="17" idx="4"/>
              <a:endCxn id="19" idx="0"/>
            </p:cNvCxnSpPr>
            <p:nvPr/>
          </p:nvCxnSpPr>
          <p:spPr>
            <a:xfrm flipH="1">
              <a:off x="818820" y="5516216"/>
              <a:ext cx="225287" cy="420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7" idx="4"/>
            </p:cNvCxnSpPr>
            <p:nvPr/>
          </p:nvCxnSpPr>
          <p:spPr>
            <a:xfrm>
              <a:off x="1044107" y="5516216"/>
              <a:ext cx="14412" cy="4157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7" idx="4"/>
              <a:endCxn id="21" idx="7"/>
            </p:cNvCxnSpPr>
            <p:nvPr/>
          </p:nvCxnSpPr>
          <p:spPr>
            <a:xfrm>
              <a:off x="1044107" y="5516216"/>
              <a:ext cx="278904" cy="430745"/>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1541855" y="6141487"/>
            <a:ext cx="1071149" cy="369332"/>
          </a:xfrm>
          <a:prstGeom prst="rect">
            <a:avLst/>
          </a:prstGeom>
          <a:noFill/>
        </p:spPr>
        <p:txBody>
          <a:bodyPr wrap="square" lIns="0" tIns="0" rIns="0" bIns="0" rtlCol="0">
            <a:spAutoFit/>
          </a:bodyPr>
          <a:lstStyle/>
          <a:p>
            <a:pPr algn="ctr"/>
            <a:r>
              <a:rPr lang="en-US" sz="1200" dirty="0" smtClean="0">
                <a:gradFill>
                  <a:gsLst>
                    <a:gs pos="0">
                      <a:schemeClr val="tx1"/>
                    </a:gs>
                    <a:gs pos="86000">
                      <a:schemeClr val="tx1"/>
                    </a:gs>
                  </a:gsLst>
                  <a:lin ang="5400000" scaled="0"/>
                </a:gradFill>
              </a:rPr>
              <a:t>Original Service Instance</a:t>
            </a: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8506" y="3146476"/>
            <a:ext cx="725510" cy="725510"/>
          </a:xfrm>
          <a:prstGeom prst="rect">
            <a:avLst/>
          </a:prstGeom>
        </p:spPr>
      </p:pic>
      <p:sp>
        <p:nvSpPr>
          <p:cNvPr id="36" name="TextBox 35"/>
          <p:cNvSpPr txBox="1"/>
          <p:nvPr/>
        </p:nvSpPr>
        <p:spPr>
          <a:xfrm>
            <a:off x="1512105" y="3871986"/>
            <a:ext cx="1188813" cy="369332"/>
          </a:xfrm>
          <a:prstGeom prst="rect">
            <a:avLst/>
          </a:prstGeom>
          <a:noFill/>
        </p:spPr>
        <p:txBody>
          <a:bodyPr wrap="square" lIns="0" tIns="0" rIns="0" bIns="0" rtlCol="0">
            <a:spAutoFit/>
          </a:bodyPr>
          <a:lstStyle/>
          <a:p>
            <a:pPr algn="ctr"/>
            <a:r>
              <a:rPr lang="en-US" sz="1200" dirty="0" smtClean="0">
                <a:gradFill>
                  <a:gsLst>
                    <a:gs pos="0">
                      <a:schemeClr val="tx1"/>
                    </a:gs>
                    <a:gs pos="86000">
                      <a:schemeClr val="tx1"/>
                    </a:gs>
                  </a:gsLst>
                  <a:lin ang="5400000" scaled="0"/>
                </a:gradFill>
              </a:rPr>
              <a:t>Original Service Template</a:t>
            </a:r>
          </a:p>
        </p:txBody>
      </p:sp>
      <p:pic>
        <p:nvPicPr>
          <p:cNvPr id="1027" name="Picture 3" descr="C:\Users\alakss\AppData\Local\Microsoft\Windows\Temporary Internet Files\Content.IE5\76VPGHGI\MC900391162[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635862">
            <a:off x="1836654" y="4529657"/>
            <a:ext cx="497762" cy="502920"/>
          </a:xfrm>
          <a:prstGeom prst="rect">
            <a:avLst/>
          </a:prstGeom>
          <a:noFill/>
          <a:extLst>
            <a:ext uri="{909E8E84-426E-40DD-AFC4-6F175D3DCCD1}">
              <a14:hiddenFill xmlns:a14="http://schemas.microsoft.com/office/drawing/2010/main">
                <a:solidFill>
                  <a:srgbClr val="FFFFFF"/>
                </a:solidFill>
              </a14:hiddenFill>
            </a:ext>
          </a:extLst>
        </p:spPr>
      </p:pic>
      <p:sp>
        <p:nvSpPr>
          <p:cNvPr id="49" name="Freeform 48"/>
          <p:cNvSpPr>
            <a:spLocks/>
          </p:cNvSpPr>
          <p:nvPr/>
        </p:nvSpPr>
        <p:spPr bwMode="auto">
          <a:xfrm>
            <a:off x="1360411" y="1572180"/>
            <a:ext cx="1412875" cy="801687"/>
          </a:xfrm>
          <a:custGeom>
            <a:avLst/>
            <a:gdLst>
              <a:gd name="T0" fmla="*/ 0 w 890"/>
              <a:gd name="T1" fmla="*/ 76 h 505"/>
              <a:gd name="T2" fmla="*/ 95 w 890"/>
              <a:gd name="T3" fmla="*/ 76 h 505"/>
              <a:gd name="T4" fmla="*/ 159 w 890"/>
              <a:gd name="T5" fmla="*/ 0 h 505"/>
              <a:gd name="T6" fmla="*/ 381 w 890"/>
              <a:gd name="T7" fmla="*/ 0 h 505"/>
              <a:gd name="T8" fmla="*/ 477 w 890"/>
              <a:gd name="T9" fmla="*/ 76 h 505"/>
              <a:gd name="T10" fmla="*/ 890 w 890"/>
              <a:gd name="T11" fmla="*/ 76 h 505"/>
              <a:gd name="T12" fmla="*/ 890 w 890"/>
              <a:gd name="T13" fmla="*/ 505 h 505"/>
              <a:gd name="T14" fmla="*/ 0 w 890"/>
              <a:gd name="T15" fmla="*/ 505 h 505"/>
              <a:gd name="T16" fmla="*/ 0 w 890"/>
              <a:gd name="T17" fmla="*/ 7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0" h="505">
                <a:moveTo>
                  <a:pt x="0" y="76"/>
                </a:moveTo>
                <a:lnTo>
                  <a:pt x="95" y="76"/>
                </a:lnTo>
                <a:lnTo>
                  <a:pt x="159" y="0"/>
                </a:lnTo>
                <a:lnTo>
                  <a:pt x="381" y="0"/>
                </a:lnTo>
                <a:lnTo>
                  <a:pt x="477" y="76"/>
                </a:lnTo>
                <a:lnTo>
                  <a:pt x="890" y="76"/>
                </a:lnTo>
                <a:lnTo>
                  <a:pt x="890" y="505"/>
                </a:lnTo>
                <a:lnTo>
                  <a:pt x="0" y="505"/>
                </a:lnTo>
                <a:lnTo>
                  <a:pt x="0" y="76"/>
                </a:lnTo>
                <a:close/>
              </a:path>
            </a:pathLst>
          </a:custGeom>
          <a:solidFill>
            <a:srgbClr val="FFCC66"/>
          </a:solidFill>
          <a:ln w="32" cap="flat">
            <a:solidFill>
              <a:srgbClr val="CC663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TextBox 49"/>
          <p:cNvSpPr txBox="1"/>
          <p:nvPr/>
        </p:nvSpPr>
        <p:spPr>
          <a:xfrm>
            <a:off x="1360411" y="1022768"/>
            <a:ext cx="1412875" cy="369332"/>
          </a:xfrm>
          <a:prstGeom prst="rect">
            <a:avLst/>
          </a:prstGeom>
          <a:noFill/>
        </p:spPr>
        <p:txBody>
          <a:bodyPr wrap="square" lIns="0" tIns="0" rIns="0" bIns="0" rtlCol="0">
            <a:spAutoFit/>
          </a:bodyPr>
          <a:lstStyle/>
          <a:p>
            <a:pPr algn="ctr"/>
            <a:r>
              <a:rPr lang="en-US" sz="1200" dirty="0" smtClean="0">
                <a:gradFill>
                  <a:gsLst>
                    <a:gs pos="0">
                      <a:schemeClr val="tx1"/>
                    </a:gs>
                    <a:gs pos="86000">
                      <a:schemeClr val="tx1"/>
                    </a:gs>
                  </a:gsLst>
                  <a:lin ang="5400000" scaled="0"/>
                </a:gradFill>
              </a:rPr>
              <a:t>Associated machine templates</a:t>
            </a:r>
          </a:p>
        </p:txBody>
      </p:sp>
      <p:cxnSp>
        <p:nvCxnSpPr>
          <p:cNvPr id="39" name="Straight Arrow Connector 38"/>
          <p:cNvCxnSpPr>
            <a:stCxn id="35" idx="0"/>
          </p:cNvCxnSpPr>
          <p:nvPr/>
        </p:nvCxnSpPr>
        <p:spPr>
          <a:xfrm flipV="1">
            <a:off x="2081261" y="2373867"/>
            <a:ext cx="1" cy="772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30" name="Picture 6" descr="C:\Users\alakss\AppData\Local\Microsoft\Windows\Temporary Internet Files\Content.IE5\IVEOPIBC\MC90043259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3092" y="1771826"/>
            <a:ext cx="501114" cy="50111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C:\Users\alakss\AppData\Local\Microsoft\Windows\Temporary Internet Files\Content.IE5\IVEOPIBC\MC90043259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636" y="1771826"/>
            <a:ext cx="501114" cy="50111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C:\Users\alakss\AppData\Local\Microsoft\Windows\Temporary Internet Files\Content.IE5\IVEOPIBC\MC90043259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6180" y="1771826"/>
            <a:ext cx="501114" cy="501114"/>
          </a:xfrm>
          <a:prstGeom prst="rect">
            <a:avLst/>
          </a:prstGeom>
          <a:noFill/>
          <a:extLst>
            <a:ext uri="{909E8E84-426E-40DD-AFC4-6F175D3DCCD1}">
              <a14:hiddenFill xmlns:a14="http://schemas.microsoft.com/office/drawing/2010/main">
                <a:solidFill>
                  <a:srgbClr val="FFFFFF"/>
                </a:solidFill>
              </a14:hiddenFill>
            </a:ext>
          </a:extLst>
        </p:spPr>
      </p:pic>
      <p:sp>
        <p:nvSpPr>
          <p:cNvPr id="52" name="Right Arrow 51"/>
          <p:cNvSpPr/>
          <p:nvPr/>
        </p:nvSpPr>
        <p:spPr bwMode="auto">
          <a:xfrm>
            <a:off x="3090001" y="1709176"/>
            <a:ext cx="1441174" cy="942949"/>
          </a:xfrm>
          <a:prstGeom prst="rightArrow">
            <a:avLst>
              <a:gd name="adj1" fmla="val 50000"/>
              <a:gd name="adj2" fmla="val 46997"/>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solidFill>
                  <a:schemeClr val="bg1"/>
                </a:solidFill>
              </a:rPr>
              <a:t>Apps or OS updated outside of VMM</a:t>
            </a:r>
          </a:p>
        </p:txBody>
      </p:sp>
      <p:sp>
        <p:nvSpPr>
          <p:cNvPr id="58" name="Freeform 57"/>
          <p:cNvSpPr>
            <a:spLocks/>
          </p:cNvSpPr>
          <p:nvPr/>
        </p:nvSpPr>
        <p:spPr bwMode="auto">
          <a:xfrm>
            <a:off x="4802988" y="1610643"/>
            <a:ext cx="1481453" cy="801687"/>
          </a:xfrm>
          <a:custGeom>
            <a:avLst/>
            <a:gdLst>
              <a:gd name="T0" fmla="*/ 0 w 890"/>
              <a:gd name="T1" fmla="*/ 76 h 505"/>
              <a:gd name="T2" fmla="*/ 95 w 890"/>
              <a:gd name="T3" fmla="*/ 76 h 505"/>
              <a:gd name="T4" fmla="*/ 159 w 890"/>
              <a:gd name="T5" fmla="*/ 0 h 505"/>
              <a:gd name="T6" fmla="*/ 381 w 890"/>
              <a:gd name="T7" fmla="*/ 0 h 505"/>
              <a:gd name="T8" fmla="*/ 477 w 890"/>
              <a:gd name="T9" fmla="*/ 76 h 505"/>
              <a:gd name="T10" fmla="*/ 890 w 890"/>
              <a:gd name="T11" fmla="*/ 76 h 505"/>
              <a:gd name="T12" fmla="*/ 890 w 890"/>
              <a:gd name="T13" fmla="*/ 505 h 505"/>
              <a:gd name="T14" fmla="*/ 0 w 890"/>
              <a:gd name="T15" fmla="*/ 505 h 505"/>
              <a:gd name="T16" fmla="*/ 0 w 890"/>
              <a:gd name="T17" fmla="*/ 7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0" h="505">
                <a:moveTo>
                  <a:pt x="0" y="76"/>
                </a:moveTo>
                <a:lnTo>
                  <a:pt x="95" y="76"/>
                </a:lnTo>
                <a:lnTo>
                  <a:pt x="159" y="0"/>
                </a:lnTo>
                <a:lnTo>
                  <a:pt x="381" y="0"/>
                </a:lnTo>
                <a:lnTo>
                  <a:pt x="477" y="76"/>
                </a:lnTo>
                <a:lnTo>
                  <a:pt x="890" y="76"/>
                </a:lnTo>
                <a:lnTo>
                  <a:pt x="890" y="505"/>
                </a:lnTo>
                <a:lnTo>
                  <a:pt x="0" y="505"/>
                </a:lnTo>
                <a:lnTo>
                  <a:pt x="0" y="76"/>
                </a:lnTo>
                <a:close/>
              </a:path>
            </a:pathLst>
          </a:cu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pic>
        <p:nvPicPr>
          <p:cNvPr id="59" name="Picture 6" descr="C:\Users\alakss\AppData\Local\Microsoft\Windows\Temporary Internet Files\Content.IE5\IVEOPIBC\MC90043259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5669" y="1810289"/>
            <a:ext cx="501114" cy="501114"/>
          </a:xfrm>
          <a:prstGeom prst="rect">
            <a:avLst/>
          </a:prstGeom>
        </p:spPr>
        <p:style>
          <a:lnRef idx="0">
            <a:schemeClr val="accent1"/>
          </a:lnRef>
          <a:fillRef idx="3">
            <a:schemeClr val="accent1"/>
          </a:fillRef>
          <a:effectRef idx="3">
            <a:schemeClr val="accent1"/>
          </a:effectRef>
          <a:fontRef idx="minor">
            <a:schemeClr val="lt1"/>
          </a:fontRef>
        </p:style>
      </p:pic>
      <p:pic>
        <p:nvPicPr>
          <p:cNvPr id="60" name="Picture 6" descr="C:\Users\alakss\AppData\Local\Microsoft\Windows\Temporary Internet Files\Content.IE5\IVEOPIBC\MC90043259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6783" y="1810289"/>
            <a:ext cx="501114" cy="50111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C:\Users\alakss\AppData\Local\Microsoft\Windows\Temporary Internet Files\Content.IE5\IVEOPIBC\MC90043259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3327" y="1810289"/>
            <a:ext cx="501114" cy="501114"/>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4756996" y="990502"/>
            <a:ext cx="1412875" cy="369332"/>
          </a:xfrm>
          <a:prstGeom prst="rect">
            <a:avLst/>
          </a:prstGeom>
          <a:noFill/>
        </p:spPr>
        <p:txBody>
          <a:bodyPr wrap="square" lIns="0" tIns="0" rIns="0" bIns="0" rtlCol="0">
            <a:spAutoFit/>
          </a:bodyPr>
          <a:lstStyle/>
          <a:p>
            <a:pPr algn="ctr"/>
            <a:r>
              <a:rPr lang="en-US" sz="1200" dirty="0" smtClean="0">
                <a:gradFill>
                  <a:gsLst>
                    <a:gs pos="0">
                      <a:schemeClr val="tx1"/>
                    </a:gs>
                    <a:gs pos="86000">
                      <a:schemeClr val="tx1"/>
                    </a:gs>
                  </a:gsLst>
                  <a:lin ang="5400000" scaled="0"/>
                </a:gradFill>
              </a:rPr>
              <a:t>Update the machine templates</a:t>
            </a:r>
          </a:p>
        </p:txBody>
      </p:sp>
      <p:pic>
        <p:nvPicPr>
          <p:cNvPr id="63" name="Picture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0617" y="3118270"/>
            <a:ext cx="725510" cy="725510"/>
          </a:xfrm>
          <a:prstGeom prst="rect">
            <a:avLst/>
          </a:prstGeom>
        </p:spPr>
        <p:style>
          <a:lnRef idx="1">
            <a:schemeClr val="accent1"/>
          </a:lnRef>
          <a:fillRef idx="3">
            <a:schemeClr val="accent1"/>
          </a:fillRef>
          <a:effectRef idx="2">
            <a:schemeClr val="accent1"/>
          </a:effectRef>
          <a:fontRef idx="minor">
            <a:schemeClr val="lt1"/>
          </a:fontRef>
        </p:style>
      </p:pic>
      <p:sp>
        <p:nvSpPr>
          <p:cNvPr id="64" name="TextBox 63"/>
          <p:cNvSpPr txBox="1"/>
          <p:nvPr/>
        </p:nvSpPr>
        <p:spPr>
          <a:xfrm>
            <a:off x="4526815" y="3947848"/>
            <a:ext cx="1873236" cy="369332"/>
          </a:xfrm>
          <a:prstGeom prst="rect">
            <a:avLst/>
          </a:prstGeom>
          <a:noFill/>
        </p:spPr>
        <p:txBody>
          <a:bodyPr wrap="square" lIns="0" tIns="0" rIns="0" bIns="0" rtlCol="0">
            <a:spAutoFit/>
          </a:bodyPr>
          <a:lstStyle/>
          <a:p>
            <a:pPr algn="ctr"/>
            <a:r>
              <a:rPr lang="en-US" sz="1200" dirty="0" smtClean="0">
                <a:gradFill>
                  <a:gsLst>
                    <a:gs pos="0">
                      <a:schemeClr val="tx1"/>
                    </a:gs>
                    <a:gs pos="86000">
                      <a:schemeClr val="tx1"/>
                    </a:gs>
                  </a:gsLst>
                  <a:lin ang="5400000" scaled="0"/>
                </a:gradFill>
              </a:rPr>
              <a:t>Updated (New Version)</a:t>
            </a:r>
          </a:p>
          <a:p>
            <a:pPr algn="ctr"/>
            <a:r>
              <a:rPr lang="en-US" sz="1200" dirty="0" smtClean="0">
                <a:gradFill>
                  <a:gsLst>
                    <a:gs pos="0">
                      <a:schemeClr val="tx1"/>
                    </a:gs>
                    <a:gs pos="86000">
                      <a:schemeClr val="tx1"/>
                    </a:gs>
                  </a:gsLst>
                  <a:lin ang="5400000" scaled="0"/>
                </a:gradFill>
              </a:rPr>
              <a:t>Service Template</a:t>
            </a:r>
          </a:p>
        </p:txBody>
      </p:sp>
      <p:cxnSp>
        <p:nvCxnSpPr>
          <p:cNvPr id="65" name="Straight Arrow Connector 64"/>
          <p:cNvCxnSpPr>
            <a:stCxn id="63" idx="0"/>
          </p:cNvCxnSpPr>
          <p:nvPr/>
        </p:nvCxnSpPr>
        <p:spPr>
          <a:xfrm flipH="1" flipV="1">
            <a:off x="5463434" y="2474559"/>
            <a:ext cx="9938" cy="6437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Oval 53"/>
          <p:cNvSpPr/>
          <p:nvPr/>
        </p:nvSpPr>
        <p:spPr bwMode="auto">
          <a:xfrm>
            <a:off x="3562110" y="1610643"/>
            <a:ext cx="248478" cy="199646"/>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gradFill>
                  <a:gsLst>
                    <a:gs pos="0">
                      <a:srgbClr val="FFFFFF"/>
                    </a:gs>
                    <a:gs pos="100000">
                      <a:srgbClr val="FFFFFF"/>
                    </a:gs>
                  </a:gsLst>
                  <a:lin ang="5400000" scaled="0"/>
                </a:gradFill>
              </a:rPr>
              <a:t>1</a:t>
            </a:r>
          </a:p>
        </p:txBody>
      </p:sp>
      <p:sp>
        <p:nvSpPr>
          <p:cNvPr id="69" name="Oval 68"/>
          <p:cNvSpPr/>
          <p:nvPr/>
        </p:nvSpPr>
        <p:spPr bwMode="auto">
          <a:xfrm>
            <a:off x="5897897" y="3711475"/>
            <a:ext cx="248478" cy="199646"/>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a:gradFill>
                  <a:gsLst>
                    <a:gs pos="0">
                      <a:srgbClr val="FFFFFF"/>
                    </a:gs>
                    <a:gs pos="100000">
                      <a:srgbClr val="FFFFFF"/>
                    </a:gs>
                  </a:gsLst>
                  <a:lin ang="5400000" scaled="0"/>
                </a:gradFill>
              </a:rPr>
              <a:t>2</a:t>
            </a:r>
            <a:endParaRPr lang="en-US" sz="1100" dirty="0" smtClean="0">
              <a:gradFill>
                <a:gsLst>
                  <a:gs pos="0">
                    <a:srgbClr val="FFFFFF"/>
                  </a:gs>
                  <a:gs pos="100000">
                    <a:srgbClr val="FFFFFF"/>
                  </a:gs>
                </a:gsLst>
                <a:lin ang="5400000" scaled="0"/>
              </a:gradFill>
            </a:endParaRPr>
          </a:p>
        </p:txBody>
      </p:sp>
      <p:sp>
        <p:nvSpPr>
          <p:cNvPr id="71" name="Oval 70"/>
          <p:cNvSpPr/>
          <p:nvPr/>
        </p:nvSpPr>
        <p:spPr bwMode="auto">
          <a:xfrm>
            <a:off x="5272867" y="6030272"/>
            <a:ext cx="248478" cy="199646"/>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smtClean="0">
                <a:gradFill>
                  <a:gsLst>
                    <a:gs pos="0">
                      <a:srgbClr val="FFFFFF"/>
                    </a:gs>
                    <a:gs pos="100000">
                      <a:srgbClr val="FFFFFF"/>
                    </a:gs>
                  </a:gsLst>
                  <a:lin ang="5400000" scaled="0"/>
                </a:gradFill>
              </a:rPr>
              <a:t>3</a:t>
            </a:r>
          </a:p>
        </p:txBody>
      </p:sp>
      <p:grpSp>
        <p:nvGrpSpPr>
          <p:cNvPr id="95" name="Group 94"/>
          <p:cNvGrpSpPr/>
          <p:nvPr/>
        </p:nvGrpSpPr>
        <p:grpSpPr>
          <a:xfrm>
            <a:off x="10482539" y="2423526"/>
            <a:ext cx="1164958" cy="1381464"/>
            <a:chOff x="10590228" y="3747358"/>
            <a:chExt cx="1164958" cy="1381464"/>
          </a:xfrm>
        </p:grpSpPr>
        <p:grpSp>
          <p:nvGrpSpPr>
            <p:cNvPr id="84" name="Group 83"/>
            <p:cNvGrpSpPr/>
            <p:nvPr/>
          </p:nvGrpSpPr>
          <p:grpSpPr>
            <a:xfrm>
              <a:off x="10610688" y="3747358"/>
              <a:ext cx="1071149" cy="904461"/>
              <a:chOff x="519112" y="5208103"/>
              <a:chExt cx="1071149" cy="904461"/>
            </a:xfrm>
          </p:grpSpPr>
          <p:sp>
            <p:nvSpPr>
              <p:cNvPr id="85" name="Flowchart: Extract 84"/>
              <p:cNvSpPr/>
              <p:nvPr/>
            </p:nvSpPr>
            <p:spPr bwMode="auto">
              <a:xfrm>
                <a:off x="519112" y="5208103"/>
                <a:ext cx="1071149" cy="904461"/>
              </a:xfrm>
              <a:prstGeom prst="flowChartExtra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6" name="Flowchart: Connector 85"/>
              <p:cNvSpPr/>
              <p:nvPr/>
            </p:nvSpPr>
            <p:spPr bwMode="auto">
              <a:xfrm>
                <a:off x="983975" y="5436703"/>
                <a:ext cx="120263" cy="79513"/>
              </a:xfrm>
              <a:prstGeom prst="flowChartConnecto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7" name="Flowchart: Connector 86"/>
              <p:cNvSpPr/>
              <p:nvPr/>
            </p:nvSpPr>
            <p:spPr bwMode="auto">
              <a:xfrm>
                <a:off x="758688" y="5936972"/>
                <a:ext cx="120263" cy="79513"/>
              </a:xfrm>
              <a:prstGeom prst="flowChartConnecto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8" name="Flowchart: Connector 87"/>
              <p:cNvSpPr/>
              <p:nvPr/>
            </p:nvSpPr>
            <p:spPr bwMode="auto">
              <a:xfrm>
                <a:off x="998387" y="5932002"/>
                <a:ext cx="120263" cy="79513"/>
              </a:xfrm>
              <a:prstGeom prst="flowChartConnecto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9" name="Flowchart: Connector 88"/>
              <p:cNvSpPr/>
              <p:nvPr/>
            </p:nvSpPr>
            <p:spPr bwMode="auto">
              <a:xfrm>
                <a:off x="1220360" y="5935317"/>
                <a:ext cx="120263" cy="79513"/>
              </a:xfrm>
              <a:prstGeom prst="flowChartConnecto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90" name="Straight Connector 89"/>
              <p:cNvCxnSpPr>
                <a:stCxn id="86" idx="4"/>
                <a:endCxn id="87" idx="0"/>
              </p:cNvCxnSpPr>
              <p:nvPr/>
            </p:nvCxnSpPr>
            <p:spPr>
              <a:xfrm flipH="1">
                <a:off x="818820" y="5516216"/>
                <a:ext cx="225287" cy="420756"/>
              </a:xfrm>
              <a:prstGeom prst="line">
                <a:avLst/>
              </a:prstGeom>
            </p:spPr>
            <p:style>
              <a:lnRef idx="1">
                <a:schemeClr val="accent1"/>
              </a:lnRef>
              <a:fillRef idx="2">
                <a:schemeClr val="accent1"/>
              </a:fillRef>
              <a:effectRef idx="1">
                <a:schemeClr val="accent1"/>
              </a:effectRef>
              <a:fontRef idx="minor">
                <a:schemeClr val="dk1"/>
              </a:fontRef>
            </p:style>
          </p:cxnSp>
          <p:cxnSp>
            <p:nvCxnSpPr>
              <p:cNvPr id="91" name="Straight Connector 90"/>
              <p:cNvCxnSpPr>
                <a:stCxn id="86" idx="4"/>
              </p:cNvCxnSpPr>
              <p:nvPr/>
            </p:nvCxnSpPr>
            <p:spPr>
              <a:xfrm>
                <a:off x="1044107" y="5516216"/>
                <a:ext cx="14412" cy="415786"/>
              </a:xfrm>
              <a:prstGeom prst="line">
                <a:avLst/>
              </a:prstGeom>
            </p:spPr>
            <p:style>
              <a:lnRef idx="1">
                <a:schemeClr val="accent1"/>
              </a:lnRef>
              <a:fillRef idx="2">
                <a:schemeClr val="accent1"/>
              </a:fillRef>
              <a:effectRef idx="1">
                <a:schemeClr val="accent1"/>
              </a:effectRef>
              <a:fontRef idx="minor">
                <a:schemeClr val="dk1"/>
              </a:fontRef>
            </p:style>
          </p:cxnSp>
          <p:cxnSp>
            <p:nvCxnSpPr>
              <p:cNvPr id="92" name="Straight Connector 91"/>
              <p:cNvCxnSpPr>
                <a:stCxn id="86" idx="4"/>
                <a:endCxn id="89" idx="7"/>
              </p:cNvCxnSpPr>
              <p:nvPr/>
            </p:nvCxnSpPr>
            <p:spPr>
              <a:xfrm>
                <a:off x="1044107" y="5516216"/>
                <a:ext cx="278904" cy="430745"/>
              </a:xfrm>
              <a:prstGeom prst="line">
                <a:avLst/>
              </a:prstGeom>
            </p:spPr>
            <p:style>
              <a:lnRef idx="1">
                <a:schemeClr val="accent1"/>
              </a:lnRef>
              <a:fillRef idx="2">
                <a:schemeClr val="accent1"/>
              </a:fillRef>
              <a:effectRef idx="1">
                <a:schemeClr val="accent1"/>
              </a:effectRef>
              <a:fontRef idx="minor">
                <a:schemeClr val="dk1"/>
              </a:fontRef>
            </p:style>
          </p:cxnSp>
        </p:grpSp>
        <p:sp>
          <p:nvSpPr>
            <p:cNvPr id="93" name="TextBox 92"/>
            <p:cNvSpPr txBox="1"/>
            <p:nvPr/>
          </p:nvSpPr>
          <p:spPr>
            <a:xfrm>
              <a:off x="10590228" y="4759490"/>
              <a:ext cx="1164958" cy="369332"/>
            </a:xfrm>
            <a:prstGeom prst="rect">
              <a:avLst/>
            </a:prstGeom>
            <a:noFill/>
          </p:spPr>
          <p:txBody>
            <a:bodyPr wrap="square" lIns="0" tIns="0" rIns="0" bIns="0" rtlCol="0">
              <a:spAutoFit/>
            </a:bodyPr>
            <a:lstStyle/>
            <a:p>
              <a:pPr algn="ctr"/>
              <a:r>
                <a:rPr lang="en-US" sz="1200" dirty="0" smtClean="0">
                  <a:gradFill>
                    <a:gsLst>
                      <a:gs pos="0">
                        <a:schemeClr val="tx1"/>
                      </a:gs>
                      <a:gs pos="86000">
                        <a:schemeClr val="tx1"/>
                      </a:gs>
                    </a:gsLst>
                    <a:lin ang="5400000" scaled="0"/>
                  </a:gradFill>
                </a:rPr>
                <a:t>Updated Service Instance</a:t>
              </a:r>
            </a:p>
          </p:txBody>
        </p:sp>
      </p:grpSp>
      <p:sp>
        <p:nvSpPr>
          <p:cNvPr id="68" name="Bent-Up Arrow 67"/>
          <p:cNvSpPr/>
          <p:nvPr/>
        </p:nvSpPr>
        <p:spPr bwMode="auto">
          <a:xfrm rot="5400000">
            <a:off x="5684186" y="4476273"/>
            <a:ext cx="1179467" cy="1601096"/>
          </a:xfrm>
          <a:prstGeom prst="bentUp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solidFill>
                <a:schemeClr val="bg1"/>
              </a:solidFill>
            </a:endParaRPr>
          </a:p>
        </p:txBody>
      </p:sp>
      <p:grpSp>
        <p:nvGrpSpPr>
          <p:cNvPr id="94" name="Group 93"/>
          <p:cNvGrpSpPr/>
          <p:nvPr/>
        </p:nvGrpSpPr>
        <p:grpSpPr>
          <a:xfrm>
            <a:off x="7473385" y="2095512"/>
            <a:ext cx="1400112" cy="2196547"/>
            <a:chOff x="9540713" y="355504"/>
            <a:chExt cx="1400112" cy="2196547"/>
          </a:xfrm>
        </p:grpSpPr>
        <p:sp>
          <p:nvSpPr>
            <p:cNvPr id="57" name="Left Arrow Callout 56"/>
            <p:cNvSpPr/>
            <p:nvPr/>
          </p:nvSpPr>
          <p:spPr bwMode="auto">
            <a:xfrm rot="16200000">
              <a:off x="9142495" y="753722"/>
              <a:ext cx="2196547" cy="1400112"/>
            </a:xfrm>
            <a:prstGeom prst="leftArrowCallou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74" name="Group 73"/>
            <p:cNvGrpSpPr/>
            <p:nvPr/>
          </p:nvGrpSpPr>
          <p:grpSpPr>
            <a:xfrm>
              <a:off x="9975766" y="621752"/>
              <a:ext cx="539407" cy="331843"/>
              <a:chOff x="519112" y="5208103"/>
              <a:chExt cx="1071149" cy="904461"/>
            </a:xfrm>
          </p:grpSpPr>
          <p:sp>
            <p:nvSpPr>
              <p:cNvPr id="75" name="Flowchart: Extract 74"/>
              <p:cNvSpPr/>
              <p:nvPr/>
            </p:nvSpPr>
            <p:spPr bwMode="auto">
              <a:xfrm>
                <a:off x="519112" y="5208103"/>
                <a:ext cx="1071149" cy="904461"/>
              </a:xfrm>
              <a:prstGeom prst="flowChartExtra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6" name="Flowchart: Connector 75"/>
              <p:cNvSpPr/>
              <p:nvPr/>
            </p:nvSpPr>
            <p:spPr bwMode="auto">
              <a:xfrm>
                <a:off x="983975" y="5436703"/>
                <a:ext cx="120263" cy="79513"/>
              </a:xfrm>
              <a:prstGeom prst="flowChartConnecto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7" name="Flowchart: Connector 76"/>
              <p:cNvSpPr/>
              <p:nvPr/>
            </p:nvSpPr>
            <p:spPr bwMode="auto">
              <a:xfrm>
                <a:off x="758688" y="5936972"/>
                <a:ext cx="120263" cy="79513"/>
              </a:xfrm>
              <a:prstGeom prst="flowChartConnecto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8" name="Flowchart: Connector 77"/>
              <p:cNvSpPr/>
              <p:nvPr/>
            </p:nvSpPr>
            <p:spPr bwMode="auto">
              <a:xfrm>
                <a:off x="998387" y="5932002"/>
                <a:ext cx="120263" cy="79513"/>
              </a:xfrm>
              <a:prstGeom prst="flowChartConnecto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9" name="Flowchart: Connector 78"/>
              <p:cNvSpPr/>
              <p:nvPr/>
            </p:nvSpPr>
            <p:spPr bwMode="auto">
              <a:xfrm>
                <a:off x="1220360" y="5935317"/>
                <a:ext cx="120263" cy="79513"/>
              </a:xfrm>
              <a:prstGeom prst="flowChartConnector">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80" name="Straight Connector 79"/>
              <p:cNvCxnSpPr>
                <a:stCxn id="76" idx="4"/>
                <a:endCxn id="77" idx="0"/>
              </p:cNvCxnSpPr>
              <p:nvPr/>
            </p:nvCxnSpPr>
            <p:spPr>
              <a:xfrm flipH="1">
                <a:off x="818820" y="5516216"/>
                <a:ext cx="225287" cy="420756"/>
              </a:xfrm>
              <a:prstGeom prst="line">
                <a:avLst/>
              </a:prstGeom>
            </p:spPr>
            <p:style>
              <a:lnRef idx="1">
                <a:schemeClr val="accent1"/>
              </a:lnRef>
              <a:fillRef idx="2">
                <a:schemeClr val="accent1"/>
              </a:fillRef>
              <a:effectRef idx="1">
                <a:schemeClr val="accent1"/>
              </a:effectRef>
              <a:fontRef idx="minor">
                <a:schemeClr val="dk1"/>
              </a:fontRef>
            </p:style>
          </p:cxnSp>
          <p:cxnSp>
            <p:nvCxnSpPr>
              <p:cNvPr id="81" name="Straight Connector 80"/>
              <p:cNvCxnSpPr>
                <a:stCxn id="76" idx="4"/>
              </p:cNvCxnSpPr>
              <p:nvPr/>
            </p:nvCxnSpPr>
            <p:spPr>
              <a:xfrm>
                <a:off x="1044107" y="5516216"/>
                <a:ext cx="14412" cy="415786"/>
              </a:xfrm>
              <a:prstGeom prst="line">
                <a:avLst/>
              </a:prstGeom>
            </p:spPr>
            <p:style>
              <a:lnRef idx="1">
                <a:schemeClr val="accent1"/>
              </a:lnRef>
              <a:fillRef idx="2">
                <a:schemeClr val="accent1"/>
              </a:fillRef>
              <a:effectRef idx="1">
                <a:schemeClr val="accent1"/>
              </a:effectRef>
              <a:fontRef idx="minor">
                <a:schemeClr val="dk1"/>
              </a:fontRef>
            </p:style>
          </p:cxnSp>
          <p:cxnSp>
            <p:nvCxnSpPr>
              <p:cNvPr id="82" name="Straight Connector 81"/>
              <p:cNvCxnSpPr>
                <a:stCxn id="76" idx="4"/>
                <a:endCxn id="79" idx="7"/>
              </p:cNvCxnSpPr>
              <p:nvPr/>
            </p:nvCxnSpPr>
            <p:spPr>
              <a:xfrm>
                <a:off x="1044107" y="5516216"/>
                <a:ext cx="278904" cy="430745"/>
              </a:xfrm>
              <a:prstGeom prst="line">
                <a:avLst/>
              </a:prstGeom>
            </p:spPr>
            <p:style>
              <a:lnRef idx="1">
                <a:schemeClr val="accent1"/>
              </a:lnRef>
              <a:fillRef idx="2">
                <a:schemeClr val="accent1"/>
              </a:fillRef>
              <a:effectRef idx="1">
                <a:schemeClr val="accent1"/>
              </a:effectRef>
              <a:fontRef idx="minor">
                <a:schemeClr val="dk1"/>
              </a:fontRef>
            </p:style>
          </p:cxnSp>
        </p:grpSp>
        <p:sp>
          <p:nvSpPr>
            <p:cNvPr id="83" name="TextBox 82"/>
            <p:cNvSpPr txBox="1"/>
            <p:nvPr/>
          </p:nvSpPr>
          <p:spPr>
            <a:xfrm>
              <a:off x="9647093" y="1078211"/>
              <a:ext cx="1243844" cy="369332"/>
            </a:xfrm>
            <a:prstGeom prst="rect">
              <a:avLst/>
            </a:prstGeom>
            <a:noFill/>
          </p:spPr>
          <p:txBody>
            <a:bodyPr wrap="square" lIns="0" tIns="0" rIns="0" bIns="0" rtlCol="0">
              <a:spAutoFit/>
            </a:bodyPr>
            <a:lstStyle/>
            <a:p>
              <a:pPr algn="ctr"/>
              <a:r>
                <a:rPr lang="en-US" sz="1200" dirty="0" smtClean="0"/>
                <a:t>Instance ready for update</a:t>
              </a:r>
            </a:p>
          </p:txBody>
        </p:sp>
        <p:sp>
          <p:nvSpPr>
            <p:cNvPr id="96" name="Oval 95"/>
            <p:cNvSpPr/>
            <p:nvPr/>
          </p:nvSpPr>
          <p:spPr bwMode="auto">
            <a:xfrm>
              <a:off x="10120390" y="2129250"/>
              <a:ext cx="248478" cy="199646"/>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a:gradFill>
                    <a:gsLst>
                      <a:gs pos="0">
                        <a:srgbClr val="FFFFFF"/>
                      </a:gs>
                      <a:gs pos="100000">
                        <a:srgbClr val="FFFFFF"/>
                      </a:gs>
                    </a:gsLst>
                    <a:lin ang="5400000" scaled="0"/>
                  </a:gradFill>
                </a:rPr>
                <a:t>4</a:t>
              </a:r>
              <a:endParaRPr lang="en-US" sz="1100" dirty="0" smtClean="0">
                <a:gradFill>
                  <a:gsLst>
                    <a:gs pos="0">
                      <a:srgbClr val="FFFFFF"/>
                    </a:gs>
                    <a:gs pos="100000">
                      <a:srgbClr val="FFFFFF"/>
                    </a:gs>
                  </a:gsLst>
                  <a:lin ang="5400000" scaled="0"/>
                </a:gradFill>
              </a:endParaRPr>
            </a:p>
          </p:txBody>
        </p:sp>
      </p:grpSp>
      <p:grpSp>
        <p:nvGrpSpPr>
          <p:cNvPr id="100" name="Group 99"/>
          <p:cNvGrpSpPr/>
          <p:nvPr/>
        </p:nvGrpSpPr>
        <p:grpSpPr>
          <a:xfrm>
            <a:off x="7646154" y="5006787"/>
            <a:ext cx="1071149" cy="904461"/>
            <a:chOff x="519112" y="5208103"/>
            <a:chExt cx="1071149" cy="904461"/>
          </a:xfrm>
        </p:grpSpPr>
        <p:sp>
          <p:nvSpPr>
            <p:cNvPr id="101" name="Flowchart: Extract 100"/>
            <p:cNvSpPr/>
            <p:nvPr/>
          </p:nvSpPr>
          <p:spPr bwMode="auto">
            <a:xfrm>
              <a:off x="519112" y="5208103"/>
              <a:ext cx="1071149" cy="904461"/>
            </a:xfrm>
            <a:prstGeom prst="flowChartExtra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2" name="Flowchart: Connector 101"/>
            <p:cNvSpPr/>
            <p:nvPr/>
          </p:nvSpPr>
          <p:spPr bwMode="auto">
            <a:xfrm>
              <a:off x="983975" y="5436703"/>
              <a:ext cx="120263" cy="79513"/>
            </a:xfrm>
            <a:prstGeom prst="flowChartConnector">
              <a:avLst/>
            </a:prstGeom>
            <a:solidFill>
              <a:schemeClr val="tx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3" name="Flowchart: Connector 102"/>
            <p:cNvSpPr/>
            <p:nvPr/>
          </p:nvSpPr>
          <p:spPr bwMode="auto">
            <a:xfrm>
              <a:off x="758688" y="5936972"/>
              <a:ext cx="120263" cy="79513"/>
            </a:xfrm>
            <a:prstGeom prst="flowChartConnector">
              <a:avLst/>
            </a:prstGeom>
            <a:solidFill>
              <a:schemeClr val="tx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4" name="Flowchart: Connector 103"/>
            <p:cNvSpPr/>
            <p:nvPr/>
          </p:nvSpPr>
          <p:spPr bwMode="auto">
            <a:xfrm>
              <a:off x="998387" y="5932002"/>
              <a:ext cx="120263" cy="79513"/>
            </a:xfrm>
            <a:prstGeom prst="flowChartConnector">
              <a:avLst/>
            </a:prstGeom>
            <a:solidFill>
              <a:schemeClr val="tx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05" name="Flowchart: Connector 104"/>
            <p:cNvSpPr/>
            <p:nvPr/>
          </p:nvSpPr>
          <p:spPr bwMode="auto">
            <a:xfrm>
              <a:off x="1220360" y="5935317"/>
              <a:ext cx="120263" cy="79513"/>
            </a:xfrm>
            <a:prstGeom prst="flowChartConnector">
              <a:avLst/>
            </a:prstGeom>
            <a:solidFill>
              <a:schemeClr val="tx1">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cxnSp>
          <p:nvCxnSpPr>
            <p:cNvPr id="106" name="Straight Connector 105"/>
            <p:cNvCxnSpPr>
              <a:stCxn id="102" idx="4"/>
              <a:endCxn id="103" idx="0"/>
            </p:cNvCxnSpPr>
            <p:nvPr/>
          </p:nvCxnSpPr>
          <p:spPr>
            <a:xfrm flipH="1">
              <a:off x="818820" y="5516216"/>
              <a:ext cx="225287" cy="420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02" idx="4"/>
            </p:cNvCxnSpPr>
            <p:nvPr/>
          </p:nvCxnSpPr>
          <p:spPr>
            <a:xfrm>
              <a:off x="1044107" y="5516216"/>
              <a:ext cx="14412" cy="4157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02" idx="4"/>
              <a:endCxn id="105" idx="7"/>
            </p:cNvCxnSpPr>
            <p:nvPr/>
          </p:nvCxnSpPr>
          <p:spPr>
            <a:xfrm>
              <a:off x="1044107" y="5516216"/>
              <a:ext cx="278904" cy="430745"/>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a:off x="7646154" y="5988699"/>
            <a:ext cx="1071149" cy="369332"/>
          </a:xfrm>
          <a:prstGeom prst="rect">
            <a:avLst/>
          </a:prstGeom>
          <a:noFill/>
        </p:spPr>
        <p:txBody>
          <a:bodyPr wrap="square" lIns="0" tIns="0" rIns="0" bIns="0" rtlCol="0">
            <a:spAutoFit/>
          </a:bodyPr>
          <a:lstStyle/>
          <a:p>
            <a:pPr algn="ctr"/>
            <a:r>
              <a:rPr lang="en-US" sz="1200" dirty="0" smtClean="0">
                <a:gradFill>
                  <a:gsLst>
                    <a:gs pos="0">
                      <a:schemeClr val="tx1"/>
                    </a:gs>
                    <a:gs pos="86000">
                      <a:schemeClr val="tx1"/>
                    </a:gs>
                  </a:gsLst>
                  <a:lin ang="5400000" scaled="0"/>
                </a:gradFill>
              </a:rPr>
              <a:t>Original Service Instance</a:t>
            </a:r>
          </a:p>
        </p:txBody>
      </p:sp>
      <p:sp>
        <p:nvSpPr>
          <p:cNvPr id="110" name="TextBox 109"/>
          <p:cNvSpPr txBox="1"/>
          <p:nvPr/>
        </p:nvSpPr>
        <p:spPr>
          <a:xfrm>
            <a:off x="5425526" y="5988699"/>
            <a:ext cx="1488689" cy="369332"/>
          </a:xfrm>
          <a:prstGeom prst="rect">
            <a:avLst/>
          </a:prstGeom>
          <a:noFill/>
        </p:spPr>
        <p:txBody>
          <a:bodyPr wrap="square" lIns="0" tIns="0" rIns="0" bIns="0" rtlCol="0">
            <a:spAutoFit/>
          </a:bodyPr>
          <a:lstStyle/>
          <a:p>
            <a:pPr algn="ctr"/>
            <a:r>
              <a:rPr lang="en-US" sz="1200" dirty="0" smtClean="0">
                <a:gradFill>
                  <a:gsLst>
                    <a:gs pos="0">
                      <a:schemeClr val="tx1"/>
                    </a:gs>
                    <a:gs pos="86000">
                      <a:schemeClr val="tx1"/>
                    </a:gs>
                  </a:gsLst>
                  <a:lin ang="5400000" scaled="0"/>
                </a:gradFill>
              </a:rPr>
              <a:t>Set the updated template</a:t>
            </a:r>
          </a:p>
        </p:txBody>
      </p:sp>
      <p:sp>
        <p:nvSpPr>
          <p:cNvPr id="112" name="Bent-Up Arrow 111"/>
          <p:cNvSpPr/>
          <p:nvPr/>
        </p:nvSpPr>
        <p:spPr bwMode="auto">
          <a:xfrm>
            <a:off x="9258319" y="4422098"/>
            <a:ext cx="2179176" cy="1288296"/>
          </a:xfrm>
          <a:prstGeom prst="bentUp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100" dirty="0">
              <a:solidFill>
                <a:schemeClr val="bg1"/>
              </a:solidFill>
            </a:endParaRPr>
          </a:p>
        </p:txBody>
      </p:sp>
      <p:sp>
        <p:nvSpPr>
          <p:cNvPr id="114" name="Oval 113"/>
          <p:cNvSpPr/>
          <p:nvPr/>
        </p:nvSpPr>
        <p:spPr bwMode="auto">
          <a:xfrm>
            <a:off x="9575610" y="6004089"/>
            <a:ext cx="248478" cy="199646"/>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dirty="0">
                <a:gradFill>
                  <a:gsLst>
                    <a:gs pos="0">
                      <a:srgbClr val="FFFFFF"/>
                    </a:gs>
                    <a:gs pos="100000">
                      <a:srgbClr val="FFFFFF"/>
                    </a:gs>
                  </a:gsLst>
                  <a:lin ang="5400000" scaled="0"/>
                </a:gradFill>
              </a:rPr>
              <a:t>5</a:t>
            </a:r>
            <a:endParaRPr lang="en-US" sz="1100" dirty="0" smtClean="0">
              <a:gradFill>
                <a:gsLst>
                  <a:gs pos="0">
                    <a:srgbClr val="FFFFFF"/>
                  </a:gs>
                  <a:gs pos="100000">
                    <a:srgbClr val="FFFFFF"/>
                  </a:gs>
                </a:gsLst>
                <a:lin ang="5400000" scaled="0"/>
              </a:gradFill>
            </a:endParaRPr>
          </a:p>
        </p:txBody>
      </p:sp>
      <p:sp>
        <p:nvSpPr>
          <p:cNvPr id="115" name="TextBox 114"/>
          <p:cNvSpPr txBox="1"/>
          <p:nvPr/>
        </p:nvSpPr>
        <p:spPr>
          <a:xfrm>
            <a:off x="9818209" y="6005588"/>
            <a:ext cx="1488689" cy="369332"/>
          </a:xfrm>
          <a:prstGeom prst="rect">
            <a:avLst/>
          </a:prstGeom>
          <a:noFill/>
        </p:spPr>
        <p:txBody>
          <a:bodyPr wrap="square" lIns="0" tIns="0" rIns="0" bIns="0" rtlCol="0">
            <a:spAutoFit/>
          </a:bodyPr>
          <a:lstStyle/>
          <a:p>
            <a:pPr algn="ctr"/>
            <a:r>
              <a:rPr lang="en-US" sz="1200" dirty="0" smtClean="0">
                <a:gradFill>
                  <a:gsLst>
                    <a:gs pos="0">
                      <a:schemeClr val="tx1"/>
                    </a:gs>
                    <a:gs pos="86000">
                      <a:schemeClr val="tx1"/>
                    </a:gs>
                  </a:gsLst>
                  <a:lin ang="5400000" scaled="0"/>
                </a:gradFill>
              </a:rPr>
              <a:t>Deploy update in</a:t>
            </a:r>
          </a:p>
          <a:p>
            <a:pPr algn="ctr"/>
            <a:r>
              <a:rPr lang="en-US" sz="1200" dirty="0" smtClean="0">
                <a:gradFill>
                  <a:gsLst>
                    <a:gs pos="0">
                      <a:schemeClr val="tx1"/>
                    </a:gs>
                    <a:gs pos="86000">
                      <a:schemeClr val="tx1"/>
                    </a:gs>
                  </a:gsLst>
                  <a:lin ang="5400000" scaled="0"/>
                </a:gradFill>
              </a:rPr>
              <a:t>Maintenance Window</a:t>
            </a:r>
          </a:p>
        </p:txBody>
      </p:sp>
      <p:pic>
        <p:nvPicPr>
          <p:cNvPr id="97" name="Picture 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4280" y="4925671"/>
            <a:ext cx="725510" cy="725510"/>
          </a:xfrm>
          <a:prstGeom prst="rect">
            <a:avLst/>
          </a:prstGeom>
        </p:spPr>
      </p:pic>
      <p:sp>
        <p:nvSpPr>
          <p:cNvPr id="98" name="TextBox 97"/>
          <p:cNvSpPr txBox="1"/>
          <p:nvPr/>
        </p:nvSpPr>
        <p:spPr>
          <a:xfrm>
            <a:off x="6959156" y="4567761"/>
            <a:ext cx="1488689" cy="369332"/>
          </a:xfrm>
          <a:prstGeom prst="rect">
            <a:avLst/>
          </a:prstGeom>
          <a:noFill/>
        </p:spPr>
        <p:txBody>
          <a:bodyPr wrap="square" lIns="0" tIns="0" rIns="0" bIns="0" rtlCol="0">
            <a:spAutoFit/>
          </a:bodyPr>
          <a:lstStyle/>
          <a:p>
            <a:pPr algn="ctr"/>
            <a:r>
              <a:rPr lang="en-US" sz="1200" dirty="0" smtClean="0">
                <a:gradFill>
                  <a:gsLst>
                    <a:gs pos="0">
                      <a:schemeClr val="tx1"/>
                    </a:gs>
                    <a:gs pos="86000">
                      <a:schemeClr val="tx1"/>
                    </a:gs>
                  </a:gsLst>
                  <a:lin ang="5400000" scaled="0"/>
                </a:gradFill>
              </a:rPr>
              <a:t>Pending Service Template</a:t>
            </a:r>
          </a:p>
        </p:txBody>
      </p:sp>
    </p:spTree>
    <p:custDataLst>
      <p:tags r:id="rId1"/>
    </p:custDataLst>
    <p:extLst>
      <p:ext uri="{BB962C8B-B14F-4D97-AF65-F5344CB8AC3E}">
        <p14:creationId xmlns:p14="http://schemas.microsoft.com/office/powerpoint/2010/main" val="3490559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3" grpId="0" animBg="1"/>
      <p:bldP spid="33" grpId="0"/>
      <p:bldP spid="36" grpId="0"/>
      <p:bldP spid="49" grpId="0" animBg="1"/>
      <p:bldP spid="50" grpId="0"/>
      <p:bldP spid="52" grpId="0" animBg="1"/>
      <p:bldP spid="58" grpId="0" animBg="1"/>
      <p:bldP spid="62" grpId="0"/>
      <p:bldP spid="64" grpId="0"/>
      <p:bldP spid="54" grpId="0" animBg="1"/>
      <p:bldP spid="69" grpId="0" animBg="1"/>
      <p:bldP spid="71" grpId="0" animBg="1"/>
      <p:bldP spid="68" grpId="0" animBg="1"/>
      <p:bldP spid="109" grpId="0"/>
      <p:bldP spid="110" grpId="0"/>
      <p:bldP spid="112" grpId="0" animBg="1"/>
      <p:bldP spid="114" grpId="0" animBg="1"/>
      <p:bldP spid="115"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Update Types</a:t>
            </a:r>
            <a:endParaRPr lang="en-US" dirty="0"/>
          </a:p>
        </p:txBody>
      </p:sp>
      <p:sp>
        <p:nvSpPr>
          <p:cNvPr id="3" name="Text Placeholder 2"/>
          <p:cNvSpPr>
            <a:spLocks noGrp="1"/>
          </p:cNvSpPr>
          <p:nvPr>
            <p:ph type="body" sz="quarter" idx="10"/>
          </p:nvPr>
        </p:nvSpPr>
        <p:spPr>
          <a:xfrm>
            <a:off x="519112" y="1447799"/>
            <a:ext cx="9906933" cy="4161139"/>
          </a:xfrm>
        </p:spPr>
        <p:txBody>
          <a:bodyPr/>
          <a:lstStyle/>
          <a:p>
            <a:r>
              <a:rPr lang="en-US" sz="3600" dirty="0" smtClean="0"/>
              <a:t>Regular updates</a:t>
            </a:r>
          </a:p>
          <a:p>
            <a:pPr lvl="1"/>
            <a:r>
              <a:rPr lang="en-US" sz="3200" dirty="0" smtClean="0"/>
              <a:t>Changes in template settings are applied without replacing OS image</a:t>
            </a:r>
          </a:p>
          <a:p>
            <a:pPr lvl="1"/>
            <a:r>
              <a:rPr lang="en-US" sz="3200" dirty="0" smtClean="0"/>
              <a:t>(e.g.) Change memory, update applications</a:t>
            </a:r>
          </a:p>
          <a:p>
            <a:r>
              <a:rPr lang="en-US" sz="3600" dirty="0" smtClean="0"/>
              <a:t>Image based updates</a:t>
            </a:r>
          </a:p>
          <a:p>
            <a:pPr lvl="1"/>
            <a:r>
              <a:rPr lang="en-US" sz="3200" dirty="0" smtClean="0"/>
              <a:t>Replaces old OS image with new OS image</a:t>
            </a:r>
          </a:p>
          <a:p>
            <a:pPr lvl="1"/>
            <a:r>
              <a:rPr lang="en-US" sz="3200" dirty="0" smtClean="0"/>
              <a:t>Reinstalls the applications and restores state. e.g. moving from WS08 to WS08 R2</a:t>
            </a:r>
            <a:endParaRPr lang="en-US" sz="3200" dirty="0" smtClean="0"/>
          </a:p>
        </p:txBody>
      </p:sp>
      <p:graphicFrame>
        <p:nvGraphicFramePr>
          <p:cNvPr id="6" name="Content Placeholder 3"/>
          <p:cNvGraphicFramePr>
            <a:graphicFrameLocks/>
          </p:cNvGraphicFramePr>
          <p:nvPr>
            <p:extLst>
              <p:ext uri="{D42A27DB-BD31-4B8C-83A1-F6EECF244321}">
                <p14:modId xmlns:p14="http://schemas.microsoft.com/office/powerpoint/2010/main" val="3909963913"/>
              </p:ext>
            </p:extLst>
          </p:nvPr>
        </p:nvGraphicFramePr>
        <p:xfrm>
          <a:off x="9565114" y="77000"/>
          <a:ext cx="2551176" cy="2313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8114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76288" y="1691845"/>
            <a:ext cx="1726750" cy="5986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a:gradFill>
                  <a:gsLst>
                    <a:gs pos="0">
                      <a:srgbClr val="000000"/>
                    </a:gs>
                    <a:gs pos="100000">
                      <a:srgbClr val="000000"/>
                    </a:gs>
                  </a:gsLst>
                  <a:lin ang="5400000" scaled="0"/>
                </a:gradFill>
              </a:rPr>
              <a:t>Application Pre-Service GCE</a:t>
            </a:r>
          </a:p>
        </p:txBody>
      </p:sp>
      <p:sp>
        <p:nvSpPr>
          <p:cNvPr id="9" name="Rectangle 8"/>
          <p:cNvSpPr/>
          <p:nvPr/>
        </p:nvSpPr>
        <p:spPr>
          <a:xfrm>
            <a:off x="6276288" y="3892530"/>
            <a:ext cx="1726750" cy="60853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a:gradFill>
                  <a:gsLst>
                    <a:gs pos="0">
                      <a:srgbClr val="000000"/>
                    </a:gs>
                    <a:gs pos="100000">
                      <a:srgbClr val="000000"/>
                    </a:gs>
                  </a:gsLst>
                  <a:lin ang="5400000" scaled="0"/>
                </a:gradFill>
              </a:rPr>
              <a:t>Application Post-Service GCE</a:t>
            </a:r>
          </a:p>
        </p:txBody>
      </p:sp>
      <p:sp>
        <p:nvSpPr>
          <p:cNvPr id="10" name="Rectangle 9"/>
          <p:cNvSpPr/>
          <p:nvPr/>
        </p:nvSpPr>
        <p:spPr>
          <a:xfrm>
            <a:off x="8227457" y="3892530"/>
            <a:ext cx="1726750" cy="60853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a:gradFill>
                  <a:gsLst>
                    <a:gs pos="0">
                      <a:srgbClr val="000000"/>
                    </a:gs>
                    <a:gs pos="100000">
                      <a:srgbClr val="000000"/>
                    </a:gs>
                  </a:gsLst>
                  <a:lin ang="5400000" scaled="0"/>
                </a:gradFill>
              </a:rPr>
              <a:t>Application Post-Uninstall GCE</a:t>
            </a:r>
          </a:p>
        </p:txBody>
      </p:sp>
      <p:sp>
        <p:nvSpPr>
          <p:cNvPr id="11" name="Rectangle 10"/>
          <p:cNvSpPr/>
          <p:nvPr/>
        </p:nvSpPr>
        <p:spPr>
          <a:xfrm>
            <a:off x="121790" y="798200"/>
            <a:ext cx="1726750" cy="50292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Select Tier Based on Servicing Order</a:t>
            </a:r>
          </a:p>
        </p:txBody>
      </p:sp>
      <p:sp>
        <p:nvSpPr>
          <p:cNvPr id="12" name="Rectangle 11"/>
          <p:cNvSpPr/>
          <p:nvPr/>
        </p:nvSpPr>
        <p:spPr>
          <a:xfrm>
            <a:off x="121790" y="1680578"/>
            <a:ext cx="1726750" cy="64858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Select Machine Based on Upgrade Domain</a:t>
            </a:r>
          </a:p>
        </p:txBody>
      </p:sp>
      <p:sp>
        <p:nvSpPr>
          <p:cNvPr id="13" name="Rectangle 12"/>
          <p:cNvSpPr/>
          <p:nvPr/>
        </p:nvSpPr>
        <p:spPr>
          <a:xfrm>
            <a:off x="2149246" y="1752601"/>
            <a:ext cx="1726750" cy="47717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Remove from Load Balancer</a:t>
            </a:r>
          </a:p>
        </p:txBody>
      </p:sp>
      <p:sp>
        <p:nvSpPr>
          <p:cNvPr id="14" name="Rectangle 13"/>
          <p:cNvSpPr/>
          <p:nvPr/>
        </p:nvSpPr>
        <p:spPr>
          <a:xfrm>
            <a:off x="2149246" y="3975697"/>
            <a:ext cx="1726750" cy="456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Add to Load Balancer</a:t>
            </a:r>
          </a:p>
        </p:txBody>
      </p:sp>
      <p:sp>
        <p:nvSpPr>
          <p:cNvPr id="16" name="Rectangle 15"/>
          <p:cNvSpPr/>
          <p:nvPr/>
        </p:nvSpPr>
        <p:spPr>
          <a:xfrm>
            <a:off x="6276288" y="2770614"/>
            <a:ext cx="1726750" cy="60853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Apply Application Level Changes</a:t>
            </a:r>
          </a:p>
        </p:txBody>
      </p:sp>
      <p:sp>
        <p:nvSpPr>
          <p:cNvPr id="17" name="Rectangle 16"/>
          <p:cNvSpPr/>
          <p:nvPr/>
        </p:nvSpPr>
        <p:spPr>
          <a:xfrm>
            <a:off x="8227457" y="2770614"/>
            <a:ext cx="1726750" cy="60853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Uninstall Application</a:t>
            </a:r>
          </a:p>
        </p:txBody>
      </p:sp>
      <p:cxnSp>
        <p:nvCxnSpPr>
          <p:cNvPr id="19" name="Straight Connector 18"/>
          <p:cNvCxnSpPr/>
          <p:nvPr/>
        </p:nvCxnSpPr>
        <p:spPr>
          <a:xfrm>
            <a:off x="2007802" y="51786"/>
            <a:ext cx="0" cy="675220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996871" y="67322"/>
            <a:ext cx="0" cy="675220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94413" y="76200"/>
            <a:ext cx="0" cy="675220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159188" y="238218"/>
            <a:ext cx="1436034" cy="369332"/>
          </a:xfrm>
          <a:prstGeom prst="rect">
            <a:avLst/>
          </a:prstGeom>
          <a:noFill/>
        </p:spPr>
        <p:txBody>
          <a:bodyPr wrap="none" rtlCol="0">
            <a:spAutoFit/>
          </a:bodyPr>
          <a:lstStyle/>
          <a:p>
            <a:r>
              <a:rPr lang="en-US" dirty="0" smtClean="0"/>
              <a:t>Per Machine</a:t>
            </a:r>
          </a:p>
        </p:txBody>
      </p:sp>
      <p:sp>
        <p:nvSpPr>
          <p:cNvPr id="24" name="TextBox 23"/>
          <p:cNvSpPr txBox="1"/>
          <p:nvPr/>
        </p:nvSpPr>
        <p:spPr>
          <a:xfrm>
            <a:off x="4178689" y="240268"/>
            <a:ext cx="1514582" cy="369332"/>
          </a:xfrm>
          <a:prstGeom prst="rect">
            <a:avLst/>
          </a:prstGeom>
          <a:noFill/>
        </p:spPr>
        <p:txBody>
          <a:bodyPr wrap="none" rtlCol="0">
            <a:spAutoFit/>
          </a:bodyPr>
          <a:lstStyle/>
          <a:p>
            <a:r>
              <a:rPr lang="en-US" dirty="0" smtClean="0"/>
              <a:t>Per Guest OS</a:t>
            </a:r>
            <a:endParaRPr lang="en-US" dirty="0"/>
          </a:p>
        </p:txBody>
      </p:sp>
      <p:sp>
        <p:nvSpPr>
          <p:cNvPr id="25" name="TextBox 24"/>
          <p:cNvSpPr txBox="1"/>
          <p:nvPr/>
        </p:nvSpPr>
        <p:spPr>
          <a:xfrm>
            <a:off x="6276288" y="229340"/>
            <a:ext cx="1726178" cy="369332"/>
          </a:xfrm>
          <a:prstGeom prst="rect">
            <a:avLst/>
          </a:prstGeom>
          <a:noFill/>
        </p:spPr>
        <p:txBody>
          <a:bodyPr wrap="none" rtlCol="0">
            <a:spAutoFit/>
          </a:bodyPr>
          <a:lstStyle/>
          <a:p>
            <a:r>
              <a:rPr lang="en-US" dirty="0" smtClean="0"/>
              <a:t>Per Application</a:t>
            </a:r>
            <a:endParaRPr lang="en-US" dirty="0"/>
          </a:p>
        </p:txBody>
      </p:sp>
      <p:sp>
        <p:nvSpPr>
          <p:cNvPr id="27" name="Rectangle 26"/>
          <p:cNvSpPr/>
          <p:nvPr/>
        </p:nvSpPr>
        <p:spPr>
          <a:xfrm>
            <a:off x="9861878" y="5368464"/>
            <a:ext cx="1726750" cy="37193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Built-In Step</a:t>
            </a:r>
          </a:p>
        </p:txBody>
      </p:sp>
      <p:sp>
        <p:nvSpPr>
          <p:cNvPr id="29" name="Rectangle 28"/>
          <p:cNvSpPr/>
          <p:nvPr/>
        </p:nvSpPr>
        <p:spPr>
          <a:xfrm>
            <a:off x="9891210" y="5885581"/>
            <a:ext cx="1726750" cy="43822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a:gradFill>
                  <a:gsLst>
                    <a:gs pos="0">
                      <a:srgbClr val="000000"/>
                    </a:gs>
                    <a:gs pos="100000">
                      <a:srgbClr val="000000"/>
                    </a:gs>
                  </a:gsLst>
                  <a:lin ang="5400000" scaled="0"/>
                </a:gradFill>
              </a:rPr>
              <a:t>Generic Command Executes in Guest</a:t>
            </a:r>
          </a:p>
        </p:txBody>
      </p:sp>
      <p:cxnSp>
        <p:nvCxnSpPr>
          <p:cNvPr id="33" name="Straight Arrow Connector 32"/>
          <p:cNvCxnSpPr>
            <a:stCxn id="11" idx="2"/>
            <a:endCxn id="12" idx="0"/>
          </p:cNvCxnSpPr>
          <p:nvPr/>
        </p:nvCxnSpPr>
        <p:spPr>
          <a:xfrm>
            <a:off x="985165" y="1301120"/>
            <a:ext cx="0" cy="3794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2" idx="3"/>
          </p:cNvCxnSpPr>
          <p:nvPr/>
        </p:nvCxnSpPr>
        <p:spPr>
          <a:xfrm>
            <a:off x="1848540" y="2004872"/>
            <a:ext cx="300706"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3" idx="3"/>
            <a:endCxn id="8" idx="1"/>
          </p:cNvCxnSpPr>
          <p:nvPr/>
        </p:nvCxnSpPr>
        <p:spPr>
          <a:xfrm>
            <a:off x="3875996" y="1991189"/>
            <a:ext cx="24002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8" idx="2"/>
            <a:endCxn id="16" idx="0"/>
          </p:cNvCxnSpPr>
          <p:nvPr/>
        </p:nvCxnSpPr>
        <p:spPr>
          <a:xfrm>
            <a:off x="7139663" y="2290532"/>
            <a:ext cx="0" cy="4800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8" idx="3"/>
            <a:endCxn id="41" idx="1"/>
          </p:cNvCxnSpPr>
          <p:nvPr/>
        </p:nvCxnSpPr>
        <p:spPr>
          <a:xfrm flipV="1">
            <a:off x="8003038" y="1987600"/>
            <a:ext cx="224419" cy="358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6" idx="2"/>
            <a:endCxn id="9" idx="0"/>
          </p:cNvCxnSpPr>
          <p:nvPr/>
        </p:nvCxnSpPr>
        <p:spPr>
          <a:xfrm>
            <a:off x="7139663" y="3379147"/>
            <a:ext cx="0" cy="5133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7" idx="2"/>
            <a:endCxn id="10" idx="0"/>
          </p:cNvCxnSpPr>
          <p:nvPr/>
        </p:nvCxnSpPr>
        <p:spPr>
          <a:xfrm>
            <a:off x="9090832" y="3379147"/>
            <a:ext cx="0" cy="5133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9" idx="1"/>
            <a:endCxn id="14" idx="3"/>
          </p:cNvCxnSpPr>
          <p:nvPr/>
        </p:nvCxnSpPr>
        <p:spPr>
          <a:xfrm flipH="1">
            <a:off x="3875996" y="4196797"/>
            <a:ext cx="2400292" cy="7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0" idx="1"/>
            <a:endCxn id="9" idx="3"/>
          </p:cNvCxnSpPr>
          <p:nvPr/>
        </p:nvCxnSpPr>
        <p:spPr>
          <a:xfrm flipH="1">
            <a:off x="8003038" y="4196797"/>
            <a:ext cx="2244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09293" y="238218"/>
            <a:ext cx="1296189" cy="369332"/>
          </a:xfrm>
          <a:prstGeom prst="rect">
            <a:avLst/>
          </a:prstGeom>
          <a:noFill/>
        </p:spPr>
        <p:txBody>
          <a:bodyPr wrap="none" rtlCol="0">
            <a:spAutoFit/>
          </a:bodyPr>
          <a:lstStyle/>
          <a:p>
            <a:r>
              <a:rPr lang="en-US" dirty="0" smtClean="0"/>
              <a:t>Per Service</a:t>
            </a:r>
            <a:endParaRPr lang="en-US" dirty="0"/>
          </a:p>
        </p:txBody>
      </p:sp>
      <p:sp>
        <p:nvSpPr>
          <p:cNvPr id="81" name="Rectangle 80"/>
          <p:cNvSpPr/>
          <p:nvPr/>
        </p:nvSpPr>
        <p:spPr>
          <a:xfrm>
            <a:off x="9586489" y="5218097"/>
            <a:ext cx="2336191" cy="1208103"/>
          </a:xfrm>
          <a:prstGeom prst="rect">
            <a:avLst/>
          </a:prstGeom>
          <a:no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924010" y="26089"/>
            <a:ext cx="2264815" cy="369332"/>
          </a:xfrm>
          <a:prstGeom prst="rect">
            <a:avLst/>
          </a:prstGeom>
          <a:solidFill>
            <a:schemeClr val="accent1"/>
          </a:solidFill>
          <a:ln>
            <a:solidFill>
              <a:schemeClr val="accent1"/>
            </a:solidFill>
          </a:ln>
        </p:spPr>
        <p:txBody>
          <a:bodyPr wrap="square" rtlCol="0">
            <a:spAutoFit/>
          </a:bodyPr>
          <a:lstStyle/>
          <a:p>
            <a:r>
              <a:rPr lang="en-US" dirty="0" smtClean="0">
                <a:solidFill>
                  <a:schemeClr val="bg1"/>
                </a:solidFill>
              </a:rPr>
              <a:t>Regular Updating</a:t>
            </a:r>
            <a:endParaRPr lang="en-US" dirty="0">
              <a:solidFill>
                <a:schemeClr val="bg1"/>
              </a:solidFill>
            </a:endParaRPr>
          </a:p>
        </p:txBody>
      </p:sp>
      <p:sp>
        <p:nvSpPr>
          <p:cNvPr id="49" name="Rectangle 48"/>
          <p:cNvSpPr/>
          <p:nvPr/>
        </p:nvSpPr>
        <p:spPr>
          <a:xfrm>
            <a:off x="121790" y="3975439"/>
            <a:ext cx="1726750" cy="456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Done</a:t>
            </a:r>
          </a:p>
        </p:txBody>
      </p:sp>
      <p:cxnSp>
        <p:nvCxnSpPr>
          <p:cNvPr id="51" name="Straight Arrow Connector 50"/>
          <p:cNvCxnSpPr>
            <a:stCxn id="14" idx="1"/>
            <a:endCxn id="49" idx="3"/>
          </p:cNvCxnSpPr>
          <p:nvPr/>
        </p:nvCxnSpPr>
        <p:spPr>
          <a:xfrm flipH="1" flipV="1">
            <a:off x="1848540" y="4203639"/>
            <a:ext cx="300706" cy="2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227457" y="1683333"/>
            <a:ext cx="1726750" cy="60853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a:gradFill>
                  <a:gsLst>
                    <a:gs pos="0">
                      <a:srgbClr val="000000"/>
                    </a:gs>
                    <a:gs pos="100000">
                      <a:srgbClr val="000000"/>
                    </a:gs>
                  </a:gsLst>
                  <a:lin ang="5400000" scaled="0"/>
                </a:gradFill>
              </a:rPr>
              <a:t>Application Pre-Uninstall GCE</a:t>
            </a:r>
          </a:p>
        </p:txBody>
      </p:sp>
      <p:cxnSp>
        <p:nvCxnSpPr>
          <p:cNvPr id="45" name="Straight Arrow Connector 44"/>
          <p:cNvCxnSpPr>
            <a:stCxn id="41" idx="2"/>
            <a:endCxn id="17" idx="0"/>
          </p:cNvCxnSpPr>
          <p:nvPr/>
        </p:nvCxnSpPr>
        <p:spPr>
          <a:xfrm>
            <a:off x="9090832" y="2291866"/>
            <a:ext cx="0" cy="478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0193042" y="3896119"/>
            <a:ext cx="1726750" cy="60853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a:gradFill>
                  <a:gsLst>
                    <a:gs pos="0">
                      <a:srgbClr val="000000"/>
                    </a:gs>
                    <a:gs pos="100000">
                      <a:srgbClr val="000000"/>
                    </a:gs>
                  </a:gsLst>
                  <a:lin ang="5400000" scaled="0"/>
                </a:gradFill>
              </a:rPr>
              <a:t>Application Post-install GCE</a:t>
            </a:r>
          </a:p>
        </p:txBody>
      </p:sp>
      <p:sp>
        <p:nvSpPr>
          <p:cNvPr id="57" name="Rectangle 56"/>
          <p:cNvSpPr/>
          <p:nvPr/>
        </p:nvSpPr>
        <p:spPr>
          <a:xfrm>
            <a:off x="10193042" y="2774203"/>
            <a:ext cx="1726750" cy="60853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Install Application</a:t>
            </a:r>
          </a:p>
        </p:txBody>
      </p:sp>
      <p:cxnSp>
        <p:nvCxnSpPr>
          <p:cNvPr id="59" name="Elbow Connector 58"/>
          <p:cNvCxnSpPr>
            <a:endCxn id="63" idx="1"/>
          </p:cNvCxnSpPr>
          <p:nvPr/>
        </p:nvCxnSpPr>
        <p:spPr>
          <a:xfrm flipV="1">
            <a:off x="9968623" y="1991189"/>
            <a:ext cx="224419" cy="359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7" idx="2"/>
            <a:endCxn id="56" idx="0"/>
          </p:cNvCxnSpPr>
          <p:nvPr/>
        </p:nvCxnSpPr>
        <p:spPr>
          <a:xfrm>
            <a:off x="11056417" y="3382736"/>
            <a:ext cx="0" cy="5133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6" idx="1"/>
          </p:cNvCxnSpPr>
          <p:nvPr/>
        </p:nvCxnSpPr>
        <p:spPr>
          <a:xfrm flipH="1" flipV="1">
            <a:off x="9968624" y="4200385"/>
            <a:ext cx="22441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0193042" y="1686922"/>
            <a:ext cx="1726750" cy="60853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a:gradFill>
                  <a:gsLst>
                    <a:gs pos="0">
                      <a:srgbClr val="000000"/>
                    </a:gs>
                    <a:gs pos="100000">
                      <a:srgbClr val="000000"/>
                    </a:gs>
                  </a:gsLst>
                  <a:lin ang="5400000" scaled="0"/>
                </a:gradFill>
              </a:rPr>
              <a:t>Application Pre-install GCE</a:t>
            </a:r>
          </a:p>
        </p:txBody>
      </p:sp>
      <p:cxnSp>
        <p:nvCxnSpPr>
          <p:cNvPr id="64" name="Straight Arrow Connector 63"/>
          <p:cNvCxnSpPr>
            <a:stCxn id="63" idx="2"/>
            <a:endCxn id="57" idx="0"/>
          </p:cNvCxnSpPr>
          <p:nvPr/>
        </p:nvCxnSpPr>
        <p:spPr>
          <a:xfrm>
            <a:off x="11056417" y="2295455"/>
            <a:ext cx="0" cy="478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831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500"/>
                                        <p:tgtEl>
                                          <p:spTgt spid="5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par>
                                <p:cTn id="68" presetID="10" presetClass="entr" presetSubtype="0" fill="hold"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par>
                                <p:cTn id="71" presetID="10" presetClass="entr" presetSubtype="0"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500"/>
                                        <p:tgtEl>
                                          <p:spTgt spid="5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fade">
                                      <p:cBhvr>
                                        <p:cTn id="76" dur="500"/>
                                        <p:tgtEl>
                                          <p:spTgt spid="6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childTnLst>
                                </p:cTn>
                              </p:par>
                              <p:par>
                                <p:cTn id="80" presetID="10" presetClass="entr" presetSubtype="0" fill="hold"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fade">
                                      <p:cBhvr>
                                        <p:cTn id="82" dur="500"/>
                                        <p:tgtEl>
                                          <p:spTgt spid="6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500"/>
                                        <p:tgtEl>
                                          <p:spTgt spid="56"/>
                                        </p:tgtEl>
                                      </p:cBhvr>
                                    </p:animEffect>
                                  </p:childTnLst>
                                </p:cTn>
                              </p:par>
                              <p:par>
                                <p:cTn id="86" presetID="10" presetClass="entr" presetSubtype="0" fill="hold" nodeType="with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fade">
                                      <p:cBhvr>
                                        <p:cTn id="88" dur="500"/>
                                        <p:tgtEl>
                                          <p:spTgt spid="61"/>
                                        </p:tgtEl>
                                      </p:cBhvr>
                                    </p:animEffect>
                                  </p:childTnLst>
                                </p:cTn>
                              </p:par>
                              <p:par>
                                <p:cTn id="89" presetID="10" presetClass="entr" presetSubtype="0" fill="hold"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500"/>
                                        <p:tgtEl>
                                          <p:spTgt spid="62"/>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fade">
                                      <p:cBhvr>
                                        <p:cTn id="96" dur="500"/>
                                        <p:tgtEl>
                                          <p:spTgt spid="5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500"/>
                                        <p:tgtEl>
                                          <p:spTgt spid="1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fade">
                                      <p:cBhvr>
                                        <p:cTn id="104" dur="500"/>
                                        <p:tgtEl>
                                          <p:spTgt spid="49"/>
                                        </p:tgtEl>
                                      </p:cBhvr>
                                    </p:animEffect>
                                  </p:childTnLst>
                                </p:cTn>
                              </p:par>
                              <p:par>
                                <p:cTn id="105" presetID="10" presetClass="entr" presetSubtype="0" fill="hold" nodeType="with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fade">
                                      <p:cBhvr>
                                        <p:cTn id="10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6" grpId="0" animBg="1"/>
      <p:bldP spid="17" grpId="0" animBg="1"/>
      <p:bldP spid="49" grpId="0" animBg="1"/>
      <p:bldP spid="41" grpId="0" animBg="1"/>
      <p:bldP spid="56" grpId="0" animBg="1"/>
      <p:bldP spid="57" grpId="0" animBg="1"/>
      <p:bldP spid="6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86387" y="3330978"/>
            <a:ext cx="1726750" cy="63512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a:gradFill>
                  <a:gsLst>
                    <a:gs pos="0">
                      <a:srgbClr val="000000"/>
                    </a:gs>
                    <a:gs pos="100000">
                      <a:srgbClr val="000000"/>
                    </a:gs>
                  </a:gsLst>
                  <a:lin ang="5400000" scaled="0"/>
                </a:gradFill>
              </a:rPr>
              <a:t>Application Profile Level  Pre-Install GCE</a:t>
            </a:r>
          </a:p>
        </p:txBody>
      </p:sp>
      <p:sp>
        <p:nvSpPr>
          <p:cNvPr id="7" name="Rectangle 6"/>
          <p:cNvSpPr/>
          <p:nvPr/>
        </p:nvSpPr>
        <p:spPr>
          <a:xfrm>
            <a:off x="4175451" y="5860444"/>
            <a:ext cx="1726750" cy="59170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a:gradFill>
                  <a:gsLst>
                    <a:gs pos="0">
                      <a:srgbClr val="000000"/>
                    </a:gs>
                    <a:gs pos="100000">
                      <a:srgbClr val="000000"/>
                    </a:gs>
                  </a:gsLst>
                  <a:lin ang="5400000" scaled="0"/>
                </a:gradFill>
              </a:rPr>
              <a:t>Application Profile Level Post-Install GCE</a:t>
            </a:r>
          </a:p>
        </p:txBody>
      </p:sp>
      <p:sp>
        <p:nvSpPr>
          <p:cNvPr id="8" name="Rectangle 7"/>
          <p:cNvSpPr/>
          <p:nvPr/>
        </p:nvSpPr>
        <p:spPr>
          <a:xfrm>
            <a:off x="6273891" y="3429926"/>
            <a:ext cx="1726750" cy="44980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a:gradFill>
                  <a:gsLst>
                    <a:gs pos="0">
                      <a:srgbClr val="000000"/>
                    </a:gs>
                    <a:gs pos="100000">
                      <a:srgbClr val="000000"/>
                    </a:gs>
                  </a:gsLst>
                  <a:lin ang="5400000" scaled="0"/>
                </a:gradFill>
              </a:rPr>
              <a:t>Application Level Pre-Install GCE</a:t>
            </a:r>
          </a:p>
        </p:txBody>
      </p:sp>
      <p:sp>
        <p:nvSpPr>
          <p:cNvPr id="9" name="Rectangle 8"/>
          <p:cNvSpPr/>
          <p:nvPr/>
        </p:nvSpPr>
        <p:spPr>
          <a:xfrm>
            <a:off x="6273891" y="4649125"/>
            <a:ext cx="1726750" cy="4572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a:gradFill>
                  <a:gsLst>
                    <a:gs pos="0">
                      <a:srgbClr val="000000"/>
                    </a:gs>
                    <a:gs pos="100000">
                      <a:srgbClr val="000000"/>
                    </a:gs>
                  </a:gsLst>
                  <a:lin ang="5400000" scaled="0"/>
                </a:gradFill>
              </a:rPr>
              <a:t>Application Level Post-Install GCE</a:t>
            </a:r>
          </a:p>
        </p:txBody>
      </p:sp>
      <p:sp>
        <p:nvSpPr>
          <p:cNvPr id="11" name="Rectangle 10"/>
          <p:cNvSpPr/>
          <p:nvPr/>
        </p:nvSpPr>
        <p:spPr>
          <a:xfrm>
            <a:off x="121790" y="838200"/>
            <a:ext cx="172675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Select Tier Based on Servicing Order</a:t>
            </a:r>
          </a:p>
        </p:txBody>
      </p:sp>
      <p:sp>
        <p:nvSpPr>
          <p:cNvPr id="12" name="Rectangle 11"/>
          <p:cNvSpPr/>
          <p:nvPr/>
        </p:nvSpPr>
        <p:spPr>
          <a:xfrm>
            <a:off x="121790" y="1447800"/>
            <a:ext cx="1726750" cy="58962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Select Machine Based on Upgrade Domain</a:t>
            </a:r>
          </a:p>
        </p:txBody>
      </p:sp>
      <p:sp>
        <p:nvSpPr>
          <p:cNvPr id="13" name="Rectangle 12"/>
          <p:cNvSpPr/>
          <p:nvPr/>
        </p:nvSpPr>
        <p:spPr>
          <a:xfrm>
            <a:off x="2149246" y="1504950"/>
            <a:ext cx="1726750" cy="47717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Remove from Load Balancer</a:t>
            </a:r>
          </a:p>
        </p:txBody>
      </p:sp>
      <p:sp>
        <p:nvSpPr>
          <p:cNvPr id="14" name="Rectangle 13"/>
          <p:cNvSpPr/>
          <p:nvPr/>
        </p:nvSpPr>
        <p:spPr>
          <a:xfrm>
            <a:off x="2149246" y="5910865"/>
            <a:ext cx="172675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Add to Load Balancer</a:t>
            </a:r>
          </a:p>
        </p:txBody>
      </p:sp>
      <p:sp>
        <p:nvSpPr>
          <p:cNvPr id="16" name="Rectangle 15"/>
          <p:cNvSpPr/>
          <p:nvPr/>
        </p:nvSpPr>
        <p:spPr>
          <a:xfrm>
            <a:off x="6273891" y="4039525"/>
            <a:ext cx="172675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Install Application</a:t>
            </a:r>
          </a:p>
        </p:txBody>
      </p:sp>
      <p:cxnSp>
        <p:nvCxnSpPr>
          <p:cNvPr id="19" name="Straight Connector 18"/>
          <p:cNvCxnSpPr/>
          <p:nvPr/>
        </p:nvCxnSpPr>
        <p:spPr>
          <a:xfrm>
            <a:off x="2007802" y="51786"/>
            <a:ext cx="0" cy="675220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996871" y="67322"/>
            <a:ext cx="0" cy="675220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94413" y="76200"/>
            <a:ext cx="0" cy="675220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159188" y="228600"/>
            <a:ext cx="1436034" cy="369332"/>
          </a:xfrm>
          <a:prstGeom prst="rect">
            <a:avLst/>
          </a:prstGeom>
          <a:noFill/>
        </p:spPr>
        <p:txBody>
          <a:bodyPr wrap="none" rtlCol="0">
            <a:spAutoFit/>
          </a:bodyPr>
          <a:lstStyle/>
          <a:p>
            <a:r>
              <a:rPr lang="en-US" dirty="0" smtClean="0"/>
              <a:t>Per Machine</a:t>
            </a:r>
            <a:endParaRPr lang="en-US" dirty="0"/>
          </a:p>
        </p:txBody>
      </p:sp>
      <p:sp>
        <p:nvSpPr>
          <p:cNvPr id="24" name="TextBox 23"/>
          <p:cNvSpPr txBox="1"/>
          <p:nvPr/>
        </p:nvSpPr>
        <p:spPr>
          <a:xfrm>
            <a:off x="4178689" y="228600"/>
            <a:ext cx="1514582" cy="369332"/>
          </a:xfrm>
          <a:prstGeom prst="rect">
            <a:avLst/>
          </a:prstGeom>
          <a:noFill/>
        </p:spPr>
        <p:txBody>
          <a:bodyPr wrap="none" rtlCol="0">
            <a:spAutoFit/>
          </a:bodyPr>
          <a:lstStyle/>
          <a:p>
            <a:r>
              <a:rPr lang="en-US" dirty="0" smtClean="0"/>
              <a:t>Per Guest OS</a:t>
            </a:r>
            <a:endParaRPr lang="en-US" dirty="0"/>
          </a:p>
        </p:txBody>
      </p:sp>
      <p:sp>
        <p:nvSpPr>
          <p:cNvPr id="25" name="TextBox 24"/>
          <p:cNvSpPr txBox="1"/>
          <p:nvPr/>
        </p:nvSpPr>
        <p:spPr>
          <a:xfrm>
            <a:off x="6297560" y="228600"/>
            <a:ext cx="1726178" cy="369332"/>
          </a:xfrm>
          <a:prstGeom prst="rect">
            <a:avLst/>
          </a:prstGeom>
          <a:noFill/>
        </p:spPr>
        <p:txBody>
          <a:bodyPr wrap="none" rtlCol="0">
            <a:spAutoFit/>
          </a:bodyPr>
          <a:lstStyle/>
          <a:p>
            <a:r>
              <a:rPr lang="en-US" dirty="0" smtClean="0"/>
              <a:t>Per Application</a:t>
            </a:r>
            <a:endParaRPr lang="en-US" dirty="0"/>
          </a:p>
        </p:txBody>
      </p:sp>
      <p:sp>
        <p:nvSpPr>
          <p:cNvPr id="27" name="Rectangle 26"/>
          <p:cNvSpPr/>
          <p:nvPr/>
        </p:nvSpPr>
        <p:spPr>
          <a:xfrm>
            <a:off x="9315434" y="5634730"/>
            <a:ext cx="1726750" cy="37193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Built-In Step</a:t>
            </a:r>
          </a:p>
        </p:txBody>
      </p:sp>
      <p:sp>
        <p:nvSpPr>
          <p:cNvPr id="29" name="Rectangle 28"/>
          <p:cNvSpPr/>
          <p:nvPr/>
        </p:nvSpPr>
        <p:spPr>
          <a:xfrm>
            <a:off x="9315434" y="6135395"/>
            <a:ext cx="1726750" cy="3983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a:gradFill>
                  <a:gsLst>
                    <a:gs pos="0">
                      <a:srgbClr val="000000"/>
                    </a:gs>
                    <a:gs pos="100000">
                      <a:srgbClr val="000000"/>
                    </a:gs>
                  </a:gsLst>
                  <a:lin ang="5400000" scaled="0"/>
                </a:gradFill>
              </a:rPr>
              <a:t>Generic Command Executes in Guest</a:t>
            </a:r>
          </a:p>
        </p:txBody>
      </p:sp>
      <p:cxnSp>
        <p:nvCxnSpPr>
          <p:cNvPr id="33" name="Straight Arrow Connector 32"/>
          <p:cNvCxnSpPr>
            <a:endCxn id="12" idx="0"/>
          </p:cNvCxnSpPr>
          <p:nvPr/>
        </p:nvCxnSpPr>
        <p:spPr>
          <a:xfrm>
            <a:off x="969140" y="1295400"/>
            <a:ext cx="16025"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2" idx="3"/>
          </p:cNvCxnSpPr>
          <p:nvPr/>
        </p:nvCxnSpPr>
        <p:spPr>
          <a:xfrm>
            <a:off x="1848540" y="1742613"/>
            <a:ext cx="30070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7" idx="3"/>
            <a:endCxn id="6" idx="1"/>
          </p:cNvCxnSpPr>
          <p:nvPr/>
        </p:nvCxnSpPr>
        <p:spPr>
          <a:xfrm flipV="1">
            <a:off x="3874023" y="3648538"/>
            <a:ext cx="31236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6" idx="3"/>
            <a:endCxn id="8" idx="1"/>
          </p:cNvCxnSpPr>
          <p:nvPr/>
        </p:nvCxnSpPr>
        <p:spPr>
          <a:xfrm>
            <a:off x="5913137" y="3648538"/>
            <a:ext cx="360754" cy="6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8" idx="2"/>
            <a:endCxn id="16" idx="0"/>
          </p:cNvCxnSpPr>
          <p:nvPr/>
        </p:nvCxnSpPr>
        <p:spPr>
          <a:xfrm>
            <a:off x="7137266" y="3879729"/>
            <a:ext cx="0" cy="159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6" idx="2"/>
            <a:endCxn id="9" idx="0"/>
          </p:cNvCxnSpPr>
          <p:nvPr/>
        </p:nvCxnSpPr>
        <p:spPr>
          <a:xfrm>
            <a:off x="7137266" y="4496725"/>
            <a:ext cx="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7" idx="1"/>
            <a:endCxn id="14" idx="3"/>
          </p:cNvCxnSpPr>
          <p:nvPr/>
        </p:nvCxnSpPr>
        <p:spPr>
          <a:xfrm flipH="1" flipV="1">
            <a:off x="3875996" y="6139465"/>
            <a:ext cx="299455" cy="168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1841552" y="6139465"/>
            <a:ext cx="300706"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26890" y="240268"/>
            <a:ext cx="1296189" cy="369332"/>
          </a:xfrm>
          <a:prstGeom prst="rect">
            <a:avLst/>
          </a:prstGeom>
          <a:noFill/>
        </p:spPr>
        <p:txBody>
          <a:bodyPr wrap="none" rtlCol="0">
            <a:spAutoFit/>
          </a:bodyPr>
          <a:lstStyle/>
          <a:p>
            <a:r>
              <a:rPr lang="en-US" dirty="0" smtClean="0"/>
              <a:t>Per Service</a:t>
            </a:r>
            <a:endParaRPr lang="en-US" dirty="0"/>
          </a:p>
        </p:txBody>
      </p:sp>
      <p:sp>
        <p:nvSpPr>
          <p:cNvPr id="81" name="Rectangle 80"/>
          <p:cNvSpPr/>
          <p:nvPr/>
        </p:nvSpPr>
        <p:spPr>
          <a:xfrm>
            <a:off x="8938472" y="5482330"/>
            <a:ext cx="2437765" cy="1223271"/>
          </a:xfrm>
          <a:prstGeom prst="rect">
            <a:avLst/>
          </a:prstGeom>
          <a:noFill/>
          <a:ln w="63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147273" y="3409951"/>
            <a:ext cx="1726750" cy="47717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Customize New OS</a:t>
            </a:r>
          </a:p>
        </p:txBody>
      </p:sp>
      <p:sp>
        <p:nvSpPr>
          <p:cNvPr id="55" name="Rectangle 54"/>
          <p:cNvSpPr/>
          <p:nvPr/>
        </p:nvSpPr>
        <p:spPr>
          <a:xfrm>
            <a:off x="6273891" y="2134526"/>
            <a:ext cx="1726750" cy="47717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a:gradFill>
                  <a:gsLst>
                    <a:gs pos="0">
                      <a:srgbClr val="000000"/>
                    </a:gs>
                    <a:gs pos="100000">
                      <a:srgbClr val="000000"/>
                    </a:gs>
                  </a:gsLst>
                  <a:lin ang="5400000" scaled="0"/>
                </a:gradFill>
              </a:rPr>
              <a:t>Application Level  Store State GCE</a:t>
            </a:r>
          </a:p>
        </p:txBody>
      </p:sp>
      <p:sp>
        <p:nvSpPr>
          <p:cNvPr id="56" name="Rectangle 55"/>
          <p:cNvSpPr/>
          <p:nvPr/>
        </p:nvSpPr>
        <p:spPr>
          <a:xfrm>
            <a:off x="2149246" y="2134526"/>
            <a:ext cx="1726750" cy="47717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Add Data Disk to Machine</a:t>
            </a:r>
          </a:p>
        </p:txBody>
      </p:sp>
      <p:sp>
        <p:nvSpPr>
          <p:cNvPr id="57" name="Rectangle 56"/>
          <p:cNvSpPr/>
          <p:nvPr/>
        </p:nvSpPr>
        <p:spPr>
          <a:xfrm>
            <a:off x="6273891" y="2744126"/>
            <a:ext cx="1726750" cy="47717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Server App-V </a:t>
            </a:r>
            <a:r>
              <a:rPr lang="en-US" sz="1400" dirty="0" smtClean="0"/>
              <a:t>Backup State</a:t>
            </a:r>
            <a:endParaRPr lang="en-US" sz="1400" dirty="0"/>
          </a:p>
        </p:txBody>
      </p:sp>
      <p:sp>
        <p:nvSpPr>
          <p:cNvPr id="59" name="Rectangle 58"/>
          <p:cNvSpPr/>
          <p:nvPr/>
        </p:nvSpPr>
        <p:spPr>
          <a:xfrm>
            <a:off x="2149246" y="2744126"/>
            <a:ext cx="1726750" cy="47717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Swap OS Disk</a:t>
            </a:r>
          </a:p>
        </p:txBody>
      </p:sp>
      <p:sp>
        <p:nvSpPr>
          <p:cNvPr id="61" name="Rectangle 60"/>
          <p:cNvSpPr/>
          <p:nvPr/>
        </p:nvSpPr>
        <p:spPr>
          <a:xfrm>
            <a:off x="6273891" y="5911791"/>
            <a:ext cx="1726750" cy="47717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400" dirty="0">
                <a:gradFill>
                  <a:gsLst>
                    <a:gs pos="0">
                      <a:srgbClr val="000000"/>
                    </a:gs>
                    <a:gs pos="100000">
                      <a:srgbClr val="000000"/>
                    </a:gs>
                  </a:gsLst>
                  <a:lin ang="5400000" scaled="0"/>
                </a:gradFill>
              </a:rPr>
              <a:t>Application Level  Apply State GCE</a:t>
            </a:r>
          </a:p>
        </p:txBody>
      </p:sp>
      <p:cxnSp>
        <p:nvCxnSpPr>
          <p:cNvPr id="37" name="Straight Arrow Connector 36"/>
          <p:cNvCxnSpPr>
            <a:stCxn id="13" idx="2"/>
            <a:endCxn id="56" idx="0"/>
          </p:cNvCxnSpPr>
          <p:nvPr/>
        </p:nvCxnSpPr>
        <p:spPr>
          <a:xfrm>
            <a:off x="3012621" y="1982125"/>
            <a:ext cx="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56" idx="3"/>
            <a:endCxn id="55" idx="1"/>
          </p:cNvCxnSpPr>
          <p:nvPr/>
        </p:nvCxnSpPr>
        <p:spPr>
          <a:xfrm>
            <a:off x="3875996" y="2373113"/>
            <a:ext cx="23978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55" idx="3"/>
            <a:endCxn id="57" idx="3"/>
          </p:cNvCxnSpPr>
          <p:nvPr/>
        </p:nvCxnSpPr>
        <p:spPr>
          <a:xfrm>
            <a:off x="8000641" y="2373114"/>
            <a:ext cx="12700" cy="609600"/>
          </a:xfrm>
          <a:prstGeom prst="bent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7" idx="1"/>
            <a:endCxn id="59" idx="3"/>
          </p:cNvCxnSpPr>
          <p:nvPr/>
        </p:nvCxnSpPr>
        <p:spPr>
          <a:xfrm flipH="1">
            <a:off x="3875996" y="2982713"/>
            <a:ext cx="239789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9" idx="2"/>
            <a:endCxn id="47" idx="0"/>
          </p:cNvCxnSpPr>
          <p:nvPr/>
        </p:nvCxnSpPr>
        <p:spPr>
          <a:xfrm flipH="1">
            <a:off x="3010648" y="3221300"/>
            <a:ext cx="1973" cy="188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9" idx="2"/>
            <a:endCxn id="46" idx="0"/>
          </p:cNvCxnSpPr>
          <p:nvPr/>
        </p:nvCxnSpPr>
        <p:spPr>
          <a:xfrm>
            <a:off x="7137266" y="5106326"/>
            <a:ext cx="0" cy="15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1" idx="1"/>
            <a:endCxn id="7" idx="3"/>
          </p:cNvCxnSpPr>
          <p:nvPr/>
        </p:nvCxnSpPr>
        <p:spPr>
          <a:xfrm flipH="1">
            <a:off x="5902201" y="6150379"/>
            <a:ext cx="371690" cy="59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420225" y="39430"/>
            <a:ext cx="2667027" cy="369332"/>
          </a:xfrm>
          <a:prstGeom prst="rect">
            <a:avLst/>
          </a:prstGeom>
          <a:solidFill>
            <a:schemeClr val="accent1"/>
          </a:solidFill>
          <a:ln>
            <a:solidFill>
              <a:schemeClr val="accent1"/>
            </a:solidFill>
          </a:ln>
        </p:spPr>
        <p:txBody>
          <a:bodyPr wrap="square" rtlCol="0">
            <a:spAutoFit/>
          </a:bodyPr>
          <a:lstStyle/>
          <a:p>
            <a:r>
              <a:rPr lang="en-US" dirty="0" smtClean="0">
                <a:solidFill>
                  <a:schemeClr val="bg1"/>
                </a:solidFill>
              </a:rPr>
              <a:t>Image Based Updating</a:t>
            </a:r>
            <a:endParaRPr lang="en-US" dirty="0">
              <a:solidFill>
                <a:schemeClr val="bg1"/>
              </a:solidFill>
            </a:endParaRPr>
          </a:p>
        </p:txBody>
      </p:sp>
      <p:sp>
        <p:nvSpPr>
          <p:cNvPr id="52" name="Rectangle 51"/>
          <p:cNvSpPr/>
          <p:nvPr/>
        </p:nvSpPr>
        <p:spPr>
          <a:xfrm>
            <a:off x="121790" y="5968015"/>
            <a:ext cx="1726750" cy="3429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Done</a:t>
            </a:r>
          </a:p>
        </p:txBody>
      </p:sp>
      <p:sp>
        <p:nvSpPr>
          <p:cNvPr id="46" name="Rectangle 45"/>
          <p:cNvSpPr/>
          <p:nvPr/>
        </p:nvSpPr>
        <p:spPr>
          <a:xfrm>
            <a:off x="6273891" y="5257800"/>
            <a:ext cx="172675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Server App-V Restore State</a:t>
            </a:r>
          </a:p>
        </p:txBody>
      </p:sp>
      <p:cxnSp>
        <p:nvCxnSpPr>
          <p:cNvPr id="49" name="Straight Arrow Connector 48"/>
          <p:cNvCxnSpPr>
            <a:stCxn id="46" idx="2"/>
            <a:endCxn id="61" idx="0"/>
          </p:cNvCxnSpPr>
          <p:nvPr/>
        </p:nvCxnSpPr>
        <p:spPr>
          <a:xfrm>
            <a:off x="7137266" y="5715000"/>
            <a:ext cx="0" cy="1967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68465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fltVal val="0"/>
                                          </p:val>
                                        </p:tav>
                                        <p:tav tm="100000">
                                          <p:val>
                                            <p:strVal val="#ppt_w"/>
                                          </p:val>
                                        </p:tav>
                                      </p:tavLst>
                                    </p:anim>
                                    <p:anim calcmode="lin" valueType="num">
                                      <p:cBhvr>
                                        <p:cTn id="59" dur="500" fill="hold"/>
                                        <p:tgtEl>
                                          <p:spTgt spid="51"/>
                                        </p:tgtEl>
                                        <p:attrNameLst>
                                          <p:attrName>ppt_h</p:attrName>
                                        </p:attrNameLst>
                                      </p:cBhvr>
                                      <p:tavLst>
                                        <p:tav tm="0">
                                          <p:val>
                                            <p:fltVal val="0"/>
                                          </p:val>
                                        </p:tav>
                                        <p:tav tm="100000">
                                          <p:val>
                                            <p:strVal val="#ppt_h"/>
                                          </p:val>
                                        </p:tav>
                                      </p:tavLst>
                                    </p:anim>
                                    <p:animEffect transition="in" filter="fade">
                                      <p:cBhvr>
                                        <p:cTn id="60" dur="500"/>
                                        <p:tgtEl>
                                          <p:spTgt spid="5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500" fill="hold"/>
                                        <p:tgtEl>
                                          <p:spTgt spid="57"/>
                                        </p:tgtEl>
                                        <p:attrNameLst>
                                          <p:attrName>ppt_w</p:attrName>
                                        </p:attrNameLst>
                                      </p:cBhvr>
                                      <p:tavLst>
                                        <p:tav tm="0">
                                          <p:val>
                                            <p:fltVal val="0"/>
                                          </p:val>
                                        </p:tav>
                                        <p:tav tm="100000">
                                          <p:val>
                                            <p:strVal val="#ppt_w"/>
                                          </p:val>
                                        </p:tav>
                                      </p:tavLst>
                                    </p:anim>
                                    <p:anim calcmode="lin" valueType="num">
                                      <p:cBhvr>
                                        <p:cTn id="64" dur="500" fill="hold"/>
                                        <p:tgtEl>
                                          <p:spTgt spid="57"/>
                                        </p:tgtEl>
                                        <p:attrNameLst>
                                          <p:attrName>ppt_h</p:attrName>
                                        </p:attrNameLst>
                                      </p:cBhvr>
                                      <p:tavLst>
                                        <p:tav tm="0">
                                          <p:val>
                                            <p:fltVal val="0"/>
                                          </p:val>
                                        </p:tav>
                                        <p:tav tm="100000">
                                          <p:val>
                                            <p:strVal val="#ppt_h"/>
                                          </p:val>
                                        </p:tav>
                                      </p:tavLst>
                                    </p:anim>
                                    <p:animEffect transition="in" filter="fade">
                                      <p:cBhvr>
                                        <p:cTn id="65" dur="500"/>
                                        <p:tgtEl>
                                          <p:spTgt spid="57"/>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66"/>
                                        </p:tgtEl>
                                        <p:attrNameLst>
                                          <p:attrName>style.visibility</p:attrName>
                                        </p:attrNameLst>
                                      </p:cBhvr>
                                      <p:to>
                                        <p:strVal val="visible"/>
                                      </p:to>
                                    </p:set>
                                    <p:anim calcmode="lin" valueType="num">
                                      <p:cBhvr>
                                        <p:cTn id="70" dur="500" fill="hold"/>
                                        <p:tgtEl>
                                          <p:spTgt spid="66"/>
                                        </p:tgtEl>
                                        <p:attrNameLst>
                                          <p:attrName>ppt_w</p:attrName>
                                        </p:attrNameLst>
                                      </p:cBhvr>
                                      <p:tavLst>
                                        <p:tav tm="0">
                                          <p:val>
                                            <p:fltVal val="0"/>
                                          </p:val>
                                        </p:tav>
                                        <p:tav tm="100000">
                                          <p:val>
                                            <p:strVal val="#ppt_w"/>
                                          </p:val>
                                        </p:tav>
                                      </p:tavLst>
                                    </p:anim>
                                    <p:anim calcmode="lin" valueType="num">
                                      <p:cBhvr>
                                        <p:cTn id="71" dur="500" fill="hold"/>
                                        <p:tgtEl>
                                          <p:spTgt spid="66"/>
                                        </p:tgtEl>
                                        <p:attrNameLst>
                                          <p:attrName>ppt_h</p:attrName>
                                        </p:attrNameLst>
                                      </p:cBhvr>
                                      <p:tavLst>
                                        <p:tav tm="0">
                                          <p:val>
                                            <p:fltVal val="0"/>
                                          </p:val>
                                        </p:tav>
                                        <p:tav tm="100000">
                                          <p:val>
                                            <p:strVal val="#ppt_h"/>
                                          </p:val>
                                        </p:tav>
                                      </p:tavLst>
                                    </p:anim>
                                    <p:animEffect transition="in" filter="fade">
                                      <p:cBhvr>
                                        <p:cTn id="72" dur="500"/>
                                        <p:tgtEl>
                                          <p:spTgt spid="66"/>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anim calcmode="lin" valueType="num">
                                      <p:cBhvr>
                                        <p:cTn id="75" dur="500" fill="hold"/>
                                        <p:tgtEl>
                                          <p:spTgt spid="59"/>
                                        </p:tgtEl>
                                        <p:attrNameLst>
                                          <p:attrName>ppt_w</p:attrName>
                                        </p:attrNameLst>
                                      </p:cBhvr>
                                      <p:tavLst>
                                        <p:tav tm="0">
                                          <p:val>
                                            <p:fltVal val="0"/>
                                          </p:val>
                                        </p:tav>
                                        <p:tav tm="100000">
                                          <p:val>
                                            <p:strVal val="#ppt_w"/>
                                          </p:val>
                                        </p:tav>
                                      </p:tavLst>
                                    </p:anim>
                                    <p:anim calcmode="lin" valueType="num">
                                      <p:cBhvr>
                                        <p:cTn id="76" dur="500" fill="hold"/>
                                        <p:tgtEl>
                                          <p:spTgt spid="59"/>
                                        </p:tgtEl>
                                        <p:attrNameLst>
                                          <p:attrName>ppt_h</p:attrName>
                                        </p:attrNameLst>
                                      </p:cBhvr>
                                      <p:tavLst>
                                        <p:tav tm="0">
                                          <p:val>
                                            <p:fltVal val="0"/>
                                          </p:val>
                                        </p:tav>
                                        <p:tav tm="100000">
                                          <p:val>
                                            <p:strVal val="#ppt_h"/>
                                          </p:val>
                                        </p:tav>
                                      </p:tavLst>
                                    </p:anim>
                                    <p:animEffect transition="in" filter="fade">
                                      <p:cBhvr>
                                        <p:cTn id="77" dur="500"/>
                                        <p:tgtEl>
                                          <p:spTgt spid="5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68"/>
                                        </p:tgtEl>
                                        <p:attrNameLst>
                                          <p:attrName>style.visibility</p:attrName>
                                        </p:attrNameLst>
                                      </p:cBhvr>
                                      <p:to>
                                        <p:strVal val="visible"/>
                                      </p:to>
                                    </p:set>
                                    <p:anim calcmode="lin" valueType="num">
                                      <p:cBhvr>
                                        <p:cTn id="82" dur="500" fill="hold"/>
                                        <p:tgtEl>
                                          <p:spTgt spid="68"/>
                                        </p:tgtEl>
                                        <p:attrNameLst>
                                          <p:attrName>ppt_w</p:attrName>
                                        </p:attrNameLst>
                                      </p:cBhvr>
                                      <p:tavLst>
                                        <p:tav tm="0">
                                          <p:val>
                                            <p:fltVal val="0"/>
                                          </p:val>
                                        </p:tav>
                                        <p:tav tm="100000">
                                          <p:val>
                                            <p:strVal val="#ppt_w"/>
                                          </p:val>
                                        </p:tav>
                                      </p:tavLst>
                                    </p:anim>
                                    <p:anim calcmode="lin" valueType="num">
                                      <p:cBhvr>
                                        <p:cTn id="83" dur="500" fill="hold"/>
                                        <p:tgtEl>
                                          <p:spTgt spid="68"/>
                                        </p:tgtEl>
                                        <p:attrNameLst>
                                          <p:attrName>ppt_h</p:attrName>
                                        </p:attrNameLst>
                                      </p:cBhvr>
                                      <p:tavLst>
                                        <p:tav tm="0">
                                          <p:val>
                                            <p:fltVal val="0"/>
                                          </p:val>
                                        </p:tav>
                                        <p:tav tm="100000">
                                          <p:val>
                                            <p:strVal val="#ppt_h"/>
                                          </p:val>
                                        </p:tav>
                                      </p:tavLst>
                                    </p:anim>
                                    <p:animEffect transition="in" filter="fade">
                                      <p:cBhvr>
                                        <p:cTn id="84" dur="500"/>
                                        <p:tgtEl>
                                          <p:spTgt spid="6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p:cTn id="87" dur="500" fill="hold"/>
                                        <p:tgtEl>
                                          <p:spTgt spid="47"/>
                                        </p:tgtEl>
                                        <p:attrNameLst>
                                          <p:attrName>ppt_w</p:attrName>
                                        </p:attrNameLst>
                                      </p:cBhvr>
                                      <p:tavLst>
                                        <p:tav tm="0">
                                          <p:val>
                                            <p:fltVal val="0"/>
                                          </p:val>
                                        </p:tav>
                                        <p:tav tm="100000">
                                          <p:val>
                                            <p:strVal val="#ppt_w"/>
                                          </p:val>
                                        </p:tav>
                                      </p:tavLst>
                                    </p:anim>
                                    <p:anim calcmode="lin" valueType="num">
                                      <p:cBhvr>
                                        <p:cTn id="88" dur="500" fill="hold"/>
                                        <p:tgtEl>
                                          <p:spTgt spid="47"/>
                                        </p:tgtEl>
                                        <p:attrNameLst>
                                          <p:attrName>ppt_h</p:attrName>
                                        </p:attrNameLst>
                                      </p:cBhvr>
                                      <p:tavLst>
                                        <p:tav tm="0">
                                          <p:val>
                                            <p:fltVal val="0"/>
                                          </p:val>
                                        </p:tav>
                                        <p:tav tm="100000">
                                          <p:val>
                                            <p:strVal val="#ppt_h"/>
                                          </p:val>
                                        </p:tav>
                                      </p:tavLst>
                                    </p:anim>
                                    <p:animEffect transition="in" filter="fade">
                                      <p:cBhvr>
                                        <p:cTn id="89" dur="500"/>
                                        <p:tgtEl>
                                          <p:spTgt spid="47"/>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nodeType="clickEffect">
                                  <p:stCondLst>
                                    <p:cond delay="0"/>
                                  </p:stCondLst>
                                  <p:childTnLst>
                                    <p:set>
                                      <p:cBhvr>
                                        <p:cTn id="93" dur="1" fill="hold">
                                          <p:stCondLst>
                                            <p:cond delay="0"/>
                                          </p:stCondLst>
                                        </p:cTn>
                                        <p:tgtEl>
                                          <p:spTgt spid="40"/>
                                        </p:tgtEl>
                                        <p:attrNameLst>
                                          <p:attrName>style.visibility</p:attrName>
                                        </p:attrNameLst>
                                      </p:cBhvr>
                                      <p:to>
                                        <p:strVal val="visible"/>
                                      </p:to>
                                    </p:set>
                                    <p:anim calcmode="lin" valueType="num">
                                      <p:cBhvr>
                                        <p:cTn id="94" dur="500" fill="hold"/>
                                        <p:tgtEl>
                                          <p:spTgt spid="40"/>
                                        </p:tgtEl>
                                        <p:attrNameLst>
                                          <p:attrName>ppt_w</p:attrName>
                                        </p:attrNameLst>
                                      </p:cBhvr>
                                      <p:tavLst>
                                        <p:tav tm="0">
                                          <p:val>
                                            <p:fltVal val="0"/>
                                          </p:val>
                                        </p:tav>
                                        <p:tav tm="100000">
                                          <p:val>
                                            <p:strVal val="#ppt_w"/>
                                          </p:val>
                                        </p:tav>
                                      </p:tavLst>
                                    </p:anim>
                                    <p:anim calcmode="lin" valueType="num">
                                      <p:cBhvr>
                                        <p:cTn id="95" dur="500" fill="hold"/>
                                        <p:tgtEl>
                                          <p:spTgt spid="40"/>
                                        </p:tgtEl>
                                        <p:attrNameLst>
                                          <p:attrName>ppt_h</p:attrName>
                                        </p:attrNameLst>
                                      </p:cBhvr>
                                      <p:tavLst>
                                        <p:tav tm="0">
                                          <p:val>
                                            <p:fltVal val="0"/>
                                          </p:val>
                                        </p:tav>
                                        <p:tav tm="100000">
                                          <p:val>
                                            <p:strVal val="#ppt_h"/>
                                          </p:val>
                                        </p:tav>
                                      </p:tavLst>
                                    </p:anim>
                                    <p:animEffect transition="in" filter="fade">
                                      <p:cBhvr>
                                        <p:cTn id="96" dur="500"/>
                                        <p:tgtEl>
                                          <p:spTgt spid="40"/>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6"/>
                                        </p:tgtEl>
                                        <p:attrNameLst>
                                          <p:attrName>style.visibility</p:attrName>
                                        </p:attrNameLst>
                                      </p:cBhvr>
                                      <p:to>
                                        <p:strVal val="visible"/>
                                      </p:to>
                                    </p:set>
                                    <p:anim calcmode="lin" valueType="num">
                                      <p:cBhvr>
                                        <p:cTn id="99" dur="500" fill="hold"/>
                                        <p:tgtEl>
                                          <p:spTgt spid="6"/>
                                        </p:tgtEl>
                                        <p:attrNameLst>
                                          <p:attrName>ppt_w</p:attrName>
                                        </p:attrNameLst>
                                      </p:cBhvr>
                                      <p:tavLst>
                                        <p:tav tm="0">
                                          <p:val>
                                            <p:fltVal val="0"/>
                                          </p:val>
                                        </p:tav>
                                        <p:tav tm="100000">
                                          <p:val>
                                            <p:strVal val="#ppt_w"/>
                                          </p:val>
                                        </p:tav>
                                      </p:tavLst>
                                    </p:anim>
                                    <p:anim calcmode="lin" valueType="num">
                                      <p:cBhvr>
                                        <p:cTn id="100" dur="500" fill="hold"/>
                                        <p:tgtEl>
                                          <p:spTgt spid="6"/>
                                        </p:tgtEl>
                                        <p:attrNameLst>
                                          <p:attrName>ppt_h</p:attrName>
                                        </p:attrNameLst>
                                      </p:cBhvr>
                                      <p:tavLst>
                                        <p:tav tm="0">
                                          <p:val>
                                            <p:fltVal val="0"/>
                                          </p:val>
                                        </p:tav>
                                        <p:tav tm="100000">
                                          <p:val>
                                            <p:strVal val="#ppt_h"/>
                                          </p:val>
                                        </p:tav>
                                      </p:tavLst>
                                    </p:anim>
                                    <p:animEffect transition="in" filter="fade">
                                      <p:cBhvr>
                                        <p:cTn id="101" dur="500"/>
                                        <p:tgtEl>
                                          <p:spTgt spid="6"/>
                                        </p:tgtEl>
                                      </p:cBhvr>
                                    </p:animEffect>
                                  </p:childTnLst>
                                </p:cTn>
                              </p:par>
                              <p:par>
                                <p:cTn id="102" presetID="53" presetClass="entr" presetSubtype="16" fill="hold" nodeType="withEffect">
                                  <p:stCondLst>
                                    <p:cond delay="0"/>
                                  </p:stCondLst>
                                  <p:childTnLst>
                                    <p:set>
                                      <p:cBhvr>
                                        <p:cTn id="103" dur="1" fill="hold">
                                          <p:stCondLst>
                                            <p:cond delay="0"/>
                                          </p:stCondLst>
                                        </p:cTn>
                                        <p:tgtEl>
                                          <p:spTgt spid="42"/>
                                        </p:tgtEl>
                                        <p:attrNameLst>
                                          <p:attrName>style.visibility</p:attrName>
                                        </p:attrNameLst>
                                      </p:cBhvr>
                                      <p:to>
                                        <p:strVal val="visible"/>
                                      </p:to>
                                    </p:set>
                                    <p:anim calcmode="lin" valueType="num">
                                      <p:cBhvr>
                                        <p:cTn id="104" dur="500" fill="hold"/>
                                        <p:tgtEl>
                                          <p:spTgt spid="42"/>
                                        </p:tgtEl>
                                        <p:attrNameLst>
                                          <p:attrName>ppt_w</p:attrName>
                                        </p:attrNameLst>
                                      </p:cBhvr>
                                      <p:tavLst>
                                        <p:tav tm="0">
                                          <p:val>
                                            <p:fltVal val="0"/>
                                          </p:val>
                                        </p:tav>
                                        <p:tav tm="100000">
                                          <p:val>
                                            <p:strVal val="#ppt_w"/>
                                          </p:val>
                                        </p:tav>
                                      </p:tavLst>
                                    </p:anim>
                                    <p:anim calcmode="lin" valueType="num">
                                      <p:cBhvr>
                                        <p:cTn id="105" dur="500" fill="hold"/>
                                        <p:tgtEl>
                                          <p:spTgt spid="42"/>
                                        </p:tgtEl>
                                        <p:attrNameLst>
                                          <p:attrName>ppt_h</p:attrName>
                                        </p:attrNameLst>
                                      </p:cBhvr>
                                      <p:tavLst>
                                        <p:tav tm="0">
                                          <p:val>
                                            <p:fltVal val="0"/>
                                          </p:val>
                                        </p:tav>
                                        <p:tav tm="100000">
                                          <p:val>
                                            <p:strVal val="#ppt_h"/>
                                          </p:val>
                                        </p:tav>
                                      </p:tavLst>
                                    </p:anim>
                                    <p:animEffect transition="in" filter="fade">
                                      <p:cBhvr>
                                        <p:cTn id="106" dur="500"/>
                                        <p:tgtEl>
                                          <p:spTgt spid="42"/>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8"/>
                                        </p:tgtEl>
                                        <p:attrNameLst>
                                          <p:attrName>style.visibility</p:attrName>
                                        </p:attrNameLst>
                                      </p:cBhvr>
                                      <p:to>
                                        <p:strVal val="visible"/>
                                      </p:to>
                                    </p:set>
                                    <p:anim calcmode="lin" valueType="num">
                                      <p:cBhvr>
                                        <p:cTn id="109" dur="500" fill="hold"/>
                                        <p:tgtEl>
                                          <p:spTgt spid="8"/>
                                        </p:tgtEl>
                                        <p:attrNameLst>
                                          <p:attrName>ppt_w</p:attrName>
                                        </p:attrNameLst>
                                      </p:cBhvr>
                                      <p:tavLst>
                                        <p:tav tm="0">
                                          <p:val>
                                            <p:fltVal val="0"/>
                                          </p:val>
                                        </p:tav>
                                        <p:tav tm="100000">
                                          <p:val>
                                            <p:strVal val="#ppt_w"/>
                                          </p:val>
                                        </p:tav>
                                      </p:tavLst>
                                    </p:anim>
                                    <p:anim calcmode="lin" valueType="num">
                                      <p:cBhvr>
                                        <p:cTn id="110" dur="500" fill="hold"/>
                                        <p:tgtEl>
                                          <p:spTgt spid="8"/>
                                        </p:tgtEl>
                                        <p:attrNameLst>
                                          <p:attrName>ppt_h</p:attrName>
                                        </p:attrNameLst>
                                      </p:cBhvr>
                                      <p:tavLst>
                                        <p:tav tm="0">
                                          <p:val>
                                            <p:fltVal val="0"/>
                                          </p:val>
                                        </p:tav>
                                        <p:tav tm="100000">
                                          <p:val>
                                            <p:strVal val="#ppt_h"/>
                                          </p:val>
                                        </p:tav>
                                      </p:tavLst>
                                    </p:anim>
                                    <p:animEffect transition="in" filter="fade">
                                      <p:cBhvr>
                                        <p:cTn id="111" dur="500"/>
                                        <p:tgtEl>
                                          <p:spTgt spid="8"/>
                                        </p:tgtEl>
                                      </p:cBhvr>
                                    </p:animEffect>
                                  </p:childTnLst>
                                </p:cTn>
                              </p:par>
                              <p:par>
                                <p:cTn id="112" presetID="53" presetClass="entr" presetSubtype="16" fill="hold" nodeType="withEffect">
                                  <p:stCondLst>
                                    <p:cond delay="0"/>
                                  </p:stCondLst>
                                  <p:childTnLst>
                                    <p:set>
                                      <p:cBhvr>
                                        <p:cTn id="113" dur="1" fill="hold">
                                          <p:stCondLst>
                                            <p:cond delay="0"/>
                                          </p:stCondLst>
                                        </p:cTn>
                                        <p:tgtEl>
                                          <p:spTgt spid="44"/>
                                        </p:tgtEl>
                                        <p:attrNameLst>
                                          <p:attrName>style.visibility</p:attrName>
                                        </p:attrNameLst>
                                      </p:cBhvr>
                                      <p:to>
                                        <p:strVal val="visible"/>
                                      </p:to>
                                    </p:set>
                                    <p:anim calcmode="lin" valueType="num">
                                      <p:cBhvr>
                                        <p:cTn id="114" dur="500" fill="hold"/>
                                        <p:tgtEl>
                                          <p:spTgt spid="44"/>
                                        </p:tgtEl>
                                        <p:attrNameLst>
                                          <p:attrName>ppt_w</p:attrName>
                                        </p:attrNameLst>
                                      </p:cBhvr>
                                      <p:tavLst>
                                        <p:tav tm="0">
                                          <p:val>
                                            <p:fltVal val="0"/>
                                          </p:val>
                                        </p:tav>
                                        <p:tav tm="100000">
                                          <p:val>
                                            <p:strVal val="#ppt_w"/>
                                          </p:val>
                                        </p:tav>
                                      </p:tavLst>
                                    </p:anim>
                                    <p:anim calcmode="lin" valueType="num">
                                      <p:cBhvr>
                                        <p:cTn id="115" dur="500" fill="hold"/>
                                        <p:tgtEl>
                                          <p:spTgt spid="44"/>
                                        </p:tgtEl>
                                        <p:attrNameLst>
                                          <p:attrName>ppt_h</p:attrName>
                                        </p:attrNameLst>
                                      </p:cBhvr>
                                      <p:tavLst>
                                        <p:tav tm="0">
                                          <p:val>
                                            <p:fltVal val="0"/>
                                          </p:val>
                                        </p:tav>
                                        <p:tav tm="100000">
                                          <p:val>
                                            <p:strVal val="#ppt_h"/>
                                          </p:val>
                                        </p:tav>
                                      </p:tavLst>
                                    </p:anim>
                                    <p:animEffect transition="in" filter="fade">
                                      <p:cBhvr>
                                        <p:cTn id="116" dur="500"/>
                                        <p:tgtEl>
                                          <p:spTgt spid="44"/>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16"/>
                                        </p:tgtEl>
                                        <p:attrNameLst>
                                          <p:attrName>style.visibility</p:attrName>
                                        </p:attrNameLst>
                                      </p:cBhvr>
                                      <p:to>
                                        <p:strVal val="visible"/>
                                      </p:to>
                                    </p:set>
                                    <p:anim calcmode="lin" valueType="num">
                                      <p:cBhvr>
                                        <p:cTn id="119" dur="500" fill="hold"/>
                                        <p:tgtEl>
                                          <p:spTgt spid="16"/>
                                        </p:tgtEl>
                                        <p:attrNameLst>
                                          <p:attrName>ppt_w</p:attrName>
                                        </p:attrNameLst>
                                      </p:cBhvr>
                                      <p:tavLst>
                                        <p:tav tm="0">
                                          <p:val>
                                            <p:fltVal val="0"/>
                                          </p:val>
                                        </p:tav>
                                        <p:tav tm="100000">
                                          <p:val>
                                            <p:strVal val="#ppt_w"/>
                                          </p:val>
                                        </p:tav>
                                      </p:tavLst>
                                    </p:anim>
                                    <p:anim calcmode="lin" valueType="num">
                                      <p:cBhvr>
                                        <p:cTn id="120" dur="500" fill="hold"/>
                                        <p:tgtEl>
                                          <p:spTgt spid="16"/>
                                        </p:tgtEl>
                                        <p:attrNameLst>
                                          <p:attrName>ppt_h</p:attrName>
                                        </p:attrNameLst>
                                      </p:cBhvr>
                                      <p:tavLst>
                                        <p:tav tm="0">
                                          <p:val>
                                            <p:fltVal val="0"/>
                                          </p:val>
                                        </p:tav>
                                        <p:tav tm="100000">
                                          <p:val>
                                            <p:strVal val="#ppt_h"/>
                                          </p:val>
                                        </p:tav>
                                      </p:tavLst>
                                    </p:anim>
                                    <p:animEffect transition="in" filter="fade">
                                      <p:cBhvr>
                                        <p:cTn id="121" dur="500"/>
                                        <p:tgtEl>
                                          <p:spTgt spid="16"/>
                                        </p:tgtEl>
                                      </p:cBhvr>
                                    </p:animEffect>
                                  </p:childTnLst>
                                </p:cTn>
                              </p:par>
                              <p:par>
                                <p:cTn id="122" presetID="53" presetClass="entr" presetSubtype="16" fill="hold" nodeType="withEffect">
                                  <p:stCondLst>
                                    <p:cond delay="0"/>
                                  </p:stCondLst>
                                  <p:childTnLst>
                                    <p:set>
                                      <p:cBhvr>
                                        <p:cTn id="123" dur="1" fill="hold">
                                          <p:stCondLst>
                                            <p:cond delay="0"/>
                                          </p:stCondLst>
                                        </p:cTn>
                                        <p:tgtEl>
                                          <p:spTgt spid="48"/>
                                        </p:tgtEl>
                                        <p:attrNameLst>
                                          <p:attrName>style.visibility</p:attrName>
                                        </p:attrNameLst>
                                      </p:cBhvr>
                                      <p:to>
                                        <p:strVal val="visible"/>
                                      </p:to>
                                    </p:set>
                                    <p:anim calcmode="lin" valueType="num">
                                      <p:cBhvr>
                                        <p:cTn id="124" dur="500" fill="hold"/>
                                        <p:tgtEl>
                                          <p:spTgt spid="48"/>
                                        </p:tgtEl>
                                        <p:attrNameLst>
                                          <p:attrName>ppt_w</p:attrName>
                                        </p:attrNameLst>
                                      </p:cBhvr>
                                      <p:tavLst>
                                        <p:tav tm="0">
                                          <p:val>
                                            <p:fltVal val="0"/>
                                          </p:val>
                                        </p:tav>
                                        <p:tav tm="100000">
                                          <p:val>
                                            <p:strVal val="#ppt_w"/>
                                          </p:val>
                                        </p:tav>
                                      </p:tavLst>
                                    </p:anim>
                                    <p:anim calcmode="lin" valueType="num">
                                      <p:cBhvr>
                                        <p:cTn id="125" dur="500" fill="hold"/>
                                        <p:tgtEl>
                                          <p:spTgt spid="48"/>
                                        </p:tgtEl>
                                        <p:attrNameLst>
                                          <p:attrName>ppt_h</p:attrName>
                                        </p:attrNameLst>
                                      </p:cBhvr>
                                      <p:tavLst>
                                        <p:tav tm="0">
                                          <p:val>
                                            <p:fltVal val="0"/>
                                          </p:val>
                                        </p:tav>
                                        <p:tav tm="100000">
                                          <p:val>
                                            <p:strVal val="#ppt_h"/>
                                          </p:val>
                                        </p:tav>
                                      </p:tavLst>
                                    </p:anim>
                                    <p:animEffect transition="in" filter="fade">
                                      <p:cBhvr>
                                        <p:cTn id="126" dur="500"/>
                                        <p:tgtEl>
                                          <p:spTgt spid="48"/>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9"/>
                                        </p:tgtEl>
                                        <p:attrNameLst>
                                          <p:attrName>style.visibility</p:attrName>
                                        </p:attrNameLst>
                                      </p:cBhvr>
                                      <p:to>
                                        <p:strVal val="visible"/>
                                      </p:to>
                                    </p:set>
                                    <p:anim calcmode="lin" valueType="num">
                                      <p:cBhvr>
                                        <p:cTn id="129" dur="500" fill="hold"/>
                                        <p:tgtEl>
                                          <p:spTgt spid="9"/>
                                        </p:tgtEl>
                                        <p:attrNameLst>
                                          <p:attrName>ppt_w</p:attrName>
                                        </p:attrNameLst>
                                      </p:cBhvr>
                                      <p:tavLst>
                                        <p:tav tm="0">
                                          <p:val>
                                            <p:fltVal val="0"/>
                                          </p:val>
                                        </p:tav>
                                        <p:tav tm="100000">
                                          <p:val>
                                            <p:strVal val="#ppt_w"/>
                                          </p:val>
                                        </p:tav>
                                      </p:tavLst>
                                    </p:anim>
                                    <p:anim calcmode="lin" valueType="num">
                                      <p:cBhvr>
                                        <p:cTn id="130" dur="500" fill="hold"/>
                                        <p:tgtEl>
                                          <p:spTgt spid="9"/>
                                        </p:tgtEl>
                                        <p:attrNameLst>
                                          <p:attrName>ppt_h</p:attrName>
                                        </p:attrNameLst>
                                      </p:cBhvr>
                                      <p:tavLst>
                                        <p:tav tm="0">
                                          <p:val>
                                            <p:fltVal val="0"/>
                                          </p:val>
                                        </p:tav>
                                        <p:tav tm="100000">
                                          <p:val>
                                            <p:strVal val="#ppt_h"/>
                                          </p:val>
                                        </p:tav>
                                      </p:tavLst>
                                    </p:anim>
                                    <p:animEffect transition="in" filter="fade">
                                      <p:cBhvr>
                                        <p:cTn id="131" dur="500"/>
                                        <p:tgtEl>
                                          <p:spTgt spid="9"/>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nodeType="clickEffect">
                                  <p:stCondLst>
                                    <p:cond delay="0"/>
                                  </p:stCondLst>
                                  <p:childTnLst>
                                    <p:set>
                                      <p:cBhvr>
                                        <p:cTn id="135" dur="1" fill="hold">
                                          <p:stCondLst>
                                            <p:cond delay="0"/>
                                          </p:stCondLst>
                                        </p:cTn>
                                        <p:tgtEl>
                                          <p:spTgt spid="70"/>
                                        </p:tgtEl>
                                        <p:attrNameLst>
                                          <p:attrName>style.visibility</p:attrName>
                                        </p:attrNameLst>
                                      </p:cBhvr>
                                      <p:to>
                                        <p:strVal val="visible"/>
                                      </p:to>
                                    </p:set>
                                    <p:anim calcmode="lin" valueType="num">
                                      <p:cBhvr>
                                        <p:cTn id="136" dur="500" fill="hold"/>
                                        <p:tgtEl>
                                          <p:spTgt spid="70"/>
                                        </p:tgtEl>
                                        <p:attrNameLst>
                                          <p:attrName>ppt_w</p:attrName>
                                        </p:attrNameLst>
                                      </p:cBhvr>
                                      <p:tavLst>
                                        <p:tav tm="0">
                                          <p:val>
                                            <p:fltVal val="0"/>
                                          </p:val>
                                        </p:tav>
                                        <p:tav tm="100000">
                                          <p:val>
                                            <p:strVal val="#ppt_w"/>
                                          </p:val>
                                        </p:tav>
                                      </p:tavLst>
                                    </p:anim>
                                    <p:anim calcmode="lin" valueType="num">
                                      <p:cBhvr>
                                        <p:cTn id="137" dur="500" fill="hold"/>
                                        <p:tgtEl>
                                          <p:spTgt spid="70"/>
                                        </p:tgtEl>
                                        <p:attrNameLst>
                                          <p:attrName>ppt_h</p:attrName>
                                        </p:attrNameLst>
                                      </p:cBhvr>
                                      <p:tavLst>
                                        <p:tav tm="0">
                                          <p:val>
                                            <p:fltVal val="0"/>
                                          </p:val>
                                        </p:tav>
                                        <p:tav tm="100000">
                                          <p:val>
                                            <p:strVal val="#ppt_h"/>
                                          </p:val>
                                        </p:tav>
                                      </p:tavLst>
                                    </p:anim>
                                    <p:animEffect transition="in" filter="fade">
                                      <p:cBhvr>
                                        <p:cTn id="138" dur="500"/>
                                        <p:tgtEl>
                                          <p:spTgt spid="70"/>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46"/>
                                        </p:tgtEl>
                                        <p:attrNameLst>
                                          <p:attrName>style.visibility</p:attrName>
                                        </p:attrNameLst>
                                      </p:cBhvr>
                                      <p:to>
                                        <p:strVal val="visible"/>
                                      </p:to>
                                    </p:set>
                                    <p:anim calcmode="lin" valueType="num">
                                      <p:cBhvr>
                                        <p:cTn id="141" dur="500" fill="hold"/>
                                        <p:tgtEl>
                                          <p:spTgt spid="46"/>
                                        </p:tgtEl>
                                        <p:attrNameLst>
                                          <p:attrName>ppt_w</p:attrName>
                                        </p:attrNameLst>
                                      </p:cBhvr>
                                      <p:tavLst>
                                        <p:tav tm="0">
                                          <p:val>
                                            <p:fltVal val="0"/>
                                          </p:val>
                                        </p:tav>
                                        <p:tav tm="100000">
                                          <p:val>
                                            <p:strVal val="#ppt_w"/>
                                          </p:val>
                                        </p:tav>
                                      </p:tavLst>
                                    </p:anim>
                                    <p:anim calcmode="lin" valueType="num">
                                      <p:cBhvr>
                                        <p:cTn id="142" dur="500" fill="hold"/>
                                        <p:tgtEl>
                                          <p:spTgt spid="46"/>
                                        </p:tgtEl>
                                        <p:attrNameLst>
                                          <p:attrName>ppt_h</p:attrName>
                                        </p:attrNameLst>
                                      </p:cBhvr>
                                      <p:tavLst>
                                        <p:tav tm="0">
                                          <p:val>
                                            <p:fltVal val="0"/>
                                          </p:val>
                                        </p:tav>
                                        <p:tav tm="100000">
                                          <p:val>
                                            <p:strVal val="#ppt_h"/>
                                          </p:val>
                                        </p:tav>
                                      </p:tavLst>
                                    </p:anim>
                                    <p:animEffect transition="in" filter="fade">
                                      <p:cBhvr>
                                        <p:cTn id="143" dur="500"/>
                                        <p:tgtEl>
                                          <p:spTgt spid="46"/>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nodeType="clickEffect">
                                  <p:stCondLst>
                                    <p:cond delay="0"/>
                                  </p:stCondLst>
                                  <p:childTnLst>
                                    <p:set>
                                      <p:cBhvr>
                                        <p:cTn id="147" dur="1" fill="hold">
                                          <p:stCondLst>
                                            <p:cond delay="0"/>
                                          </p:stCondLst>
                                        </p:cTn>
                                        <p:tgtEl>
                                          <p:spTgt spid="49"/>
                                        </p:tgtEl>
                                        <p:attrNameLst>
                                          <p:attrName>style.visibility</p:attrName>
                                        </p:attrNameLst>
                                      </p:cBhvr>
                                      <p:to>
                                        <p:strVal val="visible"/>
                                      </p:to>
                                    </p:set>
                                    <p:anim calcmode="lin" valueType="num">
                                      <p:cBhvr>
                                        <p:cTn id="148" dur="500" fill="hold"/>
                                        <p:tgtEl>
                                          <p:spTgt spid="49"/>
                                        </p:tgtEl>
                                        <p:attrNameLst>
                                          <p:attrName>ppt_w</p:attrName>
                                        </p:attrNameLst>
                                      </p:cBhvr>
                                      <p:tavLst>
                                        <p:tav tm="0">
                                          <p:val>
                                            <p:fltVal val="0"/>
                                          </p:val>
                                        </p:tav>
                                        <p:tav tm="100000">
                                          <p:val>
                                            <p:strVal val="#ppt_w"/>
                                          </p:val>
                                        </p:tav>
                                      </p:tavLst>
                                    </p:anim>
                                    <p:anim calcmode="lin" valueType="num">
                                      <p:cBhvr>
                                        <p:cTn id="149" dur="500" fill="hold"/>
                                        <p:tgtEl>
                                          <p:spTgt spid="49"/>
                                        </p:tgtEl>
                                        <p:attrNameLst>
                                          <p:attrName>ppt_h</p:attrName>
                                        </p:attrNameLst>
                                      </p:cBhvr>
                                      <p:tavLst>
                                        <p:tav tm="0">
                                          <p:val>
                                            <p:fltVal val="0"/>
                                          </p:val>
                                        </p:tav>
                                        <p:tav tm="100000">
                                          <p:val>
                                            <p:strVal val="#ppt_h"/>
                                          </p:val>
                                        </p:tav>
                                      </p:tavLst>
                                    </p:anim>
                                    <p:animEffect transition="in" filter="fade">
                                      <p:cBhvr>
                                        <p:cTn id="150" dur="500"/>
                                        <p:tgtEl>
                                          <p:spTgt spid="49"/>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childTnLst>
                                </p:cTn>
                              </p:par>
                              <p:par>
                                <p:cTn id="156" presetID="53" presetClass="entr" presetSubtype="16" fill="hold" nodeType="withEffect">
                                  <p:stCondLst>
                                    <p:cond delay="0"/>
                                  </p:stCondLst>
                                  <p:childTnLst>
                                    <p:set>
                                      <p:cBhvr>
                                        <p:cTn id="157" dur="1" fill="hold">
                                          <p:stCondLst>
                                            <p:cond delay="0"/>
                                          </p:stCondLst>
                                        </p:cTn>
                                        <p:tgtEl>
                                          <p:spTgt spid="72"/>
                                        </p:tgtEl>
                                        <p:attrNameLst>
                                          <p:attrName>style.visibility</p:attrName>
                                        </p:attrNameLst>
                                      </p:cBhvr>
                                      <p:to>
                                        <p:strVal val="visible"/>
                                      </p:to>
                                    </p:set>
                                    <p:anim calcmode="lin" valueType="num">
                                      <p:cBhvr>
                                        <p:cTn id="158" dur="500" fill="hold"/>
                                        <p:tgtEl>
                                          <p:spTgt spid="72"/>
                                        </p:tgtEl>
                                        <p:attrNameLst>
                                          <p:attrName>ppt_w</p:attrName>
                                        </p:attrNameLst>
                                      </p:cBhvr>
                                      <p:tavLst>
                                        <p:tav tm="0">
                                          <p:val>
                                            <p:fltVal val="0"/>
                                          </p:val>
                                        </p:tav>
                                        <p:tav tm="100000">
                                          <p:val>
                                            <p:strVal val="#ppt_w"/>
                                          </p:val>
                                        </p:tav>
                                      </p:tavLst>
                                    </p:anim>
                                    <p:anim calcmode="lin" valueType="num">
                                      <p:cBhvr>
                                        <p:cTn id="159" dur="500" fill="hold"/>
                                        <p:tgtEl>
                                          <p:spTgt spid="72"/>
                                        </p:tgtEl>
                                        <p:attrNameLst>
                                          <p:attrName>ppt_h</p:attrName>
                                        </p:attrNameLst>
                                      </p:cBhvr>
                                      <p:tavLst>
                                        <p:tav tm="0">
                                          <p:val>
                                            <p:fltVal val="0"/>
                                          </p:val>
                                        </p:tav>
                                        <p:tav tm="100000">
                                          <p:val>
                                            <p:strVal val="#ppt_h"/>
                                          </p:val>
                                        </p:tav>
                                      </p:tavLst>
                                    </p:anim>
                                    <p:animEffect transition="in" filter="fade">
                                      <p:cBhvr>
                                        <p:cTn id="160" dur="500"/>
                                        <p:tgtEl>
                                          <p:spTgt spid="72"/>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7"/>
                                        </p:tgtEl>
                                        <p:attrNameLst>
                                          <p:attrName>style.visibility</p:attrName>
                                        </p:attrNameLst>
                                      </p:cBhvr>
                                      <p:to>
                                        <p:strVal val="visible"/>
                                      </p:to>
                                    </p:set>
                                    <p:anim calcmode="lin" valueType="num">
                                      <p:cBhvr>
                                        <p:cTn id="163" dur="500" fill="hold"/>
                                        <p:tgtEl>
                                          <p:spTgt spid="7"/>
                                        </p:tgtEl>
                                        <p:attrNameLst>
                                          <p:attrName>ppt_w</p:attrName>
                                        </p:attrNameLst>
                                      </p:cBhvr>
                                      <p:tavLst>
                                        <p:tav tm="0">
                                          <p:val>
                                            <p:fltVal val="0"/>
                                          </p:val>
                                        </p:tav>
                                        <p:tav tm="100000">
                                          <p:val>
                                            <p:strVal val="#ppt_w"/>
                                          </p:val>
                                        </p:tav>
                                      </p:tavLst>
                                    </p:anim>
                                    <p:anim calcmode="lin" valueType="num">
                                      <p:cBhvr>
                                        <p:cTn id="164" dur="500" fill="hold"/>
                                        <p:tgtEl>
                                          <p:spTgt spid="7"/>
                                        </p:tgtEl>
                                        <p:attrNameLst>
                                          <p:attrName>ppt_h</p:attrName>
                                        </p:attrNameLst>
                                      </p:cBhvr>
                                      <p:tavLst>
                                        <p:tav tm="0">
                                          <p:val>
                                            <p:fltVal val="0"/>
                                          </p:val>
                                        </p:tav>
                                        <p:tav tm="100000">
                                          <p:val>
                                            <p:strVal val="#ppt_h"/>
                                          </p:val>
                                        </p:tav>
                                      </p:tavLst>
                                    </p:anim>
                                    <p:animEffect transition="in" filter="fade">
                                      <p:cBhvr>
                                        <p:cTn id="165" dur="500"/>
                                        <p:tgtEl>
                                          <p:spTgt spid="7"/>
                                        </p:tgtEl>
                                      </p:cBhvr>
                                    </p:animEffect>
                                  </p:childTnLst>
                                </p:cTn>
                              </p:par>
                            </p:childTnLst>
                          </p:cTn>
                        </p:par>
                      </p:childTnLst>
                    </p:cTn>
                  </p:par>
                  <p:par>
                    <p:cTn id="166" fill="hold">
                      <p:stCondLst>
                        <p:cond delay="indefinite"/>
                      </p:stCondLst>
                      <p:childTnLst>
                        <p:par>
                          <p:cTn id="167" fill="hold">
                            <p:stCondLst>
                              <p:cond delay="0"/>
                            </p:stCondLst>
                            <p:childTnLst>
                              <p:par>
                                <p:cTn id="168" presetID="53" presetClass="entr" presetSubtype="16" fill="hold" grpId="0" nodeType="clickEffect">
                                  <p:stCondLst>
                                    <p:cond delay="0"/>
                                  </p:stCondLst>
                                  <p:childTnLst>
                                    <p:set>
                                      <p:cBhvr>
                                        <p:cTn id="169" dur="1" fill="hold">
                                          <p:stCondLst>
                                            <p:cond delay="0"/>
                                          </p:stCondLst>
                                        </p:cTn>
                                        <p:tgtEl>
                                          <p:spTgt spid="14"/>
                                        </p:tgtEl>
                                        <p:attrNameLst>
                                          <p:attrName>style.visibility</p:attrName>
                                        </p:attrNameLst>
                                      </p:cBhvr>
                                      <p:to>
                                        <p:strVal val="visible"/>
                                      </p:to>
                                    </p:set>
                                    <p:anim calcmode="lin" valueType="num">
                                      <p:cBhvr>
                                        <p:cTn id="170" dur="500" fill="hold"/>
                                        <p:tgtEl>
                                          <p:spTgt spid="14"/>
                                        </p:tgtEl>
                                        <p:attrNameLst>
                                          <p:attrName>ppt_w</p:attrName>
                                        </p:attrNameLst>
                                      </p:cBhvr>
                                      <p:tavLst>
                                        <p:tav tm="0">
                                          <p:val>
                                            <p:fltVal val="0"/>
                                          </p:val>
                                        </p:tav>
                                        <p:tav tm="100000">
                                          <p:val>
                                            <p:strVal val="#ppt_w"/>
                                          </p:val>
                                        </p:tav>
                                      </p:tavLst>
                                    </p:anim>
                                    <p:anim calcmode="lin" valueType="num">
                                      <p:cBhvr>
                                        <p:cTn id="171" dur="500" fill="hold"/>
                                        <p:tgtEl>
                                          <p:spTgt spid="14"/>
                                        </p:tgtEl>
                                        <p:attrNameLst>
                                          <p:attrName>ppt_h</p:attrName>
                                        </p:attrNameLst>
                                      </p:cBhvr>
                                      <p:tavLst>
                                        <p:tav tm="0">
                                          <p:val>
                                            <p:fltVal val="0"/>
                                          </p:val>
                                        </p:tav>
                                        <p:tav tm="100000">
                                          <p:val>
                                            <p:strVal val="#ppt_h"/>
                                          </p:val>
                                        </p:tav>
                                      </p:tavLst>
                                    </p:anim>
                                    <p:animEffect transition="in" filter="fade">
                                      <p:cBhvr>
                                        <p:cTn id="172" dur="500"/>
                                        <p:tgtEl>
                                          <p:spTgt spid="14"/>
                                        </p:tgtEl>
                                      </p:cBhvr>
                                    </p:animEffect>
                                  </p:childTnLst>
                                </p:cTn>
                              </p:par>
                              <p:par>
                                <p:cTn id="173" presetID="53" presetClass="entr" presetSubtype="16" fill="hold" nodeType="withEffect">
                                  <p:stCondLst>
                                    <p:cond delay="0"/>
                                  </p:stCondLst>
                                  <p:childTnLst>
                                    <p:set>
                                      <p:cBhvr>
                                        <p:cTn id="174" dur="1" fill="hold">
                                          <p:stCondLst>
                                            <p:cond delay="0"/>
                                          </p:stCondLst>
                                        </p:cTn>
                                        <p:tgtEl>
                                          <p:spTgt spid="58"/>
                                        </p:tgtEl>
                                        <p:attrNameLst>
                                          <p:attrName>style.visibility</p:attrName>
                                        </p:attrNameLst>
                                      </p:cBhvr>
                                      <p:to>
                                        <p:strVal val="visible"/>
                                      </p:to>
                                    </p:set>
                                    <p:anim calcmode="lin" valueType="num">
                                      <p:cBhvr>
                                        <p:cTn id="175" dur="500" fill="hold"/>
                                        <p:tgtEl>
                                          <p:spTgt spid="58"/>
                                        </p:tgtEl>
                                        <p:attrNameLst>
                                          <p:attrName>ppt_w</p:attrName>
                                        </p:attrNameLst>
                                      </p:cBhvr>
                                      <p:tavLst>
                                        <p:tav tm="0">
                                          <p:val>
                                            <p:fltVal val="0"/>
                                          </p:val>
                                        </p:tav>
                                        <p:tav tm="100000">
                                          <p:val>
                                            <p:strVal val="#ppt_w"/>
                                          </p:val>
                                        </p:tav>
                                      </p:tavLst>
                                    </p:anim>
                                    <p:anim calcmode="lin" valueType="num">
                                      <p:cBhvr>
                                        <p:cTn id="176" dur="500" fill="hold"/>
                                        <p:tgtEl>
                                          <p:spTgt spid="58"/>
                                        </p:tgtEl>
                                        <p:attrNameLst>
                                          <p:attrName>ppt_h</p:attrName>
                                        </p:attrNameLst>
                                      </p:cBhvr>
                                      <p:tavLst>
                                        <p:tav tm="0">
                                          <p:val>
                                            <p:fltVal val="0"/>
                                          </p:val>
                                        </p:tav>
                                        <p:tav tm="100000">
                                          <p:val>
                                            <p:strVal val="#ppt_h"/>
                                          </p:val>
                                        </p:tav>
                                      </p:tavLst>
                                    </p:anim>
                                    <p:animEffect transition="in" filter="fade">
                                      <p:cBhvr>
                                        <p:cTn id="177" dur="500"/>
                                        <p:tgtEl>
                                          <p:spTgt spid="58"/>
                                        </p:tgtEl>
                                      </p:cBhvr>
                                    </p:animEffect>
                                  </p:childTnLst>
                                </p:cTn>
                              </p:par>
                            </p:childTnLst>
                          </p:cTn>
                        </p:par>
                      </p:childTnLst>
                    </p:cTn>
                  </p:par>
                  <p:par>
                    <p:cTn id="178" fill="hold">
                      <p:stCondLst>
                        <p:cond delay="indefinite"/>
                      </p:stCondLst>
                      <p:childTnLst>
                        <p:par>
                          <p:cTn id="179" fill="hold">
                            <p:stCondLst>
                              <p:cond delay="0"/>
                            </p:stCondLst>
                            <p:childTnLst>
                              <p:par>
                                <p:cTn id="180" presetID="53" presetClass="entr" presetSubtype="16" fill="hold" grpId="0" nodeType="clickEffect">
                                  <p:stCondLst>
                                    <p:cond delay="0"/>
                                  </p:stCondLst>
                                  <p:childTnLst>
                                    <p:set>
                                      <p:cBhvr>
                                        <p:cTn id="181" dur="1" fill="hold">
                                          <p:stCondLst>
                                            <p:cond delay="0"/>
                                          </p:stCondLst>
                                        </p:cTn>
                                        <p:tgtEl>
                                          <p:spTgt spid="52"/>
                                        </p:tgtEl>
                                        <p:attrNameLst>
                                          <p:attrName>style.visibility</p:attrName>
                                        </p:attrNameLst>
                                      </p:cBhvr>
                                      <p:to>
                                        <p:strVal val="visible"/>
                                      </p:to>
                                    </p:set>
                                    <p:anim calcmode="lin" valueType="num">
                                      <p:cBhvr>
                                        <p:cTn id="182" dur="500" fill="hold"/>
                                        <p:tgtEl>
                                          <p:spTgt spid="52"/>
                                        </p:tgtEl>
                                        <p:attrNameLst>
                                          <p:attrName>ppt_w</p:attrName>
                                        </p:attrNameLst>
                                      </p:cBhvr>
                                      <p:tavLst>
                                        <p:tav tm="0">
                                          <p:val>
                                            <p:fltVal val="0"/>
                                          </p:val>
                                        </p:tav>
                                        <p:tav tm="100000">
                                          <p:val>
                                            <p:strVal val="#ppt_w"/>
                                          </p:val>
                                        </p:tav>
                                      </p:tavLst>
                                    </p:anim>
                                    <p:anim calcmode="lin" valueType="num">
                                      <p:cBhvr>
                                        <p:cTn id="183" dur="500" fill="hold"/>
                                        <p:tgtEl>
                                          <p:spTgt spid="52"/>
                                        </p:tgtEl>
                                        <p:attrNameLst>
                                          <p:attrName>ppt_h</p:attrName>
                                        </p:attrNameLst>
                                      </p:cBhvr>
                                      <p:tavLst>
                                        <p:tav tm="0">
                                          <p:val>
                                            <p:fltVal val="0"/>
                                          </p:val>
                                        </p:tav>
                                        <p:tav tm="100000">
                                          <p:val>
                                            <p:strVal val="#ppt_h"/>
                                          </p:val>
                                        </p:tav>
                                      </p:tavLst>
                                    </p:anim>
                                    <p:animEffect transition="in" filter="fade">
                                      <p:cBhvr>
                                        <p:cTn id="184" dur="500"/>
                                        <p:tgtEl>
                                          <p:spTgt spid="52"/>
                                        </p:tgtEl>
                                      </p:cBhvr>
                                    </p:animEffect>
                                  </p:childTnLst>
                                </p:cTn>
                              </p:par>
                              <p:par>
                                <p:cTn id="185" presetID="53" presetClass="entr" presetSubtype="16" fill="hold" nodeType="withEffect">
                                  <p:stCondLst>
                                    <p:cond delay="0"/>
                                  </p:stCondLst>
                                  <p:childTnLst>
                                    <p:set>
                                      <p:cBhvr>
                                        <p:cTn id="186" dur="1" fill="hold">
                                          <p:stCondLst>
                                            <p:cond delay="0"/>
                                          </p:stCondLst>
                                        </p:cTn>
                                        <p:tgtEl>
                                          <p:spTgt spid="64"/>
                                        </p:tgtEl>
                                        <p:attrNameLst>
                                          <p:attrName>style.visibility</p:attrName>
                                        </p:attrNameLst>
                                      </p:cBhvr>
                                      <p:to>
                                        <p:strVal val="visible"/>
                                      </p:to>
                                    </p:set>
                                    <p:anim calcmode="lin" valueType="num">
                                      <p:cBhvr>
                                        <p:cTn id="187" dur="500" fill="hold"/>
                                        <p:tgtEl>
                                          <p:spTgt spid="64"/>
                                        </p:tgtEl>
                                        <p:attrNameLst>
                                          <p:attrName>ppt_w</p:attrName>
                                        </p:attrNameLst>
                                      </p:cBhvr>
                                      <p:tavLst>
                                        <p:tav tm="0">
                                          <p:val>
                                            <p:fltVal val="0"/>
                                          </p:val>
                                        </p:tav>
                                        <p:tav tm="100000">
                                          <p:val>
                                            <p:strVal val="#ppt_w"/>
                                          </p:val>
                                        </p:tav>
                                      </p:tavLst>
                                    </p:anim>
                                    <p:anim calcmode="lin" valueType="num">
                                      <p:cBhvr>
                                        <p:cTn id="188" dur="500" fill="hold"/>
                                        <p:tgtEl>
                                          <p:spTgt spid="64"/>
                                        </p:tgtEl>
                                        <p:attrNameLst>
                                          <p:attrName>ppt_h</p:attrName>
                                        </p:attrNameLst>
                                      </p:cBhvr>
                                      <p:tavLst>
                                        <p:tav tm="0">
                                          <p:val>
                                            <p:fltVal val="0"/>
                                          </p:val>
                                        </p:tav>
                                        <p:tav tm="100000">
                                          <p:val>
                                            <p:strVal val="#ppt_h"/>
                                          </p:val>
                                        </p:tav>
                                      </p:tavLst>
                                    </p:anim>
                                    <p:animEffect transition="in" filter="fade">
                                      <p:cBhvr>
                                        <p:cTn id="18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P spid="16" grpId="0" animBg="1"/>
      <p:bldP spid="47" grpId="0" animBg="1"/>
      <p:bldP spid="55" grpId="0" animBg="1"/>
      <p:bldP spid="56" grpId="0" animBg="1"/>
      <p:bldP spid="57" grpId="0" animBg="1"/>
      <p:bldP spid="59" grpId="0" animBg="1"/>
      <p:bldP spid="61" grpId="0" animBg="1"/>
      <p:bldP spid="52"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516932"/>
            <a:ext cx="10242549" cy="1523497"/>
          </a:xfrm>
        </p:spPr>
        <p:txBody>
          <a:bodyPr/>
          <a:lstStyle/>
          <a:p>
            <a:r>
              <a:rPr lang="en-US" dirty="0"/>
              <a:t>Modeling and Maintaining Virtualized Services in Microsoft System Center Virtual Machine Manager 2012</a:t>
            </a:r>
            <a:endParaRPr lang="en-US" dirty="0"/>
          </a:p>
        </p:txBody>
      </p:sp>
      <p:sp>
        <p:nvSpPr>
          <p:cNvPr id="3" name="Subtitle 2"/>
          <p:cNvSpPr>
            <a:spLocks noGrp="1"/>
          </p:cNvSpPr>
          <p:nvPr>
            <p:ph type="subTitle" idx="1"/>
          </p:nvPr>
        </p:nvSpPr>
        <p:spPr/>
        <p:txBody>
          <a:bodyPr/>
          <a:lstStyle/>
          <a:p>
            <a:r>
              <a:rPr lang="en-US" smtClean="0"/>
              <a:t>Stephen Baron</a:t>
            </a:r>
          </a:p>
          <a:p>
            <a:r>
              <a:rPr lang="en-US" smtClean="0"/>
              <a:t>Senior Program Manager</a:t>
            </a:r>
          </a:p>
          <a:p>
            <a:r>
              <a:rPr lang="en-US" smtClean="0"/>
              <a:t>Microsoft Corporation </a:t>
            </a:r>
            <a:endParaRPr lang="en-US" dirty="0"/>
          </a:p>
        </p:txBody>
      </p:sp>
      <p:sp>
        <p:nvSpPr>
          <p:cNvPr id="6" name="Text Placeholder 5"/>
          <p:cNvSpPr>
            <a:spLocks noGrp="1"/>
          </p:cNvSpPr>
          <p:nvPr>
            <p:ph type="body" sz="quarter" idx="10"/>
          </p:nvPr>
        </p:nvSpPr>
        <p:spPr/>
        <p:txBody>
          <a:bodyPr/>
          <a:lstStyle/>
          <a:p>
            <a:r>
              <a:rPr lang="en-US" dirty="0"/>
              <a:t>VIR315</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Update Services (Conventional)</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4247833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 Level Refresher</a:t>
            </a:r>
            <a:endParaRPr lang="en-US" dirty="0"/>
          </a:p>
        </p:txBody>
      </p:sp>
      <p:sp>
        <p:nvSpPr>
          <p:cNvPr id="3" name="Content Placeholder 2"/>
          <p:cNvSpPr>
            <a:spLocks noGrp="1"/>
          </p:cNvSpPr>
          <p:nvPr>
            <p:ph idx="1"/>
          </p:nvPr>
        </p:nvSpPr>
        <p:spPr>
          <a:xfrm>
            <a:off x="519112" y="1447799"/>
            <a:ext cx="11149013" cy="4050340"/>
          </a:xfrm>
        </p:spPr>
        <p:txBody>
          <a:bodyPr/>
          <a:lstStyle/>
          <a:p>
            <a:r>
              <a:rPr lang="en-US" dirty="0" smtClean="0"/>
              <a:t>Service level refresher updates all of the service information</a:t>
            </a:r>
          </a:p>
          <a:p>
            <a:pPr lvl="1"/>
            <a:r>
              <a:rPr lang="en-US" dirty="0" smtClean="0"/>
              <a:t>Identifies any virtual machines that have gone missing from the service</a:t>
            </a:r>
          </a:p>
          <a:p>
            <a:r>
              <a:rPr lang="en-US" dirty="0" smtClean="0"/>
              <a:t>Service Refresher supports 2 states</a:t>
            </a:r>
          </a:p>
          <a:p>
            <a:pPr lvl="1"/>
            <a:r>
              <a:rPr lang="en-US" dirty="0" smtClean="0"/>
              <a:t>OK - All the VMs are OK</a:t>
            </a:r>
          </a:p>
          <a:p>
            <a:pPr lvl="1"/>
            <a:r>
              <a:rPr lang="en-US" dirty="0" smtClean="0"/>
              <a:t>Needs Attention </a:t>
            </a:r>
          </a:p>
          <a:p>
            <a:pPr lvl="2"/>
            <a:r>
              <a:rPr lang="en-US" dirty="0" smtClean="0"/>
              <a:t>At least one VM has a problem of some type</a:t>
            </a:r>
          </a:p>
          <a:p>
            <a:pPr lvl="2"/>
            <a:r>
              <a:rPr lang="en-US" dirty="0" smtClean="0"/>
              <a:t>VM refresher state indicates the actual problem</a:t>
            </a:r>
            <a:endParaRPr lang="en-US" dirty="0" smtClean="0"/>
          </a:p>
        </p:txBody>
      </p:sp>
    </p:spTree>
    <p:extLst>
      <p:ext uri="{BB962C8B-B14F-4D97-AF65-F5344CB8AC3E}">
        <p14:creationId xmlns:p14="http://schemas.microsoft.com/office/powerpoint/2010/main" val="717316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Service/Tier Level Actions</a:t>
            </a:r>
            <a:endParaRPr lang="en-US" dirty="0"/>
          </a:p>
        </p:txBody>
      </p:sp>
      <p:sp>
        <p:nvSpPr>
          <p:cNvPr id="3" name="Content Placeholder 2"/>
          <p:cNvSpPr>
            <a:spLocks noGrp="1"/>
          </p:cNvSpPr>
          <p:nvPr>
            <p:ph idx="1"/>
          </p:nvPr>
        </p:nvSpPr>
        <p:spPr>
          <a:xfrm>
            <a:off x="519112" y="1447799"/>
            <a:ext cx="11149013" cy="4856714"/>
          </a:xfrm>
        </p:spPr>
        <p:txBody>
          <a:bodyPr/>
          <a:lstStyle/>
          <a:p>
            <a:r>
              <a:rPr lang="en-US" sz="2800" dirty="0" smtClean="0"/>
              <a:t>Service Level Actions</a:t>
            </a:r>
          </a:p>
          <a:p>
            <a:pPr lvl="1"/>
            <a:r>
              <a:rPr lang="en-US" sz="2400" dirty="0" smtClean="0"/>
              <a:t>Simple actions at the Service level cascade to the Virtual Machines</a:t>
            </a:r>
          </a:p>
          <a:p>
            <a:pPr lvl="2"/>
            <a:r>
              <a:rPr lang="en-US" sz="2000" dirty="0" smtClean="0"/>
              <a:t>Start, Pause, Resume, Stop, Shutdown, Delete</a:t>
            </a:r>
          </a:p>
          <a:p>
            <a:r>
              <a:rPr lang="en-US" sz="2800" dirty="0" smtClean="0"/>
              <a:t>Tier Level Actions</a:t>
            </a:r>
          </a:p>
          <a:p>
            <a:pPr lvl="2"/>
            <a:r>
              <a:rPr lang="en-US" sz="2000" dirty="0" smtClean="0"/>
              <a:t>Scale out</a:t>
            </a:r>
          </a:p>
          <a:p>
            <a:pPr lvl="2"/>
            <a:r>
              <a:rPr lang="en-US" sz="2000" dirty="0" smtClean="0"/>
              <a:t>New Wizard enables this functionality</a:t>
            </a:r>
          </a:p>
          <a:p>
            <a:r>
              <a:rPr lang="en-US" sz="2800" dirty="0" smtClean="0"/>
              <a:t>VM Level Actions</a:t>
            </a:r>
          </a:p>
          <a:p>
            <a:pPr lvl="2"/>
            <a:r>
              <a:rPr lang="en-US" sz="2000" dirty="0" smtClean="0"/>
              <a:t>Migrate VMs</a:t>
            </a:r>
          </a:p>
          <a:p>
            <a:pPr lvl="2"/>
            <a:r>
              <a:rPr lang="en-US" sz="2000" dirty="0" smtClean="0"/>
              <a:t>Store Virtual Machines to Library</a:t>
            </a:r>
          </a:p>
          <a:p>
            <a:pPr lvl="2"/>
            <a:r>
              <a:rPr lang="en-US" sz="2000" dirty="0" smtClean="0"/>
              <a:t>Deploy Virtual Machines from Library</a:t>
            </a:r>
          </a:p>
          <a:p>
            <a:pPr lvl="2"/>
            <a:r>
              <a:rPr lang="en-US" sz="2000" dirty="0" smtClean="0"/>
              <a:t>Clone Virtual Machines</a:t>
            </a:r>
          </a:p>
          <a:p>
            <a:pPr lvl="2"/>
            <a:r>
              <a:rPr lang="en-US" sz="2000" dirty="0" smtClean="0"/>
              <a:t>Create Checkpoints</a:t>
            </a:r>
          </a:p>
          <a:p>
            <a:pPr lvl="2"/>
            <a:r>
              <a:rPr lang="en-US" sz="2000" dirty="0" smtClean="0"/>
              <a:t>Scale in</a:t>
            </a:r>
            <a:endParaRPr lang="en-US" sz="2000" dirty="0"/>
          </a:p>
        </p:txBody>
      </p:sp>
    </p:spTree>
    <p:extLst>
      <p:ext uri="{BB962C8B-B14F-4D97-AF65-F5344CB8AC3E}">
        <p14:creationId xmlns:p14="http://schemas.microsoft.com/office/powerpoint/2010/main" val="1616426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accent1"/>
                </a:solidFill>
              </a:rPr>
              <a:t>New!</a:t>
            </a:r>
            <a:r>
              <a:rPr lang="en-US" dirty="0" smtClean="0"/>
              <a:t> Deployed Service (</a:t>
            </a:r>
            <a:r>
              <a:rPr lang="en-US" dirty="0" err="1" smtClean="0"/>
              <a:t>OpsMgr</a:t>
            </a:r>
            <a:r>
              <a:rPr lang="en-US" dirty="0" smtClean="0"/>
              <a:t> Diagram)</a:t>
            </a:r>
            <a:endParaRPr lang="en-US" dirty="0"/>
          </a:p>
        </p:txBody>
      </p:sp>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567" y="1855468"/>
            <a:ext cx="8713876" cy="4445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288175" y="2162588"/>
            <a:ext cx="3129451" cy="626263"/>
            <a:chOff x="1" y="1647199"/>
            <a:chExt cx="3129451" cy="626263"/>
          </a:xfrm>
        </p:grpSpPr>
        <p:sp>
          <p:nvSpPr>
            <p:cNvPr id="5" name="Rounded Rectangle 4"/>
            <p:cNvSpPr/>
            <p:nvPr/>
          </p:nvSpPr>
          <p:spPr bwMode="auto">
            <a:xfrm>
              <a:off x="1" y="1647199"/>
              <a:ext cx="3129451" cy="626263"/>
            </a:xfrm>
            <a:prstGeom prst="roundRect">
              <a:avLst>
                <a:gd name="adj" fmla="val 17611"/>
              </a:avLst>
            </a:prstGeom>
            <a:gradFill flip="none" rotWithShape="1">
              <a:gsLst>
                <a:gs pos="0">
                  <a:srgbClr val="FFFFFF">
                    <a:alpha val="0"/>
                  </a:srgbClr>
                </a:gs>
                <a:gs pos="64000">
                  <a:schemeClr val="tx2">
                    <a:lumMod val="50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bodyPr>
            <a:lstStyle/>
            <a:p>
              <a:pPr algn="ctr" defTabSz="2400300" fontAlgn="base">
                <a:lnSpc>
                  <a:spcPct val="90000"/>
                </a:lnSpc>
                <a:spcBef>
                  <a:spcPct val="0"/>
                </a:spcBef>
                <a:spcAft>
                  <a:spcPct val="35000"/>
                </a:spcAft>
              </a:pPr>
              <a:endParaRPr lang="en-US" sz="3200" dirty="0">
                <a:solidFill>
                  <a:srgbClr val="FFFFFF"/>
                </a:solidFill>
                <a:effectLst>
                  <a:outerShdw blurRad="50800" dist="38100" dir="2700000" algn="tl" rotWithShape="0">
                    <a:prstClr val="black">
                      <a:alpha val="40000"/>
                    </a:prstClr>
                  </a:outerShdw>
                </a:effectLst>
                <a:latin typeface="Segoe UI" pitchFamily="34" charset="0"/>
              </a:endParaRPr>
            </a:p>
          </p:txBody>
        </p:sp>
        <p:sp>
          <p:nvSpPr>
            <p:cNvPr id="6" name="TextBox 5"/>
            <p:cNvSpPr txBox="1"/>
            <p:nvPr/>
          </p:nvSpPr>
          <p:spPr>
            <a:xfrm>
              <a:off x="106664" y="1789514"/>
              <a:ext cx="2569863" cy="341632"/>
            </a:xfrm>
            <a:prstGeom prst="rect">
              <a:avLst/>
            </a:prstGeom>
            <a:noFill/>
          </p:spPr>
          <p:txBody>
            <a:bodyPr wrap="square" rtlCol="0" anchor="ctr" anchorCtr="0">
              <a:spAutoFit/>
            </a:bodyPr>
            <a:lstStyle/>
            <a:p>
              <a:pPr>
                <a:lnSpc>
                  <a:spcPct val="90000"/>
                </a:lnSpc>
              </a:pPr>
              <a:r>
                <a:rPr lang="en-US" dirty="0" smtClean="0">
                  <a:gradFill>
                    <a:gsLst>
                      <a:gs pos="0">
                        <a:schemeClr val="tx1"/>
                      </a:gs>
                      <a:gs pos="100000">
                        <a:schemeClr val="tx1"/>
                      </a:gs>
                    </a:gsLst>
                    <a:lin ang="5400000" scaled="0"/>
                  </a:gradFill>
                  <a:latin typeface="Segoe UI" pitchFamily="34" charset="0"/>
                  <a:cs typeface="Segoe UI" pitchFamily="34" charset="0"/>
                </a:rPr>
                <a:t>Service</a:t>
              </a:r>
            </a:p>
          </p:txBody>
        </p:sp>
      </p:grpSp>
      <p:grpSp>
        <p:nvGrpSpPr>
          <p:cNvPr id="7" name="Group 6"/>
          <p:cNvGrpSpPr/>
          <p:nvPr/>
        </p:nvGrpSpPr>
        <p:grpSpPr>
          <a:xfrm>
            <a:off x="288174" y="3248784"/>
            <a:ext cx="3129451" cy="626263"/>
            <a:chOff x="1" y="1647199"/>
            <a:chExt cx="3129451" cy="626263"/>
          </a:xfrm>
        </p:grpSpPr>
        <p:sp>
          <p:nvSpPr>
            <p:cNvPr id="8" name="Rounded Rectangle 7"/>
            <p:cNvSpPr/>
            <p:nvPr/>
          </p:nvSpPr>
          <p:spPr bwMode="auto">
            <a:xfrm>
              <a:off x="1" y="1647199"/>
              <a:ext cx="3129451" cy="626263"/>
            </a:xfrm>
            <a:prstGeom prst="roundRect">
              <a:avLst>
                <a:gd name="adj" fmla="val 17611"/>
              </a:avLst>
            </a:prstGeom>
            <a:gradFill flip="none" rotWithShape="1">
              <a:gsLst>
                <a:gs pos="0">
                  <a:srgbClr val="FFFFFF">
                    <a:alpha val="0"/>
                  </a:srgbClr>
                </a:gs>
                <a:gs pos="64000">
                  <a:schemeClr val="tx2">
                    <a:lumMod val="50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bodyPr>
            <a:lstStyle/>
            <a:p>
              <a:pPr algn="ctr" defTabSz="2400300" fontAlgn="base">
                <a:lnSpc>
                  <a:spcPct val="90000"/>
                </a:lnSpc>
                <a:spcBef>
                  <a:spcPct val="0"/>
                </a:spcBef>
                <a:spcAft>
                  <a:spcPct val="35000"/>
                </a:spcAft>
              </a:pPr>
              <a:endParaRPr lang="en-US" sz="3200" dirty="0">
                <a:solidFill>
                  <a:srgbClr val="FFFFFF"/>
                </a:solidFill>
                <a:effectLst>
                  <a:outerShdw blurRad="50800" dist="38100" dir="2700000" algn="tl" rotWithShape="0">
                    <a:prstClr val="black">
                      <a:alpha val="40000"/>
                    </a:prstClr>
                  </a:outerShdw>
                </a:effectLst>
                <a:latin typeface="Segoe UI" pitchFamily="34" charset="0"/>
              </a:endParaRPr>
            </a:p>
          </p:txBody>
        </p:sp>
        <p:sp>
          <p:nvSpPr>
            <p:cNvPr id="9" name="TextBox 8"/>
            <p:cNvSpPr txBox="1"/>
            <p:nvPr/>
          </p:nvSpPr>
          <p:spPr>
            <a:xfrm>
              <a:off x="106664" y="1789514"/>
              <a:ext cx="2569863" cy="341632"/>
            </a:xfrm>
            <a:prstGeom prst="rect">
              <a:avLst/>
            </a:prstGeom>
            <a:noFill/>
          </p:spPr>
          <p:txBody>
            <a:bodyPr wrap="square" rtlCol="0" anchor="ctr" anchorCtr="0">
              <a:spAutoFit/>
            </a:bodyPr>
            <a:lstStyle/>
            <a:p>
              <a:pPr>
                <a:lnSpc>
                  <a:spcPct val="90000"/>
                </a:lnSpc>
              </a:pPr>
              <a:r>
                <a:rPr lang="en-US" dirty="0" smtClean="0">
                  <a:gradFill>
                    <a:gsLst>
                      <a:gs pos="0">
                        <a:schemeClr val="tx1"/>
                      </a:gs>
                      <a:gs pos="100000">
                        <a:schemeClr val="tx1"/>
                      </a:gs>
                    </a:gsLst>
                    <a:lin ang="5400000" scaled="0"/>
                  </a:gradFill>
                  <a:latin typeface="Segoe UI" pitchFamily="34" charset="0"/>
                  <a:cs typeface="Segoe UI" pitchFamily="34" charset="0"/>
                </a:rPr>
                <a:t>Computer Tiers</a:t>
              </a:r>
            </a:p>
          </p:txBody>
        </p:sp>
      </p:grpSp>
      <p:grpSp>
        <p:nvGrpSpPr>
          <p:cNvPr id="10" name="Group 9"/>
          <p:cNvGrpSpPr/>
          <p:nvPr/>
        </p:nvGrpSpPr>
        <p:grpSpPr>
          <a:xfrm>
            <a:off x="288173" y="4334980"/>
            <a:ext cx="3129451" cy="626263"/>
            <a:chOff x="1" y="1647199"/>
            <a:chExt cx="3129451" cy="626263"/>
          </a:xfrm>
        </p:grpSpPr>
        <p:sp>
          <p:nvSpPr>
            <p:cNvPr id="11" name="Rounded Rectangle 10"/>
            <p:cNvSpPr/>
            <p:nvPr/>
          </p:nvSpPr>
          <p:spPr bwMode="auto">
            <a:xfrm>
              <a:off x="1" y="1647199"/>
              <a:ext cx="3129451" cy="626263"/>
            </a:xfrm>
            <a:prstGeom prst="roundRect">
              <a:avLst>
                <a:gd name="adj" fmla="val 17611"/>
              </a:avLst>
            </a:prstGeom>
            <a:gradFill flip="none" rotWithShape="1">
              <a:gsLst>
                <a:gs pos="0">
                  <a:srgbClr val="FFFFFF">
                    <a:alpha val="0"/>
                  </a:srgbClr>
                </a:gs>
                <a:gs pos="64000">
                  <a:schemeClr val="tx2">
                    <a:lumMod val="50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bodyPr>
            <a:lstStyle/>
            <a:p>
              <a:pPr algn="ctr" defTabSz="2400300" fontAlgn="base">
                <a:lnSpc>
                  <a:spcPct val="90000"/>
                </a:lnSpc>
                <a:spcBef>
                  <a:spcPct val="0"/>
                </a:spcBef>
                <a:spcAft>
                  <a:spcPct val="35000"/>
                </a:spcAft>
              </a:pPr>
              <a:endParaRPr lang="en-US" sz="3200" dirty="0">
                <a:solidFill>
                  <a:srgbClr val="FFFFFF"/>
                </a:solidFill>
                <a:effectLst>
                  <a:outerShdw blurRad="50800" dist="38100" dir="2700000" algn="tl" rotWithShape="0">
                    <a:prstClr val="black">
                      <a:alpha val="40000"/>
                    </a:prstClr>
                  </a:outerShdw>
                </a:effectLst>
                <a:latin typeface="Segoe UI" pitchFamily="34" charset="0"/>
              </a:endParaRPr>
            </a:p>
          </p:txBody>
        </p:sp>
        <p:sp>
          <p:nvSpPr>
            <p:cNvPr id="12" name="TextBox 11"/>
            <p:cNvSpPr txBox="1"/>
            <p:nvPr/>
          </p:nvSpPr>
          <p:spPr>
            <a:xfrm>
              <a:off x="106664" y="1789514"/>
              <a:ext cx="2569863" cy="341632"/>
            </a:xfrm>
            <a:prstGeom prst="rect">
              <a:avLst/>
            </a:prstGeom>
            <a:noFill/>
          </p:spPr>
          <p:txBody>
            <a:bodyPr wrap="square" rtlCol="0" anchor="ctr" anchorCtr="0">
              <a:spAutoFit/>
            </a:bodyPr>
            <a:lstStyle/>
            <a:p>
              <a:pPr>
                <a:lnSpc>
                  <a:spcPct val="90000"/>
                </a:lnSpc>
              </a:pPr>
              <a:r>
                <a:rPr lang="en-US" dirty="0" smtClean="0">
                  <a:gradFill>
                    <a:gsLst>
                      <a:gs pos="0">
                        <a:schemeClr val="tx1"/>
                      </a:gs>
                      <a:gs pos="100000">
                        <a:schemeClr val="tx1"/>
                      </a:gs>
                    </a:gsLst>
                    <a:lin ang="5400000" scaled="0"/>
                  </a:gradFill>
                  <a:latin typeface="Segoe UI" pitchFamily="34" charset="0"/>
                  <a:cs typeface="Segoe UI" pitchFamily="34" charset="0"/>
                </a:rPr>
                <a:t>VM instance</a:t>
              </a:r>
            </a:p>
          </p:txBody>
        </p:sp>
      </p:grpSp>
      <p:grpSp>
        <p:nvGrpSpPr>
          <p:cNvPr id="13" name="Group 12"/>
          <p:cNvGrpSpPr/>
          <p:nvPr/>
        </p:nvGrpSpPr>
        <p:grpSpPr>
          <a:xfrm>
            <a:off x="288172" y="5421177"/>
            <a:ext cx="3129451" cy="626263"/>
            <a:chOff x="1" y="1647199"/>
            <a:chExt cx="3129451" cy="626263"/>
          </a:xfrm>
        </p:grpSpPr>
        <p:sp>
          <p:nvSpPr>
            <p:cNvPr id="14" name="Rounded Rectangle 13"/>
            <p:cNvSpPr/>
            <p:nvPr/>
          </p:nvSpPr>
          <p:spPr bwMode="auto">
            <a:xfrm>
              <a:off x="1" y="1647199"/>
              <a:ext cx="3129451" cy="626263"/>
            </a:xfrm>
            <a:prstGeom prst="roundRect">
              <a:avLst>
                <a:gd name="adj" fmla="val 17611"/>
              </a:avLst>
            </a:prstGeom>
            <a:gradFill flip="none" rotWithShape="1">
              <a:gsLst>
                <a:gs pos="0">
                  <a:srgbClr val="FFFFFF">
                    <a:alpha val="0"/>
                  </a:srgbClr>
                </a:gs>
                <a:gs pos="64000">
                  <a:schemeClr val="tx2">
                    <a:lumMod val="50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bodyPr>
            <a:lstStyle/>
            <a:p>
              <a:pPr algn="ctr" defTabSz="2400300" fontAlgn="base">
                <a:lnSpc>
                  <a:spcPct val="90000"/>
                </a:lnSpc>
                <a:spcBef>
                  <a:spcPct val="0"/>
                </a:spcBef>
                <a:spcAft>
                  <a:spcPct val="35000"/>
                </a:spcAft>
              </a:pPr>
              <a:endParaRPr lang="en-US" sz="3200" dirty="0">
                <a:solidFill>
                  <a:srgbClr val="FFFFFF"/>
                </a:solidFill>
                <a:effectLst>
                  <a:outerShdw blurRad="50800" dist="38100" dir="2700000" algn="tl" rotWithShape="0">
                    <a:prstClr val="black">
                      <a:alpha val="40000"/>
                    </a:prstClr>
                  </a:outerShdw>
                </a:effectLst>
                <a:latin typeface="Segoe UI" pitchFamily="34" charset="0"/>
              </a:endParaRPr>
            </a:p>
          </p:txBody>
        </p:sp>
        <p:sp>
          <p:nvSpPr>
            <p:cNvPr id="15" name="TextBox 14"/>
            <p:cNvSpPr txBox="1"/>
            <p:nvPr/>
          </p:nvSpPr>
          <p:spPr>
            <a:xfrm>
              <a:off x="106664" y="1789514"/>
              <a:ext cx="2569863" cy="341632"/>
            </a:xfrm>
            <a:prstGeom prst="rect">
              <a:avLst/>
            </a:prstGeom>
            <a:noFill/>
          </p:spPr>
          <p:txBody>
            <a:bodyPr wrap="square" rtlCol="0" anchor="ctr" anchorCtr="0">
              <a:spAutoFit/>
            </a:bodyPr>
            <a:lstStyle/>
            <a:p>
              <a:pPr>
                <a:lnSpc>
                  <a:spcPct val="90000"/>
                </a:lnSpc>
              </a:pPr>
              <a:r>
                <a:rPr lang="en-US" dirty="0" smtClean="0">
                  <a:gradFill>
                    <a:gsLst>
                      <a:gs pos="0">
                        <a:schemeClr val="tx1"/>
                      </a:gs>
                      <a:gs pos="100000">
                        <a:schemeClr val="tx1"/>
                      </a:gs>
                    </a:gsLst>
                    <a:lin ang="5400000" scaled="0"/>
                  </a:gradFill>
                  <a:latin typeface="Segoe UI" pitchFamily="34" charset="0"/>
                  <a:cs typeface="Segoe UI" pitchFamily="34" charset="0"/>
                </a:rPr>
                <a:t>VM Details</a:t>
              </a:r>
            </a:p>
          </p:txBody>
        </p:sp>
      </p:grpSp>
    </p:spTree>
    <p:extLst>
      <p:ext uri="{BB962C8B-B14F-4D97-AF65-F5344CB8AC3E}">
        <p14:creationId xmlns:p14="http://schemas.microsoft.com/office/powerpoint/2010/main" val="405789204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Scale Out / Operations Manager Integration</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4885966"/>
      </p:ext>
    </p:extLst>
  </p:cSld>
  <p:clrMapOvr>
    <a:masterClrMapping/>
  </p:clrMapOvr>
  <p:transition advTm="19033">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 Template Import and Export</a:t>
            </a:r>
            <a:endParaRPr lang="en-US" dirty="0"/>
          </a:p>
        </p:txBody>
      </p:sp>
      <p:sp>
        <p:nvSpPr>
          <p:cNvPr id="3" name="Content Placeholder 2"/>
          <p:cNvSpPr>
            <a:spLocks noGrp="1"/>
          </p:cNvSpPr>
          <p:nvPr>
            <p:ph idx="1"/>
          </p:nvPr>
        </p:nvSpPr>
        <p:spPr>
          <a:xfrm>
            <a:off x="519112" y="1447799"/>
            <a:ext cx="11149013" cy="4339650"/>
          </a:xfrm>
        </p:spPr>
        <p:txBody>
          <a:bodyPr/>
          <a:lstStyle/>
          <a:p>
            <a:r>
              <a:rPr lang="en-US" dirty="0" smtClean="0"/>
              <a:t>Benefits </a:t>
            </a:r>
          </a:p>
          <a:p>
            <a:pPr lvl="1"/>
            <a:r>
              <a:rPr lang="en-US" dirty="0" smtClean="0"/>
              <a:t>Share templates between different environments</a:t>
            </a:r>
          </a:p>
          <a:p>
            <a:pPr lvl="1"/>
            <a:r>
              <a:rPr lang="en-US" dirty="0" smtClean="0"/>
              <a:t>Backup Service templates/VM templates</a:t>
            </a:r>
          </a:p>
          <a:p>
            <a:pPr lvl="1"/>
            <a:r>
              <a:rPr lang="en-US" dirty="0" smtClean="0"/>
              <a:t>VMM server synchronization in multi VMM installations</a:t>
            </a:r>
          </a:p>
          <a:p>
            <a:r>
              <a:rPr lang="en-US" dirty="0" smtClean="0"/>
              <a:t>Template meta-data  exported to XML file </a:t>
            </a:r>
          </a:p>
          <a:p>
            <a:pPr lvl="1"/>
            <a:r>
              <a:rPr lang="en-US" dirty="0" smtClean="0"/>
              <a:t>Secured settings are encrypted and stored</a:t>
            </a:r>
          </a:p>
          <a:p>
            <a:r>
              <a:rPr lang="en-US" dirty="0" smtClean="0"/>
              <a:t>Allows for resources to be mapped during the import process</a:t>
            </a:r>
          </a:p>
          <a:p>
            <a:pPr lvl="1"/>
            <a:endParaRPr lang="en-US" dirty="0"/>
          </a:p>
        </p:txBody>
      </p:sp>
    </p:spTree>
    <p:extLst>
      <p:ext uri="{BB962C8B-B14F-4D97-AF65-F5344CB8AC3E}">
        <p14:creationId xmlns:p14="http://schemas.microsoft.com/office/powerpoint/2010/main" val="1186759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Service Template Import</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0620973"/>
      </p:ext>
    </p:extLst>
  </p:cSld>
  <p:clrMapOvr>
    <a:masterClrMapping/>
  </p:clrMapOvr>
  <p:transition advTm="19033">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latin typeface="Arial" pitchFamily="34" charset="0"/>
              </a:rPr>
              <a:t>Required Slide</a:t>
            </a:r>
          </a:p>
          <a:p>
            <a:pPr defTabSz="914099" fontAlgn="base">
              <a:spcBef>
                <a:spcPct val="0"/>
              </a:spcBef>
              <a:spcAft>
                <a:spcPct val="0"/>
              </a:spcAft>
            </a:pPr>
            <a:endParaRPr lang="en-US" dirty="0" smtClean="0">
              <a:solidFill>
                <a:schemeClr val="tx1">
                  <a:alpha val="99000"/>
                </a:schemeClr>
              </a:solidFill>
              <a:latin typeface="Arial" pitchFamily="34" charset="0"/>
            </a:endParaRPr>
          </a:p>
          <a:p>
            <a:pPr defTabSz="914099" fontAlgn="base">
              <a:spcBef>
                <a:spcPct val="0"/>
              </a:spcBef>
              <a:spcAft>
                <a:spcPct val="0"/>
              </a:spcAft>
            </a:pPr>
            <a:r>
              <a:rPr lang="en-US" b="1" dirty="0">
                <a:solidFill>
                  <a:schemeClr val="tx1">
                    <a:alpha val="99000"/>
                  </a:schemeClr>
                </a:solidFill>
                <a:latin typeface="Arial" pitchFamily="34" charset="0"/>
              </a:rPr>
              <a:t>Speakers, </a:t>
            </a:r>
            <a:r>
              <a:rPr lang="en-US" dirty="0">
                <a:solidFill>
                  <a:schemeClr val="tx1">
                    <a:alpha val="99000"/>
                  </a:schemeClr>
                </a:solidFill>
                <a:latin typeface="Arial" pitchFamily="34" charset="0"/>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latin typeface="Arial" pitchFamily="34" charset="0"/>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latin typeface="Arial" pitchFamily="34" charset="0"/>
            </a:endParaRPr>
          </a:p>
        </p:txBody>
      </p:sp>
      <p:sp>
        <p:nvSpPr>
          <p:cNvPr id="9" name="Rectangle 8"/>
          <p:cNvSpPr/>
          <p:nvPr/>
        </p:nvSpPr>
        <p:spPr bwMode="auto">
          <a:xfrm>
            <a:off x="507868" y="1451771"/>
            <a:ext cx="11173090" cy="4561249"/>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latin typeface="Arial" pitchFamily="34" charset="0"/>
              </a:rPr>
              <a:t>VIR316 </a:t>
            </a:r>
            <a:r>
              <a:rPr lang="en-US" sz="2400" dirty="0">
                <a:gradFill>
                  <a:gsLst>
                    <a:gs pos="0">
                      <a:schemeClr val="tx1"/>
                    </a:gs>
                    <a:gs pos="100000">
                      <a:schemeClr val="tx1"/>
                    </a:gs>
                  </a:gsLst>
                  <a:lin ang="5400000" scaled="0"/>
                </a:gradFill>
                <a:latin typeface="Arial" pitchFamily="34" charset="0"/>
              </a:rPr>
              <a:t>– VMM 2012 </a:t>
            </a:r>
            <a:r>
              <a:rPr lang="en-US" sz="2400" dirty="0" smtClean="0">
                <a:gradFill>
                  <a:gsLst>
                    <a:gs pos="0">
                      <a:schemeClr val="tx1"/>
                    </a:gs>
                    <a:gs pos="100000">
                      <a:schemeClr val="tx1"/>
                    </a:gs>
                  </a:gsLst>
                  <a:lin ang="5400000" scaled="0"/>
                </a:gradFill>
                <a:latin typeface="Arial" pitchFamily="34" charset="0"/>
              </a:rPr>
              <a:t>Deployment</a:t>
            </a:r>
            <a:r>
              <a:rPr lang="en-US" sz="2400" dirty="0">
                <a:gradFill>
                  <a:gsLst>
                    <a:gs pos="0">
                      <a:schemeClr val="tx1"/>
                    </a:gs>
                    <a:gs pos="100000">
                      <a:schemeClr val="tx1"/>
                    </a:gs>
                  </a:gsLst>
                  <a:lin ang="5400000" scaled="0"/>
                </a:gradFill>
                <a:latin typeface="Arial" pitchFamily="34" charset="0"/>
              </a:rPr>
              <a:t>, </a:t>
            </a:r>
            <a:r>
              <a:rPr lang="en-US" sz="2400" dirty="0" smtClean="0">
                <a:gradFill>
                  <a:gsLst>
                    <a:gs pos="0">
                      <a:schemeClr val="tx1"/>
                    </a:gs>
                    <a:gs pos="100000">
                      <a:schemeClr val="tx1"/>
                    </a:gs>
                  </a:gsLst>
                  <a:lin ang="5400000" scaled="0"/>
                </a:gradFill>
                <a:latin typeface="Arial" pitchFamily="34" charset="0"/>
              </a:rPr>
              <a:t>Planning </a:t>
            </a:r>
            <a:r>
              <a:rPr lang="en-US" sz="2400" dirty="0">
                <a:gradFill>
                  <a:gsLst>
                    <a:gs pos="0">
                      <a:schemeClr val="tx1"/>
                    </a:gs>
                    <a:gs pos="100000">
                      <a:schemeClr val="tx1"/>
                    </a:gs>
                  </a:gsLst>
                  <a:lin ang="5400000" scaled="0"/>
                </a:gradFill>
                <a:latin typeface="Arial" pitchFamily="34" charset="0"/>
              </a:rPr>
              <a:t>and </a:t>
            </a:r>
            <a:r>
              <a:rPr lang="en-US" sz="2400" dirty="0" smtClean="0">
                <a:gradFill>
                  <a:gsLst>
                    <a:gs pos="0">
                      <a:schemeClr val="tx1"/>
                    </a:gs>
                    <a:gs pos="100000">
                      <a:schemeClr val="tx1"/>
                    </a:gs>
                  </a:gsLst>
                  <a:lin ang="5400000" scaled="0"/>
                </a:gradFill>
                <a:latin typeface="Arial" pitchFamily="34" charset="0"/>
              </a:rPr>
              <a:t>Upgrade</a:t>
            </a:r>
            <a:br>
              <a:rPr lang="en-US" sz="2400" dirty="0" smtClean="0">
                <a:gradFill>
                  <a:gsLst>
                    <a:gs pos="0">
                      <a:schemeClr val="tx1"/>
                    </a:gs>
                    <a:gs pos="100000">
                      <a:schemeClr val="tx1"/>
                    </a:gs>
                  </a:gsLst>
                  <a:lin ang="5400000" scaled="0"/>
                </a:gradFill>
                <a:latin typeface="Arial" pitchFamily="34" charset="0"/>
              </a:rPr>
            </a:br>
            <a:endParaRPr lang="en-US" sz="2400" dirty="0" smtClean="0">
              <a:gradFill>
                <a:gsLst>
                  <a:gs pos="0">
                    <a:schemeClr val="tx1"/>
                  </a:gs>
                  <a:gs pos="100000">
                    <a:schemeClr val="tx1"/>
                  </a:gs>
                </a:gsLst>
                <a:lin ang="5400000" scaled="0"/>
              </a:gradFill>
              <a:latin typeface="Arial" pitchFamily="34" charset="0"/>
            </a:endParaRP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latin typeface="Arial" pitchFamily="34" charset="0"/>
              </a:rPr>
              <a:t>SIM361 – VMM 2012 Fabric </a:t>
            </a:r>
            <a:r>
              <a:rPr lang="en-US" sz="2400" dirty="0">
                <a:gradFill>
                  <a:gsLst>
                    <a:gs pos="0">
                      <a:schemeClr val="tx1"/>
                    </a:gs>
                    <a:gs pos="100000">
                      <a:schemeClr val="tx1"/>
                    </a:gs>
                  </a:gsLst>
                  <a:lin ang="5400000" scaled="0"/>
                </a:gradFill>
                <a:latin typeface="Arial" pitchFamily="34" charset="0"/>
              </a:rPr>
              <a:t>L</a:t>
            </a:r>
            <a:r>
              <a:rPr lang="en-US" sz="2400" dirty="0" smtClean="0">
                <a:gradFill>
                  <a:gsLst>
                    <a:gs pos="0">
                      <a:schemeClr val="tx1"/>
                    </a:gs>
                    <a:gs pos="100000">
                      <a:schemeClr val="tx1"/>
                    </a:gs>
                  </a:gsLst>
                  <a:lin ang="5400000" scaled="0"/>
                </a:gradFill>
                <a:latin typeface="Arial" pitchFamily="34" charset="0"/>
              </a:rPr>
              <a:t>ifecycle </a:t>
            </a:r>
            <a:r>
              <a:rPr lang="en-US" sz="2400" dirty="0">
                <a:gradFill>
                  <a:gsLst>
                    <a:gs pos="0">
                      <a:schemeClr val="tx1"/>
                    </a:gs>
                    <a:gs pos="100000">
                      <a:schemeClr val="tx1"/>
                    </a:gs>
                  </a:gsLst>
                  <a:lin ang="5400000" scaled="0"/>
                </a:gradFill>
                <a:latin typeface="Arial" pitchFamily="34" charset="0"/>
              </a:rPr>
              <a:t>P</a:t>
            </a:r>
            <a:r>
              <a:rPr lang="en-US" sz="2400" dirty="0" smtClean="0">
                <a:gradFill>
                  <a:gsLst>
                    <a:gs pos="0">
                      <a:schemeClr val="tx1"/>
                    </a:gs>
                    <a:gs pos="100000">
                      <a:schemeClr val="tx1"/>
                    </a:gs>
                  </a:gsLst>
                  <a:lin ang="5400000" scaled="0"/>
                </a:gradFill>
                <a:latin typeface="Arial" pitchFamily="34" charset="0"/>
              </a:rPr>
              <a:t>art 2 – OSD, OOB and Agent</a:t>
            </a:r>
            <a:br>
              <a:rPr lang="en-US" sz="2400" dirty="0" smtClean="0">
                <a:gradFill>
                  <a:gsLst>
                    <a:gs pos="0">
                      <a:schemeClr val="tx1"/>
                    </a:gs>
                    <a:gs pos="100000">
                      <a:schemeClr val="tx1"/>
                    </a:gs>
                  </a:gsLst>
                  <a:lin ang="5400000" scaled="0"/>
                </a:gradFill>
                <a:latin typeface="Arial" pitchFamily="34" charset="0"/>
              </a:rPr>
            </a:br>
            <a:endParaRPr lang="en-US" sz="2400" dirty="0" smtClean="0">
              <a:gradFill>
                <a:gsLst>
                  <a:gs pos="0">
                    <a:schemeClr val="tx1"/>
                  </a:gs>
                  <a:gs pos="100000">
                    <a:schemeClr val="tx1"/>
                  </a:gs>
                </a:gsLst>
                <a:lin ang="5400000" scaled="0"/>
              </a:gradFill>
              <a:latin typeface="Arial" pitchFamily="34" charset="0"/>
            </a:endParaRP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latin typeface="Arial" pitchFamily="34" charset="0"/>
              </a:rPr>
              <a:t>SIM357 – VMM 2012 Fabric </a:t>
            </a:r>
            <a:r>
              <a:rPr lang="en-US" sz="2400" dirty="0">
                <a:gradFill>
                  <a:gsLst>
                    <a:gs pos="0">
                      <a:schemeClr val="tx1"/>
                    </a:gs>
                    <a:gs pos="100000">
                      <a:schemeClr val="tx1"/>
                    </a:gs>
                  </a:gsLst>
                  <a:lin ang="5400000" scaled="0"/>
                </a:gradFill>
                <a:latin typeface="Arial" pitchFamily="34" charset="0"/>
              </a:rPr>
              <a:t>L</a:t>
            </a:r>
            <a:r>
              <a:rPr lang="en-US" sz="2400" dirty="0" smtClean="0">
                <a:gradFill>
                  <a:gsLst>
                    <a:gs pos="0">
                      <a:schemeClr val="tx1"/>
                    </a:gs>
                    <a:gs pos="100000">
                      <a:schemeClr val="tx1"/>
                    </a:gs>
                  </a:gsLst>
                  <a:lin ang="5400000" scaled="0"/>
                </a:gradFill>
                <a:latin typeface="Arial" pitchFamily="34" charset="0"/>
              </a:rPr>
              <a:t>ifecycle Part 3 – Cluster </a:t>
            </a:r>
            <a:r>
              <a:rPr lang="en-US" sz="2400" dirty="0">
                <a:gradFill>
                  <a:gsLst>
                    <a:gs pos="0">
                      <a:schemeClr val="tx1"/>
                    </a:gs>
                    <a:gs pos="100000">
                      <a:schemeClr val="tx1"/>
                    </a:gs>
                  </a:gsLst>
                  <a:lin ang="5400000" scaled="0"/>
                </a:gradFill>
                <a:latin typeface="Arial" pitchFamily="34" charset="0"/>
              </a:rPr>
              <a:t>C</a:t>
            </a:r>
            <a:r>
              <a:rPr lang="en-US" sz="2400" dirty="0" smtClean="0">
                <a:gradFill>
                  <a:gsLst>
                    <a:gs pos="0">
                      <a:schemeClr val="tx1"/>
                    </a:gs>
                    <a:gs pos="100000">
                      <a:schemeClr val="tx1"/>
                    </a:gs>
                  </a:gsLst>
                  <a:lin ang="5400000" scaled="0"/>
                </a:gradFill>
                <a:latin typeface="Arial" pitchFamily="34" charset="0"/>
              </a:rPr>
              <a:t>reation and Update Management</a:t>
            </a:r>
            <a:br>
              <a:rPr lang="en-US" sz="2400" dirty="0" smtClean="0">
                <a:gradFill>
                  <a:gsLst>
                    <a:gs pos="0">
                      <a:schemeClr val="tx1"/>
                    </a:gs>
                    <a:gs pos="100000">
                      <a:schemeClr val="tx1"/>
                    </a:gs>
                  </a:gsLst>
                  <a:lin ang="5400000" scaled="0"/>
                </a:gradFill>
                <a:latin typeface="Arial" pitchFamily="34" charset="0"/>
              </a:rPr>
            </a:br>
            <a:endParaRPr lang="en-US" sz="2400" dirty="0" smtClean="0">
              <a:gradFill>
                <a:gsLst>
                  <a:gs pos="0">
                    <a:schemeClr val="tx1"/>
                  </a:gs>
                  <a:gs pos="100000">
                    <a:schemeClr val="tx1"/>
                  </a:gs>
                </a:gsLst>
                <a:lin ang="5400000" scaled="0"/>
              </a:gradFill>
              <a:latin typeface="Arial" pitchFamily="34" charset="0"/>
            </a:endParaRP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latin typeface="Arial" pitchFamily="34" charset="0"/>
              </a:rPr>
              <a:t>SIM212 – Hybrid Cloud </a:t>
            </a:r>
            <a:r>
              <a:rPr lang="en-US" sz="2400" dirty="0">
                <a:gradFill>
                  <a:gsLst>
                    <a:gs pos="0">
                      <a:schemeClr val="tx1"/>
                    </a:gs>
                    <a:gs pos="100000">
                      <a:schemeClr val="tx1"/>
                    </a:gs>
                  </a:gsLst>
                  <a:lin ang="5400000" scaled="0"/>
                </a:gradFill>
                <a:latin typeface="Arial" pitchFamily="34" charset="0"/>
              </a:rPr>
              <a:t>M</a:t>
            </a:r>
            <a:r>
              <a:rPr lang="en-US" sz="2400" dirty="0" smtClean="0">
                <a:gradFill>
                  <a:gsLst>
                    <a:gs pos="0">
                      <a:schemeClr val="tx1"/>
                    </a:gs>
                    <a:gs pos="100000">
                      <a:schemeClr val="tx1"/>
                    </a:gs>
                  </a:gsLst>
                  <a:lin ang="5400000" scaled="0"/>
                </a:gradFill>
                <a:latin typeface="Arial" pitchFamily="34" charset="0"/>
              </a:rPr>
              <a:t>anagement with Microsoft System Center Code-Named “Concero”</a:t>
            </a:r>
            <a:br>
              <a:rPr lang="en-US" sz="2400" dirty="0" smtClean="0">
                <a:gradFill>
                  <a:gsLst>
                    <a:gs pos="0">
                      <a:schemeClr val="tx1"/>
                    </a:gs>
                    <a:gs pos="100000">
                      <a:schemeClr val="tx1"/>
                    </a:gs>
                  </a:gsLst>
                  <a:lin ang="5400000" scaled="0"/>
                </a:gradFill>
                <a:latin typeface="Arial" pitchFamily="34" charset="0"/>
              </a:rPr>
            </a:br>
            <a:endParaRPr lang="en-US" sz="2400" dirty="0" smtClean="0">
              <a:gradFill>
                <a:gsLst>
                  <a:gs pos="0">
                    <a:schemeClr val="tx1"/>
                  </a:gs>
                  <a:gs pos="100000">
                    <a:schemeClr val="tx1"/>
                  </a:gs>
                </a:gsLst>
                <a:lin ang="5400000" scaled="0"/>
              </a:gradFill>
              <a:latin typeface="Arial" pitchFamily="34" charset="0"/>
            </a:endParaRP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latin typeface="Arial" pitchFamily="34" charset="0"/>
              </a:rPr>
              <a:t>VIR314 – Understanding Server App-V, Sequencing and Deploying Datacenter Applications</a:t>
            </a:r>
            <a:endParaRPr lang="en-US" sz="2400" dirty="0">
              <a:gradFill>
                <a:gsLst>
                  <a:gs pos="0">
                    <a:schemeClr val="tx1"/>
                  </a:gs>
                  <a:gs pos="100000">
                    <a:schemeClr val="tx1"/>
                  </a:gs>
                </a:gsLst>
                <a:lin ang="5400000" scaled="0"/>
              </a:gradFill>
              <a:latin typeface="Arial" pitchFamily="34" charset="0"/>
            </a:endParaRPr>
          </a:p>
        </p:txBody>
      </p:sp>
    </p:spTree>
    <p:extLst>
      <p:ext uri="{BB962C8B-B14F-4D97-AF65-F5344CB8AC3E}">
        <p14:creationId xmlns:p14="http://schemas.microsoft.com/office/powerpoint/2010/main" val="229636005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26753293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03168369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Session Objectives</a:t>
            </a:r>
            <a:endParaRPr lang="en-US" dirty="0"/>
          </a:p>
        </p:txBody>
      </p:sp>
      <p:sp>
        <p:nvSpPr>
          <p:cNvPr id="6" name="Text Placeholder 5"/>
          <p:cNvSpPr>
            <a:spLocks noGrp="1"/>
          </p:cNvSpPr>
          <p:nvPr>
            <p:ph type="body" sz="quarter" idx="10"/>
          </p:nvPr>
        </p:nvSpPr>
        <p:spPr/>
        <p:txBody>
          <a:bodyPr/>
          <a:lstStyle/>
          <a:p>
            <a:r>
              <a:rPr lang="en-US" smtClean="0"/>
              <a:t>Session Objective(s) </a:t>
            </a:r>
          </a:p>
          <a:p>
            <a:pPr lvl="1"/>
            <a:r>
              <a:rPr lang="en-US" smtClean="0"/>
              <a:t>Understand the benefits of Services in VMM</a:t>
            </a:r>
          </a:p>
          <a:p>
            <a:pPr lvl="1"/>
            <a:r>
              <a:rPr lang="en-US" smtClean="0"/>
              <a:t>Provide a detailed overview of Service lifecycle</a:t>
            </a:r>
          </a:p>
          <a:p>
            <a:pPr lvl="1"/>
            <a:r>
              <a:rPr lang="en-US" smtClean="0"/>
              <a:t>Enable easy deployment of Services to the Private Cloud</a:t>
            </a:r>
          </a:p>
          <a:p>
            <a:pPr lvl="1"/>
            <a:r>
              <a:rPr lang="en-US" smtClean="0"/>
              <a:t>Enable repeatable and predictable updating of a Service</a:t>
            </a:r>
          </a:p>
          <a:p>
            <a:endParaRPr lang="en-US" dirty="0"/>
          </a:p>
        </p:txBody>
      </p:sp>
    </p:spTree>
    <p:extLst>
      <p:ext uri="{BB962C8B-B14F-4D97-AF65-F5344CB8AC3E}">
        <p14:creationId xmlns:p14="http://schemas.microsoft.com/office/powerpoint/2010/main" val="89052371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20192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349354794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990012" y="1609948"/>
            <a:ext cx="2895600" cy="4714651"/>
            <a:chOff x="7229315" y="1185953"/>
            <a:chExt cx="4164516" cy="5441360"/>
          </a:xfrm>
        </p:grpSpPr>
        <p:graphicFrame>
          <p:nvGraphicFramePr>
            <p:cNvPr id="16" name="Diagram 15"/>
            <p:cNvGraphicFramePr/>
            <p:nvPr>
              <p:extLst>
                <p:ext uri="{D42A27DB-BD31-4B8C-83A1-F6EECF244321}">
                  <p14:modId xmlns:p14="http://schemas.microsoft.com/office/powerpoint/2010/main" val="1716780684"/>
                </p:ext>
              </p:extLst>
            </p:nvPr>
          </p:nvGraphicFramePr>
          <p:xfrm>
            <a:off x="7229315" y="1725286"/>
            <a:ext cx="4164515" cy="4902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6"/>
            <p:cNvSpPr/>
            <p:nvPr/>
          </p:nvSpPr>
          <p:spPr>
            <a:xfrm>
              <a:off x="7229316" y="1185953"/>
              <a:ext cx="4164515" cy="533400"/>
            </a:xfrm>
            <a:prstGeom prst="rect">
              <a:avLst/>
            </a:prstGeom>
            <a:no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solidFill>
                    <a:schemeClr val="tx1"/>
                  </a:solidFill>
                </a:rPr>
                <a:t>Services</a:t>
              </a:r>
              <a:endParaRPr lang="en-US" sz="2000" b="1" dirty="0">
                <a:solidFill>
                  <a:schemeClr val="tx1"/>
                </a:solidFill>
              </a:endParaRPr>
            </a:p>
          </p:txBody>
        </p:sp>
      </p:grpSp>
      <p:grpSp>
        <p:nvGrpSpPr>
          <p:cNvPr id="18" name="Group 17"/>
          <p:cNvGrpSpPr/>
          <p:nvPr/>
        </p:nvGrpSpPr>
        <p:grpSpPr>
          <a:xfrm>
            <a:off x="6932612" y="1594341"/>
            <a:ext cx="1938528" cy="4730258"/>
            <a:chOff x="7229315" y="1257481"/>
            <a:chExt cx="4164516" cy="5369831"/>
          </a:xfrm>
        </p:grpSpPr>
        <p:graphicFrame>
          <p:nvGraphicFramePr>
            <p:cNvPr id="19" name="Diagram 18"/>
            <p:cNvGraphicFramePr/>
            <p:nvPr>
              <p:extLst>
                <p:ext uri="{D42A27DB-BD31-4B8C-83A1-F6EECF244321}">
                  <p14:modId xmlns:p14="http://schemas.microsoft.com/office/powerpoint/2010/main" val="3392434046"/>
                </p:ext>
              </p:extLst>
            </p:nvPr>
          </p:nvGraphicFramePr>
          <p:xfrm>
            <a:off x="7229315" y="1807662"/>
            <a:ext cx="4164515" cy="48196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Rectangle 19"/>
            <p:cNvSpPr/>
            <p:nvPr/>
          </p:nvSpPr>
          <p:spPr>
            <a:xfrm>
              <a:off x="7229316" y="1257481"/>
              <a:ext cx="4164515" cy="533400"/>
            </a:xfrm>
            <a:prstGeom prst="rect">
              <a:avLst/>
            </a:prstGeom>
            <a:no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solidFill>
                    <a:schemeClr val="tx1"/>
                  </a:solidFill>
                </a:rPr>
                <a:t>Cloud</a:t>
              </a:r>
            </a:p>
          </p:txBody>
        </p:sp>
      </p:grpSp>
      <p:grpSp>
        <p:nvGrpSpPr>
          <p:cNvPr id="21" name="Group 20"/>
          <p:cNvGrpSpPr/>
          <p:nvPr/>
        </p:nvGrpSpPr>
        <p:grpSpPr>
          <a:xfrm>
            <a:off x="379412" y="1609948"/>
            <a:ext cx="2531660" cy="4790852"/>
            <a:chOff x="7229315" y="1015561"/>
            <a:chExt cx="4164516" cy="5611751"/>
          </a:xfrm>
        </p:grpSpPr>
        <p:graphicFrame>
          <p:nvGraphicFramePr>
            <p:cNvPr id="22" name="Diagram 21"/>
            <p:cNvGraphicFramePr/>
            <p:nvPr>
              <p:extLst>
                <p:ext uri="{D42A27DB-BD31-4B8C-83A1-F6EECF244321}">
                  <p14:modId xmlns:p14="http://schemas.microsoft.com/office/powerpoint/2010/main" val="2251437570"/>
                </p:ext>
              </p:extLst>
            </p:nvPr>
          </p:nvGraphicFramePr>
          <p:xfrm>
            <a:off x="7229315" y="1554692"/>
            <a:ext cx="4164515" cy="507262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3" name="Rectangle 22"/>
            <p:cNvSpPr/>
            <p:nvPr/>
          </p:nvSpPr>
          <p:spPr>
            <a:xfrm>
              <a:off x="7229316" y="1015561"/>
              <a:ext cx="4164515" cy="533400"/>
            </a:xfrm>
            <a:prstGeom prst="rect">
              <a:avLst/>
            </a:prstGeom>
            <a:no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solidFill>
                    <a:schemeClr val="tx1"/>
                  </a:solidFill>
                </a:rPr>
                <a:t>Deployment</a:t>
              </a:r>
              <a:endParaRPr lang="en-US" sz="2000" b="1" dirty="0">
                <a:solidFill>
                  <a:schemeClr val="tx1"/>
                </a:solidFill>
              </a:endParaRPr>
            </a:p>
          </p:txBody>
        </p:sp>
      </p:grpSp>
      <p:grpSp>
        <p:nvGrpSpPr>
          <p:cNvPr id="8" name="Group 7"/>
          <p:cNvGrpSpPr/>
          <p:nvPr/>
        </p:nvGrpSpPr>
        <p:grpSpPr>
          <a:xfrm>
            <a:off x="3198812" y="1594340"/>
            <a:ext cx="3581400" cy="4730259"/>
            <a:chOff x="2900838" y="1044160"/>
            <a:chExt cx="4023360" cy="5369831"/>
          </a:xfrm>
        </p:grpSpPr>
        <p:sp>
          <p:nvSpPr>
            <p:cNvPr id="9" name="Rectangle 8"/>
            <p:cNvSpPr/>
            <p:nvPr/>
          </p:nvSpPr>
          <p:spPr>
            <a:xfrm>
              <a:off x="2900838" y="1044160"/>
              <a:ext cx="4023360" cy="533400"/>
            </a:xfrm>
            <a:prstGeom prst="rect">
              <a:avLst/>
            </a:prstGeom>
            <a:noFill/>
            <a:ln>
              <a:no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tx1">
                      <a:lumMod val="95000"/>
                    </a:schemeClr>
                  </a:solidFill>
                </a:rPr>
                <a:t>Fabric</a:t>
              </a:r>
              <a:endParaRPr lang="en-US" sz="2000" b="1" dirty="0">
                <a:solidFill>
                  <a:schemeClr val="tx1">
                    <a:lumMod val="95000"/>
                  </a:schemeClr>
                </a:solidFill>
              </a:endParaRPr>
            </a:p>
          </p:txBody>
        </p:sp>
        <p:grpSp>
          <p:nvGrpSpPr>
            <p:cNvPr id="2" name="Group 1"/>
            <p:cNvGrpSpPr/>
            <p:nvPr/>
          </p:nvGrpSpPr>
          <p:grpSpPr>
            <a:xfrm>
              <a:off x="2902851" y="1594341"/>
              <a:ext cx="4019332" cy="4819650"/>
              <a:chOff x="2902851" y="1594341"/>
              <a:chExt cx="4019332" cy="4819650"/>
            </a:xfrm>
          </p:grpSpPr>
          <p:sp>
            <p:nvSpPr>
              <p:cNvPr id="11" name="Freeform 10"/>
              <p:cNvSpPr/>
              <p:nvPr/>
            </p:nvSpPr>
            <p:spPr>
              <a:xfrm>
                <a:off x="4502747" y="1594341"/>
                <a:ext cx="2419436" cy="4819650"/>
              </a:xfrm>
              <a:custGeom>
                <a:avLst/>
                <a:gdLst>
                  <a:gd name="connsiteX0" fmla="*/ 0 w 1937027"/>
                  <a:gd name="connsiteY0" fmla="*/ 193703 h 4819650"/>
                  <a:gd name="connsiteX1" fmla="*/ 193703 w 1937027"/>
                  <a:gd name="connsiteY1" fmla="*/ 0 h 4819650"/>
                  <a:gd name="connsiteX2" fmla="*/ 1743324 w 1937027"/>
                  <a:gd name="connsiteY2" fmla="*/ 0 h 4819650"/>
                  <a:gd name="connsiteX3" fmla="*/ 1937027 w 1937027"/>
                  <a:gd name="connsiteY3" fmla="*/ 193703 h 4819650"/>
                  <a:gd name="connsiteX4" fmla="*/ 1937027 w 1937027"/>
                  <a:gd name="connsiteY4" fmla="*/ 4625947 h 4819650"/>
                  <a:gd name="connsiteX5" fmla="*/ 1743324 w 1937027"/>
                  <a:gd name="connsiteY5" fmla="*/ 4819650 h 4819650"/>
                  <a:gd name="connsiteX6" fmla="*/ 193703 w 1937027"/>
                  <a:gd name="connsiteY6" fmla="*/ 4819650 h 4819650"/>
                  <a:gd name="connsiteX7" fmla="*/ 0 w 1937027"/>
                  <a:gd name="connsiteY7" fmla="*/ 4625947 h 4819650"/>
                  <a:gd name="connsiteX8" fmla="*/ 0 w 1937027"/>
                  <a:gd name="connsiteY8" fmla="*/ 193703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7027" h="4819650">
                    <a:moveTo>
                      <a:pt x="0" y="193703"/>
                    </a:moveTo>
                    <a:cubicBezTo>
                      <a:pt x="0" y="86724"/>
                      <a:pt x="86724" y="0"/>
                      <a:pt x="193703" y="0"/>
                    </a:cubicBezTo>
                    <a:lnTo>
                      <a:pt x="1743324" y="0"/>
                    </a:lnTo>
                    <a:cubicBezTo>
                      <a:pt x="1850303" y="0"/>
                      <a:pt x="1937027" y="86724"/>
                      <a:pt x="1937027" y="193703"/>
                    </a:cubicBezTo>
                    <a:lnTo>
                      <a:pt x="1937027" y="4625947"/>
                    </a:lnTo>
                    <a:cubicBezTo>
                      <a:pt x="1937027" y="4732926"/>
                      <a:pt x="1850303" y="4819650"/>
                      <a:pt x="1743324" y="4819650"/>
                    </a:cubicBezTo>
                    <a:lnTo>
                      <a:pt x="193703" y="4819650"/>
                    </a:lnTo>
                    <a:cubicBezTo>
                      <a:pt x="86724" y="4819650"/>
                      <a:pt x="0" y="4732926"/>
                      <a:pt x="0" y="4625947"/>
                    </a:cubicBezTo>
                    <a:lnTo>
                      <a:pt x="0" y="193703"/>
                    </a:lnTo>
                    <a:close/>
                  </a:path>
                </a:pathLst>
              </a:custGeom>
              <a:scene3d>
                <a:camera prst="orthographicFront"/>
                <a:lightRig rig="flat" dir="t"/>
              </a:scene3d>
              <a:sp3d z="-190500" extrusionH="12700" prstMaterial="plastic"/>
            </p:spPr>
            <p:style>
              <a:lnRef idx="0">
                <a:schemeClr val="dk1">
                  <a:hueOff val="0"/>
                  <a:satOff val="0"/>
                  <a:lumOff val="0"/>
                  <a:alphaOff val="0"/>
                </a:schemeClr>
              </a:lnRef>
              <a:fillRef idx="3">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461385" numCol="1" spcCol="1270" anchor="ctr" anchorCtr="0">
                <a:noAutofit/>
              </a:bodyPr>
              <a:lstStyle/>
              <a:p>
                <a:pPr lvl="0" algn="ctr" defTabSz="1022350">
                  <a:lnSpc>
                    <a:spcPct val="90000"/>
                  </a:lnSpc>
                  <a:spcBef>
                    <a:spcPct val="0"/>
                  </a:spcBef>
                  <a:spcAft>
                    <a:spcPct val="35000"/>
                  </a:spcAft>
                </a:pPr>
                <a:endParaRPr lang="en-US" sz="2300" kern="1200" dirty="0"/>
              </a:p>
            </p:txBody>
          </p:sp>
          <p:sp>
            <p:nvSpPr>
              <p:cNvPr id="3" name="Freeform 2"/>
              <p:cNvSpPr/>
              <p:nvPr/>
            </p:nvSpPr>
            <p:spPr>
              <a:xfrm>
                <a:off x="2902851" y="1594341"/>
                <a:ext cx="2158675" cy="4819650"/>
              </a:xfrm>
              <a:custGeom>
                <a:avLst/>
                <a:gdLst>
                  <a:gd name="connsiteX0" fmla="*/ 0 w 1937027"/>
                  <a:gd name="connsiteY0" fmla="*/ 193703 h 4819650"/>
                  <a:gd name="connsiteX1" fmla="*/ 193703 w 1937027"/>
                  <a:gd name="connsiteY1" fmla="*/ 0 h 4819650"/>
                  <a:gd name="connsiteX2" fmla="*/ 1743324 w 1937027"/>
                  <a:gd name="connsiteY2" fmla="*/ 0 h 4819650"/>
                  <a:gd name="connsiteX3" fmla="*/ 1937027 w 1937027"/>
                  <a:gd name="connsiteY3" fmla="*/ 193703 h 4819650"/>
                  <a:gd name="connsiteX4" fmla="*/ 1937027 w 1937027"/>
                  <a:gd name="connsiteY4" fmla="*/ 4625947 h 4819650"/>
                  <a:gd name="connsiteX5" fmla="*/ 1743324 w 1937027"/>
                  <a:gd name="connsiteY5" fmla="*/ 4819650 h 4819650"/>
                  <a:gd name="connsiteX6" fmla="*/ 193703 w 1937027"/>
                  <a:gd name="connsiteY6" fmla="*/ 4819650 h 4819650"/>
                  <a:gd name="connsiteX7" fmla="*/ 0 w 1937027"/>
                  <a:gd name="connsiteY7" fmla="*/ 4625947 h 4819650"/>
                  <a:gd name="connsiteX8" fmla="*/ 0 w 1937027"/>
                  <a:gd name="connsiteY8" fmla="*/ 193703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7027" h="4819650">
                    <a:moveTo>
                      <a:pt x="0" y="193703"/>
                    </a:moveTo>
                    <a:cubicBezTo>
                      <a:pt x="0" y="86724"/>
                      <a:pt x="86724" y="0"/>
                      <a:pt x="193703" y="0"/>
                    </a:cubicBezTo>
                    <a:lnTo>
                      <a:pt x="1743324" y="0"/>
                    </a:lnTo>
                    <a:cubicBezTo>
                      <a:pt x="1850303" y="0"/>
                      <a:pt x="1937027" y="86724"/>
                      <a:pt x="1937027" y="193703"/>
                    </a:cubicBezTo>
                    <a:lnTo>
                      <a:pt x="1937027" y="4625947"/>
                    </a:lnTo>
                    <a:cubicBezTo>
                      <a:pt x="1937027" y="4732926"/>
                      <a:pt x="1850303" y="4819650"/>
                      <a:pt x="1743324" y="4819650"/>
                    </a:cubicBezTo>
                    <a:lnTo>
                      <a:pt x="193703" y="4819650"/>
                    </a:lnTo>
                    <a:cubicBezTo>
                      <a:pt x="86724" y="4819650"/>
                      <a:pt x="0" y="4732926"/>
                      <a:pt x="0" y="4625947"/>
                    </a:cubicBezTo>
                    <a:lnTo>
                      <a:pt x="0" y="193703"/>
                    </a:lnTo>
                    <a:close/>
                  </a:path>
                </a:pathLst>
              </a:custGeom>
              <a:scene3d>
                <a:camera prst="orthographicFront"/>
                <a:lightRig rig="flat" dir="t"/>
              </a:scene3d>
              <a:sp3d z="-190500" extrusionH="12700" prstMaterial="plastic"/>
            </p:spPr>
            <p:style>
              <a:lnRef idx="0">
                <a:schemeClr val="dk1">
                  <a:hueOff val="0"/>
                  <a:satOff val="0"/>
                  <a:lumOff val="0"/>
                  <a:alphaOff val="0"/>
                </a:schemeClr>
              </a:lnRef>
              <a:fillRef idx="3">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461385" numCol="1" spcCol="1270" anchor="ctr" anchorCtr="0">
                <a:noAutofit/>
              </a:bodyPr>
              <a:lstStyle/>
              <a:p>
                <a:pPr lvl="0" algn="ctr" defTabSz="1022350">
                  <a:lnSpc>
                    <a:spcPct val="90000"/>
                  </a:lnSpc>
                  <a:spcBef>
                    <a:spcPct val="0"/>
                  </a:spcBef>
                  <a:spcAft>
                    <a:spcPct val="35000"/>
                  </a:spcAft>
                </a:pPr>
                <a:endParaRPr lang="en-US" sz="2300" kern="1200" dirty="0"/>
              </a:p>
            </p:txBody>
          </p:sp>
          <p:sp>
            <p:nvSpPr>
              <p:cNvPr id="4" name="Freeform 3"/>
              <p:cNvSpPr/>
              <p:nvPr/>
            </p:nvSpPr>
            <p:spPr>
              <a:xfrm>
                <a:off x="3096554" y="3040353"/>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Hyper-V Bare Metal Provisioning</a:t>
                </a:r>
                <a:endParaRPr lang="en-US" sz="1400" kern="1200" dirty="0"/>
              </a:p>
            </p:txBody>
          </p:sp>
          <p:sp>
            <p:nvSpPr>
              <p:cNvPr id="5" name="Freeform 4"/>
              <p:cNvSpPr/>
              <p:nvPr/>
            </p:nvSpPr>
            <p:spPr>
              <a:xfrm>
                <a:off x="3096554" y="3850492"/>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Hyper-V, </a:t>
                </a:r>
              </a:p>
              <a:p>
                <a:pPr lvl="0" algn="ctr" defTabSz="622300">
                  <a:lnSpc>
                    <a:spcPct val="90000"/>
                  </a:lnSpc>
                  <a:spcBef>
                    <a:spcPct val="0"/>
                  </a:spcBef>
                  <a:spcAft>
                    <a:spcPct val="35000"/>
                  </a:spcAft>
                </a:pPr>
                <a:r>
                  <a:rPr lang="en-US" sz="1400" kern="1200" dirty="0" smtClean="0"/>
                  <a:t>VMware, Citrix XenServer</a:t>
                </a:r>
                <a:endParaRPr lang="en-US" sz="1400" kern="1200" dirty="0"/>
              </a:p>
            </p:txBody>
          </p:sp>
          <p:sp>
            <p:nvSpPr>
              <p:cNvPr id="7" name="Freeform 6"/>
              <p:cNvSpPr/>
              <p:nvPr/>
            </p:nvSpPr>
            <p:spPr>
              <a:xfrm>
                <a:off x="3096554" y="4660631"/>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olidFill>
                <a:schemeClr val="tx1">
                  <a:lumMod val="95000"/>
                </a:schemeClr>
              </a:solidFill>
              <a:ln>
                <a:noFill/>
              </a:ln>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Network Management</a:t>
                </a:r>
                <a:endParaRPr lang="en-US" sz="1400" kern="1200" dirty="0"/>
              </a:p>
            </p:txBody>
          </p:sp>
          <p:sp>
            <p:nvSpPr>
              <p:cNvPr id="10" name="Freeform 9"/>
              <p:cNvSpPr/>
              <p:nvPr/>
            </p:nvSpPr>
            <p:spPr>
              <a:xfrm>
                <a:off x="3096554" y="5470770"/>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olidFill>
                <a:schemeClr val="tx1">
                  <a:lumMod val="85000"/>
                </a:schemeClr>
              </a:solidFill>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Storage Management</a:t>
                </a:r>
                <a:endParaRPr lang="en-US" sz="1400" kern="1200" dirty="0"/>
              </a:p>
            </p:txBody>
          </p:sp>
          <p:sp>
            <p:nvSpPr>
              <p:cNvPr id="13" name="Freeform 12"/>
              <p:cNvSpPr/>
              <p:nvPr/>
            </p:nvSpPr>
            <p:spPr>
              <a:xfrm>
                <a:off x="5178859" y="3040353"/>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Update Management</a:t>
                </a:r>
                <a:endParaRPr lang="en-US" sz="1400" kern="1200" dirty="0"/>
              </a:p>
            </p:txBody>
          </p:sp>
          <p:sp>
            <p:nvSpPr>
              <p:cNvPr id="14" name="Freeform 13"/>
              <p:cNvSpPr/>
              <p:nvPr/>
            </p:nvSpPr>
            <p:spPr>
              <a:xfrm>
                <a:off x="5178859" y="3850492"/>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Dynamic Optimization</a:t>
                </a:r>
                <a:endParaRPr lang="en-US" sz="1400" kern="1200" dirty="0"/>
              </a:p>
            </p:txBody>
          </p:sp>
          <p:sp>
            <p:nvSpPr>
              <p:cNvPr id="24" name="Freeform 23"/>
              <p:cNvSpPr/>
              <p:nvPr/>
            </p:nvSpPr>
            <p:spPr>
              <a:xfrm>
                <a:off x="5178859" y="4660631"/>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Power Management</a:t>
                </a:r>
                <a:endParaRPr lang="en-US" sz="1400" kern="1200" dirty="0"/>
              </a:p>
            </p:txBody>
          </p:sp>
          <p:sp>
            <p:nvSpPr>
              <p:cNvPr id="25" name="Freeform 24"/>
              <p:cNvSpPr/>
              <p:nvPr/>
            </p:nvSpPr>
            <p:spPr>
              <a:xfrm>
                <a:off x="5178859" y="5470770"/>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Monitoring Integration</a:t>
                </a:r>
                <a:endParaRPr lang="en-US" sz="1400" kern="1200" dirty="0"/>
              </a:p>
            </p:txBody>
          </p:sp>
        </p:grpSp>
        <p:sp>
          <p:nvSpPr>
            <p:cNvPr id="26" name="TextBox 25"/>
            <p:cNvSpPr txBox="1"/>
            <p:nvPr/>
          </p:nvSpPr>
          <p:spPr>
            <a:xfrm>
              <a:off x="3251898" y="1985134"/>
              <a:ext cx="3273458" cy="660349"/>
            </a:xfrm>
            <a:prstGeom prst="rect">
              <a:avLst/>
            </a:prstGeom>
            <a:noFill/>
          </p:spPr>
          <p:txBody>
            <a:bodyPr wrap="square" lIns="0" tIns="0" rIns="0" bIns="0" rtlCol="0">
              <a:spAutoFit/>
            </a:bodyPr>
            <a:lstStyle/>
            <a:p>
              <a:pPr lvl="0" algn="ctr" defTabSz="1022350">
                <a:lnSpc>
                  <a:spcPct val="90000"/>
                </a:lnSpc>
                <a:spcBef>
                  <a:spcPct val="0"/>
                </a:spcBef>
              </a:pPr>
              <a:r>
                <a:rPr lang="en-US" sz="2100" dirty="0">
                  <a:solidFill>
                    <a:schemeClr val="bg1"/>
                  </a:solidFill>
                </a:rPr>
                <a:t>Fabric </a:t>
              </a:r>
              <a:endParaRPr lang="en-US" sz="2100" dirty="0" smtClean="0">
                <a:solidFill>
                  <a:schemeClr val="bg1"/>
                </a:solidFill>
              </a:endParaRPr>
            </a:p>
            <a:p>
              <a:pPr lvl="0" algn="ctr" defTabSz="1022350">
                <a:lnSpc>
                  <a:spcPct val="90000"/>
                </a:lnSpc>
                <a:spcBef>
                  <a:spcPct val="0"/>
                </a:spcBef>
              </a:pPr>
              <a:r>
                <a:rPr lang="en-US" sz="2100" dirty="0" smtClean="0">
                  <a:solidFill>
                    <a:schemeClr val="bg1"/>
                  </a:solidFill>
                </a:rPr>
                <a:t>Management</a:t>
              </a:r>
              <a:endParaRPr lang="en-US" sz="2100" dirty="0">
                <a:solidFill>
                  <a:schemeClr val="bg1"/>
                </a:solidFill>
              </a:endParaRPr>
            </a:p>
          </p:txBody>
        </p:sp>
      </p:grpSp>
      <p:sp>
        <p:nvSpPr>
          <p:cNvPr id="6" name="Title 5"/>
          <p:cNvSpPr>
            <a:spLocks noGrp="1"/>
          </p:cNvSpPr>
          <p:nvPr>
            <p:ph type="title"/>
          </p:nvPr>
        </p:nvSpPr>
        <p:spPr/>
        <p:txBody>
          <a:bodyPr/>
          <a:lstStyle/>
          <a:p>
            <a:r>
              <a:rPr lang="en-US" smtClean="0"/>
              <a:t>System Center Virtual Machine Manager 2012</a:t>
            </a:r>
            <a:endParaRPr lang="en-US" dirty="0"/>
          </a:p>
        </p:txBody>
      </p:sp>
    </p:spTree>
    <p:extLst>
      <p:ext uri="{BB962C8B-B14F-4D97-AF65-F5344CB8AC3E}">
        <p14:creationId xmlns:p14="http://schemas.microsoft.com/office/powerpoint/2010/main" val="3929153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in </a:t>
            </a:r>
            <a:r>
              <a:rPr lang="en-US" dirty="0"/>
              <a:t>VMM 2012</a:t>
            </a:r>
          </a:p>
        </p:txBody>
      </p:sp>
      <p:sp>
        <p:nvSpPr>
          <p:cNvPr id="5" name="Freeform 4"/>
          <p:cNvSpPr/>
          <p:nvPr/>
        </p:nvSpPr>
        <p:spPr>
          <a:xfrm>
            <a:off x="4404049" y="1589337"/>
            <a:ext cx="7264075" cy="1970001"/>
          </a:xfrm>
          <a:custGeom>
            <a:avLst/>
            <a:gdLst>
              <a:gd name="connsiteX0" fmla="*/ 328340 w 1970000"/>
              <a:gd name="connsiteY0" fmla="*/ 0 h 7135367"/>
              <a:gd name="connsiteX1" fmla="*/ 1641660 w 1970000"/>
              <a:gd name="connsiteY1" fmla="*/ 0 h 7135367"/>
              <a:gd name="connsiteX2" fmla="*/ 1970000 w 1970000"/>
              <a:gd name="connsiteY2" fmla="*/ 328340 h 7135367"/>
              <a:gd name="connsiteX3" fmla="*/ 1970000 w 1970000"/>
              <a:gd name="connsiteY3" fmla="*/ 7135367 h 7135367"/>
              <a:gd name="connsiteX4" fmla="*/ 1970000 w 1970000"/>
              <a:gd name="connsiteY4" fmla="*/ 7135367 h 7135367"/>
              <a:gd name="connsiteX5" fmla="*/ 0 w 1970000"/>
              <a:gd name="connsiteY5" fmla="*/ 7135367 h 7135367"/>
              <a:gd name="connsiteX6" fmla="*/ 0 w 1970000"/>
              <a:gd name="connsiteY6" fmla="*/ 7135367 h 7135367"/>
              <a:gd name="connsiteX7" fmla="*/ 0 w 1970000"/>
              <a:gd name="connsiteY7" fmla="*/ 328340 h 7135367"/>
              <a:gd name="connsiteX8" fmla="*/ 328340 w 1970000"/>
              <a:gd name="connsiteY8" fmla="*/ 0 h 713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0000" h="7135367">
                <a:moveTo>
                  <a:pt x="1970000" y="1189253"/>
                </a:moveTo>
                <a:lnTo>
                  <a:pt x="1970000" y="5946114"/>
                </a:lnTo>
                <a:cubicBezTo>
                  <a:pt x="1970000" y="6602919"/>
                  <a:pt x="1929414" y="7135365"/>
                  <a:pt x="1879349" y="7135365"/>
                </a:cubicBezTo>
                <a:lnTo>
                  <a:pt x="0" y="7135365"/>
                </a:lnTo>
                <a:lnTo>
                  <a:pt x="0" y="7135365"/>
                </a:lnTo>
                <a:lnTo>
                  <a:pt x="0" y="2"/>
                </a:lnTo>
                <a:lnTo>
                  <a:pt x="0" y="2"/>
                </a:lnTo>
                <a:lnTo>
                  <a:pt x="1879349" y="2"/>
                </a:lnTo>
                <a:cubicBezTo>
                  <a:pt x="1929414" y="2"/>
                  <a:pt x="1970000" y="532448"/>
                  <a:pt x="1970000" y="1189253"/>
                </a:cubicBezTo>
                <a:close/>
              </a:path>
            </a:pathLst>
          </a:custGeom>
          <a:solidFill>
            <a:schemeClr val="accent5">
              <a:lumMod val="40000"/>
              <a:lumOff val="60000"/>
              <a:alpha val="90000"/>
            </a:schemeClr>
          </a:solidFill>
          <a:ln>
            <a:solidFill>
              <a:schemeClr val="tx1"/>
            </a:solid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8581" tIns="130457" rIns="164747" bIns="130458" numCol="1" spcCol="1270" anchor="ctr" anchorCtr="0">
            <a:noAutofit/>
          </a:bodyPr>
          <a:lstStyle/>
          <a:p>
            <a:pPr marL="747713" lvl="3" indent="-292100">
              <a:lnSpc>
                <a:spcPct val="90000"/>
              </a:lnSpc>
              <a:spcAft>
                <a:spcPts val="400"/>
              </a:spcAft>
              <a:buSzPct val="90000"/>
              <a:buBlip>
                <a:blip r:embed="rId4"/>
              </a:buBlip>
            </a:pPr>
            <a:r>
              <a:rPr lang="en-US" dirty="0">
                <a:solidFill>
                  <a:schemeClr val="bg1"/>
                </a:solidFill>
              </a:rPr>
              <a:t>Starting point for services and source of truth</a:t>
            </a:r>
          </a:p>
          <a:p>
            <a:pPr marL="747713" lvl="3" indent="-292100">
              <a:lnSpc>
                <a:spcPct val="90000"/>
              </a:lnSpc>
              <a:spcAft>
                <a:spcPts val="400"/>
              </a:spcAft>
              <a:buSzPct val="90000"/>
              <a:buBlip>
                <a:blip r:embed="rId4"/>
              </a:buBlip>
            </a:pPr>
            <a:r>
              <a:rPr lang="en-US" dirty="0">
                <a:solidFill>
                  <a:schemeClr val="bg1"/>
                </a:solidFill>
              </a:rPr>
              <a:t>Specifies machine and connectivity requirements</a:t>
            </a:r>
          </a:p>
          <a:p>
            <a:pPr marL="747713" lvl="3" indent="-292100">
              <a:lnSpc>
                <a:spcPct val="90000"/>
              </a:lnSpc>
              <a:spcAft>
                <a:spcPts val="400"/>
              </a:spcAft>
              <a:buSzPct val="90000"/>
              <a:buBlip>
                <a:blip r:embed="rId4"/>
              </a:buBlip>
            </a:pPr>
            <a:r>
              <a:rPr lang="en-US" dirty="0">
                <a:solidFill>
                  <a:schemeClr val="bg1"/>
                </a:solidFill>
              </a:rPr>
              <a:t>Deployed services are always linked to their templates</a:t>
            </a:r>
          </a:p>
          <a:p>
            <a:pPr marL="747713" lvl="3" indent="-292100">
              <a:lnSpc>
                <a:spcPct val="90000"/>
              </a:lnSpc>
              <a:spcAft>
                <a:spcPts val="400"/>
              </a:spcAft>
              <a:buSzPct val="90000"/>
              <a:buBlip>
                <a:blip r:embed="rId4"/>
              </a:buBlip>
            </a:pPr>
            <a:r>
              <a:rPr lang="en-US" dirty="0">
                <a:solidFill>
                  <a:schemeClr val="bg1"/>
                </a:solidFill>
              </a:rPr>
              <a:t>Enables servicing of the instances</a:t>
            </a:r>
          </a:p>
        </p:txBody>
      </p:sp>
      <p:sp>
        <p:nvSpPr>
          <p:cNvPr id="6" name="Freeform 5"/>
          <p:cNvSpPr/>
          <p:nvPr/>
        </p:nvSpPr>
        <p:spPr>
          <a:xfrm>
            <a:off x="519113" y="1343086"/>
            <a:ext cx="4013644" cy="2462500"/>
          </a:xfrm>
          <a:custGeom>
            <a:avLst/>
            <a:gdLst>
              <a:gd name="connsiteX0" fmla="*/ 0 w 4013644"/>
              <a:gd name="connsiteY0" fmla="*/ 410425 h 2462500"/>
              <a:gd name="connsiteX1" fmla="*/ 410425 w 4013644"/>
              <a:gd name="connsiteY1" fmla="*/ 0 h 2462500"/>
              <a:gd name="connsiteX2" fmla="*/ 3603219 w 4013644"/>
              <a:gd name="connsiteY2" fmla="*/ 0 h 2462500"/>
              <a:gd name="connsiteX3" fmla="*/ 4013644 w 4013644"/>
              <a:gd name="connsiteY3" fmla="*/ 410425 h 2462500"/>
              <a:gd name="connsiteX4" fmla="*/ 4013644 w 4013644"/>
              <a:gd name="connsiteY4" fmla="*/ 2052075 h 2462500"/>
              <a:gd name="connsiteX5" fmla="*/ 3603219 w 4013644"/>
              <a:gd name="connsiteY5" fmla="*/ 2462500 h 2462500"/>
              <a:gd name="connsiteX6" fmla="*/ 410425 w 4013644"/>
              <a:gd name="connsiteY6" fmla="*/ 2462500 h 2462500"/>
              <a:gd name="connsiteX7" fmla="*/ 0 w 4013644"/>
              <a:gd name="connsiteY7" fmla="*/ 2052075 h 2462500"/>
              <a:gd name="connsiteX8" fmla="*/ 0 w 4013644"/>
              <a:gd name="connsiteY8" fmla="*/ 410425 h 24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3644" h="2462500">
                <a:moveTo>
                  <a:pt x="0" y="410425"/>
                </a:moveTo>
                <a:cubicBezTo>
                  <a:pt x="0" y="183754"/>
                  <a:pt x="183754" y="0"/>
                  <a:pt x="410425" y="0"/>
                </a:cubicBezTo>
                <a:lnTo>
                  <a:pt x="3603219" y="0"/>
                </a:lnTo>
                <a:cubicBezTo>
                  <a:pt x="3829890" y="0"/>
                  <a:pt x="4013644" y="183754"/>
                  <a:pt x="4013644" y="410425"/>
                </a:cubicBezTo>
                <a:lnTo>
                  <a:pt x="4013644" y="2052075"/>
                </a:lnTo>
                <a:cubicBezTo>
                  <a:pt x="4013644" y="2278746"/>
                  <a:pt x="3829890" y="2462500"/>
                  <a:pt x="3603219" y="2462500"/>
                </a:cubicBezTo>
                <a:lnTo>
                  <a:pt x="410425" y="2462500"/>
                </a:lnTo>
                <a:cubicBezTo>
                  <a:pt x="183754" y="2462500"/>
                  <a:pt x="0" y="2278746"/>
                  <a:pt x="0" y="2052075"/>
                </a:cubicBezTo>
                <a:lnTo>
                  <a:pt x="0" y="410425"/>
                </a:lnTo>
                <a:close/>
              </a:path>
            </a:pathLst>
          </a:custGeom>
          <a:solidFill>
            <a:schemeClr val="tx2"/>
          </a:solidFill>
          <a:ln>
            <a:solidFill>
              <a:schemeClr val="tx1"/>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52619" tIns="236414" rIns="352619" bIns="236414" numCol="1" spcCol="1270" anchor="ctr" anchorCtr="0">
            <a:noAutofit/>
          </a:bodyPr>
          <a:lstStyle/>
          <a:p>
            <a:pPr lvl="0" algn="ctr" defTabSz="2711450">
              <a:lnSpc>
                <a:spcPct val="90000"/>
              </a:lnSpc>
              <a:spcBef>
                <a:spcPct val="0"/>
              </a:spcBef>
              <a:spcAft>
                <a:spcPct val="35000"/>
              </a:spcAft>
            </a:pPr>
            <a:r>
              <a:rPr lang="en-US" sz="6100" kern="1200" dirty="0" smtClean="0"/>
              <a:t>Template</a:t>
            </a:r>
            <a:endParaRPr lang="en-US" sz="6100" kern="1200" dirty="0"/>
          </a:p>
        </p:txBody>
      </p:sp>
      <p:sp>
        <p:nvSpPr>
          <p:cNvPr id="7" name="Freeform 6"/>
          <p:cNvSpPr/>
          <p:nvPr/>
        </p:nvSpPr>
        <p:spPr>
          <a:xfrm>
            <a:off x="4404049" y="4174962"/>
            <a:ext cx="7264075" cy="1970001"/>
          </a:xfrm>
          <a:custGeom>
            <a:avLst/>
            <a:gdLst>
              <a:gd name="connsiteX0" fmla="*/ 328340 w 1970000"/>
              <a:gd name="connsiteY0" fmla="*/ 0 h 7135367"/>
              <a:gd name="connsiteX1" fmla="*/ 1641660 w 1970000"/>
              <a:gd name="connsiteY1" fmla="*/ 0 h 7135367"/>
              <a:gd name="connsiteX2" fmla="*/ 1970000 w 1970000"/>
              <a:gd name="connsiteY2" fmla="*/ 328340 h 7135367"/>
              <a:gd name="connsiteX3" fmla="*/ 1970000 w 1970000"/>
              <a:gd name="connsiteY3" fmla="*/ 7135367 h 7135367"/>
              <a:gd name="connsiteX4" fmla="*/ 1970000 w 1970000"/>
              <a:gd name="connsiteY4" fmla="*/ 7135367 h 7135367"/>
              <a:gd name="connsiteX5" fmla="*/ 0 w 1970000"/>
              <a:gd name="connsiteY5" fmla="*/ 7135367 h 7135367"/>
              <a:gd name="connsiteX6" fmla="*/ 0 w 1970000"/>
              <a:gd name="connsiteY6" fmla="*/ 7135367 h 7135367"/>
              <a:gd name="connsiteX7" fmla="*/ 0 w 1970000"/>
              <a:gd name="connsiteY7" fmla="*/ 328340 h 7135367"/>
              <a:gd name="connsiteX8" fmla="*/ 328340 w 1970000"/>
              <a:gd name="connsiteY8" fmla="*/ 0 h 713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0000" h="7135367">
                <a:moveTo>
                  <a:pt x="1970000" y="1189253"/>
                </a:moveTo>
                <a:lnTo>
                  <a:pt x="1970000" y="5946114"/>
                </a:lnTo>
                <a:cubicBezTo>
                  <a:pt x="1970000" y="6602919"/>
                  <a:pt x="1929414" y="7135365"/>
                  <a:pt x="1879349" y="7135365"/>
                </a:cubicBezTo>
                <a:lnTo>
                  <a:pt x="0" y="7135365"/>
                </a:lnTo>
                <a:lnTo>
                  <a:pt x="0" y="7135365"/>
                </a:lnTo>
                <a:lnTo>
                  <a:pt x="0" y="2"/>
                </a:lnTo>
                <a:lnTo>
                  <a:pt x="0" y="2"/>
                </a:lnTo>
                <a:lnTo>
                  <a:pt x="1879349" y="2"/>
                </a:lnTo>
                <a:cubicBezTo>
                  <a:pt x="1929414" y="2"/>
                  <a:pt x="1970000" y="532448"/>
                  <a:pt x="1970000" y="1189253"/>
                </a:cubicBezTo>
                <a:close/>
              </a:path>
            </a:pathLst>
          </a:custGeom>
          <a:solidFill>
            <a:schemeClr val="accent5">
              <a:lumMod val="20000"/>
              <a:lumOff val="80000"/>
              <a:alpha val="90000"/>
            </a:schemeClr>
          </a:solidFill>
          <a:ln>
            <a:solidFill>
              <a:schemeClr val="tx1"/>
            </a:solidFill>
          </a:ln>
        </p:spPr>
        <p:style>
          <a:lnRef idx="2">
            <a:scrgbClr r="0" g="0" b="0"/>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8581" tIns="130458" rIns="164747" bIns="130457" numCol="1" spcCol="1270" anchor="ctr" anchorCtr="0">
            <a:noAutofit/>
          </a:bodyPr>
          <a:lstStyle/>
          <a:p>
            <a:pPr marL="747713" lvl="3" indent="-292100">
              <a:lnSpc>
                <a:spcPct val="90000"/>
              </a:lnSpc>
              <a:spcAft>
                <a:spcPts val="400"/>
              </a:spcAft>
              <a:buSzPct val="90000"/>
              <a:buBlip>
                <a:blip r:embed="rId4"/>
              </a:buBlip>
            </a:pPr>
            <a:r>
              <a:rPr lang="en-US" dirty="0">
                <a:solidFill>
                  <a:schemeClr val="bg1"/>
                </a:solidFill>
              </a:rPr>
              <a:t>Groups of machines that work together</a:t>
            </a:r>
          </a:p>
          <a:p>
            <a:pPr marL="747713" lvl="3" indent="-292100">
              <a:lnSpc>
                <a:spcPct val="90000"/>
              </a:lnSpc>
              <a:spcAft>
                <a:spcPts val="400"/>
              </a:spcAft>
              <a:buSzPct val="90000"/>
              <a:buBlip>
                <a:blip r:embed="rId4"/>
              </a:buBlip>
            </a:pPr>
            <a:r>
              <a:rPr lang="en-US" dirty="0">
                <a:solidFill>
                  <a:schemeClr val="bg1"/>
                </a:solidFill>
              </a:rPr>
              <a:t>Includes machine definitions as well as applications</a:t>
            </a:r>
          </a:p>
          <a:p>
            <a:pPr marL="747713" lvl="3" indent="-292100">
              <a:lnSpc>
                <a:spcPct val="90000"/>
              </a:lnSpc>
              <a:spcAft>
                <a:spcPts val="400"/>
              </a:spcAft>
              <a:buSzPct val="90000"/>
              <a:buBlip>
                <a:blip r:embed="rId4"/>
              </a:buBlip>
            </a:pPr>
            <a:r>
              <a:rPr lang="en-US" dirty="0">
                <a:solidFill>
                  <a:schemeClr val="bg1"/>
                </a:solidFill>
              </a:rPr>
              <a:t>Native application types:</a:t>
            </a:r>
          </a:p>
          <a:p>
            <a:pPr marL="1204913" lvl="4" indent="-293688">
              <a:lnSpc>
                <a:spcPct val="90000"/>
              </a:lnSpc>
              <a:spcAft>
                <a:spcPts val="400"/>
              </a:spcAft>
              <a:buSzPct val="90000"/>
              <a:buBlip>
                <a:blip r:embed="rId4"/>
              </a:buBlip>
            </a:pPr>
            <a:r>
              <a:rPr lang="en-US" dirty="0">
                <a:solidFill>
                  <a:schemeClr val="bg1"/>
                </a:solidFill>
              </a:rPr>
              <a:t>Web Applications (WebDeploy)</a:t>
            </a:r>
          </a:p>
          <a:p>
            <a:pPr marL="1204913" lvl="4" indent="-293688">
              <a:lnSpc>
                <a:spcPct val="90000"/>
              </a:lnSpc>
              <a:spcAft>
                <a:spcPts val="400"/>
              </a:spcAft>
              <a:buSzPct val="90000"/>
              <a:buBlip>
                <a:blip r:embed="rId4"/>
              </a:buBlip>
            </a:pPr>
            <a:r>
              <a:rPr lang="en-US" dirty="0">
                <a:solidFill>
                  <a:schemeClr val="bg1"/>
                </a:solidFill>
              </a:rPr>
              <a:t>Virtual Applications (Server App-V Package)</a:t>
            </a:r>
          </a:p>
          <a:p>
            <a:pPr marL="1204913" lvl="4" indent="-293688">
              <a:lnSpc>
                <a:spcPct val="90000"/>
              </a:lnSpc>
              <a:spcAft>
                <a:spcPts val="400"/>
              </a:spcAft>
              <a:buSzPct val="90000"/>
              <a:buBlip>
                <a:blip r:embed="rId4"/>
              </a:buBlip>
            </a:pPr>
            <a:r>
              <a:rPr lang="en-US" dirty="0">
                <a:solidFill>
                  <a:schemeClr val="bg1"/>
                </a:solidFill>
              </a:rPr>
              <a:t>Database Applications (SQL DAC)</a:t>
            </a:r>
          </a:p>
        </p:txBody>
      </p:sp>
      <p:sp>
        <p:nvSpPr>
          <p:cNvPr id="8" name="Freeform 7"/>
          <p:cNvSpPr/>
          <p:nvPr/>
        </p:nvSpPr>
        <p:spPr>
          <a:xfrm>
            <a:off x="519113" y="3928712"/>
            <a:ext cx="4013644" cy="2462500"/>
          </a:xfrm>
          <a:custGeom>
            <a:avLst/>
            <a:gdLst>
              <a:gd name="connsiteX0" fmla="*/ 0 w 4013644"/>
              <a:gd name="connsiteY0" fmla="*/ 410425 h 2462500"/>
              <a:gd name="connsiteX1" fmla="*/ 410425 w 4013644"/>
              <a:gd name="connsiteY1" fmla="*/ 0 h 2462500"/>
              <a:gd name="connsiteX2" fmla="*/ 3603219 w 4013644"/>
              <a:gd name="connsiteY2" fmla="*/ 0 h 2462500"/>
              <a:gd name="connsiteX3" fmla="*/ 4013644 w 4013644"/>
              <a:gd name="connsiteY3" fmla="*/ 410425 h 2462500"/>
              <a:gd name="connsiteX4" fmla="*/ 4013644 w 4013644"/>
              <a:gd name="connsiteY4" fmla="*/ 2052075 h 2462500"/>
              <a:gd name="connsiteX5" fmla="*/ 3603219 w 4013644"/>
              <a:gd name="connsiteY5" fmla="*/ 2462500 h 2462500"/>
              <a:gd name="connsiteX6" fmla="*/ 410425 w 4013644"/>
              <a:gd name="connsiteY6" fmla="*/ 2462500 h 2462500"/>
              <a:gd name="connsiteX7" fmla="*/ 0 w 4013644"/>
              <a:gd name="connsiteY7" fmla="*/ 2052075 h 2462500"/>
              <a:gd name="connsiteX8" fmla="*/ 0 w 4013644"/>
              <a:gd name="connsiteY8" fmla="*/ 410425 h 24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3644" h="2462500">
                <a:moveTo>
                  <a:pt x="0" y="410425"/>
                </a:moveTo>
                <a:cubicBezTo>
                  <a:pt x="0" y="183754"/>
                  <a:pt x="183754" y="0"/>
                  <a:pt x="410425" y="0"/>
                </a:cubicBezTo>
                <a:lnTo>
                  <a:pt x="3603219" y="0"/>
                </a:lnTo>
                <a:cubicBezTo>
                  <a:pt x="3829890" y="0"/>
                  <a:pt x="4013644" y="183754"/>
                  <a:pt x="4013644" y="410425"/>
                </a:cubicBezTo>
                <a:lnTo>
                  <a:pt x="4013644" y="2052075"/>
                </a:lnTo>
                <a:cubicBezTo>
                  <a:pt x="4013644" y="2278746"/>
                  <a:pt x="3829890" y="2462500"/>
                  <a:pt x="3603219" y="2462500"/>
                </a:cubicBezTo>
                <a:lnTo>
                  <a:pt x="410425" y="2462500"/>
                </a:lnTo>
                <a:cubicBezTo>
                  <a:pt x="183754" y="2462500"/>
                  <a:pt x="0" y="2278746"/>
                  <a:pt x="0" y="2052075"/>
                </a:cubicBezTo>
                <a:lnTo>
                  <a:pt x="0" y="410425"/>
                </a:lnTo>
                <a:close/>
              </a:path>
            </a:pathLst>
          </a:custGeom>
          <a:solidFill>
            <a:schemeClr val="bg2"/>
          </a:solidFill>
          <a:ln>
            <a:solidFill>
              <a:schemeClr val="tx1"/>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352619" tIns="236414" rIns="352619" bIns="236414" numCol="1" spcCol="1270" anchor="ctr" anchorCtr="0">
            <a:noAutofit/>
          </a:bodyPr>
          <a:lstStyle/>
          <a:p>
            <a:pPr lvl="0" algn="ctr" defTabSz="2711450">
              <a:lnSpc>
                <a:spcPct val="90000"/>
              </a:lnSpc>
              <a:spcBef>
                <a:spcPct val="0"/>
              </a:spcBef>
              <a:spcAft>
                <a:spcPct val="35000"/>
              </a:spcAft>
            </a:pPr>
            <a:r>
              <a:rPr lang="en-US" sz="6100" kern="1200" dirty="0" smtClean="0"/>
              <a:t>Instance</a:t>
            </a:r>
            <a:endParaRPr lang="en-US" sz="6100" kern="1200" dirty="0"/>
          </a:p>
        </p:txBody>
      </p:sp>
    </p:spTree>
    <p:custDataLst>
      <p:tags r:id="rId1"/>
    </p:custDataLst>
    <p:extLst>
      <p:ext uri="{BB962C8B-B14F-4D97-AF65-F5344CB8AC3E}">
        <p14:creationId xmlns:p14="http://schemas.microsoft.com/office/powerpoint/2010/main" val="3088822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Why use Services?</a:t>
            </a:r>
            <a:endParaRPr lang="en-US" dirty="0"/>
          </a:p>
        </p:txBody>
      </p:sp>
      <p:sp>
        <p:nvSpPr>
          <p:cNvPr id="6" name="Text Placeholder 5"/>
          <p:cNvSpPr>
            <a:spLocks noGrp="1"/>
          </p:cNvSpPr>
          <p:nvPr>
            <p:ph type="body" sz="quarter" idx="10"/>
          </p:nvPr>
        </p:nvSpPr>
        <p:spPr/>
        <p:txBody>
          <a:bodyPr/>
          <a:lstStyle/>
          <a:p>
            <a:r>
              <a:rPr lang="en-US" smtClean="0"/>
              <a:t>Manage multi-tier applications across multiple servers as a single unit</a:t>
            </a:r>
          </a:p>
          <a:p>
            <a:r>
              <a:rPr lang="en-US" smtClean="0"/>
              <a:t>Scale out based on demand</a:t>
            </a:r>
          </a:p>
          <a:p>
            <a:r>
              <a:rPr lang="en-US" smtClean="0"/>
              <a:t>Composibility of OS and Applications, allows users to manage fewer OS images</a:t>
            </a:r>
          </a:p>
          <a:p>
            <a:endParaRPr lang="en-US" smtClean="0"/>
          </a:p>
          <a:p>
            <a:endParaRPr lang="en-US" dirty="0"/>
          </a:p>
        </p:txBody>
      </p:sp>
    </p:spTree>
    <p:extLst>
      <p:ext uri="{BB962C8B-B14F-4D97-AF65-F5344CB8AC3E}">
        <p14:creationId xmlns:p14="http://schemas.microsoft.com/office/powerpoint/2010/main" val="317519740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 Lifecycle Management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3287977"/>
              </p:ext>
            </p:extLst>
          </p:nvPr>
        </p:nvGraphicFramePr>
        <p:xfrm>
          <a:off x="519113" y="1447800"/>
          <a:ext cx="11149012" cy="5067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2795135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CC645A3-5739-4FFC-BC02-01923AC4019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E9E2163-856F-4267-BC80-6F8AED54B58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536A641A-AA0C-4C71-B148-2482592DCD0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F241A6A7-3C58-471F-AEA0-19B72064209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64FB6ECB-9A95-4E14-8715-8CABC5D6C2F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E557E6E4-2D3F-459C-BF20-974B182240F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E3DF0F22-58DD-4A74-95AA-13551CEBF7F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9A44A5FA-83A6-4A6C-9C74-6A84398FA44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Create Service Template</a:t>
            </a:r>
            <a:endParaRPr lang="en-US" dirty="0"/>
          </a:p>
        </p:txBody>
      </p:sp>
      <p:sp>
        <p:nvSpPr>
          <p:cNvPr id="3" name="Text Placeholder 2"/>
          <p:cNvSpPr>
            <a:spLocks noGrp="1"/>
          </p:cNvSpPr>
          <p:nvPr>
            <p:ph type="body" sz="quarter" idx="10"/>
          </p:nvPr>
        </p:nvSpPr>
        <p:spPr>
          <a:xfrm>
            <a:off x="519112" y="1447799"/>
            <a:ext cx="11149013" cy="3847207"/>
          </a:xfrm>
        </p:spPr>
        <p:txBody>
          <a:bodyPr/>
          <a:lstStyle/>
          <a:p>
            <a:r>
              <a:rPr lang="en-US" dirty="0" smtClean="0"/>
              <a:t>Template is a starting point</a:t>
            </a:r>
          </a:p>
          <a:p>
            <a:pPr lvl="1"/>
            <a:r>
              <a:rPr lang="en-US" dirty="0" smtClean="0"/>
              <a:t>Author the template in the new Service Designer</a:t>
            </a:r>
          </a:p>
          <a:p>
            <a:r>
              <a:rPr lang="en-US" dirty="0" smtClean="0"/>
              <a:t>Defines machines and their connectivity</a:t>
            </a:r>
          </a:p>
          <a:p>
            <a:pPr lvl="1"/>
            <a:r>
              <a:rPr lang="en-US" dirty="0" smtClean="0"/>
              <a:t>Tiers, Hardware, Logical Networks, OS, Apps, Load Balancer templates etc.</a:t>
            </a:r>
          </a:p>
          <a:p>
            <a:r>
              <a:rPr lang="en-US" dirty="0" smtClean="0"/>
              <a:t>Deployed services are always linked to their templates</a:t>
            </a:r>
          </a:p>
          <a:p>
            <a:r>
              <a:rPr lang="en-US" dirty="0" smtClean="0"/>
              <a:t>Typically information like hosts or load balancers is not available while creating template</a:t>
            </a:r>
            <a:endParaRPr lang="en-US" dirty="0" smtClean="0"/>
          </a:p>
        </p:txBody>
      </p:sp>
      <p:graphicFrame>
        <p:nvGraphicFramePr>
          <p:cNvPr id="5" name="Content Placeholder 3"/>
          <p:cNvGraphicFramePr>
            <a:graphicFrameLocks/>
          </p:cNvGraphicFramePr>
          <p:nvPr>
            <p:extLst>
              <p:ext uri="{D42A27DB-BD31-4B8C-83A1-F6EECF244321}">
                <p14:modId xmlns:p14="http://schemas.microsoft.com/office/powerpoint/2010/main" val="1842837237"/>
              </p:ext>
            </p:extLst>
          </p:nvPr>
        </p:nvGraphicFramePr>
        <p:xfrm>
          <a:off x="9565464" y="74647"/>
          <a:ext cx="2548714" cy="2315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682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200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grpId="0" nodeType="afterEffect">
                                  <p:stCondLst>
                                    <p:cond delay="250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564" y="1022570"/>
            <a:ext cx="7822836" cy="563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i="1" dirty="0">
                <a:solidFill>
                  <a:srgbClr val="FFC000"/>
                </a:solidFill>
              </a:rPr>
              <a:t>New! </a:t>
            </a:r>
            <a:r>
              <a:rPr lang="en-US" dirty="0" smtClean="0"/>
              <a:t>Service Designer</a:t>
            </a:r>
            <a:endParaRPr lang="en-US" dirty="0"/>
          </a:p>
        </p:txBody>
      </p:sp>
      <p:grpSp>
        <p:nvGrpSpPr>
          <p:cNvPr id="5" name="Group 4"/>
          <p:cNvGrpSpPr/>
          <p:nvPr/>
        </p:nvGrpSpPr>
        <p:grpSpPr>
          <a:xfrm>
            <a:off x="732898" y="2943985"/>
            <a:ext cx="3129451" cy="626263"/>
            <a:chOff x="1" y="1647199"/>
            <a:chExt cx="3129451" cy="626263"/>
          </a:xfrm>
        </p:grpSpPr>
        <p:sp>
          <p:nvSpPr>
            <p:cNvPr id="7" name="Rounded Rectangle 6"/>
            <p:cNvSpPr/>
            <p:nvPr/>
          </p:nvSpPr>
          <p:spPr bwMode="auto">
            <a:xfrm>
              <a:off x="1" y="1647199"/>
              <a:ext cx="3129451" cy="626263"/>
            </a:xfrm>
            <a:prstGeom prst="roundRect">
              <a:avLst>
                <a:gd name="adj" fmla="val 17611"/>
              </a:avLst>
            </a:prstGeom>
            <a:gradFill flip="none" rotWithShape="1">
              <a:gsLst>
                <a:gs pos="0">
                  <a:srgbClr val="FFFFFF">
                    <a:alpha val="0"/>
                  </a:srgbClr>
                </a:gs>
                <a:gs pos="64000">
                  <a:schemeClr val="tx2">
                    <a:lumMod val="50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bodyPr>
            <a:lstStyle/>
            <a:p>
              <a:pPr algn="ctr" defTabSz="2400300" fontAlgn="base">
                <a:lnSpc>
                  <a:spcPct val="90000"/>
                </a:lnSpc>
                <a:spcBef>
                  <a:spcPct val="0"/>
                </a:spcBef>
                <a:spcAft>
                  <a:spcPct val="35000"/>
                </a:spcAft>
                <a:defRPr/>
              </a:pPr>
              <a:endParaRPr lang="en-US" sz="3200" dirty="0" smtClean="0">
                <a:solidFill>
                  <a:srgbClr val="FFFFFF"/>
                </a:solidFill>
                <a:effectLst>
                  <a:outerShdw blurRad="50800" dist="38100" dir="2700000" algn="tl" rotWithShape="0">
                    <a:prstClr val="black">
                      <a:alpha val="40000"/>
                    </a:prstClr>
                  </a:outerShdw>
                </a:effectLst>
                <a:latin typeface="Segoe UI" pitchFamily="34" charset="0"/>
              </a:endParaRPr>
            </a:p>
          </p:txBody>
        </p:sp>
        <p:sp>
          <p:nvSpPr>
            <p:cNvPr id="8" name="TextBox 7"/>
            <p:cNvSpPr txBox="1"/>
            <p:nvPr/>
          </p:nvSpPr>
          <p:spPr>
            <a:xfrm>
              <a:off x="106664" y="1789514"/>
              <a:ext cx="2569863" cy="341632"/>
            </a:xfrm>
            <a:prstGeom prst="rect">
              <a:avLst/>
            </a:prstGeom>
            <a:noFill/>
          </p:spPr>
          <p:txBody>
            <a:bodyPr wrap="square" rtlCol="0" anchor="ctr" anchorCtr="0">
              <a:spAutoFit/>
            </a:bodyPr>
            <a:lstStyle/>
            <a:p>
              <a:pPr>
                <a:lnSpc>
                  <a:spcPct val="90000"/>
                </a:lnSpc>
              </a:pPr>
              <a:r>
                <a:rPr lang="en-US" dirty="0" smtClean="0">
                  <a:gradFill>
                    <a:gsLst>
                      <a:gs pos="0">
                        <a:schemeClr val="tx1"/>
                      </a:gs>
                      <a:gs pos="100000">
                        <a:schemeClr val="tx1"/>
                      </a:gs>
                    </a:gsLst>
                    <a:lin ang="5400000" scaled="0"/>
                  </a:gradFill>
                  <a:latin typeface="Segoe UI" pitchFamily="34" charset="0"/>
                  <a:cs typeface="Segoe UI" pitchFamily="34" charset="0"/>
                </a:rPr>
                <a:t>Designer canvas</a:t>
              </a:r>
            </a:p>
          </p:txBody>
        </p:sp>
      </p:grpSp>
      <p:grpSp>
        <p:nvGrpSpPr>
          <p:cNvPr id="9" name="Group 8"/>
          <p:cNvGrpSpPr/>
          <p:nvPr/>
        </p:nvGrpSpPr>
        <p:grpSpPr>
          <a:xfrm>
            <a:off x="732899" y="5283118"/>
            <a:ext cx="3129451" cy="626263"/>
            <a:chOff x="1" y="1647199"/>
            <a:chExt cx="3129451" cy="626263"/>
          </a:xfrm>
        </p:grpSpPr>
        <p:sp>
          <p:nvSpPr>
            <p:cNvPr id="10" name="Rounded Rectangle 9"/>
            <p:cNvSpPr/>
            <p:nvPr/>
          </p:nvSpPr>
          <p:spPr bwMode="auto">
            <a:xfrm>
              <a:off x="1" y="1647199"/>
              <a:ext cx="3129451" cy="626263"/>
            </a:xfrm>
            <a:prstGeom prst="roundRect">
              <a:avLst>
                <a:gd name="adj" fmla="val 17611"/>
              </a:avLst>
            </a:prstGeom>
            <a:gradFill flip="none" rotWithShape="1">
              <a:gsLst>
                <a:gs pos="0">
                  <a:srgbClr val="FFFFFF">
                    <a:alpha val="0"/>
                  </a:srgbClr>
                </a:gs>
                <a:gs pos="64000">
                  <a:schemeClr val="tx2">
                    <a:lumMod val="50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bodyPr>
            <a:lstStyle/>
            <a:p>
              <a:pPr algn="ctr" defTabSz="2400300" fontAlgn="base">
                <a:lnSpc>
                  <a:spcPct val="90000"/>
                </a:lnSpc>
                <a:spcBef>
                  <a:spcPct val="0"/>
                </a:spcBef>
                <a:spcAft>
                  <a:spcPct val="35000"/>
                </a:spcAft>
                <a:defRPr/>
              </a:pPr>
              <a:endParaRPr lang="en-US" sz="3200" dirty="0" smtClean="0">
                <a:solidFill>
                  <a:srgbClr val="FFFFFF"/>
                </a:solidFill>
                <a:effectLst>
                  <a:outerShdw blurRad="50800" dist="38100" dir="2700000" algn="tl" rotWithShape="0">
                    <a:prstClr val="black">
                      <a:alpha val="40000"/>
                    </a:prstClr>
                  </a:outerShdw>
                </a:effectLst>
                <a:latin typeface="Segoe UI" pitchFamily="34" charset="0"/>
              </a:endParaRPr>
            </a:p>
          </p:txBody>
        </p:sp>
        <p:sp>
          <p:nvSpPr>
            <p:cNvPr id="11" name="TextBox 10"/>
            <p:cNvSpPr txBox="1"/>
            <p:nvPr/>
          </p:nvSpPr>
          <p:spPr>
            <a:xfrm>
              <a:off x="106664" y="1789514"/>
              <a:ext cx="2569863" cy="341632"/>
            </a:xfrm>
            <a:prstGeom prst="rect">
              <a:avLst/>
            </a:prstGeom>
            <a:noFill/>
          </p:spPr>
          <p:txBody>
            <a:bodyPr wrap="square" rtlCol="0" anchor="ctr" anchorCtr="0">
              <a:spAutoFit/>
            </a:bodyPr>
            <a:lstStyle/>
            <a:p>
              <a:pPr>
                <a:lnSpc>
                  <a:spcPct val="90000"/>
                </a:lnSpc>
              </a:pPr>
              <a:r>
                <a:rPr lang="en-US" dirty="0" smtClean="0">
                  <a:gradFill>
                    <a:gsLst>
                      <a:gs pos="0">
                        <a:schemeClr val="tx1"/>
                      </a:gs>
                      <a:gs pos="100000">
                        <a:schemeClr val="tx1"/>
                      </a:gs>
                    </a:gsLst>
                    <a:lin ang="5400000" scaled="0"/>
                  </a:gradFill>
                  <a:latin typeface="Segoe UI" pitchFamily="34" charset="0"/>
                  <a:cs typeface="Segoe UI" pitchFamily="34" charset="0"/>
                </a:rPr>
                <a:t>Properties</a:t>
              </a:r>
            </a:p>
          </p:txBody>
        </p:sp>
      </p:grpSp>
      <p:grpSp>
        <p:nvGrpSpPr>
          <p:cNvPr id="12" name="Group 11"/>
          <p:cNvGrpSpPr/>
          <p:nvPr/>
        </p:nvGrpSpPr>
        <p:grpSpPr>
          <a:xfrm>
            <a:off x="732899" y="1383963"/>
            <a:ext cx="3129451" cy="626263"/>
            <a:chOff x="1" y="1647199"/>
            <a:chExt cx="3129451" cy="626263"/>
          </a:xfrm>
        </p:grpSpPr>
        <p:sp>
          <p:nvSpPr>
            <p:cNvPr id="13" name="Rounded Rectangle 12"/>
            <p:cNvSpPr/>
            <p:nvPr/>
          </p:nvSpPr>
          <p:spPr bwMode="auto">
            <a:xfrm>
              <a:off x="1" y="1647199"/>
              <a:ext cx="3129451" cy="626263"/>
            </a:xfrm>
            <a:prstGeom prst="roundRect">
              <a:avLst>
                <a:gd name="adj" fmla="val 17611"/>
              </a:avLst>
            </a:prstGeom>
            <a:gradFill flip="none" rotWithShape="1">
              <a:gsLst>
                <a:gs pos="0">
                  <a:srgbClr val="FFFFFF">
                    <a:alpha val="0"/>
                  </a:srgbClr>
                </a:gs>
                <a:gs pos="64000">
                  <a:schemeClr val="tx2">
                    <a:lumMod val="50000"/>
                  </a:schemeClr>
                </a:gs>
              </a:gsLst>
              <a:lin ang="10800000" scaled="1"/>
              <a:tileRect/>
            </a:gradFill>
            <a:ln w="12700">
              <a:noFill/>
              <a:headEnd type="none" w="med" len="med"/>
              <a:tailEnd type="none" w="med" len="med"/>
            </a:ln>
            <a:effectLst>
              <a:outerShdw blurRad="50800" dist="38100" dir="16200000" rotWithShape="0">
                <a:prstClr val="black">
                  <a:alpha val="40000"/>
                </a:prstClr>
              </a:outerShdw>
            </a:effectLst>
            <a:scene3d>
              <a:camera prst="orthographicFront">
                <a:rot lat="0" lon="0" rev="0"/>
              </a:camera>
              <a:lightRig rig="threePt" dir="t">
                <a:rot lat="0" lon="0" rev="1200000"/>
              </a:lightRig>
            </a:scene3d>
            <a:sp3d/>
          </p:spPr>
          <p:txBody>
            <a:bodyPr vert="horz" wrap="square" lIns="91440" tIns="45720" rIns="91440" bIns="45720" numCol="1" rtlCol="0" anchor="ctr" anchorCtr="0" compatLnSpc="1">
              <a:prstTxWarp prst="textNoShape">
                <a:avLst/>
              </a:prstTxWarp>
            </a:bodyPr>
            <a:lstStyle/>
            <a:p>
              <a:pPr algn="ctr" defTabSz="2400300" fontAlgn="base">
                <a:lnSpc>
                  <a:spcPct val="90000"/>
                </a:lnSpc>
                <a:spcBef>
                  <a:spcPct val="0"/>
                </a:spcBef>
                <a:spcAft>
                  <a:spcPct val="35000"/>
                </a:spcAft>
                <a:defRPr/>
              </a:pPr>
              <a:endParaRPr lang="en-US" sz="3200" dirty="0" smtClean="0">
                <a:solidFill>
                  <a:srgbClr val="FFFFFF"/>
                </a:solidFill>
                <a:effectLst>
                  <a:outerShdw blurRad="50800" dist="38100" dir="2700000" algn="tl" rotWithShape="0">
                    <a:prstClr val="black">
                      <a:alpha val="40000"/>
                    </a:prstClr>
                  </a:outerShdw>
                </a:effectLst>
                <a:latin typeface="Segoe UI" pitchFamily="34" charset="0"/>
              </a:endParaRPr>
            </a:p>
          </p:txBody>
        </p:sp>
        <p:sp>
          <p:nvSpPr>
            <p:cNvPr id="14" name="TextBox 13"/>
            <p:cNvSpPr txBox="1"/>
            <p:nvPr/>
          </p:nvSpPr>
          <p:spPr>
            <a:xfrm>
              <a:off x="106664" y="1789514"/>
              <a:ext cx="2569863" cy="341632"/>
            </a:xfrm>
            <a:prstGeom prst="rect">
              <a:avLst/>
            </a:prstGeom>
            <a:noFill/>
          </p:spPr>
          <p:txBody>
            <a:bodyPr wrap="square" rtlCol="0" anchor="ctr" anchorCtr="0">
              <a:spAutoFit/>
            </a:bodyPr>
            <a:lstStyle/>
            <a:p>
              <a:pPr>
                <a:lnSpc>
                  <a:spcPct val="90000"/>
                </a:lnSpc>
              </a:pPr>
              <a:r>
                <a:rPr lang="en-US" dirty="0" smtClean="0">
                  <a:gradFill>
                    <a:gsLst>
                      <a:gs pos="0">
                        <a:schemeClr val="tx1"/>
                      </a:gs>
                      <a:gs pos="100000">
                        <a:schemeClr val="tx1"/>
                      </a:gs>
                    </a:gsLst>
                    <a:lin ang="5400000" scaled="0"/>
                  </a:gradFill>
                  <a:latin typeface="Segoe UI" pitchFamily="34" charset="0"/>
                  <a:cs typeface="Segoe UI" pitchFamily="34" charset="0"/>
                </a:rPr>
                <a:t>Ribbon</a:t>
              </a:r>
            </a:p>
          </p:txBody>
        </p:sp>
      </p:grpSp>
    </p:spTree>
    <p:custDataLst>
      <p:tags r:id="rId1"/>
    </p:custDataLst>
    <p:extLst>
      <p:ext uri="{BB962C8B-B14F-4D97-AF65-F5344CB8AC3E}">
        <p14:creationId xmlns:p14="http://schemas.microsoft.com/office/powerpoint/2010/main" val="2115536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2.8|154.9|6.9"/>
</p:tagLst>
</file>

<file path=ppt/tags/tag10.xml><?xml version="1.0" encoding="utf-8"?>
<p:tagLst xmlns:a="http://schemas.openxmlformats.org/drawingml/2006/main" xmlns:r="http://schemas.openxmlformats.org/officeDocument/2006/relationships" xmlns:p="http://schemas.openxmlformats.org/presentationml/2006/main">
  <p:tag name="TIMING" val="|17|4.9|8|5.6|7.4|3.6|3.5|3.1|4.6|2.7"/>
</p:tagLst>
</file>

<file path=ppt/tags/tag2.xml><?xml version="1.0" encoding="utf-8"?>
<p:tagLst xmlns:a="http://schemas.openxmlformats.org/drawingml/2006/main" xmlns:r="http://schemas.openxmlformats.org/officeDocument/2006/relationships" xmlns:p="http://schemas.openxmlformats.org/presentationml/2006/main">
  <p:tag name="TIMING" val="|23.5|5.3|31|16"/>
</p:tagLst>
</file>

<file path=ppt/tags/tag3.xml><?xml version="1.0" encoding="utf-8"?>
<p:tagLst xmlns:a="http://schemas.openxmlformats.org/drawingml/2006/main" xmlns:r="http://schemas.openxmlformats.org/officeDocument/2006/relationships" xmlns:p="http://schemas.openxmlformats.org/presentationml/2006/main">
  <p:tag name="TIMING" val="|62.3|7.4|0.8"/>
</p:tagLst>
</file>

<file path=ppt/tags/tag4.xml><?xml version="1.0" encoding="utf-8"?>
<p:tagLst xmlns:a="http://schemas.openxmlformats.org/drawingml/2006/main" xmlns:r="http://schemas.openxmlformats.org/officeDocument/2006/relationships" xmlns:p="http://schemas.openxmlformats.org/presentationml/2006/main">
  <p:tag name="TIMING" val="|9.6|13.4|8.5|11.4|23.3|15.8"/>
</p:tagLst>
</file>

<file path=ppt/tags/tag5.xml><?xml version="1.0" encoding="utf-8"?>
<p:tagLst xmlns:a="http://schemas.openxmlformats.org/drawingml/2006/main" xmlns:r="http://schemas.openxmlformats.org/officeDocument/2006/relationships" xmlns:p="http://schemas.openxmlformats.org/presentationml/2006/main">
  <p:tag name="TIMING" val="|30|0.5|9.1|11.7|7|12.5|13.2|30.5|29.6|15.1|14.9|32.4|40|2.2|1|0.9|27.5"/>
</p:tagLst>
</file>

<file path=ppt/tags/tag6.xml><?xml version="1.0" encoding="utf-8"?>
<p:tagLst xmlns:a="http://schemas.openxmlformats.org/drawingml/2006/main" xmlns:r="http://schemas.openxmlformats.org/officeDocument/2006/relationships" xmlns:p="http://schemas.openxmlformats.org/presentationml/2006/main">
  <p:tag name="TIMING" val="|45.5|45"/>
</p:tagLst>
</file>

<file path=ppt/tags/tag7.xml><?xml version="1.0" encoding="utf-8"?>
<p:tagLst xmlns:a="http://schemas.openxmlformats.org/drawingml/2006/main" xmlns:r="http://schemas.openxmlformats.org/officeDocument/2006/relationships" xmlns:p="http://schemas.openxmlformats.org/presentationml/2006/main">
  <p:tag name="TIMING" val="|20.9|55.7|35.1|35.1|18.8|9.7"/>
</p:tagLst>
</file>

<file path=ppt/tags/tag8.xml><?xml version="1.0" encoding="utf-8"?>
<p:tagLst xmlns:a="http://schemas.openxmlformats.org/drawingml/2006/main" xmlns:r="http://schemas.openxmlformats.org/officeDocument/2006/relationships" xmlns:p="http://schemas.openxmlformats.org/presentationml/2006/main">
  <p:tag name="TIMING" val="|15.3|5.9|4.3|10|15.5|11|13.5|20.8"/>
</p:tagLst>
</file>

<file path=ppt/tags/tag9.xml><?xml version="1.0" encoding="utf-8"?>
<p:tagLst xmlns:a="http://schemas.openxmlformats.org/drawingml/2006/main" xmlns:r="http://schemas.openxmlformats.org/officeDocument/2006/relationships" xmlns:p="http://schemas.openxmlformats.org/presentationml/2006/main">
  <p:tag name="TIMING" val="|10.4|9.6|11.9|5.2|1.9|1.2|2.3|4.9|12.3"/>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5B27225F4FD04C84E18EA916064AE9" ma:contentTypeVersion="0" ma:contentTypeDescription="Create a new document." ma:contentTypeScope="" ma:versionID="dc71460db87e86bf113c203e4371d82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23E6A0-FFD9-475F-A2CA-985DBA7D2B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purl.org/dc/dcmitype/"/>
    <ds:schemaRef ds:uri="http://purl.org/dc/elements/1.1/"/>
    <ds:schemaRef ds:uri="http://purl.org/dc/terms/"/>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TENA11_BreakoutSession_Template_16x9_Final_033011</Template>
  <TotalTime>12344</TotalTime>
  <Words>3384</Words>
  <Application>Microsoft Office PowerPoint</Application>
  <PresentationFormat>Custom</PresentationFormat>
  <Paragraphs>441</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TENA11_BreakoutSession_Template_16x9_Final_05132011</vt:lpstr>
      <vt:lpstr>White with Consolas font for code slides</vt:lpstr>
      <vt:lpstr>PowerPoint Presentation</vt:lpstr>
      <vt:lpstr>Modeling and Maintaining Virtualized Services in Microsoft System Center Virtual Machine Manager 2012</vt:lpstr>
      <vt:lpstr>Session Objectives</vt:lpstr>
      <vt:lpstr>System Center Virtual Machine Manager 2012</vt:lpstr>
      <vt:lpstr>Services in VMM 2012</vt:lpstr>
      <vt:lpstr>Why use Services?</vt:lpstr>
      <vt:lpstr>Service Lifecycle Management</vt:lpstr>
      <vt:lpstr>Create Service Template</vt:lpstr>
      <vt:lpstr>New! Service Designer</vt:lpstr>
      <vt:lpstr>Service Template and Instance Single Tier Service</vt:lpstr>
      <vt:lpstr>Service Template Components</vt:lpstr>
      <vt:lpstr>Customize Deployment</vt:lpstr>
      <vt:lpstr>Deployment Preview</vt:lpstr>
      <vt:lpstr>PowerPoint Presentation</vt:lpstr>
      <vt:lpstr>Create Service Template and Deploy</vt:lpstr>
      <vt:lpstr>PowerPoint Presentation</vt:lpstr>
      <vt:lpstr>Update Types</vt:lpstr>
      <vt:lpstr>PowerPoint Presentation</vt:lpstr>
      <vt:lpstr>PowerPoint Presentation</vt:lpstr>
      <vt:lpstr>Update Services (Conventional)</vt:lpstr>
      <vt:lpstr>Service Level Refresher</vt:lpstr>
      <vt:lpstr>Service/Tier Level Actions</vt:lpstr>
      <vt:lpstr>New! Deployed Service (OpsMgr Diagram)</vt:lpstr>
      <vt:lpstr>Scale Out / Operations Manager Integration</vt:lpstr>
      <vt:lpstr>Service Template Import and Export</vt:lpstr>
      <vt:lpstr>Service Template Import</vt:lpstr>
      <vt:lpstr>Related Content</vt:lpstr>
      <vt:lpstr>Track Resources</vt:lpstr>
      <vt:lpstr>Resources</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VIR315: Modeling and Maintaining Virtualized Services in Microsoft System Center Virtual Machine Manager 2012</dc:title>
  <dc:subject>Microsoft TechEd North America 2011</dc:subject>
  <dc:creator>Stephen Baron</dc:creator>
  <dc:description>Template Design: Jordan Cayabyab
Formatter: John Lee, Silver Fox Productions
Event Date: May 16-19, 2011
Event Location: Atlanta
Audience Type: Developers, IT Pros</dc:description>
  <cp:lastModifiedBy>Shows</cp:lastModifiedBy>
  <cp:revision>43</cp:revision>
  <cp:lastPrinted>2010-05-11T05:02:34Z</cp:lastPrinted>
  <dcterms:created xsi:type="dcterms:W3CDTF">2011-04-08T18:17:15Z</dcterms:created>
  <dcterms:modified xsi:type="dcterms:W3CDTF">2011-05-15T18:02:24Z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0x010100195B27225F4FD04C84E18EA916064AE9</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