
<file path=[Content_Types].xml><?xml version="1.0" encoding="utf-8"?>
<Types xmlns="http://schemas.openxmlformats.org/package/2006/content-types">
  <Default Extension="png" ContentType="image/png"/>
  <Default Extension="bmp" ContentType="image/bmp"/>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Lst>
  <p:notesMasterIdLst>
    <p:notesMasterId r:id="rId35"/>
  </p:notesMasterIdLst>
  <p:handoutMasterIdLst>
    <p:handoutMasterId r:id="rId36"/>
  </p:handoutMasterIdLst>
  <p:sldIdLst>
    <p:sldId id="322" r:id="rId6"/>
    <p:sldId id="336" r:id="rId7"/>
    <p:sldId id="337" r:id="rId8"/>
    <p:sldId id="338" r:id="rId9"/>
    <p:sldId id="339" r:id="rId10"/>
    <p:sldId id="340"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3" r:id="rId24"/>
    <p:sldId id="354" r:id="rId25"/>
    <p:sldId id="355" r:id="rId26"/>
    <p:sldId id="357" r:id="rId27"/>
    <p:sldId id="360" r:id="rId28"/>
    <p:sldId id="361" r:id="rId29"/>
    <p:sldId id="362" r:id="rId30"/>
    <p:sldId id="363" r:id="rId31"/>
    <p:sldId id="365" r:id="rId32"/>
    <p:sldId id="364" r:id="rId33"/>
    <p:sldId id="319" r:id="rId34"/>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56" autoAdjust="0"/>
    <p:restoredTop sz="96163" autoAdjust="0"/>
  </p:normalViewPr>
  <p:slideViewPr>
    <p:cSldViewPr snapToGrid="0">
      <p:cViewPr>
        <p:scale>
          <a:sx n="83" d="100"/>
          <a:sy n="83" d="100"/>
        </p:scale>
        <p:origin x="-1128" y="-56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44" d="100"/>
        <a:sy n="44" d="100"/>
      </p:scale>
      <p:origin x="0" y="0"/>
    </p:cViewPr>
  </p:sorterViewPr>
  <p:notesViewPr>
    <p:cSldViewPr snapToGrid="0" showGuides="1">
      <p:cViewPr>
        <p:scale>
          <a:sx n="148" d="100"/>
          <a:sy n="148" d="100"/>
        </p:scale>
        <p:origin x="-16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r>
            <a:rPr lang="en-US" sz="2100" b="0" dirty="0" smtClean="0"/>
            <a:t>Service Management</a:t>
          </a:r>
          <a:endParaRPr lang="en-US" sz="2100" b="0" dirty="0"/>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8548F47D-537F-4CEB-AE97-605AEA504ACF}">
      <dgm:prSet phldrT="[Text]" custT="1"/>
      <dgm:spPr/>
      <dgm:t>
        <a:bodyPr/>
        <a:lstStyle/>
        <a:p>
          <a:r>
            <a:rPr lang="en-US" sz="1400" dirty="0" smtClean="0"/>
            <a:t>Application Deployment</a:t>
          </a:r>
          <a:endParaRPr lang="en-US" sz="1400" dirty="0"/>
        </a:p>
      </dgm:t>
    </dgm:pt>
    <dgm:pt modelId="{7D91F6C4-F229-4989-A88B-7A79ED1D9E3D}" type="parTrans" cxnId="{619CDF24-14D3-4306-938E-4F5A8BC1F6E7}">
      <dgm:prSet/>
      <dgm:spPr/>
      <dgm:t>
        <a:bodyPr/>
        <a:lstStyle/>
        <a:p>
          <a:endParaRPr lang="en-US"/>
        </a:p>
      </dgm:t>
    </dgm:pt>
    <dgm:pt modelId="{83677E05-95C2-4D08-8672-A1DBB6652F4C}" type="sibTrans" cxnId="{619CDF24-14D3-4306-938E-4F5A8BC1F6E7}">
      <dgm:prSet/>
      <dgm:spPr/>
      <dgm:t>
        <a:bodyPr/>
        <a:lstStyle/>
        <a:p>
          <a:endParaRPr lang="en-US"/>
        </a:p>
      </dgm:t>
    </dgm:pt>
    <dgm:pt modelId="{647B5AB2-F91C-41EF-9719-CD9E53B23713}">
      <dgm:prSet phldrT="[Text]" custT="1"/>
      <dgm:spPr/>
      <dgm:t>
        <a:bodyPr/>
        <a:lstStyle/>
        <a:p>
          <a:r>
            <a:rPr lang="en-US" sz="1400" dirty="0" smtClean="0"/>
            <a:t>Image Based Servicing</a:t>
          </a:r>
          <a:endParaRPr lang="en-US" sz="1400" dirty="0"/>
        </a:p>
      </dgm:t>
    </dgm:pt>
    <dgm:pt modelId="{1B856CB6-8DF0-48B6-A26F-18A9CA6C5F5E}" type="parTrans" cxnId="{394C8581-A61C-4F77-8393-BF248A3382C8}">
      <dgm:prSet/>
      <dgm:spPr/>
      <dgm:t>
        <a:bodyPr/>
        <a:lstStyle/>
        <a:p>
          <a:endParaRPr lang="en-US"/>
        </a:p>
      </dgm:t>
    </dgm:pt>
    <dgm:pt modelId="{20616CDA-EEA9-4F9D-A876-EF5AF43CD494}" type="sibTrans" cxnId="{394C8581-A61C-4F77-8393-BF248A3382C8}">
      <dgm:prSet/>
      <dgm:spPr/>
      <dgm:t>
        <a:bodyPr/>
        <a:lstStyle/>
        <a:p>
          <a:endParaRPr lang="en-US"/>
        </a:p>
      </dgm:t>
    </dgm:pt>
    <dgm:pt modelId="{EE9E00EF-BCC0-4F3B-ABE6-41AD60103E6D}">
      <dgm:prSet phldrT="[Text]" custT="1"/>
      <dgm:spPr/>
      <dgm:t>
        <a:bodyPr/>
        <a:lstStyle/>
        <a:p>
          <a:r>
            <a:rPr lang="en-US" sz="1400" dirty="0" smtClean="0"/>
            <a:t>Custom Command Execution</a:t>
          </a:r>
          <a:endParaRPr lang="en-US" sz="1400" dirty="0"/>
        </a:p>
      </dgm:t>
    </dgm:pt>
    <dgm:pt modelId="{0DB4BD5E-9BC7-4F8E-BE4E-05B4DFC19837}" type="parTrans" cxnId="{4E90A9C8-BE0D-4C30-9F3B-940E31D192AB}">
      <dgm:prSet/>
      <dgm:spPr/>
      <dgm:t>
        <a:bodyPr/>
        <a:lstStyle/>
        <a:p>
          <a:endParaRPr lang="en-US"/>
        </a:p>
      </dgm:t>
    </dgm:pt>
    <dgm:pt modelId="{1F5AAF45-FB4E-4F9C-89A8-8B68FC33C02A}" type="sibTrans" cxnId="{4E90A9C8-BE0D-4C30-9F3B-940E31D192AB}">
      <dgm:prSet/>
      <dgm:spPr/>
      <dgm:t>
        <a:bodyPr/>
        <a:lstStyle/>
        <a:p>
          <a:endParaRPr lang="en-US"/>
        </a:p>
      </dgm:t>
    </dgm:pt>
    <dgm:pt modelId="{DF63E217-DC3E-4238-BA10-E1CE91F6D0A6}">
      <dgm:prSet phldrT="[Text]" custT="1"/>
      <dgm:spPr/>
      <dgm:t>
        <a:bodyPr/>
        <a:lstStyle/>
        <a:p>
          <a:r>
            <a:rPr lang="en-US" sz="1400" dirty="0" smtClean="0"/>
            <a:t>Service  Templates</a:t>
          </a:r>
          <a:endParaRPr lang="en-US" sz="1400" dirty="0"/>
        </a:p>
      </dgm:t>
    </dgm:pt>
    <dgm:pt modelId="{3E8000C4-59EA-4203-93D5-99715DD75927}" type="parTrans" cxnId="{12A840CE-2BD1-458F-8E45-1B2BCBFBE5CA}">
      <dgm:prSet/>
      <dgm:spPr/>
      <dgm:t>
        <a:bodyPr/>
        <a:lstStyle/>
        <a:p>
          <a:endParaRPr lang="en-US"/>
        </a:p>
      </dgm:t>
    </dgm:pt>
    <dgm:pt modelId="{6B231792-6A08-4558-92F3-4B12C201AB33}" type="sibTrans" cxnId="{12A840CE-2BD1-458F-8E45-1B2BCBFBE5CA}">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LinFactNeighborY="-348"/>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71481B03-FBC6-418D-B38A-4D1582B8D554}" type="pres">
      <dgm:prSet presAssocID="{DF63E217-DC3E-4238-BA10-E1CE91F6D0A6}" presName="childNode" presStyleLbl="node1" presStyleIdx="0" presStyleCnt="4">
        <dgm:presLayoutVars>
          <dgm:bulletEnabled val="1"/>
        </dgm:presLayoutVars>
      </dgm:prSet>
      <dgm:spPr/>
      <dgm:t>
        <a:bodyPr/>
        <a:lstStyle/>
        <a:p>
          <a:endParaRPr lang="en-US"/>
        </a:p>
      </dgm:t>
    </dgm:pt>
    <dgm:pt modelId="{53CC9F6D-E714-40FC-99D8-77095A79DA42}" type="pres">
      <dgm:prSet presAssocID="{DF63E217-DC3E-4238-BA10-E1CE91F6D0A6}" presName="aSpace2" presStyleCnt="0"/>
      <dgm:spPr/>
    </dgm:pt>
    <dgm:pt modelId="{D7F15D9C-3A63-4144-8A5F-7133D9517619}" type="pres">
      <dgm:prSet presAssocID="{8548F47D-537F-4CEB-AE97-605AEA504ACF}" presName="childNode" presStyleLbl="node1" presStyleIdx="1" presStyleCnt="4">
        <dgm:presLayoutVars>
          <dgm:bulletEnabled val="1"/>
        </dgm:presLayoutVars>
      </dgm:prSet>
      <dgm:spPr/>
      <dgm:t>
        <a:bodyPr/>
        <a:lstStyle/>
        <a:p>
          <a:endParaRPr lang="en-US"/>
        </a:p>
      </dgm:t>
    </dgm:pt>
    <dgm:pt modelId="{CEA77AB1-F1AE-47F6-A9A9-15A1A25E0232}" type="pres">
      <dgm:prSet presAssocID="{8548F47D-537F-4CEB-AE97-605AEA504ACF}" presName="aSpace2" presStyleCnt="0"/>
      <dgm:spPr/>
      <dgm:t>
        <a:bodyPr/>
        <a:lstStyle/>
        <a:p>
          <a:endParaRPr lang="en-US"/>
        </a:p>
      </dgm:t>
    </dgm:pt>
    <dgm:pt modelId="{CEF40CCB-D92D-49DB-BF8D-E860F6DF3487}" type="pres">
      <dgm:prSet presAssocID="{EE9E00EF-BCC0-4F3B-ABE6-41AD60103E6D}" presName="childNode" presStyleLbl="node1" presStyleIdx="2" presStyleCnt="4">
        <dgm:presLayoutVars>
          <dgm:bulletEnabled val="1"/>
        </dgm:presLayoutVars>
      </dgm:prSet>
      <dgm:spPr/>
      <dgm:t>
        <a:bodyPr/>
        <a:lstStyle/>
        <a:p>
          <a:endParaRPr lang="en-US"/>
        </a:p>
      </dgm:t>
    </dgm:pt>
    <dgm:pt modelId="{D4C58FB3-D890-4A74-AE07-3C69DCF364DC}" type="pres">
      <dgm:prSet presAssocID="{EE9E00EF-BCC0-4F3B-ABE6-41AD60103E6D}" presName="aSpace2" presStyleCnt="0"/>
      <dgm:spPr/>
    </dgm:pt>
    <dgm:pt modelId="{21E35218-11B3-4F41-8DE6-EE7B47CABB25}" type="pres">
      <dgm:prSet presAssocID="{647B5AB2-F91C-41EF-9719-CD9E53B23713}" presName="childNode" presStyleLbl="node1" presStyleIdx="3" presStyleCnt="4">
        <dgm:presLayoutVars>
          <dgm:bulletEnabled val="1"/>
        </dgm:presLayoutVars>
      </dgm:prSet>
      <dgm:spPr/>
      <dgm:t>
        <a:bodyPr/>
        <a:lstStyle/>
        <a:p>
          <a:endParaRPr lang="en-US"/>
        </a:p>
      </dgm:t>
    </dgm:pt>
  </dgm:ptLst>
  <dgm:cxnLst>
    <dgm:cxn modelId="{C73088A9-4E3A-4DD9-9CF8-5B587CA33BF2}" type="presOf" srcId="{647B5AB2-F91C-41EF-9719-CD9E53B23713}" destId="{21E35218-11B3-4F41-8DE6-EE7B47CABB25}" srcOrd="0" destOrd="0" presId="urn:microsoft.com/office/officeart/2005/8/layout/lProcess2"/>
    <dgm:cxn modelId="{12A840CE-2BD1-458F-8E45-1B2BCBFBE5CA}" srcId="{FCD21879-E5C5-4299-B8F2-9A996F0C809D}" destId="{DF63E217-DC3E-4238-BA10-E1CE91F6D0A6}" srcOrd="0" destOrd="0" parTransId="{3E8000C4-59EA-4203-93D5-99715DD75927}" sibTransId="{6B231792-6A08-4558-92F3-4B12C201AB33}"/>
    <dgm:cxn modelId="{22244360-3596-4017-8911-43578822CC4C}" srcId="{A97CDFB5-EE32-4987-90F8-A168CA41C969}" destId="{FCD21879-E5C5-4299-B8F2-9A996F0C809D}" srcOrd="0" destOrd="0" parTransId="{0DB2D1A4-E7DC-440E-B176-7288BB8613D7}" sibTransId="{752640C7-3852-42BA-A365-D9100FCC548D}"/>
    <dgm:cxn modelId="{C0D00A55-173D-480E-B7AF-C79B860FC263}" type="presOf" srcId="{8548F47D-537F-4CEB-AE97-605AEA504ACF}" destId="{D7F15D9C-3A63-4144-8A5F-7133D9517619}" srcOrd="0" destOrd="0" presId="urn:microsoft.com/office/officeart/2005/8/layout/lProcess2"/>
    <dgm:cxn modelId="{C2592D84-3468-43E5-9EFC-C51E2D1126AC}" type="presOf" srcId="{A97CDFB5-EE32-4987-90F8-A168CA41C969}" destId="{8220EE1D-0298-4754-8EDD-E0EEC7FC5DF1}" srcOrd="0" destOrd="0" presId="urn:microsoft.com/office/officeart/2005/8/layout/lProcess2"/>
    <dgm:cxn modelId="{A7E5F02F-2661-4742-862E-43EAE3878873}" type="presOf" srcId="{FCD21879-E5C5-4299-B8F2-9A996F0C809D}" destId="{228E47AC-9589-4D31-A51D-8C9526FECC84}" srcOrd="1" destOrd="0" presId="urn:microsoft.com/office/officeart/2005/8/layout/lProcess2"/>
    <dgm:cxn modelId="{394C8581-A61C-4F77-8393-BF248A3382C8}" srcId="{FCD21879-E5C5-4299-B8F2-9A996F0C809D}" destId="{647B5AB2-F91C-41EF-9719-CD9E53B23713}" srcOrd="3" destOrd="0" parTransId="{1B856CB6-8DF0-48B6-A26F-18A9CA6C5F5E}" sibTransId="{20616CDA-EEA9-4F9D-A876-EF5AF43CD494}"/>
    <dgm:cxn modelId="{4E90A9C8-BE0D-4C30-9F3B-940E31D192AB}" srcId="{FCD21879-E5C5-4299-B8F2-9A996F0C809D}" destId="{EE9E00EF-BCC0-4F3B-ABE6-41AD60103E6D}" srcOrd="2" destOrd="0" parTransId="{0DB4BD5E-9BC7-4F8E-BE4E-05B4DFC19837}" sibTransId="{1F5AAF45-FB4E-4F9C-89A8-8B68FC33C02A}"/>
    <dgm:cxn modelId="{7F199428-D3A4-4D28-B30B-4454A63C1F81}" type="presOf" srcId="{EE9E00EF-BCC0-4F3B-ABE6-41AD60103E6D}" destId="{CEF40CCB-D92D-49DB-BF8D-E860F6DF3487}" srcOrd="0" destOrd="0" presId="urn:microsoft.com/office/officeart/2005/8/layout/lProcess2"/>
    <dgm:cxn modelId="{FA020998-A70C-41E7-BBCA-A7B9A30D637F}" type="presOf" srcId="{FCD21879-E5C5-4299-B8F2-9A996F0C809D}" destId="{9CB2E2BD-4367-4A0B-8E7A-BAC3C129F915}" srcOrd="0" destOrd="0" presId="urn:microsoft.com/office/officeart/2005/8/layout/lProcess2"/>
    <dgm:cxn modelId="{ADE76104-C041-4C87-9819-ADE819774DFD}" type="presOf" srcId="{DF63E217-DC3E-4238-BA10-E1CE91F6D0A6}" destId="{71481B03-FBC6-418D-B38A-4D1582B8D554}" srcOrd="0" destOrd="0" presId="urn:microsoft.com/office/officeart/2005/8/layout/lProcess2"/>
    <dgm:cxn modelId="{619CDF24-14D3-4306-938E-4F5A8BC1F6E7}" srcId="{FCD21879-E5C5-4299-B8F2-9A996F0C809D}" destId="{8548F47D-537F-4CEB-AE97-605AEA504ACF}" srcOrd="1" destOrd="0" parTransId="{7D91F6C4-F229-4989-A88B-7A79ED1D9E3D}" sibTransId="{83677E05-95C2-4D08-8672-A1DBB6652F4C}"/>
    <dgm:cxn modelId="{7FB255A8-839D-42D3-8978-1D91B80F35EF}" type="presParOf" srcId="{8220EE1D-0298-4754-8EDD-E0EEC7FC5DF1}" destId="{44769BA0-9257-4616-8A8D-EE50C49E9782}" srcOrd="0" destOrd="0" presId="urn:microsoft.com/office/officeart/2005/8/layout/lProcess2"/>
    <dgm:cxn modelId="{FECDE8F9-D9E7-4695-B4D3-D176905F6065}" type="presParOf" srcId="{44769BA0-9257-4616-8A8D-EE50C49E9782}" destId="{9CB2E2BD-4367-4A0B-8E7A-BAC3C129F915}" srcOrd="0" destOrd="0" presId="urn:microsoft.com/office/officeart/2005/8/layout/lProcess2"/>
    <dgm:cxn modelId="{4B3D3F92-55C0-45B9-8096-ADC2DEBFAC26}" type="presParOf" srcId="{44769BA0-9257-4616-8A8D-EE50C49E9782}" destId="{228E47AC-9589-4D31-A51D-8C9526FECC84}" srcOrd="1" destOrd="0" presId="urn:microsoft.com/office/officeart/2005/8/layout/lProcess2"/>
    <dgm:cxn modelId="{6650F3D4-40C1-4EF3-B45F-C3C9209B99A2}" type="presParOf" srcId="{44769BA0-9257-4616-8A8D-EE50C49E9782}" destId="{45DCA4A9-7F1E-4905-B083-CB652EC94EEA}" srcOrd="2" destOrd="0" presId="urn:microsoft.com/office/officeart/2005/8/layout/lProcess2"/>
    <dgm:cxn modelId="{385DD251-6C8F-4719-8B57-F29A0C04DC94}" type="presParOf" srcId="{45DCA4A9-7F1E-4905-B083-CB652EC94EEA}" destId="{99788B49-20FE-40C9-89EC-2139B910CB24}" srcOrd="0" destOrd="0" presId="urn:microsoft.com/office/officeart/2005/8/layout/lProcess2"/>
    <dgm:cxn modelId="{A31A4955-7A93-48BE-A044-FFF20FA39045}" type="presParOf" srcId="{99788B49-20FE-40C9-89EC-2139B910CB24}" destId="{71481B03-FBC6-418D-B38A-4D1582B8D554}" srcOrd="0" destOrd="0" presId="urn:microsoft.com/office/officeart/2005/8/layout/lProcess2"/>
    <dgm:cxn modelId="{4DB4C245-EC57-4E71-A536-D5AF574E9229}" type="presParOf" srcId="{99788B49-20FE-40C9-89EC-2139B910CB24}" destId="{53CC9F6D-E714-40FC-99D8-77095A79DA42}" srcOrd="1" destOrd="0" presId="urn:microsoft.com/office/officeart/2005/8/layout/lProcess2"/>
    <dgm:cxn modelId="{AEF203D0-7E1C-451E-955D-A02E1A3134D4}" type="presParOf" srcId="{99788B49-20FE-40C9-89EC-2139B910CB24}" destId="{D7F15D9C-3A63-4144-8A5F-7133D9517619}" srcOrd="2" destOrd="0" presId="urn:microsoft.com/office/officeart/2005/8/layout/lProcess2"/>
    <dgm:cxn modelId="{F05BFED2-F89B-410B-BD7F-5A405FF0BE00}" type="presParOf" srcId="{99788B49-20FE-40C9-89EC-2139B910CB24}" destId="{CEA77AB1-F1AE-47F6-A9A9-15A1A25E0232}" srcOrd="3" destOrd="0" presId="urn:microsoft.com/office/officeart/2005/8/layout/lProcess2"/>
    <dgm:cxn modelId="{A19C0F01-2A07-4408-B23D-1F9876AA3E42}" type="presParOf" srcId="{99788B49-20FE-40C9-89EC-2139B910CB24}" destId="{CEF40CCB-D92D-49DB-BF8D-E860F6DF3487}" srcOrd="4" destOrd="0" presId="urn:microsoft.com/office/officeart/2005/8/layout/lProcess2"/>
    <dgm:cxn modelId="{C57BA517-2CFC-4610-96A0-111415EAD847}" type="presParOf" srcId="{99788B49-20FE-40C9-89EC-2139B910CB24}" destId="{D4C58FB3-D890-4A74-AE07-3C69DCF364DC}" srcOrd="5" destOrd="0" presId="urn:microsoft.com/office/officeart/2005/8/layout/lProcess2"/>
    <dgm:cxn modelId="{4AA36F2A-198C-4A19-8F4A-7DA853A04C68}" type="presParOf" srcId="{99788B49-20FE-40C9-89EC-2139B910CB24}" destId="{21E35218-11B3-4F41-8DE6-EE7B47CABB25}"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11FE548A-9E05-40D8-A8B1-999F8EFDC5E6}">
      <dgm:prSet phldrT="[Text]" custT="1"/>
      <dgm:spPr>
        <a:scene3d>
          <a:camera prst="orthographicFront"/>
          <a:lightRig rig="flat" dir="t"/>
        </a:scene3d>
        <a:sp3d z="-190500" extrusionH="12700" prstMaterial="plastic"/>
      </dgm:spPr>
      <dgm:t>
        <a:bodyPr/>
        <a:lstStyle/>
        <a:p>
          <a:r>
            <a:rPr lang="en-US" sz="2100" dirty="0" smtClean="0"/>
            <a:t>Cloud Management</a:t>
          </a:r>
          <a:endParaRPr lang="en-US" sz="2100" dirty="0"/>
        </a:p>
      </dgm:t>
    </dgm:pt>
    <dgm:pt modelId="{269797E9-6AAB-4D9F-B859-6F17488F3F4B}" type="parTrans" cxnId="{02FE2465-C210-40F6-88BD-302045D3D88E}">
      <dgm:prSet/>
      <dgm:spPr/>
      <dgm:t>
        <a:bodyPr/>
        <a:lstStyle/>
        <a:p>
          <a:endParaRPr lang="en-US"/>
        </a:p>
      </dgm:t>
    </dgm:pt>
    <dgm:pt modelId="{4F347E6D-AB1C-4A35-8517-CDC8777A60CF}" type="sibTrans" cxnId="{02FE2465-C210-40F6-88BD-302045D3D88E}">
      <dgm:prSet/>
      <dgm:spPr/>
      <dgm:t>
        <a:bodyPr/>
        <a:lstStyle/>
        <a:p>
          <a:endParaRPr lang="en-US"/>
        </a:p>
      </dgm:t>
    </dgm:pt>
    <dgm:pt modelId="{032B5CAF-F8A8-41C6-9DC9-0AA1135775CD}">
      <dgm:prSet phldrT="[Text]" custT="1"/>
      <dgm:spPr/>
      <dgm:t>
        <a:bodyPr/>
        <a:lstStyle/>
        <a:p>
          <a:r>
            <a:rPr lang="en-US" sz="1400" dirty="0" smtClean="0"/>
            <a:t>Application Owner Usage</a:t>
          </a:r>
          <a:endParaRPr lang="en-US" sz="1400" dirty="0"/>
        </a:p>
      </dgm:t>
    </dgm:pt>
    <dgm:pt modelId="{C7025173-2EF5-40B1-BAC4-1B1E183F1B8E}" type="parTrans" cxnId="{3F0CA8D3-C79A-433D-8925-C44EBD35DCAF}">
      <dgm:prSet/>
      <dgm:spPr/>
      <dgm:t>
        <a:bodyPr/>
        <a:lstStyle/>
        <a:p>
          <a:endParaRPr lang="en-US"/>
        </a:p>
      </dgm:t>
    </dgm:pt>
    <dgm:pt modelId="{1000DE8B-FB21-4F55-AA47-0B979994D6D6}" type="sibTrans" cxnId="{3F0CA8D3-C79A-433D-8925-C44EBD35DCAF}">
      <dgm:prSet/>
      <dgm:spPr/>
      <dgm:t>
        <a:bodyPr/>
        <a:lstStyle/>
        <a:p>
          <a:endParaRPr lang="en-US"/>
        </a:p>
      </dgm:t>
    </dgm:pt>
    <dgm:pt modelId="{3B45A803-51FC-4879-800D-689BCCFEE7E7}">
      <dgm:prSet phldrT="[Text]" custT="1"/>
      <dgm:spPr/>
      <dgm:t>
        <a:bodyPr/>
        <a:lstStyle/>
        <a:p>
          <a:r>
            <a:rPr lang="en-US" sz="1400" dirty="0" smtClean="0"/>
            <a:t>Delegation and Quota</a:t>
          </a:r>
          <a:endParaRPr lang="en-US" sz="1400" dirty="0"/>
        </a:p>
      </dgm:t>
    </dgm:pt>
    <dgm:pt modelId="{80F82214-60D0-47CC-8C81-1FFD6B2B7677}" type="parTrans" cxnId="{8CC03530-CFC0-438F-A559-7D230C9ED890}">
      <dgm:prSet/>
      <dgm:spPr/>
      <dgm:t>
        <a:bodyPr/>
        <a:lstStyle/>
        <a:p>
          <a:endParaRPr lang="en-US"/>
        </a:p>
      </dgm:t>
    </dgm:pt>
    <dgm:pt modelId="{CC405BA5-2953-455C-B011-7DB08B108565}" type="sibTrans" cxnId="{8CC03530-CFC0-438F-A559-7D230C9ED890}">
      <dgm:prSet/>
      <dgm:spPr/>
      <dgm:t>
        <a:bodyPr/>
        <a:lstStyle/>
        <a:p>
          <a:endParaRPr lang="en-US"/>
        </a:p>
      </dgm:t>
    </dgm:pt>
    <dgm:pt modelId="{9A4E5095-913E-478B-9A27-75813EE4E127}">
      <dgm:prSet phldrT="[Text]" custT="1"/>
      <dgm:spPr/>
      <dgm:t>
        <a:bodyPr/>
        <a:lstStyle/>
        <a:p>
          <a:r>
            <a:rPr lang="en-US" sz="1400" dirty="0" smtClean="0"/>
            <a:t>Capacity and Capability</a:t>
          </a:r>
          <a:endParaRPr lang="en-US" sz="1400" dirty="0"/>
        </a:p>
      </dgm:t>
    </dgm:pt>
    <dgm:pt modelId="{6E10C7D5-7115-478D-8508-D2FC2FF308DD}" type="parTrans" cxnId="{D7D545E5-8293-4F09-821D-5FDE457037C4}">
      <dgm:prSet/>
      <dgm:spPr/>
      <dgm:t>
        <a:bodyPr/>
        <a:lstStyle/>
        <a:p>
          <a:endParaRPr lang="en-US"/>
        </a:p>
      </dgm:t>
    </dgm:pt>
    <dgm:pt modelId="{BAE733FD-F307-46C6-A382-D84ED857E44F}" type="sibTrans" cxnId="{D7D545E5-8293-4F09-821D-5FDE457037C4}">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6683697-2243-466B-B32E-79BFF7028D62}" type="pres">
      <dgm:prSet presAssocID="{11FE548A-9E05-40D8-A8B1-999F8EFDC5E6}" presName="compNode" presStyleCnt="0"/>
      <dgm:spPr/>
      <dgm:t>
        <a:bodyPr/>
        <a:lstStyle/>
        <a:p>
          <a:endParaRPr lang="en-US"/>
        </a:p>
      </dgm:t>
    </dgm:pt>
    <dgm:pt modelId="{A9578C0C-ABDE-4C3A-83DD-A1CC6591788B}" type="pres">
      <dgm:prSet presAssocID="{11FE548A-9E05-40D8-A8B1-999F8EFDC5E6}" presName="aNode" presStyleLbl="bgShp" presStyleIdx="0" presStyleCnt="1"/>
      <dgm:spPr/>
      <dgm:t>
        <a:bodyPr/>
        <a:lstStyle/>
        <a:p>
          <a:endParaRPr lang="en-US"/>
        </a:p>
      </dgm:t>
    </dgm:pt>
    <dgm:pt modelId="{1A76FB4F-5096-49F3-93EF-32ED8090566B}" type="pres">
      <dgm:prSet presAssocID="{11FE548A-9E05-40D8-A8B1-999F8EFDC5E6}" presName="textNode" presStyleLbl="bgShp" presStyleIdx="0" presStyleCnt="1"/>
      <dgm:spPr/>
      <dgm:t>
        <a:bodyPr/>
        <a:lstStyle/>
        <a:p>
          <a:endParaRPr lang="en-US"/>
        </a:p>
      </dgm:t>
    </dgm:pt>
    <dgm:pt modelId="{0DD2253B-3782-489C-B105-5416FA7B5500}" type="pres">
      <dgm:prSet presAssocID="{11FE548A-9E05-40D8-A8B1-999F8EFDC5E6}" presName="compChildNode" presStyleCnt="0"/>
      <dgm:spPr/>
      <dgm:t>
        <a:bodyPr/>
        <a:lstStyle/>
        <a:p>
          <a:endParaRPr lang="en-US"/>
        </a:p>
      </dgm:t>
    </dgm:pt>
    <dgm:pt modelId="{01E439A1-5170-4695-B09E-41E12D96A188}" type="pres">
      <dgm:prSet presAssocID="{11FE548A-9E05-40D8-A8B1-999F8EFDC5E6}" presName="theInnerList" presStyleCnt="0"/>
      <dgm:spPr/>
      <dgm:t>
        <a:bodyPr/>
        <a:lstStyle/>
        <a:p>
          <a:endParaRPr lang="en-US"/>
        </a:p>
      </dgm:t>
    </dgm:pt>
    <dgm:pt modelId="{242900EB-425D-42F2-AFBF-1360C1A07D64}" type="pres">
      <dgm:prSet presAssocID="{032B5CAF-F8A8-41C6-9DC9-0AA1135775CD}" presName="childNode" presStyleLbl="node1" presStyleIdx="0" presStyleCnt="3">
        <dgm:presLayoutVars>
          <dgm:bulletEnabled val="1"/>
        </dgm:presLayoutVars>
      </dgm:prSet>
      <dgm:spPr/>
      <dgm:t>
        <a:bodyPr/>
        <a:lstStyle/>
        <a:p>
          <a:endParaRPr lang="en-US"/>
        </a:p>
      </dgm:t>
    </dgm:pt>
    <dgm:pt modelId="{5F2666BC-E8C5-4F7D-A6A9-1DD482EA544A}" type="pres">
      <dgm:prSet presAssocID="{032B5CAF-F8A8-41C6-9DC9-0AA1135775CD}" presName="aSpace2" presStyleCnt="0"/>
      <dgm:spPr/>
      <dgm:t>
        <a:bodyPr/>
        <a:lstStyle/>
        <a:p>
          <a:endParaRPr lang="en-US"/>
        </a:p>
      </dgm:t>
    </dgm:pt>
    <dgm:pt modelId="{B23BCF8C-7CED-4FF8-9C0D-BF6A3FA5BD96}" type="pres">
      <dgm:prSet presAssocID="{9A4E5095-913E-478B-9A27-75813EE4E127}" presName="childNode" presStyleLbl="node1" presStyleIdx="1" presStyleCnt="3">
        <dgm:presLayoutVars>
          <dgm:bulletEnabled val="1"/>
        </dgm:presLayoutVars>
      </dgm:prSet>
      <dgm:spPr/>
      <dgm:t>
        <a:bodyPr/>
        <a:lstStyle/>
        <a:p>
          <a:endParaRPr lang="en-US"/>
        </a:p>
      </dgm:t>
    </dgm:pt>
    <dgm:pt modelId="{5136D6AD-174A-40EA-BB19-D0EA52BFC42E}" type="pres">
      <dgm:prSet presAssocID="{9A4E5095-913E-478B-9A27-75813EE4E127}" presName="aSpace2" presStyleCnt="0"/>
      <dgm:spPr/>
    </dgm:pt>
    <dgm:pt modelId="{51C5C38D-66A4-4BDA-96A2-94BB35F7FF99}" type="pres">
      <dgm:prSet presAssocID="{3B45A803-51FC-4879-800D-689BCCFEE7E7}" presName="childNode" presStyleLbl="node1" presStyleIdx="2" presStyleCnt="3">
        <dgm:presLayoutVars>
          <dgm:bulletEnabled val="1"/>
        </dgm:presLayoutVars>
      </dgm:prSet>
      <dgm:spPr/>
      <dgm:t>
        <a:bodyPr/>
        <a:lstStyle/>
        <a:p>
          <a:endParaRPr lang="en-US"/>
        </a:p>
      </dgm:t>
    </dgm:pt>
  </dgm:ptLst>
  <dgm:cxnLst>
    <dgm:cxn modelId="{AC4E2FEF-5323-437B-9340-BF151557BA8C}" type="presOf" srcId="{032B5CAF-F8A8-41C6-9DC9-0AA1135775CD}" destId="{242900EB-425D-42F2-AFBF-1360C1A07D64}" srcOrd="0" destOrd="0" presId="urn:microsoft.com/office/officeart/2005/8/layout/lProcess2"/>
    <dgm:cxn modelId="{3F0CA8D3-C79A-433D-8925-C44EBD35DCAF}" srcId="{11FE548A-9E05-40D8-A8B1-999F8EFDC5E6}" destId="{032B5CAF-F8A8-41C6-9DC9-0AA1135775CD}" srcOrd="0" destOrd="0" parTransId="{C7025173-2EF5-40B1-BAC4-1B1E183F1B8E}" sibTransId="{1000DE8B-FB21-4F55-AA47-0B979994D6D6}"/>
    <dgm:cxn modelId="{ED562ED8-8EEC-4434-9685-52B511354A0A}" type="presOf" srcId="{A97CDFB5-EE32-4987-90F8-A168CA41C969}" destId="{8220EE1D-0298-4754-8EDD-E0EEC7FC5DF1}" srcOrd="0" destOrd="0" presId="urn:microsoft.com/office/officeart/2005/8/layout/lProcess2"/>
    <dgm:cxn modelId="{E2062F5E-94E9-4CE6-9699-F023C1A71079}" type="presOf" srcId="{9A4E5095-913E-478B-9A27-75813EE4E127}" destId="{B23BCF8C-7CED-4FF8-9C0D-BF6A3FA5BD96}" srcOrd="0" destOrd="0" presId="urn:microsoft.com/office/officeart/2005/8/layout/lProcess2"/>
    <dgm:cxn modelId="{84FA95F8-031A-4C01-9CDA-73444D1F7380}" type="presOf" srcId="{11FE548A-9E05-40D8-A8B1-999F8EFDC5E6}" destId="{A9578C0C-ABDE-4C3A-83DD-A1CC6591788B}" srcOrd="0" destOrd="0" presId="urn:microsoft.com/office/officeart/2005/8/layout/lProcess2"/>
    <dgm:cxn modelId="{8CC03530-CFC0-438F-A559-7D230C9ED890}" srcId="{11FE548A-9E05-40D8-A8B1-999F8EFDC5E6}" destId="{3B45A803-51FC-4879-800D-689BCCFEE7E7}" srcOrd="2" destOrd="0" parTransId="{80F82214-60D0-47CC-8C81-1FFD6B2B7677}" sibTransId="{CC405BA5-2953-455C-B011-7DB08B108565}"/>
    <dgm:cxn modelId="{1EB64B39-8580-49F4-BC44-A347299BA1C6}" type="presOf" srcId="{3B45A803-51FC-4879-800D-689BCCFEE7E7}" destId="{51C5C38D-66A4-4BDA-96A2-94BB35F7FF99}" srcOrd="0" destOrd="0" presId="urn:microsoft.com/office/officeart/2005/8/layout/lProcess2"/>
    <dgm:cxn modelId="{02FE2465-C210-40F6-88BD-302045D3D88E}" srcId="{A97CDFB5-EE32-4987-90F8-A168CA41C969}" destId="{11FE548A-9E05-40D8-A8B1-999F8EFDC5E6}" srcOrd="0" destOrd="0" parTransId="{269797E9-6AAB-4D9F-B859-6F17488F3F4B}" sibTransId="{4F347E6D-AB1C-4A35-8517-CDC8777A60CF}"/>
    <dgm:cxn modelId="{EF0E724D-33F8-4548-B28C-D5D75EE6F6E4}" type="presOf" srcId="{11FE548A-9E05-40D8-A8B1-999F8EFDC5E6}" destId="{1A76FB4F-5096-49F3-93EF-32ED8090566B}" srcOrd="1" destOrd="0" presId="urn:microsoft.com/office/officeart/2005/8/layout/lProcess2"/>
    <dgm:cxn modelId="{D7D545E5-8293-4F09-821D-5FDE457037C4}" srcId="{11FE548A-9E05-40D8-A8B1-999F8EFDC5E6}" destId="{9A4E5095-913E-478B-9A27-75813EE4E127}" srcOrd="1" destOrd="0" parTransId="{6E10C7D5-7115-478D-8508-D2FC2FF308DD}" sibTransId="{BAE733FD-F307-46C6-A382-D84ED857E44F}"/>
    <dgm:cxn modelId="{B5ED45CC-A272-4284-897C-60603D0B2C31}" type="presParOf" srcId="{8220EE1D-0298-4754-8EDD-E0EEC7FC5DF1}" destId="{46683697-2243-466B-B32E-79BFF7028D62}" srcOrd="0" destOrd="0" presId="urn:microsoft.com/office/officeart/2005/8/layout/lProcess2"/>
    <dgm:cxn modelId="{7F2BBFAD-3E49-4C7B-A25C-914EC9778549}" type="presParOf" srcId="{46683697-2243-466B-B32E-79BFF7028D62}" destId="{A9578C0C-ABDE-4C3A-83DD-A1CC6591788B}" srcOrd="0" destOrd="0" presId="urn:microsoft.com/office/officeart/2005/8/layout/lProcess2"/>
    <dgm:cxn modelId="{3C953BE8-6395-4533-88A2-5BD2DC5C86CA}" type="presParOf" srcId="{46683697-2243-466B-B32E-79BFF7028D62}" destId="{1A76FB4F-5096-49F3-93EF-32ED8090566B}" srcOrd="1" destOrd="0" presId="urn:microsoft.com/office/officeart/2005/8/layout/lProcess2"/>
    <dgm:cxn modelId="{97502831-AE41-43A4-A106-C7C85EAB3065}" type="presParOf" srcId="{46683697-2243-466B-B32E-79BFF7028D62}" destId="{0DD2253B-3782-489C-B105-5416FA7B5500}" srcOrd="2" destOrd="0" presId="urn:microsoft.com/office/officeart/2005/8/layout/lProcess2"/>
    <dgm:cxn modelId="{7627393A-06A0-4529-A1A1-B8FBC07ED4BB}" type="presParOf" srcId="{0DD2253B-3782-489C-B105-5416FA7B5500}" destId="{01E439A1-5170-4695-B09E-41E12D96A188}" srcOrd="0" destOrd="0" presId="urn:microsoft.com/office/officeart/2005/8/layout/lProcess2"/>
    <dgm:cxn modelId="{D7255859-F70F-4CB9-A6A8-8270D6935866}" type="presParOf" srcId="{01E439A1-5170-4695-B09E-41E12D96A188}" destId="{242900EB-425D-42F2-AFBF-1360C1A07D64}" srcOrd="0" destOrd="0" presId="urn:microsoft.com/office/officeart/2005/8/layout/lProcess2"/>
    <dgm:cxn modelId="{20C4963D-802B-44A4-A3FC-0AECF76073E2}" type="presParOf" srcId="{01E439A1-5170-4695-B09E-41E12D96A188}" destId="{5F2666BC-E8C5-4F7D-A6A9-1DD482EA544A}" srcOrd="1" destOrd="0" presId="urn:microsoft.com/office/officeart/2005/8/layout/lProcess2"/>
    <dgm:cxn modelId="{E34AA120-7103-45C2-9662-D74392ECA5B9}" type="presParOf" srcId="{01E439A1-5170-4695-B09E-41E12D96A188}" destId="{B23BCF8C-7CED-4FF8-9C0D-BF6A3FA5BD96}" srcOrd="2" destOrd="0" presId="urn:microsoft.com/office/officeart/2005/8/layout/lProcess2"/>
    <dgm:cxn modelId="{1B2886E3-8116-48AE-85A1-66BB2D3D044F}" type="presParOf" srcId="{01E439A1-5170-4695-B09E-41E12D96A188}" destId="{5136D6AD-174A-40EA-BB19-D0EA52BFC42E}" srcOrd="3" destOrd="0" presId="urn:microsoft.com/office/officeart/2005/8/layout/lProcess2"/>
    <dgm:cxn modelId="{1B9233DE-F2A8-4C2F-89A0-1DC7A996EF24}" type="presParOf" srcId="{01E439A1-5170-4695-B09E-41E12D96A188}" destId="{51C5C38D-66A4-4BDA-96A2-94BB35F7FF99}" srcOrd="4"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CDFB5-EE32-4987-90F8-A168CA41C969}" type="doc">
      <dgm:prSet loTypeId="urn:microsoft.com/office/officeart/2005/8/layout/lProcess2" loCatId="list" qsTypeId="urn:microsoft.com/office/officeart/2005/8/quickstyle/3d1" qsCatId="3D" csTypeId="urn:microsoft.com/office/officeart/2005/8/colors/accent0_1" csCatId="mainScheme" phldr="1"/>
      <dgm:spPr/>
      <dgm:t>
        <a:bodyPr/>
        <a:lstStyle/>
        <a:p>
          <a:endParaRPr lang="en-US"/>
        </a:p>
      </dgm:t>
    </dgm:pt>
    <dgm:pt modelId="{FCD21879-E5C5-4299-B8F2-9A996F0C809D}">
      <dgm:prSet phldrT="[Text]" custT="1"/>
      <dgm:spPr>
        <a:scene3d>
          <a:camera prst="orthographicFront"/>
          <a:lightRig rig="flat" dir="t"/>
        </a:scene3d>
        <a:sp3d z="-190500" extrusionH="12700" prstMaterial="plastic"/>
      </dgm:spPr>
      <dgm:t>
        <a:bodyPr/>
        <a:lstStyle/>
        <a:p>
          <a:r>
            <a:rPr lang="en-US" sz="2100" dirty="0" smtClean="0"/>
            <a:t>Infrastructure Enhancements</a:t>
          </a:r>
          <a:endParaRPr lang="en-US" sz="2100" b="0" dirty="0"/>
        </a:p>
      </dgm:t>
    </dgm:pt>
    <dgm:pt modelId="{0DB2D1A4-E7DC-440E-B176-7288BB8613D7}" type="parTrans" cxnId="{22244360-3596-4017-8911-43578822CC4C}">
      <dgm:prSet/>
      <dgm:spPr/>
      <dgm:t>
        <a:bodyPr/>
        <a:lstStyle/>
        <a:p>
          <a:endParaRPr lang="en-US"/>
        </a:p>
      </dgm:t>
    </dgm:pt>
    <dgm:pt modelId="{752640C7-3852-42BA-A365-D9100FCC548D}" type="sibTrans" cxnId="{22244360-3596-4017-8911-43578822CC4C}">
      <dgm:prSet/>
      <dgm:spPr/>
      <dgm:t>
        <a:bodyPr/>
        <a:lstStyle/>
        <a:p>
          <a:endParaRPr lang="en-US"/>
        </a:p>
      </dgm:t>
    </dgm:pt>
    <dgm:pt modelId="{4DEA4592-19E1-4535-8F44-3AFD2F670E67}">
      <dgm:prSet phldrT="[Text]" custT="1"/>
      <dgm:spPr/>
      <dgm:t>
        <a:bodyPr/>
        <a:lstStyle/>
        <a:p>
          <a:r>
            <a:rPr lang="en-US" sz="1400" dirty="0" smtClean="0"/>
            <a:t>HA VMM Server</a:t>
          </a:r>
          <a:endParaRPr lang="en-US" sz="1400" dirty="0"/>
        </a:p>
      </dgm:t>
    </dgm:pt>
    <dgm:pt modelId="{003C604F-1A88-491F-ABEC-8B8F073D020A}" type="parTrans" cxnId="{B5924042-8614-437D-94A6-486F1C2A845E}">
      <dgm:prSet/>
      <dgm:spPr/>
      <dgm:t>
        <a:bodyPr/>
        <a:lstStyle/>
        <a:p>
          <a:endParaRPr lang="en-US"/>
        </a:p>
      </dgm:t>
    </dgm:pt>
    <dgm:pt modelId="{A9EAECAB-52DF-4968-A849-47D2C4FA3D28}" type="sibTrans" cxnId="{B5924042-8614-437D-94A6-486F1C2A845E}">
      <dgm:prSet/>
      <dgm:spPr/>
      <dgm:t>
        <a:bodyPr/>
        <a:lstStyle/>
        <a:p>
          <a:endParaRPr lang="en-US"/>
        </a:p>
      </dgm:t>
    </dgm:pt>
    <dgm:pt modelId="{1A9AF90A-726F-4DEF-8558-A523317AB4AC}">
      <dgm:prSet phldrT="[Text]" custT="1"/>
      <dgm:spPr/>
      <dgm:t>
        <a:bodyPr/>
        <a:lstStyle/>
        <a:p>
          <a:r>
            <a:rPr lang="en-US" sz="1400" dirty="0" smtClean="0"/>
            <a:t>Upgrade</a:t>
          </a:r>
          <a:endParaRPr lang="en-US" sz="1400" dirty="0"/>
        </a:p>
      </dgm:t>
    </dgm:pt>
    <dgm:pt modelId="{5A2C0B70-DDA7-4E9A-95DD-EC27B36D6022}" type="parTrans" cxnId="{E84093BC-2411-4513-A40E-08F310153125}">
      <dgm:prSet/>
      <dgm:spPr/>
      <dgm:t>
        <a:bodyPr/>
        <a:lstStyle/>
        <a:p>
          <a:endParaRPr lang="en-US"/>
        </a:p>
      </dgm:t>
    </dgm:pt>
    <dgm:pt modelId="{5F4A8331-8166-423C-AE23-85FE571C2FD7}" type="sibTrans" cxnId="{E84093BC-2411-4513-A40E-08F310153125}">
      <dgm:prSet/>
      <dgm:spPr/>
      <dgm:t>
        <a:bodyPr/>
        <a:lstStyle/>
        <a:p>
          <a:endParaRPr lang="en-US"/>
        </a:p>
      </dgm:t>
    </dgm:pt>
    <dgm:pt modelId="{495A0A3B-8726-4AE1-AA48-0AE0A7A09F88}">
      <dgm:prSet phldrT="[Text]" custT="1"/>
      <dgm:spPr/>
      <dgm:t>
        <a:bodyPr/>
        <a:lstStyle/>
        <a:p>
          <a:r>
            <a:rPr lang="en-US" sz="1400" dirty="0" smtClean="0"/>
            <a:t>Custom Properties</a:t>
          </a:r>
          <a:endParaRPr lang="en-US" sz="1400" dirty="0"/>
        </a:p>
      </dgm:t>
    </dgm:pt>
    <dgm:pt modelId="{836A8105-63D3-437C-A494-523739404C46}" type="parTrans" cxnId="{F907858C-3F09-47F2-BC26-EF9555E979D1}">
      <dgm:prSet/>
      <dgm:spPr/>
      <dgm:t>
        <a:bodyPr/>
        <a:lstStyle/>
        <a:p>
          <a:endParaRPr lang="en-US"/>
        </a:p>
      </dgm:t>
    </dgm:pt>
    <dgm:pt modelId="{885D3FFE-A9B2-49A2-9058-D9F5CE11E221}" type="sibTrans" cxnId="{F907858C-3F09-47F2-BC26-EF9555E979D1}">
      <dgm:prSet/>
      <dgm:spPr/>
      <dgm:t>
        <a:bodyPr/>
        <a:lstStyle/>
        <a:p>
          <a:endParaRPr lang="en-US"/>
        </a:p>
      </dgm:t>
    </dgm:pt>
    <dgm:pt modelId="{00B4F424-A601-4851-874E-D2FAAE3EC784}">
      <dgm:prSet phldrT="[Text]" custT="1"/>
      <dgm:spPr/>
      <dgm:t>
        <a:bodyPr/>
        <a:lstStyle/>
        <a:p>
          <a:r>
            <a:rPr lang="en-US" sz="1400" dirty="0" smtClean="0"/>
            <a:t>PowerShell</a:t>
          </a:r>
          <a:endParaRPr lang="en-US" sz="1400" dirty="0"/>
        </a:p>
      </dgm:t>
    </dgm:pt>
    <dgm:pt modelId="{B32CD970-47AF-4276-BA96-DEFB8FA50E7D}" type="parTrans" cxnId="{B3E6F1BC-6138-421B-AE3E-6895F6683280}">
      <dgm:prSet/>
      <dgm:spPr/>
      <dgm:t>
        <a:bodyPr/>
        <a:lstStyle/>
        <a:p>
          <a:endParaRPr lang="en-US"/>
        </a:p>
      </dgm:t>
    </dgm:pt>
    <dgm:pt modelId="{696D62D0-5AEC-4C7F-8EB0-05B46F1DF003}" type="sibTrans" cxnId="{B3E6F1BC-6138-421B-AE3E-6895F6683280}">
      <dgm:prSet/>
      <dgm:spPr/>
      <dgm:t>
        <a:bodyPr/>
        <a:lstStyle/>
        <a:p>
          <a:endParaRPr lang="en-US"/>
        </a:p>
      </dgm:t>
    </dgm:pt>
    <dgm:pt modelId="{8220EE1D-0298-4754-8EDD-E0EEC7FC5DF1}" type="pres">
      <dgm:prSet presAssocID="{A97CDFB5-EE32-4987-90F8-A168CA41C969}" presName="theList" presStyleCnt="0">
        <dgm:presLayoutVars>
          <dgm:dir/>
          <dgm:animLvl val="lvl"/>
          <dgm:resizeHandles val="exact"/>
        </dgm:presLayoutVars>
      </dgm:prSet>
      <dgm:spPr/>
      <dgm:t>
        <a:bodyPr/>
        <a:lstStyle/>
        <a:p>
          <a:endParaRPr lang="en-US"/>
        </a:p>
      </dgm:t>
    </dgm:pt>
    <dgm:pt modelId="{44769BA0-9257-4616-8A8D-EE50C49E9782}" type="pres">
      <dgm:prSet presAssocID="{FCD21879-E5C5-4299-B8F2-9A996F0C809D}" presName="compNode" presStyleCnt="0"/>
      <dgm:spPr/>
      <dgm:t>
        <a:bodyPr/>
        <a:lstStyle/>
        <a:p>
          <a:endParaRPr lang="en-US"/>
        </a:p>
      </dgm:t>
    </dgm:pt>
    <dgm:pt modelId="{9CB2E2BD-4367-4A0B-8E7A-BAC3C129F915}" type="pres">
      <dgm:prSet presAssocID="{FCD21879-E5C5-4299-B8F2-9A996F0C809D}" presName="aNode" presStyleLbl="bgShp" presStyleIdx="0" presStyleCnt="1" custLinFactNeighborY="-348"/>
      <dgm:spPr/>
      <dgm:t>
        <a:bodyPr/>
        <a:lstStyle/>
        <a:p>
          <a:endParaRPr lang="en-US"/>
        </a:p>
      </dgm:t>
    </dgm:pt>
    <dgm:pt modelId="{228E47AC-9589-4D31-A51D-8C9526FECC84}" type="pres">
      <dgm:prSet presAssocID="{FCD21879-E5C5-4299-B8F2-9A996F0C809D}" presName="textNode" presStyleLbl="bgShp" presStyleIdx="0" presStyleCnt="1"/>
      <dgm:spPr/>
      <dgm:t>
        <a:bodyPr/>
        <a:lstStyle/>
        <a:p>
          <a:endParaRPr lang="en-US"/>
        </a:p>
      </dgm:t>
    </dgm:pt>
    <dgm:pt modelId="{45DCA4A9-7F1E-4905-B083-CB652EC94EEA}" type="pres">
      <dgm:prSet presAssocID="{FCD21879-E5C5-4299-B8F2-9A996F0C809D}" presName="compChildNode" presStyleCnt="0"/>
      <dgm:spPr/>
      <dgm:t>
        <a:bodyPr/>
        <a:lstStyle/>
        <a:p>
          <a:endParaRPr lang="en-US"/>
        </a:p>
      </dgm:t>
    </dgm:pt>
    <dgm:pt modelId="{99788B49-20FE-40C9-89EC-2139B910CB24}" type="pres">
      <dgm:prSet presAssocID="{FCD21879-E5C5-4299-B8F2-9A996F0C809D}" presName="theInnerList" presStyleCnt="0"/>
      <dgm:spPr/>
      <dgm:t>
        <a:bodyPr/>
        <a:lstStyle/>
        <a:p>
          <a:endParaRPr lang="en-US"/>
        </a:p>
      </dgm:t>
    </dgm:pt>
    <dgm:pt modelId="{5EBA8FD1-8E75-49A0-A8BB-D5EB29CA2308}" type="pres">
      <dgm:prSet presAssocID="{4DEA4592-19E1-4535-8F44-3AFD2F670E67}" presName="childNode" presStyleLbl="node1" presStyleIdx="0" presStyleCnt="4">
        <dgm:presLayoutVars>
          <dgm:bulletEnabled val="1"/>
        </dgm:presLayoutVars>
      </dgm:prSet>
      <dgm:spPr/>
      <dgm:t>
        <a:bodyPr/>
        <a:lstStyle/>
        <a:p>
          <a:endParaRPr lang="en-US"/>
        </a:p>
      </dgm:t>
    </dgm:pt>
    <dgm:pt modelId="{4D5A7A2A-943B-4C31-9698-CD8F2E38A823}" type="pres">
      <dgm:prSet presAssocID="{4DEA4592-19E1-4535-8F44-3AFD2F670E67}" presName="aSpace2" presStyleCnt="0"/>
      <dgm:spPr/>
    </dgm:pt>
    <dgm:pt modelId="{38AC0347-4B21-4947-9F9B-E0328B9AE9D4}" type="pres">
      <dgm:prSet presAssocID="{1A9AF90A-726F-4DEF-8558-A523317AB4AC}" presName="childNode" presStyleLbl="node1" presStyleIdx="1" presStyleCnt="4">
        <dgm:presLayoutVars>
          <dgm:bulletEnabled val="1"/>
        </dgm:presLayoutVars>
      </dgm:prSet>
      <dgm:spPr/>
      <dgm:t>
        <a:bodyPr/>
        <a:lstStyle/>
        <a:p>
          <a:endParaRPr lang="en-US"/>
        </a:p>
      </dgm:t>
    </dgm:pt>
    <dgm:pt modelId="{8264A5CD-CEF5-415D-8392-3AE4BF91CD5F}" type="pres">
      <dgm:prSet presAssocID="{1A9AF90A-726F-4DEF-8558-A523317AB4AC}" presName="aSpace2" presStyleCnt="0"/>
      <dgm:spPr/>
    </dgm:pt>
    <dgm:pt modelId="{BDD3414C-D9E8-4AE3-9755-9E9A6A4B8216}" type="pres">
      <dgm:prSet presAssocID="{495A0A3B-8726-4AE1-AA48-0AE0A7A09F88}" presName="childNode" presStyleLbl="node1" presStyleIdx="2" presStyleCnt="4">
        <dgm:presLayoutVars>
          <dgm:bulletEnabled val="1"/>
        </dgm:presLayoutVars>
      </dgm:prSet>
      <dgm:spPr/>
      <dgm:t>
        <a:bodyPr/>
        <a:lstStyle/>
        <a:p>
          <a:endParaRPr lang="en-US"/>
        </a:p>
      </dgm:t>
    </dgm:pt>
    <dgm:pt modelId="{A01D5899-8434-42F7-AAFC-C12E09E4365A}" type="pres">
      <dgm:prSet presAssocID="{495A0A3B-8726-4AE1-AA48-0AE0A7A09F88}" presName="aSpace2" presStyleCnt="0"/>
      <dgm:spPr/>
    </dgm:pt>
    <dgm:pt modelId="{4AE05F2B-9698-4DA6-A51C-0004399D6228}" type="pres">
      <dgm:prSet presAssocID="{00B4F424-A601-4851-874E-D2FAAE3EC784}" presName="childNode" presStyleLbl="node1" presStyleIdx="3" presStyleCnt="4">
        <dgm:presLayoutVars>
          <dgm:bulletEnabled val="1"/>
        </dgm:presLayoutVars>
      </dgm:prSet>
      <dgm:spPr/>
      <dgm:t>
        <a:bodyPr/>
        <a:lstStyle/>
        <a:p>
          <a:endParaRPr lang="en-US"/>
        </a:p>
      </dgm:t>
    </dgm:pt>
  </dgm:ptLst>
  <dgm:cxnLst>
    <dgm:cxn modelId="{579C536F-7F6B-4E33-B126-226DECFFB598}" type="presOf" srcId="{4DEA4592-19E1-4535-8F44-3AFD2F670E67}" destId="{5EBA8FD1-8E75-49A0-A8BB-D5EB29CA2308}" srcOrd="0" destOrd="0" presId="urn:microsoft.com/office/officeart/2005/8/layout/lProcess2"/>
    <dgm:cxn modelId="{D0E6A7B1-3C70-46ED-80DF-0048434F91C4}" type="presOf" srcId="{00B4F424-A601-4851-874E-D2FAAE3EC784}" destId="{4AE05F2B-9698-4DA6-A51C-0004399D6228}" srcOrd="0" destOrd="0" presId="urn:microsoft.com/office/officeart/2005/8/layout/lProcess2"/>
    <dgm:cxn modelId="{22244360-3596-4017-8911-43578822CC4C}" srcId="{A97CDFB5-EE32-4987-90F8-A168CA41C969}" destId="{FCD21879-E5C5-4299-B8F2-9A996F0C809D}" srcOrd="0" destOrd="0" parTransId="{0DB2D1A4-E7DC-440E-B176-7288BB8613D7}" sibTransId="{752640C7-3852-42BA-A365-D9100FCC548D}"/>
    <dgm:cxn modelId="{B3E6F1BC-6138-421B-AE3E-6895F6683280}" srcId="{FCD21879-E5C5-4299-B8F2-9A996F0C809D}" destId="{00B4F424-A601-4851-874E-D2FAAE3EC784}" srcOrd="3" destOrd="0" parTransId="{B32CD970-47AF-4276-BA96-DEFB8FA50E7D}" sibTransId="{696D62D0-5AEC-4C7F-8EB0-05B46F1DF003}"/>
    <dgm:cxn modelId="{E84093BC-2411-4513-A40E-08F310153125}" srcId="{FCD21879-E5C5-4299-B8F2-9A996F0C809D}" destId="{1A9AF90A-726F-4DEF-8558-A523317AB4AC}" srcOrd="1" destOrd="0" parTransId="{5A2C0B70-DDA7-4E9A-95DD-EC27B36D6022}" sibTransId="{5F4A8331-8166-423C-AE23-85FE571C2FD7}"/>
    <dgm:cxn modelId="{CE7C06EB-7BFF-457E-8AFC-D0B958AD2389}" type="presOf" srcId="{FCD21879-E5C5-4299-B8F2-9A996F0C809D}" destId="{9CB2E2BD-4367-4A0B-8E7A-BAC3C129F915}" srcOrd="0" destOrd="0" presId="urn:microsoft.com/office/officeart/2005/8/layout/lProcess2"/>
    <dgm:cxn modelId="{F907858C-3F09-47F2-BC26-EF9555E979D1}" srcId="{FCD21879-E5C5-4299-B8F2-9A996F0C809D}" destId="{495A0A3B-8726-4AE1-AA48-0AE0A7A09F88}" srcOrd="2" destOrd="0" parTransId="{836A8105-63D3-437C-A494-523739404C46}" sibTransId="{885D3FFE-A9B2-49A2-9058-D9F5CE11E221}"/>
    <dgm:cxn modelId="{1FD88A99-9082-405B-802D-0D3512B5F03D}" type="presOf" srcId="{1A9AF90A-726F-4DEF-8558-A523317AB4AC}" destId="{38AC0347-4B21-4947-9F9B-E0328B9AE9D4}" srcOrd="0" destOrd="0" presId="urn:microsoft.com/office/officeart/2005/8/layout/lProcess2"/>
    <dgm:cxn modelId="{B5924042-8614-437D-94A6-486F1C2A845E}" srcId="{FCD21879-E5C5-4299-B8F2-9A996F0C809D}" destId="{4DEA4592-19E1-4535-8F44-3AFD2F670E67}" srcOrd="0" destOrd="0" parTransId="{003C604F-1A88-491F-ABEC-8B8F073D020A}" sibTransId="{A9EAECAB-52DF-4968-A849-47D2C4FA3D28}"/>
    <dgm:cxn modelId="{FB8C224A-3B49-4AA6-BDEF-8730608B9322}" type="presOf" srcId="{495A0A3B-8726-4AE1-AA48-0AE0A7A09F88}" destId="{BDD3414C-D9E8-4AE3-9755-9E9A6A4B8216}" srcOrd="0" destOrd="0" presId="urn:microsoft.com/office/officeart/2005/8/layout/lProcess2"/>
    <dgm:cxn modelId="{AFF0E493-61C9-488F-9CCD-9ABAF3862E44}" type="presOf" srcId="{A97CDFB5-EE32-4987-90F8-A168CA41C969}" destId="{8220EE1D-0298-4754-8EDD-E0EEC7FC5DF1}" srcOrd="0" destOrd="0" presId="urn:microsoft.com/office/officeart/2005/8/layout/lProcess2"/>
    <dgm:cxn modelId="{CF5BBD47-BE07-46D9-8AF7-639C1E451332}" type="presOf" srcId="{FCD21879-E5C5-4299-B8F2-9A996F0C809D}" destId="{228E47AC-9589-4D31-A51D-8C9526FECC84}" srcOrd="1" destOrd="0" presId="urn:microsoft.com/office/officeart/2005/8/layout/lProcess2"/>
    <dgm:cxn modelId="{870A0C09-74FC-4AFD-90A4-7AA1F7E51909}" type="presParOf" srcId="{8220EE1D-0298-4754-8EDD-E0EEC7FC5DF1}" destId="{44769BA0-9257-4616-8A8D-EE50C49E9782}" srcOrd="0" destOrd="0" presId="urn:microsoft.com/office/officeart/2005/8/layout/lProcess2"/>
    <dgm:cxn modelId="{AD610882-16EF-42D5-88D9-8C8D9B6B16F5}" type="presParOf" srcId="{44769BA0-9257-4616-8A8D-EE50C49E9782}" destId="{9CB2E2BD-4367-4A0B-8E7A-BAC3C129F915}" srcOrd="0" destOrd="0" presId="urn:microsoft.com/office/officeart/2005/8/layout/lProcess2"/>
    <dgm:cxn modelId="{0B864AD9-124F-41BD-A5A1-33A55CECF777}" type="presParOf" srcId="{44769BA0-9257-4616-8A8D-EE50C49E9782}" destId="{228E47AC-9589-4D31-A51D-8C9526FECC84}" srcOrd="1" destOrd="0" presId="urn:microsoft.com/office/officeart/2005/8/layout/lProcess2"/>
    <dgm:cxn modelId="{2CCA4559-DA29-4C9C-8384-7A26D6BF655C}" type="presParOf" srcId="{44769BA0-9257-4616-8A8D-EE50C49E9782}" destId="{45DCA4A9-7F1E-4905-B083-CB652EC94EEA}" srcOrd="2" destOrd="0" presId="urn:microsoft.com/office/officeart/2005/8/layout/lProcess2"/>
    <dgm:cxn modelId="{71A16B4F-8ED8-4C9F-986D-9B42EBDCF7F1}" type="presParOf" srcId="{45DCA4A9-7F1E-4905-B083-CB652EC94EEA}" destId="{99788B49-20FE-40C9-89EC-2139B910CB24}" srcOrd="0" destOrd="0" presId="urn:microsoft.com/office/officeart/2005/8/layout/lProcess2"/>
    <dgm:cxn modelId="{900D64CF-1129-40E1-AE42-6C34550FF86E}" type="presParOf" srcId="{99788B49-20FE-40C9-89EC-2139B910CB24}" destId="{5EBA8FD1-8E75-49A0-A8BB-D5EB29CA2308}" srcOrd="0" destOrd="0" presId="urn:microsoft.com/office/officeart/2005/8/layout/lProcess2"/>
    <dgm:cxn modelId="{2DB7E832-DC1A-4044-9B38-A79F53F70ACC}" type="presParOf" srcId="{99788B49-20FE-40C9-89EC-2139B910CB24}" destId="{4D5A7A2A-943B-4C31-9698-CD8F2E38A823}" srcOrd="1" destOrd="0" presId="urn:microsoft.com/office/officeart/2005/8/layout/lProcess2"/>
    <dgm:cxn modelId="{695C145A-159C-4B80-BF0D-14463405FC18}" type="presParOf" srcId="{99788B49-20FE-40C9-89EC-2139B910CB24}" destId="{38AC0347-4B21-4947-9F9B-E0328B9AE9D4}" srcOrd="2" destOrd="0" presId="urn:microsoft.com/office/officeart/2005/8/layout/lProcess2"/>
    <dgm:cxn modelId="{D25EFA29-9226-4374-A225-A147EFA96059}" type="presParOf" srcId="{99788B49-20FE-40C9-89EC-2139B910CB24}" destId="{8264A5CD-CEF5-415D-8392-3AE4BF91CD5F}" srcOrd="3" destOrd="0" presId="urn:microsoft.com/office/officeart/2005/8/layout/lProcess2"/>
    <dgm:cxn modelId="{22E190E9-EA23-4B7A-B978-31E9C13F6BBD}" type="presParOf" srcId="{99788B49-20FE-40C9-89EC-2139B910CB24}" destId="{BDD3414C-D9E8-4AE3-9755-9E9A6A4B8216}" srcOrd="4" destOrd="0" presId="urn:microsoft.com/office/officeart/2005/8/layout/lProcess2"/>
    <dgm:cxn modelId="{B2B9949A-F532-45D6-A5A0-07CC2838D01B}" type="presParOf" srcId="{99788B49-20FE-40C9-89EC-2139B910CB24}" destId="{A01D5899-8434-42F7-AAFC-C12E09E4365A}" srcOrd="5" destOrd="0" presId="urn:microsoft.com/office/officeart/2005/8/layout/lProcess2"/>
    <dgm:cxn modelId="{62D74B4D-CA2B-4E6E-A980-29C4840D3ED5}" type="presParOf" srcId="{99788B49-20FE-40C9-89EC-2139B910CB24}" destId="{4AE05F2B-9698-4DA6-A51C-0004399D6228}" srcOrd="6" destOrd="0" presId="urn:microsoft.com/office/officeart/2005/8/layout/lProcess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CB7A6B-C14B-40F6-B17B-BF97D11A19D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E5A8097-2B87-4A9B-8267-9BCDE72A1296}">
      <dgm:prSet/>
      <dgm:spPr/>
      <dgm:t>
        <a:bodyPr/>
        <a:lstStyle/>
        <a:p>
          <a:pPr rtl="0"/>
          <a:r>
            <a:rPr lang="en-US" dirty="0" smtClean="0"/>
            <a:t>VMM 2007</a:t>
          </a:r>
          <a:endParaRPr lang="en-US" dirty="0"/>
        </a:p>
      </dgm:t>
    </dgm:pt>
    <dgm:pt modelId="{3B7EC561-F426-40D3-A84E-6E9A6706D2E3}" type="parTrans" cxnId="{A1AB862A-D868-4BC3-8D9C-417362BFD350}">
      <dgm:prSet/>
      <dgm:spPr/>
      <dgm:t>
        <a:bodyPr/>
        <a:lstStyle/>
        <a:p>
          <a:endParaRPr lang="en-US"/>
        </a:p>
      </dgm:t>
    </dgm:pt>
    <dgm:pt modelId="{59286210-F25A-4513-B5D3-B7FDB5952AA8}" type="sibTrans" cxnId="{A1AB862A-D868-4BC3-8D9C-417362BFD350}">
      <dgm:prSet/>
      <dgm:spPr/>
      <dgm:t>
        <a:bodyPr/>
        <a:lstStyle/>
        <a:p>
          <a:endParaRPr lang="en-US"/>
        </a:p>
      </dgm:t>
    </dgm:pt>
    <dgm:pt modelId="{D3B70F05-79A4-44D5-9BA1-4A13F9D31CDB}">
      <dgm:prSet/>
      <dgm:spPr/>
      <dgm:t>
        <a:bodyPr/>
        <a:lstStyle/>
        <a:p>
          <a:pPr rtl="0"/>
          <a:r>
            <a:rPr lang="en-US" dirty="0" smtClean="0"/>
            <a:t>Cluster Agnostic</a:t>
          </a:r>
          <a:endParaRPr lang="en-US" dirty="0"/>
        </a:p>
      </dgm:t>
    </dgm:pt>
    <dgm:pt modelId="{B1D86A4C-7C40-4147-BF94-8C30F802D519}" type="parTrans" cxnId="{532E2786-90E7-42D4-A4C9-73CF7F4045A7}">
      <dgm:prSet/>
      <dgm:spPr/>
      <dgm:t>
        <a:bodyPr/>
        <a:lstStyle/>
        <a:p>
          <a:endParaRPr lang="en-US"/>
        </a:p>
      </dgm:t>
    </dgm:pt>
    <dgm:pt modelId="{B820F208-DCBB-4C19-93A9-FEA2A1EBEE69}" type="sibTrans" cxnId="{532E2786-90E7-42D4-A4C9-73CF7F4045A7}">
      <dgm:prSet/>
      <dgm:spPr/>
      <dgm:t>
        <a:bodyPr/>
        <a:lstStyle/>
        <a:p>
          <a:endParaRPr lang="en-US"/>
        </a:p>
      </dgm:t>
    </dgm:pt>
    <dgm:pt modelId="{42F15B80-EE96-41DE-88DD-8B7C6C003A8A}">
      <dgm:prSet/>
      <dgm:spPr/>
      <dgm:t>
        <a:bodyPr/>
        <a:lstStyle/>
        <a:p>
          <a:pPr rtl="0"/>
          <a:r>
            <a:rPr lang="en-US" dirty="0" smtClean="0"/>
            <a:t>Virtual Server</a:t>
          </a:r>
          <a:endParaRPr lang="en-US" dirty="0"/>
        </a:p>
      </dgm:t>
    </dgm:pt>
    <dgm:pt modelId="{CC52332A-451B-4A97-9FE3-EC69A6E95878}" type="parTrans" cxnId="{785ADB19-2688-4592-A94C-C1CB71739D0D}">
      <dgm:prSet/>
      <dgm:spPr/>
      <dgm:t>
        <a:bodyPr/>
        <a:lstStyle/>
        <a:p>
          <a:endParaRPr lang="en-US"/>
        </a:p>
      </dgm:t>
    </dgm:pt>
    <dgm:pt modelId="{2BB0FD18-2BBD-409B-8554-66B6746616B2}" type="sibTrans" cxnId="{785ADB19-2688-4592-A94C-C1CB71739D0D}">
      <dgm:prSet/>
      <dgm:spPr/>
      <dgm:t>
        <a:bodyPr/>
        <a:lstStyle/>
        <a:p>
          <a:endParaRPr lang="en-US"/>
        </a:p>
      </dgm:t>
    </dgm:pt>
    <dgm:pt modelId="{193D4220-9F73-4CE1-A287-FA33ED23C60C}">
      <dgm:prSet/>
      <dgm:spPr/>
      <dgm:t>
        <a:bodyPr/>
        <a:lstStyle/>
        <a:p>
          <a:pPr rtl="0"/>
          <a:r>
            <a:rPr lang="en-US" dirty="0" smtClean="0"/>
            <a:t>VMM 2008</a:t>
          </a:r>
          <a:endParaRPr lang="en-US" dirty="0"/>
        </a:p>
      </dgm:t>
    </dgm:pt>
    <dgm:pt modelId="{26073F60-5F72-4B9C-A55A-31CF8AB45838}" type="parTrans" cxnId="{748A7D11-2801-40AA-B19E-4CD2CA7806A3}">
      <dgm:prSet/>
      <dgm:spPr/>
      <dgm:t>
        <a:bodyPr/>
        <a:lstStyle/>
        <a:p>
          <a:endParaRPr lang="en-US"/>
        </a:p>
      </dgm:t>
    </dgm:pt>
    <dgm:pt modelId="{914792E7-17A0-4886-909F-361F04830132}" type="sibTrans" cxnId="{748A7D11-2801-40AA-B19E-4CD2CA7806A3}">
      <dgm:prSet/>
      <dgm:spPr/>
      <dgm:t>
        <a:bodyPr/>
        <a:lstStyle/>
        <a:p>
          <a:endParaRPr lang="en-US"/>
        </a:p>
      </dgm:t>
    </dgm:pt>
    <dgm:pt modelId="{66972926-D3DE-4E22-B656-5C067E9CA1DC}">
      <dgm:prSet/>
      <dgm:spPr/>
      <dgm:t>
        <a:bodyPr/>
        <a:lstStyle/>
        <a:p>
          <a:pPr rtl="0"/>
          <a:r>
            <a:rPr lang="en-US" dirty="0" smtClean="0"/>
            <a:t>Add/Remove Cluster</a:t>
          </a:r>
          <a:endParaRPr lang="en-US" dirty="0"/>
        </a:p>
      </dgm:t>
    </dgm:pt>
    <dgm:pt modelId="{D1DC1156-F0C6-4B73-B4DD-38D0BF5478CB}" type="parTrans" cxnId="{47716A24-54D1-4FDD-B525-7F1BAA99689F}">
      <dgm:prSet/>
      <dgm:spPr/>
      <dgm:t>
        <a:bodyPr/>
        <a:lstStyle/>
        <a:p>
          <a:endParaRPr lang="en-US"/>
        </a:p>
      </dgm:t>
    </dgm:pt>
    <dgm:pt modelId="{3C1A6743-91F0-49B2-B2BB-47902763550E}" type="sibTrans" cxnId="{47716A24-54D1-4FDD-B525-7F1BAA99689F}">
      <dgm:prSet/>
      <dgm:spPr/>
      <dgm:t>
        <a:bodyPr/>
        <a:lstStyle/>
        <a:p>
          <a:endParaRPr lang="en-US"/>
        </a:p>
      </dgm:t>
    </dgm:pt>
    <dgm:pt modelId="{5CB58590-4876-4C6B-82F5-4C406545E610}">
      <dgm:prSet/>
      <dgm:spPr/>
      <dgm:t>
        <a:bodyPr/>
        <a:lstStyle/>
        <a:p>
          <a:pPr rtl="0"/>
          <a:r>
            <a:rPr lang="en-US" dirty="0" smtClean="0"/>
            <a:t>Create/Delete HAVM</a:t>
          </a:r>
          <a:endParaRPr lang="en-US" dirty="0"/>
        </a:p>
      </dgm:t>
    </dgm:pt>
    <dgm:pt modelId="{BB96E30E-5A6F-4CE4-A4D0-E2281B45BB70}" type="parTrans" cxnId="{6BD91619-B138-43CE-8960-11EED9B63075}">
      <dgm:prSet/>
      <dgm:spPr/>
      <dgm:t>
        <a:bodyPr/>
        <a:lstStyle/>
        <a:p>
          <a:endParaRPr lang="en-US"/>
        </a:p>
      </dgm:t>
    </dgm:pt>
    <dgm:pt modelId="{783F51FE-60CA-4B43-A3CC-032D7652D5B5}" type="sibTrans" cxnId="{6BD91619-B138-43CE-8960-11EED9B63075}">
      <dgm:prSet/>
      <dgm:spPr/>
      <dgm:t>
        <a:bodyPr/>
        <a:lstStyle/>
        <a:p>
          <a:endParaRPr lang="en-US"/>
        </a:p>
      </dgm:t>
    </dgm:pt>
    <dgm:pt modelId="{26619C5F-DACF-4713-832D-6D862436ABCF}">
      <dgm:prSet/>
      <dgm:spPr/>
      <dgm:t>
        <a:bodyPr/>
        <a:lstStyle/>
        <a:p>
          <a:pPr rtl="0"/>
          <a:r>
            <a:rPr lang="en-US" dirty="0" smtClean="0"/>
            <a:t>Migrate: Quick, LAN</a:t>
          </a:r>
          <a:endParaRPr lang="en-US" dirty="0"/>
        </a:p>
      </dgm:t>
    </dgm:pt>
    <dgm:pt modelId="{8B91DEFA-02CA-4AC8-8E47-2B3AD5407003}" type="parTrans" cxnId="{6E89B0C8-FBE1-402B-B26C-F1829908F1E8}">
      <dgm:prSet/>
      <dgm:spPr/>
      <dgm:t>
        <a:bodyPr/>
        <a:lstStyle/>
        <a:p>
          <a:endParaRPr lang="en-US"/>
        </a:p>
      </dgm:t>
    </dgm:pt>
    <dgm:pt modelId="{183AB4E2-1DBA-46CD-8C27-44AA4F1CA4AF}" type="sibTrans" cxnId="{6E89B0C8-FBE1-402B-B26C-F1829908F1E8}">
      <dgm:prSet/>
      <dgm:spPr/>
      <dgm:t>
        <a:bodyPr/>
        <a:lstStyle/>
        <a:p>
          <a:endParaRPr lang="en-US"/>
        </a:p>
      </dgm:t>
    </dgm:pt>
    <dgm:pt modelId="{A01C666D-B5A0-4408-92E1-C1772C06B00E}">
      <dgm:prSet/>
      <dgm:spPr/>
      <dgm:t>
        <a:bodyPr/>
        <a:lstStyle/>
        <a:p>
          <a:pPr rtl="0"/>
          <a:r>
            <a:rPr lang="en-US" dirty="0" smtClean="0"/>
            <a:t>Overcommit</a:t>
          </a:r>
          <a:endParaRPr lang="en-US" dirty="0"/>
        </a:p>
      </dgm:t>
    </dgm:pt>
    <dgm:pt modelId="{620A5C70-AD69-4B65-BD8C-4BEE33CBDE78}" type="parTrans" cxnId="{7DE1A5AD-B9FF-43B5-8876-122A7DDBDDEC}">
      <dgm:prSet/>
      <dgm:spPr/>
      <dgm:t>
        <a:bodyPr/>
        <a:lstStyle/>
        <a:p>
          <a:endParaRPr lang="en-US"/>
        </a:p>
      </dgm:t>
    </dgm:pt>
    <dgm:pt modelId="{5AA263CE-5DAE-466B-9D33-CB6BDBF1282A}" type="sibTrans" cxnId="{7DE1A5AD-B9FF-43B5-8876-122A7DDBDDEC}">
      <dgm:prSet/>
      <dgm:spPr/>
      <dgm:t>
        <a:bodyPr/>
        <a:lstStyle/>
        <a:p>
          <a:endParaRPr lang="en-US"/>
        </a:p>
      </dgm:t>
    </dgm:pt>
    <dgm:pt modelId="{47FE9D58-7CB2-4098-8228-B38D2DFB4E1F}">
      <dgm:prSet/>
      <dgm:spPr/>
      <dgm:t>
        <a:bodyPr/>
        <a:lstStyle/>
        <a:p>
          <a:pPr rtl="0"/>
          <a:r>
            <a:rPr lang="en-US" dirty="0" smtClean="0"/>
            <a:t>Hyper-V and VMware</a:t>
          </a:r>
          <a:endParaRPr lang="en-US" dirty="0"/>
        </a:p>
      </dgm:t>
    </dgm:pt>
    <dgm:pt modelId="{CD646A28-BEA5-4EEA-8BBA-10624E0DDF6D}" type="parTrans" cxnId="{5E7D992C-7559-48F4-A8CA-7134CABF112F}">
      <dgm:prSet/>
      <dgm:spPr/>
      <dgm:t>
        <a:bodyPr/>
        <a:lstStyle/>
        <a:p>
          <a:endParaRPr lang="en-US"/>
        </a:p>
      </dgm:t>
    </dgm:pt>
    <dgm:pt modelId="{F8F27C35-5D5F-4606-B3EC-32C9DE8E96A9}" type="sibTrans" cxnId="{5E7D992C-7559-48F4-A8CA-7134CABF112F}">
      <dgm:prSet/>
      <dgm:spPr/>
      <dgm:t>
        <a:bodyPr/>
        <a:lstStyle/>
        <a:p>
          <a:endParaRPr lang="en-US"/>
        </a:p>
      </dgm:t>
    </dgm:pt>
    <dgm:pt modelId="{D3DD44E9-6184-4EAA-A51A-DF96FF92AB39}">
      <dgm:prSet/>
      <dgm:spPr/>
      <dgm:t>
        <a:bodyPr/>
        <a:lstStyle/>
        <a:p>
          <a:pPr rtl="0"/>
          <a:r>
            <a:rPr lang="en-US" dirty="0" smtClean="0"/>
            <a:t>VMM 2008 R2</a:t>
          </a:r>
          <a:endParaRPr lang="en-US" dirty="0"/>
        </a:p>
      </dgm:t>
    </dgm:pt>
    <dgm:pt modelId="{AA9EFED6-99A5-4C85-AFF7-97F1C9AA9AD5}" type="parTrans" cxnId="{6FB312B5-CF1E-4809-A7D7-D64C4E15D22E}">
      <dgm:prSet/>
      <dgm:spPr/>
      <dgm:t>
        <a:bodyPr/>
        <a:lstStyle/>
        <a:p>
          <a:endParaRPr lang="en-US"/>
        </a:p>
      </dgm:t>
    </dgm:pt>
    <dgm:pt modelId="{BFA95167-6F9E-4A4D-9EF9-E71EFB87D9C0}" type="sibTrans" cxnId="{6FB312B5-CF1E-4809-A7D7-D64C4E15D22E}">
      <dgm:prSet/>
      <dgm:spPr/>
      <dgm:t>
        <a:bodyPr/>
        <a:lstStyle/>
        <a:p>
          <a:endParaRPr lang="en-US"/>
        </a:p>
      </dgm:t>
    </dgm:pt>
    <dgm:pt modelId="{802408D6-F4C0-4675-9A2D-6A9409EE0C7D}">
      <dgm:prSet/>
      <dgm:spPr/>
      <dgm:t>
        <a:bodyPr/>
        <a:lstStyle/>
        <a:p>
          <a:pPr rtl="0"/>
          <a:r>
            <a:rPr lang="en-US" dirty="0" smtClean="0"/>
            <a:t>Cluster Shared Volumes</a:t>
          </a:r>
          <a:endParaRPr lang="en-US" dirty="0"/>
        </a:p>
      </dgm:t>
    </dgm:pt>
    <dgm:pt modelId="{1F8DFAFD-5CF5-4531-B0E3-F5D557424A2C}" type="parTrans" cxnId="{EE22354B-A0CF-432A-9FDD-E507E53CCE50}">
      <dgm:prSet/>
      <dgm:spPr/>
      <dgm:t>
        <a:bodyPr/>
        <a:lstStyle/>
        <a:p>
          <a:endParaRPr lang="en-US"/>
        </a:p>
      </dgm:t>
    </dgm:pt>
    <dgm:pt modelId="{AF52FD90-018D-4D4C-AE7F-06BC77BACCB0}" type="sibTrans" cxnId="{EE22354B-A0CF-432A-9FDD-E507E53CCE50}">
      <dgm:prSet/>
      <dgm:spPr/>
      <dgm:t>
        <a:bodyPr/>
        <a:lstStyle/>
        <a:p>
          <a:endParaRPr lang="en-US"/>
        </a:p>
      </dgm:t>
    </dgm:pt>
    <dgm:pt modelId="{2185BC08-F030-4662-8A5E-F2578DB2AA4E}">
      <dgm:prSet/>
      <dgm:spPr/>
      <dgm:t>
        <a:bodyPr/>
        <a:lstStyle/>
        <a:p>
          <a:pPr rtl="0"/>
          <a:r>
            <a:rPr lang="en-US" dirty="0" smtClean="0"/>
            <a:t>Migrate: Live, SAN</a:t>
          </a:r>
          <a:endParaRPr lang="en-US" dirty="0"/>
        </a:p>
      </dgm:t>
    </dgm:pt>
    <dgm:pt modelId="{D5F89088-5B21-4FEE-870D-CB56C96527B4}" type="parTrans" cxnId="{D9859FFD-D700-40E6-95C3-71D3A2B03CAA}">
      <dgm:prSet/>
      <dgm:spPr/>
      <dgm:t>
        <a:bodyPr/>
        <a:lstStyle/>
        <a:p>
          <a:endParaRPr lang="en-US"/>
        </a:p>
      </dgm:t>
    </dgm:pt>
    <dgm:pt modelId="{CE689A59-C5C8-49EB-9398-854F8356E03A}" type="sibTrans" cxnId="{D9859FFD-D700-40E6-95C3-71D3A2B03CAA}">
      <dgm:prSet/>
      <dgm:spPr/>
      <dgm:t>
        <a:bodyPr/>
        <a:lstStyle/>
        <a:p>
          <a:endParaRPr lang="en-US"/>
        </a:p>
      </dgm:t>
    </dgm:pt>
    <dgm:pt modelId="{76289CAA-EF23-4F5C-9312-D574DBBB6D88}">
      <dgm:prSet/>
      <dgm:spPr/>
      <dgm:t>
        <a:bodyPr/>
        <a:lstStyle/>
        <a:p>
          <a:pPr rtl="0"/>
          <a:r>
            <a:rPr lang="en-US" dirty="0" smtClean="0"/>
            <a:t>3</a:t>
          </a:r>
          <a:r>
            <a:rPr lang="en-US" baseline="30000" dirty="0" smtClean="0"/>
            <a:t>rd</a:t>
          </a:r>
          <a:r>
            <a:rPr lang="en-US" dirty="0" smtClean="0"/>
            <a:t> Party CFS and Storage</a:t>
          </a:r>
          <a:endParaRPr lang="en-US" dirty="0"/>
        </a:p>
      </dgm:t>
    </dgm:pt>
    <dgm:pt modelId="{6FEAECDD-6293-4280-B6DC-647B5BC53D91}" type="parTrans" cxnId="{3040C50A-FC98-491F-9790-F10EB6AD35A0}">
      <dgm:prSet/>
      <dgm:spPr/>
      <dgm:t>
        <a:bodyPr/>
        <a:lstStyle/>
        <a:p>
          <a:endParaRPr lang="en-US"/>
        </a:p>
      </dgm:t>
    </dgm:pt>
    <dgm:pt modelId="{AB34E148-E495-4B09-B302-8620BE78F310}" type="sibTrans" cxnId="{3040C50A-FC98-491F-9790-F10EB6AD35A0}">
      <dgm:prSet/>
      <dgm:spPr/>
      <dgm:t>
        <a:bodyPr/>
        <a:lstStyle/>
        <a:p>
          <a:endParaRPr lang="en-US"/>
        </a:p>
      </dgm:t>
    </dgm:pt>
    <dgm:pt modelId="{5DED8E5A-7CBC-499B-9126-92A020DACAB5}">
      <dgm:prSet/>
      <dgm:spPr/>
      <dgm:t>
        <a:bodyPr/>
        <a:lstStyle/>
        <a:p>
          <a:pPr rtl="0"/>
          <a:r>
            <a:rPr lang="en-US" dirty="0" smtClean="0"/>
            <a:t>Hyper-V R2</a:t>
          </a:r>
          <a:endParaRPr lang="en-US" dirty="0"/>
        </a:p>
      </dgm:t>
    </dgm:pt>
    <dgm:pt modelId="{9817F097-BDB9-4571-91EE-6BF2FC04C2F8}" type="parTrans" cxnId="{AD14EBBC-3C29-438B-8636-E089D6BD9A6F}">
      <dgm:prSet/>
      <dgm:spPr/>
      <dgm:t>
        <a:bodyPr/>
        <a:lstStyle/>
        <a:p>
          <a:endParaRPr lang="en-US"/>
        </a:p>
      </dgm:t>
    </dgm:pt>
    <dgm:pt modelId="{40C1DE11-0235-4341-9744-3D5CC85B5224}" type="sibTrans" cxnId="{AD14EBBC-3C29-438B-8636-E089D6BD9A6F}">
      <dgm:prSet/>
      <dgm:spPr/>
      <dgm:t>
        <a:bodyPr/>
        <a:lstStyle/>
        <a:p>
          <a:endParaRPr lang="en-US"/>
        </a:p>
      </dgm:t>
    </dgm:pt>
    <dgm:pt modelId="{9B39F243-7064-488D-8C49-4B28D51D17F2}">
      <dgm:prSet/>
      <dgm:spPr/>
      <dgm:t>
        <a:bodyPr/>
        <a:lstStyle/>
        <a:p>
          <a:pPr rtl="0"/>
          <a:r>
            <a:rPr lang="en-US" dirty="0" smtClean="0"/>
            <a:t>VMM 2012</a:t>
          </a:r>
          <a:endParaRPr lang="en-US" dirty="0"/>
        </a:p>
      </dgm:t>
    </dgm:pt>
    <dgm:pt modelId="{09743160-9AE0-40DF-ADBF-332748824117}" type="parTrans" cxnId="{13C68DC3-D6D9-4D99-A927-DD531BFB0408}">
      <dgm:prSet/>
      <dgm:spPr/>
      <dgm:t>
        <a:bodyPr/>
        <a:lstStyle/>
        <a:p>
          <a:endParaRPr lang="en-US"/>
        </a:p>
      </dgm:t>
    </dgm:pt>
    <dgm:pt modelId="{B48800B7-2ADF-444F-A101-10D11447B298}" type="sibTrans" cxnId="{13C68DC3-D6D9-4D99-A927-DD531BFB0408}">
      <dgm:prSet/>
      <dgm:spPr/>
      <dgm:t>
        <a:bodyPr/>
        <a:lstStyle/>
        <a:p>
          <a:endParaRPr lang="en-US"/>
        </a:p>
      </dgm:t>
    </dgm:pt>
    <dgm:pt modelId="{72CD0B01-C672-4CE1-9FDD-AD32B0B12428}">
      <dgm:prSet/>
      <dgm:spPr/>
      <dgm:t>
        <a:bodyPr/>
        <a:lstStyle/>
        <a:p>
          <a:pPr rtl="0"/>
          <a:r>
            <a:rPr lang="en-US" dirty="0" smtClean="0"/>
            <a:t>Create/Delete Cluster</a:t>
          </a:r>
          <a:endParaRPr lang="en-US" dirty="0"/>
        </a:p>
      </dgm:t>
    </dgm:pt>
    <dgm:pt modelId="{171BC04B-B12D-4E0C-B86F-E235E30984C4}" type="parTrans" cxnId="{A7EAA89C-3D56-43B5-8A60-06B575CD740E}">
      <dgm:prSet/>
      <dgm:spPr/>
      <dgm:t>
        <a:bodyPr/>
        <a:lstStyle/>
        <a:p>
          <a:endParaRPr lang="en-US"/>
        </a:p>
      </dgm:t>
    </dgm:pt>
    <dgm:pt modelId="{183DD970-2DD5-4688-8AFD-09581A85100B}" type="sibTrans" cxnId="{A7EAA89C-3D56-43B5-8A60-06B575CD740E}">
      <dgm:prSet/>
      <dgm:spPr/>
      <dgm:t>
        <a:bodyPr/>
        <a:lstStyle/>
        <a:p>
          <a:endParaRPr lang="en-US"/>
        </a:p>
      </dgm:t>
    </dgm:pt>
    <dgm:pt modelId="{F3BE44DC-E672-4D46-B87C-097F61884A42}">
      <dgm:prSet/>
      <dgm:spPr/>
      <dgm:t>
        <a:bodyPr/>
        <a:lstStyle/>
        <a:p>
          <a:pPr rtl="0"/>
          <a:r>
            <a:rPr lang="en-US" dirty="0" smtClean="0"/>
            <a:t>Untrusted Domain Clusters</a:t>
          </a:r>
          <a:endParaRPr lang="en-US" dirty="0"/>
        </a:p>
      </dgm:t>
    </dgm:pt>
    <dgm:pt modelId="{3156E7BE-2A06-46FD-8C7D-703FC236182A}" type="parTrans" cxnId="{797CC628-A745-41B3-B00E-EE9914DBF078}">
      <dgm:prSet/>
      <dgm:spPr/>
      <dgm:t>
        <a:bodyPr/>
        <a:lstStyle/>
        <a:p>
          <a:endParaRPr lang="en-US"/>
        </a:p>
      </dgm:t>
    </dgm:pt>
    <dgm:pt modelId="{049DBA05-53F7-4CD2-B46E-2A318233DF9B}" type="sibTrans" cxnId="{797CC628-A745-41B3-B00E-EE9914DBF078}">
      <dgm:prSet/>
      <dgm:spPr/>
      <dgm:t>
        <a:bodyPr/>
        <a:lstStyle/>
        <a:p>
          <a:endParaRPr lang="en-US"/>
        </a:p>
      </dgm:t>
    </dgm:pt>
    <dgm:pt modelId="{28F88032-3001-438F-BA38-7BAE9E01033F}">
      <dgm:prSet/>
      <dgm:spPr/>
      <dgm:t>
        <a:bodyPr/>
        <a:lstStyle/>
        <a:p>
          <a:pPr rtl="0"/>
          <a:r>
            <a:rPr lang="en-US" dirty="0" smtClean="0"/>
            <a:t>Non-HAVM on Cluster</a:t>
          </a:r>
          <a:endParaRPr lang="en-US" dirty="0"/>
        </a:p>
      </dgm:t>
    </dgm:pt>
    <dgm:pt modelId="{DBA02E3C-04E1-46D1-975D-8B7A0D154F7B}" type="parTrans" cxnId="{3CF85B87-716B-4964-B164-47476C742BF6}">
      <dgm:prSet/>
      <dgm:spPr/>
      <dgm:t>
        <a:bodyPr/>
        <a:lstStyle/>
        <a:p>
          <a:endParaRPr lang="en-US"/>
        </a:p>
      </dgm:t>
    </dgm:pt>
    <dgm:pt modelId="{5C497FDA-8EBF-46B5-B24E-4EBA45CC481B}" type="sibTrans" cxnId="{3CF85B87-716B-4964-B164-47476C742BF6}">
      <dgm:prSet/>
      <dgm:spPr/>
      <dgm:t>
        <a:bodyPr/>
        <a:lstStyle/>
        <a:p>
          <a:endParaRPr lang="en-US"/>
        </a:p>
      </dgm:t>
    </dgm:pt>
    <dgm:pt modelId="{A2039D1A-DC24-4D87-AC79-4EC18E7907A0}">
      <dgm:prSet/>
      <dgm:spPr/>
      <dgm:t>
        <a:bodyPr/>
        <a:lstStyle/>
        <a:p>
          <a:pPr rtl="0"/>
          <a:r>
            <a:rPr lang="en-US" dirty="0" smtClean="0"/>
            <a:t>Citrix XenServer</a:t>
          </a:r>
          <a:endParaRPr lang="en-US" dirty="0"/>
        </a:p>
      </dgm:t>
    </dgm:pt>
    <dgm:pt modelId="{374B8F1B-B8AC-4616-90CC-37FA29CFF6A8}" type="parTrans" cxnId="{9EA3C2A2-45AE-47A3-9449-ABA3257C542D}">
      <dgm:prSet/>
      <dgm:spPr/>
      <dgm:t>
        <a:bodyPr/>
        <a:lstStyle/>
        <a:p>
          <a:endParaRPr lang="en-US"/>
        </a:p>
      </dgm:t>
    </dgm:pt>
    <dgm:pt modelId="{49A015F4-E1E1-45E4-BFC7-287525DC0FD1}" type="sibTrans" cxnId="{9EA3C2A2-45AE-47A3-9449-ABA3257C542D}">
      <dgm:prSet/>
      <dgm:spPr/>
      <dgm:t>
        <a:bodyPr/>
        <a:lstStyle/>
        <a:p>
          <a:endParaRPr lang="en-US"/>
        </a:p>
      </dgm:t>
    </dgm:pt>
    <dgm:pt modelId="{37B78788-88A5-4E96-9534-7CEF267C2A7A}">
      <dgm:prSet/>
      <dgm:spPr/>
      <dgm:t>
        <a:bodyPr/>
        <a:lstStyle/>
        <a:p>
          <a:pPr rtl="0"/>
          <a:r>
            <a:rPr lang="en-US" dirty="0" smtClean="0"/>
            <a:t>HA for VMM Server</a:t>
          </a:r>
          <a:endParaRPr lang="en-US" dirty="0"/>
        </a:p>
      </dgm:t>
    </dgm:pt>
    <dgm:pt modelId="{7A0EABCD-B6A5-4D5D-B275-3B63A77EF616}" type="parTrans" cxnId="{D62E9547-68A1-4951-A65D-6C2CAEB3AFF1}">
      <dgm:prSet/>
      <dgm:spPr/>
      <dgm:t>
        <a:bodyPr/>
        <a:lstStyle/>
        <a:p>
          <a:endParaRPr lang="en-US"/>
        </a:p>
      </dgm:t>
    </dgm:pt>
    <dgm:pt modelId="{3D7735CC-E759-43C1-A10B-169BAA044367}" type="sibTrans" cxnId="{D62E9547-68A1-4951-A65D-6C2CAEB3AFF1}">
      <dgm:prSet/>
      <dgm:spPr/>
      <dgm:t>
        <a:bodyPr/>
        <a:lstStyle/>
        <a:p>
          <a:endParaRPr lang="en-US"/>
        </a:p>
      </dgm:t>
    </dgm:pt>
    <dgm:pt modelId="{136C9481-459F-44F7-BAC0-FB2FCBDC1B46}">
      <dgm:prSet/>
      <dgm:spPr/>
      <dgm:t>
        <a:bodyPr/>
        <a:lstStyle/>
        <a:p>
          <a:pPr rtl="0"/>
          <a:r>
            <a:rPr lang="en-US" dirty="0" smtClean="0"/>
            <a:t>Intra-Cluster Migration</a:t>
          </a:r>
          <a:endParaRPr lang="en-US" dirty="0"/>
        </a:p>
      </dgm:t>
    </dgm:pt>
    <dgm:pt modelId="{06D4E7F3-1EA2-45B3-8166-37ADA3D8935F}" type="parTrans" cxnId="{63BC78D1-20CA-4C66-A703-B056A92F6EC7}">
      <dgm:prSet/>
      <dgm:spPr/>
      <dgm:t>
        <a:bodyPr/>
        <a:lstStyle/>
        <a:p>
          <a:endParaRPr lang="en-US"/>
        </a:p>
      </dgm:t>
    </dgm:pt>
    <dgm:pt modelId="{83C7ECD8-37CD-4AB6-BC34-FC28B6744D3E}" type="sibTrans" cxnId="{63BC78D1-20CA-4C66-A703-B056A92F6EC7}">
      <dgm:prSet/>
      <dgm:spPr/>
      <dgm:t>
        <a:bodyPr/>
        <a:lstStyle/>
        <a:p>
          <a:endParaRPr lang="en-US"/>
        </a:p>
      </dgm:t>
    </dgm:pt>
    <dgm:pt modelId="{4003373A-1D29-4B75-834F-6C9ED362D1A8}" type="pres">
      <dgm:prSet presAssocID="{72CB7A6B-C14B-40F6-B17B-BF97D11A19D7}" presName="Name0" presStyleCnt="0">
        <dgm:presLayoutVars>
          <dgm:dir/>
          <dgm:animLvl val="lvl"/>
          <dgm:resizeHandles val="exact"/>
        </dgm:presLayoutVars>
      </dgm:prSet>
      <dgm:spPr/>
      <dgm:t>
        <a:bodyPr/>
        <a:lstStyle/>
        <a:p>
          <a:endParaRPr lang="en-US"/>
        </a:p>
      </dgm:t>
    </dgm:pt>
    <dgm:pt modelId="{D589E72A-A0BA-4617-9D8E-F720491B6244}" type="pres">
      <dgm:prSet presAssocID="{72CB7A6B-C14B-40F6-B17B-BF97D11A19D7}" presName="tSp" presStyleCnt="0"/>
      <dgm:spPr/>
    </dgm:pt>
    <dgm:pt modelId="{462EC376-C373-474B-A939-0879D0840160}" type="pres">
      <dgm:prSet presAssocID="{72CB7A6B-C14B-40F6-B17B-BF97D11A19D7}" presName="bSp" presStyleCnt="0"/>
      <dgm:spPr/>
    </dgm:pt>
    <dgm:pt modelId="{B9DDDE07-A27F-4D14-A3B7-166E1EB0555E}" type="pres">
      <dgm:prSet presAssocID="{72CB7A6B-C14B-40F6-B17B-BF97D11A19D7}" presName="process" presStyleCnt="0"/>
      <dgm:spPr/>
    </dgm:pt>
    <dgm:pt modelId="{364B3B50-A0F0-4583-88ED-D9B7720D3163}" type="pres">
      <dgm:prSet presAssocID="{1E5A8097-2B87-4A9B-8267-9BCDE72A1296}" presName="composite1" presStyleCnt="0"/>
      <dgm:spPr/>
    </dgm:pt>
    <dgm:pt modelId="{75BC626B-6124-4099-8AAC-02A1DBA66C6F}" type="pres">
      <dgm:prSet presAssocID="{1E5A8097-2B87-4A9B-8267-9BCDE72A1296}" presName="dummyNode1" presStyleLbl="node1" presStyleIdx="0" presStyleCnt="4"/>
      <dgm:spPr/>
    </dgm:pt>
    <dgm:pt modelId="{7BA01CDD-3941-4D1E-A0C0-BFF01C0B1D3D}" type="pres">
      <dgm:prSet presAssocID="{1E5A8097-2B87-4A9B-8267-9BCDE72A1296}" presName="childNode1" presStyleLbl="bgAcc1" presStyleIdx="0" presStyleCnt="4">
        <dgm:presLayoutVars>
          <dgm:bulletEnabled val="1"/>
        </dgm:presLayoutVars>
      </dgm:prSet>
      <dgm:spPr/>
      <dgm:t>
        <a:bodyPr/>
        <a:lstStyle/>
        <a:p>
          <a:endParaRPr lang="en-US"/>
        </a:p>
      </dgm:t>
    </dgm:pt>
    <dgm:pt modelId="{259B5C1D-70A0-4983-9742-A3AE18985C77}" type="pres">
      <dgm:prSet presAssocID="{1E5A8097-2B87-4A9B-8267-9BCDE72A1296}" presName="childNode1tx" presStyleLbl="bgAcc1" presStyleIdx="0" presStyleCnt="4">
        <dgm:presLayoutVars>
          <dgm:bulletEnabled val="1"/>
        </dgm:presLayoutVars>
      </dgm:prSet>
      <dgm:spPr/>
      <dgm:t>
        <a:bodyPr/>
        <a:lstStyle/>
        <a:p>
          <a:endParaRPr lang="en-US"/>
        </a:p>
      </dgm:t>
    </dgm:pt>
    <dgm:pt modelId="{C5324AFB-D583-47E9-A864-A7F0423CCE3A}" type="pres">
      <dgm:prSet presAssocID="{1E5A8097-2B87-4A9B-8267-9BCDE72A1296}" presName="parentNode1" presStyleLbl="node1" presStyleIdx="0" presStyleCnt="4">
        <dgm:presLayoutVars>
          <dgm:chMax val="1"/>
          <dgm:bulletEnabled val="1"/>
        </dgm:presLayoutVars>
      </dgm:prSet>
      <dgm:spPr/>
      <dgm:t>
        <a:bodyPr/>
        <a:lstStyle/>
        <a:p>
          <a:endParaRPr lang="en-US"/>
        </a:p>
      </dgm:t>
    </dgm:pt>
    <dgm:pt modelId="{F3A5B755-27EC-4EEF-9FB0-62DB3D99BE7E}" type="pres">
      <dgm:prSet presAssocID="{1E5A8097-2B87-4A9B-8267-9BCDE72A1296}" presName="connSite1" presStyleCnt="0"/>
      <dgm:spPr/>
    </dgm:pt>
    <dgm:pt modelId="{11E5FE2C-A442-4143-812D-884D076DE688}" type="pres">
      <dgm:prSet presAssocID="{59286210-F25A-4513-B5D3-B7FDB5952AA8}" presName="Name9" presStyleLbl="sibTrans2D1" presStyleIdx="0" presStyleCnt="3"/>
      <dgm:spPr/>
      <dgm:t>
        <a:bodyPr/>
        <a:lstStyle/>
        <a:p>
          <a:endParaRPr lang="en-US"/>
        </a:p>
      </dgm:t>
    </dgm:pt>
    <dgm:pt modelId="{9AAD6EFD-A530-48AF-A17B-FFB639E2BB4E}" type="pres">
      <dgm:prSet presAssocID="{193D4220-9F73-4CE1-A287-FA33ED23C60C}" presName="composite2" presStyleCnt="0"/>
      <dgm:spPr/>
    </dgm:pt>
    <dgm:pt modelId="{36242804-CD66-4FD5-AC1B-5167EF484F14}" type="pres">
      <dgm:prSet presAssocID="{193D4220-9F73-4CE1-A287-FA33ED23C60C}" presName="dummyNode2" presStyleLbl="node1" presStyleIdx="0" presStyleCnt="4"/>
      <dgm:spPr/>
    </dgm:pt>
    <dgm:pt modelId="{44792050-4C7E-40DA-BE1C-3F303608D51F}" type="pres">
      <dgm:prSet presAssocID="{193D4220-9F73-4CE1-A287-FA33ED23C60C}" presName="childNode2" presStyleLbl="bgAcc1" presStyleIdx="1" presStyleCnt="4">
        <dgm:presLayoutVars>
          <dgm:bulletEnabled val="1"/>
        </dgm:presLayoutVars>
      </dgm:prSet>
      <dgm:spPr/>
      <dgm:t>
        <a:bodyPr/>
        <a:lstStyle/>
        <a:p>
          <a:endParaRPr lang="en-US"/>
        </a:p>
      </dgm:t>
    </dgm:pt>
    <dgm:pt modelId="{71F7EE79-FECF-4DE9-8616-2C932F75BE07}" type="pres">
      <dgm:prSet presAssocID="{193D4220-9F73-4CE1-A287-FA33ED23C60C}" presName="childNode2tx" presStyleLbl="bgAcc1" presStyleIdx="1" presStyleCnt="4">
        <dgm:presLayoutVars>
          <dgm:bulletEnabled val="1"/>
        </dgm:presLayoutVars>
      </dgm:prSet>
      <dgm:spPr/>
      <dgm:t>
        <a:bodyPr/>
        <a:lstStyle/>
        <a:p>
          <a:endParaRPr lang="en-US"/>
        </a:p>
      </dgm:t>
    </dgm:pt>
    <dgm:pt modelId="{980B534B-4801-4F06-942D-3CB0095D2024}" type="pres">
      <dgm:prSet presAssocID="{193D4220-9F73-4CE1-A287-FA33ED23C60C}" presName="parentNode2" presStyleLbl="node1" presStyleIdx="1" presStyleCnt="4">
        <dgm:presLayoutVars>
          <dgm:chMax val="0"/>
          <dgm:bulletEnabled val="1"/>
        </dgm:presLayoutVars>
      </dgm:prSet>
      <dgm:spPr/>
      <dgm:t>
        <a:bodyPr/>
        <a:lstStyle/>
        <a:p>
          <a:endParaRPr lang="en-US"/>
        </a:p>
      </dgm:t>
    </dgm:pt>
    <dgm:pt modelId="{F1DB7DC9-A423-4DDE-9CA8-7EC4FACE35F2}" type="pres">
      <dgm:prSet presAssocID="{193D4220-9F73-4CE1-A287-FA33ED23C60C}" presName="connSite2" presStyleCnt="0"/>
      <dgm:spPr/>
    </dgm:pt>
    <dgm:pt modelId="{5A60A8E1-48D0-4B3C-9DB1-AC8D1C58C66F}" type="pres">
      <dgm:prSet presAssocID="{914792E7-17A0-4886-909F-361F04830132}" presName="Name18" presStyleLbl="sibTrans2D1" presStyleIdx="1" presStyleCnt="3"/>
      <dgm:spPr/>
      <dgm:t>
        <a:bodyPr/>
        <a:lstStyle/>
        <a:p>
          <a:endParaRPr lang="en-US"/>
        </a:p>
      </dgm:t>
    </dgm:pt>
    <dgm:pt modelId="{0BE8CB39-9CF3-448A-9467-0C8B6924A404}" type="pres">
      <dgm:prSet presAssocID="{D3DD44E9-6184-4EAA-A51A-DF96FF92AB39}" presName="composite1" presStyleCnt="0"/>
      <dgm:spPr/>
    </dgm:pt>
    <dgm:pt modelId="{F8628D16-FEF9-487F-B16E-785A8BD8EBEF}" type="pres">
      <dgm:prSet presAssocID="{D3DD44E9-6184-4EAA-A51A-DF96FF92AB39}" presName="dummyNode1" presStyleLbl="node1" presStyleIdx="1" presStyleCnt="4"/>
      <dgm:spPr/>
    </dgm:pt>
    <dgm:pt modelId="{18C7B95E-0481-43B7-B31C-C176F01AB372}" type="pres">
      <dgm:prSet presAssocID="{D3DD44E9-6184-4EAA-A51A-DF96FF92AB39}" presName="childNode1" presStyleLbl="bgAcc1" presStyleIdx="2" presStyleCnt="4">
        <dgm:presLayoutVars>
          <dgm:bulletEnabled val="1"/>
        </dgm:presLayoutVars>
      </dgm:prSet>
      <dgm:spPr/>
      <dgm:t>
        <a:bodyPr/>
        <a:lstStyle/>
        <a:p>
          <a:endParaRPr lang="en-US"/>
        </a:p>
      </dgm:t>
    </dgm:pt>
    <dgm:pt modelId="{DFF7E936-35DD-4B55-84AD-C4E32696A066}" type="pres">
      <dgm:prSet presAssocID="{D3DD44E9-6184-4EAA-A51A-DF96FF92AB39}" presName="childNode1tx" presStyleLbl="bgAcc1" presStyleIdx="2" presStyleCnt="4">
        <dgm:presLayoutVars>
          <dgm:bulletEnabled val="1"/>
        </dgm:presLayoutVars>
      </dgm:prSet>
      <dgm:spPr/>
      <dgm:t>
        <a:bodyPr/>
        <a:lstStyle/>
        <a:p>
          <a:endParaRPr lang="en-US"/>
        </a:p>
      </dgm:t>
    </dgm:pt>
    <dgm:pt modelId="{C4B586A7-F6B0-4BE7-A06C-4154A660741A}" type="pres">
      <dgm:prSet presAssocID="{D3DD44E9-6184-4EAA-A51A-DF96FF92AB39}" presName="parentNode1" presStyleLbl="node1" presStyleIdx="2" presStyleCnt="4">
        <dgm:presLayoutVars>
          <dgm:chMax val="1"/>
          <dgm:bulletEnabled val="1"/>
        </dgm:presLayoutVars>
      </dgm:prSet>
      <dgm:spPr/>
      <dgm:t>
        <a:bodyPr/>
        <a:lstStyle/>
        <a:p>
          <a:endParaRPr lang="en-US"/>
        </a:p>
      </dgm:t>
    </dgm:pt>
    <dgm:pt modelId="{85F6B64B-DD8F-493D-8CE2-629B5067870F}" type="pres">
      <dgm:prSet presAssocID="{D3DD44E9-6184-4EAA-A51A-DF96FF92AB39}" presName="connSite1" presStyleCnt="0"/>
      <dgm:spPr/>
    </dgm:pt>
    <dgm:pt modelId="{EBA3B50B-B117-493A-BE6D-3E6CAE70C4FB}" type="pres">
      <dgm:prSet presAssocID="{BFA95167-6F9E-4A4D-9EF9-E71EFB87D9C0}" presName="Name9" presStyleLbl="sibTrans2D1" presStyleIdx="2" presStyleCnt="3"/>
      <dgm:spPr/>
      <dgm:t>
        <a:bodyPr/>
        <a:lstStyle/>
        <a:p>
          <a:endParaRPr lang="en-US"/>
        </a:p>
      </dgm:t>
    </dgm:pt>
    <dgm:pt modelId="{DD97CFD9-35EC-4939-9592-0B43B38B08D3}" type="pres">
      <dgm:prSet presAssocID="{9B39F243-7064-488D-8C49-4B28D51D17F2}" presName="composite2" presStyleCnt="0"/>
      <dgm:spPr/>
    </dgm:pt>
    <dgm:pt modelId="{2DC8980C-95C3-4D1B-9102-6FED1EDF4D51}" type="pres">
      <dgm:prSet presAssocID="{9B39F243-7064-488D-8C49-4B28D51D17F2}" presName="dummyNode2" presStyleLbl="node1" presStyleIdx="2" presStyleCnt="4"/>
      <dgm:spPr/>
    </dgm:pt>
    <dgm:pt modelId="{163627A8-E470-4F3B-A7F5-1CD407F07DA0}" type="pres">
      <dgm:prSet presAssocID="{9B39F243-7064-488D-8C49-4B28D51D17F2}" presName="childNode2" presStyleLbl="bgAcc1" presStyleIdx="3" presStyleCnt="4">
        <dgm:presLayoutVars>
          <dgm:bulletEnabled val="1"/>
        </dgm:presLayoutVars>
      </dgm:prSet>
      <dgm:spPr/>
      <dgm:t>
        <a:bodyPr/>
        <a:lstStyle/>
        <a:p>
          <a:endParaRPr lang="en-US"/>
        </a:p>
      </dgm:t>
    </dgm:pt>
    <dgm:pt modelId="{1D4A924E-00DD-4216-9C8C-E7BB4EF66F58}" type="pres">
      <dgm:prSet presAssocID="{9B39F243-7064-488D-8C49-4B28D51D17F2}" presName="childNode2tx" presStyleLbl="bgAcc1" presStyleIdx="3" presStyleCnt="4">
        <dgm:presLayoutVars>
          <dgm:bulletEnabled val="1"/>
        </dgm:presLayoutVars>
      </dgm:prSet>
      <dgm:spPr/>
      <dgm:t>
        <a:bodyPr/>
        <a:lstStyle/>
        <a:p>
          <a:endParaRPr lang="en-US"/>
        </a:p>
      </dgm:t>
    </dgm:pt>
    <dgm:pt modelId="{7EDF8C36-BA50-42CE-861E-5ED65A4EEF23}" type="pres">
      <dgm:prSet presAssocID="{9B39F243-7064-488D-8C49-4B28D51D17F2}" presName="parentNode2" presStyleLbl="node1" presStyleIdx="3" presStyleCnt="4">
        <dgm:presLayoutVars>
          <dgm:chMax val="0"/>
          <dgm:bulletEnabled val="1"/>
        </dgm:presLayoutVars>
      </dgm:prSet>
      <dgm:spPr/>
      <dgm:t>
        <a:bodyPr/>
        <a:lstStyle/>
        <a:p>
          <a:endParaRPr lang="en-US"/>
        </a:p>
      </dgm:t>
    </dgm:pt>
    <dgm:pt modelId="{D1258AFC-35B6-45F3-8960-C087E6457D39}" type="pres">
      <dgm:prSet presAssocID="{9B39F243-7064-488D-8C49-4B28D51D17F2}" presName="connSite2" presStyleCnt="0"/>
      <dgm:spPr/>
    </dgm:pt>
  </dgm:ptLst>
  <dgm:cxnLst>
    <dgm:cxn modelId="{532E2786-90E7-42D4-A4C9-73CF7F4045A7}" srcId="{1E5A8097-2B87-4A9B-8267-9BCDE72A1296}" destId="{D3B70F05-79A4-44D5-9BA1-4A13F9D31CDB}" srcOrd="0" destOrd="0" parTransId="{B1D86A4C-7C40-4147-BF94-8C30F802D519}" sibTransId="{B820F208-DCBB-4C19-93A9-FEA2A1EBEE69}"/>
    <dgm:cxn modelId="{47716A24-54D1-4FDD-B525-7F1BAA99689F}" srcId="{193D4220-9F73-4CE1-A287-FA33ED23C60C}" destId="{66972926-D3DE-4E22-B656-5C067E9CA1DC}" srcOrd="0" destOrd="0" parTransId="{D1DC1156-F0C6-4B73-B4DD-38D0BF5478CB}" sibTransId="{3C1A6743-91F0-49B2-B2BB-47902763550E}"/>
    <dgm:cxn modelId="{38D90C5C-34D1-4310-8FC8-2F6597B15981}" type="presOf" srcId="{802408D6-F4C0-4675-9A2D-6A9409EE0C7D}" destId="{DFF7E936-35DD-4B55-84AD-C4E32696A066}" srcOrd="1" destOrd="0" presId="urn:microsoft.com/office/officeart/2005/8/layout/hProcess4"/>
    <dgm:cxn modelId="{A9F3E03B-E2C6-4411-A7CE-FE3DD1572744}" type="presOf" srcId="{5DED8E5A-7CBC-499B-9126-92A020DACAB5}" destId="{18C7B95E-0481-43B7-B31C-C176F01AB372}" srcOrd="0" destOrd="4" presId="urn:microsoft.com/office/officeart/2005/8/layout/hProcess4"/>
    <dgm:cxn modelId="{DAE90659-4E6F-4429-B8D5-CC79497BE5CD}" type="presOf" srcId="{59286210-F25A-4513-B5D3-B7FDB5952AA8}" destId="{11E5FE2C-A442-4143-812D-884D076DE688}" srcOrd="0" destOrd="0" presId="urn:microsoft.com/office/officeart/2005/8/layout/hProcess4"/>
    <dgm:cxn modelId="{99765098-7050-4D4C-A096-DB913C770ED2}" type="presOf" srcId="{26619C5F-DACF-4713-832D-6D862436ABCF}" destId="{71F7EE79-FECF-4DE9-8616-2C932F75BE07}" srcOrd="1" destOrd="2" presId="urn:microsoft.com/office/officeart/2005/8/layout/hProcess4"/>
    <dgm:cxn modelId="{797CC628-A745-41B3-B00E-EE9914DBF078}" srcId="{9B39F243-7064-488D-8C49-4B28D51D17F2}" destId="{F3BE44DC-E672-4D46-B87C-097F61884A42}" srcOrd="1" destOrd="0" parTransId="{3156E7BE-2A06-46FD-8C7D-703FC236182A}" sibTransId="{049DBA05-53F7-4CD2-B46E-2A318233DF9B}"/>
    <dgm:cxn modelId="{63BC78D1-20CA-4C66-A703-B056A92F6EC7}" srcId="{D3DD44E9-6184-4EAA-A51A-DF96FF92AB39}" destId="{136C9481-459F-44F7-BAC0-FB2FCBDC1B46}" srcOrd="2" destOrd="0" parTransId="{06D4E7F3-1EA2-45B3-8166-37ADA3D8935F}" sibTransId="{83C7ECD8-37CD-4AB6-BC34-FC28B6744D3E}"/>
    <dgm:cxn modelId="{7DE1A5AD-B9FF-43B5-8876-122A7DDBDDEC}" srcId="{193D4220-9F73-4CE1-A287-FA33ED23C60C}" destId="{A01C666D-B5A0-4408-92E1-C1772C06B00E}" srcOrd="3" destOrd="0" parTransId="{620A5C70-AD69-4B65-BD8C-4BEE33CBDE78}" sibTransId="{5AA263CE-5DAE-466B-9D33-CB6BDBF1282A}"/>
    <dgm:cxn modelId="{8D8A6098-FDC2-44FF-9525-13A6073DE676}" type="presOf" srcId="{9B39F243-7064-488D-8C49-4B28D51D17F2}" destId="{7EDF8C36-BA50-42CE-861E-5ED65A4EEF23}" srcOrd="0" destOrd="0" presId="urn:microsoft.com/office/officeart/2005/8/layout/hProcess4"/>
    <dgm:cxn modelId="{08A76BB8-7EEB-42C8-81C4-C11D9328EEDC}" type="presOf" srcId="{F3BE44DC-E672-4D46-B87C-097F61884A42}" destId="{1D4A924E-00DD-4216-9C8C-E7BB4EF66F58}" srcOrd="1" destOrd="1" presId="urn:microsoft.com/office/officeart/2005/8/layout/hProcess4"/>
    <dgm:cxn modelId="{9C67E7F6-AE62-46D4-B8D7-199190406923}" type="presOf" srcId="{76289CAA-EF23-4F5C-9312-D574DBBB6D88}" destId="{18C7B95E-0481-43B7-B31C-C176F01AB372}" srcOrd="0" destOrd="3" presId="urn:microsoft.com/office/officeart/2005/8/layout/hProcess4"/>
    <dgm:cxn modelId="{6EABA21B-B427-49F2-BB25-7784755F81E7}" type="presOf" srcId="{1E5A8097-2B87-4A9B-8267-9BCDE72A1296}" destId="{C5324AFB-D583-47E9-A864-A7F0423CCE3A}" srcOrd="0" destOrd="0" presId="urn:microsoft.com/office/officeart/2005/8/layout/hProcess4"/>
    <dgm:cxn modelId="{3CF85B87-716B-4964-B164-47476C742BF6}" srcId="{9B39F243-7064-488D-8C49-4B28D51D17F2}" destId="{28F88032-3001-438F-BA38-7BAE9E01033F}" srcOrd="2" destOrd="0" parTransId="{DBA02E3C-04E1-46D1-975D-8B7A0D154F7B}" sibTransId="{5C497FDA-8EBF-46B5-B24E-4EBA45CC481B}"/>
    <dgm:cxn modelId="{57DA9429-C2B8-4904-BF15-4E647DF2705F}" type="presOf" srcId="{D3B70F05-79A4-44D5-9BA1-4A13F9D31CDB}" destId="{259B5C1D-70A0-4983-9742-A3AE18985C77}" srcOrd="1" destOrd="0" presId="urn:microsoft.com/office/officeart/2005/8/layout/hProcess4"/>
    <dgm:cxn modelId="{13C68DC3-D6D9-4D99-A927-DD531BFB0408}" srcId="{72CB7A6B-C14B-40F6-B17B-BF97D11A19D7}" destId="{9B39F243-7064-488D-8C49-4B28D51D17F2}" srcOrd="3" destOrd="0" parTransId="{09743160-9AE0-40DF-ADBF-332748824117}" sibTransId="{B48800B7-2ADF-444F-A101-10D11447B298}"/>
    <dgm:cxn modelId="{CD6DD239-318D-4B3C-98A2-6D2936528A6A}" type="presOf" srcId="{802408D6-F4C0-4675-9A2D-6A9409EE0C7D}" destId="{18C7B95E-0481-43B7-B31C-C176F01AB372}" srcOrd="0" destOrd="0" presId="urn:microsoft.com/office/officeart/2005/8/layout/hProcess4"/>
    <dgm:cxn modelId="{ECD01F64-3C15-4F75-A102-4B3CF98E42D1}" type="presOf" srcId="{136C9481-459F-44F7-BAC0-FB2FCBDC1B46}" destId="{DFF7E936-35DD-4B55-84AD-C4E32696A066}" srcOrd="1" destOrd="2" presId="urn:microsoft.com/office/officeart/2005/8/layout/hProcess4"/>
    <dgm:cxn modelId="{8991D195-8DB8-403A-A400-2D8B6E8333C4}" type="presOf" srcId="{76289CAA-EF23-4F5C-9312-D574DBBB6D88}" destId="{DFF7E936-35DD-4B55-84AD-C4E32696A066}" srcOrd="1" destOrd="3" presId="urn:microsoft.com/office/officeart/2005/8/layout/hProcess4"/>
    <dgm:cxn modelId="{DEF62130-756A-4AE7-82CC-15E56CA5536F}" type="presOf" srcId="{66972926-D3DE-4E22-B656-5C067E9CA1DC}" destId="{71F7EE79-FECF-4DE9-8616-2C932F75BE07}" srcOrd="1" destOrd="0" presId="urn:microsoft.com/office/officeart/2005/8/layout/hProcess4"/>
    <dgm:cxn modelId="{4B95B138-1C20-4BEB-B6ED-CBCD04D07690}" type="presOf" srcId="{2185BC08-F030-4662-8A5E-F2578DB2AA4E}" destId="{DFF7E936-35DD-4B55-84AD-C4E32696A066}" srcOrd="1" destOrd="1" presId="urn:microsoft.com/office/officeart/2005/8/layout/hProcess4"/>
    <dgm:cxn modelId="{3040C50A-FC98-491F-9790-F10EB6AD35A0}" srcId="{D3DD44E9-6184-4EAA-A51A-DF96FF92AB39}" destId="{76289CAA-EF23-4F5C-9312-D574DBBB6D88}" srcOrd="3" destOrd="0" parTransId="{6FEAECDD-6293-4280-B6DC-647B5BC53D91}" sibTransId="{AB34E148-E495-4B09-B302-8620BE78F310}"/>
    <dgm:cxn modelId="{785ADB19-2688-4592-A94C-C1CB71739D0D}" srcId="{1E5A8097-2B87-4A9B-8267-9BCDE72A1296}" destId="{42F15B80-EE96-41DE-88DD-8B7C6C003A8A}" srcOrd="1" destOrd="0" parTransId="{CC52332A-451B-4A97-9FE3-EC69A6E95878}" sibTransId="{2BB0FD18-2BBD-409B-8554-66B6746616B2}"/>
    <dgm:cxn modelId="{98E3662E-72BB-4E69-B666-118399B1E6E5}" type="presOf" srcId="{28F88032-3001-438F-BA38-7BAE9E01033F}" destId="{1D4A924E-00DD-4216-9C8C-E7BB4EF66F58}" srcOrd="1" destOrd="2" presId="urn:microsoft.com/office/officeart/2005/8/layout/hProcess4"/>
    <dgm:cxn modelId="{A1AB862A-D868-4BC3-8D9C-417362BFD350}" srcId="{72CB7A6B-C14B-40F6-B17B-BF97D11A19D7}" destId="{1E5A8097-2B87-4A9B-8267-9BCDE72A1296}" srcOrd="0" destOrd="0" parTransId="{3B7EC561-F426-40D3-A84E-6E9A6706D2E3}" sibTransId="{59286210-F25A-4513-B5D3-B7FDB5952AA8}"/>
    <dgm:cxn modelId="{05EF2754-B348-4403-93F5-CA41BDC1E494}" type="presOf" srcId="{5DED8E5A-7CBC-499B-9126-92A020DACAB5}" destId="{DFF7E936-35DD-4B55-84AD-C4E32696A066}" srcOrd="1" destOrd="4" presId="urn:microsoft.com/office/officeart/2005/8/layout/hProcess4"/>
    <dgm:cxn modelId="{6BD91619-B138-43CE-8960-11EED9B63075}" srcId="{193D4220-9F73-4CE1-A287-FA33ED23C60C}" destId="{5CB58590-4876-4C6B-82F5-4C406545E610}" srcOrd="1" destOrd="0" parTransId="{BB96E30E-5A6F-4CE4-A4D0-E2281B45BB70}" sibTransId="{783F51FE-60CA-4B43-A3CC-032D7652D5B5}"/>
    <dgm:cxn modelId="{E48DF84C-06A9-494C-8F03-3067CCED8DB8}" type="presOf" srcId="{47FE9D58-7CB2-4098-8228-B38D2DFB4E1F}" destId="{71F7EE79-FECF-4DE9-8616-2C932F75BE07}" srcOrd="1" destOrd="4" presId="urn:microsoft.com/office/officeart/2005/8/layout/hProcess4"/>
    <dgm:cxn modelId="{68EB5CF2-93A4-49DD-A308-4ED3FCCFE8CB}" type="presOf" srcId="{72CB7A6B-C14B-40F6-B17B-BF97D11A19D7}" destId="{4003373A-1D29-4B75-834F-6C9ED362D1A8}" srcOrd="0" destOrd="0" presId="urn:microsoft.com/office/officeart/2005/8/layout/hProcess4"/>
    <dgm:cxn modelId="{7D1E4086-1E79-44D0-A028-C539214A531D}" type="presOf" srcId="{5CB58590-4876-4C6B-82F5-4C406545E610}" destId="{71F7EE79-FECF-4DE9-8616-2C932F75BE07}" srcOrd="1" destOrd="1" presId="urn:microsoft.com/office/officeart/2005/8/layout/hProcess4"/>
    <dgm:cxn modelId="{41A24F62-90F0-41DF-BCD2-F47318C63083}" type="presOf" srcId="{A2039D1A-DC24-4D87-AC79-4EC18E7907A0}" destId="{1D4A924E-00DD-4216-9C8C-E7BB4EF66F58}" srcOrd="1" destOrd="4" presId="urn:microsoft.com/office/officeart/2005/8/layout/hProcess4"/>
    <dgm:cxn modelId="{6FB312B5-CF1E-4809-A7D7-D64C4E15D22E}" srcId="{72CB7A6B-C14B-40F6-B17B-BF97D11A19D7}" destId="{D3DD44E9-6184-4EAA-A51A-DF96FF92AB39}" srcOrd="2" destOrd="0" parTransId="{AA9EFED6-99A5-4C85-AFF7-97F1C9AA9AD5}" sibTransId="{BFA95167-6F9E-4A4D-9EF9-E71EFB87D9C0}"/>
    <dgm:cxn modelId="{02B81F03-09D0-47C3-A76D-69750594123F}" type="presOf" srcId="{A2039D1A-DC24-4D87-AC79-4EC18E7907A0}" destId="{163627A8-E470-4F3B-A7F5-1CD407F07DA0}" srcOrd="0" destOrd="4" presId="urn:microsoft.com/office/officeart/2005/8/layout/hProcess4"/>
    <dgm:cxn modelId="{D62E9547-68A1-4951-A65D-6C2CAEB3AFF1}" srcId="{9B39F243-7064-488D-8C49-4B28D51D17F2}" destId="{37B78788-88A5-4E96-9534-7CEF267C2A7A}" srcOrd="3" destOrd="0" parTransId="{7A0EABCD-B6A5-4D5D-B275-3B63A77EF616}" sibTransId="{3D7735CC-E759-43C1-A10B-169BAA044367}"/>
    <dgm:cxn modelId="{7D428483-328D-48CF-A723-F5EF4F6659C1}" type="presOf" srcId="{D3B70F05-79A4-44D5-9BA1-4A13F9D31CDB}" destId="{7BA01CDD-3941-4D1E-A0C0-BFF01C0B1D3D}" srcOrd="0" destOrd="0" presId="urn:microsoft.com/office/officeart/2005/8/layout/hProcess4"/>
    <dgm:cxn modelId="{D9720210-FACE-4193-A18D-28D90A232A8A}" type="presOf" srcId="{5CB58590-4876-4C6B-82F5-4C406545E610}" destId="{44792050-4C7E-40DA-BE1C-3F303608D51F}" srcOrd="0" destOrd="1" presId="urn:microsoft.com/office/officeart/2005/8/layout/hProcess4"/>
    <dgm:cxn modelId="{B4831A4A-2B3B-4441-B62C-52A0A81F4D69}" type="presOf" srcId="{66972926-D3DE-4E22-B656-5C067E9CA1DC}" destId="{44792050-4C7E-40DA-BE1C-3F303608D51F}" srcOrd="0" destOrd="0" presId="urn:microsoft.com/office/officeart/2005/8/layout/hProcess4"/>
    <dgm:cxn modelId="{7332DEC7-5A0C-41BC-8D92-F720AAF295AA}" type="presOf" srcId="{72CD0B01-C672-4CE1-9FDD-AD32B0B12428}" destId="{1D4A924E-00DD-4216-9C8C-E7BB4EF66F58}" srcOrd="1" destOrd="0" presId="urn:microsoft.com/office/officeart/2005/8/layout/hProcess4"/>
    <dgm:cxn modelId="{D9859FFD-D700-40E6-95C3-71D3A2B03CAA}" srcId="{D3DD44E9-6184-4EAA-A51A-DF96FF92AB39}" destId="{2185BC08-F030-4662-8A5E-F2578DB2AA4E}" srcOrd="1" destOrd="0" parTransId="{D5F89088-5B21-4FEE-870D-CB56C96527B4}" sibTransId="{CE689A59-C5C8-49EB-9398-854F8356E03A}"/>
    <dgm:cxn modelId="{F7D3F6D4-E82C-4F0C-949D-D8A1374043B6}" type="presOf" srcId="{47FE9D58-7CB2-4098-8228-B38D2DFB4E1F}" destId="{44792050-4C7E-40DA-BE1C-3F303608D51F}" srcOrd="0" destOrd="4" presId="urn:microsoft.com/office/officeart/2005/8/layout/hProcess4"/>
    <dgm:cxn modelId="{F9F4FC56-3F2B-4D14-AF2D-F3D6AE7CBBAA}" type="presOf" srcId="{72CD0B01-C672-4CE1-9FDD-AD32B0B12428}" destId="{163627A8-E470-4F3B-A7F5-1CD407F07DA0}" srcOrd="0" destOrd="0" presId="urn:microsoft.com/office/officeart/2005/8/layout/hProcess4"/>
    <dgm:cxn modelId="{F7BE3781-454C-4387-93B9-4402FC088C39}" type="presOf" srcId="{26619C5F-DACF-4713-832D-6D862436ABCF}" destId="{44792050-4C7E-40DA-BE1C-3F303608D51F}" srcOrd="0" destOrd="2" presId="urn:microsoft.com/office/officeart/2005/8/layout/hProcess4"/>
    <dgm:cxn modelId="{7594A9FC-9D7D-48CF-ABB8-DA8B1E4E24AE}" type="presOf" srcId="{2185BC08-F030-4662-8A5E-F2578DB2AA4E}" destId="{18C7B95E-0481-43B7-B31C-C176F01AB372}" srcOrd="0" destOrd="1" presId="urn:microsoft.com/office/officeart/2005/8/layout/hProcess4"/>
    <dgm:cxn modelId="{6E89B0C8-FBE1-402B-B26C-F1829908F1E8}" srcId="{193D4220-9F73-4CE1-A287-FA33ED23C60C}" destId="{26619C5F-DACF-4713-832D-6D862436ABCF}" srcOrd="2" destOrd="0" parTransId="{8B91DEFA-02CA-4AC8-8E47-2B3AD5407003}" sibTransId="{183AB4E2-1DBA-46CD-8C27-44AA4F1CA4AF}"/>
    <dgm:cxn modelId="{75D8EF5D-1A30-4545-AEE4-0DD70B673E6C}" type="presOf" srcId="{136C9481-459F-44F7-BAC0-FB2FCBDC1B46}" destId="{18C7B95E-0481-43B7-B31C-C176F01AB372}" srcOrd="0" destOrd="2" presId="urn:microsoft.com/office/officeart/2005/8/layout/hProcess4"/>
    <dgm:cxn modelId="{A7EAA89C-3D56-43B5-8A60-06B575CD740E}" srcId="{9B39F243-7064-488D-8C49-4B28D51D17F2}" destId="{72CD0B01-C672-4CE1-9FDD-AD32B0B12428}" srcOrd="0" destOrd="0" parTransId="{171BC04B-B12D-4E0C-B86F-E235E30984C4}" sibTransId="{183DD970-2DD5-4688-8AFD-09581A85100B}"/>
    <dgm:cxn modelId="{2DACB974-2E5E-4265-A225-BFFBADAD7D33}" type="presOf" srcId="{BFA95167-6F9E-4A4D-9EF9-E71EFB87D9C0}" destId="{EBA3B50B-B117-493A-BE6D-3E6CAE70C4FB}" srcOrd="0" destOrd="0" presId="urn:microsoft.com/office/officeart/2005/8/layout/hProcess4"/>
    <dgm:cxn modelId="{7017F600-AB0E-4B80-ADFE-8C28F4FDEE88}" type="presOf" srcId="{28F88032-3001-438F-BA38-7BAE9E01033F}" destId="{163627A8-E470-4F3B-A7F5-1CD407F07DA0}" srcOrd="0" destOrd="2" presId="urn:microsoft.com/office/officeart/2005/8/layout/hProcess4"/>
    <dgm:cxn modelId="{FC787994-DED7-4065-924D-5C2DF1FDEBB6}" type="presOf" srcId="{F3BE44DC-E672-4D46-B87C-097F61884A42}" destId="{163627A8-E470-4F3B-A7F5-1CD407F07DA0}" srcOrd="0" destOrd="1" presId="urn:microsoft.com/office/officeart/2005/8/layout/hProcess4"/>
    <dgm:cxn modelId="{9EA3C2A2-45AE-47A3-9449-ABA3257C542D}" srcId="{9B39F243-7064-488D-8C49-4B28D51D17F2}" destId="{A2039D1A-DC24-4D87-AC79-4EC18E7907A0}" srcOrd="4" destOrd="0" parTransId="{374B8F1B-B8AC-4616-90CC-37FA29CFF6A8}" sibTransId="{49A015F4-E1E1-45E4-BFC7-287525DC0FD1}"/>
    <dgm:cxn modelId="{79F58CDF-733E-4A8D-A97E-5A03F9363E26}" type="presOf" srcId="{37B78788-88A5-4E96-9534-7CEF267C2A7A}" destId="{1D4A924E-00DD-4216-9C8C-E7BB4EF66F58}" srcOrd="1" destOrd="3" presId="urn:microsoft.com/office/officeart/2005/8/layout/hProcess4"/>
    <dgm:cxn modelId="{AD14EBBC-3C29-438B-8636-E089D6BD9A6F}" srcId="{D3DD44E9-6184-4EAA-A51A-DF96FF92AB39}" destId="{5DED8E5A-7CBC-499B-9126-92A020DACAB5}" srcOrd="4" destOrd="0" parTransId="{9817F097-BDB9-4571-91EE-6BF2FC04C2F8}" sibTransId="{40C1DE11-0235-4341-9744-3D5CC85B5224}"/>
    <dgm:cxn modelId="{5E7D992C-7559-48F4-A8CA-7134CABF112F}" srcId="{193D4220-9F73-4CE1-A287-FA33ED23C60C}" destId="{47FE9D58-7CB2-4098-8228-B38D2DFB4E1F}" srcOrd="4" destOrd="0" parTransId="{CD646A28-BEA5-4EEA-8BBA-10624E0DDF6D}" sibTransId="{F8F27C35-5D5F-4606-B3EC-32C9DE8E96A9}"/>
    <dgm:cxn modelId="{9AD3B427-6C60-4384-B8B5-F1466329953B}" type="presOf" srcId="{42F15B80-EE96-41DE-88DD-8B7C6C003A8A}" destId="{259B5C1D-70A0-4983-9742-A3AE18985C77}" srcOrd="1" destOrd="1" presId="urn:microsoft.com/office/officeart/2005/8/layout/hProcess4"/>
    <dgm:cxn modelId="{EE22354B-A0CF-432A-9FDD-E507E53CCE50}" srcId="{D3DD44E9-6184-4EAA-A51A-DF96FF92AB39}" destId="{802408D6-F4C0-4675-9A2D-6A9409EE0C7D}" srcOrd="0" destOrd="0" parTransId="{1F8DFAFD-5CF5-4531-B0E3-F5D557424A2C}" sibTransId="{AF52FD90-018D-4D4C-AE7F-06BC77BACCB0}"/>
    <dgm:cxn modelId="{BE3207B8-6014-4D0D-B21D-A606C8A41E54}" type="presOf" srcId="{D3DD44E9-6184-4EAA-A51A-DF96FF92AB39}" destId="{C4B586A7-F6B0-4BE7-A06C-4154A660741A}" srcOrd="0" destOrd="0" presId="urn:microsoft.com/office/officeart/2005/8/layout/hProcess4"/>
    <dgm:cxn modelId="{4490DDED-EE8C-4786-9E18-FE3FFA1CB48F}" type="presOf" srcId="{914792E7-17A0-4886-909F-361F04830132}" destId="{5A60A8E1-48D0-4B3C-9DB1-AC8D1C58C66F}" srcOrd="0" destOrd="0" presId="urn:microsoft.com/office/officeart/2005/8/layout/hProcess4"/>
    <dgm:cxn modelId="{2218CF6D-AE13-42D1-A033-9348426A761B}" type="presOf" srcId="{193D4220-9F73-4CE1-A287-FA33ED23C60C}" destId="{980B534B-4801-4F06-942D-3CB0095D2024}" srcOrd="0" destOrd="0" presId="urn:microsoft.com/office/officeart/2005/8/layout/hProcess4"/>
    <dgm:cxn modelId="{9030EF3E-6F56-4617-BF78-19D6B54D3750}" type="presOf" srcId="{42F15B80-EE96-41DE-88DD-8B7C6C003A8A}" destId="{7BA01CDD-3941-4D1E-A0C0-BFF01C0B1D3D}" srcOrd="0" destOrd="1" presId="urn:microsoft.com/office/officeart/2005/8/layout/hProcess4"/>
    <dgm:cxn modelId="{BC74D689-3419-4E7E-A8E1-A04EAE468FCA}" type="presOf" srcId="{A01C666D-B5A0-4408-92E1-C1772C06B00E}" destId="{71F7EE79-FECF-4DE9-8616-2C932F75BE07}" srcOrd="1" destOrd="3" presId="urn:microsoft.com/office/officeart/2005/8/layout/hProcess4"/>
    <dgm:cxn modelId="{DDCC3A7F-074B-4A95-B900-48000C55531B}" type="presOf" srcId="{A01C666D-B5A0-4408-92E1-C1772C06B00E}" destId="{44792050-4C7E-40DA-BE1C-3F303608D51F}" srcOrd="0" destOrd="3" presId="urn:microsoft.com/office/officeart/2005/8/layout/hProcess4"/>
    <dgm:cxn modelId="{931789A8-AD0C-468D-BF9B-703688C2216F}" type="presOf" srcId="{37B78788-88A5-4E96-9534-7CEF267C2A7A}" destId="{163627A8-E470-4F3B-A7F5-1CD407F07DA0}" srcOrd="0" destOrd="3" presId="urn:microsoft.com/office/officeart/2005/8/layout/hProcess4"/>
    <dgm:cxn modelId="{748A7D11-2801-40AA-B19E-4CD2CA7806A3}" srcId="{72CB7A6B-C14B-40F6-B17B-BF97D11A19D7}" destId="{193D4220-9F73-4CE1-A287-FA33ED23C60C}" srcOrd="1" destOrd="0" parTransId="{26073F60-5F72-4B9C-A55A-31CF8AB45838}" sibTransId="{914792E7-17A0-4886-909F-361F04830132}"/>
    <dgm:cxn modelId="{66FEBEEC-09F7-466E-A1BE-54862E41FA5B}" type="presParOf" srcId="{4003373A-1D29-4B75-834F-6C9ED362D1A8}" destId="{D589E72A-A0BA-4617-9D8E-F720491B6244}" srcOrd="0" destOrd="0" presId="urn:microsoft.com/office/officeart/2005/8/layout/hProcess4"/>
    <dgm:cxn modelId="{7B58F8F3-CB78-4CC8-AC8E-A22EB7FD68BA}" type="presParOf" srcId="{4003373A-1D29-4B75-834F-6C9ED362D1A8}" destId="{462EC376-C373-474B-A939-0879D0840160}" srcOrd="1" destOrd="0" presId="urn:microsoft.com/office/officeart/2005/8/layout/hProcess4"/>
    <dgm:cxn modelId="{C37FD262-EB30-459B-8A27-6DF2C29FBB0D}" type="presParOf" srcId="{4003373A-1D29-4B75-834F-6C9ED362D1A8}" destId="{B9DDDE07-A27F-4D14-A3B7-166E1EB0555E}" srcOrd="2" destOrd="0" presId="urn:microsoft.com/office/officeart/2005/8/layout/hProcess4"/>
    <dgm:cxn modelId="{9FBD2F65-CED9-44E1-9E91-78EEEADD510A}" type="presParOf" srcId="{B9DDDE07-A27F-4D14-A3B7-166E1EB0555E}" destId="{364B3B50-A0F0-4583-88ED-D9B7720D3163}" srcOrd="0" destOrd="0" presId="urn:microsoft.com/office/officeart/2005/8/layout/hProcess4"/>
    <dgm:cxn modelId="{F820F521-5C22-480B-8AFC-5DF806846290}" type="presParOf" srcId="{364B3B50-A0F0-4583-88ED-D9B7720D3163}" destId="{75BC626B-6124-4099-8AAC-02A1DBA66C6F}" srcOrd="0" destOrd="0" presId="urn:microsoft.com/office/officeart/2005/8/layout/hProcess4"/>
    <dgm:cxn modelId="{8B0719B3-60D3-406C-AF02-FD42F86E7BAC}" type="presParOf" srcId="{364B3B50-A0F0-4583-88ED-D9B7720D3163}" destId="{7BA01CDD-3941-4D1E-A0C0-BFF01C0B1D3D}" srcOrd="1" destOrd="0" presId="urn:microsoft.com/office/officeart/2005/8/layout/hProcess4"/>
    <dgm:cxn modelId="{F60846B7-5DEE-4461-8D61-4247197BCFED}" type="presParOf" srcId="{364B3B50-A0F0-4583-88ED-D9B7720D3163}" destId="{259B5C1D-70A0-4983-9742-A3AE18985C77}" srcOrd="2" destOrd="0" presId="urn:microsoft.com/office/officeart/2005/8/layout/hProcess4"/>
    <dgm:cxn modelId="{781A0458-203F-4248-BF26-1F8FB95D8E2C}" type="presParOf" srcId="{364B3B50-A0F0-4583-88ED-D9B7720D3163}" destId="{C5324AFB-D583-47E9-A864-A7F0423CCE3A}" srcOrd="3" destOrd="0" presId="urn:microsoft.com/office/officeart/2005/8/layout/hProcess4"/>
    <dgm:cxn modelId="{0840D46E-9CFA-4CEB-A59D-6007319B0CCA}" type="presParOf" srcId="{364B3B50-A0F0-4583-88ED-D9B7720D3163}" destId="{F3A5B755-27EC-4EEF-9FB0-62DB3D99BE7E}" srcOrd="4" destOrd="0" presId="urn:microsoft.com/office/officeart/2005/8/layout/hProcess4"/>
    <dgm:cxn modelId="{C5E1B555-1E40-42D4-8051-C5211FFBD2A9}" type="presParOf" srcId="{B9DDDE07-A27F-4D14-A3B7-166E1EB0555E}" destId="{11E5FE2C-A442-4143-812D-884D076DE688}" srcOrd="1" destOrd="0" presId="urn:microsoft.com/office/officeart/2005/8/layout/hProcess4"/>
    <dgm:cxn modelId="{6888B477-2AA0-4B1C-9E75-03A18B9EC554}" type="presParOf" srcId="{B9DDDE07-A27F-4D14-A3B7-166E1EB0555E}" destId="{9AAD6EFD-A530-48AF-A17B-FFB639E2BB4E}" srcOrd="2" destOrd="0" presId="urn:microsoft.com/office/officeart/2005/8/layout/hProcess4"/>
    <dgm:cxn modelId="{9C0B24AE-2AE1-4A31-AA90-979AFC564C90}" type="presParOf" srcId="{9AAD6EFD-A530-48AF-A17B-FFB639E2BB4E}" destId="{36242804-CD66-4FD5-AC1B-5167EF484F14}" srcOrd="0" destOrd="0" presId="urn:microsoft.com/office/officeart/2005/8/layout/hProcess4"/>
    <dgm:cxn modelId="{8BABFA1A-33B7-48FF-8A94-AAF572999EF9}" type="presParOf" srcId="{9AAD6EFD-A530-48AF-A17B-FFB639E2BB4E}" destId="{44792050-4C7E-40DA-BE1C-3F303608D51F}" srcOrd="1" destOrd="0" presId="urn:microsoft.com/office/officeart/2005/8/layout/hProcess4"/>
    <dgm:cxn modelId="{DCBADB5C-32FA-43E2-9232-DACFE4730801}" type="presParOf" srcId="{9AAD6EFD-A530-48AF-A17B-FFB639E2BB4E}" destId="{71F7EE79-FECF-4DE9-8616-2C932F75BE07}" srcOrd="2" destOrd="0" presId="urn:microsoft.com/office/officeart/2005/8/layout/hProcess4"/>
    <dgm:cxn modelId="{4A1B3FC7-04F6-4504-9086-C7122F8218DF}" type="presParOf" srcId="{9AAD6EFD-A530-48AF-A17B-FFB639E2BB4E}" destId="{980B534B-4801-4F06-942D-3CB0095D2024}" srcOrd="3" destOrd="0" presId="urn:microsoft.com/office/officeart/2005/8/layout/hProcess4"/>
    <dgm:cxn modelId="{361311AD-6E36-4C2B-BA45-0CFB5B145C98}" type="presParOf" srcId="{9AAD6EFD-A530-48AF-A17B-FFB639E2BB4E}" destId="{F1DB7DC9-A423-4DDE-9CA8-7EC4FACE35F2}" srcOrd="4" destOrd="0" presId="urn:microsoft.com/office/officeart/2005/8/layout/hProcess4"/>
    <dgm:cxn modelId="{367C0E90-547D-4836-9B2B-9BB453AF324C}" type="presParOf" srcId="{B9DDDE07-A27F-4D14-A3B7-166E1EB0555E}" destId="{5A60A8E1-48D0-4B3C-9DB1-AC8D1C58C66F}" srcOrd="3" destOrd="0" presId="urn:microsoft.com/office/officeart/2005/8/layout/hProcess4"/>
    <dgm:cxn modelId="{EBD4AA96-9516-4909-B072-8FDC550EB845}" type="presParOf" srcId="{B9DDDE07-A27F-4D14-A3B7-166E1EB0555E}" destId="{0BE8CB39-9CF3-448A-9467-0C8B6924A404}" srcOrd="4" destOrd="0" presId="urn:microsoft.com/office/officeart/2005/8/layout/hProcess4"/>
    <dgm:cxn modelId="{DA4269CA-5741-40F1-81E2-C95F6C4180E5}" type="presParOf" srcId="{0BE8CB39-9CF3-448A-9467-0C8B6924A404}" destId="{F8628D16-FEF9-487F-B16E-785A8BD8EBEF}" srcOrd="0" destOrd="0" presId="urn:microsoft.com/office/officeart/2005/8/layout/hProcess4"/>
    <dgm:cxn modelId="{2621B218-1C46-457F-B494-D5016D9573D4}" type="presParOf" srcId="{0BE8CB39-9CF3-448A-9467-0C8B6924A404}" destId="{18C7B95E-0481-43B7-B31C-C176F01AB372}" srcOrd="1" destOrd="0" presId="urn:microsoft.com/office/officeart/2005/8/layout/hProcess4"/>
    <dgm:cxn modelId="{3C98F9CB-5A6C-4A46-9EE7-F8C7802F9111}" type="presParOf" srcId="{0BE8CB39-9CF3-448A-9467-0C8B6924A404}" destId="{DFF7E936-35DD-4B55-84AD-C4E32696A066}" srcOrd="2" destOrd="0" presId="urn:microsoft.com/office/officeart/2005/8/layout/hProcess4"/>
    <dgm:cxn modelId="{16F64AA2-39A2-476C-B6B7-204088747AB4}" type="presParOf" srcId="{0BE8CB39-9CF3-448A-9467-0C8B6924A404}" destId="{C4B586A7-F6B0-4BE7-A06C-4154A660741A}" srcOrd="3" destOrd="0" presId="urn:microsoft.com/office/officeart/2005/8/layout/hProcess4"/>
    <dgm:cxn modelId="{E71D28CA-6C54-477F-B931-DA4C0EDE61A1}" type="presParOf" srcId="{0BE8CB39-9CF3-448A-9467-0C8B6924A404}" destId="{85F6B64B-DD8F-493D-8CE2-629B5067870F}" srcOrd="4" destOrd="0" presId="urn:microsoft.com/office/officeart/2005/8/layout/hProcess4"/>
    <dgm:cxn modelId="{5BD12548-2118-45B6-82B1-5FB28BF4E2D6}" type="presParOf" srcId="{B9DDDE07-A27F-4D14-A3B7-166E1EB0555E}" destId="{EBA3B50B-B117-493A-BE6D-3E6CAE70C4FB}" srcOrd="5" destOrd="0" presId="urn:microsoft.com/office/officeart/2005/8/layout/hProcess4"/>
    <dgm:cxn modelId="{28A638F5-F3B8-4B1C-ADD6-720ECF3B290B}" type="presParOf" srcId="{B9DDDE07-A27F-4D14-A3B7-166E1EB0555E}" destId="{DD97CFD9-35EC-4939-9592-0B43B38B08D3}" srcOrd="6" destOrd="0" presId="urn:microsoft.com/office/officeart/2005/8/layout/hProcess4"/>
    <dgm:cxn modelId="{5782FD20-EDA4-4E51-946A-B08790DA4F9A}" type="presParOf" srcId="{DD97CFD9-35EC-4939-9592-0B43B38B08D3}" destId="{2DC8980C-95C3-4D1B-9102-6FED1EDF4D51}" srcOrd="0" destOrd="0" presId="urn:microsoft.com/office/officeart/2005/8/layout/hProcess4"/>
    <dgm:cxn modelId="{DAA87F8D-4CFD-4746-9F41-351BF79EB56D}" type="presParOf" srcId="{DD97CFD9-35EC-4939-9592-0B43B38B08D3}" destId="{163627A8-E470-4F3B-A7F5-1CD407F07DA0}" srcOrd="1" destOrd="0" presId="urn:microsoft.com/office/officeart/2005/8/layout/hProcess4"/>
    <dgm:cxn modelId="{46D6ED0D-134A-4F5A-BF71-A5A7957AD93B}" type="presParOf" srcId="{DD97CFD9-35EC-4939-9592-0B43B38B08D3}" destId="{1D4A924E-00DD-4216-9C8C-E7BB4EF66F58}" srcOrd="2" destOrd="0" presId="urn:microsoft.com/office/officeart/2005/8/layout/hProcess4"/>
    <dgm:cxn modelId="{F8D328A0-0270-4357-9526-D98200817B94}" type="presParOf" srcId="{DD97CFD9-35EC-4939-9592-0B43B38B08D3}" destId="{7EDF8C36-BA50-42CE-861E-5ED65A4EEF23}" srcOrd="3" destOrd="0" presId="urn:microsoft.com/office/officeart/2005/8/layout/hProcess4"/>
    <dgm:cxn modelId="{A113D080-8041-4A50-8B20-4B3B1171A4C8}" type="presParOf" srcId="{DD97CFD9-35EC-4939-9592-0B43B38B08D3}" destId="{D1258AFC-35B6-45F3-8960-C087E6457D39}"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412FC13-C707-46BA-B273-EAA8A23C1E96}"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F0C19BC-9765-4488-8AC4-7291FE9197A6}">
      <dgm:prSet/>
      <dgm:spPr/>
      <dgm:t>
        <a:bodyPr/>
        <a:lstStyle/>
        <a:p>
          <a:pPr rtl="0"/>
          <a:r>
            <a:rPr lang="en-US" dirty="0" smtClean="0"/>
            <a:t>Enable Feature</a:t>
          </a:r>
          <a:endParaRPr lang="en-US" dirty="0"/>
        </a:p>
      </dgm:t>
    </dgm:pt>
    <dgm:pt modelId="{4950615E-0F6F-4316-BA9F-6A0857C9B8C9}" type="parTrans" cxnId="{7A53393A-04CB-45A5-ACFB-7DFCA5DAA598}">
      <dgm:prSet/>
      <dgm:spPr/>
      <dgm:t>
        <a:bodyPr/>
        <a:lstStyle/>
        <a:p>
          <a:endParaRPr lang="en-US"/>
        </a:p>
      </dgm:t>
    </dgm:pt>
    <dgm:pt modelId="{8BC30F41-0B23-4D52-A323-7DF5E939E116}" type="sibTrans" cxnId="{7A53393A-04CB-45A5-ACFB-7DFCA5DAA598}">
      <dgm:prSet/>
      <dgm:spPr/>
      <dgm:t>
        <a:bodyPr/>
        <a:lstStyle/>
        <a:p>
          <a:endParaRPr lang="en-US" dirty="0"/>
        </a:p>
      </dgm:t>
    </dgm:pt>
    <dgm:pt modelId="{E9F6A8CC-0BE8-4D7A-AF3D-3950712F4FF0}">
      <dgm:prSet/>
      <dgm:spPr/>
      <dgm:t>
        <a:bodyPr/>
        <a:lstStyle/>
        <a:p>
          <a:pPr rtl="0"/>
          <a:r>
            <a:rPr lang="en-US" dirty="0" smtClean="0"/>
            <a:t>Manage Baselines</a:t>
          </a:r>
          <a:endParaRPr lang="en-US" dirty="0"/>
        </a:p>
      </dgm:t>
    </dgm:pt>
    <dgm:pt modelId="{0098C04C-1099-4E38-9CB8-725567A78EB0}" type="parTrans" cxnId="{8CF2B80D-69B1-461C-93E2-D89D422DA218}">
      <dgm:prSet/>
      <dgm:spPr/>
      <dgm:t>
        <a:bodyPr/>
        <a:lstStyle/>
        <a:p>
          <a:endParaRPr lang="en-US"/>
        </a:p>
      </dgm:t>
    </dgm:pt>
    <dgm:pt modelId="{04D553E3-EF9D-4366-A48A-A76949116720}" type="sibTrans" cxnId="{8CF2B80D-69B1-461C-93E2-D89D422DA218}">
      <dgm:prSet/>
      <dgm:spPr/>
      <dgm:t>
        <a:bodyPr/>
        <a:lstStyle/>
        <a:p>
          <a:endParaRPr lang="en-US" dirty="0"/>
        </a:p>
      </dgm:t>
    </dgm:pt>
    <dgm:pt modelId="{163F246F-38BD-4210-A993-DB132547AA13}">
      <dgm:prSet/>
      <dgm:spPr/>
      <dgm:t>
        <a:bodyPr/>
        <a:lstStyle/>
        <a:p>
          <a:pPr rtl="0"/>
          <a:r>
            <a:rPr lang="en-US" dirty="0" smtClean="0"/>
            <a:t>Scan  Servers</a:t>
          </a:r>
          <a:endParaRPr lang="en-US" dirty="0"/>
        </a:p>
      </dgm:t>
    </dgm:pt>
    <dgm:pt modelId="{3C568852-F608-407C-9155-31BC36053ADD}" type="parTrans" cxnId="{A066E954-4D2A-49ED-8CE2-6DC95C1A6097}">
      <dgm:prSet/>
      <dgm:spPr/>
      <dgm:t>
        <a:bodyPr/>
        <a:lstStyle/>
        <a:p>
          <a:endParaRPr lang="en-US"/>
        </a:p>
      </dgm:t>
    </dgm:pt>
    <dgm:pt modelId="{DF8B33FE-7DC2-41D7-93C2-F3654290AF8A}" type="sibTrans" cxnId="{A066E954-4D2A-49ED-8CE2-6DC95C1A6097}">
      <dgm:prSet/>
      <dgm:spPr/>
      <dgm:t>
        <a:bodyPr/>
        <a:lstStyle/>
        <a:p>
          <a:endParaRPr lang="en-US" dirty="0"/>
        </a:p>
      </dgm:t>
    </dgm:pt>
    <dgm:pt modelId="{D50A332C-2445-4A1C-A597-0B73A036D8B2}">
      <dgm:prSet/>
      <dgm:spPr/>
      <dgm:t>
        <a:bodyPr/>
        <a:lstStyle/>
        <a:p>
          <a:pPr rtl="0"/>
          <a:r>
            <a:rPr lang="en-US" dirty="0" smtClean="0"/>
            <a:t>Remediate Servers</a:t>
          </a:r>
          <a:endParaRPr lang="en-US" dirty="0"/>
        </a:p>
      </dgm:t>
    </dgm:pt>
    <dgm:pt modelId="{BEB7B578-46CF-4C2B-8CB3-63696CB75E57}" type="parTrans" cxnId="{31912668-F72A-4D43-AC0C-742628867D3C}">
      <dgm:prSet/>
      <dgm:spPr/>
      <dgm:t>
        <a:bodyPr/>
        <a:lstStyle/>
        <a:p>
          <a:endParaRPr lang="en-US"/>
        </a:p>
      </dgm:t>
    </dgm:pt>
    <dgm:pt modelId="{E68DE104-9576-40E7-82DA-70162F7657F6}" type="sibTrans" cxnId="{31912668-F72A-4D43-AC0C-742628867D3C}">
      <dgm:prSet/>
      <dgm:spPr/>
      <dgm:t>
        <a:bodyPr/>
        <a:lstStyle/>
        <a:p>
          <a:endParaRPr lang="en-US" dirty="0"/>
        </a:p>
      </dgm:t>
    </dgm:pt>
    <dgm:pt modelId="{0F694E8D-DB1B-4022-8627-D1FE8DC1DAB2}">
      <dgm:prSet/>
      <dgm:spPr/>
      <dgm:t>
        <a:bodyPr/>
        <a:lstStyle/>
        <a:p>
          <a:pPr rtl="0"/>
          <a:r>
            <a:rPr lang="en-US" dirty="0" smtClean="0"/>
            <a:t>Manage Exemptions</a:t>
          </a:r>
        </a:p>
      </dgm:t>
    </dgm:pt>
    <dgm:pt modelId="{55C1D285-F9A9-491D-A35B-7948AF2001F0}" type="parTrans" cxnId="{0B937889-D936-4A36-B01F-426A8C8C8200}">
      <dgm:prSet/>
      <dgm:spPr/>
      <dgm:t>
        <a:bodyPr/>
        <a:lstStyle/>
        <a:p>
          <a:endParaRPr lang="en-US"/>
        </a:p>
      </dgm:t>
    </dgm:pt>
    <dgm:pt modelId="{68CB38E8-71D6-4068-8A36-8740EAE01052}" type="sibTrans" cxnId="{0B937889-D936-4A36-B01F-426A8C8C8200}">
      <dgm:prSet/>
      <dgm:spPr/>
      <dgm:t>
        <a:bodyPr/>
        <a:lstStyle/>
        <a:p>
          <a:endParaRPr lang="en-US"/>
        </a:p>
      </dgm:t>
    </dgm:pt>
    <dgm:pt modelId="{FF63F0E4-391D-4E71-BCFD-574EF9C79D60}" type="pres">
      <dgm:prSet presAssocID="{0412FC13-C707-46BA-B273-EAA8A23C1E96}" presName="Name0" presStyleCnt="0">
        <dgm:presLayoutVars>
          <dgm:dir/>
          <dgm:resizeHandles val="exact"/>
        </dgm:presLayoutVars>
      </dgm:prSet>
      <dgm:spPr/>
      <dgm:t>
        <a:bodyPr/>
        <a:lstStyle/>
        <a:p>
          <a:endParaRPr lang="en-US"/>
        </a:p>
      </dgm:t>
    </dgm:pt>
    <dgm:pt modelId="{9EEB7C26-3B8E-4BFF-94EA-305A3B052318}" type="pres">
      <dgm:prSet presAssocID="{3F0C19BC-9765-4488-8AC4-7291FE9197A6}" presName="node" presStyleLbl="node1" presStyleIdx="0" presStyleCnt="5">
        <dgm:presLayoutVars>
          <dgm:bulletEnabled val="1"/>
        </dgm:presLayoutVars>
      </dgm:prSet>
      <dgm:spPr/>
      <dgm:t>
        <a:bodyPr/>
        <a:lstStyle/>
        <a:p>
          <a:endParaRPr lang="en-US"/>
        </a:p>
      </dgm:t>
    </dgm:pt>
    <dgm:pt modelId="{5761687E-4172-4C26-8039-5E6D094164B0}" type="pres">
      <dgm:prSet presAssocID="{8BC30F41-0B23-4D52-A323-7DF5E939E116}" presName="sibTrans" presStyleLbl="sibTrans2D1" presStyleIdx="0" presStyleCnt="4"/>
      <dgm:spPr/>
      <dgm:t>
        <a:bodyPr/>
        <a:lstStyle/>
        <a:p>
          <a:endParaRPr lang="en-US"/>
        </a:p>
      </dgm:t>
    </dgm:pt>
    <dgm:pt modelId="{67DA01F4-21CC-4078-868A-4F55844C03D4}" type="pres">
      <dgm:prSet presAssocID="{8BC30F41-0B23-4D52-A323-7DF5E939E116}" presName="connectorText" presStyleLbl="sibTrans2D1" presStyleIdx="0" presStyleCnt="4"/>
      <dgm:spPr/>
      <dgm:t>
        <a:bodyPr/>
        <a:lstStyle/>
        <a:p>
          <a:endParaRPr lang="en-US"/>
        </a:p>
      </dgm:t>
    </dgm:pt>
    <dgm:pt modelId="{E7BB7603-1547-4B03-B384-2DECF2987AAF}" type="pres">
      <dgm:prSet presAssocID="{E9F6A8CC-0BE8-4D7A-AF3D-3950712F4FF0}" presName="node" presStyleLbl="node1" presStyleIdx="1" presStyleCnt="5">
        <dgm:presLayoutVars>
          <dgm:bulletEnabled val="1"/>
        </dgm:presLayoutVars>
      </dgm:prSet>
      <dgm:spPr/>
      <dgm:t>
        <a:bodyPr/>
        <a:lstStyle/>
        <a:p>
          <a:endParaRPr lang="en-US"/>
        </a:p>
      </dgm:t>
    </dgm:pt>
    <dgm:pt modelId="{9F53244C-9963-4704-A54C-C8ED46DF6B54}" type="pres">
      <dgm:prSet presAssocID="{04D553E3-EF9D-4366-A48A-A76949116720}" presName="sibTrans" presStyleLbl="sibTrans2D1" presStyleIdx="1" presStyleCnt="4"/>
      <dgm:spPr/>
      <dgm:t>
        <a:bodyPr/>
        <a:lstStyle/>
        <a:p>
          <a:endParaRPr lang="en-US"/>
        </a:p>
      </dgm:t>
    </dgm:pt>
    <dgm:pt modelId="{3D735ADC-E203-478B-BCD2-EABE2A5A3641}" type="pres">
      <dgm:prSet presAssocID="{04D553E3-EF9D-4366-A48A-A76949116720}" presName="connectorText" presStyleLbl="sibTrans2D1" presStyleIdx="1" presStyleCnt="4"/>
      <dgm:spPr/>
      <dgm:t>
        <a:bodyPr/>
        <a:lstStyle/>
        <a:p>
          <a:endParaRPr lang="en-US"/>
        </a:p>
      </dgm:t>
    </dgm:pt>
    <dgm:pt modelId="{3D620244-E1FF-42CC-97BB-296ADAED4ADF}" type="pres">
      <dgm:prSet presAssocID="{163F246F-38BD-4210-A993-DB132547AA13}" presName="node" presStyleLbl="node1" presStyleIdx="2" presStyleCnt="5">
        <dgm:presLayoutVars>
          <dgm:bulletEnabled val="1"/>
        </dgm:presLayoutVars>
      </dgm:prSet>
      <dgm:spPr/>
      <dgm:t>
        <a:bodyPr/>
        <a:lstStyle/>
        <a:p>
          <a:endParaRPr lang="en-US"/>
        </a:p>
      </dgm:t>
    </dgm:pt>
    <dgm:pt modelId="{B91E6AAD-AB15-4278-BDE3-A39A4697C514}" type="pres">
      <dgm:prSet presAssocID="{DF8B33FE-7DC2-41D7-93C2-F3654290AF8A}" presName="sibTrans" presStyleLbl="sibTrans2D1" presStyleIdx="2" presStyleCnt="4"/>
      <dgm:spPr/>
      <dgm:t>
        <a:bodyPr/>
        <a:lstStyle/>
        <a:p>
          <a:endParaRPr lang="en-US"/>
        </a:p>
      </dgm:t>
    </dgm:pt>
    <dgm:pt modelId="{B4DF95E0-F567-492D-807C-02ACEE31AAFD}" type="pres">
      <dgm:prSet presAssocID="{DF8B33FE-7DC2-41D7-93C2-F3654290AF8A}" presName="connectorText" presStyleLbl="sibTrans2D1" presStyleIdx="2" presStyleCnt="4"/>
      <dgm:spPr/>
      <dgm:t>
        <a:bodyPr/>
        <a:lstStyle/>
        <a:p>
          <a:endParaRPr lang="en-US"/>
        </a:p>
      </dgm:t>
    </dgm:pt>
    <dgm:pt modelId="{3EA84946-EB66-4AD0-909C-C7E885FA0D2F}" type="pres">
      <dgm:prSet presAssocID="{D50A332C-2445-4A1C-A597-0B73A036D8B2}" presName="node" presStyleLbl="node1" presStyleIdx="3" presStyleCnt="5">
        <dgm:presLayoutVars>
          <dgm:bulletEnabled val="1"/>
        </dgm:presLayoutVars>
      </dgm:prSet>
      <dgm:spPr/>
      <dgm:t>
        <a:bodyPr/>
        <a:lstStyle/>
        <a:p>
          <a:endParaRPr lang="en-US"/>
        </a:p>
      </dgm:t>
    </dgm:pt>
    <dgm:pt modelId="{972DCF2D-DCB6-4C56-AA56-8014BD74E08C}" type="pres">
      <dgm:prSet presAssocID="{E68DE104-9576-40E7-82DA-70162F7657F6}" presName="sibTrans" presStyleLbl="sibTrans2D1" presStyleIdx="3" presStyleCnt="4"/>
      <dgm:spPr/>
      <dgm:t>
        <a:bodyPr/>
        <a:lstStyle/>
        <a:p>
          <a:endParaRPr lang="en-US"/>
        </a:p>
      </dgm:t>
    </dgm:pt>
    <dgm:pt modelId="{6EDDAA7C-FD68-49C1-9244-0674786AE9B4}" type="pres">
      <dgm:prSet presAssocID="{E68DE104-9576-40E7-82DA-70162F7657F6}" presName="connectorText" presStyleLbl="sibTrans2D1" presStyleIdx="3" presStyleCnt="4"/>
      <dgm:spPr/>
      <dgm:t>
        <a:bodyPr/>
        <a:lstStyle/>
        <a:p>
          <a:endParaRPr lang="en-US"/>
        </a:p>
      </dgm:t>
    </dgm:pt>
    <dgm:pt modelId="{10909897-5757-4A6E-9A62-8229BC702C2E}" type="pres">
      <dgm:prSet presAssocID="{0F694E8D-DB1B-4022-8627-D1FE8DC1DAB2}" presName="node" presStyleLbl="node1" presStyleIdx="4" presStyleCnt="5">
        <dgm:presLayoutVars>
          <dgm:bulletEnabled val="1"/>
        </dgm:presLayoutVars>
      </dgm:prSet>
      <dgm:spPr/>
      <dgm:t>
        <a:bodyPr/>
        <a:lstStyle/>
        <a:p>
          <a:endParaRPr lang="en-US"/>
        </a:p>
      </dgm:t>
    </dgm:pt>
  </dgm:ptLst>
  <dgm:cxnLst>
    <dgm:cxn modelId="{31912668-F72A-4D43-AC0C-742628867D3C}" srcId="{0412FC13-C707-46BA-B273-EAA8A23C1E96}" destId="{D50A332C-2445-4A1C-A597-0B73A036D8B2}" srcOrd="3" destOrd="0" parTransId="{BEB7B578-46CF-4C2B-8CB3-63696CB75E57}" sibTransId="{E68DE104-9576-40E7-82DA-70162F7657F6}"/>
    <dgm:cxn modelId="{AD1B59FB-342F-4D2D-9D1F-71444A7376BC}" type="presOf" srcId="{E9F6A8CC-0BE8-4D7A-AF3D-3950712F4FF0}" destId="{E7BB7603-1547-4B03-B384-2DECF2987AAF}" srcOrd="0" destOrd="0" presId="urn:microsoft.com/office/officeart/2005/8/layout/process1"/>
    <dgm:cxn modelId="{AE9BF5BE-4B24-47AB-954C-5062B8D0B72F}" type="presOf" srcId="{E68DE104-9576-40E7-82DA-70162F7657F6}" destId="{6EDDAA7C-FD68-49C1-9244-0674786AE9B4}" srcOrd="1" destOrd="0" presId="urn:microsoft.com/office/officeart/2005/8/layout/process1"/>
    <dgm:cxn modelId="{0B72DC22-EEB6-430A-8B94-A0E38802B152}" type="presOf" srcId="{04D553E3-EF9D-4366-A48A-A76949116720}" destId="{3D735ADC-E203-478B-BCD2-EABE2A5A3641}" srcOrd="1" destOrd="0" presId="urn:microsoft.com/office/officeart/2005/8/layout/process1"/>
    <dgm:cxn modelId="{213C6D4C-7DB3-4345-81FE-EADD53D4A222}" type="presOf" srcId="{3F0C19BC-9765-4488-8AC4-7291FE9197A6}" destId="{9EEB7C26-3B8E-4BFF-94EA-305A3B052318}" srcOrd="0" destOrd="0" presId="urn:microsoft.com/office/officeart/2005/8/layout/process1"/>
    <dgm:cxn modelId="{8CF2B80D-69B1-461C-93E2-D89D422DA218}" srcId="{0412FC13-C707-46BA-B273-EAA8A23C1E96}" destId="{E9F6A8CC-0BE8-4D7A-AF3D-3950712F4FF0}" srcOrd="1" destOrd="0" parTransId="{0098C04C-1099-4E38-9CB8-725567A78EB0}" sibTransId="{04D553E3-EF9D-4366-A48A-A76949116720}"/>
    <dgm:cxn modelId="{0B937889-D936-4A36-B01F-426A8C8C8200}" srcId="{0412FC13-C707-46BA-B273-EAA8A23C1E96}" destId="{0F694E8D-DB1B-4022-8627-D1FE8DC1DAB2}" srcOrd="4" destOrd="0" parTransId="{55C1D285-F9A9-491D-A35B-7948AF2001F0}" sibTransId="{68CB38E8-71D6-4068-8A36-8740EAE01052}"/>
    <dgm:cxn modelId="{41A6F28B-D77A-44A2-9165-CD2F6437187F}" type="presOf" srcId="{8BC30F41-0B23-4D52-A323-7DF5E939E116}" destId="{5761687E-4172-4C26-8039-5E6D094164B0}" srcOrd="0" destOrd="0" presId="urn:microsoft.com/office/officeart/2005/8/layout/process1"/>
    <dgm:cxn modelId="{E122A5A2-4E70-4564-89B2-4F491871B95B}" type="presOf" srcId="{D50A332C-2445-4A1C-A597-0B73A036D8B2}" destId="{3EA84946-EB66-4AD0-909C-C7E885FA0D2F}" srcOrd="0" destOrd="0" presId="urn:microsoft.com/office/officeart/2005/8/layout/process1"/>
    <dgm:cxn modelId="{D90647C6-C748-4FE6-807C-867323ACCA72}" type="presOf" srcId="{163F246F-38BD-4210-A993-DB132547AA13}" destId="{3D620244-E1FF-42CC-97BB-296ADAED4ADF}" srcOrd="0" destOrd="0" presId="urn:microsoft.com/office/officeart/2005/8/layout/process1"/>
    <dgm:cxn modelId="{8245A022-20C4-4063-B7A3-C6A42565E956}" type="presOf" srcId="{DF8B33FE-7DC2-41D7-93C2-F3654290AF8A}" destId="{B4DF95E0-F567-492D-807C-02ACEE31AAFD}" srcOrd="1" destOrd="0" presId="urn:microsoft.com/office/officeart/2005/8/layout/process1"/>
    <dgm:cxn modelId="{0E463CED-7790-4CE3-91E4-58BD204A4B93}" type="presOf" srcId="{0F694E8D-DB1B-4022-8627-D1FE8DC1DAB2}" destId="{10909897-5757-4A6E-9A62-8229BC702C2E}" srcOrd="0" destOrd="0" presId="urn:microsoft.com/office/officeart/2005/8/layout/process1"/>
    <dgm:cxn modelId="{713D1021-31BA-47BF-94CC-61969BC94239}" type="presOf" srcId="{DF8B33FE-7DC2-41D7-93C2-F3654290AF8A}" destId="{B91E6AAD-AB15-4278-BDE3-A39A4697C514}" srcOrd="0" destOrd="0" presId="urn:microsoft.com/office/officeart/2005/8/layout/process1"/>
    <dgm:cxn modelId="{7A53393A-04CB-45A5-ACFB-7DFCA5DAA598}" srcId="{0412FC13-C707-46BA-B273-EAA8A23C1E96}" destId="{3F0C19BC-9765-4488-8AC4-7291FE9197A6}" srcOrd="0" destOrd="0" parTransId="{4950615E-0F6F-4316-BA9F-6A0857C9B8C9}" sibTransId="{8BC30F41-0B23-4D52-A323-7DF5E939E116}"/>
    <dgm:cxn modelId="{6DF29411-D9A2-4A56-A564-C55785FF300C}" type="presOf" srcId="{0412FC13-C707-46BA-B273-EAA8A23C1E96}" destId="{FF63F0E4-391D-4E71-BCFD-574EF9C79D60}" srcOrd="0" destOrd="0" presId="urn:microsoft.com/office/officeart/2005/8/layout/process1"/>
    <dgm:cxn modelId="{A066E954-4D2A-49ED-8CE2-6DC95C1A6097}" srcId="{0412FC13-C707-46BA-B273-EAA8A23C1E96}" destId="{163F246F-38BD-4210-A993-DB132547AA13}" srcOrd="2" destOrd="0" parTransId="{3C568852-F608-407C-9155-31BC36053ADD}" sibTransId="{DF8B33FE-7DC2-41D7-93C2-F3654290AF8A}"/>
    <dgm:cxn modelId="{BF7C6065-DACB-4C7E-ABED-543EE1ABD4C6}" type="presOf" srcId="{8BC30F41-0B23-4D52-A323-7DF5E939E116}" destId="{67DA01F4-21CC-4078-868A-4F55844C03D4}" srcOrd="1" destOrd="0" presId="urn:microsoft.com/office/officeart/2005/8/layout/process1"/>
    <dgm:cxn modelId="{94F73451-EF9E-4E12-B61F-B96212AA72AE}" type="presOf" srcId="{E68DE104-9576-40E7-82DA-70162F7657F6}" destId="{972DCF2D-DCB6-4C56-AA56-8014BD74E08C}" srcOrd="0" destOrd="0" presId="urn:microsoft.com/office/officeart/2005/8/layout/process1"/>
    <dgm:cxn modelId="{CF9A9708-A026-4572-AD75-0965C0BAAA87}" type="presOf" srcId="{04D553E3-EF9D-4366-A48A-A76949116720}" destId="{9F53244C-9963-4704-A54C-C8ED46DF6B54}" srcOrd="0" destOrd="0" presId="urn:microsoft.com/office/officeart/2005/8/layout/process1"/>
    <dgm:cxn modelId="{C05CEB2D-B057-4505-91B5-407E9B2D597D}" type="presParOf" srcId="{FF63F0E4-391D-4E71-BCFD-574EF9C79D60}" destId="{9EEB7C26-3B8E-4BFF-94EA-305A3B052318}" srcOrd="0" destOrd="0" presId="urn:microsoft.com/office/officeart/2005/8/layout/process1"/>
    <dgm:cxn modelId="{F15B9768-5B45-4F09-94B2-9D44CABC74DE}" type="presParOf" srcId="{FF63F0E4-391D-4E71-BCFD-574EF9C79D60}" destId="{5761687E-4172-4C26-8039-5E6D094164B0}" srcOrd="1" destOrd="0" presId="urn:microsoft.com/office/officeart/2005/8/layout/process1"/>
    <dgm:cxn modelId="{EAD77B14-2682-4FA1-9B6A-18C30F6DD2DD}" type="presParOf" srcId="{5761687E-4172-4C26-8039-5E6D094164B0}" destId="{67DA01F4-21CC-4078-868A-4F55844C03D4}" srcOrd="0" destOrd="0" presId="urn:microsoft.com/office/officeart/2005/8/layout/process1"/>
    <dgm:cxn modelId="{385C5311-3EA1-4AF4-8FE1-E254666B616E}" type="presParOf" srcId="{FF63F0E4-391D-4E71-BCFD-574EF9C79D60}" destId="{E7BB7603-1547-4B03-B384-2DECF2987AAF}" srcOrd="2" destOrd="0" presId="urn:microsoft.com/office/officeart/2005/8/layout/process1"/>
    <dgm:cxn modelId="{7708AC4E-6D84-496D-A1BA-2ECC009A09C9}" type="presParOf" srcId="{FF63F0E4-391D-4E71-BCFD-574EF9C79D60}" destId="{9F53244C-9963-4704-A54C-C8ED46DF6B54}" srcOrd="3" destOrd="0" presId="urn:microsoft.com/office/officeart/2005/8/layout/process1"/>
    <dgm:cxn modelId="{0B836C95-8CA4-4AF9-85E9-9A1067A01EF6}" type="presParOf" srcId="{9F53244C-9963-4704-A54C-C8ED46DF6B54}" destId="{3D735ADC-E203-478B-BCD2-EABE2A5A3641}" srcOrd="0" destOrd="0" presId="urn:microsoft.com/office/officeart/2005/8/layout/process1"/>
    <dgm:cxn modelId="{6F980C00-8EED-448F-B88F-4CAD945469EF}" type="presParOf" srcId="{FF63F0E4-391D-4E71-BCFD-574EF9C79D60}" destId="{3D620244-E1FF-42CC-97BB-296ADAED4ADF}" srcOrd="4" destOrd="0" presId="urn:microsoft.com/office/officeart/2005/8/layout/process1"/>
    <dgm:cxn modelId="{94FFF27B-81A4-4B27-8FDF-5BD6417E6185}" type="presParOf" srcId="{FF63F0E4-391D-4E71-BCFD-574EF9C79D60}" destId="{B91E6AAD-AB15-4278-BDE3-A39A4697C514}" srcOrd="5" destOrd="0" presId="urn:microsoft.com/office/officeart/2005/8/layout/process1"/>
    <dgm:cxn modelId="{DC5DA357-C307-4441-B6C9-75365684B337}" type="presParOf" srcId="{B91E6AAD-AB15-4278-BDE3-A39A4697C514}" destId="{B4DF95E0-F567-492D-807C-02ACEE31AAFD}" srcOrd="0" destOrd="0" presId="urn:microsoft.com/office/officeart/2005/8/layout/process1"/>
    <dgm:cxn modelId="{BEA53E5A-3EB9-44B2-997A-F57612C9A0B2}" type="presParOf" srcId="{FF63F0E4-391D-4E71-BCFD-574EF9C79D60}" destId="{3EA84946-EB66-4AD0-909C-C7E885FA0D2F}" srcOrd="6" destOrd="0" presId="urn:microsoft.com/office/officeart/2005/8/layout/process1"/>
    <dgm:cxn modelId="{E7308252-081D-43F6-B187-7ECDC95049CC}" type="presParOf" srcId="{FF63F0E4-391D-4E71-BCFD-574EF9C79D60}" destId="{972DCF2D-DCB6-4C56-AA56-8014BD74E08C}" srcOrd="7" destOrd="0" presId="urn:microsoft.com/office/officeart/2005/8/layout/process1"/>
    <dgm:cxn modelId="{34EC611A-80CF-4D7F-B101-E45919C9C994}" type="presParOf" srcId="{972DCF2D-DCB6-4C56-AA56-8014BD74E08C}" destId="{6EDDAA7C-FD68-49C1-9244-0674786AE9B4}" srcOrd="0" destOrd="0" presId="urn:microsoft.com/office/officeart/2005/8/layout/process1"/>
    <dgm:cxn modelId="{35E6B3EF-13D9-4280-B851-706BF933A87F}" type="presParOf" srcId="{FF63F0E4-391D-4E71-BCFD-574EF9C79D60}" destId="{10909897-5757-4A6E-9A62-8229BC702C2E}"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2251709" cy="4789527"/>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0" kern="1200" dirty="0" smtClean="0"/>
            <a:t>Service Management</a:t>
          </a:r>
          <a:endParaRPr lang="en-US" sz="2100" b="0" kern="1200" dirty="0"/>
        </a:p>
      </dsp:txBody>
      <dsp:txXfrm>
        <a:off x="0" y="0"/>
        <a:ext cx="2251709" cy="1436858"/>
      </dsp:txXfrm>
    </dsp:sp>
    <dsp:sp modelId="{71481B03-FBC6-418D-B38A-4D1582B8D554}">
      <dsp:nvSpPr>
        <dsp:cNvPr id="0" name=""/>
        <dsp:cNvSpPr/>
      </dsp:nvSpPr>
      <dsp:spPr>
        <a:xfrm>
          <a:off x="225170" y="1436975"/>
          <a:ext cx="1801367" cy="69773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Service  Templates</a:t>
          </a:r>
          <a:endParaRPr lang="en-US" sz="1400" kern="1200" dirty="0"/>
        </a:p>
      </dsp:txBody>
      <dsp:txXfrm>
        <a:off x="245606" y="1457411"/>
        <a:ext cx="1760495" cy="656860"/>
      </dsp:txXfrm>
    </dsp:sp>
    <dsp:sp modelId="{D7F15D9C-3A63-4144-8A5F-7133D9517619}">
      <dsp:nvSpPr>
        <dsp:cNvPr id="0" name=""/>
        <dsp:cNvSpPr/>
      </dsp:nvSpPr>
      <dsp:spPr>
        <a:xfrm>
          <a:off x="225170" y="2242050"/>
          <a:ext cx="1801367" cy="69773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Deployment</a:t>
          </a:r>
          <a:endParaRPr lang="en-US" sz="1400" kern="1200" dirty="0"/>
        </a:p>
      </dsp:txBody>
      <dsp:txXfrm>
        <a:off x="245606" y="2262486"/>
        <a:ext cx="1760495" cy="656860"/>
      </dsp:txXfrm>
    </dsp:sp>
    <dsp:sp modelId="{CEF40CCB-D92D-49DB-BF8D-E860F6DF3487}">
      <dsp:nvSpPr>
        <dsp:cNvPr id="0" name=""/>
        <dsp:cNvSpPr/>
      </dsp:nvSpPr>
      <dsp:spPr>
        <a:xfrm>
          <a:off x="225170" y="3047126"/>
          <a:ext cx="1801367" cy="69773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Custom Command Execution</a:t>
          </a:r>
          <a:endParaRPr lang="en-US" sz="1400" kern="1200" dirty="0"/>
        </a:p>
      </dsp:txBody>
      <dsp:txXfrm>
        <a:off x="245606" y="3067562"/>
        <a:ext cx="1760495" cy="656860"/>
      </dsp:txXfrm>
    </dsp:sp>
    <dsp:sp modelId="{21E35218-11B3-4F41-8DE6-EE7B47CABB25}">
      <dsp:nvSpPr>
        <dsp:cNvPr id="0" name=""/>
        <dsp:cNvSpPr/>
      </dsp:nvSpPr>
      <dsp:spPr>
        <a:xfrm>
          <a:off x="225170" y="3852201"/>
          <a:ext cx="1801367" cy="69773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Image Based Servicing</a:t>
          </a:r>
          <a:endParaRPr lang="en-US" sz="1400" kern="1200" dirty="0"/>
        </a:p>
      </dsp:txBody>
      <dsp:txXfrm>
        <a:off x="245606" y="3872637"/>
        <a:ext cx="1760495" cy="6568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578C0C-ABDE-4C3A-83DD-A1CC6591788B}">
      <dsp:nvSpPr>
        <dsp:cNvPr id="0" name=""/>
        <dsp:cNvSpPr/>
      </dsp:nvSpPr>
      <dsp:spPr>
        <a:xfrm>
          <a:off x="0" y="0"/>
          <a:ext cx="1962305" cy="4789527"/>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Cloud Management</a:t>
          </a:r>
          <a:endParaRPr lang="en-US" sz="2100" kern="1200" dirty="0"/>
        </a:p>
      </dsp:txBody>
      <dsp:txXfrm>
        <a:off x="0" y="0"/>
        <a:ext cx="1962305" cy="1436858"/>
      </dsp:txXfrm>
    </dsp:sp>
    <dsp:sp modelId="{242900EB-425D-42F2-AFBF-1360C1A07D64}">
      <dsp:nvSpPr>
        <dsp:cNvPr id="0" name=""/>
        <dsp:cNvSpPr/>
      </dsp:nvSpPr>
      <dsp:spPr>
        <a:xfrm>
          <a:off x="196230" y="1437267"/>
          <a:ext cx="1569844" cy="94095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Application Owner Usage</a:t>
          </a:r>
          <a:endParaRPr lang="en-US" sz="1400" kern="1200" dirty="0"/>
        </a:p>
      </dsp:txBody>
      <dsp:txXfrm>
        <a:off x="223789" y="1464826"/>
        <a:ext cx="1514726" cy="885832"/>
      </dsp:txXfrm>
    </dsp:sp>
    <dsp:sp modelId="{B23BCF8C-7CED-4FF8-9C0D-BF6A3FA5BD96}">
      <dsp:nvSpPr>
        <dsp:cNvPr id="0" name=""/>
        <dsp:cNvSpPr/>
      </dsp:nvSpPr>
      <dsp:spPr>
        <a:xfrm>
          <a:off x="196230" y="2522979"/>
          <a:ext cx="1569844" cy="94095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Capacity and Capability</a:t>
          </a:r>
          <a:endParaRPr lang="en-US" sz="1400" kern="1200" dirty="0"/>
        </a:p>
      </dsp:txBody>
      <dsp:txXfrm>
        <a:off x="223789" y="2550538"/>
        <a:ext cx="1514726" cy="885832"/>
      </dsp:txXfrm>
    </dsp:sp>
    <dsp:sp modelId="{51C5C38D-66A4-4BDA-96A2-94BB35F7FF99}">
      <dsp:nvSpPr>
        <dsp:cNvPr id="0" name=""/>
        <dsp:cNvSpPr/>
      </dsp:nvSpPr>
      <dsp:spPr>
        <a:xfrm>
          <a:off x="196230" y="3608691"/>
          <a:ext cx="1569844" cy="940950"/>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Delegation and Quota</a:t>
          </a:r>
          <a:endParaRPr lang="en-US" sz="1400" kern="1200" dirty="0"/>
        </a:p>
      </dsp:txBody>
      <dsp:txXfrm>
        <a:off x="223789" y="3636250"/>
        <a:ext cx="1514726" cy="885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B2E2BD-4367-4A0B-8E7A-BAC3C129F915}">
      <dsp:nvSpPr>
        <dsp:cNvPr id="0" name=""/>
        <dsp:cNvSpPr/>
      </dsp:nvSpPr>
      <dsp:spPr>
        <a:xfrm>
          <a:off x="0" y="0"/>
          <a:ext cx="2068427" cy="4789527"/>
        </a:xfrm>
        <a:prstGeom prst="roundRect">
          <a:avLst>
            <a:gd name="adj" fmla="val 10000"/>
          </a:avLst>
        </a:prstGeom>
        <a:gradFill rotWithShape="0">
          <a:gsLst>
            <a:gs pos="0">
              <a:schemeClr val="dk1">
                <a:tint val="40000"/>
                <a:hueOff val="0"/>
                <a:satOff val="0"/>
                <a:lumOff val="0"/>
                <a:alphaOff val="0"/>
                <a:shade val="51000"/>
                <a:satMod val="130000"/>
              </a:schemeClr>
            </a:gs>
            <a:gs pos="80000">
              <a:schemeClr val="dk1">
                <a:tint val="40000"/>
                <a:hueOff val="0"/>
                <a:satOff val="0"/>
                <a:lumOff val="0"/>
                <a:alphaOff val="0"/>
                <a:shade val="93000"/>
                <a:satMod val="130000"/>
              </a:schemeClr>
            </a:gs>
            <a:gs pos="100000">
              <a:schemeClr val="dk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dsp:spPr>
      <dsp:style>
        <a:lnRef idx="0">
          <a:scrgbClr r="0" g="0" b="0"/>
        </a:lnRef>
        <a:fillRef idx="3">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Infrastructure Enhancements</a:t>
          </a:r>
          <a:endParaRPr lang="en-US" sz="2100" b="0" kern="1200" dirty="0"/>
        </a:p>
      </dsp:txBody>
      <dsp:txXfrm>
        <a:off x="0" y="0"/>
        <a:ext cx="2068427" cy="1436858"/>
      </dsp:txXfrm>
    </dsp:sp>
    <dsp:sp modelId="{5EBA8FD1-8E75-49A0-A8BB-D5EB29CA2308}">
      <dsp:nvSpPr>
        <dsp:cNvPr id="0" name=""/>
        <dsp:cNvSpPr/>
      </dsp:nvSpPr>
      <dsp:spPr>
        <a:xfrm>
          <a:off x="206842" y="1436975"/>
          <a:ext cx="1654742" cy="69773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HA VMM Server</a:t>
          </a:r>
          <a:endParaRPr lang="en-US" sz="1400" kern="1200" dirty="0"/>
        </a:p>
      </dsp:txBody>
      <dsp:txXfrm>
        <a:off x="227278" y="1457411"/>
        <a:ext cx="1613870" cy="656860"/>
      </dsp:txXfrm>
    </dsp:sp>
    <dsp:sp modelId="{38AC0347-4B21-4947-9F9B-E0328B9AE9D4}">
      <dsp:nvSpPr>
        <dsp:cNvPr id="0" name=""/>
        <dsp:cNvSpPr/>
      </dsp:nvSpPr>
      <dsp:spPr>
        <a:xfrm>
          <a:off x="206842" y="2242050"/>
          <a:ext cx="1654742" cy="69773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Upgrade</a:t>
          </a:r>
          <a:endParaRPr lang="en-US" sz="1400" kern="1200" dirty="0"/>
        </a:p>
      </dsp:txBody>
      <dsp:txXfrm>
        <a:off x="227278" y="2262486"/>
        <a:ext cx="1613870" cy="656860"/>
      </dsp:txXfrm>
    </dsp:sp>
    <dsp:sp modelId="{BDD3414C-D9E8-4AE3-9755-9E9A6A4B8216}">
      <dsp:nvSpPr>
        <dsp:cNvPr id="0" name=""/>
        <dsp:cNvSpPr/>
      </dsp:nvSpPr>
      <dsp:spPr>
        <a:xfrm>
          <a:off x="206842" y="3047126"/>
          <a:ext cx="1654742" cy="69773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Custom Properties</a:t>
          </a:r>
          <a:endParaRPr lang="en-US" sz="1400" kern="1200" dirty="0"/>
        </a:p>
      </dsp:txBody>
      <dsp:txXfrm>
        <a:off x="227278" y="3067562"/>
        <a:ext cx="1613870" cy="656860"/>
      </dsp:txXfrm>
    </dsp:sp>
    <dsp:sp modelId="{4AE05F2B-9698-4DA6-A51C-0004399D6228}">
      <dsp:nvSpPr>
        <dsp:cNvPr id="0" name=""/>
        <dsp:cNvSpPr/>
      </dsp:nvSpPr>
      <dsp:spPr>
        <a:xfrm>
          <a:off x="206842" y="3852201"/>
          <a:ext cx="1654742" cy="697732"/>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kern="1200" dirty="0" smtClean="0"/>
            <a:t>PowerShell</a:t>
          </a:r>
          <a:endParaRPr lang="en-US" sz="1400" kern="1200" dirty="0"/>
        </a:p>
      </dsp:txBody>
      <dsp:txXfrm>
        <a:off x="227278" y="3872637"/>
        <a:ext cx="1613870" cy="6568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A01CDD-3941-4D1E-A0C0-BFF01C0B1D3D}">
      <dsp:nvSpPr>
        <dsp:cNvPr id="0" name=""/>
        <dsp:cNvSpPr/>
      </dsp:nvSpPr>
      <dsp:spPr>
        <a:xfrm>
          <a:off x="2369" y="1767784"/>
          <a:ext cx="2243625" cy="1850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Cluster Agnostic</a:t>
          </a:r>
          <a:endParaRPr lang="en-US" sz="1400" kern="1200" dirty="0"/>
        </a:p>
        <a:p>
          <a:pPr marL="114300" lvl="1" indent="-114300" algn="l" defTabSz="622300" rtl="0">
            <a:lnSpc>
              <a:spcPct val="90000"/>
            </a:lnSpc>
            <a:spcBef>
              <a:spcPct val="0"/>
            </a:spcBef>
            <a:spcAft>
              <a:spcPct val="15000"/>
            </a:spcAft>
            <a:buChar char="••"/>
          </a:pPr>
          <a:r>
            <a:rPr lang="en-US" sz="1400" kern="1200" dirty="0" smtClean="0"/>
            <a:t>Virtual Server</a:t>
          </a:r>
          <a:endParaRPr lang="en-US" sz="1400" kern="1200" dirty="0"/>
        </a:p>
      </dsp:txBody>
      <dsp:txXfrm>
        <a:off x="44955" y="1810370"/>
        <a:ext cx="2158453" cy="1368809"/>
      </dsp:txXfrm>
    </dsp:sp>
    <dsp:sp modelId="{11E5FE2C-A442-4143-812D-884D076DE688}">
      <dsp:nvSpPr>
        <dsp:cNvPr id="0" name=""/>
        <dsp:cNvSpPr/>
      </dsp:nvSpPr>
      <dsp:spPr>
        <a:xfrm>
          <a:off x="1257417" y="2187650"/>
          <a:ext cx="2505134" cy="2505134"/>
        </a:xfrm>
        <a:prstGeom prst="leftCircularArrow">
          <a:avLst>
            <a:gd name="adj1" fmla="val 3277"/>
            <a:gd name="adj2" fmla="val 404392"/>
            <a:gd name="adj3" fmla="val 2179903"/>
            <a:gd name="adj4" fmla="val 9024489"/>
            <a:gd name="adj5" fmla="val 38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324AFB-D583-47E9-A864-A7F0423CCE3A}">
      <dsp:nvSpPr>
        <dsp:cNvPr id="0" name=""/>
        <dsp:cNvSpPr/>
      </dsp:nvSpPr>
      <dsp:spPr>
        <a:xfrm>
          <a:off x="500952" y="3221765"/>
          <a:ext cx="1994333" cy="793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VMM 2007</a:t>
          </a:r>
          <a:endParaRPr lang="en-US" sz="2500" kern="1200" dirty="0"/>
        </a:p>
      </dsp:txBody>
      <dsp:txXfrm>
        <a:off x="524181" y="3244994"/>
        <a:ext cx="1947875" cy="746622"/>
      </dsp:txXfrm>
    </dsp:sp>
    <dsp:sp modelId="{44792050-4C7E-40DA-BE1C-3F303608D51F}">
      <dsp:nvSpPr>
        <dsp:cNvPr id="0" name=""/>
        <dsp:cNvSpPr/>
      </dsp:nvSpPr>
      <dsp:spPr>
        <a:xfrm>
          <a:off x="2886155" y="1767784"/>
          <a:ext cx="2243625" cy="1850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Add/Remove Cluster</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Create/Delete HAVM</a:t>
          </a:r>
          <a:endParaRPr lang="en-US" sz="1400" kern="1200" dirty="0"/>
        </a:p>
        <a:p>
          <a:pPr marL="114300" lvl="1" indent="-114300" algn="l" defTabSz="622300" rtl="0">
            <a:lnSpc>
              <a:spcPct val="90000"/>
            </a:lnSpc>
            <a:spcBef>
              <a:spcPct val="0"/>
            </a:spcBef>
            <a:spcAft>
              <a:spcPct val="15000"/>
            </a:spcAft>
            <a:buChar char="••"/>
          </a:pPr>
          <a:r>
            <a:rPr lang="en-US" sz="1400" kern="1200" dirty="0" smtClean="0"/>
            <a:t>Migrate: Quick, LAN</a:t>
          </a:r>
          <a:endParaRPr lang="en-US" sz="1400" kern="1200" dirty="0"/>
        </a:p>
        <a:p>
          <a:pPr marL="114300" lvl="1" indent="-114300" algn="l" defTabSz="622300" rtl="0">
            <a:lnSpc>
              <a:spcPct val="90000"/>
            </a:lnSpc>
            <a:spcBef>
              <a:spcPct val="0"/>
            </a:spcBef>
            <a:spcAft>
              <a:spcPct val="15000"/>
            </a:spcAft>
            <a:buChar char="••"/>
          </a:pPr>
          <a:r>
            <a:rPr lang="en-US" sz="1400" kern="1200" dirty="0" smtClean="0"/>
            <a:t>Overcommit</a:t>
          </a:r>
          <a:endParaRPr lang="en-US" sz="1400" kern="1200" dirty="0"/>
        </a:p>
        <a:p>
          <a:pPr marL="114300" lvl="1" indent="-114300" algn="l" defTabSz="622300" rtl="0">
            <a:lnSpc>
              <a:spcPct val="90000"/>
            </a:lnSpc>
            <a:spcBef>
              <a:spcPct val="0"/>
            </a:spcBef>
            <a:spcAft>
              <a:spcPct val="15000"/>
            </a:spcAft>
            <a:buChar char="••"/>
          </a:pPr>
          <a:r>
            <a:rPr lang="en-US" sz="1400" kern="1200" dirty="0" smtClean="0"/>
            <a:t>Hyper-V and VMware</a:t>
          </a:r>
          <a:endParaRPr lang="en-US" sz="1400" kern="1200" dirty="0"/>
        </a:p>
      </dsp:txBody>
      <dsp:txXfrm>
        <a:off x="2928741" y="2206910"/>
        <a:ext cx="2158453" cy="1368809"/>
      </dsp:txXfrm>
    </dsp:sp>
    <dsp:sp modelId="{5A60A8E1-48D0-4B3C-9DB1-AC8D1C58C66F}">
      <dsp:nvSpPr>
        <dsp:cNvPr id="0" name=""/>
        <dsp:cNvSpPr/>
      </dsp:nvSpPr>
      <dsp:spPr>
        <a:xfrm>
          <a:off x="4122506" y="620747"/>
          <a:ext cx="2791819" cy="2791819"/>
        </a:xfrm>
        <a:prstGeom prst="circularArrow">
          <a:avLst>
            <a:gd name="adj1" fmla="val 2940"/>
            <a:gd name="adj2" fmla="val 359998"/>
            <a:gd name="adj3" fmla="val 19464491"/>
            <a:gd name="adj4" fmla="val 12575511"/>
            <a:gd name="adj5" fmla="val 343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0B534B-4801-4F06-942D-3CB0095D2024}">
      <dsp:nvSpPr>
        <dsp:cNvPr id="0" name=""/>
        <dsp:cNvSpPr/>
      </dsp:nvSpPr>
      <dsp:spPr>
        <a:xfrm>
          <a:off x="3384738" y="1371243"/>
          <a:ext cx="1994333" cy="793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VMM 2008</a:t>
          </a:r>
          <a:endParaRPr lang="en-US" sz="2500" kern="1200" dirty="0"/>
        </a:p>
      </dsp:txBody>
      <dsp:txXfrm>
        <a:off x="3407967" y="1394472"/>
        <a:ext cx="1947875" cy="746622"/>
      </dsp:txXfrm>
    </dsp:sp>
    <dsp:sp modelId="{18C7B95E-0481-43B7-B31C-C176F01AB372}">
      <dsp:nvSpPr>
        <dsp:cNvPr id="0" name=""/>
        <dsp:cNvSpPr/>
      </dsp:nvSpPr>
      <dsp:spPr>
        <a:xfrm>
          <a:off x="5769940" y="1767784"/>
          <a:ext cx="2243625" cy="1850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Cluster Shared Volumes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Migrate: Live, SAN</a:t>
          </a:r>
          <a:endParaRPr lang="en-US" sz="1400" kern="1200" dirty="0"/>
        </a:p>
        <a:p>
          <a:pPr marL="114300" lvl="1" indent="-114300" algn="l" defTabSz="622300" rtl="0">
            <a:lnSpc>
              <a:spcPct val="90000"/>
            </a:lnSpc>
            <a:spcBef>
              <a:spcPct val="0"/>
            </a:spcBef>
            <a:spcAft>
              <a:spcPct val="15000"/>
            </a:spcAft>
            <a:buChar char="••"/>
          </a:pPr>
          <a:r>
            <a:rPr lang="en-US" sz="1400" kern="1200" dirty="0" smtClean="0"/>
            <a:t>Intra-Cluster Migration</a:t>
          </a:r>
          <a:endParaRPr lang="en-US" sz="1400" kern="1200" dirty="0"/>
        </a:p>
        <a:p>
          <a:pPr marL="114300" lvl="1" indent="-114300" algn="l" defTabSz="622300" rtl="0">
            <a:lnSpc>
              <a:spcPct val="90000"/>
            </a:lnSpc>
            <a:spcBef>
              <a:spcPct val="0"/>
            </a:spcBef>
            <a:spcAft>
              <a:spcPct val="15000"/>
            </a:spcAft>
            <a:buChar char="••"/>
          </a:pPr>
          <a:r>
            <a:rPr lang="en-US" sz="1400" kern="1200" dirty="0" smtClean="0"/>
            <a:t>3</a:t>
          </a:r>
          <a:r>
            <a:rPr lang="en-US" sz="1400" kern="1200" baseline="30000" dirty="0" smtClean="0"/>
            <a:t>rd</a:t>
          </a:r>
          <a:r>
            <a:rPr lang="en-US" sz="1400" kern="1200" dirty="0" smtClean="0"/>
            <a:t> Party CFS and Storage</a:t>
          </a:r>
          <a:endParaRPr lang="en-US" sz="1400" kern="1200" dirty="0"/>
        </a:p>
        <a:p>
          <a:pPr marL="114300" lvl="1" indent="-114300" algn="l" defTabSz="622300" rtl="0">
            <a:lnSpc>
              <a:spcPct val="90000"/>
            </a:lnSpc>
            <a:spcBef>
              <a:spcPct val="0"/>
            </a:spcBef>
            <a:spcAft>
              <a:spcPct val="15000"/>
            </a:spcAft>
            <a:buChar char="••"/>
          </a:pPr>
          <a:r>
            <a:rPr lang="en-US" sz="1400" kern="1200" dirty="0" smtClean="0"/>
            <a:t>Hyper-V R2</a:t>
          </a:r>
          <a:endParaRPr lang="en-US" sz="1400" kern="1200" dirty="0"/>
        </a:p>
      </dsp:txBody>
      <dsp:txXfrm>
        <a:off x="5812526" y="1810370"/>
        <a:ext cx="2158453" cy="1368809"/>
      </dsp:txXfrm>
    </dsp:sp>
    <dsp:sp modelId="{EBA3B50B-B117-493A-BE6D-3E6CAE70C4FB}">
      <dsp:nvSpPr>
        <dsp:cNvPr id="0" name=""/>
        <dsp:cNvSpPr/>
      </dsp:nvSpPr>
      <dsp:spPr>
        <a:xfrm>
          <a:off x="7024988" y="2187650"/>
          <a:ext cx="2505134" cy="2505134"/>
        </a:xfrm>
        <a:prstGeom prst="leftCircularArrow">
          <a:avLst>
            <a:gd name="adj1" fmla="val 3277"/>
            <a:gd name="adj2" fmla="val 404392"/>
            <a:gd name="adj3" fmla="val 2179903"/>
            <a:gd name="adj4" fmla="val 9024489"/>
            <a:gd name="adj5" fmla="val 382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B586A7-F6B0-4BE7-A06C-4154A660741A}">
      <dsp:nvSpPr>
        <dsp:cNvPr id="0" name=""/>
        <dsp:cNvSpPr/>
      </dsp:nvSpPr>
      <dsp:spPr>
        <a:xfrm>
          <a:off x="6268524" y="3221765"/>
          <a:ext cx="1994333" cy="793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VMM 2008 R2</a:t>
          </a:r>
          <a:endParaRPr lang="en-US" sz="2500" kern="1200" dirty="0"/>
        </a:p>
      </dsp:txBody>
      <dsp:txXfrm>
        <a:off x="6291753" y="3244994"/>
        <a:ext cx="1947875" cy="746622"/>
      </dsp:txXfrm>
    </dsp:sp>
    <dsp:sp modelId="{163627A8-E470-4F3B-A7F5-1CD407F07DA0}">
      <dsp:nvSpPr>
        <dsp:cNvPr id="0" name=""/>
        <dsp:cNvSpPr/>
      </dsp:nvSpPr>
      <dsp:spPr>
        <a:xfrm>
          <a:off x="8653726" y="1767784"/>
          <a:ext cx="2243625" cy="185052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t>Create/Delete Cluster</a:t>
          </a:r>
          <a:endParaRPr lang="en-US" sz="1400" kern="1200" dirty="0"/>
        </a:p>
        <a:p>
          <a:pPr marL="114300" lvl="1" indent="-114300" algn="l" defTabSz="622300" rtl="0">
            <a:lnSpc>
              <a:spcPct val="90000"/>
            </a:lnSpc>
            <a:spcBef>
              <a:spcPct val="0"/>
            </a:spcBef>
            <a:spcAft>
              <a:spcPct val="15000"/>
            </a:spcAft>
            <a:buChar char="••"/>
          </a:pPr>
          <a:r>
            <a:rPr lang="en-US" sz="1400" kern="1200" dirty="0" smtClean="0"/>
            <a:t>Untrusted Domain Clusters</a:t>
          </a:r>
          <a:endParaRPr lang="en-US" sz="1400" kern="1200" dirty="0"/>
        </a:p>
        <a:p>
          <a:pPr marL="114300" lvl="1" indent="-114300" algn="l" defTabSz="622300" rtl="0">
            <a:lnSpc>
              <a:spcPct val="90000"/>
            </a:lnSpc>
            <a:spcBef>
              <a:spcPct val="0"/>
            </a:spcBef>
            <a:spcAft>
              <a:spcPct val="15000"/>
            </a:spcAft>
            <a:buChar char="••"/>
          </a:pPr>
          <a:r>
            <a:rPr lang="en-US" sz="1400" kern="1200" dirty="0" smtClean="0"/>
            <a:t>Non-HAVM on Cluster</a:t>
          </a:r>
          <a:endParaRPr lang="en-US" sz="1400" kern="1200" dirty="0"/>
        </a:p>
        <a:p>
          <a:pPr marL="114300" lvl="1" indent="-114300" algn="l" defTabSz="622300" rtl="0">
            <a:lnSpc>
              <a:spcPct val="90000"/>
            </a:lnSpc>
            <a:spcBef>
              <a:spcPct val="0"/>
            </a:spcBef>
            <a:spcAft>
              <a:spcPct val="15000"/>
            </a:spcAft>
            <a:buChar char="••"/>
          </a:pPr>
          <a:r>
            <a:rPr lang="en-US" sz="1400" kern="1200" dirty="0" smtClean="0"/>
            <a:t>HA for VMM Server</a:t>
          </a:r>
          <a:endParaRPr lang="en-US" sz="1400" kern="1200" dirty="0"/>
        </a:p>
        <a:p>
          <a:pPr marL="114300" lvl="1" indent="-114300" algn="l" defTabSz="622300" rtl="0">
            <a:lnSpc>
              <a:spcPct val="90000"/>
            </a:lnSpc>
            <a:spcBef>
              <a:spcPct val="0"/>
            </a:spcBef>
            <a:spcAft>
              <a:spcPct val="15000"/>
            </a:spcAft>
            <a:buChar char="••"/>
          </a:pPr>
          <a:r>
            <a:rPr lang="en-US" sz="1400" kern="1200" dirty="0" smtClean="0"/>
            <a:t>Citrix XenServer</a:t>
          </a:r>
          <a:endParaRPr lang="en-US" sz="1400" kern="1200" dirty="0"/>
        </a:p>
      </dsp:txBody>
      <dsp:txXfrm>
        <a:off x="8696312" y="2206910"/>
        <a:ext cx="2158453" cy="1368809"/>
      </dsp:txXfrm>
    </dsp:sp>
    <dsp:sp modelId="{7EDF8C36-BA50-42CE-861E-5ED65A4EEF23}">
      <dsp:nvSpPr>
        <dsp:cNvPr id="0" name=""/>
        <dsp:cNvSpPr/>
      </dsp:nvSpPr>
      <dsp:spPr>
        <a:xfrm>
          <a:off x="9152310" y="1371243"/>
          <a:ext cx="1994333" cy="79308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rtl="0">
            <a:lnSpc>
              <a:spcPct val="90000"/>
            </a:lnSpc>
            <a:spcBef>
              <a:spcPct val="0"/>
            </a:spcBef>
            <a:spcAft>
              <a:spcPct val="35000"/>
            </a:spcAft>
          </a:pPr>
          <a:r>
            <a:rPr lang="en-US" sz="2500" kern="1200" dirty="0" smtClean="0"/>
            <a:t>VMM 2012</a:t>
          </a:r>
          <a:endParaRPr lang="en-US" sz="2500" kern="1200" dirty="0"/>
        </a:p>
      </dsp:txBody>
      <dsp:txXfrm>
        <a:off x="9175539" y="1394472"/>
        <a:ext cx="1947875" cy="7466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EB7C26-3B8E-4BFF-94EA-305A3B052318}">
      <dsp:nvSpPr>
        <dsp:cNvPr id="0" name=""/>
        <dsp:cNvSpPr/>
      </dsp:nvSpPr>
      <dsp:spPr>
        <a:xfrm>
          <a:off x="5443" y="798694"/>
          <a:ext cx="1687594" cy="1012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Enable Feature</a:t>
          </a:r>
          <a:endParaRPr lang="en-US" sz="2200" kern="1200" dirty="0"/>
        </a:p>
      </dsp:txBody>
      <dsp:txXfrm>
        <a:off x="35100" y="828351"/>
        <a:ext cx="1628280" cy="953242"/>
      </dsp:txXfrm>
    </dsp:sp>
    <dsp:sp modelId="{5761687E-4172-4C26-8039-5E6D094164B0}">
      <dsp:nvSpPr>
        <dsp:cNvPr id="0" name=""/>
        <dsp:cNvSpPr/>
      </dsp:nvSpPr>
      <dsp:spPr>
        <a:xfrm>
          <a:off x="1861798" y="1095710"/>
          <a:ext cx="357770" cy="418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1861798" y="1179415"/>
        <a:ext cx="250439" cy="251113"/>
      </dsp:txXfrm>
    </dsp:sp>
    <dsp:sp modelId="{E7BB7603-1547-4B03-B384-2DECF2987AAF}">
      <dsp:nvSpPr>
        <dsp:cNvPr id="0" name=""/>
        <dsp:cNvSpPr/>
      </dsp:nvSpPr>
      <dsp:spPr>
        <a:xfrm>
          <a:off x="2368076" y="798694"/>
          <a:ext cx="1687594" cy="1012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Manage Baselines</a:t>
          </a:r>
          <a:endParaRPr lang="en-US" sz="2200" kern="1200" dirty="0"/>
        </a:p>
      </dsp:txBody>
      <dsp:txXfrm>
        <a:off x="2397733" y="828351"/>
        <a:ext cx="1628280" cy="953242"/>
      </dsp:txXfrm>
    </dsp:sp>
    <dsp:sp modelId="{9F53244C-9963-4704-A54C-C8ED46DF6B54}">
      <dsp:nvSpPr>
        <dsp:cNvPr id="0" name=""/>
        <dsp:cNvSpPr/>
      </dsp:nvSpPr>
      <dsp:spPr>
        <a:xfrm>
          <a:off x="4224430" y="1095710"/>
          <a:ext cx="357770" cy="418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4224430" y="1179415"/>
        <a:ext cx="250439" cy="251113"/>
      </dsp:txXfrm>
    </dsp:sp>
    <dsp:sp modelId="{3D620244-E1FF-42CC-97BB-296ADAED4ADF}">
      <dsp:nvSpPr>
        <dsp:cNvPr id="0" name=""/>
        <dsp:cNvSpPr/>
      </dsp:nvSpPr>
      <dsp:spPr>
        <a:xfrm>
          <a:off x="4730709" y="798694"/>
          <a:ext cx="1687594" cy="1012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Scan  Servers</a:t>
          </a:r>
          <a:endParaRPr lang="en-US" sz="2200" kern="1200" dirty="0"/>
        </a:p>
      </dsp:txBody>
      <dsp:txXfrm>
        <a:off x="4760366" y="828351"/>
        <a:ext cx="1628280" cy="953242"/>
      </dsp:txXfrm>
    </dsp:sp>
    <dsp:sp modelId="{B91E6AAD-AB15-4278-BDE3-A39A4697C514}">
      <dsp:nvSpPr>
        <dsp:cNvPr id="0" name=""/>
        <dsp:cNvSpPr/>
      </dsp:nvSpPr>
      <dsp:spPr>
        <a:xfrm>
          <a:off x="6587063" y="1095710"/>
          <a:ext cx="357770" cy="418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6587063" y="1179415"/>
        <a:ext cx="250439" cy="251113"/>
      </dsp:txXfrm>
    </dsp:sp>
    <dsp:sp modelId="{3EA84946-EB66-4AD0-909C-C7E885FA0D2F}">
      <dsp:nvSpPr>
        <dsp:cNvPr id="0" name=""/>
        <dsp:cNvSpPr/>
      </dsp:nvSpPr>
      <dsp:spPr>
        <a:xfrm>
          <a:off x="7093341" y="798694"/>
          <a:ext cx="1687594" cy="1012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Remediate Servers</a:t>
          </a:r>
          <a:endParaRPr lang="en-US" sz="2200" kern="1200" dirty="0"/>
        </a:p>
      </dsp:txBody>
      <dsp:txXfrm>
        <a:off x="7122998" y="828351"/>
        <a:ext cx="1628280" cy="953242"/>
      </dsp:txXfrm>
    </dsp:sp>
    <dsp:sp modelId="{972DCF2D-DCB6-4C56-AA56-8014BD74E08C}">
      <dsp:nvSpPr>
        <dsp:cNvPr id="0" name=""/>
        <dsp:cNvSpPr/>
      </dsp:nvSpPr>
      <dsp:spPr>
        <a:xfrm>
          <a:off x="8949695" y="1095710"/>
          <a:ext cx="357770" cy="41852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p>
      </dsp:txBody>
      <dsp:txXfrm>
        <a:off x="8949695" y="1179415"/>
        <a:ext cx="250439" cy="251113"/>
      </dsp:txXfrm>
    </dsp:sp>
    <dsp:sp modelId="{10909897-5757-4A6E-9A62-8229BC702C2E}">
      <dsp:nvSpPr>
        <dsp:cNvPr id="0" name=""/>
        <dsp:cNvSpPr/>
      </dsp:nvSpPr>
      <dsp:spPr>
        <a:xfrm>
          <a:off x="9455974" y="798694"/>
          <a:ext cx="1687594" cy="10125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rtl="0">
            <a:lnSpc>
              <a:spcPct val="90000"/>
            </a:lnSpc>
            <a:spcBef>
              <a:spcPct val="0"/>
            </a:spcBef>
            <a:spcAft>
              <a:spcPct val="35000"/>
            </a:spcAft>
          </a:pPr>
          <a:r>
            <a:rPr lang="en-US" sz="2200" kern="1200" dirty="0" smtClean="0"/>
            <a:t>Manage Exemptions</a:t>
          </a:r>
        </a:p>
      </dsp:txBody>
      <dsp:txXfrm>
        <a:off x="9485631" y="828351"/>
        <a:ext cx="1628280" cy="95324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6:22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a:buNone/>
            </a:pPr>
            <a:endParaRPr lang="en-US" sz="1200" dirty="0" smtClean="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6:22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6:22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6:22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153231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2">
              <a:buNone/>
            </a:pPr>
            <a:endParaRPr lang="en-US" sz="1200" dirty="0" smtClean="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70B10680-0FF9-4EED-863E-730C980F8893}" type="datetime1">
              <a:rPr lang="en-US" smtClean="0"/>
              <a:pPr/>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1022131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B85DAD94-70FF-4D20-9C7D-D820CA31D467}"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64746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BC7D1F4C-A163-4D9A-B617-9F422237CECD}"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2524533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8</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1C55EAB8-EE19-4E95-B5FA-DB0E5DD49A65}"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2921578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279676AD-1A62-4380-B13D-5A30F7568E88}"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371658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smtClean="0"/>
              <a:t>TechReady12</a:t>
            </a:r>
            <a:endParaRPr lang="en-US" dirty="0"/>
          </a:p>
        </p:txBody>
      </p:sp>
      <p:sp>
        <p:nvSpPr>
          <p:cNvPr id="5" name="Date Placeholder 4"/>
          <p:cNvSpPr>
            <a:spLocks noGrp="1"/>
          </p:cNvSpPr>
          <p:nvPr>
            <p:ph type="dt" idx="11"/>
          </p:nvPr>
        </p:nvSpPr>
        <p:spPr/>
        <p:txBody>
          <a:bodyPr/>
          <a:lstStyle/>
          <a:p>
            <a:fld id="{189267D3-0034-44F0-808B-F7F1257152DB}" type="datetime1">
              <a:rPr lang="en-US" smtClean="0"/>
              <a:t>5/19/2011</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29414109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12" name="Date Placeholder 11"/>
          <p:cNvSpPr>
            <a:spLocks noGrp="1"/>
          </p:cNvSpPr>
          <p:nvPr>
            <p:ph type="dt" idx="10"/>
          </p:nvPr>
        </p:nvSpPr>
        <p:spPr/>
        <p:txBody>
          <a:bodyPr/>
          <a:lstStyle/>
          <a:p>
            <a:fld id="{7CDB10E4-16F8-417E-9C49-85D2F821C704}" type="datetime1">
              <a:rPr lang="en-US" smtClean="0"/>
              <a:pPr/>
              <a:t>5/19/2011</a:t>
            </a:fld>
            <a:endParaRPr lang="en-US" dirty="0"/>
          </a:p>
        </p:txBody>
      </p:sp>
      <p:sp>
        <p:nvSpPr>
          <p:cNvPr id="13" name="Footer Placeholder 12"/>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4" name="Slide Number Placeholder 13"/>
          <p:cNvSpPr>
            <a:spLocks noGrp="1"/>
          </p:cNvSpPr>
          <p:nvPr>
            <p:ph type="sldNum" sz="quarter" idx="12"/>
          </p:nvPr>
        </p:nvSpPr>
        <p:spPr/>
        <p:txBody>
          <a:bodyPr/>
          <a:lstStyle/>
          <a:p>
            <a:fld id="{8B263312-38AA-4E1E-B2B5-0F8F122B24FE}" type="slidenum">
              <a:rPr lang="en-US" smtClean="0"/>
              <a:pPr/>
              <a:t>16</a:t>
            </a:fld>
            <a:endParaRPr lang="en-US" dirty="0"/>
          </a:p>
        </p:txBody>
      </p:sp>
      <p:sp>
        <p:nvSpPr>
          <p:cNvPr id="15" name="Header Placeholder 14"/>
          <p:cNvSpPr>
            <a:spLocks noGrp="1"/>
          </p:cNvSpPr>
          <p:nvPr>
            <p:ph type="hdr" sz="quarter" idx="13"/>
          </p:nvPr>
        </p:nvSpPr>
        <p:spPr/>
        <p:txBody>
          <a:bodyPr/>
          <a:lstStyle/>
          <a:p>
            <a:r>
              <a:rPr lang="en-US" dirty="0" smtClean="0"/>
              <a:t>TechReady12</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2962564285"/>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61056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517033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2292218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57867212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30017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1137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518962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212627979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703867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87145677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5631646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844979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07994163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7315140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54709321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4005708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88689625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2232359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267241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0289223"/>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4467802"/>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bmp"/><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25.bmp"/><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7.bmp"/><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9.bmp"/><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mailto:mscep@microsoft.com" TargetMode="External"/><Relationship Id="rId2" Type="http://schemas.openxmlformats.org/officeDocument/2006/relationships/hyperlink" Target="https://connect.microsoft.com/site1211"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34.png"/><Relationship Id="rId5" Type="http://schemas.openxmlformats.org/officeDocument/2006/relationships/hyperlink" Target="http://www.microsoft.com/learning" TargetMode="External"/><Relationship Id="rId10" Type="http://schemas.openxmlformats.org/officeDocument/2006/relationships/image" Target="../media/image33.emf"/><Relationship Id="rId4" Type="http://schemas.openxmlformats.org/officeDocument/2006/relationships/image" Target="../media/image30.png"/><Relationship Id="rId9" Type="http://schemas.openxmlformats.org/officeDocument/2006/relationships/image" Target="../media/image32.png"/><Relationship Id="rId14" Type="http://schemas.microsoft.com/office/2007/relationships/hdphoto" Target="../media/hdphoto1.wdp"/></Relationships>
</file>

<file path=ppt/slides/_rels/slide2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 Id="rId14" Type="http://schemas.openxmlformats.org/officeDocument/2006/relationships/image" Target="../media/image46.png"/></Relationships>
</file>

<file path=ppt/slides/_rels/slide27.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0.png"/><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3138" y="2619802"/>
            <a:ext cx="10242549" cy="1523497"/>
          </a:xfrm>
        </p:spPr>
        <p:txBody>
          <a:bodyPr/>
          <a:lstStyle/>
          <a:p>
            <a:r>
              <a:rPr lang="en-US" sz="4000" dirty="0" smtClean="0"/>
              <a:t>SCVMM 2012: Server Fabric Lifecycle – Part 3</a:t>
            </a:r>
            <a:br>
              <a:rPr lang="en-US" sz="4000" dirty="0" smtClean="0"/>
            </a:br>
            <a:r>
              <a:rPr lang="en-US" sz="4000" dirty="0" smtClean="0"/>
              <a:t>High Availability, Update Management &amp; Dynamic Optimization</a:t>
            </a:r>
            <a:endParaRPr lang="en-US" sz="4000" dirty="0"/>
          </a:p>
        </p:txBody>
      </p:sp>
      <p:sp>
        <p:nvSpPr>
          <p:cNvPr id="3" name="Subtitle 2"/>
          <p:cNvSpPr>
            <a:spLocks noGrp="1"/>
          </p:cNvSpPr>
          <p:nvPr>
            <p:ph type="subTitle" idx="1"/>
          </p:nvPr>
        </p:nvSpPr>
        <p:spPr/>
        <p:txBody>
          <a:bodyPr/>
          <a:lstStyle/>
          <a:p>
            <a:r>
              <a:rPr lang="en-US" dirty="0" smtClean="0"/>
              <a:t>Carmen Summers</a:t>
            </a:r>
          </a:p>
          <a:p>
            <a:r>
              <a:rPr lang="en-US" dirty="0" smtClean="0"/>
              <a:t>Senior Program Manager</a:t>
            </a:r>
          </a:p>
          <a:p>
            <a:r>
              <a:rPr lang="en-US" dirty="0" smtClean="0"/>
              <a:t>Microsoft</a:t>
            </a:r>
            <a:endParaRPr lang="en-US" dirty="0"/>
          </a:p>
        </p:txBody>
      </p:sp>
      <p:sp>
        <p:nvSpPr>
          <p:cNvPr id="7" name="Text Placeholder 6"/>
          <p:cNvSpPr>
            <a:spLocks noGrp="1"/>
          </p:cNvSpPr>
          <p:nvPr>
            <p:ph type="body" sz="quarter" idx="10"/>
          </p:nvPr>
        </p:nvSpPr>
        <p:spPr/>
        <p:txBody>
          <a:bodyPr/>
          <a:lstStyle/>
          <a:p>
            <a:r>
              <a:rPr lang="en-US" dirty="0" smtClean="0"/>
              <a:t>SIM357</a:t>
            </a:r>
            <a:endParaRPr lang="en-US" dirty="0"/>
          </a:p>
        </p:txBody>
      </p:sp>
    </p:spTree>
    <p:extLst>
      <p:ext uri="{BB962C8B-B14F-4D97-AF65-F5344CB8AC3E}">
        <p14:creationId xmlns:p14="http://schemas.microsoft.com/office/powerpoint/2010/main" val="276722140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Enabling Update Management</a:t>
            </a:r>
            <a:endParaRPr lang="en-US" dirty="0"/>
          </a:p>
        </p:txBody>
      </p:sp>
      <p:sp>
        <p:nvSpPr>
          <p:cNvPr id="3" name="Content Placeholder 2"/>
          <p:cNvSpPr>
            <a:spLocks noGrp="1"/>
          </p:cNvSpPr>
          <p:nvPr>
            <p:ph type="body" sz="quarter" idx="10"/>
          </p:nvPr>
        </p:nvSpPr>
        <p:spPr>
          <a:xfrm>
            <a:off x="519112" y="1447799"/>
            <a:ext cx="11149013" cy="4315027"/>
          </a:xfrm>
        </p:spPr>
        <p:txBody>
          <a:bodyPr/>
          <a:lstStyle/>
          <a:p>
            <a:r>
              <a:rPr lang="en-US" sz="2800" dirty="0" smtClean="0"/>
              <a:t>Point VMM server to an Update server</a:t>
            </a:r>
          </a:p>
          <a:p>
            <a:pPr lvl="1"/>
            <a:r>
              <a:rPr lang="en-US" sz="2400" dirty="0" smtClean="0"/>
              <a:t>Requires pre-existing, dedicated, root WSUS 3.0 SP2 64 Bit server</a:t>
            </a:r>
          </a:p>
          <a:p>
            <a:pPr lvl="1"/>
            <a:r>
              <a:rPr lang="en-US" sz="2400" dirty="0" smtClean="0"/>
              <a:t>Requires WSUS console on VMM server if WSUS server is remote </a:t>
            </a:r>
          </a:p>
          <a:p>
            <a:pPr lvl="1"/>
            <a:r>
              <a:rPr lang="en-US" sz="2400" dirty="0" smtClean="0"/>
              <a:t>Supports WSUS in SSL mode</a:t>
            </a:r>
          </a:p>
          <a:p>
            <a:pPr lvl="1"/>
            <a:endParaRPr lang="en-US" sz="2400" dirty="0" smtClean="0"/>
          </a:p>
          <a:p>
            <a:r>
              <a:rPr lang="en-US" sz="2800" dirty="0" smtClean="0"/>
              <a:t>VMM gets catalog of updates from Update server</a:t>
            </a:r>
          </a:p>
          <a:p>
            <a:pPr lvl="1"/>
            <a:r>
              <a:rPr lang="en-US" sz="2400" dirty="0" smtClean="0"/>
              <a:t>Synchronization of catalog is on demand</a:t>
            </a:r>
          </a:p>
          <a:p>
            <a:endParaRPr lang="en-US" sz="2800" dirty="0" smtClean="0"/>
          </a:p>
          <a:p>
            <a:r>
              <a:rPr lang="en-US" sz="2800" dirty="0" smtClean="0"/>
              <a:t>VMM points fabric servers to the correct Update server</a:t>
            </a:r>
          </a:p>
          <a:p>
            <a:pPr lvl="1"/>
            <a:r>
              <a:rPr lang="en-US" sz="2400" dirty="0" smtClean="0"/>
              <a:t>Configures WUA agent on each fabric server</a:t>
            </a:r>
            <a:endParaRPr lang="en-US" sz="2400" dirty="0"/>
          </a:p>
        </p:txBody>
      </p:sp>
    </p:spTree>
    <p:extLst>
      <p:ext uri="{BB962C8B-B14F-4D97-AF65-F5344CB8AC3E}">
        <p14:creationId xmlns:p14="http://schemas.microsoft.com/office/powerpoint/2010/main" val="12795723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Baselines</a:t>
            </a:r>
            <a:endParaRPr lang="en-US" dirty="0"/>
          </a:p>
        </p:txBody>
      </p:sp>
      <p:sp>
        <p:nvSpPr>
          <p:cNvPr id="3" name="Content Placeholder 2"/>
          <p:cNvSpPr>
            <a:spLocks noGrp="1"/>
          </p:cNvSpPr>
          <p:nvPr>
            <p:ph type="body" sz="quarter" idx="10"/>
          </p:nvPr>
        </p:nvSpPr>
        <p:spPr>
          <a:xfrm>
            <a:off x="519112" y="1447799"/>
            <a:ext cx="11149013" cy="4450449"/>
          </a:xfrm>
        </p:spPr>
        <p:txBody>
          <a:bodyPr/>
          <a:lstStyle/>
          <a:p>
            <a:r>
              <a:rPr lang="en-US" sz="2800" dirty="0" smtClean="0"/>
              <a:t>Create baseline</a:t>
            </a:r>
          </a:p>
          <a:p>
            <a:pPr lvl="1"/>
            <a:r>
              <a:rPr lang="en-US" sz="2400" dirty="0" smtClean="0"/>
              <a:t>Logical grouping updates to assess compliance</a:t>
            </a:r>
          </a:p>
          <a:p>
            <a:pPr lvl="1"/>
            <a:r>
              <a:rPr lang="en-US" sz="2400" dirty="0" smtClean="0"/>
              <a:t>Two sample baselines for Security and Critical updates</a:t>
            </a:r>
          </a:p>
          <a:p>
            <a:pPr lvl="1"/>
            <a:endParaRPr lang="en-US" sz="2400" dirty="0" smtClean="0"/>
          </a:p>
          <a:p>
            <a:r>
              <a:rPr lang="en-US" sz="2800" dirty="0" smtClean="0"/>
              <a:t>Assign baseline</a:t>
            </a:r>
          </a:p>
          <a:p>
            <a:pPr lvl="1"/>
            <a:r>
              <a:rPr lang="en-US" sz="2400" dirty="0" smtClean="0"/>
              <a:t>Choosing the servers to assess compliance</a:t>
            </a:r>
          </a:p>
          <a:p>
            <a:pPr lvl="1"/>
            <a:r>
              <a:rPr lang="en-US" sz="2400" dirty="0" smtClean="0"/>
              <a:t>Can assign to</a:t>
            </a:r>
          </a:p>
          <a:p>
            <a:pPr lvl="2"/>
            <a:r>
              <a:rPr lang="en-US" sz="2000" dirty="0" smtClean="0"/>
              <a:t>Hosts, Host Groups and Host Clusters</a:t>
            </a:r>
          </a:p>
          <a:p>
            <a:pPr lvl="2"/>
            <a:r>
              <a:rPr lang="en-US" sz="2000" dirty="0" smtClean="0"/>
              <a:t>VMM Server Roles – Library Server, PXE Server, Update Server, VMM Server</a:t>
            </a:r>
          </a:p>
          <a:p>
            <a:pPr lvl="1"/>
            <a:r>
              <a:rPr lang="en-US" sz="2400" dirty="0" smtClean="0"/>
              <a:t>Can NOT assign to</a:t>
            </a:r>
          </a:p>
          <a:p>
            <a:pPr lvl="2"/>
            <a:r>
              <a:rPr lang="en-US" sz="2000" dirty="0" smtClean="0"/>
              <a:t>VMs (running or stored), VHDs in library </a:t>
            </a:r>
            <a:endParaRPr lang="en-US" sz="2000" dirty="0"/>
          </a:p>
        </p:txBody>
      </p:sp>
    </p:spTree>
    <p:extLst>
      <p:ext uri="{BB962C8B-B14F-4D97-AF65-F5344CB8AC3E}">
        <p14:creationId xmlns:p14="http://schemas.microsoft.com/office/powerpoint/2010/main" val="39723853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Scanning and Remediation</a:t>
            </a:r>
            <a:endParaRPr lang="en-US" dirty="0"/>
          </a:p>
        </p:txBody>
      </p:sp>
      <p:sp>
        <p:nvSpPr>
          <p:cNvPr id="3" name="Content Placeholder 2"/>
          <p:cNvSpPr>
            <a:spLocks noGrp="1"/>
          </p:cNvSpPr>
          <p:nvPr>
            <p:ph type="body" sz="quarter" idx="10"/>
          </p:nvPr>
        </p:nvSpPr>
        <p:spPr/>
        <p:txBody>
          <a:bodyPr/>
          <a:lstStyle/>
          <a:p>
            <a:r>
              <a:rPr lang="en-US" dirty="0" smtClean="0"/>
              <a:t>Scan</a:t>
            </a:r>
          </a:p>
          <a:p>
            <a:pPr lvl="1"/>
            <a:r>
              <a:rPr lang="en-US" dirty="0" smtClean="0"/>
              <a:t>Check if the server is compliant or not for assigned baseline</a:t>
            </a:r>
          </a:p>
          <a:p>
            <a:pPr lvl="1"/>
            <a:r>
              <a:rPr lang="en-US" dirty="0" smtClean="0"/>
              <a:t>Compliance at update level as well as baseline level</a:t>
            </a:r>
          </a:p>
          <a:p>
            <a:pPr lvl="1"/>
            <a:r>
              <a:rPr lang="en-US" dirty="0" smtClean="0"/>
              <a:t>VMM leverages WUA for applicability and compliance</a:t>
            </a:r>
          </a:p>
          <a:p>
            <a:pPr lvl="1"/>
            <a:r>
              <a:rPr lang="en-US" dirty="0" smtClean="0"/>
              <a:t>Scan is on demand and automatable using PowerShell</a:t>
            </a:r>
          </a:p>
          <a:p>
            <a:endParaRPr lang="en-US" dirty="0" smtClean="0"/>
          </a:p>
          <a:p>
            <a:r>
              <a:rPr lang="en-US" dirty="0" smtClean="0"/>
              <a:t>Remediate</a:t>
            </a:r>
            <a:endParaRPr lang="en-US" dirty="0"/>
          </a:p>
          <a:p>
            <a:pPr lvl="1"/>
            <a:r>
              <a:rPr lang="en-US" dirty="0"/>
              <a:t>Make the server compliant by installing missing updates</a:t>
            </a:r>
          </a:p>
          <a:p>
            <a:pPr lvl="1"/>
            <a:r>
              <a:rPr lang="en-US" dirty="0"/>
              <a:t>Update installation progress can be tracked in VMM console</a:t>
            </a:r>
          </a:p>
          <a:p>
            <a:pPr lvl="1"/>
            <a:r>
              <a:rPr lang="en-US" dirty="0"/>
              <a:t>Remediate is on demand and automatable using PowerShell</a:t>
            </a:r>
          </a:p>
          <a:p>
            <a:pPr marL="460375" lvl="1" indent="0">
              <a:buNone/>
            </a:pPr>
            <a:endParaRPr lang="en-US" dirty="0"/>
          </a:p>
        </p:txBody>
      </p:sp>
    </p:spTree>
    <p:extLst>
      <p:ext uri="{BB962C8B-B14F-4D97-AF65-F5344CB8AC3E}">
        <p14:creationId xmlns:p14="http://schemas.microsoft.com/office/powerpoint/2010/main" val="2522616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Compliance View</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2979" y="1447800"/>
            <a:ext cx="6582868" cy="5198378"/>
          </a:xfrm>
        </p:spPr>
      </p:pic>
    </p:spTree>
    <p:extLst>
      <p:ext uri="{BB962C8B-B14F-4D97-AF65-F5344CB8AC3E}">
        <p14:creationId xmlns:p14="http://schemas.microsoft.com/office/powerpoint/2010/main" val="125478058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Remediating Hyper-V Cluster </a:t>
            </a:r>
            <a:endParaRPr lang="en-US" dirty="0"/>
          </a:p>
        </p:txBody>
      </p:sp>
      <p:sp>
        <p:nvSpPr>
          <p:cNvPr id="3" name="Content Placeholder 2"/>
          <p:cNvSpPr>
            <a:spLocks noGrp="1"/>
          </p:cNvSpPr>
          <p:nvPr>
            <p:ph idx="1"/>
          </p:nvPr>
        </p:nvSpPr>
        <p:spPr/>
        <p:txBody>
          <a:bodyPr/>
          <a:lstStyle/>
          <a:p>
            <a:r>
              <a:rPr lang="en-US" smtClean="0"/>
              <a:t>Orchestrated workflow</a:t>
            </a:r>
          </a:p>
          <a:p>
            <a:pPr lvl="1"/>
            <a:r>
              <a:rPr lang="en-US" smtClean="0"/>
              <a:t>Put a node in maintenance mode</a:t>
            </a:r>
          </a:p>
          <a:p>
            <a:pPr lvl="2"/>
            <a:r>
              <a:rPr lang="en-US" smtClean="0"/>
              <a:t>Evacuates the node using Live Migration</a:t>
            </a:r>
          </a:p>
          <a:p>
            <a:pPr lvl="3"/>
            <a:r>
              <a:rPr lang="en-US" smtClean="0"/>
              <a:t>User can override this to save state the VMs on the node</a:t>
            </a:r>
          </a:p>
          <a:p>
            <a:pPr lvl="1"/>
            <a:r>
              <a:rPr lang="en-US" smtClean="0"/>
              <a:t>Install missing updates based on baselines assigned </a:t>
            </a:r>
          </a:p>
          <a:p>
            <a:pPr lvl="1"/>
            <a:r>
              <a:rPr lang="en-US" smtClean="0"/>
              <a:t>Take the node out of maintenance mode</a:t>
            </a:r>
          </a:p>
          <a:p>
            <a:pPr lvl="1"/>
            <a:r>
              <a:rPr lang="en-US" smtClean="0"/>
              <a:t>Go to next node and repeat</a:t>
            </a:r>
          </a:p>
          <a:p>
            <a:endParaRPr lang="en-US" smtClean="0"/>
          </a:p>
          <a:p>
            <a:r>
              <a:rPr lang="en-US" smtClean="0"/>
              <a:t>Supports WS08 as well as WS08 R2 clusters</a:t>
            </a:r>
          </a:p>
          <a:p>
            <a:endParaRPr lang="en-US" smtClean="0"/>
          </a:p>
          <a:p>
            <a:r>
              <a:rPr lang="en-US" smtClean="0"/>
              <a:t>Automatable using PowerShell</a:t>
            </a:r>
            <a:endParaRPr lang="en-US" dirty="0"/>
          </a:p>
        </p:txBody>
      </p:sp>
    </p:spTree>
    <p:extLst>
      <p:ext uri="{BB962C8B-B14F-4D97-AF65-F5344CB8AC3E}">
        <p14:creationId xmlns:p14="http://schemas.microsoft.com/office/powerpoint/2010/main" val="12335780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Managing Exemptions</a:t>
            </a:r>
            <a:endParaRPr lang="en-US" dirty="0"/>
          </a:p>
        </p:txBody>
      </p:sp>
      <p:sp>
        <p:nvSpPr>
          <p:cNvPr id="3" name="Content Placeholder 2"/>
          <p:cNvSpPr>
            <a:spLocks noGrp="1"/>
          </p:cNvSpPr>
          <p:nvPr>
            <p:ph idx="1"/>
          </p:nvPr>
        </p:nvSpPr>
        <p:spPr/>
        <p:txBody>
          <a:bodyPr/>
          <a:lstStyle/>
          <a:p>
            <a:r>
              <a:rPr lang="en-US" smtClean="0"/>
              <a:t>Exemptions</a:t>
            </a:r>
          </a:p>
          <a:p>
            <a:pPr lvl="1"/>
            <a:r>
              <a:rPr lang="en-US" smtClean="0"/>
              <a:t>Exempt the server for one or more updates</a:t>
            </a:r>
          </a:p>
          <a:p>
            <a:pPr lvl="2"/>
            <a:r>
              <a:rPr lang="en-US" smtClean="0"/>
              <a:t>Helps troubleshooting without affecting compliance</a:t>
            </a:r>
          </a:p>
          <a:p>
            <a:pPr lvl="1"/>
            <a:r>
              <a:rPr lang="en-US" smtClean="0"/>
              <a:t>Remediation allowed only if not exempt</a:t>
            </a:r>
          </a:p>
          <a:p>
            <a:pPr lvl="2"/>
            <a:r>
              <a:rPr lang="en-US" smtClean="0"/>
              <a:t>Helps remove human error</a:t>
            </a:r>
          </a:p>
          <a:p>
            <a:pPr lvl="1"/>
            <a:r>
              <a:rPr lang="en-US" smtClean="0"/>
              <a:t>Exemptions added/removed on demand</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15020" y="2827020"/>
            <a:ext cx="3590925" cy="3810000"/>
          </a:xfrm>
          <a:prstGeom prst="rect">
            <a:avLst/>
          </a:prstGeom>
        </p:spPr>
      </p:pic>
    </p:spTree>
    <p:extLst>
      <p:ext uri="{BB962C8B-B14F-4D97-AF65-F5344CB8AC3E}">
        <p14:creationId xmlns:p14="http://schemas.microsoft.com/office/powerpoint/2010/main" val="3505973620"/>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Update Hyper-V Cluster</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773558036"/>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Dynamic Optimization</a:t>
            </a:r>
            <a:endParaRPr lang="en-US" dirty="0"/>
          </a:p>
        </p:txBody>
      </p:sp>
      <p:sp>
        <p:nvSpPr>
          <p:cNvPr id="3" name="Text Placeholder 2"/>
          <p:cNvSpPr>
            <a:spLocks noGrp="1"/>
          </p:cNvSpPr>
          <p:nvPr>
            <p:ph type="body" sz="quarter" idx="10"/>
          </p:nvPr>
        </p:nvSpPr>
        <p:spPr/>
        <p:txBody>
          <a:bodyPr/>
          <a:lstStyle/>
          <a:p>
            <a:r>
              <a:rPr lang="en-US" smtClean="0"/>
              <a:t>Brand new feature of VMM 2012</a:t>
            </a:r>
          </a:p>
          <a:p>
            <a:r>
              <a:rPr lang="en-US" smtClean="0"/>
              <a:t>Keeps cluster balanced for resource usage</a:t>
            </a:r>
          </a:p>
          <a:p>
            <a:pPr lvl="1"/>
            <a:r>
              <a:rPr lang="en-US" smtClean="0"/>
              <a:t>Live Migration avoids VM downtime</a:t>
            </a:r>
          </a:p>
          <a:p>
            <a:pPr lvl="1"/>
            <a:r>
              <a:rPr lang="en-US" smtClean="0"/>
              <a:t>Does not require Operations Manager</a:t>
            </a:r>
          </a:p>
          <a:p>
            <a:r>
              <a:rPr lang="en-US" smtClean="0"/>
              <a:t>Supports Hyper-V, VMware and Citrix XenServer clusters</a:t>
            </a:r>
          </a:p>
          <a:p>
            <a:endParaRPr lang="en-US" smtClean="0"/>
          </a:p>
          <a:p>
            <a:endParaRPr lang="en-US" dirty="0" smtClean="0"/>
          </a:p>
        </p:txBody>
      </p:sp>
      <p:pic>
        <p:nvPicPr>
          <p:cNvPr id="4" name="Picture 3" descr="\\cstor01\data\PM Team\Icons\Optimize_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167" y="390538"/>
            <a:ext cx="408066" cy="4080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891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Dynamic Optimization</a:t>
            </a:r>
            <a:endParaRPr lang="en-US" dirty="0"/>
          </a:p>
        </p:txBody>
      </p:sp>
      <p:sp>
        <p:nvSpPr>
          <p:cNvPr id="3" name="Content Placeholder 2"/>
          <p:cNvSpPr>
            <a:spLocks noGrp="1"/>
          </p:cNvSpPr>
          <p:nvPr>
            <p:ph idx="1"/>
          </p:nvPr>
        </p:nvSpPr>
        <p:spPr>
          <a:xfrm>
            <a:off x="519112" y="1447799"/>
            <a:ext cx="11149013" cy="5275290"/>
          </a:xfrm>
        </p:spPr>
        <p:txBody>
          <a:bodyPr/>
          <a:lstStyle/>
          <a:p>
            <a:r>
              <a:rPr lang="en-US" sz="2400" dirty="0" smtClean="0"/>
              <a:t>Resources</a:t>
            </a:r>
          </a:p>
          <a:p>
            <a:pPr lvl="1"/>
            <a:r>
              <a:rPr lang="en-US" sz="2000" dirty="0" smtClean="0"/>
              <a:t>Optimizes for CPU, Memory, Disk IO and Network IO</a:t>
            </a:r>
          </a:p>
          <a:p>
            <a:pPr lvl="1"/>
            <a:r>
              <a:rPr lang="en-US" sz="2000" dirty="0" smtClean="0"/>
              <a:t>Optimizes when resource usage goes above DO threshold</a:t>
            </a:r>
          </a:p>
          <a:p>
            <a:endParaRPr lang="en-US" sz="2400" dirty="0" smtClean="0"/>
          </a:p>
          <a:p>
            <a:r>
              <a:rPr lang="en-US" sz="2400" dirty="0" smtClean="0"/>
              <a:t>Manual and Automatic mode</a:t>
            </a:r>
          </a:p>
          <a:p>
            <a:pPr lvl="1"/>
            <a:r>
              <a:rPr lang="en-US" sz="2000" dirty="0" smtClean="0"/>
              <a:t>Default is manual</a:t>
            </a:r>
          </a:p>
          <a:p>
            <a:endParaRPr lang="en-US" sz="2400" dirty="0" smtClean="0"/>
          </a:p>
          <a:p>
            <a:r>
              <a:rPr lang="en-US" sz="2400" dirty="0" smtClean="0"/>
              <a:t>User defined frequency </a:t>
            </a:r>
          </a:p>
          <a:p>
            <a:pPr lvl="1"/>
            <a:r>
              <a:rPr lang="en-US" sz="2000" dirty="0" smtClean="0"/>
              <a:t>Default is 10 minutes</a:t>
            </a:r>
          </a:p>
          <a:p>
            <a:endParaRPr lang="en-US" sz="2400" dirty="0" smtClean="0"/>
          </a:p>
          <a:p>
            <a:r>
              <a:rPr lang="en-US" sz="2400" dirty="0" smtClean="0"/>
              <a:t>Configurable aggressiveness</a:t>
            </a:r>
          </a:p>
          <a:p>
            <a:pPr lvl="1"/>
            <a:r>
              <a:rPr lang="en-US" sz="2000" dirty="0" smtClean="0"/>
              <a:t>More aggressive = More migrations = More balanced</a:t>
            </a:r>
          </a:p>
          <a:p>
            <a:pPr lvl="1"/>
            <a:r>
              <a:rPr lang="en-US" sz="2000" dirty="0" smtClean="0"/>
              <a:t>Default is least aggressive</a:t>
            </a:r>
          </a:p>
          <a:p>
            <a:endParaRPr lang="en-US" sz="2400" dirty="0"/>
          </a:p>
        </p:txBody>
      </p:sp>
    </p:spTree>
    <p:extLst>
      <p:ext uri="{BB962C8B-B14F-4D97-AF65-F5344CB8AC3E}">
        <p14:creationId xmlns:p14="http://schemas.microsoft.com/office/powerpoint/2010/main" val="27324848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Optimization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5507" y="1447800"/>
            <a:ext cx="6914951" cy="5159343"/>
          </a:xfrm>
        </p:spPr>
      </p:pic>
    </p:spTree>
    <p:extLst>
      <p:ext uri="{BB962C8B-B14F-4D97-AF65-F5344CB8AC3E}">
        <p14:creationId xmlns:p14="http://schemas.microsoft.com/office/powerpoint/2010/main" val="395819569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Session Objectives and Takeaways</a:t>
            </a:r>
            <a:endParaRPr lang="en-US" dirty="0"/>
          </a:p>
        </p:txBody>
      </p:sp>
      <p:sp>
        <p:nvSpPr>
          <p:cNvPr id="6" name="Text Placeholder 5"/>
          <p:cNvSpPr>
            <a:spLocks noGrp="1"/>
          </p:cNvSpPr>
          <p:nvPr>
            <p:ph type="body" sz="quarter" idx="10"/>
          </p:nvPr>
        </p:nvSpPr>
        <p:spPr/>
        <p:txBody>
          <a:bodyPr/>
          <a:lstStyle/>
          <a:p>
            <a:r>
              <a:rPr lang="en-US" smtClean="0"/>
              <a:t>Understand  </a:t>
            </a:r>
          </a:p>
          <a:p>
            <a:pPr lvl="1"/>
            <a:r>
              <a:rPr lang="en-US" smtClean="0"/>
              <a:t>High Availability</a:t>
            </a:r>
          </a:p>
          <a:p>
            <a:pPr lvl="1"/>
            <a:r>
              <a:rPr lang="en-US" smtClean="0"/>
              <a:t>Update Management</a:t>
            </a:r>
          </a:p>
          <a:p>
            <a:pPr lvl="1"/>
            <a:r>
              <a:rPr lang="en-US" smtClean="0"/>
              <a:t>Dynamic Optimization</a:t>
            </a:r>
          </a:p>
          <a:p>
            <a:endParaRPr lang="en-US" smtClean="0"/>
          </a:p>
          <a:p>
            <a:r>
              <a:rPr lang="en-US" smtClean="0"/>
              <a:t>Takeaways</a:t>
            </a:r>
          </a:p>
          <a:p>
            <a:pPr lvl="1"/>
            <a:r>
              <a:rPr lang="en-US" smtClean="0"/>
              <a:t>Creating Hyper-V cluster</a:t>
            </a:r>
          </a:p>
          <a:p>
            <a:pPr lvl="1"/>
            <a:r>
              <a:rPr lang="en-US" smtClean="0"/>
              <a:t>Updating Hyper-V cluster</a:t>
            </a:r>
          </a:p>
          <a:p>
            <a:pPr lvl="1"/>
            <a:r>
              <a:rPr lang="en-US" smtClean="0"/>
              <a:t>Optimizing Hyper-V cluster</a:t>
            </a:r>
          </a:p>
          <a:p>
            <a:pPr lvl="2"/>
            <a:r>
              <a:rPr lang="en-US" smtClean="0"/>
              <a:t>For Resource Usage</a:t>
            </a:r>
          </a:p>
          <a:p>
            <a:pPr lvl="2"/>
            <a:r>
              <a:rPr lang="en-US" smtClean="0"/>
              <a:t>For Power Usage</a:t>
            </a:r>
            <a:endParaRPr lang="en-US" dirty="0"/>
          </a:p>
        </p:txBody>
      </p:sp>
    </p:spTree>
    <p:extLst>
      <p:ext uri="{BB962C8B-B14F-4D97-AF65-F5344CB8AC3E}">
        <p14:creationId xmlns:p14="http://schemas.microsoft.com/office/powerpoint/2010/main" val="3191783074"/>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Power Optimization</a:t>
            </a:r>
            <a:endParaRPr lang="en-US" dirty="0"/>
          </a:p>
        </p:txBody>
      </p:sp>
      <p:sp>
        <p:nvSpPr>
          <p:cNvPr id="3" name="Content Placeholder 2"/>
          <p:cNvSpPr>
            <a:spLocks noGrp="1"/>
          </p:cNvSpPr>
          <p:nvPr>
            <p:ph idx="1"/>
          </p:nvPr>
        </p:nvSpPr>
        <p:spPr>
          <a:xfrm>
            <a:off x="519112" y="1447799"/>
            <a:ext cx="11149013" cy="4982903"/>
          </a:xfrm>
        </p:spPr>
        <p:txBody>
          <a:bodyPr/>
          <a:lstStyle/>
          <a:p>
            <a:r>
              <a:rPr lang="en-US" sz="2000" dirty="0" smtClean="0"/>
              <a:t>Power Optimization</a:t>
            </a:r>
          </a:p>
          <a:p>
            <a:pPr lvl="1"/>
            <a:r>
              <a:rPr lang="en-US" sz="1800" dirty="0" smtClean="0"/>
              <a:t>Extends Dynamic Optimization</a:t>
            </a:r>
          </a:p>
          <a:p>
            <a:pPr lvl="1"/>
            <a:r>
              <a:rPr lang="en-US" sz="1800" dirty="0" smtClean="0"/>
              <a:t>Can be enabled only if Dynamic Optimization is in automatic mode</a:t>
            </a:r>
          </a:p>
          <a:p>
            <a:endParaRPr lang="en-US" sz="2000" dirty="0" smtClean="0"/>
          </a:p>
          <a:p>
            <a:r>
              <a:rPr lang="en-US" sz="2000" dirty="0" smtClean="0"/>
              <a:t>Resources</a:t>
            </a:r>
          </a:p>
          <a:p>
            <a:pPr lvl="1"/>
            <a:r>
              <a:rPr lang="en-US" sz="1800" dirty="0" smtClean="0"/>
              <a:t>Optimizes for same resources as in Dynamic Optimization</a:t>
            </a:r>
          </a:p>
          <a:p>
            <a:pPr lvl="1"/>
            <a:r>
              <a:rPr lang="en-US" sz="1800" dirty="0" smtClean="0"/>
              <a:t>Optimizes when resource usage goes below PO threshold</a:t>
            </a:r>
          </a:p>
          <a:p>
            <a:pPr lvl="1"/>
            <a:endParaRPr lang="en-US" sz="1800" dirty="0" smtClean="0"/>
          </a:p>
          <a:p>
            <a:r>
              <a:rPr lang="en-US" sz="2000" dirty="0" smtClean="0"/>
              <a:t>User defined schedule</a:t>
            </a:r>
          </a:p>
          <a:p>
            <a:pPr lvl="1"/>
            <a:r>
              <a:rPr lang="en-US" sz="1800" dirty="0" smtClean="0"/>
              <a:t>Hours of the day when to optimize for power</a:t>
            </a:r>
          </a:p>
          <a:p>
            <a:pPr lvl="1"/>
            <a:endParaRPr lang="en-US" sz="1800" dirty="0" smtClean="0"/>
          </a:p>
          <a:p>
            <a:r>
              <a:rPr lang="en-US" sz="2000" dirty="0" smtClean="0"/>
              <a:t>Powering off/on</a:t>
            </a:r>
          </a:p>
          <a:p>
            <a:pPr lvl="1"/>
            <a:r>
              <a:rPr lang="en-US" sz="1800" dirty="0" smtClean="0"/>
              <a:t>Evacuates the host before powering off</a:t>
            </a:r>
          </a:p>
          <a:p>
            <a:pPr lvl="1"/>
            <a:r>
              <a:rPr lang="en-US" sz="1800" dirty="0" smtClean="0"/>
              <a:t>Ensures that evacuation will not cause other nodes to go above DO threshold</a:t>
            </a:r>
          </a:p>
          <a:p>
            <a:pPr lvl="1"/>
            <a:r>
              <a:rPr lang="en-US" sz="1800" dirty="0" smtClean="0"/>
              <a:t>Ensures that powering off will not violate cluster quorum requirement</a:t>
            </a:r>
          </a:p>
          <a:p>
            <a:pPr lvl="1"/>
            <a:r>
              <a:rPr lang="en-US" sz="1800" dirty="0" smtClean="0"/>
              <a:t>Leverages out-of-band management for power off/on</a:t>
            </a:r>
          </a:p>
        </p:txBody>
      </p:sp>
      <p:pic>
        <p:nvPicPr>
          <p:cNvPr id="4" name="Picture 3" descr="\\cstor01\data\PM Team\Icons\PowerOn_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157" y="322742"/>
            <a:ext cx="408066" cy="40806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14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Power Optimization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26031" y="1449574"/>
            <a:ext cx="7112594" cy="5179826"/>
          </a:xfrm>
        </p:spPr>
      </p:pic>
    </p:spTree>
    <p:extLst>
      <p:ext uri="{BB962C8B-B14F-4D97-AF65-F5344CB8AC3E}">
        <p14:creationId xmlns:p14="http://schemas.microsoft.com/office/powerpoint/2010/main" val="331098056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In Review: Session Objectives and Takeaways</a:t>
            </a:r>
            <a:endParaRPr lang="en-US" dirty="0"/>
          </a:p>
        </p:txBody>
      </p:sp>
      <p:sp>
        <p:nvSpPr>
          <p:cNvPr id="13" name="Text Placeholder 5"/>
          <p:cNvSpPr>
            <a:spLocks noGrp="1"/>
          </p:cNvSpPr>
          <p:nvPr>
            <p:ph type="body" sz="quarter" idx="10"/>
          </p:nvPr>
        </p:nvSpPr>
        <p:spPr/>
        <p:txBody>
          <a:bodyPr/>
          <a:lstStyle/>
          <a:p>
            <a:r>
              <a:rPr lang="en-US" smtClean="0"/>
              <a:t>Understand  </a:t>
            </a:r>
          </a:p>
          <a:p>
            <a:pPr lvl="1"/>
            <a:r>
              <a:rPr lang="en-US" smtClean="0"/>
              <a:t>High Availability</a:t>
            </a:r>
          </a:p>
          <a:p>
            <a:pPr lvl="1"/>
            <a:r>
              <a:rPr lang="en-US" smtClean="0"/>
              <a:t>Update Management</a:t>
            </a:r>
          </a:p>
          <a:p>
            <a:pPr lvl="1"/>
            <a:r>
              <a:rPr lang="en-US" smtClean="0"/>
              <a:t>Dynamic Optimization</a:t>
            </a:r>
          </a:p>
          <a:p>
            <a:endParaRPr lang="en-US" smtClean="0"/>
          </a:p>
          <a:p>
            <a:r>
              <a:rPr lang="en-US" smtClean="0"/>
              <a:t>Takeaways</a:t>
            </a:r>
          </a:p>
          <a:p>
            <a:pPr lvl="1"/>
            <a:r>
              <a:rPr lang="en-US" smtClean="0"/>
              <a:t>Creating Hyper-V cluster</a:t>
            </a:r>
          </a:p>
          <a:p>
            <a:pPr lvl="1"/>
            <a:r>
              <a:rPr lang="en-US" smtClean="0"/>
              <a:t>Updating Hyper-V cluster</a:t>
            </a:r>
          </a:p>
          <a:p>
            <a:pPr lvl="1"/>
            <a:r>
              <a:rPr lang="en-US" smtClean="0"/>
              <a:t>Optimizing Hyper-V cluster</a:t>
            </a:r>
          </a:p>
          <a:p>
            <a:pPr lvl="2"/>
            <a:r>
              <a:rPr lang="en-US" smtClean="0"/>
              <a:t>For Resource Usage</a:t>
            </a:r>
          </a:p>
          <a:p>
            <a:pPr lvl="2"/>
            <a:r>
              <a:rPr lang="en-US" smtClean="0"/>
              <a:t>For Power Usage</a:t>
            </a:r>
            <a:endParaRPr lang="en-US" dirty="0"/>
          </a:p>
        </p:txBody>
      </p:sp>
    </p:spTree>
    <p:extLst>
      <p:ext uri="{BB962C8B-B14F-4D97-AF65-F5344CB8AC3E}">
        <p14:creationId xmlns:p14="http://schemas.microsoft.com/office/powerpoint/2010/main" val="1977896471"/>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VMM 2012 Community Evaluation Program</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434815825"/>
              </p:ext>
            </p:extLst>
          </p:nvPr>
        </p:nvGraphicFramePr>
        <p:xfrm>
          <a:off x="5561013" y="1447800"/>
          <a:ext cx="6107113" cy="4403620"/>
        </p:xfrm>
        <a:graphic>
          <a:graphicData uri="http://schemas.openxmlformats.org/drawingml/2006/table">
            <a:tbl>
              <a:tblPr firstRow="1" bandRow="1">
                <a:tableStyleId>{37CE84F3-28C3-443E-9E96-99CF82512B78}</a:tableStyleId>
              </a:tblPr>
              <a:tblGrid>
                <a:gridCol w="4328343"/>
                <a:gridCol w="1778770"/>
              </a:tblGrid>
              <a:tr h="314046">
                <a:tc>
                  <a:txBody>
                    <a:bodyPr/>
                    <a:lstStyle/>
                    <a:p>
                      <a:pPr algn="ctr" fontAlgn="ctr"/>
                      <a:r>
                        <a:rPr lang="en-US" sz="1200" u="none" strike="noStrike" dirty="0" smtClean="0">
                          <a:effectLst/>
                        </a:rPr>
                        <a:t>Session *</a:t>
                      </a:r>
                      <a:endParaRPr lang="en-US" sz="1200" b="1" i="0" u="none" strike="noStrike" dirty="0">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Session Date</a:t>
                      </a:r>
                      <a:endParaRPr lang="en-US" sz="1200" b="1"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SCVMM 2012 Overview (Demo Installing Demo Evaluation VHD)</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26-May</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dirty="0">
                          <a:effectLst/>
                        </a:rPr>
                        <a:t>Adding </a:t>
                      </a:r>
                      <a:r>
                        <a:rPr lang="en-US" sz="1200" u="none" strike="noStrike" dirty="0" err="1">
                          <a:effectLst/>
                        </a:rPr>
                        <a:t>Hyper-V</a:t>
                      </a:r>
                      <a:r>
                        <a:rPr lang="en-US" sz="1200" u="none" strike="noStrike" dirty="0">
                          <a:effectLst/>
                        </a:rPr>
                        <a:t> Host, Deploying Bare Metal </a:t>
                      </a:r>
                      <a:r>
                        <a:rPr lang="en-US" sz="1200" u="none" strike="noStrike" dirty="0" err="1">
                          <a:effectLst/>
                        </a:rPr>
                        <a:t>Hyper-V</a:t>
                      </a:r>
                      <a:r>
                        <a:rPr lang="en-US" sz="1200" u="none" strike="noStrike" dirty="0">
                          <a:effectLst/>
                        </a:rPr>
                        <a:t> hosts</a:t>
                      </a:r>
                      <a:endParaRPr lang="en-US" sz="1200" b="0" i="0" u="none" strike="noStrike" dirty="0">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9-Jun</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dirty="0">
                          <a:effectLst/>
                        </a:rPr>
                        <a:t>DPM - Disaster Recovery in a </a:t>
                      </a:r>
                      <a:r>
                        <a:rPr lang="en-US" sz="1200" u="none" strike="noStrike" dirty="0" err="1">
                          <a:effectLst/>
                        </a:rPr>
                        <a:t>Hyper-V</a:t>
                      </a:r>
                      <a:r>
                        <a:rPr lang="en-US" sz="1200" u="none" strike="noStrike" dirty="0">
                          <a:effectLst/>
                        </a:rPr>
                        <a:t> Environment</a:t>
                      </a:r>
                      <a:endParaRPr lang="en-US" sz="1200" b="0" i="0" u="none" strike="noStrike" dirty="0">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23-Jun</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Networking</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7-Jul</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Storage</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21-Jul</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Cluster Creation, Update Management, Dynamic Optimatization</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4-Aug</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Clouds (creation, SSU delegation)</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18-Aug</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Server App-V in VMM</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1-Sep</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Service Creation</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15-Sep</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Modeling virtualized services in VMM (creation and deployment)</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29-Sep</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Maintaining virtualized services</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13-Oct</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Importing/Exporting Service Templates</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27-Oct</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Concero</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10-Nov</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a:effectLst/>
                        </a:rPr>
                        <a:t>Overview of Multi-Hypervisor Support (XenServer/Vmware)</a:t>
                      </a:r>
                      <a:endParaRPr lang="en-US" sz="1200" b="0" i="0" u="none" strike="noStrike">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24-Nov</a:t>
                      </a:r>
                      <a:endParaRPr lang="en-US" sz="1200" b="0" i="0" u="none" strike="noStrike" dirty="0">
                        <a:solidFill>
                          <a:srgbClr val="000000"/>
                        </a:solidFill>
                        <a:effectLst/>
                        <a:latin typeface="Calibri"/>
                      </a:endParaRPr>
                    </a:p>
                  </a:txBody>
                  <a:tcPr marL="3090" marR="3090" marT="3090" marB="0" anchor="ctr"/>
                </a:tc>
              </a:tr>
              <a:tr h="265766">
                <a:tc>
                  <a:txBody>
                    <a:bodyPr/>
                    <a:lstStyle/>
                    <a:p>
                      <a:pPr algn="l" fontAlgn="ctr"/>
                      <a:r>
                        <a:rPr lang="en-US" sz="1200" u="none" strike="noStrike" dirty="0">
                          <a:effectLst/>
                        </a:rPr>
                        <a:t>Wrap - up Customer success stories</a:t>
                      </a:r>
                      <a:endParaRPr lang="en-US" sz="1200" b="0" i="0" u="none" strike="noStrike" dirty="0">
                        <a:solidFill>
                          <a:srgbClr val="000000"/>
                        </a:solidFill>
                        <a:effectLst/>
                        <a:latin typeface="Calibri"/>
                      </a:endParaRPr>
                    </a:p>
                  </a:txBody>
                  <a:tcPr marL="3090" marR="3090" marT="3090" marB="0" anchor="ctr"/>
                </a:tc>
                <a:tc>
                  <a:txBody>
                    <a:bodyPr/>
                    <a:lstStyle/>
                    <a:p>
                      <a:pPr algn="ctr" fontAlgn="ctr"/>
                      <a:r>
                        <a:rPr lang="en-US" sz="1200" u="none" strike="noStrike" dirty="0">
                          <a:effectLst/>
                        </a:rPr>
                        <a:t>8-Dec</a:t>
                      </a:r>
                      <a:endParaRPr lang="en-US" sz="1200" b="0" i="0" u="none" strike="noStrike" dirty="0">
                        <a:solidFill>
                          <a:srgbClr val="000000"/>
                        </a:solidFill>
                        <a:effectLst/>
                        <a:latin typeface="Calibri"/>
                      </a:endParaRPr>
                    </a:p>
                  </a:txBody>
                  <a:tcPr marL="3090" marR="3090" marT="3090" marB="0" anchor="ctr"/>
                </a:tc>
              </a:tr>
            </a:tbl>
          </a:graphicData>
        </a:graphic>
      </p:graphicFrame>
      <p:sp>
        <p:nvSpPr>
          <p:cNvPr id="4" name="Rectangle 3"/>
          <p:cNvSpPr/>
          <p:nvPr/>
        </p:nvSpPr>
        <p:spPr>
          <a:xfrm>
            <a:off x="505541" y="1767536"/>
            <a:ext cx="5257798" cy="4247317"/>
          </a:xfrm>
          <a:prstGeom prst="rect">
            <a:avLst/>
          </a:prstGeom>
        </p:spPr>
        <p:txBody>
          <a:bodyPr wrap="square">
            <a:spAutoFit/>
          </a:bodyPr>
          <a:lstStyle/>
          <a:p>
            <a:r>
              <a:rPr lang="en-US" dirty="0">
                <a:gradFill>
                  <a:gsLst>
                    <a:gs pos="0">
                      <a:schemeClr val="tx1"/>
                    </a:gs>
                    <a:gs pos="100000">
                      <a:schemeClr val="tx1"/>
                    </a:gs>
                  </a:gsLst>
                  <a:lin ang="5400000" scaled="0"/>
                </a:gradFill>
              </a:rPr>
              <a:t>Guided evaluation of Management &amp; Security Products</a:t>
            </a:r>
          </a:p>
          <a:p>
            <a:pPr lvl="1"/>
            <a:r>
              <a:rPr lang="en-US" dirty="0"/>
              <a:t>Access to evaluation bits and VHDs</a:t>
            </a:r>
          </a:p>
          <a:p>
            <a:pPr lvl="1"/>
            <a:r>
              <a:rPr lang="en-US" dirty="0"/>
              <a:t>Access to product group at Virtual Chalk Talks</a:t>
            </a:r>
          </a:p>
          <a:p>
            <a:pPr marL="460375" lvl="1" indent="0">
              <a:buNone/>
            </a:pPr>
            <a:endParaRPr lang="en-US" dirty="0"/>
          </a:p>
          <a:p>
            <a:r>
              <a:rPr lang="en-US" dirty="0">
                <a:gradFill>
                  <a:gsLst>
                    <a:gs pos="0">
                      <a:schemeClr val="tx1"/>
                    </a:gs>
                    <a:gs pos="100000">
                      <a:schemeClr val="tx1"/>
                    </a:gs>
                  </a:gsLst>
                  <a:lin ang="5400000" scaled="0"/>
                </a:gradFill>
              </a:rPr>
              <a:t>Community of Participants </a:t>
            </a:r>
          </a:p>
          <a:p>
            <a:pPr lvl="1"/>
            <a:r>
              <a:rPr lang="en-US" dirty="0"/>
              <a:t>Share feedback on product and documentation</a:t>
            </a:r>
          </a:p>
          <a:p>
            <a:pPr lvl="1"/>
            <a:r>
              <a:rPr lang="en-US" dirty="0"/>
              <a:t>Share best practices and experiences</a:t>
            </a:r>
            <a:endParaRPr lang="en-US" dirty="0">
              <a:gradFill>
                <a:gsLst>
                  <a:gs pos="0">
                    <a:schemeClr val="tx1"/>
                  </a:gs>
                  <a:gs pos="100000">
                    <a:schemeClr val="tx1"/>
                  </a:gs>
                </a:gsLst>
                <a:lin ang="5400000" scaled="0"/>
              </a:gradFill>
            </a:endParaRPr>
          </a:p>
          <a:p>
            <a:endParaRPr lang="en-US" dirty="0">
              <a:gradFill>
                <a:gsLst>
                  <a:gs pos="0">
                    <a:schemeClr val="tx1"/>
                  </a:gs>
                  <a:gs pos="100000">
                    <a:schemeClr val="tx1"/>
                  </a:gs>
                </a:gsLst>
                <a:lin ang="5400000" scaled="0"/>
              </a:gradFill>
            </a:endParaRPr>
          </a:p>
          <a:p>
            <a:r>
              <a:rPr lang="en-US" dirty="0">
                <a:gradFill>
                  <a:gsLst>
                    <a:gs pos="0">
                      <a:schemeClr val="tx1"/>
                    </a:gs>
                    <a:gs pos="100000">
                      <a:schemeClr val="tx1"/>
                    </a:gs>
                  </a:gsLst>
                  <a:lin ang="5400000" scaled="0"/>
                </a:gradFill>
              </a:rPr>
              <a:t>Learn more about programs at</a:t>
            </a:r>
          </a:p>
          <a:p>
            <a:pPr lvl="1"/>
            <a:r>
              <a:rPr lang="en-US" u="sng" dirty="0">
                <a:hlinkClick r:id="rId2"/>
              </a:rPr>
              <a:t>https://connect.microsoft.com/site1211</a:t>
            </a:r>
            <a:endParaRPr lang="en-US" u="sng" dirty="0"/>
          </a:p>
          <a:p>
            <a:pPr lvl="1"/>
            <a:r>
              <a:rPr lang="en-US" dirty="0">
                <a:gradFill>
                  <a:gsLst>
                    <a:gs pos="0">
                      <a:srgbClr val="FFFFFF"/>
                    </a:gs>
                    <a:gs pos="100000">
                      <a:srgbClr val="FFFFFF"/>
                    </a:gs>
                  </a:gsLst>
                  <a:lin ang="5400000" scaled="0"/>
                </a:gradFill>
              </a:rPr>
              <a:t>Or email </a:t>
            </a:r>
            <a:r>
              <a:rPr lang="en-US" dirty="0">
                <a:gradFill>
                  <a:gsLst>
                    <a:gs pos="0">
                      <a:srgbClr val="FFFFFF"/>
                    </a:gs>
                    <a:gs pos="100000">
                      <a:srgbClr val="FFFFFF"/>
                    </a:gs>
                  </a:gsLst>
                  <a:lin ang="5400000" scaled="0"/>
                </a:gradFill>
                <a:hlinkClick r:id="rId3"/>
              </a:rPr>
              <a:t>mscep@microsoft.com</a:t>
            </a:r>
            <a:r>
              <a:rPr lang="en-US" dirty="0">
                <a:gradFill>
                  <a:gsLst>
                    <a:gs pos="0">
                      <a:srgbClr val="FFFFFF"/>
                    </a:gs>
                    <a:gs pos="100000">
                      <a:srgbClr val="FFFFFF"/>
                    </a:gs>
                  </a:gsLst>
                  <a:lin ang="5400000" scaled="0"/>
                </a:gradFill>
              </a:rPr>
              <a:t> with your interest</a:t>
            </a:r>
            <a:r>
              <a:rPr lang="en-US" dirty="0">
                <a:gradFill>
                  <a:gsLst>
                    <a:gs pos="0">
                      <a:srgbClr val="FFFFFF"/>
                    </a:gs>
                    <a:gs pos="86000">
                      <a:srgbClr val="FFFFFF"/>
                    </a:gs>
                  </a:gsLst>
                  <a:lin ang="5400000" scaled="0"/>
                </a:gradFill>
              </a:rPr>
              <a:t> </a:t>
            </a:r>
          </a:p>
        </p:txBody>
      </p:sp>
      <p:sp>
        <p:nvSpPr>
          <p:cNvPr id="5" name="TextBox 4"/>
          <p:cNvSpPr txBox="1"/>
          <p:nvPr/>
        </p:nvSpPr>
        <p:spPr>
          <a:xfrm>
            <a:off x="6094415" y="6383179"/>
            <a:ext cx="5256247" cy="215444"/>
          </a:xfrm>
          <a:prstGeom prst="rect">
            <a:avLst/>
          </a:prstGeom>
          <a:noFill/>
        </p:spPr>
        <p:txBody>
          <a:bodyPr wrap="none" lIns="0" tIns="0" rIns="0" bIns="0" rtlCol="0">
            <a:spAutoFit/>
          </a:bodyPr>
          <a:lstStyle/>
          <a:p>
            <a:r>
              <a:rPr lang="en-US" sz="1400" dirty="0"/>
              <a:t>* Proposed Sessions, dates and Session details subject to change</a:t>
            </a:r>
          </a:p>
        </p:txBody>
      </p:sp>
    </p:spTree>
    <p:extLst>
      <p:ext uri="{BB962C8B-B14F-4D97-AF65-F5344CB8AC3E}">
        <p14:creationId xmlns:p14="http://schemas.microsoft.com/office/powerpoint/2010/main" val="3647422613"/>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Related Sessions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931704806"/>
              </p:ext>
            </p:extLst>
          </p:nvPr>
        </p:nvGraphicFramePr>
        <p:xfrm>
          <a:off x="520595" y="1451610"/>
          <a:ext cx="10869877" cy="5190063"/>
        </p:xfrm>
        <a:graphic>
          <a:graphicData uri="http://schemas.openxmlformats.org/drawingml/2006/table">
            <a:tbl>
              <a:tblPr firstRow="1" firstCol="1" bandRow="1">
                <a:tableStyleId>{2D5ABB26-0587-4C30-8999-92F81FD0307C}</a:tableStyleId>
              </a:tblPr>
              <a:tblGrid>
                <a:gridCol w="1573272"/>
                <a:gridCol w="9296605"/>
              </a:tblGrid>
              <a:tr h="388378">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latin typeface="Arial" pitchFamily="34" charset="0"/>
                          <a:ea typeface="Calibri"/>
                          <a:cs typeface="Arial" pitchFamily="34" charset="0"/>
                        </a:rPr>
                        <a:t>VIR211</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b="0" dirty="0" smtClean="0">
                          <a:effectLst/>
                          <a:latin typeface="Arial" pitchFamily="34" charset="0"/>
                          <a:ea typeface="Calibri"/>
                          <a:cs typeface="Arial" pitchFamily="34" charset="0"/>
                        </a:rPr>
                        <a:t>VMM 2012: What’s in it and How it enables the Private</a:t>
                      </a:r>
                      <a:r>
                        <a:rPr lang="en-US" sz="2000" b="0" baseline="0" dirty="0" smtClean="0">
                          <a:effectLst/>
                          <a:latin typeface="Arial" pitchFamily="34" charset="0"/>
                          <a:ea typeface="Calibri"/>
                          <a:cs typeface="Arial" pitchFamily="34" charset="0"/>
                        </a:rPr>
                        <a:t> Cloud</a:t>
                      </a:r>
                      <a:endParaRPr lang="en-US" sz="2000" b="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5267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VIR315</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VMM </a:t>
                      </a:r>
                      <a:r>
                        <a:rPr lang="en-US" sz="2000" dirty="0" smtClean="0">
                          <a:effectLst/>
                        </a:rPr>
                        <a:t>2012: </a:t>
                      </a:r>
                      <a:r>
                        <a:rPr lang="en-US" sz="2000" dirty="0">
                          <a:effectLst/>
                        </a:rPr>
                        <a:t>Modeling and maintaining virtualized services in VMM 2012</a:t>
                      </a:r>
                      <a:endParaRPr lang="en-US" sz="2000" b="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388378">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VIR316</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smtClean="0">
                          <a:effectLst/>
                        </a:rPr>
                        <a:t>VMM 2012: Deployment, Planning, Upgrade</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5267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SIM336</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VMM 2012: 1 of 3 Server Fabric Lifecycle – Configuring Network and Storage</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5267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SIM361</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VMM 2012: 2 of 3 Server Fabric Lifecycle OSD, OOB, and Agent Management</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5267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SIM357</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smtClean="0">
                          <a:effectLst/>
                        </a:rPr>
                        <a:t>VMM 2012: 3 of 3 Server Fabric Lifecycle Cluster</a:t>
                      </a:r>
                      <a:r>
                        <a:rPr lang="en-US" sz="2000" baseline="0" dirty="0" smtClean="0">
                          <a:effectLst/>
                        </a:rPr>
                        <a:t> </a:t>
                      </a:r>
                      <a:r>
                        <a:rPr lang="en-US" sz="2000" dirty="0" err="1" smtClean="0">
                          <a:effectLst/>
                        </a:rPr>
                        <a:t>Creation,Update</a:t>
                      </a:r>
                      <a:r>
                        <a:rPr lang="en-US" sz="2000" dirty="0" smtClean="0">
                          <a:effectLst/>
                        </a:rPr>
                        <a:t> Management</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5267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VIR373-INT</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SCVMM 2008 R2 SP1 deep dive- Advanced </a:t>
                      </a:r>
                      <a:r>
                        <a:rPr lang="en-US" sz="2000" dirty="0" smtClean="0">
                          <a:effectLst/>
                        </a:rPr>
                        <a:t>Troubleshooting</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48882">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SIM212</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Cloud Management with System </a:t>
                      </a:r>
                      <a:r>
                        <a:rPr lang="en-US" sz="2000" dirty="0" smtClean="0">
                          <a:effectLst/>
                        </a:rPr>
                        <a:t>Center “</a:t>
                      </a:r>
                      <a:r>
                        <a:rPr lang="en-US" sz="2000" dirty="0" err="1" smtClean="0">
                          <a:effectLst/>
                        </a:rPr>
                        <a:t>Concero</a:t>
                      </a:r>
                      <a:r>
                        <a:rPr lang="en-US" sz="2000" dirty="0" smtClean="0">
                          <a:effectLst/>
                        </a:rPr>
                        <a:t>”</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52677">
                <a:tc>
                  <a:txBody>
                    <a:bodyPr/>
                    <a:lstStyle/>
                    <a:p>
                      <a:pPr marL="0" marR="0" lvl="0" indent="0" algn="ctr">
                        <a:lnSpc>
                          <a:spcPct val="115000"/>
                        </a:lnSpc>
                        <a:spcBef>
                          <a:spcPts val="0"/>
                        </a:spcBef>
                        <a:spcAft>
                          <a:spcPts val="0"/>
                        </a:spcAft>
                        <a:buFont typeface="Arial" pitchFamily="34" charset="0"/>
                        <a:buNone/>
                      </a:pPr>
                      <a:r>
                        <a:rPr lang="en-US" sz="2000" dirty="0" smtClean="0">
                          <a:solidFill>
                            <a:schemeClr val="bg1"/>
                          </a:solidFill>
                          <a:effectLst/>
                        </a:rPr>
                        <a:t>VIR314</a:t>
                      </a:r>
                      <a:endParaRPr lang="en-US" sz="2000" dirty="0">
                        <a:solidFill>
                          <a:schemeClr val="bg1"/>
                        </a:solidFill>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pPr marL="0" marR="0">
                        <a:lnSpc>
                          <a:spcPct val="115000"/>
                        </a:lnSpc>
                        <a:spcBef>
                          <a:spcPts val="0"/>
                        </a:spcBef>
                        <a:spcAft>
                          <a:spcPts val="0"/>
                        </a:spcAft>
                      </a:pPr>
                      <a:r>
                        <a:rPr lang="en-US" sz="2000" dirty="0">
                          <a:effectLst/>
                        </a:rPr>
                        <a:t>Understanding Server App-V and </a:t>
                      </a:r>
                      <a:r>
                        <a:rPr lang="en-US" sz="2000" dirty="0" smtClean="0">
                          <a:effectLst/>
                        </a:rPr>
                        <a:t>Sequencing</a:t>
                      </a:r>
                      <a:r>
                        <a:rPr lang="en-US" sz="2000" baseline="0" dirty="0" smtClean="0">
                          <a:effectLst/>
                        </a:rPr>
                        <a:t> </a:t>
                      </a:r>
                      <a:r>
                        <a:rPr lang="en-US" sz="2000" dirty="0" smtClean="0">
                          <a:effectLst/>
                        </a:rPr>
                        <a:t>and Deploying Datacenter </a:t>
                      </a:r>
                      <a:r>
                        <a:rPr lang="en-US" sz="2000" dirty="0">
                          <a:effectLst/>
                        </a:rPr>
                        <a:t>Applications</a:t>
                      </a:r>
                      <a:endParaRPr lang="en-US" sz="2000" dirty="0">
                        <a:effectLst/>
                        <a:latin typeface="Arial" pitchFamily="34" charset="0"/>
                        <a:ea typeface="Calibri"/>
                        <a:cs typeface="Arial" pitchFamily="34" charset="0"/>
                      </a:endParaRPr>
                    </a:p>
                  </a:txBody>
                  <a:tcPr marL="50825" marR="50825"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036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chemeClr val="bg1">
                    <a:lumMod val="65000"/>
                    <a:lumOff val="35000"/>
                    <a:alpha val="99000"/>
                  </a:scheme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p>
        </p:txBody>
      </p:sp>
      <p:sp>
        <p:nvSpPr>
          <p:cNvPr id="26" name="Rectangle 25"/>
          <p:cNvSpPr/>
          <p:nvPr/>
        </p:nvSpPr>
        <p:spPr bwMode="white">
          <a:xfrm>
            <a:off x="507867" y="6291910"/>
            <a:ext cx="5307218" cy="369332"/>
          </a:xfrm>
          <a:prstGeom prst="rect">
            <a:avLst/>
          </a:prstGeom>
        </p:spPr>
        <p:txBody>
          <a:bodyPr wrap="square">
            <a:spAutoFit/>
          </a:bodyPr>
          <a:lstStyle/>
          <a:p>
            <a:pPr lvl="0"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lvl="0"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chemeClr val="tx1"/>
                    </a:gs>
                    <a:gs pos="86000">
                      <a:schemeClr val="tx1"/>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hlinkClick r:id="rId12"/>
              </a:rPr>
              <a:t>http://northamerica.msteched.com</a:t>
            </a:r>
            <a:endParaRPr lang="en-US" sz="1600" dirty="0"/>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chemeClr val="bg1">
                    <a:lumMod val="65000"/>
                    <a:lumOff val="35000"/>
                    <a:alpha val="99000"/>
                  </a:schemeClr>
                </a:solidFill>
              </a:rPr>
              <a:t>Connect. Share. Discuss.</a:t>
            </a:r>
            <a:endParaRPr lang="en-US" sz="1600" dirty="0" smtClean="0">
              <a:solidFill>
                <a:schemeClr val="bg1">
                  <a:lumMod val="65000"/>
                  <a:lumOff val="35000"/>
                  <a:alpha val="99000"/>
                </a:scheme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339899408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bwMode="auto">
          <a:xfrm>
            <a:off x="-3063244" y="138499"/>
            <a:ext cx="2854754" cy="553998"/>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gradFill>
                  <a:gsLst>
                    <a:gs pos="0">
                      <a:srgbClr val="FFFFFF"/>
                    </a:gs>
                    <a:gs pos="100000">
                      <a:srgbClr val="FFFFFF"/>
                    </a:gs>
                  </a:gsLst>
                  <a:lin ang="5400000" scaled="0"/>
                </a:gradFill>
              </a:rPr>
              <a:t>Required Slide</a:t>
            </a:r>
          </a:p>
        </p:txBody>
      </p:sp>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lvl="0"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chemeClr val="tx1"/>
                    </a:gs>
                    <a:gs pos="86000">
                      <a:schemeClr val="tx1"/>
                    </a:gs>
                  </a:gsLst>
                  <a:lin ang="5400000" scaled="0"/>
                </a:gradFill>
                <a:latin typeface="Segoe" pitchFamily="34" charset="0"/>
              </a:rPr>
              <a:t>Complete an evaluation on </a:t>
            </a:r>
            <a:r>
              <a:rPr lang="en-US" sz="3200" dirty="0" err="1" smtClean="0">
                <a:gradFill>
                  <a:gsLst>
                    <a:gs pos="0">
                      <a:schemeClr val="tx1"/>
                    </a:gs>
                    <a:gs pos="86000">
                      <a:schemeClr val="tx1"/>
                    </a:gs>
                  </a:gsLst>
                  <a:lin ang="5400000" scaled="0"/>
                </a:gradFill>
                <a:latin typeface="Segoe" pitchFamily="34" charset="0"/>
              </a:rPr>
              <a:t>CommNet</a:t>
            </a:r>
            <a:r>
              <a:rPr lang="en-US" sz="3200" dirty="0" smtClean="0">
                <a:gradFill>
                  <a:gsLst>
                    <a:gs pos="0">
                      <a:schemeClr val="tx1"/>
                    </a:gs>
                    <a:gs pos="86000">
                      <a:schemeClr val="tx1"/>
                    </a:gs>
                  </a:gsLst>
                  <a:lin ang="5400000" scaled="0"/>
                </a:gradFill>
                <a:latin typeface="Segoe" pitchFamily="34" charset="0"/>
              </a:rPr>
              <a:t> and </a:t>
            </a:r>
            <a:br>
              <a:rPr lang="en-US" sz="3200" dirty="0" smtClean="0">
                <a:gradFill>
                  <a:gsLst>
                    <a:gs pos="0">
                      <a:schemeClr val="tx1"/>
                    </a:gs>
                    <a:gs pos="86000">
                      <a:schemeClr val="tx1"/>
                    </a:gs>
                  </a:gsLst>
                  <a:lin ang="5400000" scaled="0"/>
                </a:gradFill>
                <a:latin typeface="Segoe" pitchFamily="34" charset="0"/>
              </a:rPr>
            </a:br>
            <a:r>
              <a:rPr lang="en-US" sz="3200" dirty="0" smtClean="0">
                <a:gradFill>
                  <a:gsLst>
                    <a:gs pos="0">
                      <a:schemeClr val="tx1"/>
                    </a:gs>
                    <a:gs pos="86000">
                      <a:schemeClr val="tx1"/>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902569"/>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35236131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chemeClr val="tx1"/>
                    </a:gs>
                    <a:gs pos="100000">
                      <a:schemeClr val="tx1"/>
                    </a:gs>
                  </a:gsLst>
                  <a:lin ang="5400000" scaled="0"/>
                </a:gradFill>
                <a:latin typeface="Segoe UI" pitchFamily="34" charset="0"/>
                <a:cs typeface="Arial" charset="0"/>
              </a:rPr>
              <a:t/>
            </a:r>
            <a:br>
              <a:rPr lang="en-US" sz="700" dirty="0" smtClean="0">
                <a:gradFill>
                  <a:gsLst>
                    <a:gs pos="0">
                      <a:schemeClr val="tx1"/>
                    </a:gs>
                    <a:gs pos="100000">
                      <a:schemeClr val="tx1"/>
                    </a:gs>
                  </a:gsLst>
                  <a:lin ang="5400000" scaled="0"/>
                </a:gradFill>
                <a:latin typeface="Segoe UI" pitchFamily="34" charset="0"/>
                <a:cs typeface="Arial" charset="0"/>
              </a:rPr>
            </a:br>
            <a:r>
              <a:rPr lang="en-US" sz="700" dirty="0" smtClean="0">
                <a:gradFill>
                  <a:gsLst>
                    <a:gs pos="0">
                      <a:schemeClr val="tx1"/>
                    </a:gs>
                    <a:gs pos="100000">
                      <a:schemeClr val="tx1"/>
                    </a:gs>
                  </a:gsLst>
                  <a:lin ang="5400000" scaled="0"/>
                </a:gradFill>
                <a:latin typeface="Segoe UI" pitchFamily="34" charset="0"/>
                <a:cs typeface="Arial" charset="0"/>
              </a:rPr>
              <a:t>on </a:t>
            </a:r>
            <a:r>
              <a:rPr lang="en-US" sz="700" dirty="0">
                <a:gradFill>
                  <a:gsLst>
                    <a:gs pos="0">
                      <a:schemeClr val="tx1"/>
                    </a:gs>
                    <a:gs pos="100000">
                      <a:schemeClr val="tx1"/>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chemeClr val="tx1"/>
                    </a:gs>
                    <a:gs pos="100000">
                      <a:schemeClr val="tx1"/>
                    </a:gs>
                  </a:gsLst>
                  <a:lin ang="5400000" scaled="0"/>
                </a:gradFill>
                <a:latin typeface="Segoe UI" pitchFamily="34" charset="0"/>
                <a:cs typeface="Arial" charset="0"/>
              </a:rPr>
              <a:t>. 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422032018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72845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System Center Virtual Machine Manager 2012</a:t>
            </a:r>
            <a:endParaRPr lang="en-US" dirty="0"/>
          </a:p>
        </p:txBody>
      </p:sp>
      <p:grpSp>
        <p:nvGrpSpPr>
          <p:cNvPr id="4" name="Group 3"/>
          <p:cNvGrpSpPr/>
          <p:nvPr/>
        </p:nvGrpSpPr>
        <p:grpSpPr>
          <a:xfrm>
            <a:off x="9578340" y="1060941"/>
            <a:ext cx="2251710" cy="5336269"/>
            <a:chOff x="7229315" y="1257481"/>
            <a:chExt cx="4164516" cy="5369831"/>
          </a:xfrm>
        </p:grpSpPr>
        <p:graphicFrame>
          <p:nvGraphicFramePr>
            <p:cNvPr id="5" name="Diagram 4"/>
            <p:cNvGraphicFramePr/>
            <p:nvPr>
              <p:extLst>
                <p:ext uri="{D42A27DB-BD31-4B8C-83A1-F6EECF244321}">
                  <p14:modId xmlns:p14="http://schemas.microsoft.com/office/powerpoint/2010/main" val="4150633838"/>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Services</a:t>
              </a:r>
              <a:endParaRPr lang="en-US" sz="2000" b="1" dirty="0">
                <a:solidFill>
                  <a:schemeClr val="tx1"/>
                </a:solidFill>
              </a:endParaRPr>
            </a:p>
          </p:txBody>
        </p:sp>
      </p:grpSp>
      <p:grpSp>
        <p:nvGrpSpPr>
          <p:cNvPr id="7" name="Group 6"/>
          <p:cNvGrpSpPr/>
          <p:nvPr/>
        </p:nvGrpSpPr>
        <p:grpSpPr>
          <a:xfrm>
            <a:off x="7212330" y="1060941"/>
            <a:ext cx="1962305" cy="5336269"/>
            <a:chOff x="7229315" y="1257481"/>
            <a:chExt cx="4164516" cy="5369831"/>
          </a:xfrm>
        </p:grpSpPr>
        <p:graphicFrame>
          <p:nvGraphicFramePr>
            <p:cNvPr id="8" name="Diagram 7"/>
            <p:cNvGraphicFramePr/>
            <p:nvPr>
              <p:extLst>
                <p:ext uri="{D42A27DB-BD31-4B8C-83A1-F6EECF244321}">
                  <p14:modId xmlns:p14="http://schemas.microsoft.com/office/powerpoint/2010/main" val="2649214166"/>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Cloud</a:t>
              </a:r>
            </a:p>
          </p:txBody>
        </p:sp>
      </p:grpSp>
      <p:grpSp>
        <p:nvGrpSpPr>
          <p:cNvPr id="10" name="Group 9"/>
          <p:cNvGrpSpPr/>
          <p:nvPr/>
        </p:nvGrpSpPr>
        <p:grpSpPr>
          <a:xfrm>
            <a:off x="514752" y="1060941"/>
            <a:ext cx="2068428" cy="5336269"/>
            <a:chOff x="7229315" y="1257481"/>
            <a:chExt cx="4164516" cy="5369831"/>
          </a:xfrm>
        </p:grpSpPr>
        <p:graphicFrame>
          <p:nvGraphicFramePr>
            <p:cNvPr id="11" name="Diagram 10"/>
            <p:cNvGraphicFramePr/>
            <p:nvPr>
              <p:extLst>
                <p:ext uri="{D42A27DB-BD31-4B8C-83A1-F6EECF244321}">
                  <p14:modId xmlns:p14="http://schemas.microsoft.com/office/powerpoint/2010/main" val="3092407485"/>
                </p:ext>
              </p:extLst>
            </p:nvPr>
          </p:nvGraphicFramePr>
          <p:xfrm>
            <a:off x="7229315" y="1807662"/>
            <a:ext cx="4164515" cy="48196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Rectangle 11"/>
            <p:cNvSpPr/>
            <p:nvPr/>
          </p:nvSpPr>
          <p:spPr>
            <a:xfrm>
              <a:off x="7229316" y="1257481"/>
              <a:ext cx="4164515" cy="533400"/>
            </a:xfrm>
            <a:prstGeom prst="rect">
              <a:avLst/>
            </a:prstGeom>
            <a:noFill/>
            <a:ln>
              <a:no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b="1" dirty="0" smtClean="0">
                  <a:solidFill>
                    <a:schemeClr val="tx1"/>
                  </a:solidFill>
                </a:rPr>
                <a:t>Deployment</a:t>
              </a:r>
              <a:endParaRPr lang="en-US" sz="2000" b="1" dirty="0">
                <a:solidFill>
                  <a:schemeClr val="tx1"/>
                </a:solidFill>
              </a:endParaRPr>
            </a:p>
          </p:txBody>
        </p:sp>
      </p:grpSp>
      <p:sp>
        <p:nvSpPr>
          <p:cNvPr id="13" name="Rectangle 12"/>
          <p:cNvSpPr/>
          <p:nvPr/>
        </p:nvSpPr>
        <p:spPr>
          <a:xfrm>
            <a:off x="2900838" y="1044160"/>
            <a:ext cx="4023360" cy="533400"/>
          </a:xfrm>
          <a:prstGeom prst="rect">
            <a:avLst/>
          </a:prstGeom>
          <a:noFill/>
          <a:ln>
            <a:noFill/>
          </a:ln>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rtlCol="0" anchor="ctr"/>
          <a:lstStyle/>
          <a:p>
            <a:pPr algn="ctr"/>
            <a:r>
              <a:rPr lang="en-US" sz="2000" b="1" dirty="0" smtClean="0">
                <a:solidFill>
                  <a:schemeClr val="tx1">
                    <a:lumMod val="95000"/>
                  </a:schemeClr>
                </a:solidFill>
              </a:rPr>
              <a:t>Fabric</a:t>
            </a:r>
            <a:endParaRPr lang="en-US" sz="2000" b="1" dirty="0">
              <a:solidFill>
                <a:schemeClr val="tx1">
                  <a:lumMod val="95000"/>
                </a:schemeClr>
              </a:solidFill>
            </a:endParaRPr>
          </a:p>
        </p:txBody>
      </p:sp>
      <p:sp>
        <p:nvSpPr>
          <p:cNvPr id="14" name="Freeform 13"/>
          <p:cNvSpPr/>
          <p:nvPr/>
        </p:nvSpPr>
        <p:spPr>
          <a:xfrm>
            <a:off x="2902851" y="1594341"/>
            <a:ext cx="2158676"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15" name="Freeform 14"/>
          <p:cNvSpPr/>
          <p:nvPr/>
        </p:nvSpPr>
        <p:spPr>
          <a:xfrm>
            <a:off x="3096554" y="3040353"/>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dirty="0" smtClean="0"/>
              <a:t>Bare </a:t>
            </a:r>
            <a:r>
              <a:rPr lang="en-US" sz="1400" dirty="0"/>
              <a:t>Metal </a:t>
            </a:r>
            <a:r>
              <a:rPr lang="en-US" sz="1400" dirty="0" smtClean="0"/>
              <a:t>to Hyper-V Cluster</a:t>
            </a:r>
            <a:endParaRPr lang="en-US" sz="1400" kern="1200" dirty="0"/>
          </a:p>
        </p:txBody>
      </p:sp>
      <p:sp>
        <p:nvSpPr>
          <p:cNvPr id="16" name="Freeform 15"/>
          <p:cNvSpPr/>
          <p:nvPr/>
        </p:nvSpPr>
        <p:spPr>
          <a:xfrm>
            <a:off x="3096554" y="3850492"/>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Hyper-V, VMware, Citrix XenServer</a:t>
            </a:r>
            <a:endParaRPr lang="en-US" sz="1400" kern="1200" dirty="0"/>
          </a:p>
        </p:txBody>
      </p:sp>
      <p:sp>
        <p:nvSpPr>
          <p:cNvPr id="17" name="Freeform 16"/>
          <p:cNvSpPr/>
          <p:nvPr/>
        </p:nvSpPr>
        <p:spPr>
          <a:xfrm>
            <a:off x="3096554" y="4660631"/>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Network Management</a:t>
            </a:r>
            <a:endParaRPr lang="en-US" sz="1400" kern="1200" dirty="0"/>
          </a:p>
        </p:txBody>
      </p:sp>
      <p:sp>
        <p:nvSpPr>
          <p:cNvPr id="18" name="Freeform 17"/>
          <p:cNvSpPr/>
          <p:nvPr/>
        </p:nvSpPr>
        <p:spPr>
          <a:xfrm>
            <a:off x="3096554" y="5470770"/>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Storage Management</a:t>
            </a:r>
            <a:endParaRPr lang="en-US" sz="1400" kern="1200" dirty="0"/>
          </a:p>
        </p:txBody>
      </p:sp>
      <p:sp>
        <p:nvSpPr>
          <p:cNvPr id="19" name="Freeform 18"/>
          <p:cNvSpPr/>
          <p:nvPr/>
        </p:nvSpPr>
        <p:spPr>
          <a:xfrm>
            <a:off x="4784436" y="1577560"/>
            <a:ext cx="2137747" cy="4819650"/>
          </a:xfrm>
          <a:custGeom>
            <a:avLst/>
            <a:gdLst>
              <a:gd name="connsiteX0" fmla="*/ 0 w 1937027"/>
              <a:gd name="connsiteY0" fmla="*/ 193703 h 4819650"/>
              <a:gd name="connsiteX1" fmla="*/ 193703 w 1937027"/>
              <a:gd name="connsiteY1" fmla="*/ 0 h 4819650"/>
              <a:gd name="connsiteX2" fmla="*/ 1743324 w 1937027"/>
              <a:gd name="connsiteY2" fmla="*/ 0 h 4819650"/>
              <a:gd name="connsiteX3" fmla="*/ 1937027 w 1937027"/>
              <a:gd name="connsiteY3" fmla="*/ 193703 h 4819650"/>
              <a:gd name="connsiteX4" fmla="*/ 1937027 w 1937027"/>
              <a:gd name="connsiteY4" fmla="*/ 4625947 h 4819650"/>
              <a:gd name="connsiteX5" fmla="*/ 1743324 w 1937027"/>
              <a:gd name="connsiteY5" fmla="*/ 4819650 h 4819650"/>
              <a:gd name="connsiteX6" fmla="*/ 193703 w 1937027"/>
              <a:gd name="connsiteY6" fmla="*/ 4819650 h 4819650"/>
              <a:gd name="connsiteX7" fmla="*/ 0 w 1937027"/>
              <a:gd name="connsiteY7" fmla="*/ 4625947 h 4819650"/>
              <a:gd name="connsiteX8" fmla="*/ 0 w 1937027"/>
              <a:gd name="connsiteY8" fmla="*/ 193703 h 4819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7027" h="4819650">
                <a:moveTo>
                  <a:pt x="0" y="193703"/>
                </a:moveTo>
                <a:cubicBezTo>
                  <a:pt x="0" y="86724"/>
                  <a:pt x="86724" y="0"/>
                  <a:pt x="193703" y="0"/>
                </a:cubicBezTo>
                <a:lnTo>
                  <a:pt x="1743324" y="0"/>
                </a:lnTo>
                <a:cubicBezTo>
                  <a:pt x="1850303" y="0"/>
                  <a:pt x="1937027" y="86724"/>
                  <a:pt x="1937027" y="193703"/>
                </a:cubicBezTo>
                <a:lnTo>
                  <a:pt x="1937027" y="4625947"/>
                </a:lnTo>
                <a:cubicBezTo>
                  <a:pt x="1937027" y="4732926"/>
                  <a:pt x="1850303" y="4819650"/>
                  <a:pt x="1743324" y="4819650"/>
                </a:cubicBezTo>
                <a:lnTo>
                  <a:pt x="193703" y="4819650"/>
                </a:lnTo>
                <a:cubicBezTo>
                  <a:pt x="86724" y="4819650"/>
                  <a:pt x="0" y="4732926"/>
                  <a:pt x="0" y="4625947"/>
                </a:cubicBezTo>
                <a:lnTo>
                  <a:pt x="0" y="193703"/>
                </a:lnTo>
                <a:close/>
              </a:path>
            </a:pathLst>
          </a:custGeom>
          <a:scene3d>
            <a:camera prst="orthographicFront"/>
            <a:lightRig rig="flat" dir="t"/>
          </a:scene3d>
          <a:sp3d z="-190500" extrusionH="12700" prstMaterial="plastic"/>
        </p:spPr>
        <p:style>
          <a:lnRef idx="0">
            <a:schemeClr val="dk1">
              <a:hueOff val="0"/>
              <a:satOff val="0"/>
              <a:lumOff val="0"/>
              <a:alphaOff val="0"/>
            </a:schemeClr>
          </a:lnRef>
          <a:fillRef idx="3">
            <a:schemeClr val="dk1">
              <a:tint val="40000"/>
              <a:hueOff val="0"/>
              <a:satOff val="0"/>
              <a:lumOff val="0"/>
              <a:alphaOff val="0"/>
            </a:schemeClr>
          </a:fillRef>
          <a:effectRef idx="0">
            <a:schemeClr val="dk1">
              <a:tint val="40000"/>
              <a:hueOff val="0"/>
              <a:satOff val="0"/>
              <a:lumOff val="0"/>
              <a:alphaOff val="0"/>
            </a:schemeClr>
          </a:effectRef>
          <a:fontRef idx="minor">
            <a:schemeClr val="dk1">
              <a:hueOff val="0"/>
              <a:satOff val="0"/>
              <a:lumOff val="0"/>
              <a:alphaOff val="0"/>
            </a:schemeClr>
          </a:fontRef>
        </p:style>
        <p:txBody>
          <a:bodyPr spcFirstLastPara="0" vert="horz" wrap="square" lIns="87630" tIns="87630" rIns="87630" bIns="3461385" numCol="1" spcCol="1270" anchor="ctr" anchorCtr="0">
            <a:noAutofit/>
          </a:bodyPr>
          <a:lstStyle/>
          <a:p>
            <a:pPr lvl="0" algn="ctr" defTabSz="1022350">
              <a:lnSpc>
                <a:spcPct val="90000"/>
              </a:lnSpc>
              <a:spcBef>
                <a:spcPct val="0"/>
              </a:spcBef>
              <a:spcAft>
                <a:spcPct val="35000"/>
              </a:spcAft>
            </a:pPr>
            <a:endParaRPr lang="en-US" sz="2300" kern="1200" dirty="0"/>
          </a:p>
        </p:txBody>
      </p:sp>
      <p:sp>
        <p:nvSpPr>
          <p:cNvPr id="20" name="Freeform 19"/>
          <p:cNvSpPr/>
          <p:nvPr/>
        </p:nvSpPr>
        <p:spPr>
          <a:xfrm>
            <a:off x="5178859" y="3040353"/>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Update Management</a:t>
            </a:r>
            <a:endParaRPr lang="en-US" sz="1400" kern="1200" dirty="0"/>
          </a:p>
        </p:txBody>
      </p:sp>
      <p:sp>
        <p:nvSpPr>
          <p:cNvPr id="21" name="Freeform 20"/>
          <p:cNvSpPr/>
          <p:nvPr/>
        </p:nvSpPr>
        <p:spPr>
          <a:xfrm>
            <a:off x="5178859" y="3850492"/>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Dynamic Optimization</a:t>
            </a:r>
            <a:endParaRPr lang="en-US" sz="1400" kern="1200" dirty="0"/>
          </a:p>
        </p:txBody>
      </p:sp>
      <p:sp>
        <p:nvSpPr>
          <p:cNvPr id="22" name="Freeform 21"/>
          <p:cNvSpPr/>
          <p:nvPr/>
        </p:nvSpPr>
        <p:spPr>
          <a:xfrm>
            <a:off x="5178859" y="4660631"/>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Power Management</a:t>
            </a:r>
            <a:endParaRPr lang="en-US" sz="1400" kern="1200" dirty="0"/>
          </a:p>
        </p:txBody>
      </p:sp>
      <p:sp>
        <p:nvSpPr>
          <p:cNvPr id="23" name="Freeform 22"/>
          <p:cNvSpPr/>
          <p:nvPr/>
        </p:nvSpPr>
        <p:spPr>
          <a:xfrm>
            <a:off x="5178859" y="5470770"/>
            <a:ext cx="1549622" cy="702120"/>
          </a:xfrm>
          <a:custGeom>
            <a:avLst/>
            <a:gdLst>
              <a:gd name="connsiteX0" fmla="*/ 0 w 1549622"/>
              <a:gd name="connsiteY0" fmla="*/ 70212 h 702120"/>
              <a:gd name="connsiteX1" fmla="*/ 70212 w 1549622"/>
              <a:gd name="connsiteY1" fmla="*/ 0 h 702120"/>
              <a:gd name="connsiteX2" fmla="*/ 1479410 w 1549622"/>
              <a:gd name="connsiteY2" fmla="*/ 0 h 702120"/>
              <a:gd name="connsiteX3" fmla="*/ 1549622 w 1549622"/>
              <a:gd name="connsiteY3" fmla="*/ 70212 h 702120"/>
              <a:gd name="connsiteX4" fmla="*/ 1549622 w 1549622"/>
              <a:gd name="connsiteY4" fmla="*/ 631908 h 702120"/>
              <a:gd name="connsiteX5" fmla="*/ 1479410 w 1549622"/>
              <a:gd name="connsiteY5" fmla="*/ 702120 h 702120"/>
              <a:gd name="connsiteX6" fmla="*/ 70212 w 1549622"/>
              <a:gd name="connsiteY6" fmla="*/ 702120 h 702120"/>
              <a:gd name="connsiteX7" fmla="*/ 0 w 1549622"/>
              <a:gd name="connsiteY7" fmla="*/ 631908 h 702120"/>
              <a:gd name="connsiteX8" fmla="*/ 0 w 1549622"/>
              <a:gd name="connsiteY8" fmla="*/ 70212 h 702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9622" h="702120">
                <a:moveTo>
                  <a:pt x="0" y="70212"/>
                </a:moveTo>
                <a:cubicBezTo>
                  <a:pt x="0" y="31435"/>
                  <a:pt x="31435" y="0"/>
                  <a:pt x="70212" y="0"/>
                </a:cubicBezTo>
                <a:lnTo>
                  <a:pt x="1479410" y="0"/>
                </a:lnTo>
                <a:cubicBezTo>
                  <a:pt x="1518187" y="0"/>
                  <a:pt x="1549622" y="31435"/>
                  <a:pt x="1549622" y="70212"/>
                </a:cubicBezTo>
                <a:lnTo>
                  <a:pt x="1549622" y="631908"/>
                </a:lnTo>
                <a:cubicBezTo>
                  <a:pt x="1549622" y="670685"/>
                  <a:pt x="1518187" y="702120"/>
                  <a:pt x="1479410" y="702120"/>
                </a:cubicBezTo>
                <a:lnTo>
                  <a:pt x="70212" y="702120"/>
                </a:lnTo>
                <a:cubicBezTo>
                  <a:pt x="31435" y="702120"/>
                  <a:pt x="0" y="670685"/>
                  <a:pt x="0" y="631908"/>
                </a:cubicBezTo>
                <a:lnTo>
                  <a:pt x="0" y="70212"/>
                </a:lnTo>
                <a:close/>
              </a:path>
            </a:pathLst>
          </a:custGeom>
          <a:scene3d>
            <a:camera prst="orthographicFront"/>
            <a:lightRig rig="flat" dir="t"/>
          </a:scene3d>
          <a:sp3d prstMaterial="plastic">
            <a:bevelT w="120900" h="88900"/>
            <a:bevelB w="88900" h="31750" prst="angle"/>
          </a:sp3d>
        </p:spPr>
        <p:style>
          <a:lnRef idx="0">
            <a:schemeClr val="dk1">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56124" tIns="47234" rIns="56124" bIns="47234" numCol="1" spcCol="1270" anchor="ctr" anchorCtr="0">
            <a:noAutofit/>
          </a:bodyPr>
          <a:lstStyle/>
          <a:p>
            <a:pPr lvl="0" algn="ctr" defTabSz="622300">
              <a:lnSpc>
                <a:spcPct val="90000"/>
              </a:lnSpc>
              <a:spcBef>
                <a:spcPct val="0"/>
              </a:spcBef>
              <a:spcAft>
                <a:spcPct val="35000"/>
              </a:spcAft>
            </a:pPr>
            <a:r>
              <a:rPr lang="en-US" sz="1400" kern="1200" dirty="0" smtClean="0"/>
              <a:t>Monitoring Integration</a:t>
            </a:r>
            <a:endParaRPr lang="en-US" sz="1400" kern="1200" dirty="0"/>
          </a:p>
        </p:txBody>
      </p:sp>
      <p:sp>
        <p:nvSpPr>
          <p:cNvPr id="24" name="TextBox 23"/>
          <p:cNvSpPr txBox="1"/>
          <p:nvPr/>
        </p:nvSpPr>
        <p:spPr>
          <a:xfrm>
            <a:off x="3182760" y="1955192"/>
            <a:ext cx="3273458" cy="694806"/>
          </a:xfrm>
          <a:prstGeom prst="rect">
            <a:avLst/>
          </a:prstGeom>
          <a:noFill/>
        </p:spPr>
        <p:txBody>
          <a:bodyPr wrap="square" lIns="0" tIns="0" rIns="0" bIns="0" rtlCol="0">
            <a:spAutoFit/>
          </a:bodyPr>
          <a:lstStyle/>
          <a:p>
            <a:pPr lvl="0" algn="ctr" defTabSz="1022350">
              <a:lnSpc>
                <a:spcPct val="90000"/>
              </a:lnSpc>
              <a:spcBef>
                <a:spcPct val="0"/>
              </a:spcBef>
              <a:spcAft>
                <a:spcPct val="35000"/>
              </a:spcAft>
            </a:pPr>
            <a:r>
              <a:rPr lang="en-US" sz="2100" dirty="0">
                <a:solidFill>
                  <a:schemeClr val="bg1"/>
                </a:solidFill>
              </a:rPr>
              <a:t>Fabric </a:t>
            </a:r>
            <a:endParaRPr lang="en-US" sz="2100" dirty="0" smtClean="0">
              <a:solidFill>
                <a:schemeClr val="bg1"/>
              </a:solidFill>
            </a:endParaRPr>
          </a:p>
          <a:p>
            <a:pPr lvl="0" algn="ctr" defTabSz="1022350">
              <a:lnSpc>
                <a:spcPct val="90000"/>
              </a:lnSpc>
              <a:spcBef>
                <a:spcPct val="0"/>
              </a:spcBef>
              <a:spcAft>
                <a:spcPct val="35000"/>
              </a:spcAft>
            </a:pPr>
            <a:r>
              <a:rPr lang="en-US" sz="2100" dirty="0" smtClean="0">
                <a:solidFill>
                  <a:schemeClr val="bg1"/>
                </a:solidFill>
              </a:rPr>
              <a:t>Management</a:t>
            </a:r>
            <a:endParaRPr lang="en-US" sz="2100" dirty="0">
              <a:solidFill>
                <a:schemeClr val="bg1"/>
              </a:solidFill>
            </a:endParaRPr>
          </a:p>
        </p:txBody>
      </p:sp>
    </p:spTree>
    <p:extLst>
      <p:ext uri="{BB962C8B-B14F-4D97-AF65-F5344CB8AC3E}">
        <p14:creationId xmlns:p14="http://schemas.microsoft.com/office/powerpoint/2010/main" val="32274043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nodeType="clickEffect">
                                  <p:stCondLst>
                                    <p:cond delay="0"/>
                                  </p:stCondLst>
                                  <p:childTnLst>
                                    <p:animEffect transition="out" filter="fade">
                                      <p:cBhvr>
                                        <p:cTn id="6" dur="1000"/>
                                        <p:tgtEl>
                                          <p:spTgt spid="10"/>
                                        </p:tgtEl>
                                      </p:cBhvr>
                                    </p:animEffect>
                                    <p:anim calcmode="lin" valueType="num">
                                      <p:cBhvr>
                                        <p:cTn id="7" dur="1000"/>
                                        <p:tgtEl>
                                          <p:spTgt spid="10"/>
                                        </p:tgtEl>
                                        <p:attrNameLst>
                                          <p:attrName>ppt_x</p:attrName>
                                        </p:attrNameLst>
                                      </p:cBhvr>
                                      <p:tavLst>
                                        <p:tav tm="0">
                                          <p:val>
                                            <p:strVal val="ppt_x"/>
                                          </p:val>
                                        </p:tav>
                                        <p:tav tm="100000">
                                          <p:val>
                                            <p:strVal val="ppt_x"/>
                                          </p:val>
                                        </p:tav>
                                      </p:tavLst>
                                    </p:anim>
                                    <p:anim calcmode="lin" valueType="num">
                                      <p:cBhvr>
                                        <p:cTn id="8" dur="1000"/>
                                        <p:tgtEl>
                                          <p:spTgt spid="10"/>
                                        </p:tgtEl>
                                        <p:attrNameLst>
                                          <p:attrName>ppt_y</p:attrName>
                                        </p:attrNameLst>
                                      </p:cBhvr>
                                      <p:tavLst>
                                        <p:tav tm="0">
                                          <p:val>
                                            <p:strVal val="ppt_y"/>
                                          </p:val>
                                        </p:tav>
                                        <p:tav tm="100000">
                                          <p:val>
                                            <p:strVal val="ppt_y+.1"/>
                                          </p:val>
                                        </p:tav>
                                      </p:tavLst>
                                    </p:anim>
                                    <p:set>
                                      <p:cBhvr>
                                        <p:cTn id="9" dur="1" fill="hold">
                                          <p:stCondLst>
                                            <p:cond delay="999"/>
                                          </p:stCondLst>
                                        </p:cTn>
                                        <p:tgtEl>
                                          <p:spTgt spid="10"/>
                                        </p:tgtEl>
                                        <p:attrNameLst>
                                          <p:attrName>style.visibility</p:attrName>
                                        </p:attrNameLst>
                                      </p:cBhvr>
                                      <p:to>
                                        <p:strVal val="hidden"/>
                                      </p:to>
                                    </p:set>
                                  </p:childTnLst>
                                </p:cTn>
                              </p:par>
                              <p:par>
                                <p:cTn id="10" presetID="42" presetClass="exit" presetSubtype="0" fill="hold" nodeType="withEffect">
                                  <p:stCondLst>
                                    <p:cond delay="0"/>
                                  </p:stCondLst>
                                  <p:childTnLst>
                                    <p:animEffect transition="out" filter="fade">
                                      <p:cBhvr>
                                        <p:cTn id="11" dur="1000"/>
                                        <p:tgtEl>
                                          <p:spTgt spid="7"/>
                                        </p:tgtEl>
                                      </p:cBhvr>
                                    </p:animEffect>
                                    <p:anim calcmode="lin" valueType="num">
                                      <p:cBhvr>
                                        <p:cTn id="12" dur="1000"/>
                                        <p:tgtEl>
                                          <p:spTgt spid="7"/>
                                        </p:tgtEl>
                                        <p:attrNameLst>
                                          <p:attrName>ppt_x</p:attrName>
                                        </p:attrNameLst>
                                      </p:cBhvr>
                                      <p:tavLst>
                                        <p:tav tm="0">
                                          <p:val>
                                            <p:strVal val="ppt_x"/>
                                          </p:val>
                                        </p:tav>
                                        <p:tav tm="100000">
                                          <p:val>
                                            <p:strVal val="ppt_x"/>
                                          </p:val>
                                        </p:tav>
                                      </p:tavLst>
                                    </p:anim>
                                    <p:anim calcmode="lin" valueType="num">
                                      <p:cBhvr>
                                        <p:cTn id="13" dur="1000"/>
                                        <p:tgtEl>
                                          <p:spTgt spid="7"/>
                                        </p:tgtEl>
                                        <p:attrNameLst>
                                          <p:attrName>ppt_y</p:attrName>
                                        </p:attrNameLst>
                                      </p:cBhvr>
                                      <p:tavLst>
                                        <p:tav tm="0">
                                          <p:val>
                                            <p:strVal val="ppt_y"/>
                                          </p:val>
                                        </p:tav>
                                        <p:tav tm="100000">
                                          <p:val>
                                            <p:strVal val="ppt_y+.1"/>
                                          </p:val>
                                        </p:tav>
                                      </p:tavLst>
                                    </p:anim>
                                    <p:set>
                                      <p:cBhvr>
                                        <p:cTn id="14" dur="1" fill="hold">
                                          <p:stCondLst>
                                            <p:cond delay="999"/>
                                          </p:stCondLst>
                                        </p:cTn>
                                        <p:tgtEl>
                                          <p:spTgt spid="7"/>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4"/>
                                        </p:tgtEl>
                                      </p:cBhvr>
                                    </p:animEffect>
                                    <p:anim calcmode="lin" valueType="num">
                                      <p:cBhvr>
                                        <p:cTn id="17" dur="1000"/>
                                        <p:tgtEl>
                                          <p:spTgt spid="4"/>
                                        </p:tgtEl>
                                        <p:attrNameLst>
                                          <p:attrName>ppt_x</p:attrName>
                                        </p:attrNameLst>
                                      </p:cBhvr>
                                      <p:tavLst>
                                        <p:tav tm="0">
                                          <p:val>
                                            <p:strVal val="ppt_x"/>
                                          </p:val>
                                        </p:tav>
                                        <p:tav tm="100000">
                                          <p:val>
                                            <p:strVal val="ppt_x"/>
                                          </p:val>
                                        </p:tav>
                                      </p:tavLst>
                                    </p:anim>
                                    <p:anim calcmode="lin" valueType="num">
                                      <p:cBhvr>
                                        <p:cTn id="18" dur="1000"/>
                                        <p:tgtEl>
                                          <p:spTgt spid="4"/>
                                        </p:tgtEl>
                                        <p:attrNameLst>
                                          <p:attrName>ppt_y</p:attrName>
                                        </p:attrNameLst>
                                      </p:cBhvr>
                                      <p:tavLst>
                                        <p:tav tm="0">
                                          <p:val>
                                            <p:strVal val="ppt_y"/>
                                          </p:val>
                                        </p:tav>
                                        <p:tav tm="100000">
                                          <p:val>
                                            <p:strVal val="ppt_y+.1"/>
                                          </p:val>
                                        </p:tav>
                                      </p:tavLst>
                                    </p:anim>
                                    <p:set>
                                      <p:cBhvr>
                                        <p:cTn id="19" dur="1" fill="hold">
                                          <p:stCondLst>
                                            <p:cond delay="9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5" presetClass="emph" presetSubtype="0" fill="hold" grpId="0" nodeType="clickEffect">
                                  <p:stCondLst>
                                    <p:cond delay="0"/>
                                  </p:stCondLst>
                                  <p:childTnLst>
                                    <p:animClr clrSpc="hsl" dir="cw">
                                      <p:cBhvr override="childStyle">
                                        <p:cTn id="23" dur="500" fill="hold"/>
                                        <p:tgtEl>
                                          <p:spTgt spid="15"/>
                                        </p:tgtEl>
                                        <p:attrNameLst>
                                          <p:attrName>style.color</p:attrName>
                                        </p:attrNameLst>
                                      </p:cBhvr>
                                      <p:by>
                                        <p:hsl h="0" s="-70588" l="0"/>
                                      </p:by>
                                    </p:animClr>
                                    <p:animClr clrSpc="hsl" dir="cw">
                                      <p:cBhvr>
                                        <p:cTn id="24" dur="500" fill="hold"/>
                                        <p:tgtEl>
                                          <p:spTgt spid="15"/>
                                        </p:tgtEl>
                                        <p:attrNameLst>
                                          <p:attrName>fillcolor</p:attrName>
                                        </p:attrNameLst>
                                      </p:cBhvr>
                                      <p:by>
                                        <p:hsl h="0" s="-70588" l="0"/>
                                      </p:by>
                                    </p:animClr>
                                    <p:animClr clrSpc="hsl" dir="cw">
                                      <p:cBhvr>
                                        <p:cTn id="25" dur="500" fill="hold"/>
                                        <p:tgtEl>
                                          <p:spTgt spid="15"/>
                                        </p:tgtEl>
                                        <p:attrNameLst>
                                          <p:attrName>stroke.color</p:attrName>
                                        </p:attrNameLst>
                                      </p:cBhvr>
                                      <p:by>
                                        <p:hsl h="0" s="-70588" l="0"/>
                                      </p:by>
                                    </p:animClr>
                                    <p:set>
                                      <p:cBhvr>
                                        <p:cTn id="26" dur="500" fill="hold"/>
                                        <p:tgtEl>
                                          <p:spTgt spid="15"/>
                                        </p:tgtEl>
                                        <p:attrNameLst>
                                          <p:attrName>fill.type</p:attrName>
                                        </p:attrNameLst>
                                      </p:cBhvr>
                                      <p:to>
                                        <p:strVal val="solid"/>
                                      </p:to>
                                    </p:set>
                                  </p:childTnLst>
                                </p:cTn>
                              </p:par>
                              <p:par>
                                <p:cTn id="27" presetID="25" presetClass="emph" presetSubtype="0" fill="hold" grpId="0" nodeType="withEffect">
                                  <p:stCondLst>
                                    <p:cond delay="0"/>
                                  </p:stCondLst>
                                  <p:childTnLst>
                                    <p:animClr clrSpc="hsl" dir="cw">
                                      <p:cBhvr override="childStyle">
                                        <p:cTn id="28" dur="500" fill="hold"/>
                                        <p:tgtEl>
                                          <p:spTgt spid="20"/>
                                        </p:tgtEl>
                                        <p:attrNameLst>
                                          <p:attrName>style.color</p:attrName>
                                        </p:attrNameLst>
                                      </p:cBhvr>
                                      <p:by>
                                        <p:hsl h="0" s="-70588" l="0"/>
                                      </p:by>
                                    </p:animClr>
                                    <p:animClr clrSpc="hsl" dir="cw">
                                      <p:cBhvr>
                                        <p:cTn id="29" dur="500" fill="hold"/>
                                        <p:tgtEl>
                                          <p:spTgt spid="20"/>
                                        </p:tgtEl>
                                        <p:attrNameLst>
                                          <p:attrName>fillcolor</p:attrName>
                                        </p:attrNameLst>
                                      </p:cBhvr>
                                      <p:by>
                                        <p:hsl h="0" s="-70588" l="0"/>
                                      </p:by>
                                    </p:animClr>
                                    <p:animClr clrSpc="hsl" dir="cw">
                                      <p:cBhvr>
                                        <p:cTn id="30" dur="500" fill="hold"/>
                                        <p:tgtEl>
                                          <p:spTgt spid="20"/>
                                        </p:tgtEl>
                                        <p:attrNameLst>
                                          <p:attrName>stroke.color</p:attrName>
                                        </p:attrNameLst>
                                      </p:cBhvr>
                                      <p:by>
                                        <p:hsl h="0" s="-70588" l="0"/>
                                      </p:by>
                                    </p:animClr>
                                    <p:set>
                                      <p:cBhvr>
                                        <p:cTn id="31" dur="500" fill="hold"/>
                                        <p:tgtEl>
                                          <p:spTgt spid="20"/>
                                        </p:tgtEl>
                                        <p:attrNameLst>
                                          <p:attrName>fill.type</p:attrName>
                                        </p:attrNameLst>
                                      </p:cBhvr>
                                      <p:to>
                                        <p:strVal val="solid"/>
                                      </p:to>
                                    </p:set>
                                  </p:childTnLst>
                                </p:cTn>
                              </p:par>
                              <p:par>
                                <p:cTn id="32" presetID="25" presetClass="emph" presetSubtype="0" fill="hold" grpId="0" nodeType="withEffect">
                                  <p:stCondLst>
                                    <p:cond delay="0"/>
                                  </p:stCondLst>
                                  <p:childTnLst>
                                    <p:animClr clrSpc="hsl" dir="cw">
                                      <p:cBhvr override="childStyle">
                                        <p:cTn id="33" dur="500" fill="hold"/>
                                        <p:tgtEl>
                                          <p:spTgt spid="21"/>
                                        </p:tgtEl>
                                        <p:attrNameLst>
                                          <p:attrName>style.color</p:attrName>
                                        </p:attrNameLst>
                                      </p:cBhvr>
                                      <p:by>
                                        <p:hsl h="0" s="-70588" l="0"/>
                                      </p:by>
                                    </p:animClr>
                                    <p:animClr clrSpc="hsl" dir="cw">
                                      <p:cBhvr>
                                        <p:cTn id="34" dur="500" fill="hold"/>
                                        <p:tgtEl>
                                          <p:spTgt spid="21"/>
                                        </p:tgtEl>
                                        <p:attrNameLst>
                                          <p:attrName>fillcolor</p:attrName>
                                        </p:attrNameLst>
                                      </p:cBhvr>
                                      <p:by>
                                        <p:hsl h="0" s="-70588" l="0"/>
                                      </p:by>
                                    </p:animClr>
                                    <p:animClr clrSpc="hsl" dir="cw">
                                      <p:cBhvr>
                                        <p:cTn id="35" dur="500" fill="hold"/>
                                        <p:tgtEl>
                                          <p:spTgt spid="21"/>
                                        </p:tgtEl>
                                        <p:attrNameLst>
                                          <p:attrName>stroke.color</p:attrName>
                                        </p:attrNameLst>
                                      </p:cBhvr>
                                      <p:by>
                                        <p:hsl h="0" s="-70588" l="0"/>
                                      </p:by>
                                    </p:animClr>
                                    <p:set>
                                      <p:cBhvr>
                                        <p:cTn id="36" dur="500" fill="hold"/>
                                        <p:tgtEl>
                                          <p:spTgt spid="21"/>
                                        </p:tgtEl>
                                        <p:attrNameLst>
                                          <p:attrName>fill.type</p:attrName>
                                        </p:attrNameLst>
                                      </p:cBhvr>
                                      <p:to>
                                        <p:strVal val="solid"/>
                                      </p:to>
                                    </p:set>
                                  </p:childTnLst>
                                </p:cTn>
                              </p:par>
                              <p:par>
                                <p:cTn id="37" presetID="25" presetClass="emph" presetSubtype="0" fill="hold" grpId="0" nodeType="withEffect">
                                  <p:stCondLst>
                                    <p:cond delay="0"/>
                                  </p:stCondLst>
                                  <p:childTnLst>
                                    <p:animClr clrSpc="hsl" dir="cw">
                                      <p:cBhvr override="childStyle">
                                        <p:cTn id="38" dur="500" fill="hold"/>
                                        <p:tgtEl>
                                          <p:spTgt spid="22"/>
                                        </p:tgtEl>
                                        <p:attrNameLst>
                                          <p:attrName>style.color</p:attrName>
                                        </p:attrNameLst>
                                      </p:cBhvr>
                                      <p:by>
                                        <p:hsl h="0" s="-70588" l="0"/>
                                      </p:by>
                                    </p:animClr>
                                    <p:animClr clrSpc="hsl" dir="cw">
                                      <p:cBhvr>
                                        <p:cTn id="39" dur="500" fill="hold"/>
                                        <p:tgtEl>
                                          <p:spTgt spid="22"/>
                                        </p:tgtEl>
                                        <p:attrNameLst>
                                          <p:attrName>fillcolor</p:attrName>
                                        </p:attrNameLst>
                                      </p:cBhvr>
                                      <p:by>
                                        <p:hsl h="0" s="-70588" l="0"/>
                                      </p:by>
                                    </p:animClr>
                                    <p:animClr clrSpc="hsl" dir="cw">
                                      <p:cBhvr>
                                        <p:cTn id="40" dur="500" fill="hold"/>
                                        <p:tgtEl>
                                          <p:spTgt spid="22"/>
                                        </p:tgtEl>
                                        <p:attrNameLst>
                                          <p:attrName>stroke.color</p:attrName>
                                        </p:attrNameLst>
                                      </p:cBhvr>
                                      <p:by>
                                        <p:hsl h="0" s="-70588" l="0"/>
                                      </p:by>
                                    </p:animClr>
                                    <p:set>
                                      <p:cBhvr>
                                        <p:cTn id="41" dur="500" fill="hold"/>
                                        <p:tgtEl>
                                          <p:spTgt spid="22"/>
                                        </p:tgtEl>
                                        <p:attrNameLst>
                                          <p:attrName>fill.type</p:attrName>
                                        </p:attrNameLst>
                                      </p:cBhvr>
                                      <p:to>
                                        <p:strVal val="solid"/>
                                      </p:to>
                                    </p:set>
                                  </p:childTnLst>
                                </p:cTn>
                              </p:par>
                              <p:par>
                                <p:cTn id="42" presetID="9" presetClass="emph" presetSubtype="0" grpId="0" nodeType="withEffect">
                                  <p:stCondLst>
                                    <p:cond delay="0"/>
                                  </p:stCondLst>
                                  <p:childTnLst>
                                    <p:set>
                                      <p:cBhvr rctx="PPT">
                                        <p:cTn id="43" dur="indefinite"/>
                                        <p:tgtEl>
                                          <p:spTgt spid="16"/>
                                        </p:tgtEl>
                                        <p:attrNameLst>
                                          <p:attrName>style.opacity</p:attrName>
                                        </p:attrNameLst>
                                      </p:cBhvr>
                                      <p:to>
                                        <p:strVal val="0.5"/>
                                      </p:to>
                                    </p:set>
                                    <p:animEffect filter="image" prLst="opacity: 0.5">
                                      <p:cBhvr rctx="IE">
                                        <p:cTn id="44" dur="indefinite"/>
                                        <p:tgtEl>
                                          <p:spTgt spid="16"/>
                                        </p:tgtEl>
                                      </p:cBhvr>
                                    </p:animEffect>
                                  </p:childTnLst>
                                </p:cTn>
                              </p:par>
                              <p:par>
                                <p:cTn id="45" presetID="9" presetClass="emph" presetSubtype="0" grpId="0" nodeType="withEffect">
                                  <p:stCondLst>
                                    <p:cond delay="0"/>
                                  </p:stCondLst>
                                  <p:childTnLst>
                                    <p:set>
                                      <p:cBhvr rctx="PPT">
                                        <p:cTn id="46" dur="indefinite"/>
                                        <p:tgtEl>
                                          <p:spTgt spid="17"/>
                                        </p:tgtEl>
                                        <p:attrNameLst>
                                          <p:attrName>style.opacity</p:attrName>
                                        </p:attrNameLst>
                                      </p:cBhvr>
                                      <p:to>
                                        <p:strVal val="0.5"/>
                                      </p:to>
                                    </p:set>
                                    <p:animEffect filter="image" prLst="opacity: 0.5">
                                      <p:cBhvr rctx="IE">
                                        <p:cTn id="47" dur="indefinite"/>
                                        <p:tgtEl>
                                          <p:spTgt spid="17"/>
                                        </p:tgtEl>
                                      </p:cBhvr>
                                    </p:animEffect>
                                  </p:childTnLst>
                                </p:cTn>
                              </p:par>
                              <p:par>
                                <p:cTn id="48" presetID="9" presetClass="emph" presetSubtype="0" grpId="0" nodeType="withEffect">
                                  <p:stCondLst>
                                    <p:cond delay="0"/>
                                  </p:stCondLst>
                                  <p:childTnLst>
                                    <p:set>
                                      <p:cBhvr rctx="PPT">
                                        <p:cTn id="49" dur="indefinite"/>
                                        <p:tgtEl>
                                          <p:spTgt spid="18"/>
                                        </p:tgtEl>
                                        <p:attrNameLst>
                                          <p:attrName>style.opacity</p:attrName>
                                        </p:attrNameLst>
                                      </p:cBhvr>
                                      <p:to>
                                        <p:strVal val="0.5"/>
                                      </p:to>
                                    </p:set>
                                    <p:animEffect filter="image" prLst="opacity: 0.5">
                                      <p:cBhvr rctx="IE">
                                        <p:cTn id="50" dur="indefinite"/>
                                        <p:tgtEl>
                                          <p:spTgt spid="18"/>
                                        </p:tgtEl>
                                      </p:cBhvr>
                                    </p:animEffect>
                                  </p:childTnLst>
                                </p:cTn>
                              </p:par>
                              <p:par>
                                <p:cTn id="51" presetID="9" presetClass="emph" presetSubtype="0" grpId="0" nodeType="withEffect">
                                  <p:stCondLst>
                                    <p:cond delay="0"/>
                                  </p:stCondLst>
                                  <p:childTnLst>
                                    <p:set>
                                      <p:cBhvr rctx="PPT">
                                        <p:cTn id="52" dur="indefinite"/>
                                        <p:tgtEl>
                                          <p:spTgt spid="23"/>
                                        </p:tgtEl>
                                        <p:attrNameLst>
                                          <p:attrName>style.opacity</p:attrName>
                                        </p:attrNameLst>
                                      </p:cBhvr>
                                      <p:to>
                                        <p:strVal val="0.5"/>
                                      </p:to>
                                    </p:set>
                                    <p:animEffect filter="image" prLst="opacity: 0.5">
                                      <p:cBhvr rctx="IE">
                                        <p:cTn id="53" dur="indefinite"/>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20"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High Availability</a:t>
            </a:r>
            <a:endParaRPr lang="en-US" dirty="0"/>
          </a:p>
        </p:txBody>
      </p:sp>
      <p:sp>
        <p:nvSpPr>
          <p:cNvPr id="5" name="Text Placeholder 2"/>
          <p:cNvSpPr>
            <a:spLocks noGrp="1"/>
          </p:cNvSpPr>
          <p:nvPr>
            <p:ph type="body" sz="quarter" idx="10"/>
          </p:nvPr>
        </p:nvSpPr>
        <p:spPr/>
        <p:txBody>
          <a:bodyPr/>
          <a:lstStyle/>
          <a:p>
            <a:r>
              <a:rPr lang="en-US" smtClean="0"/>
              <a:t>Feature available since VMM 2008</a:t>
            </a:r>
          </a:p>
          <a:p>
            <a:r>
              <a:rPr lang="en-US" smtClean="0"/>
              <a:t>Enables VMs to be highly available and easily migrate-able</a:t>
            </a:r>
            <a:endParaRPr lang="en-US" dirty="0"/>
          </a:p>
        </p:txBody>
      </p:sp>
      <p:graphicFrame>
        <p:nvGraphicFramePr>
          <p:cNvPr id="4" name="Diagram 3"/>
          <p:cNvGraphicFramePr/>
          <p:nvPr>
            <p:extLst>
              <p:ext uri="{D42A27DB-BD31-4B8C-83A1-F6EECF244321}">
                <p14:modId xmlns:p14="http://schemas.microsoft.com/office/powerpoint/2010/main" val="1935912921"/>
              </p:ext>
            </p:extLst>
          </p:nvPr>
        </p:nvGraphicFramePr>
        <p:xfrm>
          <a:off x="541972" y="1929635"/>
          <a:ext cx="11149013" cy="53860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cstor01\data\PM Team\Icons\Cluster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330" y="378551"/>
            <a:ext cx="411480" cy="41148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6975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C5324AFB-D583-47E9-A864-A7F0423CCE3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7BA01CDD-3941-4D1E-A0C0-BFF01C0B1D3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11E5FE2C-A442-4143-812D-884D076DE68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980B534B-4801-4F06-942D-3CB0095D2024}"/>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44792050-4C7E-40DA-BE1C-3F303608D51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5A60A8E1-48D0-4B3C-9DB1-AC8D1C58C66F}"/>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C4B586A7-F6B0-4BE7-A06C-4154A660741A}"/>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dgm id="{18C7B95E-0481-43B7-B31C-C176F01AB37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EBA3B50B-B117-493A-BE6D-3E6CAE70C4FB}"/>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dgm id="{7EDF8C36-BA50-42CE-861E-5ED65A4EEF23}"/>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163627A8-E470-4F3B-A7F5-1CD407F07DA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New Investments</a:t>
            </a:r>
            <a:endParaRPr lang="en-US" dirty="0"/>
          </a:p>
        </p:txBody>
      </p:sp>
      <p:sp>
        <p:nvSpPr>
          <p:cNvPr id="3" name="Text Placeholder 2"/>
          <p:cNvSpPr>
            <a:spLocks noGrp="1"/>
          </p:cNvSpPr>
          <p:nvPr>
            <p:ph type="body" sz="quarter" idx="10"/>
          </p:nvPr>
        </p:nvSpPr>
        <p:spPr>
          <a:xfrm>
            <a:off x="519112" y="1447799"/>
            <a:ext cx="11149013" cy="4970591"/>
          </a:xfrm>
        </p:spPr>
        <p:txBody>
          <a:bodyPr/>
          <a:lstStyle/>
          <a:p>
            <a:r>
              <a:rPr lang="en-US" sz="2400" dirty="0" smtClean="0"/>
              <a:t>Highly Available VMM Server</a:t>
            </a:r>
          </a:p>
          <a:p>
            <a:pPr lvl="1"/>
            <a:r>
              <a:rPr lang="en-US" sz="2000" dirty="0" smtClean="0"/>
              <a:t>Cluster-aware VMM server</a:t>
            </a:r>
          </a:p>
          <a:p>
            <a:pPr lvl="2"/>
            <a:r>
              <a:rPr lang="en-US" sz="1800" dirty="0" smtClean="0"/>
              <a:t>Can be guarded against OS and VMM failures</a:t>
            </a:r>
          </a:p>
          <a:p>
            <a:pPr lvl="1"/>
            <a:r>
              <a:rPr lang="en-US" sz="2000" dirty="0" smtClean="0"/>
              <a:t>Admin console with reconnect logic</a:t>
            </a:r>
          </a:p>
          <a:p>
            <a:endParaRPr lang="en-US" sz="2400" dirty="0" smtClean="0"/>
          </a:p>
          <a:p>
            <a:r>
              <a:rPr lang="en-US" sz="2400" dirty="0" smtClean="0"/>
              <a:t>Virtual Machines</a:t>
            </a:r>
          </a:p>
          <a:p>
            <a:pPr lvl="1"/>
            <a:r>
              <a:rPr lang="en-US" sz="2000" dirty="0" smtClean="0"/>
              <a:t>Create non-HAVMs on clustered hosts</a:t>
            </a:r>
          </a:p>
          <a:p>
            <a:pPr lvl="1"/>
            <a:r>
              <a:rPr lang="en-US" sz="2000" dirty="0" smtClean="0"/>
              <a:t>Create/Delete HAVMs on Citrix </a:t>
            </a:r>
            <a:r>
              <a:rPr lang="en-US" sz="2000" dirty="0" err="1" smtClean="0"/>
              <a:t>XenServer</a:t>
            </a:r>
            <a:r>
              <a:rPr lang="en-US" sz="2000" dirty="0" smtClean="0"/>
              <a:t> clusters </a:t>
            </a:r>
          </a:p>
          <a:p>
            <a:pPr lvl="1"/>
            <a:r>
              <a:rPr lang="en-US" sz="2000" dirty="0" err="1" smtClean="0"/>
              <a:t>XenMotion</a:t>
            </a:r>
            <a:endParaRPr lang="en-US" sz="2000" dirty="0" smtClean="0"/>
          </a:p>
          <a:p>
            <a:endParaRPr lang="en-US" sz="2400" dirty="0" smtClean="0"/>
          </a:p>
          <a:p>
            <a:r>
              <a:rPr lang="en-US" sz="2400" dirty="0" smtClean="0"/>
              <a:t>Host Clusters</a:t>
            </a:r>
          </a:p>
          <a:p>
            <a:pPr lvl="1"/>
            <a:r>
              <a:rPr lang="en-US" sz="2000" dirty="0" smtClean="0"/>
              <a:t>Add/Remove Citrix </a:t>
            </a:r>
            <a:r>
              <a:rPr lang="en-US" sz="2000" dirty="0" err="1" smtClean="0"/>
              <a:t>XenServer</a:t>
            </a:r>
            <a:r>
              <a:rPr lang="en-US" sz="2000" dirty="0" smtClean="0"/>
              <a:t> clusters</a:t>
            </a:r>
          </a:p>
          <a:p>
            <a:pPr lvl="1"/>
            <a:r>
              <a:rPr lang="en-US" sz="2000" dirty="0" smtClean="0"/>
              <a:t>Add/Remove Hyper-V clusters in untrusted domains</a:t>
            </a:r>
          </a:p>
          <a:p>
            <a:pPr lvl="1"/>
            <a:r>
              <a:rPr lang="en-US" sz="2000" dirty="0" smtClean="0"/>
              <a:t>Hyper-V Cluster Creation</a:t>
            </a:r>
            <a:endParaRPr lang="en-US" sz="2000" dirty="0"/>
          </a:p>
        </p:txBody>
      </p:sp>
    </p:spTree>
    <p:extLst>
      <p:ext uri="{BB962C8B-B14F-4D97-AF65-F5344CB8AC3E}">
        <p14:creationId xmlns:p14="http://schemas.microsoft.com/office/powerpoint/2010/main" val="31192149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Host Clusters</a:t>
            </a:r>
            <a:endParaRPr lang="en-US" dirty="0"/>
          </a:p>
        </p:txBody>
      </p:sp>
      <p:sp>
        <p:nvSpPr>
          <p:cNvPr id="3" name="Text Placeholder 2"/>
          <p:cNvSpPr>
            <a:spLocks noGrp="1"/>
          </p:cNvSpPr>
          <p:nvPr>
            <p:ph type="body" sz="quarter" idx="10"/>
          </p:nvPr>
        </p:nvSpPr>
        <p:spPr>
          <a:xfrm>
            <a:off x="519112" y="1447799"/>
            <a:ext cx="11149013" cy="4665893"/>
          </a:xfrm>
        </p:spPr>
        <p:txBody>
          <a:bodyPr/>
          <a:lstStyle/>
          <a:p>
            <a:r>
              <a:rPr lang="en-US" sz="2400" dirty="0" smtClean="0"/>
              <a:t>Creation</a:t>
            </a:r>
          </a:p>
          <a:p>
            <a:pPr lvl="1"/>
            <a:r>
              <a:rPr lang="en-US" sz="2000" dirty="0" smtClean="0"/>
              <a:t>Wizard based experience</a:t>
            </a:r>
          </a:p>
          <a:p>
            <a:pPr lvl="1"/>
            <a:r>
              <a:rPr lang="en-US" sz="2000" dirty="0" smtClean="0"/>
              <a:t>Cluster validation will be run for you</a:t>
            </a:r>
          </a:p>
          <a:p>
            <a:pPr lvl="1"/>
            <a:r>
              <a:rPr lang="en-US" sz="2000" dirty="0" smtClean="0"/>
              <a:t>Allocate cluster disks if VMM is managing storage</a:t>
            </a:r>
          </a:p>
          <a:p>
            <a:pPr lvl="1"/>
            <a:r>
              <a:rPr lang="en-US" sz="2000" dirty="0" smtClean="0"/>
              <a:t>Create cluster-wide virtual network</a:t>
            </a:r>
          </a:p>
          <a:p>
            <a:pPr lvl="1"/>
            <a:r>
              <a:rPr lang="en-US" sz="2000" dirty="0" smtClean="0"/>
              <a:t>For WS08 R2 Hyper-V hosts in trusted domain only</a:t>
            </a:r>
          </a:p>
          <a:p>
            <a:endParaRPr lang="en-US" sz="2400" dirty="0" smtClean="0"/>
          </a:p>
          <a:p>
            <a:r>
              <a:rPr lang="en-US" sz="2400" dirty="0" smtClean="0"/>
              <a:t>Management</a:t>
            </a:r>
          </a:p>
          <a:p>
            <a:pPr lvl="1"/>
            <a:r>
              <a:rPr lang="en-US" sz="2000" dirty="0" smtClean="0"/>
              <a:t>Add/Remove - Nodes, Cluster disks and Virtual networks</a:t>
            </a:r>
          </a:p>
          <a:p>
            <a:endParaRPr lang="en-US" sz="2400" dirty="0" smtClean="0"/>
          </a:p>
          <a:p>
            <a:r>
              <a:rPr lang="en-US" sz="2400" dirty="0" smtClean="0"/>
              <a:t>Deletion</a:t>
            </a:r>
          </a:p>
          <a:p>
            <a:pPr lvl="1"/>
            <a:r>
              <a:rPr lang="en-US" sz="2000" dirty="0" smtClean="0"/>
              <a:t>Un-clustered hosts remain managed as standalone hosts</a:t>
            </a:r>
          </a:p>
          <a:p>
            <a:pPr lvl="1"/>
            <a:r>
              <a:rPr lang="en-US" sz="2000" dirty="0" smtClean="0"/>
              <a:t>Cluster disk will be unmasked if VMM is managing storage</a:t>
            </a:r>
          </a:p>
        </p:txBody>
      </p:sp>
    </p:spTree>
    <p:extLst>
      <p:ext uri="{BB962C8B-B14F-4D97-AF65-F5344CB8AC3E}">
        <p14:creationId xmlns:p14="http://schemas.microsoft.com/office/powerpoint/2010/main" val="313048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Create Cluster Wizard</a:t>
            </a:r>
            <a:endParaRPr lang="en-US" dirty="0"/>
          </a:p>
        </p:txBody>
      </p:sp>
      <p:pic>
        <p:nvPicPr>
          <p:cNvPr id="16" name="Content Placeholder 15"/>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19113" y="1447800"/>
            <a:ext cx="2903538" cy="1973263"/>
          </a:xfrm>
          <a:prstGeom prst="rect">
            <a:avLst/>
          </a:prstGeom>
          <a:noFill/>
          <a:ln>
            <a:noFill/>
          </a:ln>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090" y="948690"/>
            <a:ext cx="7362825" cy="5486400"/>
          </a:xfrm>
          <a:prstGeom prst="rect">
            <a:avLst/>
          </a:prstGeom>
          <a:noFill/>
          <a:ln>
            <a:noFill/>
          </a:ln>
        </p:spPr>
      </p:pic>
    </p:spTree>
    <p:extLst>
      <p:ext uri="{BB962C8B-B14F-4D97-AF65-F5344CB8AC3E}">
        <p14:creationId xmlns:p14="http://schemas.microsoft.com/office/powerpoint/2010/main" val="26567481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2" name="Title 1"/>
          <p:cNvSpPr>
            <a:spLocks noGrp="1"/>
          </p:cNvSpPr>
          <p:nvPr>
            <p:ph type="ctrTitle"/>
          </p:nvPr>
        </p:nvSpPr>
        <p:spPr/>
        <p:txBody>
          <a:bodyPr/>
          <a:lstStyle/>
          <a:p>
            <a:r>
              <a:rPr lang="en-US" smtClean="0"/>
              <a:t>Create Hyper-V Cluster</a:t>
            </a:r>
            <a:endParaRPr lang="en-US" dirty="0"/>
          </a:p>
        </p:txBody>
      </p:sp>
      <p:sp>
        <p:nvSpPr>
          <p:cNvPr id="7" name="Subtitle 6"/>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254511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Update Management</a:t>
            </a:r>
            <a:endParaRPr lang="en-US" dirty="0"/>
          </a:p>
        </p:txBody>
      </p:sp>
      <p:sp>
        <p:nvSpPr>
          <p:cNvPr id="3" name="Text Placeholder 2"/>
          <p:cNvSpPr>
            <a:spLocks noGrp="1"/>
          </p:cNvSpPr>
          <p:nvPr>
            <p:ph type="body" sz="quarter" idx="10"/>
          </p:nvPr>
        </p:nvSpPr>
        <p:spPr/>
        <p:txBody>
          <a:bodyPr/>
          <a:lstStyle/>
          <a:p>
            <a:r>
              <a:rPr lang="en-US" smtClean="0"/>
              <a:t>Brand new feature of VMM 2012</a:t>
            </a:r>
          </a:p>
          <a:p>
            <a:r>
              <a:rPr lang="en-US" smtClean="0"/>
              <a:t>Keeps Windows fabric servers up-to-date</a:t>
            </a:r>
            <a:endParaRPr lang="en-US" dirty="0"/>
          </a:p>
        </p:txBody>
      </p:sp>
      <p:graphicFrame>
        <p:nvGraphicFramePr>
          <p:cNvPr id="4" name="Diagram 3"/>
          <p:cNvGraphicFramePr/>
          <p:nvPr>
            <p:extLst>
              <p:ext uri="{D42A27DB-BD31-4B8C-83A1-F6EECF244321}">
                <p14:modId xmlns:p14="http://schemas.microsoft.com/office/powerpoint/2010/main" val="916785404"/>
              </p:ext>
            </p:extLst>
          </p:nvPr>
        </p:nvGraphicFramePr>
        <p:xfrm>
          <a:off x="519112" y="3036569"/>
          <a:ext cx="11149013" cy="26099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C:\Users\ewinner\Documents\001 VMM vNext 2011\Icons\Compliance_3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556" y="338609"/>
            <a:ext cx="411480" cy="41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9377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9EEB7C26-3B8E-4BFF-94EA-305A3B05231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5761687E-4172-4C26-8039-5E6D094164B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dgm id="{E7BB7603-1547-4B03-B384-2DECF2987AAF}"/>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9F53244C-9963-4704-A54C-C8ED46DF6B5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3D620244-E1FF-42CC-97BB-296ADAED4ADF}"/>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graphicEl>
                                              <a:dgm id="{B91E6AAD-AB15-4278-BDE3-A39A4697C51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3EA84946-EB66-4AD0-909C-C7E885FA0D2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972DCF2D-DCB6-4C56-AA56-8014BD74E08C}"/>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dgm id="{10909897-5757-4A6E-9A62-8229BC702C2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Graphic spid="4" grpId="0">
        <p:bldSub>
          <a:bldDgm/>
        </p:bldSub>
      </p:bldGraphic>
    </p:bldLst>
  </p:timing>
</p:sld>
</file>

<file path=ppt/theme/theme1.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Props1.xml><?xml version="1.0" encoding="utf-8"?>
<ds:datastoreItem xmlns:ds="http://schemas.openxmlformats.org/officeDocument/2006/customXml" ds:itemID="{191448CA-3B92-42F2-A15A-E485670603B6}">
  <ds:schemaRefs>
    <ds:schemaRef ds:uri="http://schemas.microsoft.com/sharepoint/v3/contenttype/forms"/>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93833E7-CDA5-4E4A-AF0B-36A91B78C9EF}">
  <ds:schemaRefs>
    <ds:schemaRef ds:uri="http://purl.org/dc/elements/1.1/"/>
    <ds:schemaRef ds:uri="http://schemas.microsoft.com/office/2006/metadata/properties"/>
    <ds:schemaRef ds:uri="http://purl.org/dc/dcmitype/"/>
    <ds:schemaRef ds:uri="http://purl.org/dc/terms/"/>
    <ds:schemaRef ds:uri="http://schemas.microsoft.com/office/2006/documentManagement/types"/>
    <ds:schemaRef ds:uri="http://schemas.openxmlformats.org/package/2006/metadata/core-properties"/>
    <ds:schemaRef ds:uri="8b529f77-48ab-4581-b468-93f09345b8aa"/>
    <ds:schemaRef ds:uri="http://schemas.microsoft.com/office/infopath/2007/PartnerControls"/>
    <ds:schemaRef ds:uri="2295e2e7-0eeb-498e-8716-217bb2ee6ee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24</TotalTime>
  <Words>2575</Words>
  <Application>Microsoft Office PowerPoint</Application>
  <PresentationFormat>Custom</PresentationFormat>
  <Paragraphs>361</Paragraphs>
  <Slides>29</Slides>
  <Notes>14</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TENA11_BreakoutSession_Template_16x9_Final (2)</vt:lpstr>
      <vt:lpstr>1_White with Consolas font for code slides</vt:lpstr>
      <vt:lpstr>SCVMM 2012: Server Fabric Lifecycle – Part 3 High Availability, Update Management &amp; Dynamic Optimization</vt:lpstr>
      <vt:lpstr>Session Objectives and Takeaways</vt:lpstr>
      <vt:lpstr>System Center Virtual Machine Manager 2012</vt:lpstr>
      <vt:lpstr>     High Availability</vt:lpstr>
      <vt:lpstr>New Investments</vt:lpstr>
      <vt:lpstr>Host Clusters</vt:lpstr>
      <vt:lpstr>Create Cluster Wizard</vt:lpstr>
      <vt:lpstr>Create Hyper-V Cluster</vt:lpstr>
      <vt:lpstr>    Update Management</vt:lpstr>
      <vt:lpstr>Enabling Update Management</vt:lpstr>
      <vt:lpstr>Managing Baselines</vt:lpstr>
      <vt:lpstr>Scanning and Remediation</vt:lpstr>
      <vt:lpstr>Compliance View</vt:lpstr>
      <vt:lpstr>Remediating Hyper-V Cluster </vt:lpstr>
      <vt:lpstr>Managing Exemptions</vt:lpstr>
      <vt:lpstr>Update Hyper-V Cluster</vt:lpstr>
      <vt:lpstr>   Dynamic Optimization</vt:lpstr>
      <vt:lpstr>Dynamic Optimization</vt:lpstr>
      <vt:lpstr>Dynamic Optimization</vt:lpstr>
      <vt:lpstr>   Power Optimization</vt:lpstr>
      <vt:lpstr>Power Optimization</vt:lpstr>
      <vt:lpstr>In Review: Session Objectives and Takeaways</vt:lpstr>
      <vt:lpstr>VMM 2012 Community Evaluation Program</vt:lpstr>
      <vt:lpstr>Related Sessions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SIM357: SCVMM 2012: Server Fabric Lifecycle – Part 3High Availability, Update Management &amp; Dynamic Optimization</dc:title>
  <dc:subject>Microsoft TechEd North America 2011</dc:subject>
  <dc:creator> Carmen Summers</dc:creator>
  <dc:description>Template Design: Jordan Cayabyab
Formatter: Lynnette Spear, Silver Fox Productions
Event Date: May 16-19, 2011
Event Location: Atlanta
Audience Type: Developers, IT Pros</dc:description>
  <cp:lastModifiedBy>Shows</cp:lastModifiedBy>
  <cp:revision>7</cp:revision>
  <cp:lastPrinted>2010-05-11T05:02:34Z</cp:lastPrinted>
  <dcterms:created xsi:type="dcterms:W3CDTF">2011-05-13T22:19:26Z</dcterms:created>
  <dcterms:modified xsi:type="dcterms:W3CDTF">2011-05-19T22:22:55Z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