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1.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1" r:id="rId1"/>
    <p:sldMasterId id="2147483762" r:id="rId2"/>
  </p:sldMasterIdLst>
  <p:notesMasterIdLst>
    <p:notesMasterId r:id="rId58"/>
  </p:notesMasterIdLst>
  <p:handoutMasterIdLst>
    <p:handoutMasterId r:id="rId59"/>
  </p:handoutMasterIdLst>
  <p:sldIdLst>
    <p:sldId id="322" r:id="rId3"/>
    <p:sldId id="335" r:id="rId4"/>
    <p:sldId id="336" r:id="rId5"/>
    <p:sldId id="337" r:id="rId6"/>
    <p:sldId id="338" r:id="rId7"/>
    <p:sldId id="339" r:id="rId8"/>
    <p:sldId id="340" r:id="rId9"/>
    <p:sldId id="341" r:id="rId10"/>
    <p:sldId id="342" r:id="rId11"/>
    <p:sldId id="343" r:id="rId12"/>
    <p:sldId id="344" r:id="rId13"/>
    <p:sldId id="345" r:id="rId14"/>
    <p:sldId id="346" r:id="rId15"/>
    <p:sldId id="347" r:id="rId16"/>
    <p:sldId id="348" r:id="rId17"/>
    <p:sldId id="349" r:id="rId18"/>
    <p:sldId id="350" r:id="rId19"/>
    <p:sldId id="351" r:id="rId20"/>
    <p:sldId id="352" r:id="rId21"/>
    <p:sldId id="353" r:id="rId22"/>
    <p:sldId id="354" r:id="rId23"/>
    <p:sldId id="355" r:id="rId24"/>
    <p:sldId id="356" r:id="rId25"/>
    <p:sldId id="357" r:id="rId26"/>
    <p:sldId id="383" r:id="rId27"/>
    <p:sldId id="359" r:id="rId28"/>
    <p:sldId id="360" r:id="rId29"/>
    <p:sldId id="361" r:id="rId30"/>
    <p:sldId id="362" r:id="rId31"/>
    <p:sldId id="363" r:id="rId32"/>
    <p:sldId id="364" r:id="rId33"/>
    <p:sldId id="365" r:id="rId34"/>
    <p:sldId id="366" r:id="rId35"/>
    <p:sldId id="367" r:id="rId36"/>
    <p:sldId id="368" r:id="rId37"/>
    <p:sldId id="369" r:id="rId38"/>
    <p:sldId id="370" r:id="rId39"/>
    <p:sldId id="371" r:id="rId40"/>
    <p:sldId id="372" r:id="rId41"/>
    <p:sldId id="373" r:id="rId42"/>
    <p:sldId id="374" r:id="rId43"/>
    <p:sldId id="375" r:id="rId44"/>
    <p:sldId id="376" r:id="rId45"/>
    <p:sldId id="377" r:id="rId46"/>
    <p:sldId id="378" r:id="rId47"/>
    <p:sldId id="379" r:id="rId48"/>
    <p:sldId id="380" r:id="rId49"/>
    <p:sldId id="381" r:id="rId50"/>
    <p:sldId id="382" r:id="rId51"/>
    <p:sldId id="384" r:id="rId52"/>
    <p:sldId id="385" r:id="rId53"/>
    <p:sldId id="386" r:id="rId54"/>
    <p:sldId id="387" r:id="rId55"/>
    <p:sldId id="271" r:id="rId56"/>
    <p:sldId id="319" r:id="rId57"/>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2F1"/>
    <a:srgbClr val="FFFFFF"/>
    <a:srgbClr val="000000"/>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856" autoAdjust="0"/>
    <p:restoredTop sz="95610" autoAdjust="0"/>
  </p:normalViewPr>
  <p:slideViewPr>
    <p:cSldViewPr snapToGrid="0">
      <p:cViewPr varScale="1">
        <p:scale>
          <a:sx n="61" d="100"/>
          <a:sy n="61" d="100"/>
        </p:scale>
        <p:origin x="-1434"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25" d="100"/>
        <a:sy n="25" d="100"/>
      </p:scale>
      <p:origin x="0" y="0"/>
    </p:cViewPr>
  </p:sorterViewPr>
  <p:notesViewPr>
    <p:cSldViewPr snapToGrid="0" showGuides="1">
      <p:cViewPr>
        <p:scale>
          <a:sx n="148" d="100"/>
          <a:sy n="148" d="100"/>
        </p:scale>
        <p:origin x="-168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handoutMaster" Target="handoutMasters/handoutMaster1.xml"/></Relationships>
</file>

<file path=ppt/diagrams/_rels/data5.xml.rels><?xml version="1.0" encoding="UTF-8" standalone="yes"?>
<Relationships xmlns="http://schemas.openxmlformats.org/package/2006/relationships"><Relationship Id="rId1" Type="http://schemas.openxmlformats.org/officeDocument/2006/relationships/image" Target="../media/image51.jpeg"/></Relationships>
</file>

<file path=ppt/diagrams/_rels/data6.xml.rels><?xml version="1.0" encoding="UTF-8" standalone="yes"?>
<Relationships xmlns="http://schemas.openxmlformats.org/package/2006/relationships"><Relationship Id="rId1" Type="http://schemas.openxmlformats.org/officeDocument/2006/relationships/image" Target="../media/image51.jpeg"/></Relationships>
</file>

<file path=ppt/diagrams/_rels/data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image" Target="../media/image52.jpeg"/></Relationships>
</file>

<file path=ppt/diagrams/_rels/data8.xml.rels><?xml version="1.0" encoding="UTF-8" standalone="yes"?>
<Relationships xmlns="http://schemas.openxmlformats.org/package/2006/relationships"><Relationship Id="rId1" Type="http://schemas.openxmlformats.org/officeDocument/2006/relationships/image" Target="../media/image51.jpeg"/></Relationships>
</file>

<file path=ppt/diagrams/_rels/data9.xml.rels><?xml version="1.0" encoding="UTF-8" standalone="yes"?>
<Relationships xmlns="http://schemas.openxmlformats.org/package/2006/relationships"><Relationship Id="rId1" Type="http://schemas.openxmlformats.org/officeDocument/2006/relationships/image" Target="../media/image53.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51.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51.jpeg"/></Relationships>
</file>

<file path=ppt/diagrams/_rels/drawing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image" Target="../media/image52.jpeg"/></Relationships>
</file>

<file path=ppt/diagrams/_rels/drawing8.xml.rels><?xml version="1.0" encoding="UTF-8" standalone="yes"?>
<Relationships xmlns="http://schemas.openxmlformats.org/package/2006/relationships"><Relationship Id="rId1" Type="http://schemas.openxmlformats.org/officeDocument/2006/relationships/image" Target="../media/image51.jpeg"/></Relationships>
</file>

<file path=ppt/diagrams/_rels/drawing9.xml.rels><?xml version="1.0" encoding="UTF-8" standalone="yes"?>
<Relationships xmlns="http://schemas.openxmlformats.org/package/2006/relationships"><Relationship Id="rId1" Type="http://schemas.openxmlformats.org/officeDocument/2006/relationships/image" Target="../media/image53.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740DF5-EB95-471B-AE2B-4BAB9A95ACC1}" type="doc">
      <dgm:prSet loTypeId="urn:microsoft.com/office/officeart/2005/8/layout/vList5" loCatId="list" qsTypeId="urn:microsoft.com/office/officeart/2005/8/quickstyle/3d1" qsCatId="3D" csTypeId="urn:microsoft.com/office/officeart/2005/8/colors/colorful1#1" csCatId="colorful" phldr="1"/>
      <dgm:spPr/>
      <dgm:t>
        <a:bodyPr/>
        <a:lstStyle/>
        <a:p>
          <a:endParaRPr lang="en-US"/>
        </a:p>
      </dgm:t>
    </dgm:pt>
    <dgm:pt modelId="{7DC1CF91-F0DF-46EB-AD4D-F9D5429BE7C4}">
      <dgm:prSet phldrT="[Text]">
        <dgm:style>
          <a:lnRef idx="0">
            <a:schemeClr val="accent1"/>
          </a:lnRef>
          <a:fillRef idx="3">
            <a:schemeClr val="accent1"/>
          </a:fillRef>
          <a:effectRef idx="3">
            <a:schemeClr val="accent1"/>
          </a:effectRef>
          <a:fontRef idx="minor">
            <a:schemeClr val="lt1"/>
          </a:fontRef>
        </dgm:style>
      </dgm:prSet>
      <dgm:spPr/>
      <dgm:t>
        <a:bodyPr/>
        <a:lstStyle/>
        <a:p>
          <a:r>
            <a:rPr lang="en-US" b="1" dirty="0" smtClean="0"/>
            <a:t>Content:</a:t>
          </a:r>
          <a:endParaRPr lang="en-US" dirty="0"/>
        </a:p>
      </dgm:t>
    </dgm:pt>
    <dgm:pt modelId="{EEE71E1C-AA78-4A35-B87E-AE8ACBBB5152}" type="parTrans" cxnId="{BCC4EBEC-6F39-4045-BD67-C2A964DC1B0F}">
      <dgm:prSet/>
      <dgm:spPr/>
      <dgm:t>
        <a:bodyPr/>
        <a:lstStyle/>
        <a:p>
          <a:endParaRPr lang="en-US"/>
        </a:p>
      </dgm:t>
    </dgm:pt>
    <dgm:pt modelId="{CCD715DD-62D8-43B7-9829-9E9260C20138}" type="sibTrans" cxnId="{BCC4EBEC-6F39-4045-BD67-C2A964DC1B0F}">
      <dgm:prSet/>
      <dgm:spPr/>
      <dgm:t>
        <a:bodyPr/>
        <a:lstStyle/>
        <a:p>
          <a:endParaRPr lang="en-US"/>
        </a:p>
      </dgm:t>
    </dgm:pt>
    <dgm:pt modelId="{2BF8434A-FCA4-47AE-AF05-F954D10D8CCC}">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2000" b="1" dirty="0" smtClean="0"/>
            <a:t>Package binaries / files</a:t>
          </a:r>
          <a:endParaRPr lang="en-US" sz="2000" dirty="0"/>
        </a:p>
      </dgm:t>
    </dgm:pt>
    <dgm:pt modelId="{CB1A0ACC-0A04-4A06-BED4-37BAA1FC978F}" type="parTrans" cxnId="{3885100E-A592-4386-89FA-87D839F8AEE5}">
      <dgm:prSet/>
      <dgm:spPr/>
      <dgm:t>
        <a:bodyPr/>
        <a:lstStyle/>
        <a:p>
          <a:endParaRPr lang="en-US"/>
        </a:p>
      </dgm:t>
    </dgm:pt>
    <dgm:pt modelId="{2474D031-FBFE-4612-8FCD-22417283AE05}" type="sibTrans" cxnId="{3885100E-A592-4386-89FA-87D839F8AEE5}">
      <dgm:prSet/>
      <dgm:spPr/>
      <dgm:t>
        <a:bodyPr/>
        <a:lstStyle/>
        <a:p>
          <a:endParaRPr lang="en-US"/>
        </a:p>
      </dgm:t>
    </dgm:pt>
    <dgm:pt modelId="{629F8DAE-946F-45C1-909A-A6FCDEBFADFB}">
      <dgm:prSet phldrT="[Text]"/>
      <dgm:spPr>
        <a:gradFill flip="none" rotWithShape="1">
          <a:gsLst>
            <a:gs pos="0">
              <a:schemeClr val="accent3">
                <a:lumMod val="50000"/>
              </a:schemeClr>
            </a:gs>
            <a:gs pos="90000">
              <a:schemeClr val="accent3">
                <a:lumMod val="75000"/>
              </a:schemeClr>
            </a:gs>
            <a:gs pos="100000">
              <a:schemeClr val="accent3"/>
            </a:gs>
          </a:gsLst>
          <a:lin ang="5400000" scaled="1"/>
          <a:tileRect/>
        </a:gradFill>
      </dgm:spPr>
      <dgm:t>
        <a:bodyPr/>
        <a:lstStyle/>
        <a:p>
          <a:pPr rtl="0"/>
          <a:r>
            <a:rPr lang="en-US" b="1" dirty="0" smtClean="0"/>
            <a:t>Objects: </a:t>
          </a:r>
          <a:endParaRPr lang="en-US" dirty="0"/>
        </a:p>
      </dgm:t>
    </dgm:pt>
    <dgm:pt modelId="{60F02997-68FB-47A9-9E1B-9ABA227BB527}" type="parTrans" cxnId="{35D845F1-351C-401C-9DA4-9EE69E4454F4}">
      <dgm:prSet/>
      <dgm:spPr/>
      <dgm:t>
        <a:bodyPr/>
        <a:lstStyle/>
        <a:p>
          <a:endParaRPr lang="en-US"/>
        </a:p>
      </dgm:t>
    </dgm:pt>
    <dgm:pt modelId="{2B9E0B25-A9D6-410D-B306-85DFAECC2F9E}" type="sibTrans" cxnId="{35D845F1-351C-401C-9DA4-9EE69E4454F4}">
      <dgm:prSet/>
      <dgm:spPr/>
      <dgm:t>
        <a:bodyPr/>
        <a:lstStyle/>
        <a:p>
          <a:endParaRPr lang="en-US"/>
        </a:p>
      </dgm:t>
    </dgm:pt>
    <dgm:pt modelId="{1C1C5768-D67B-4D72-8166-CCD016B51BEE}">
      <dgm:prSet phldrT="[Text]" custT="1">
        <dgm:style>
          <a:lnRef idx="2">
            <a:schemeClr val="accent3"/>
          </a:lnRef>
          <a:fillRef idx="1">
            <a:schemeClr val="lt1"/>
          </a:fillRef>
          <a:effectRef idx="0">
            <a:schemeClr val="accent3"/>
          </a:effectRef>
          <a:fontRef idx="minor">
            <a:schemeClr val="dk1"/>
          </a:fontRef>
        </dgm:style>
      </dgm:prSet>
      <dgm:spPr/>
      <dgm:t>
        <a:bodyPr/>
        <a:lstStyle/>
        <a:p>
          <a:pPr rtl="0"/>
          <a:r>
            <a:rPr lang="en-US" sz="2000" b="1" i="0" u="none" strike="noStrike" dirty="0" smtClean="0">
              <a:latin typeface="Segoe UI" pitchFamily="34" charset="0"/>
              <a:ea typeface="+mn-ea"/>
              <a:cs typeface="+mn-cs"/>
            </a:rPr>
            <a:t>Packages, Configuration Items (DCM), Software Update Deployments, OS Images, etc. </a:t>
          </a:r>
          <a:endParaRPr lang="en-US" sz="2000" dirty="0"/>
        </a:p>
      </dgm:t>
    </dgm:pt>
    <dgm:pt modelId="{23E75949-9A4C-4558-B003-7D33F670C1BB}" type="parTrans" cxnId="{E43B8246-840B-48FA-B21A-599E777CB267}">
      <dgm:prSet/>
      <dgm:spPr/>
      <dgm:t>
        <a:bodyPr/>
        <a:lstStyle/>
        <a:p>
          <a:endParaRPr lang="en-US"/>
        </a:p>
      </dgm:t>
    </dgm:pt>
    <dgm:pt modelId="{1EB5EA28-0243-41F9-ACCC-666D36578BFA}" type="sibTrans" cxnId="{E43B8246-840B-48FA-B21A-599E777CB267}">
      <dgm:prSet/>
      <dgm:spPr/>
      <dgm:t>
        <a:bodyPr/>
        <a:lstStyle/>
        <a:p>
          <a:endParaRPr lang="en-US"/>
        </a:p>
      </dgm:t>
    </dgm:pt>
    <dgm:pt modelId="{F4CBDC0B-1DA7-43CE-8D21-98E1854E93A8}">
      <dgm:prSet phldrT="[Text]">
        <dgm:style>
          <a:lnRef idx="0">
            <a:schemeClr val="accent5"/>
          </a:lnRef>
          <a:fillRef idx="3">
            <a:schemeClr val="accent5"/>
          </a:fillRef>
          <a:effectRef idx="3">
            <a:schemeClr val="accent5"/>
          </a:effectRef>
          <a:fontRef idx="minor">
            <a:schemeClr val="lt1"/>
          </a:fontRef>
        </dgm:style>
      </dgm:prSet>
      <dgm:spPr/>
      <dgm:t>
        <a:bodyPr/>
        <a:lstStyle/>
        <a:p>
          <a:pPr rtl="0"/>
          <a:r>
            <a:rPr lang="en-US" b="1" dirty="0" smtClean="0"/>
            <a:t>Server Settings:</a:t>
          </a:r>
          <a:endParaRPr lang="en-US" dirty="0"/>
        </a:p>
      </dgm:t>
    </dgm:pt>
    <dgm:pt modelId="{FBF2EB60-B17C-4F47-9D84-7581A0AC4322}" type="parTrans" cxnId="{2EA2D0BE-0053-4770-AA34-0F9EF3BD9A51}">
      <dgm:prSet/>
      <dgm:spPr/>
      <dgm:t>
        <a:bodyPr/>
        <a:lstStyle/>
        <a:p>
          <a:endParaRPr lang="en-US"/>
        </a:p>
      </dgm:t>
    </dgm:pt>
    <dgm:pt modelId="{50A5E9A6-50EC-4D30-8C7F-13F11A351E15}" type="sibTrans" cxnId="{2EA2D0BE-0053-4770-AA34-0F9EF3BD9A51}">
      <dgm:prSet/>
      <dgm:spPr/>
      <dgm:t>
        <a:bodyPr/>
        <a:lstStyle/>
        <a:p>
          <a:endParaRPr lang="en-US"/>
        </a:p>
      </dgm:t>
    </dgm:pt>
    <dgm:pt modelId="{D8804AE0-0ADC-41E3-BDAC-C3D0B9D0C84B}">
      <dgm:prSet phldrT="[Text]" custT="1">
        <dgm:style>
          <a:lnRef idx="2">
            <a:schemeClr val="accent5"/>
          </a:lnRef>
          <a:fillRef idx="1">
            <a:schemeClr val="lt1"/>
          </a:fillRef>
          <a:effectRef idx="0">
            <a:schemeClr val="accent5"/>
          </a:effectRef>
          <a:fontRef idx="minor">
            <a:schemeClr val="dk1"/>
          </a:fontRef>
        </dgm:style>
      </dgm:prSet>
      <dgm:spPr/>
      <dgm:t>
        <a:bodyPr/>
        <a:lstStyle/>
        <a:p>
          <a:pPr rtl="0"/>
          <a:r>
            <a:rPr lang="en-US" sz="2000" b="1" i="0" u="none" strike="noStrike" dirty="0" smtClean="0">
              <a:latin typeface="Segoe UI" pitchFamily="34" charset="0"/>
              <a:ea typeface="+mn-ea"/>
              <a:cs typeface="+mn-cs"/>
            </a:rPr>
            <a:t>Site Role Settings and Site Properties, etc</a:t>
          </a:r>
          <a:r>
            <a:rPr lang="en-US" sz="2000" b="0" i="0" u="none" strike="noStrike" dirty="0" smtClean="0">
              <a:latin typeface="Segoe UI" pitchFamily="34" charset="0"/>
              <a:ea typeface="+mn-ea"/>
              <a:cs typeface="+mn-cs"/>
            </a:rPr>
            <a:t>.</a:t>
          </a:r>
          <a:endParaRPr lang="en-US" sz="2000" dirty="0"/>
        </a:p>
      </dgm:t>
    </dgm:pt>
    <dgm:pt modelId="{69DCB09B-E59A-423A-9060-CC63ABD56955}" type="parTrans" cxnId="{D7230782-1286-43E3-9E00-EE2E2E12611F}">
      <dgm:prSet/>
      <dgm:spPr/>
      <dgm:t>
        <a:bodyPr/>
        <a:lstStyle/>
        <a:p>
          <a:endParaRPr lang="en-US"/>
        </a:p>
      </dgm:t>
    </dgm:pt>
    <dgm:pt modelId="{DFE2FEE1-9606-4066-A4BC-5C4ACF9DB188}" type="sibTrans" cxnId="{D7230782-1286-43E3-9E00-EE2E2E12611F}">
      <dgm:prSet/>
      <dgm:spPr/>
      <dgm:t>
        <a:bodyPr/>
        <a:lstStyle/>
        <a:p>
          <a:endParaRPr lang="en-US"/>
        </a:p>
      </dgm:t>
    </dgm:pt>
    <dgm:pt modelId="{9231A2C9-9080-4D69-91CA-5E4C461BD37A}">
      <dgm:prSet phldrT="[Text]" custT="1">
        <dgm:style>
          <a:lnRef idx="2">
            <a:schemeClr val="accent2"/>
          </a:lnRef>
          <a:fillRef idx="1">
            <a:schemeClr val="lt1"/>
          </a:fillRef>
          <a:effectRef idx="0">
            <a:schemeClr val="accent2"/>
          </a:effectRef>
          <a:fontRef idx="minor">
            <a:schemeClr val="dk1"/>
          </a:fontRef>
        </dgm:style>
      </dgm:prSet>
      <dgm:spPr/>
      <dgm:t>
        <a:bodyPr/>
        <a:lstStyle/>
        <a:p>
          <a:r>
            <a:rPr lang="en-US" sz="2000" b="1" dirty="0" smtClean="0"/>
            <a:t>Client GUID, Inventory, State, etc.</a:t>
          </a:r>
          <a:endParaRPr lang="en-US" sz="2000" dirty="0"/>
        </a:p>
      </dgm:t>
    </dgm:pt>
    <dgm:pt modelId="{B08A9CC3-4DF7-4577-A48C-80CC85217C63}" type="parTrans" cxnId="{9BC560CD-1520-4B9F-9F6B-C12974C18D2D}">
      <dgm:prSet/>
      <dgm:spPr/>
      <dgm:t>
        <a:bodyPr/>
        <a:lstStyle/>
        <a:p>
          <a:endParaRPr lang="en-US"/>
        </a:p>
      </dgm:t>
    </dgm:pt>
    <dgm:pt modelId="{16E5352B-32BF-417D-A2AE-831E22C93835}" type="sibTrans" cxnId="{9BC560CD-1520-4B9F-9F6B-C12974C18D2D}">
      <dgm:prSet/>
      <dgm:spPr/>
      <dgm:t>
        <a:bodyPr/>
        <a:lstStyle/>
        <a:p>
          <a:endParaRPr lang="en-US"/>
        </a:p>
      </dgm:t>
    </dgm:pt>
    <dgm:pt modelId="{6C8B5C40-D35D-4568-9943-EFC1D3A1FEAE}">
      <dgm:prSet phldrT="[Text]">
        <dgm:style>
          <a:lnRef idx="0">
            <a:schemeClr val="accent2"/>
          </a:lnRef>
          <a:fillRef idx="3">
            <a:schemeClr val="accent2"/>
          </a:fillRef>
          <a:effectRef idx="3">
            <a:schemeClr val="accent2"/>
          </a:effectRef>
          <a:fontRef idx="minor">
            <a:schemeClr val="lt1"/>
          </a:fontRef>
        </dgm:style>
      </dgm:prSet>
      <dgm:spPr/>
      <dgm:t>
        <a:bodyPr/>
        <a:lstStyle/>
        <a:p>
          <a:r>
            <a:rPr lang="en-US" b="1" dirty="0" smtClean="0"/>
            <a:t>Client Information:</a:t>
          </a:r>
          <a:endParaRPr lang="en-US" b="1" dirty="0"/>
        </a:p>
      </dgm:t>
    </dgm:pt>
    <dgm:pt modelId="{478890F4-EB4D-43E5-8028-9B8AE2A21175}" type="parTrans" cxnId="{17ADEA24-F418-4592-A195-DEA587B203DB}">
      <dgm:prSet/>
      <dgm:spPr/>
      <dgm:t>
        <a:bodyPr/>
        <a:lstStyle/>
        <a:p>
          <a:endParaRPr lang="en-US"/>
        </a:p>
      </dgm:t>
    </dgm:pt>
    <dgm:pt modelId="{7B7C11F3-B6EE-471D-9A2F-9E53E462F19E}" type="sibTrans" cxnId="{17ADEA24-F418-4592-A195-DEA587B203DB}">
      <dgm:prSet/>
      <dgm:spPr/>
      <dgm:t>
        <a:bodyPr/>
        <a:lstStyle/>
        <a:p>
          <a:endParaRPr lang="en-US"/>
        </a:p>
      </dgm:t>
    </dgm:pt>
    <dgm:pt modelId="{1F45DB68-144A-4B00-AB97-4688050FC656}" type="pres">
      <dgm:prSet presAssocID="{CA740DF5-EB95-471B-AE2B-4BAB9A95ACC1}" presName="Name0" presStyleCnt="0">
        <dgm:presLayoutVars>
          <dgm:dir/>
          <dgm:animLvl val="lvl"/>
          <dgm:resizeHandles val="exact"/>
        </dgm:presLayoutVars>
      </dgm:prSet>
      <dgm:spPr/>
      <dgm:t>
        <a:bodyPr/>
        <a:lstStyle/>
        <a:p>
          <a:endParaRPr lang="en-US"/>
        </a:p>
      </dgm:t>
    </dgm:pt>
    <dgm:pt modelId="{8479EA9B-83AF-4B1D-B37E-EBDB96DFB852}" type="pres">
      <dgm:prSet presAssocID="{7DC1CF91-F0DF-46EB-AD4D-F9D5429BE7C4}" presName="linNode" presStyleCnt="0"/>
      <dgm:spPr/>
    </dgm:pt>
    <dgm:pt modelId="{ED9A76DA-4EC1-4CEC-B011-7A6006D22877}" type="pres">
      <dgm:prSet presAssocID="{7DC1CF91-F0DF-46EB-AD4D-F9D5429BE7C4}" presName="parentText" presStyleLbl="node1" presStyleIdx="0" presStyleCnt="4" custLinFactNeighborY="-9145">
        <dgm:presLayoutVars>
          <dgm:chMax val="1"/>
          <dgm:bulletEnabled val="1"/>
        </dgm:presLayoutVars>
      </dgm:prSet>
      <dgm:spPr/>
      <dgm:t>
        <a:bodyPr/>
        <a:lstStyle/>
        <a:p>
          <a:endParaRPr lang="en-US"/>
        </a:p>
      </dgm:t>
    </dgm:pt>
    <dgm:pt modelId="{2B77D05B-9C6A-4405-A71C-BC585270009D}" type="pres">
      <dgm:prSet presAssocID="{7DC1CF91-F0DF-46EB-AD4D-F9D5429BE7C4}" presName="descendantText" presStyleLbl="alignAccFollowNode1" presStyleIdx="0" presStyleCnt="4">
        <dgm:presLayoutVars>
          <dgm:bulletEnabled val="1"/>
        </dgm:presLayoutVars>
      </dgm:prSet>
      <dgm:spPr/>
      <dgm:t>
        <a:bodyPr/>
        <a:lstStyle/>
        <a:p>
          <a:endParaRPr lang="en-US"/>
        </a:p>
      </dgm:t>
    </dgm:pt>
    <dgm:pt modelId="{BC9AE6BF-1E5C-484A-AFDC-3CED06147A37}" type="pres">
      <dgm:prSet presAssocID="{CCD715DD-62D8-43B7-9829-9E9260C20138}" presName="sp" presStyleCnt="0"/>
      <dgm:spPr/>
    </dgm:pt>
    <dgm:pt modelId="{E3D6383A-E485-4049-8C64-0ADFF7D08A71}" type="pres">
      <dgm:prSet presAssocID="{629F8DAE-946F-45C1-909A-A6FCDEBFADFB}" presName="linNode" presStyleCnt="0"/>
      <dgm:spPr/>
    </dgm:pt>
    <dgm:pt modelId="{E062E0F1-982D-4FE8-B9ED-10EC8DF2C3C5}" type="pres">
      <dgm:prSet presAssocID="{629F8DAE-946F-45C1-909A-A6FCDEBFADFB}" presName="parentText" presStyleLbl="node1" presStyleIdx="1" presStyleCnt="4">
        <dgm:presLayoutVars>
          <dgm:chMax val="1"/>
          <dgm:bulletEnabled val="1"/>
        </dgm:presLayoutVars>
      </dgm:prSet>
      <dgm:spPr/>
      <dgm:t>
        <a:bodyPr/>
        <a:lstStyle/>
        <a:p>
          <a:endParaRPr lang="en-US"/>
        </a:p>
      </dgm:t>
    </dgm:pt>
    <dgm:pt modelId="{47D154BA-BFF5-4547-90C1-C19C99840E49}" type="pres">
      <dgm:prSet presAssocID="{629F8DAE-946F-45C1-909A-A6FCDEBFADFB}" presName="descendantText" presStyleLbl="alignAccFollowNode1" presStyleIdx="1" presStyleCnt="4" custScaleY="110349">
        <dgm:presLayoutVars>
          <dgm:bulletEnabled val="1"/>
        </dgm:presLayoutVars>
      </dgm:prSet>
      <dgm:spPr/>
      <dgm:t>
        <a:bodyPr/>
        <a:lstStyle/>
        <a:p>
          <a:endParaRPr lang="en-US"/>
        </a:p>
      </dgm:t>
    </dgm:pt>
    <dgm:pt modelId="{CDE52A3B-D82A-47B6-A834-E957D0A4C79A}" type="pres">
      <dgm:prSet presAssocID="{2B9E0B25-A9D6-410D-B306-85DFAECC2F9E}" presName="sp" presStyleCnt="0"/>
      <dgm:spPr/>
    </dgm:pt>
    <dgm:pt modelId="{06F03F87-2D60-4606-99C8-60B3A14AF894}" type="pres">
      <dgm:prSet presAssocID="{F4CBDC0B-1DA7-43CE-8D21-98E1854E93A8}" presName="linNode" presStyleCnt="0"/>
      <dgm:spPr/>
    </dgm:pt>
    <dgm:pt modelId="{4BEC9403-8470-405A-AE4E-401BBB0F8CD0}" type="pres">
      <dgm:prSet presAssocID="{F4CBDC0B-1DA7-43CE-8D21-98E1854E93A8}" presName="parentText" presStyleLbl="node1" presStyleIdx="2" presStyleCnt="4">
        <dgm:presLayoutVars>
          <dgm:chMax val="1"/>
          <dgm:bulletEnabled val="1"/>
        </dgm:presLayoutVars>
      </dgm:prSet>
      <dgm:spPr/>
      <dgm:t>
        <a:bodyPr/>
        <a:lstStyle/>
        <a:p>
          <a:endParaRPr lang="en-US"/>
        </a:p>
      </dgm:t>
    </dgm:pt>
    <dgm:pt modelId="{D6A9A8E1-9358-4004-9992-D996AEA6D008}" type="pres">
      <dgm:prSet presAssocID="{F4CBDC0B-1DA7-43CE-8D21-98E1854E93A8}" presName="descendantText" presStyleLbl="alignAccFollowNode1" presStyleIdx="2" presStyleCnt="4">
        <dgm:presLayoutVars>
          <dgm:bulletEnabled val="1"/>
        </dgm:presLayoutVars>
      </dgm:prSet>
      <dgm:spPr/>
      <dgm:t>
        <a:bodyPr/>
        <a:lstStyle/>
        <a:p>
          <a:endParaRPr lang="en-US"/>
        </a:p>
      </dgm:t>
    </dgm:pt>
    <dgm:pt modelId="{BC0B0C94-D027-41C1-9A61-93AA2B48D799}" type="pres">
      <dgm:prSet presAssocID="{50A5E9A6-50EC-4D30-8C7F-13F11A351E15}" presName="sp" presStyleCnt="0"/>
      <dgm:spPr/>
    </dgm:pt>
    <dgm:pt modelId="{E1EBF40B-1E6E-4CF1-A19E-31756A815690}" type="pres">
      <dgm:prSet presAssocID="{6C8B5C40-D35D-4568-9943-EFC1D3A1FEAE}" presName="linNode" presStyleCnt="0"/>
      <dgm:spPr/>
    </dgm:pt>
    <dgm:pt modelId="{5AB60E73-5484-43ED-B7CF-248A30B42370}" type="pres">
      <dgm:prSet presAssocID="{6C8B5C40-D35D-4568-9943-EFC1D3A1FEAE}" presName="parentText" presStyleLbl="node1" presStyleIdx="3" presStyleCnt="4">
        <dgm:presLayoutVars>
          <dgm:chMax val="1"/>
          <dgm:bulletEnabled val="1"/>
        </dgm:presLayoutVars>
      </dgm:prSet>
      <dgm:spPr/>
      <dgm:t>
        <a:bodyPr/>
        <a:lstStyle/>
        <a:p>
          <a:endParaRPr lang="en-US"/>
        </a:p>
      </dgm:t>
    </dgm:pt>
    <dgm:pt modelId="{E0ECC970-EB98-4480-B1F2-55708EAADF21}" type="pres">
      <dgm:prSet presAssocID="{6C8B5C40-D35D-4568-9943-EFC1D3A1FEAE}" presName="descendantText" presStyleLbl="alignAccFollowNode1" presStyleIdx="3" presStyleCnt="4">
        <dgm:presLayoutVars>
          <dgm:bulletEnabled val="1"/>
        </dgm:presLayoutVars>
      </dgm:prSet>
      <dgm:spPr/>
      <dgm:t>
        <a:bodyPr/>
        <a:lstStyle/>
        <a:p>
          <a:endParaRPr lang="en-US"/>
        </a:p>
      </dgm:t>
    </dgm:pt>
  </dgm:ptLst>
  <dgm:cxnLst>
    <dgm:cxn modelId="{2EA2D0BE-0053-4770-AA34-0F9EF3BD9A51}" srcId="{CA740DF5-EB95-471B-AE2B-4BAB9A95ACC1}" destId="{F4CBDC0B-1DA7-43CE-8D21-98E1854E93A8}" srcOrd="2" destOrd="0" parTransId="{FBF2EB60-B17C-4F47-9D84-7581A0AC4322}" sibTransId="{50A5E9A6-50EC-4D30-8C7F-13F11A351E15}"/>
    <dgm:cxn modelId="{1BAE272E-7C86-495A-AE51-82F507CE1E1C}" type="presOf" srcId="{1C1C5768-D67B-4D72-8166-CCD016B51BEE}" destId="{47D154BA-BFF5-4547-90C1-C19C99840E49}" srcOrd="0" destOrd="0" presId="urn:microsoft.com/office/officeart/2005/8/layout/vList5"/>
    <dgm:cxn modelId="{4A564569-DAC3-45E5-ABD1-AB7DF9678CD4}" type="presOf" srcId="{629F8DAE-946F-45C1-909A-A6FCDEBFADFB}" destId="{E062E0F1-982D-4FE8-B9ED-10EC8DF2C3C5}" srcOrd="0" destOrd="0" presId="urn:microsoft.com/office/officeart/2005/8/layout/vList5"/>
    <dgm:cxn modelId="{3885100E-A592-4386-89FA-87D839F8AEE5}" srcId="{7DC1CF91-F0DF-46EB-AD4D-F9D5429BE7C4}" destId="{2BF8434A-FCA4-47AE-AF05-F954D10D8CCC}" srcOrd="0" destOrd="0" parTransId="{CB1A0ACC-0A04-4A06-BED4-37BAA1FC978F}" sibTransId="{2474D031-FBFE-4612-8FCD-22417283AE05}"/>
    <dgm:cxn modelId="{6CA64FD3-6A3A-416D-979B-B24486A59770}" type="presOf" srcId="{2BF8434A-FCA4-47AE-AF05-F954D10D8CCC}" destId="{2B77D05B-9C6A-4405-A71C-BC585270009D}" srcOrd="0" destOrd="0" presId="urn:microsoft.com/office/officeart/2005/8/layout/vList5"/>
    <dgm:cxn modelId="{35D845F1-351C-401C-9DA4-9EE69E4454F4}" srcId="{CA740DF5-EB95-471B-AE2B-4BAB9A95ACC1}" destId="{629F8DAE-946F-45C1-909A-A6FCDEBFADFB}" srcOrd="1" destOrd="0" parTransId="{60F02997-68FB-47A9-9E1B-9ABA227BB527}" sibTransId="{2B9E0B25-A9D6-410D-B306-85DFAECC2F9E}"/>
    <dgm:cxn modelId="{B2CA9276-FBDF-4C60-9EED-26529669494D}" type="presOf" srcId="{6C8B5C40-D35D-4568-9943-EFC1D3A1FEAE}" destId="{5AB60E73-5484-43ED-B7CF-248A30B42370}" srcOrd="0" destOrd="0" presId="urn:microsoft.com/office/officeart/2005/8/layout/vList5"/>
    <dgm:cxn modelId="{82E076C1-418C-499A-B79E-8772B01E4223}" type="presOf" srcId="{D8804AE0-0ADC-41E3-BDAC-C3D0B9D0C84B}" destId="{D6A9A8E1-9358-4004-9992-D996AEA6D008}" srcOrd="0" destOrd="0" presId="urn:microsoft.com/office/officeart/2005/8/layout/vList5"/>
    <dgm:cxn modelId="{E43B8246-840B-48FA-B21A-599E777CB267}" srcId="{629F8DAE-946F-45C1-909A-A6FCDEBFADFB}" destId="{1C1C5768-D67B-4D72-8166-CCD016B51BEE}" srcOrd="0" destOrd="0" parTransId="{23E75949-9A4C-4558-B003-7D33F670C1BB}" sibTransId="{1EB5EA28-0243-41F9-ACCC-666D36578BFA}"/>
    <dgm:cxn modelId="{44BB1904-0F8F-4D2A-8EFD-C954CE44BB64}" type="presOf" srcId="{7DC1CF91-F0DF-46EB-AD4D-F9D5429BE7C4}" destId="{ED9A76DA-4EC1-4CEC-B011-7A6006D22877}" srcOrd="0" destOrd="0" presId="urn:microsoft.com/office/officeart/2005/8/layout/vList5"/>
    <dgm:cxn modelId="{17ADEA24-F418-4592-A195-DEA587B203DB}" srcId="{CA740DF5-EB95-471B-AE2B-4BAB9A95ACC1}" destId="{6C8B5C40-D35D-4568-9943-EFC1D3A1FEAE}" srcOrd="3" destOrd="0" parTransId="{478890F4-EB4D-43E5-8028-9B8AE2A21175}" sibTransId="{7B7C11F3-B6EE-471D-9A2F-9E53E462F19E}"/>
    <dgm:cxn modelId="{9BC560CD-1520-4B9F-9F6B-C12974C18D2D}" srcId="{6C8B5C40-D35D-4568-9943-EFC1D3A1FEAE}" destId="{9231A2C9-9080-4D69-91CA-5E4C461BD37A}" srcOrd="0" destOrd="0" parTransId="{B08A9CC3-4DF7-4577-A48C-80CC85217C63}" sibTransId="{16E5352B-32BF-417D-A2AE-831E22C93835}"/>
    <dgm:cxn modelId="{BCC4EBEC-6F39-4045-BD67-C2A964DC1B0F}" srcId="{CA740DF5-EB95-471B-AE2B-4BAB9A95ACC1}" destId="{7DC1CF91-F0DF-46EB-AD4D-F9D5429BE7C4}" srcOrd="0" destOrd="0" parTransId="{EEE71E1C-AA78-4A35-B87E-AE8ACBBB5152}" sibTransId="{CCD715DD-62D8-43B7-9829-9E9260C20138}"/>
    <dgm:cxn modelId="{E2A2783B-6F22-428D-8B05-00C19D7222B0}" type="presOf" srcId="{9231A2C9-9080-4D69-91CA-5E4C461BD37A}" destId="{E0ECC970-EB98-4480-B1F2-55708EAADF21}" srcOrd="0" destOrd="0" presId="urn:microsoft.com/office/officeart/2005/8/layout/vList5"/>
    <dgm:cxn modelId="{153CDBE6-916F-4479-90A2-DD55ADEE42E1}" type="presOf" srcId="{CA740DF5-EB95-471B-AE2B-4BAB9A95ACC1}" destId="{1F45DB68-144A-4B00-AB97-4688050FC656}" srcOrd="0" destOrd="0" presId="urn:microsoft.com/office/officeart/2005/8/layout/vList5"/>
    <dgm:cxn modelId="{D021F177-F8B4-4F88-9317-B4DF43525001}" type="presOf" srcId="{F4CBDC0B-1DA7-43CE-8D21-98E1854E93A8}" destId="{4BEC9403-8470-405A-AE4E-401BBB0F8CD0}" srcOrd="0" destOrd="0" presId="urn:microsoft.com/office/officeart/2005/8/layout/vList5"/>
    <dgm:cxn modelId="{D7230782-1286-43E3-9E00-EE2E2E12611F}" srcId="{F4CBDC0B-1DA7-43CE-8D21-98E1854E93A8}" destId="{D8804AE0-0ADC-41E3-BDAC-C3D0B9D0C84B}" srcOrd="0" destOrd="0" parTransId="{69DCB09B-E59A-423A-9060-CC63ABD56955}" sibTransId="{DFE2FEE1-9606-4066-A4BC-5C4ACF9DB188}"/>
    <dgm:cxn modelId="{0EE002C3-50F4-419A-86D9-51CBA2B33163}" type="presParOf" srcId="{1F45DB68-144A-4B00-AB97-4688050FC656}" destId="{8479EA9B-83AF-4B1D-B37E-EBDB96DFB852}" srcOrd="0" destOrd="0" presId="urn:microsoft.com/office/officeart/2005/8/layout/vList5"/>
    <dgm:cxn modelId="{45997311-7A4C-46A1-B3B8-1028EA1048E8}" type="presParOf" srcId="{8479EA9B-83AF-4B1D-B37E-EBDB96DFB852}" destId="{ED9A76DA-4EC1-4CEC-B011-7A6006D22877}" srcOrd="0" destOrd="0" presId="urn:microsoft.com/office/officeart/2005/8/layout/vList5"/>
    <dgm:cxn modelId="{6117BAE3-C750-40F6-95E0-D8AE7FAA82AC}" type="presParOf" srcId="{8479EA9B-83AF-4B1D-B37E-EBDB96DFB852}" destId="{2B77D05B-9C6A-4405-A71C-BC585270009D}" srcOrd="1" destOrd="0" presId="urn:microsoft.com/office/officeart/2005/8/layout/vList5"/>
    <dgm:cxn modelId="{7AD4E28F-F565-4A78-81CC-8C1F4751F2CF}" type="presParOf" srcId="{1F45DB68-144A-4B00-AB97-4688050FC656}" destId="{BC9AE6BF-1E5C-484A-AFDC-3CED06147A37}" srcOrd="1" destOrd="0" presId="urn:microsoft.com/office/officeart/2005/8/layout/vList5"/>
    <dgm:cxn modelId="{E04F5A4B-4D9F-44EA-8694-AFB353691E97}" type="presParOf" srcId="{1F45DB68-144A-4B00-AB97-4688050FC656}" destId="{E3D6383A-E485-4049-8C64-0ADFF7D08A71}" srcOrd="2" destOrd="0" presId="urn:microsoft.com/office/officeart/2005/8/layout/vList5"/>
    <dgm:cxn modelId="{662F390B-3A52-488B-BDD4-0DF1A427DBBE}" type="presParOf" srcId="{E3D6383A-E485-4049-8C64-0ADFF7D08A71}" destId="{E062E0F1-982D-4FE8-B9ED-10EC8DF2C3C5}" srcOrd="0" destOrd="0" presId="urn:microsoft.com/office/officeart/2005/8/layout/vList5"/>
    <dgm:cxn modelId="{10F8BDED-A257-4F78-AE4B-1594724692CD}" type="presParOf" srcId="{E3D6383A-E485-4049-8C64-0ADFF7D08A71}" destId="{47D154BA-BFF5-4547-90C1-C19C99840E49}" srcOrd="1" destOrd="0" presId="urn:microsoft.com/office/officeart/2005/8/layout/vList5"/>
    <dgm:cxn modelId="{67073FA9-EF82-46BE-B043-25259AFE03AD}" type="presParOf" srcId="{1F45DB68-144A-4B00-AB97-4688050FC656}" destId="{CDE52A3B-D82A-47B6-A834-E957D0A4C79A}" srcOrd="3" destOrd="0" presId="urn:microsoft.com/office/officeart/2005/8/layout/vList5"/>
    <dgm:cxn modelId="{972E96B9-7AA0-4920-A8B6-0D958DE3B8D7}" type="presParOf" srcId="{1F45DB68-144A-4B00-AB97-4688050FC656}" destId="{06F03F87-2D60-4606-99C8-60B3A14AF894}" srcOrd="4" destOrd="0" presId="urn:microsoft.com/office/officeart/2005/8/layout/vList5"/>
    <dgm:cxn modelId="{97B4BDBA-333B-4238-BB5B-EE068483A063}" type="presParOf" srcId="{06F03F87-2D60-4606-99C8-60B3A14AF894}" destId="{4BEC9403-8470-405A-AE4E-401BBB0F8CD0}" srcOrd="0" destOrd="0" presId="urn:microsoft.com/office/officeart/2005/8/layout/vList5"/>
    <dgm:cxn modelId="{62BCADA0-8793-484E-BCA1-06D523B91EB8}" type="presParOf" srcId="{06F03F87-2D60-4606-99C8-60B3A14AF894}" destId="{D6A9A8E1-9358-4004-9992-D996AEA6D008}" srcOrd="1" destOrd="0" presId="urn:microsoft.com/office/officeart/2005/8/layout/vList5"/>
    <dgm:cxn modelId="{61A95C1D-A530-47E1-B798-579C88C58542}" type="presParOf" srcId="{1F45DB68-144A-4B00-AB97-4688050FC656}" destId="{BC0B0C94-D027-41C1-9A61-93AA2B48D799}" srcOrd="5" destOrd="0" presId="urn:microsoft.com/office/officeart/2005/8/layout/vList5"/>
    <dgm:cxn modelId="{5810541D-7352-4464-9D07-280C13A42E02}" type="presParOf" srcId="{1F45DB68-144A-4B00-AB97-4688050FC656}" destId="{E1EBF40B-1E6E-4CF1-A19E-31756A815690}" srcOrd="6" destOrd="0" presId="urn:microsoft.com/office/officeart/2005/8/layout/vList5"/>
    <dgm:cxn modelId="{6BED99E1-916B-4436-B64D-9CE9076E8143}" type="presParOf" srcId="{E1EBF40B-1E6E-4CF1-A19E-31756A815690}" destId="{5AB60E73-5484-43ED-B7CF-248A30B42370}" srcOrd="0" destOrd="0" presId="urn:microsoft.com/office/officeart/2005/8/layout/vList5"/>
    <dgm:cxn modelId="{C8019681-A75C-4774-BA64-2AFBF43F37ED}" type="presParOf" srcId="{E1EBF40B-1E6E-4CF1-A19E-31756A815690}" destId="{E0ECC970-EB98-4480-B1F2-55708EAADF2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B7F182-D0CD-470D-880C-0D4E97ED561C}" type="doc">
      <dgm:prSet loTypeId="urn:microsoft.com/office/officeart/2005/8/layout/matrix1" loCatId="matrix" qsTypeId="urn:microsoft.com/office/officeart/2005/8/quickstyle/3d1" qsCatId="3D" csTypeId="urn:microsoft.com/office/officeart/2005/8/colors/colorful1#3" csCatId="colorful" phldr="1"/>
      <dgm:spPr/>
      <dgm:t>
        <a:bodyPr/>
        <a:lstStyle/>
        <a:p>
          <a:endParaRPr lang="en-US"/>
        </a:p>
      </dgm:t>
    </dgm:pt>
    <dgm:pt modelId="{3728CC47-BE47-4FD3-85A7-30DEBEB59988}">
      <dgm:prSet phldrT="[Text]"/>
      <dgm:spPr/>
      <dgm:t>
        <a:bodyPr/>
        <a:lstStyle/>
        <a:p>
          <a:endParaRPr lang="en-US" b="1" dirty="0"/>
        </a:p>
      </dgm:t>
    </dgm:pt>
    <dgm:pt modelId="{CFCFF4F0-3D8A-4BD4-BDC6-4E62C4486FBB}" type="parTrans" cxnId="{864B71BC-0198-4EAD-9EF6-15D9B2D6ECF5}">
      <dgm:prSet/>
      <dgm:spPr/>
      <dgm:t>
        <a:bodyPr/>
        <a:lstStyle/>
        <a:p>
          <a:endParaRPr lang="en-US"/>
        </a:p>
      </dgm:t>
    </dgm:pt>
    <dgm:pt modelId="{00420F03-1126-47F0-9701-41D160AB7554}" type="sibTrans" cxnId="{864B71BC-0198-4EAD-9EF6-15D9B2D6ECF5}">
      <dgm:prSet/>
      <dgm:spPr/>
      <dgm:t>
        <a:bodyPr/>
        <a:lstStyle/>
        <a:p>
          <a:endParaRPr lang="en-US"/>
        </a:p>
      </dgm:t>
    </dgm:pt>
    <dgm:pt modelId="{6F9E6BDC-A096-4A51-94AA-9563F8A807C2}">
      <dgm:prSet phldrT="[Text]" custT="1"/>
      <dgm:spPr/>
      <dgm:t>
        <a:bodyPr/>
        <a:lstStyle/>
        <a:p>
          <a:r>
            <a:rPr lang="en-US" sz="2400" b="1" dirty="0" smtClean="0"/>
            <a:t>Clients</a:t>
          </a:r>
          <a:endParaRPr lang="en-US" sz="2400" b="1" dirty="0"/>
        </a:p>
      </dgm:t>
    </dgm:pt>
    <dgm:pt modelId="{7E9CB000-368C-4A8C-A9A3-BDC8935DD1B5}" type="parTrans" cxnId="{13FDC184-FD37-4DDF-8D51-5185AAA8B46E}">
      <dgm:prSet/>
      <dgm:spPr/>
      <dgm:t>
        <a:bodyPr/>
        <a:lstStyle/>
        <a:p>
          <a:endParaRPr lang="en-US"/>
        </a:p>
      </dgm:t>
    </dgm:pt>
    <dgm:pt modelId="{68D4832A-A050-4722-838D-91F412C131B7}" type="sibTrans" cxnId="{13FDC184-FD37-4DDF-8D51-5185AAA8B46E}">
      <dgm:prSet/>
      <dgm:spPr/>
      <dgm:t>
        <a:bodyPr/>
        <a:lstStyle/>
        <a:p>
          <a:endParaRPr lang="en-US"/>
        </a:p>
      </dgm:t>
    </dgm:pt>
    <dgm:pt modelId="{CDBA9F0C-9EE7-4286-9872-FB0E879D5410}">
      <dgm:prSet phldrT="[Text]" custT="1"/>
      <dgm:spPr>
        <a:gradFill flip="none" rotWithShape="1">
          <a:gsLst>
            <a:gs pos="0">
              <a:schemeClr val="accent3">
                <a:lumMod val="50000"/>
              </a:schemeClr>
            </a:gs>
            <a:gs pos="80000">
              <a:schemeClr val="accent3">
                <a:lumMod val="75000"/>
              </a:schemeClr>
            </a:gs>
            <a:gs pos="100000">
              <a:schemeClr val="accent3"/>
            </a:gs>
          </a:gsLst>
          <a:lin ang="8100000" scaled="1"/>
          <a:tileRect/>
        </a:gradFill>
      </dgm:spPr>
      <dgm:t>
        <a:bodyPr/>
        <a:lstStyle/>
        <a:p>
          <a:r>
            <a:rPr lang="en-US" sz="2400" b="1" dirty="0" smtClean="0"/>
            <a:t>Deployment Objects</a:t>
          </a:r>
          <a:endParaRPr lang="en-US" sz="2400" b="1" dirty="0"/>
        </a:p>
      </dgm:t>
    </dgm:pt>
    <dgm:pt modelId="{939E0F6F-32A2-4B05-9312-6D295589FC30}" type="parTrans" cxnId="{0CF5545C-CA41-4DDE-8F4C-12FC38778B2C}">
      <dgm:prSet/>
      <dgm:spPr/>
      <dgm:t>
        <a:bodyPr/>
        <a:lstStyle/>
        <a:p>
          <a:endParaRPr lang="en-US"/>
        </a:p>
      </dgm:t>
    </dgm:pt>
    <dgm:pt modelId="{040906CF-8A79-49B0-93F3-ED48293E884F}" type="sibTrans" cxnId="{0CF5545C-CA41-4DDE-8F4C-12FC38778B2C}">
      <dgm:prSet/>
      <dgm:spPr/>
      <dgm:t>
        <a:bodyPr/>
        <a:lstStyle/>
        <a:p>
          <a:endParaRPr lang="en-US"/>
        </a:p>
      </dgm:t>
    </dgm:pt>
    <dgm:pt modelId="{03C3FCB5-35D7-4309-B6D5-07D4A6B10020}">
      <dgm:prSet phldrT="[Text]" custT="1"/>
      <dgm:spPr/>
      <dgm:t>
        <a:bodyPr/>
        <a:lstStyle/>
        <a:p>
          <a:r>
            <a:rPr lang="en-US" sz="2400" b="1" dirty="0" smtClean="0"/>
            <a:t>Inventory  &amp; Compliance Data</a:t>
          </a:r>
          <a:endParaRPr lang="en-US" sz="2400" b="1" dirty="0"/>
        </a:p>
      </dgm:t>
    </dgm:pt>
    <dgm:pt modelId="{8394818C-B19E-44C4-BFB6-1A007DE470B5}" type="parTrans" cxnId="{F139B0CD-E234-436A-BDA8-17FE5CE114B1}">
      <dgm:prSet/>
      <dgm:spPr/>
      <dgm:t>
        <a:bodyPr/>
        <a:lstStyle/>
        <a:p>
          <a:endParaRPr lang="en-US"/>
        </a:p>
      </dgm:t>
    </dgm:pt>
    <dgm:pt modelId="{F0DEB9F7-0E09-4705-A171-A405751C06C9}" type="sibTrans" cxnId="{F139B0CD-E234-436A-BDA8-17FE5CE114B1}">
      <dgm:prSet/>
      <dgm:spPr/>
      <dgm:t>
        <a:bodyPr/>
        <a:lstStyle/>
        <a:p>
          <a:endParaRPr lang="en-US"/>
        </a:p>
      </dgm:t>
    </dgm:pt>
    <dgm:pt modelId="{31ABBCEC-9834-49DE-A146-9DD4AB2ED1A6}">
      <dgm:prSet phldrT="[Text]" custT="1"/>
      <dgm:spPr/>
      <dgm:t>
        <a:bodyPr/>
        <a:lstStyle/>
        <a:p>
          <a:r>
            <a:rPr lang="en-US" sz="2400" b="1" dirty="0" smtClean="0"/>
            <a:t>Server Infrastructure</a:t>
          </a:r>
          <a:endParaRPr lang="en-US" sz="2400" b="1" dirty="0"/>
        </a:p>
      </dgm:t>
    </dgm:pt>
    <dgm:pt modelId="{7253984C-E4D4-40B9-BC48-2F61F9C4FB7B}" type="parTrans" cxnId="{899821BC-1E1A-4042-B1A6-242E42B4D6AA}">
      <dgm:prSet/>
      <dgm:spPr/>
      <dgm:t>
        <a:bodyPr/>
        <a:lstStyle/>
        <a:p>
          <a:endParaRPr lang="en-US"/>
        </a:p>
      </dgm:t>
    </dgm:pt>
    <dgm:pt modelId="{41D69AC2-D05C-4B04-9B63-6707815B058C}" type="sibTrans" cxnId="{899821BC-1E1A-4042-B1A6-242E42B4D6AA}">
      <dgm:prSet/>
      <dgm:spPr/>
      <dgm:t>
        <a:bodyPr/>
        <a:lstStyle/>
        <a:p>
          <a:endParaRPr lang="en-US"/>
        </a:p>
      </dgm:t>
    </dgm:pt>
    <dgm:pt modelId="{CCE94652-8D8A-4CA8-A3C0-4F70B9B8A8F9}" type="pres">
      <dgm:prSet presAssocID="{9FB7F182-D0CD-470D-880C-0D4E97ED561C}" presName="diagram" presStyleCnt="0">
        <dgm:presLayoutVars>
          <dgm:chMax val="1"/>
          <dgm:dir/>
          <dgm:animLvl val="ctr"/>
          <dgm:resizeHandles val="exact"/>
        </dgm:presLayoutVars>
      </dgm:prSet>
      <dgm:spPr/>
      <dgm:t>
        <a:bodyPr/>
        <a:lstStyle/>
        <a:p>
          <a:endParaRPr lang="en-US"/>
        </a:p>
      </dgm:t>
    </dgm:pt>
    <dgm:pt modelId="{F01A1ED1-5C22-479E-A2AF-3433E7FF0C75}" type="pres">
      <dgm:prSet presAssocID="{9FB7F182-D0CD-470D-880C-0D4E97ED561C}" presName="matrix" presStyleCnt="0"/>
      <dgm:spPr/>
    </dgm:pt>
    <dgm:pt modelId="{05DBD978-F48C-46A8-B6E9-D105BCDBFFC9}" type="pres">
      <dgm:prSet presAssocID="{9FB7F182-D0CD-470D-880C-0D4E97ED561C}" presName="tile1" presStyleLbl="node1" presStyleIdx="0" presStyleCnt="4" custLinFactNeighborX="0" custLinFactNeighborY="0"/>
      <dgm:spPr/>
      <dgm:t>
        <a:bodyPr/>
        <a:lstStyle/>
        <a:p>
          <a:endParaRPr lang="en-US"/>
        </a:p>
      </dgm:t>
    </dgm:pt>
    <dgm:pt modelId="{DAF89E5E-01C2-4F6B-A6C4-2EC77E525BD3}" type="pres">
      <dgm:prSet presAssocID="{9FB7F182-D0CD-470D-880C-0D4E97ED561C}" presName="tile1text" presStyleLbl="node1" presStyleIdx="0" presStyleCnt="4">
        <dgm:presLayoutVars>
          <dgm:chMax val="0"/>
          <dgm:chPref val="0"/>
          <dgm:bulletEnabled val="1"/>
        </dgm:presLayoutVars>
      </dgm:prSet>
      <dgm:spPr/>
      <dgm:t>
        <a:bodyPr/>
        <a:lstStyle/>
        <a:p>
          <a:endParaRPr lang="en-US"/>
        </a:p>
      </dgm:t>
    </dgm:pt>
    <dgm:pt modelId="{29F486D7-A3A1-4240-B415-51827277D272}" type="pres">
      <dgm:prSet presAssocID="{9FB7F182-D0CD-470D-880C-0D4E97ED561C}" presName="tile2" presStyleLbl="node1" presStyleIdx="1" presStyleCnt="4"/>
      <dgm:spPr/>
      <dgm:t>
        <a:bodyPr/>
        <a:lstStyle/>
        <a:p>
          <a:endParaRPr lang="en-US"/>
        </a:p>
      </dgm:t>
    </dgm:pt>
    <dgm:pt modelId="{5B655105-F93C-4059-899F-A78E2ADC7615}" type="pres">
      <dgm:prSet presAssocID="{9FB7F182-D0CD-470D-880C-0D4E97ED561C}" presName="tile2text" presStyleLbl="node1" presStyleIdx="1" presStyleCnt="4">
        <dgm:presLayoutVars>
          <dgm:chMax val="0"/>
          <dgm:chPref val="0"/>
          <dgm:bulletEnabled val="1"/>
        </dgm:presLayoutVars>
      </dgm:prSet>
      <dgm:spPr/>
      <dgm:t>
        <a:bodyPr/>
        <a:lstStyle/>
        <a:p>
          <a:endParaRPr lang="en-US"/>
        </a:p>
      </dgm:t>
    </dgm:pt>
    <dgm:pt modelId="{EB44F0D6-FBC4-4012-A1D2-CBB98A9524EA}" type="pres">
      <dgm:prSet presAssocID="{9FB7F182-D0CD-470D-880C-0D4E97ED561C}" presName="tile3" presStyleLbl="node1" presStyleIdx="2" presStyleCnt="4"/>
      <dgm:spPr/>
      <dgm:t>
        <a:bodyPr/>
        <a:lstStyle/>
        <a:p>
          <a:endParaRPr lang="en-US"/>
        </a:p>
      </dgm:t>
    </dgm:pt>
    <dgm:pt modelId="{FBE19D03-9AD9-4EBA-B00C-81E1C4B62517}" type="pres">
      <dgm:prSet presAssocID="{9FB7F182-D0CD-470D-880C-0D4E97ED561C}" presName="tile3text" presStyleLbl="node1" presStyleIdx="2" presStyleCnt="4">
        <dgm:presLayoutVars>
          <dgm:chMax val="0"/>
          <dgm:chPref val="0"/>
          <dgm:bulletEnabled val="1"/>
        </dgm:presLayoutVars>
      </dgm:prSet>
      <dgm:spPr/>
      <dgm:t>
        <a:bodyPr/>
        <a:lstStyle/>
        <a:p>
          <a:endParaRPr lang="en-US"/>
        </a:p>
      </dgm:t>
    </dgm:pt>
    <dgm:pt modelId="{7F731823-AA3D-4560-BA15-64140B324DE6}" type="pres">
      <dgm:prSet presAssocID="{9FB7F182-D0CD-470D-880C-0D4E97ED561C}" presName="tile4" presStyleLbl="node1" presStyleIdx="3" presStyleCnt="4"/>
      <dgm:spPr/>
      <dgm:t>
        <a:bodyPr/>
        <a:lstStyle/>
        <a:p>
          <a:endParaRPr lang="en-US"/>
        </a:p>
      </dgm:t>
    </dgm:pt>
    <dgm:pt modelId="{D36FE15E-6230-4185-94D9-F617317F81DE}" type="pres">
      <dgm:prSet presAssocID="{9FB7F182-D0CD-470D-880C-0D4E97ED561C}" presName="tile4text" presStyleLbl="node1" presStyleIdx="3" presStyleCnt="4">
        <dgm:presLayoutVars>
          <dgm:chMax val="0"/>
          <dgm:chPref val="0"/>
          <dgm:bulletEnabled val="1"/>
        </dgm:presLayoutVars>
      </dgm:prSet>
      <dgm:spPr/>
      <dgm:t>
        <a:bodyPr/>
        <a:lstStyle/>
        <a:p>
          <a:endParaRPr lang="en-US"/>
        </a:p>
      </dgm:t>
    </dgm:pt>
    <dgm:pt modelId="{72A50AA6-1D38-43FD-82AB-62614B0AD8AB}" type="pres">
      <dgm:prSet presAssocID="{9FB7F182-D0CD-470D-880C-0D4E97ED561C}" presName="centerTile" presStyleLbl="fgShp" presStyleIdx="0" presStyleCnt="1">
        <dgm:presLayoutVars>
          <dgm:chMax val="0"/>
          <dgm:chPref val="0"/>
        </dgm:presLayoutVars>
      </dgm:prSet>
      <dgm:spPr/>
      <dgm:t>
        <a:bodyPr/>
        <a:lstStyle/>
        <a:p>
          <a:endParaRPr lang="en-US"/>
        </a:p>
      </dgm:t>
    </dgm:pt>
  </dgm:ptLst>
  <dgm:cxnLst>
    <dgm:cxn modelId="{13FDC184-FD37-4DDF-8D51-5185AAA8B46E}" srcId="{3728CC47-BE47-4FD3-85A7-30DEBEB59988}" destId="{6F9E6BDC-A096-4A51-94AA-9563F8A807C2}" srcOrd="0" destOrd="0" parTransId="{7E9CB000-368C-4A8C-A9A3-BDC8935DD1B5}" sibTransId="{68D4832A-A050-4722-838D-91F412C131B7}"/>
    <dgm:cxn modelId="{F139B0CD-E234-436A-BDA8-17FE5CE114B1}" srcId="{3728CC47-BE47-4FD3-85A7-30DEBEB59988}" destId="{03C3FCB5-35D7-4309-B6D5-07D4A6B10020}" srcOrd="2" destOrd="0" parTransId="{8394818C-B19E-44C4-BFB6-1A007DE470B5}" sibTransId="{F0DEB9F7-0E09-4705-A171-A405751C06C9}"/>
    <dgm:cxn modelId="{C72F9EF6-CAA9-4B47-A206-7412B7208DDE}" type="presOf" srcId="{03C3FCB5-35D7-4309-B6D5-07D4A6B10020}" destId="{FBE19D03-9AD9-4EBA-B00C-81E1C4B62517}" srcOrd="1" destOrd="0" presId="urn:microsoft.com/office/officeart/2005/8/layout/matrix1"/>
    <dgm:cxn modelId="{E7E5D749-A3F8-45DC-AD6B-9246B7412316}" type="presOf" srcId="{CDBA9F0C-9EE7-4286-9872-FB0E879D5410}" destId="{5B655105-F93C-4059-899F-A78E2ADC7615}" srcOrd="1" destOrd="0" presId="urn:microsoft.com/office/officeart/2005/8/layout/matrix1"/>
    <dgm:cxn modelId="{8C4C70A6-F8F6-4D0D-B045-780380D976E6}" type="presOf" srcId="{3728CC47-BE47-4FD3-85A7-30DEBEB59988}" destId="{72A50AA6-1D38-43FD-82AB-62614B0AD8AB}" srcOrd="0" destOrd="0" presId="urn:microsoft.com/office/officeart/2005/8/layout/matrix1"/>
    <dgm:cxn modelId="{9C5E25A0-E0C3-4856-B36C-F7CA6C51FFA4}" type="presOf" srcId="{CDBA9F0C-9EE7-4286-9872-FB0E879D5410}" destId="{29F486D7-A3A1-4240-B415-51827277D272}" srcOrd="0" destOrd="0" presId="urn:microsoft.com/office/officeart/2005/8/layout/matrix1"/>
    <dgm:cxn modelId="{C7D99D64-BDEA-45E2-8BD5-505471A39EEA}" type="presOf" srcId="{31ABBCEC-9834-49DE-A146-9DD4AB2ED1A6}" destId="{D36FE15E-6230-4185-94D9-F617317F81DE}" srcOrd="1" destOrd="0" presId="urn:microsoft.com/office/officeart/2005/8/layout/matrix1"/>
    <dgm:cxn modelId="{A29CA523-4AC1-4B21-A196-67AF1D38C8A5}" type="presOf" srcId="{6F9E6BDC-A096-4A51-94AA-9563F8A807C2}" destId="{DAF89E5E-01C2-4F6B-A6C4-2EC77E525BD3}" srcOrd="1" destOrd="0" presId="urn:microsoft.com/office/officeart/2005/8/layout/matrix1"/>
    <dgm:cxn modelId="{FE06C594-3DBC-4815-BDB4-EACA8DFD25E1}" type="presOf" srcId="{6F9E6BDC-A096-4A51-94AA-9563F8A807C2}" destId="{05DBD978-F48C-46A8-B6E9-D105BCDBFFC9}" srcOrd="0" destOrd="0" presId="urn:microsoft.com/office/officeart/2005/8/layout/matrix1"/>
    <dgm:cxn modelId="{4A022564-F023-402F-BC52-77C33707B169}" type="presOf" srcId="{9FB7F182-D0CD-470D-880C-0D4E97ED561C}" destId="{CCE94652-8D8A-4CA8-A3C0-4F70B9B8A8F9}" srcOrd="0" destOrd="0" presId="urn:microsoft.com/office/officeart/2005/8/layout/matrix1"/>
    <dgm:cxn modelId="{A9F1C90B-C7C1-4B9B-9E7D-9C5DCA5013B5}" type="presOf" srcId="{03C3FCB5-35D7-4309-B6D5-07D4A6B10020}" destId="{EB44F0D6-FBC4-4012-A1D2-CBB98A9524EA}" srcOrd="0" destOrd="0" presId="urn:microsoft.com/office/officeart/2005/8/layout/matrix1"/>
    <dgm:cxn modelId="{899821BC-1E1A-4042-B1A6-242E42B4D6AA}" srcId="{3728CC47-BE47-4FD3-85A7-30DEBEB59988}" destId="{31ABBCEC-9834-49DE-A146-9DD4AB2ED1A6}" srcOrd="3" destOrd="0" parTransId="{7253984C-E4D4-40B9-BC48-2F61F9C4FB7B}" sibTransId="{41D69AC2-D05C-4B04-9B63-6707815B058C}"/>
    <dgm:cxn modelId="{0CF5545C-CA41-4DDE-8F4C-12FC38778B2C}" srcId="{3728CC47-BE47-4FD3-85A7-30DEBEB59988}" destId="{CDBA9F0C-9EE7-4286-9872-FB0E879D5410}" srcOrd="1" destOrd="0" parTransId="{939E0F6F-32A2-4B05-9312-6D295589FC30}" sibTransId="{040906CF-8A79-49B0-93F3-ED48293E884F}"/>
    <dgm:cxn modelId="{864B71BC-0198-4EAD-9EF6-15D9B2D6ECF5}" srcId="{9FB7F182-D0CD-470D-880C-0D4E97ED561C}" destId="{3728CC47-BE47-4FD3-85A7-30DEBEB59988}" srcOrd="0" destOrd="0" parTransId="{CFCFF4F0-3D8A-4BD4-BDC6-4E62C4486FBB}" sibTransId="{00420F03-1126-47F0-9701-41D160AB7554}"/>
    <dgm:cxn modelId="{362B5905-07CA-4513-8106-4615838A1471}" type="presOf" srcId="{31ABBCEC-9834-49DE-A146-9DD4AB2ED1A6}" destId="{7F731823-AA3D-4560-BA15-64140B324DE6}" srcOrd="0" destOrd="0" presId="urn:microsoft.com/office/officeart/2005/8/layout/matrix1"/>
    <dgm:cxn modelId="{582D5B32-FDEF-4802-89E6-1788361958EC}" type="presParOf" srcId="{CCE94652-8D8A-4CA8-A3C0-4F70B9B8A8F9}" destId="{F01A1ED1-5C22-479E-A2AF-3433E7FF0C75}" srcOrd="0" destOrd="0" presId="urn:microsoft.com/office/officeart/2005/8/layout/matrix1"/>
    <dgm:cxn modelId="{E5518BDF-7C55-4E3F-83EC-0481E5D721FE}" type="presParOf" srcId="{F01A1ED1-5C22-479E-A2AF-3433E7FF0C75}" destId="{05DBD978-F48C-46A8-B6E9-D105BCDBFFC9}" srcOrd="0" destOrd="0" presId="urn:microsoft.com/office/officeart/2005/8/layout/matrix1"/>
    <dgm:cxn modelId="{43DF35C0-7A41-446E-9353-167EDD3F2589}" type="presParOf" srcId="{F01A1ED1-5C22-479E-A2AF-3433E7FF0C75}" destId="{DAF89E5E-01C2-4F6B-A6C4-2EC77E525BD3}" srcOrd="1" destOrd="0" presId="urn:microsoft.com/office/officeart/2005/8/layout/matrix1"/>
    <dgm:cxn modelId="{824C4865-43E7-45B7-AE59-FDCEECCCDAAD}" type="presParOf" srcId="{F01A1ED1-5C22-479E-A2AF-3433E7FF0C75}" destId="{29F486D7-A3A1-4240-B415-51827277D272}" srcOrd="2" destOrd="0" presId="urn:microsoft.com/office/officeart/2005/8/layout/matrix1"/>
    <dgm:cxn modelId="{FA0B32BE-B7F4-42F4-A43E-F61F8CDCD5A7}" type="presParOf" srcId="{F01A1ED1-5C22-479E-A2AF-3433E7FF0C75}" destId="{5B655105-F93C-4059-899F-A78E2ADC7615}" srcOrd="3" destOrd="0" presId="urn:microsoft.com/office/officeart/2005/8/layout/matrix1"/>
    <dgm:cxn modelId="{0F015062-FF48-4432-A1ED-F804AA1308A6}" type="presParOf" srcId="{F01A1ED1-5C22-479E-A2AF-3433E7FF0C75}" destId="{EB44F0D6-FBC4-4012-A1D2-CBB98A9524EA}" srcOrd="4" destOrd="0" presId="urn:microsoft.com/office/officeart/2005/8/layout/matrix1"/>
    <dgm:cxn modelId="{FDBC4BBB-4D04-4B30-B066-EEA0A70F51CC}" type="presParOf" srcId="{F01A1ED1-5C22-479E-A2AF-3433E7FF0C75}" destId="{FBE19D03-9AD9-4EBA-B00C-81E1C4B62517}" srcOrd="5" destOrd="0" presId="urn:microsoft.com/office/officeart/2005/8/layout/matrix1"/>
    <dgm:cxn modelId="{D0DA8535-B14D-49E5-8D1D-99C482EF3685}" type="presParOf" srcId="{F01A1ED1-5C22-479E-A2AF-3433E7FF0C75}" destId="{7F731823-AA3D-4560-BA15-64140B324DE6}" srcOrd="6" destOrd="0" presId="urn:microsoft.com/office/officeart/2005/8/layout/matrix1"/>
    <dgm:cxn modelId="{ACFB0027-C1EA-4216-9F0D-DFC7F39BD2F9}" type="presParOf" srcId="{F01A1ED1-5C22-479E-A2AF-3433E7FF0C75}" destId="{D36FE15E-6230-4185-94D9-F617317F81DE}" srcOrd="7" destOrd="0" presId="urn:microsoft.com/office/officeart/2005/8/layout/matrix1"/>
    <dgm:cxn modelId="{D4D4F612-5341-4A67-AFD6-CC90D6653C5B}" type="presParOf" srcId="{CCE94652-8D8A-4CA8-A3C0-4F70B9B8A8F9}" destId="{72A50AA6-1D38-43FD-82AB-62614B0AD8AB}"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166A76-51E5-4BFB-ADB0-12256B5949BB}" type="doc">
      <dgm:prSet loTypeId="urn:microsoft.com/office/officeart/2005/8/layout/vList2" loCatId="list" qsTypeId="urn:microsoft.com/office/officeart/2005/8/quickstyle/simple5" qsCatId="simple" csTypeId="urn:microsoft.com/office/officeart/2005/8/colors/colorful2" csCatId="colorful" phldr="1"/>
      <dgm:spPr/>
      <dgm:t>
        <a:bodyPr/>
        <a:lstStyle/>
        <a:p>
          <a:endParaRPr lang="en-US"/>
        </a:p>
      </dgm:t>
    </dgm:pt>
    <dgm:pt modelId="{2A521F34-8679-4AE7-85C5-04BD1FF02F7D}">
      <dgm:prSet phldrT="[Text]"/>
      <dgm:spPr>
        <a:solidFill>
          <a:schemeClr val="accent3">
            <a:lumMod val="75000"/>
          </a:schemeClr>
        </a:solidFill>
      </dgm:spPr>
      <dgm:t>
        <a:bodyPr/>
        <a:lstStyle/>
        <a:p>
          <a:pPr algn="ctr"/>
          <a:r>
            <a:rPr lang="en-US" b="1" dirty="0" smtClean="0"/>
            <a:t>Maximize Re-usability of x64 Server Hardware</a:t>
          </a:r>
          <a:endParaRPr lang="en-US" b="1" dirty="0"/>
        </a:p>
      </dgm:t>
    </dgm:pt>
    <dgm:pt modelId="{790DF72D-9986-43A4-88BB-E423166796E7}" type="parTrans" cxnId="{AD1BD5BB-EF83-480C-8C94-520CA589AD1A}">
      <dgm:prSet/>
      <dgm:spPr/>
      <dgm:t>
        <a:bodyPr/>
        <a:lstStyle/>
        <a:p>
          <a:endParaRPr lang="en-US"/>
        </a:p>
      </dgm:t>
    </dgm:pt>
    <dgm:pt modelId="{7F0B31EC-B95A-4379-A05F-157FDB9A677A}" type="sibTrans" cxnId="{AD1BD5BB-EF83-480C-8C94-520CA589AD1A}">
      <dgm:prSet/>
      <dgm:spPr/>
      <dgm:t>
        <a:bodyPr/>
        <a:lstStyle/>
        <a:p>
          <a:endParaRPr lang="en-US"/>
        </a:p>
      </dgm:t>
    </dgm:pt>
    <dgm:pt modelId="{F44E7C8B-9A50-436F-A048-642B6A219E91}">
      <dgm:prSet phldrT="[Text]"/>
      <dgm:spPr/>
      <dgm:t>
        <a:bodyPr/>
        <a:lstStyle/>
        <a:p>
          <a:pPr algn="ctr"/>
          <a:r>
            <a:rPr lang="en-US" b="1" dirty="0" smtClean="0"/>
            <a:t>Minimize WAN impact</a:t>
          </a:r>
          <a:endParaRPr lang="en-US" b="1" dirty="0"/>
        </a:p>
      </dgm:t>
    </dgm:pt>
    <dgm:pt modelId="{BB4A7FA7-A00D-4688-9C88-8FC7F77DA2CC}" type="parTrans" cxnId="{EB99470A-9E16-4F14-87CB-28A10ACE56E5}">
      <dgm:prSet/>
      <dgm:spPr/>
      <dgm:t>
        <a:bodyPr/>
        <a:lstStyle/>
        <a:p>
          <a:endParaRPr lang="en-US"/>
        </a:p>
      </dgm:t>
    </dgm:pt>
    <dgm:pt modelId="{66F54CAB-B566-4142-83AC-9547D826905C}" type="sibTrans" cxnId="{EB99470A-9E16-4F14-87CB-28A10ACE56E5}">
      <dgm:prSet/>
      <dgm:spPr/>
      <dgm:t>
        <a:bodyPr/>
        <a:lstStyle/>
        <a:p>
          <a:endParaRPr lang="en-US"/>
        </a:p>
      </dgm:t>
    </dgm:pt>
    <dgm:pt modelId="{E6A5B624-7E15-4EB7-A676-D8DF87B79070}">
      <dgm:prSet phldrT="[Text]"/>
      <dgm:spPr/>
      <dgm:t>
        <a:bodyPr/>
        <a:lstStyle/>
        <a:p>
          <a:pPr algn="ctr"/>
          <a:r>
            <a:rPr lang="en-US" b="1" dirty="0" smtClean="0"/>
            <a:t>Assist with Migration of Clients</a:t>
          </a:r>
          <a:endParaRPr lang="en-US" b="1" dirty="0"/>
        </a:p>
      </dgm:t>
    </dgm:pt>
    <dgm:pt modelId="{16029537-7C16-4F55-89EE-525405BA9ECE}" type="parTrans" cxnId="{1FB6D157-49BE-42A9-AC86-4E22B24C423F}">
      <dgm:prSet/>
      <dgm:spPr/>
      <dgm:t>
        <a:bodyPr/>
        <a:lstStyle/>
        <a:p>
          <a:endParaRPr lang="en-US"/>
        </a:p>
      </dgm:t>
    </dgm:pt>
    <dgm:pt modelId="{12D2C430-3971-4536-9967-ED1A875CBC40}" type="sibTrans" cxnId="{1FB6D157-49BE-42A9-AC86-4E22B24C423F}">
      <dgm:prSet/>
      <dgm:spPr/>
      <dgm:t>
        <a:bodyPr/>
        <a:lstStyle/>
        <a:p>
          <a:endParaRPr lang="en-US"/>
        </a:p>
      </dgm:t>
    </dgm:pt>
    <dgm:pt modelId="{396A5BDC-CB25-4757-B83A-A0C8D9572271}">
      <dgm:prSet phldrT="[Text]"/>
      <dgm:spPr/>
      <dgm:t>
        <a:bodyPr/>
        <a:lstStyle/>
        <a:p>
          <a:pPr algn="ctr"/>
          <a:r>
            <a:rPr lang="en-US" b="1" dirty="0" smtClean="0"/>
            <a:t>Assist with Migration of Objects</a:t>
          </a:r>
          <a:endParaRPr lang="en-US" b="1" dirty="0"/>
        </a:p>
      </dgm:t>
    </dgm:pt>
    <dgm:pt modelId="{95BFFA79-4BFC-4967-B447-C300616C1949}" type="parTrans" cxnId="{7BB41116-BF84-401E-B175-84CEE32C141C}">
      <dgm:prSet/>
      <dgm:spPr/>
      <dgm:t>
        <a:bodyPr/>
        <a:lstStyle/>
        <a:p>
          <a:endParaRPr lang="en-US"/>
        </a:p>
      </dgm:t>
    </dgm:pt>
    <dgm:pt modelId="{274F0B05-3704-46AF-9EBB-40556122F231}" type="sibTrans" cxnId="{7BB41116-BF84-401E-B175-84CEE32C141C}">
      <dgm:prSet/>
      <dgm:spPr/>
      <dgm:t>
        <a:bodyPr/>
        <a:lstStyle/>
        <a:p>
          <a:endParaRPr lang="en-US"/>
        </a:p>
      </dgm:t>
    </dgm:pt>
    <dgm:pt modelId="{5F1763D7-C3D6-410A-A412-3ECDC060F521}">
      <dgm:prSet phldrT="[Text]"/>
      <dgm:spPr/>
      <dgm:t>
        <a:bodyPr/>
        <a:lstStyle/>
        <a:p>
          <a:pPr algn="ctr"/>
          <a:r>
            <a:rPr lang="en-US" b="1" dirty="0" smtClean="0"/>
            <a:t>Assist with Flattening of Hierarchy</a:t>
          </a:r>
          <a:endParaRPr lang="en-US" b="1" dirty="0"/>
        </a:p>
      </dgm:t>
    </dgm:pt>
    <dgm:pt modelId="{FCD5CA72-D2BB-4408-8B06-8F993468771E}" type="parTrans" cxnId="{CBF7F751-BB37-4777-A5A8-B89740915CA7}">
      <dgm:prSet/>
      <dgm:spPr/>
      <dgm:t>
        <a:bodyPr/>
        <a:lstStyle/>
        <a:p>
          <a:endParaRPr lang="en-US"/>
        </a:p>
      </dgm:t>
    </dgm:pt>
    <dgm:pt modelId="{62DAEB0B-B6D7-4F02-804F-52F60B6853C8}" type="sibTrans" cxnId="{CBF7F751-BB37-4777-A5A8-B89740915CA7}">
      <dgm:prSet/>
      <dgm:spPr/>
      <dgm:t>
        <a:bodyPr/>
        <a:lstStyle/>
        <a:p>
          <a:endParaRPr lang="en-US"/>
        </a:p>
      </dgm:t>
    </dgm:pt>
    <dgm:pt modelId="{CBBB3D44-6ED8-4229-9DC9-453BC3F88E11}" type="pres">
      <dgm:prSet presAssocID="{96166A76-51E5-4BFB-ADB0-12256B5949BB}" presName="linear" presStyleCnt="0">
        <dgm:presLayoutVars>
          <dgm:animLvl val="lvl"/>
          <dgm:resizeHandles val="exact"/>
        </dgm:presLayoutVars>
      </dgm:prSet>
      <dgm:spPr/>
      <dgm:t>
        <a:bodyPr/>
        <a:lstStyle/>
        <a:p>
          <a:endParaRPr lang="en-US"/>
        </a:p>
      </dgm:t>
    </dgm:pt>
    <dgm:pt modelId="{D3D8FD36-01A3-4420-A1E9-24789ECC43CB}" type="pres">
      <dgm:prSet presAssocID="{396A5BDC-CB25-4757-B83A-A0C8D9572271}" presName="parentText" presStyleLbl="node1" presStyleIdx="0" presStyleCnt="5">
        <dgm:presLayoutVars>
          <dgm:chMax val="0"/>
          <dgm:bulletEnabled val="1"/>
        </dgm:presLayoutVars>
      </dgm:prSet>
      <dgm:spPr/>
      <dgm:t>
        <a:bodyPr/>
        <a:lstStyle/>
        <a:p>
          <a:endParaRPr lang="en-US"/>
        </a:p>
      </dgm:t>
    </dgm:pt>
    <dgm:pt modelId="{0FB546C1-53BF-41C4-A466-6E9DCF1DEEC4}" type="pres">
      <dgm:prSet presAssocID="{274F0B05-3704-46AF-9EBB-40556122F231}" presName="spacer" presStyleCnt="0"/>
      <dgm:spPr/>
      <dgm:t>
        <a:bodyPr/>
        <a:lstStyle/>
        <a:p>
          <a:endParaRPr lang="en-US"/>
        </a:p>
      </dgm:t>
    </dgm:pt>
    <dgm:pt modelId="{D1F354D5-F3C3-4FF8-A060-63F55FE35537}" type="pres">
      <dgm:prSet presAssocID="{E6A5B624-7E15-4EB7-A676-D8DF87B79070}" presName="parentText" presStyleLbl="node1" presStyleIdx="1" presStyleCnt="5">
        <dgm:presLayoutVars>
          <dgm:chMax val="0"/>
          <dgm:bulletEnabled val="1"/>
        </dgm:presLayoutVars>
      </dgm:prSet>
      <dgm:spPr/>
      <dgm:t>
        <a:bodyPr/>
        <a:lstStyle/>
        <a:p>
          <a:endParaRPr lang="en-US"/>
        </a:p>
      </dgm:t>
    </dgm:pt>
    <dgm:pt modelId="{1D423C58-0D99-475E-B1ED-D7D110AD050D}" type="pres">
      <dgm:prSet presAssocID="{12D2C430-3971-4536-9967-ED1A875CBC40}" presName="spacer" presStyleCnt="0"/>
      <dgm:spPr/>
      <dgm:t>
        <a:bodyPr/>
        <a:lstStyle/>
        <a:p>
          <a:endParaRPr lang="en-US"/>
        </a:p>
      </dgm:t>
    </dgm:pt>
    <dgm:pt modelId="{2C918614-6879-4724-A8A9-B1A98E353501}" type="pres">
      <dgm:prSet presAssocID="{F44E7C8B-9A50-436F-A048-642B6A219E91}" presName="parentText" presStyleLbl="node1" presStyleIdx="2" presStyleCnt="5">
        <dgm:presLayoutVars>
          <dgm:chMax val="0"/>
          <dgm:bulletEnabled val="1"/>
        </dgm:presLayoutVars>
      </dgm:prSet>
      <dgm:spPr/>
      <dgm:t>
        <a:bodyPr/>
        <a:lstStyle/>
        <a:p>
          <a:endParaRPr lang="en-US"/>
        </a:p>
      </dgm:t>
    </dgm:pt>
    <dgm:pt modelId="{4DA33EE5-5542-4EAD-99B3-266F5A58081C}" type="pres">
      <dgm:prSet presAssocID="{66F54CAB-B566-4142-83AC-9547D826905C}" presName="spacer" presStyleCnt="0"/>
      <dgm:spPr/>
      <dgm:t>
        <a:bodyPr/>
        <a:lstStyle/>
        <a:p>
          <a:endParaRPr lang="en-US"/>
        </a:p>
      </dgm:t>
    </dgm:pt>
    <dgm:pt modelId="{63A513F9-E737-434B-9CD0-48093F5B7090}" type="pres">
      <dgm:prSet presAssocID="{5F1763D7-C3D6-410A-A412-3ECDC060F521}" presName="parentText" presStyleLbl="node1" presStyleIdx="3" presStyleCnt="5">
        <dgm:presLayoutVars>
          <dgm:chMax val="0"/>
          <dgm:bulletEnabled val="1"/>
        </dgm:presLayoutVars>
      </dgm:prSet>
      <dgm:spPr/>
      <dgm:t>
        <a:bodyPr/>
        <a:lstStyle/>
        <a:p>
          <a:endParaRPr lang="en-US"/>
        </a:p>
      </dgm:t>
    </dgm:pt>
    <dgm:pt modelId="{D9D4091D-2D12-4954-8592-331D430F838E}" type="pres">
      <dgm:prSet presAssocID="{62DAEB0B-B6D7-4F02-804F-52F60B6853C8}" presName="spacer" presStyleCnt="0"/>
      <dgm:spPr/>
      <dgm:t>
        <a:bodyPr/>
        <a:lstStyle/>
        <a:p>
          <a:endParaRPr lang="en-US"/>
        </a:p>
      </dgm:t>
    </dgm:pt>
    <dgm:pt modelId="{E122092A-3A31-4310-85D8-6510DF712B9D}" type="pres">
      <dgm:prSet presAssocID="{2A521F34-8679-4AE7-85C5-04BD1FF02F7D}" presName="parentText" presStyleLbl="node1" presStyleIdx="4" presStyleCnt="5">
        <dgm:presLayoutVars>
          <dgm:chMax val="0"/>
          <dgm:bulletEnabled val="1"/>
        </dgm:presLayoutVars>
      </dgm:prSet>
      <dgm:spPr/>
      <dgm:t>
        <a:bodyPr/>
        <a:lstStyle/>
        <a:p>
          <a:endParaRPr lang="en-US"/>
        </a:p>
      </dgm:t>
    </dgm:pt>
  </dgm:ptLst>
  <dgm:cxnLst>
    <dgm:cxn modelId="{3DFFDFAF-9CED-4F0C-8439-ECD6C94A3148}" type="presOf" srcId="{5F1763D7-C3D6-410A-A412-3ECDC060F521}" destId="{63A513F9-E737-434B-9CD0-48093F5B7090}" srcOrd="0" destOrd="0" presId="urn:microsoft.com/office/officeart/2005/8/layout/vList2"/>
    <dgm:cxn modelId="{80E541A5-3E3A-4D1E-97E4-D6E3D3ADD9AB}" type="presOf" srcId="{E6A5B624-7E15-4EB7-A676-D8DF87B79070}" destId="{D1F354D5-F3C3-4FF8-A060-63F55FE35537}" srcOrd="0" destOrd="0" presId="urn:microsoft.com/office/officeart/2005/8/layout/vList2"/>
    <dgm:cxn modelId="{EB99470A-9E16-4F14-87CB-28A10ACE56E5}" srcId="{96166A76-51E5-4BFB-ADB0-12256B5949BB}" destId="{F44E7C8B-9A50-436F-A048-642B6A219E91}" srcOrd="2" destOrd="0" parTransId="{BB4A7FA7-A00D-4688-9C88-8FC7F77DA2CC}" sibTransId="{66F54CAB-B566-4142-83AC-9547D826905C}"/>
    <dgm:cxn modelId="{1FB6D157-49BE-42A9-AC86-4E22B24C423F}" srcId="{96166A76-51E5-4BFB-ADB0-12256B5949BB}" destId="{E6A5B624-7E15-4EB7-A676-D8DF87B79070}" srcOrd="1" destOrd="0" parTransId="{16029537-7C16-4F55-89EE-525405BA9ECE}" sibTransId="{12D2C430-3971-4536-9967-ED1A875CBC40}"/>
    <dgm:cxn modelId="{068A4B39-72C2-4067-8057-5D7ED8BA020C}" type="presOf" srcId="{F44E7C8B-9A50-436F-A048-642B6A219E91}" destId="{2C918614-6879-4724-A8A9-B1A98E353501}" srcOrd="0" destOrd="0" presId="urn:microsoft.com/office/officeart/2005/8/layout/vList2"/>
    <dgm:cxn modelId="{7BB41116-BF84-401E-B175-84CEE32C141C}" srcId="{96166A76-51E5-4BFB-ADB0-12256B5949BB}" destId="{396A5BDC-CB25-4757-B83A-A0C8D9572271}" srcOrd="0" destOrd="0" parTransId="{95BFFA79-4BFC-4967-B447-C300616C1949}" sibTransId="{274F0B05-3704-46AF-9EBB-40556122F231}"/>
    <dgm:cxn modelId="{CBF7F751-BB37-4777-A5A8-B89740915CA7}" srcId="{96166A76-51E5-4BFB-ADB0-12256B5949BB}" destId="{5F1763D7-C3D6-410A-A412-3ECDC060F521}" srcOrd="3" destOrd="0" parTransId="{FCD5CA72-D2BB-4408-8B06-8F993468771E}" sibTransId="{62DAEB0B-B6D7-4F02-804F-52F60B6853C8}"/>
    <dgm:cxn modelId="{1BE90385-2AC3-47C2-9C0E-DBA75784C137}" type="presOf" srcId="{96166A76-51E5-4BFB-ADB0-12256B5949BB}" destId="{CBBB3D44-6ED8-4229-9DC9-453BC3F88E11}" srcOrd="0" destOrd="0" presId="urn:microsoft.com/office/officeart/2005/8/layout/vList2"/>
    <dgm:cxn modelId="{EC4BA335-D7A5-440D-B82F-4E7C74B69DEA}" type="presOf" srcId="{396A5BDC-CB25-4757-B83A-A0C8D9572271}" destId="{D3D8FD36-01A3-4420-A1E9-24789ECC43CB}" srcOrd="0" destOrd="0" presId="urn:microsoft.com/office/officeart/2005/8/layout/vList2"/>
    <dgm:cxn modelId="{AD1BD5BB-EF83-480C-8C94-520CA589AD1A}" srcId="{96166A76-51E5-4BFB-ADB0-12256B5949BB}" destId="{2A521F34-8679-4AE7-85C5-04BD1FF02F7D}" srcOrd="4" destOrd="0" parTransId="{790DF72D-9986-43A4-88BB-E423166796E7}" sibTransId="{7F0B31EC-B95A-4379-A05F-157FDB9A677A}"/>
    <dgm:cxn modelId="{FD7A1617-C69B-4280-BB74-62358F64E784}" type="presOf" srcId="{2A521F34-8679-4AE7-85C5-04BD1FF02F7D}" destId="{E122092A-3A31-4310-85D8-6510DF712B9D}" srcOrd="0" destOrd="0" presId="urn:microsoft.com/office/officeart/2005/8/layout/vList2"/>
    <dgm:cxn modelId="{000701E4-43F4-43CF-A26C-BAD443FB8446}" type="presParOf" srcId="{CBBB3D44-6ED8-4229-9DC9-453BC3F88E11}" destId="{D3D8FD36-01A3-4420-A1E9-24789ECC43CB}" srcOrd="0" destOrd="0" presId="urn:microsoft.com/office/officeart/2005/8/layout/vList2"/>
    <dgm:cxn modelId="{A4EA4652-674F-4506-83F1-6A09E677DC65}" type="presParOf" srcId="{CBBB3D44-6ED8-4229-9DC9-453BC3F88E11}" destId="{0FB546C1-53BF-41C4-A466-6E9DCF1DEEC4}" srcOrd="1" destOrd="0" presId="urn:microsoft.com/office/officeart/2005/8/layout/vList2"/>
    <dgm:cxn modelId="{7032DF54-BE45-4C6B-97E9-E054608603E8}" type="presParOf" srcId="{CBBB3D44-6ED8-4229-9DC9-453BC3F88E11}" destId="{D1F354D5-F3C3-4FF8-A060-63F55FE35537}" srcOrd="2" destOrd="0" presId="urn:microsoft.com/office/officeart/2005/8/layout/vList2"/>
    <dgm:cxn modelId="{7160DC37-A34E-4C0C-BFE5-0736224495F7}" type="presParOf" srcId="{CBBB3D44-6ED8-4229-9DC9-453BC3F88E11}" destId="{1D423C58-0D99-475E-B1ED-D7D110AD050D}" srcOrd="3" destOrd="0" presId="urn:microsoft.com/office/officeart/2005/8/layout/vList2"/>
    <dgm:cxn modelId="{B6EDD025-4C99-4B7A-884A-61A2D5969FFD}" type="presParOf" srcId="{CBBB3D44-6ED8-4229-9DC9-453BC3F88E11}" destId="{2C918614-6879-4724-A8A9-B1A98E353501}" srcOrd="4" destOrd="0" presId="urn:microsoft.com/office/officeart/2005/8/layout/vList2"/>
    <dgm:cxn modelId="{60435383-20A1-4494-8E03-A960E28FFFCB}" type="presParOf" srcId="{CBBB3D44-6ED8-4229-9DC9-453BC3F88E11}" destId="{4DA33EE5-5542-4EAD-99B3-266F5A58081C}" srcOrd="5" destOrd="0" presId="urn:microsoft.com/office/officeart/2005/8/layout/vList2"/>
    <dgm:cxn modelId="{CF849961-21DE-4FEA-BD1E-C0EC482BC6F8}" type="presParOf" srcId="{CBBB3D44-6ED8-4229-9DC9-453BC3F88E11}" destId="{63A513F9-E737-434B-9CD0-48093F5B7090}" srcOrd="6" destOrd="0" presId="urn:microsoft.com/office/officeart/2005/8/layout/vList2"/>
    <dgm:cxn modelId="{1AA455E2-C246-4DCB-B842-8606B415B109}" type="presParOf" srcId="{CBBB3D44-6ED8-4229-9DC9-453BC3F88E11}" destId="{D9D4091D-2D12-4954-8592-331D430F838E}" srcOrd="7" destOrd="0" presId="urn:microsoft.com/office/officeart/2005/8/layout/vList2"/>
    <dgm:cxn modelId="{F74DDF64-9B49-4C74-A2A3-F63076C1C7CF}" type="presParOf" srcId="{CBBB3D44-6ED8-4229-9DC9-453BC3F88E11}" destId="{E122092A-3A31-4310-85D8-6510DF712B9D}"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CEE74B5-DA88-41C4-9F6F-A297FBCC0391}" type="doc">
      <dgm:prSet loTypeId="urn:microsoft.com/office/officeart/2005/8/layout/process3" loCatId="process" qsTypeId="urn:microsoft.com/office/officeart/2005/8/quickstyle/3d1" qsCatId="3D" csTypeId="urn:microsoft.com/office/officeart/2005/8/colors/colorful5" csCatId="colorful" phldr="1"/>
      <dgm:spPr/>
      <dgm:t>
        <a:bodyPr/>
        <a:lstStyle/>
        <a:p>
          <a:endParaRPr lang="en-US"/>
        </a:p>
      </dgm:t>
    </dgm:pt>
    <dgm:pt modelId="{81702D41-504D-452F-9D05-716F6487C534}">
      <dgm:prSet phldrT="[Text]" custT="1">
        <dgm:style>
          <a:lnRef idx="0">
            <a:schemeClr val="accent1"/>
          </a:lnRef>
          <a:fillRef idx="3">
            <a:schemeClr val="accent1"/>
          </a:fillRef>
          <a:effectRef idx="3">
            <a:schemeClr val="accent1"/>
          </a:effectRef>
          <a:fontRef idx="minor">
            <a:schemeClr val="lt1"/>
          </a:fontRef>
        </dgm:style>
      </dgm:prSet>
      <dgm:spPr/>
      <dgm:t>
        <a:bodyPr/>
        <a:lstStyle/>
        <a:p>
          <a:pPr algn="ctr"/>
          <a:r>
            <a:rPr lang="en-US" sz="2400" b="1" dirty="0" smtClean="0"/>
            <a:t>Plan</a:t>
          </a:r>
          <a:endParaRPr lang="en-US" sz="2400" b="1" dirty="0"/>
        </a:p>
      </dgm:t>
    </dgm:pt>
    <dgm:pt modelId="{C993032D-7C6F-48EC-9FA4-266377A54F8E}" type="parTrans" cxnId="{7E65561E-3683-47BF-9369-2C5BCBCC20A3}">
      <dgm:prSet/>
      <dgm:spPr/>
      <dgm:t>
        <a:bodyPr/>
        <a:lstStyle/>
        <a:p>
          <a:endParaRPr lang="en-US"/>
        </a:p>
      </dgm:t>
    </dgm:pt>
    <dgm:pt modelId="{3D9291A0-4331-47A2-94E9-4291930F7A09}" type="sibTrans" cxnId="{7E65561E-3683-47BF-9369-2C5BCBCC20A3}">
      <dgm:prSet>
        <dgm:style>
          <a:lnRef idx="0">
            <a:schemeClr val="accent1"/>
          </a:lnRef>
          <a:fillRef idx="3">
            <a:schemeClr val="accent1"/>
          </a:fillRef>
          <a:effectRef idx="3">
            <a:schemeClr val="accent1"/>
          </a:effectRef>
          <a:fontRef idx="minor">
            <a:schemeClr val="lt1"/>
          </a:fontRef>
        </dgm:style>
      </dgm:prSet>
      <dgm:spPr/>
      <dgm:t>
        <a:bodyPr/>
        <a:lstStyle/>
        <a:p>
          <a:endParaRPr lang="en-US"/>
        </a:p>
      </dgm:t>
    </dgm:pt>
    <dgm:pt modelId="{9EB56BA7-3902-46FD-AF80-3352D44ABBF3}">
      <dgm:prSet phldrT="[Text]" custT="1">
        <dgm:style>
          <a:lnRef idx="0">
            <a:schemeClr val="accent3"/>
          </a:lnRef>
          <a:fillRef idx="3">
            <a:schemeClr val="accent3"/>
          </a:fillRef>
          <a:effectRef idx="3">
            <a:schemeClr val="accent3"/>
          </a:effectRef>
          <a:fontRef idx="minor">
            <a:schemeClr val="lt1"/>
          </a:fontRef>
        </dgm:style>
      </dgm:prSet>
      <dgm:spPr>
        <a:gradFill flip="none" rotWithShape="1">
          <a:gsLst>
            <a:gs pos="0">
              <a:schemeClr val="accent3">
                <a:shade val="51000"/>
                <a:satMod val="130000"/>
              </a:schemeClr>
            </a:gs>
            <a:gs pos="100000">
              <a:schemeClr val="accent3"/>
            </a:gs>
          </a:gsLst>
          <a:lin ang="5400000" scaled="1"/>
          <a:tileRect/>
        </a:gradFill>
      </dgm:spPr>
      <dgm:t>
        <a:bodyPr/>
        <a:lstStyle/>
        <a:p>
          <a:pPr algn="ctr"/>
          <a:r>
            <a:rPr lang="en-US" sz="2400" b="1" dirty="0" smtClean="0"/>
            <a:t>Migrate</a:t>
          </a:r>
          <a:endParaRPr lang="en-US" sz="2400" b="1" dirty="0"/>
        </a:p>
      </dgm:t>
    </dgm:pt>
    <dgm:pt modelId="{9431B483-43C0-46F1-B8EF-56A262C45DC0}" type="parTrans" cxnId="{94762C8B-E0D8-4D85-BE9D-5B7D7AD73E2E}">
      <dgm:prSet/>
      <dgm:spPr/>
      <dgm:t>
        <a:bodyPr/>
        <a:lstStyle/>
        <a:p>
          <a:endParaRPr lang="en-US"/>
        </a:p>
      </dgm:t>
    </dgm:pt>
    <dgm:pt modelId="{C103681A-4043-4AEA-82F9-E9BCF8549614}" type="sibTrans" cxnId="{94762C8B-E0D8-4D85-BE9D-5B7D7AD73E2E}">
      <dgm:prSet/>
      <dgm:spPr/>
      <dgm:t>
        <a:bodyPr/>
        <a:lstStyle/>
        <a:p>
          <a:endParaRPr lang="en-US"/>
        </a:p>
      </dgm:t>
    </dgm:pt>
    <dgm:pt modelId="{0EED8FCD-EF01-49FB-BFCF-397C9A992D78}">
      <dgm:prSet phldrT="[Text]" custT="1">
        <dgm:style>
          <a:lnRef idx="1">
            <a:schemeClr val="dk1"/>
          </a:lnRef>
          <a:fillRef idx="2">
            <a:schemeClr val="dk1"/>
          </a:fillRef>
          <a:effectRef idx="1">
            <a:schemeClr val="dk1"/>
          </a:effectRef>
          <a:fontRef idx="minor">
            <a:schemeClr val="dk1"/>
          </a:fontRef>
        </dgm:style>
      </dgm:prSet>
      <dgm:spPr/>
      <dgm:t>
        <a:bodyPr/>
        <a:lstStyle/>
        <a:p>
          <a:r>
            <a:rPr lang="en-US" sz="1400" b="1" dirty="0" smtClean="0">
              <a:effectLst/>
            </a:rPr>
            <a:t>Configure Migration Feature</a:t>
          </a:r>
          <a:endParaRPr lang="en-US" sz="1400" b="1" dirty="0">
            <a:effectLst/>
          </a:endParaRPr>
        </a:p>
      </dgm:t>
    </dgm:pt>
    <dgm:pt modelId="{C0E4F0F0-91C1-45DD-9563-5AAE725382EF}" type="parTrans" cxnId="{94A3AE5C-5828-439A-8FDD-F2EC9431DB95}">
      <dgm:prSet/>
      <dgm:spPr/>
      <dgm:t>
        <a:bodyPr/>
        <a:lstStyle/>
        <a:p>
          <a:endParaRPr lang="en-US"/>
        </a:p>
      </dgm:t>
    </dgm:pt>
    <dgm:pt modelId="{3409763C-5996-49E2-8188-09B5ECB13BF4}" type="sibTrans" cxnId="{94A3AE5C-5828-439A-8FDD-F2EC9431DB95}">
      <dgm:prSet/>
      <dgm:spPr/>
      <dgm:t>
        <a:bodyPr/>
        <a:lstStyle/>
        <a:p>
          <a:endParaRPr lang="en-US"/>
        </a:p>
      </dgm:t>
    </dgm:pt>
    <dgm:pt modelId="{164F54C4-AA30-41BC-96CF-3D3F21DA3CB4}">
      <dgm:prSet phldrT="[Text]" custT="1">
        <dgm:style>
          <a:lnRef idx="1">
            <a:schemeClr val="dk1"/>
          </a:lnRef>
          <a:fillRef idx="2">
            <a:schemeClr val="dk1"/>
          </a:fillRef>
          <a:effectRef idx="1">
            <a:schemeClr val="dk1"/>
          </a:effectRef>
          <a:fontRef idx="minor">
            <a:schemeClr val="dk1"/>
          </a:fontRef>
        </dgm:style>
      </dgm:prSet>
      <dgm:spPr/>
      <dgm:t>
        <a:bodyPr/>
        <a:lstStyle/>
        <a:p>
          <a:r>
            <a:rPr lang="en-US" sz="1600" b="1" dirty="0" smtClean="0"/>
            <a:t>Configure Software Update Point &amp; Synchronize Updates</a:t>
          </a:r>
          <a:endParaRPr lang="en-US" sz="1600" b="1" dirty="0"/>
        </a:p>
      </dgm:t>
    </dgm:pt>
    <dgm:pt modelId="{565CDA92-0CE8-4200-ADA6-57A786C66D7E}" type="parTrans" cxnId="{2B14A382-EAA6-48AA-9F81-72FE015E5D58}">
      <dgm:prSet/>
      <dgm:spPr/>
      <dgm:t>
        <a:bodyPr/>
        <a:lstStyle/>
        <a:p>
          <a:endParaRPr lang="en-US"/>
        </a:p>
      </dgm:t>
    </dgm:pt>
    <dgm:pt modelId="{29C39438-0F80-4655-A755-52973EBCE5FE}" type="sibTrans" cxnId="{2B14A382-EAA6-48AA-9F81-72FE015E5D58}">
      <dgm:prSet/>
      <dgm:spPr/>
      <dgm:t>
        <a:bodyPr/>
        <a:lstStyle/>
        <a:p>
          <a:endParaRPr lang="en-US"/>
        </a:p>
      </dgm:t>
    </dgm:pt>
    <dgm:pt modelId="{CF3B393C-34BC-4331-8F23-8A55F8C44078}">
      <dgm:prSet phldrT="[Text]" custT="1">
        <dgm:style>
          <a:lnRef idx="1">
            <a:schemeClr val="dk1"/>
          </a:lnRef>
          <a:fillRef idx="2">
            <a:schemeClr val="dk1"/>
          </a:fillRef>
          <a:effectRef idx="1">
            <a:schemeClr val="dk1"/>
          </a:effectRef>
          <a:fontRef idx="minor">
            <a:schemeClr val="dk1"/>
          </a:fontRef>
        </dgm:style>
      </dgm:prSet>
      <dgm:spPr/>
      <dgm:t>
        <a:bodyPr/>
        <a:lstStyle/>
        <a:p>
          <a:r>
            <a:rPr lang="en-US" sz="1600" b="1" dirty="0" smtClean="0"/>
            <a:t>Requires </a:t>
          </a:r>
          <a:r>
            <a:rPr lang="en-US" sz="1600" b="1" dirty="0" err="1" smtClean="0"/>
            <a:t>ConfigMgr</a:t>
          </a:r>
          <a:r>
            <a:rPr lang="en-US" sz="1600" b="1" dirty="0" smtClean="0"/>
            <a:t> 2007 SP2</a:t>
          </a:r>
          <a:endParaRPr lang="en-US" sz="1600" b="1" dirty="0"/>
        </a:p>
      </dgm:t>
    </dgm:pt>
    <dgm:pt modelId="{D10BA3CE-0D55-4C5D-AA07-1A22AD904D1D}" type="parTrans" cxnId="{1552E1BF-9450-4E7F-AC8A-3F5CAC42B5E5}">
      <dgm:prSet/>
      <dgm:spPr/>
      <dgm:t>
        <a:bodyPr/>
        <a:lstStyle/>
        <a:p>
          <a:endParaRPr lang="en-US"/>
        </a:p>
      </dgm:t>
    </dgm:pt>
    <dgm:pt modelId="{1478855A-D0C2-48F5-AD75-1DD52DFA413C}" type="sibTrans" cxnId="{1552E1BF-9450-4E7F-AC8A-3F5CAC42B5E5}">
      <dgm:prSet/>
      <dgm:spPr/>
      <dgm:t>
        <a:bodyPr/>
        <a:lstStyle/>
        <a:p>
          <a:endParaRPr lang="en-US"/>
        </a:p>
      </dgm:t>
    </dgm:pt>
    <dgm:pt modelId="{43C711E1-352A-4E9A-9BB1-515954625CD8}">
      <dgm:prSet phldrT="[Text]" custT="1">
        <dgm:style>
          <a:lnRef idx="1">
            <a:schemeClr val="dk1"/>
          </a:lnRef>
          <a:fillRef idx="2">
            <a:schemeClr val="dk1"/>
          </a:fillRef>
          <a:effectRef idx="1">
            <a:schemeClr val="dk1"/>
          </a:effectRef>
          <a:fontRef idx="minor">
            <a:schemeClr val="dk1"/>
          </a:fontRef>
        </dgm:style>
      </dgm:prSet>
      <dgm:spPr/>
      <dgm:t>
        <a:bodyPr/>
        <a:lstStyle/>
        <a:p>
          <a:r>
            <a:rPr lang="en-US" sz="1400" b="1" dirty="0" smtClean="0"/>
            <a:t>Migrate Objects</a:t>
          </a:r>
          <a:endParaRPr lang="en-US" sz="1400" b="1" dirty="0"/>
        </a:p>
      </dgm:t>
    </dgm:pt>
    <dgm:pt modelId="{EF8CA6E5-2F59-4BE9-9AA8-2666AB424CED}" type="parTrans" cxnId="{51244DF0-8091-4415-8938-C8FA3D9D2EA5}">
      <dgm:prSet/>
      <dgm:spPr/>
      <dgm:t>
        <a:bodyPr/>
        <a:lstStyle/>
        <a:p>
          <a:endParaRPr lang="en-US"/>
        </a:p>
      </dgm:t>
    </dgm:pt>
    <dgm:pt modelId="{5DC498A5-322A-4E79-889B-64D6FC21F7D2}" type="sibTrans" cxnId="{51244DF0-8091-4415-8938-C8FA3D9D2EA5}">
      <dgm:prSet/>
      <dgm:spPr/>
      <dgm:t>
        <a:bodyPr/>
        <a:lstStyle/>
        <a:p>
          <a:endParaRPr lang="en-US"/>
        </a:p>
      </dgm:t>
    </dgm:pt>
    <dgm:pt modelId="{AAE283DC-10F4-40F6-9258-37B42B0C6024}">
      <dgm:prSet phldrT="[Text]" custT="1">
        <dgm:style>
          <a:lnRef idx="1">
            <a:schemeClr val="dk1"/>
          </a:lnRef>
          <a:fillRef idx="2">
            <a:schemeClr val="dk1"/>
          </a:fillRef>
          <a:effectRef idx="1">
            <a:schemeClr val="dk1"/>
          </a:effectRef>
          <a:fontRef idx="minor">
            <a:schemeClr val="dk1"/>
          </a:fontRef>
        </dgm:style>
      </dgm:prSet>
      <dgm:spPr/>
      <dgm:t>
        <a:bodyPr/>
        <a:lstStyle/>
        <a:p>
          <a:r>
            <a:rPr lang="en-US" sz="1400" b="1" dirty="0" smtClean="0"/>
            <a:t>Migrate Clients</a:t>
          </a:r>
          <a:endParaRPr lang="en-US" sz="1400" b="1" dirty="0"/>
        </a:p>
      </dgm:t>
    </dgm:pt>
    <dgm:pt modelId="{9CFDA078-86F6-4C77-91F5-DD49671BB3C3}" type="parTrans" cxnId="{FF5409CE-45CE-47DC-873D-63508A0E5FF9}">
      <dgm:prSet/>
      <dgm:spPr/>
      <dgm:t>
        <a:bodyPr/>
        <a:lstStyle/>
        <a:p>
          <a:endParaRPr lang="en-US"/>
        </a:p>
      </dgm:t>
    </dgm:pt>
    <dgm:pt modelId="{8A42168E-ADFB-4FA1-84A4-B7A667FE9A29}" type="sibTrans" cxnId="{FF5409CE-45CE-47DC-873D-63508A0E5FF9}">
      <dgm:prSet/>
      <dgm:spPr/>
      <dgm:t>
        <a:bodyPr/>
        <a:lstStyle/>
        <a:p>
          <a:endParaRPr lang="en-US"/>
        </a:p>
      </dgm:t>
    </dgm:pt>
    <dgm:pt modelId="{BA55D2F3-E824-4CE2-A41A-B2E0F4C1A294}">
      <dgm:prSet phldrT="[Text]" custT="1">
        <dgm:style>
          <a:lnRef idx="1">
            <a:schemeClr val="dk1"/>
          </a:lnRef>
          <a:fillRef idx="2">
            <a:schemeClr val="dk1"/>
          </a:fillRef>
          <a:effectRef idx="1">
            <a:schemeClr val="dk1"/>
          </a:effectRef>
          <a:fontRef idx="minor">
            <a:schemeClr val="dk1"/>
          </a:fontRef>
        </dgm:style>
      </dgm:prSet>
      <dgm:spPr/>
      <dgm:t>
        <a:bodyPr/>
        <a:lstStyle/>
        <a:p>
          <a:r>
            <a:rPr lang="en-US" sz="1600" b="1" dirty="0" smtClean="0"/>
            <a:t>Setup server roles</a:t>
          </a:r>
          <a:endParaRPr lang="en-US" sz="1600" b="1" dirty="0"/>
        </a:p>
      </dgm:t>
    </dgm:pt>
    <dgm:pt modelId="{4E88B00C-B43C-4CEA-B863-C2D0B057CE44}" type="parTrans" cxnId="{DF5963AC-2CA7-426E-8DA2-0E95757ADEAF}">
      <dgm:prSet/>
      <dgm:spPr/>
      <dgm:t>
        <a:bodyPr/>
        <a:lstStyle/>
        <a:p>
          <a:endParaRPr lang="en-US"/>
        </a:p>
      </dgm:t>
    </dgm:pt>
    <dgm:pt modelId="{5224CDEE-9D80-4FBC-877C-7C47B4BB73EF}" type="sibTrans" cxnId="{DF5963AC-2CA7-426E-8DA2-0E95757ADEAF}">
      <dgm:prSet/>
      <dgm:spPr/>
      <dgm:t>
        <a:bodyPr/>
        <a:lstStyle/>
        <a:p>
          <a:endParaRPr lang="en-US"/>
        </a:p>
      </dgm:t>
    </dgm:pt>
    <dgm:pt modelId="{D7BF7B22-A977-4D50-B658-18209061441C}">
      <dgm:prSet phldrT="[Text]" custT="1">
        <dgm:style>
          <a:lnRef idx="1">
            <a:schemeClr val="dk1"/>
          </a:lnRef>
          <a:fillRef idx="2">
            <a:schemeClr val="dk1"/>
          </a:fillRef>
          <a:effectRef idx="1">
            <a:schemeClr val="dk1"/>
          </a:effectRef>
          <a:fontRef idx="minor">
            <a:schemeClr val="dk1"/>
          </a:fontRef>
        </dgm:style>
      </dgm:prSet>
      <dgm:spPr/>
      <dgm:t>
        <a:bodyPr/>
        <a:lstStyle/>
        <a:p>
          <a:r>
            <a:rPr lang="en-US" sz="1400" b="1" dirty="0" smtClean="0"/>
            <a:t>Uninstall Configuration Manager 2007 sites </a:t>
          </a:r>
          <a:endParaRPr lang="en-US" sz="1400" b="1" dirty="0"/>
        </a:p>
      </dgm:t>
    </dgm:pt>
    <dgm:pt modelId="{8C994754-77D6-4258-98D9-55A2688798CF}" type="parTrans" cxnId="{681ED7B0-7BDE-4F78-BF8F-E09DDAB27438}">
      <dgm:prSet/>
      <dgm:spPr/>
      <dgm:t>
        <a:bodyPr/>
        <a:lstStyle/>
        <a:p>
          <a:endParaRPr lang="en-US"/>
        </a:p>
      </dgm:t>
    </dgm:pt>
    <dgm:pt modelId="{7E1F3335-37A4-4D26-A795-8639DC9F77A0}" type="sibTrans" cxnId="{681ED7B0-7BDE-4F78-BF8F-E09DDAB27438}">
      <dgm:prSet/>
      <dgm:spPr/>
      <dgm:t>
        <a:bodyPr/>
        <a:lstStyle/>
        <a:p>
          <a:endParaRPr lang="en-US"/>
        </a:p>
      </dgm:t>
    </dgm:pt>
    <dgm:pt modelId="{84FF388C-ED77-4A97-BBC5-88B25BAFF6D3}">
      <dgm:prSet phldrT="[Text]" custT="1">
        <dgm:style>
          <a:lnRef idx="1">
            <a:schemeClr val="dk1"/>
          </a:lnRef>
          <a:fillRef idx="2">
            <a:schemeClr val="dk1"/>
          </a:fillRef>
          <a:effectRef idx="1">
            <a:schemeClr val="dk1"/>
          </a:effectRef>
          <a:fontRef idx="minor">
            <a:schemeClr val="dk1"/>
          </a:fontRef>
        </dgm:style>
      </dgm:prSet>
      <dgm:spPr/>
      <dgm:t>
        <a:bodyPr/>
        <a:lstStyle/>
        <a:p>
          <a:r>
            <a:rPr lang="en-US" sz="1400" b="1" dirty="0" smtClean="0"/>
            <a:t>Rinse &amp; Repeat</a:t>
          </a:r>
          <a:endParaRPr lang="en-US" sz="1400" b="1" dirty="0"/>
        </a:p>
      </dgm:t>
    </dgm:pt>
    <dgm:pt modelId="{C9C796F8-6291-456B-8CA8-F9CB35238979}" type="parTrans" cxnId="{26F126FB-8123-49FD-B8EF-ED2701877ABA}">
      <dgm:prSet/>
      <dgm:spPr/>
      <dgm:t>
        <a:bodyPr/>
        <a:lstStyle/>
        <a:p>
          <a:endParaRPr lang="en-US"/>
        </a:p>
      </dgm:t>
    </dgm:pt>
    <dgm:pt modelId="{70368596-FE4A-4DD3-AA33-3AA505D2AE20}" type="sibTrans" cxnId="{26F126FB-8123-49FD-B8EF-ED2701877ABA}">
      <dgm:prSet/>
      <dgm:spPr/>
      <dgm:t>
        <a:bodyPr/>
        <a:lstStyle/>
        <a:p>
          <a:endParaRPr lang="en-US"/>
        </a:p>
      </dgm:t>
    </dgm:pt>
    <dgm:pt modelId="{A1C73960-E680-468A-B4E7-6D890285B910}">
      <dgm:prSet phldrT="[Text]" custT="1">
        <dgm:style>
          <a:lnRef idx="1">
            <a:schemeClr val="dk1"/>
          </a:lnRef>
          <a:fillRef idx="2">
            <a:schemeClr val="dk1"/>
          </a:fillRef>
          <a:effectRef idx="1">
            <a:schemeClr val="dk1"/>
          </a:effectRef>
          <a:fontRef idx="minor">
            <a:schemeClr val="dk1"/>
          </a:fontRef>
        </dgm:style>
      </dgm:prSet>
      <dgm:spPr/>
      <dgm:t>
        <a:bodyPr/>
        <a:lstStyle/>
        <a:p>
          <a:endParaRPr lang="en-US" sz="1400" b="1" dirty="0"/>
        </a:p>
      </dgm:t>
    </dgm:pt>
    <dgm:pt modelId="{28344968-3CCA-4230-A3CB-9FB329BB28FE}" type="parTrans" cxnId="{E235C571-C2AF-4D8F-8361-57DFC8B23695}">
      <dgm:prSet/>
      <dgm:spPr/>
      <dgm:t>
        <a:bodyPr/>
        <a:lstStyle/>
        <a:p>
          <a:endParaRPr lang="en-US"/>
        </a:p>
      </dgm:t>
    </dgm:pt>
    <dgm:pt modelId="{A9C849B5-6211-4273-9D11-325D48AFBCD2}" type="sibTrans" cxnId="{E235C571-C2AF-4D8F-8361-57DFC8B23695}">
      <dgm:prSet/>
      <dgm:spPr/>
      <dgm:t>
        <a:bodyPr/>
        <a:lstStyle/>
        <a:p>
          <a:endParaRPr lang="en-US"/>
        </a:p>
      </dgm:t>
    </dgm:pt>
    <dgm:pt modelId="{6DF95716-7759-4E67-861D-C74979886B6F}">
      <dgm:prSet phldrT="[Text]" custT="1">
        <dgm:style>
          <a:lnRef idx="1">
            <a:schemeClr val="dk1"/>
          </a:lnRef>
          <a:fillRef idx="2">
            <a:schemeClr val="dk1"/>
          </a:fillRef>
          <a:effectRef idx="1">
            <a:schemeClr val="dk1"/>
          </a:effectRef>
          <a:fontRef idx="minor">
            <a:schemeClr val="dk1"/>
          </a:fontRef>
        </dgm:style>
      </dgm:prSet>
      <dgm:spPr/>
      <dgm:t>
        <a:bodyPr/>
        <a:lstStyle/>
        <a:p>
          <a:r>
            <a:rPr lang="en-US" sz="1600" b="1" dirty="0" smtClean="0"/>
            <a:t>Test/Proof of Concept</a:t>
          </a:r>
          <a:endParaRPr lang="en-US" sz="1600" b="1" dirty="0"/>
        </a:p>
      </dgm:t>
    </dgm:pt>
    <dgm:pt modelId="{4650E3C1-4115-4F80-B1CD-B3F94FA1C8F4}" type="parTrans" cxnId="{8966BCDF-8C36-43FF-9E3C-EBEF24348062}">
      <dgm:prSet/>
      <dgm:spPr/>
      <dgm:t>
        <a:bodyPr/>
        <a:lstStyle/>
        <a:p>
          <a:endParaRPr lang="en-US"/>
        </a:p>
      </dgm:t>
    </dgm:pt>
    <dgm:pt modelId="{2E0372B0-3BB5-476F-92F9-014C7FD6E26A}" type="sibTrans" cxnId="{8966BCDF-8C36-43FF-9E3C-EBEF24348062}">
      <dgm:prSet/>
      <dgm:spPr/>
      <dgm:t>
        <a:bodyPr/>
        <a:lstStyle/>
        <a:p>
          <a:endParaRPr lang="en-US"/>
        </a:p>
      </dgm:t>
    </dgm:pt>
    <dgm:pt modelId="{B75B6595-9F42-48B3-BF0D-99A1362BC292}">
      <dgm:prSet phldrT="[Text]" custT="1">
        <dgm:style>
          <a:lnRef idx="1">
            <a:schemeClr val="dk1"/>
          </a:lnRef>
          <a:fillRef idx="2">
            <a:schemeClr val="dk1"/>
          </a:fillRef>
          <a:effectRef idx="1">
            <a:schemeClr val="dk1"/>
          </a:effectRef>
          <a:fontRef idx="minor">
            <a:schemeClr val="dk1"/>
          </a:fontRef>
        </dgm:style>
      </dgm:prSet>
      <dgm:spPr/>
      <dgm:t>
        <a:bodyPr/>
        <a:lstStyle/>
        <a:p>
          <a:r>
            <a:rPr lang="en-US" sz="1600" b="1" dirty="0" smtClean="0"/>
            <a:t>Setup Initial 2012 Primary Site(s)</a:t>
          </a:r>
          <a:endParaRPr lang="en-US" sz="1600" dirty="0"/>
        </a:p>
      </dgm:t>
    </dgm:pt>
    <dgm:pt modelId="{DC936486-3A72-40D2-8371-5138317AD7C2}" type="parTrans" cxnId="{B0D57412-83AA-42E8-9773-258C82FC498D}">
      <dgm:prSet/>
      <dgm:spPr/>
      <dgm:t>
        <a:bodyPr/>
        <a:lstStyle/>
        <a:p>
          <a:endParaRPr lang="en-US"/>
        </a:p>
      </dgm:t>
    </dgm:pt>
    <dgm:pt modelId="{62E00531-1A1B-4273-9658-E8BB5EA1226B}" type="sibTrans" cxnId="{B0D57412-83AA-42E8-9773-258C82FC498D}">
      <dgm:prSet/>
      <dgm:spPr/>
      <dgm:t>
        <a:bodyPr/>
        <a:lstStyle/>
        <a:p>
          <a:endParaRPr lang="en-US"/>
        </a:p>
      </dgm:t>
    </dgm:pt>
    <dgm:pt modelId="{FC1AF382-5CED-4F71-81A6-BB654AE67FB2}">
      <dgm:prSet phldrT="[Text]" custT="1">
        <dgm:style>
          <a:lnRef idx="1">
            <a:schemeClr val="dk1"/>
          </a:lnRef>
          <a:fillRef idx="2">
            <a:schemeClr val="dk1"/>
          </a:fillRef>
          <a:effectRef idx="1">
            <a:schemeClr val="dk1"/>
          </a:effectRef>
          <a:fontRef idx="minor">
            <a:schemeClr val="dk1"/>
          </a:fontRef>
        </dgm:style>
      </dgm:prSet>
      <dgm:spPr/>
      <dgm:t>
        <a:bodyPr/>
        <a:lstStyle/>
        <a:p>
          <a:endParaRPr lang="en-US" sz="1400" b="1" dirty="0"/>
        </a:p>
      </dgm:t>
    </dgm:pt>
    <dgm:pt modelId="{478168AE-AE4D-4F28-BA4D-9AA320E759AB}" type="parTrans" cxnId="{D2630FAE-F432-4753-8666-4DE82AA2712D}">
      <dgm:prSet/>
      <dgm:spPr/>
      <dgm:t>
        <a:bodyPr/>
        <a:lstStyle/>
        <a:p>
          <a:endParaRPr lang="en-US"/>
        </a:p>
      </dgm:t>
    </dgm:pt>
    <dgm:pt modelId="{B1FE7FA6-5255-41D5-8463-E47EC6A2B118}" type="sibTrans" cxnId="{D2630FAE-F432-4753-8666-4DE82AA2712D}">
      <dgm:prSet/>
      <dgm:spPr/>
      <dgm:t>
        <a:bodyPr/>
        <a:lstStyle/>
        <a:p>
          <a:endParaRPr lang="en-US"/>
        </a:p>
      </dgm:t>
    </dgm:pt>
    <dgm:pt modelId="{E12C01E4-1AD4-4C7E-85BB-2C9762481272}">
      <dgm:prSet phldrT="[Text]" custT="1">
        <dgm:style>
          <a:lnRef idx="1">
            <a:schemeClr val="dk1"/>
          </a:lnRef>
          <a:fillRef idx="2">
            <a:schemeClr val="dk1"/>
          </a:fillRef>
          <a:effectRef idx="1">
            <a:schemeClr val="dk1"/>
          </a:effectRef>
          <a:fontRef idx="minor">
            <a:schemeClr val="dk1"/>
          </a:fontRef>
        </dgm:style>
      </dgm:prSet>
      <dgm:spPr/>
      <dgm:t>
        <a:bodyPr/>
        <a:lstStyle/>
        <a:p>
          <a:endParaRPr lang="en-US" sz="1400" b="1" dirty="0"/>
        </a:p>
      </dgm:t>
    </dgm:pt>
    <dgm:pt modelId="{9F8BC220-2C88-485F-B65B-153B157F23BA}" type="parTrans" cxnId="{908BBD7F-71C9-48CC-A2C7-D647690E0BA8}">
      <dgm:prSet/>
      <dgm:spPr/>
      <dgm:t>
        <a:bodyPr/>
        <a:lstStyle/>
        <a:p>
          <a:endParaRPr lang="en-US"/>
        </a:p>
      </dgm:t>
    </dgm:pt>
    <dgm:pt modelId="{B834B746-8D89-4C15-A8A5-A850C96CF8C8}" type="sibTrans" cxnId="{908BBD7F-71C9-48CC-A2C7-D647690E0BA8}">
      <dgm:prSet/>
      <dgm:spPr/>
      <dgm:t>
        <a:bodyPr/>
        <a:lstStyle/>
        <a:p>
          <a:endParaRPr lang="en-US"/>
        </a:p>
      </dgm:t>
    </dgm:pt>
    <dgm:pt modelId="{15506B2A-BC68-443D-AB1A-CAC4340BED2A}">
      <dgm:prSet phldrT="[Text]" custT="1">
        <dgm:style>
          <a:lnRef idx="1">
            <a:schemeClr val="dk1"/>
          </a:lnRef>
          <a:fillRef idx="2">
            <a:schemeClr val="dk1"/>
          </a:fillRef>
          <a:effectRef idx="1">
            <a:schemeClr val="dk1"/>
          </a:effectRef>
          <a:fontRef idx="minor">
            <a:schemeClr val="dk1"/>
          </a:fontRef>
        </dgm:style>
      </dgm:prSet>
      <dgm:spPr/>
      <dgm:t>
        <a:bodyPr/>
        <a:lstStyle/>
        <a:p>
          <a:endParaRPr lang="en-US" sz="1600" b="1" dirty="0"/>
        </a:p>
      </dgm:t>
    </dgm:pt>
    <dgm:pt modelId="{F053E145-EE78-4D3B-AEF5-33D512186BF8}" type="parTrans" cxnId="{82E79A6C-38B4-4921-9C6D-CE97D156FAA0}">
      <dgm:prSet/>
      <dgm:spPr/>
      <dgm:t>
        <a:bodyPr/>
        <a:lstStyle/>
        <a:p>
          <a:endParaRPr lang="en-US"/>
        </a:p>
      </dgm:t>
    </dgm:pt>
    <dgm:pt modelId="{D9F9904D-3B24-406A-A748-92D85F31BA36}" type="sibTrans" cxnId="{82E79A6C-38B4-4921-9C6D-CE97D156FAA0}">
      <dgm:prSet/>
      <dgm:spPr/>
      <dgm:t>
        <a:bodyPr/>
        <a:lstStyle/>
        <a:p>
          <a:endParaRPr lang="en-US"/>
        </a:p>
      </dgm:t>
    </dgm:pt>
    <dgm:pt modelId="{34C6FB68-9DDC-4325-B972-249D16412C15}">
      <dgm:prSet phldrT="[Text]" custT="1">
        <dgm:style>
          <a:lnRef idx="1">
            <a:schemeClr val="dk1"/>
          </a:lnRef>
          <a:fillRef idx="2">
            <a:schemeClr val="dk1"/>
          </a:fillRef>
          <a:effectRef idx="1">
            <a:schemeClr val="dk1"/>
          </a:effectRef>
          <a:fontRef idx="minor">
            <a:schemeClr val="dk1"/>
          </a:fontRef>
        </dgm:style>
      </dgm:prSet>
      <dgm:spPr/>
      <dgm:t>
        <a:bodyPr/>
        <a:lstStyle/>
        <a:p>
          <a:endParaRPr lang="en-US" sz="1600" b="1" dirty="0"/>
        </a:p>
      </dgm:t>
    </dgm:pt>
    <dgm:pt modelId="{F9AE5950-ADB6-4B5A-B4A1-0B475CC65745}" type="parTrans" cxnId="{AE5EF791-A457-4629-8F62-CAAA344EF961}">
      <dgm:prSet/>
      <dgm:spPr/>
      <dgm:t>
        <a:bodyPr/>
        <a:lstStyle/>
        <a:p>
          <a:endParaRPr lang="en-US"/>
        </a:p>
      </dgm:t>
    </dgm:pt>
    <dgm:pt modelId="{65160E3C-6791-4560-8BE9-2E0B22FB0F7C}" type="sibTrans" cxnId="{AE5EF791-A457-4629-8F62-CAAA344EF961}">
      <dgm:prSet/>
      <dgm:spPr/>
      <dgm:t>
        <a:bodyPr/>
        <a:lstStyle/>
        <a:p>
          <a:endParaRPr lang="en-US"/>
        </a:p>
      </dgm:t>
    </dgm:pt>
    <dgm:pt modelId="{42AD63A9-DCA7-4CDB-BE23-D39F8A85E2AA}">
      <dgm:prSet phldrT="[Text]" custT="1">
        <dgm:style>
          <a:lnRef idx="1">
            <a:schemeClr val="dk1"/>
          </a:lnRef>
          <a:fillRef idx="2">
            <a:schemeClr val="dk1"/>
          </a:fillRef>
          <a:effectRef idx="1">
            <a:schemeClr val="dk1"/>
          </a:effectRef>
          <a:fontRef idx="minor">
            <a:schemeClr val="dk1"/>
          </a:fontRef>
        </dgm:style>
      </dgm:prSet>
      <dgm:spPr/>
      <dgm:t>
        <a:bodyPr/>
        <a:lstStyle/>
        <a:p>
          <a:r>
            <a:rPr lang="en-US" sz="1600" b="1" dirty="0" smtClean="0"/>
            <a:t>Design</a:t>
          </a:r>
          <a:endParaRPr lang="en-US" sz="1600" b="1" dirty="0"/>
        </a:p>
      </dgm:t>
    </dgm:pt>
    <dgm:pt modelId="{5C4F4D6C-5716-435E-BAE2-0A77A5DCA0F3}" type="parTrans" cxnId="{1CFD578D-F4FA-4451-B3E1-B6F5E4D0E0A2}">
      <dgm:prSet/>
      <dgm:spPr/>
      <dgm:t>
        <a:bodyPr/>
        <a:lstStyle/>
        <a:p>
          <a:endParaRPr lang="en-US"/>
        </a:p>
      </dgm:t>
    </dgm:pt>
    <dgm:pt modelId="{17077911-BC3D-4371-8401-AAC98D784C61}" type="sibTrans" cxnId="{1CFD578D-F4FA-4451-B3E1-B6F5E4D0E0A2}">
      <dgm:prSet/>
      <dgm:spPr/>
      <dgm:t>
        <a:bodyPr/>
        <a:lstStyle/>
        <a:p>
          <a:endParaRPr lang="en-US"/>
        </a:p>
      </dgm:t>
    </dgm:pt>
    <dgm:pt modelId="{45DA2910-E3EE-4F05-B193-7B96DF58716B}">
      <dgm:prSet phldrT="[Text]" custT="1">
        <dgm:style>
          <a:lnRef idx="1">
            <a:schemeClr val="dk1"/>
          </a:lnRef>
          <a:fillRef idx="2">
            <a:schemeClr val="dk1"/>
          </a:fillRef>
          <a:effectRef idx="1">
            <a:schemeClr val="dk1"/>
          </a:effectRef>
          <a:fontRef idx="minor">
            <a:schemeClr val="dk1"/>
          </a:fontRef>
        </dgm:style>
      </dgm:prSet>
      <dgm:spPr/>
      <dgm:t>
        <a:bodyPr/>
        <a:lstStyle/>
        <a:p>
          <a:r>
            <a:rPr lang="en-US" sz="1600" b="1" dirty="0" smtClean="0"/>
            <a:t>ConfigMgr 2012 HW </a:t>
          </a:r>
          <a:r>
            <a:rPr lang="en-US" sz="1600" b="1" dirty="0" err="1" smtClean="0"/>
            <a:t>Reqs</a:t>
          </a:r>
          <a:r>
            <a:rPr lang="en-US" sz="1600" b="1" dirty="0" smtClean="0"/>
            <a:t>: Windows Server 2008 x64*, SQL Server 2008 x64 (sp1 &amp; Cumulative Update  10)</a:t>
          </a:r>
          <a:endParaRPr lang="en-US" sz="1600" b="1" dirty="0"/>
        </a:p>
      </dgm:t>
    </dgm:pt>
    <dgm:pt modelId="{FD913DA5-BCFD-4ACC-82C1-88F040893C20}" type="parTrans" cxnId="{0F2FCA1E-6F5E-445D-BB67-43D33F80F199}">
      <dgm:prSet/>
      <dgm:spPr/>
      <dgm:t>
        <a:bodyPr/>
        <a:lstStyle/>
        <a:p>
          <a:endParaRPr lang="en-US"/>
        </a:p>
      </dgm:t>
    </dgm:pt>
    <dgm:pt modelId="{CDD489DB-91BF-4619-AEF4-94CE81EA1392}" type="sibTrans" cxnId="{0F2FCA1E-6F5E-445D-BB67-43D33F80F199}">
      <dgm:prSet/>
      <dgm:spPr/>
      <dgm:t>
        <a:bodyPr/>
        <a:lstStyle/>
        <a:p>
          <a:endParaRPr lang="en-US"/>
        </a:p>
      </dgm:t>
    </dgm:pt>
    <dgm:pt modelId="{F4237B48-E15A-4685-A94C-F8B1C50E10ED}">
      <dgm:prSet phldrT="[Text]" custT="1">
        <dgm:style>
          <a:lnRef idx="0">
            <a:schemeClr val="accent2"/>
          </a:lnRef>
          <a:fillRef idx="3">
            <a:schemeClr val="accent2"/>
          </a:fillRef>
          <a:effectRef idx="3">
            <a:schemeClr val="accent2"/>
          </a:effectRef>
          <a:fontRef idx="minor">
            <a:schemeClr val="lt1"/>
          </a:fontRef>
        </dgm:style>
      </dgm:prSet>
      <dgm:spPr/>
      <dgm:t>
        <a:bodyPr/>
        <a:lstStyle/>
        <a:p>
          <a:pPr algn="ctr"/>
          <a:r>
            <a:rPr lang="en-US" sz="2400" b="1" dirty="0" smtClean="0"/>
            <a:t>Deploy</a:t>
          </a:r>
          <a:endParaRPr lang="en-US" sz="2400" b="1" dirty="0"/>
        </a:p>
      </dgm:t>
    </dgm:pt>
    <dgm:pt modelId="{7D91289C-324B-4F47-B73A-88565C6D7F4C}" type="sibTrans" cxnId="{E1530F88-3149-479E-B086-0F425ABBF238}">
      <dgm:prSet>
        <dgm:style>
          <a:lnRef idx="0">
            <a:schemeClr val="accent2"/>
          </a:lnRef>
          <a:fillRef idx="3">
            <a:schemeClr val="accent2"/>
          </a:fillRef>
          <a:effectRef idx="3">
            <a:schemeClr val="accent2"/>
          </a:effectRef>
          <a:fontRef idx="minor">
            <a:schemeClr val="lt1"/>
          </a:fontRef>
        </dgm:style>
      </dgm:prSet>
      <dgm:spPr/>
      <dgm:t>
        <a:bodyPr/>
        <a:lstStyle/>
        <a:p>
          <a:endParaRPr lang="en-US"/>
        </a:p>
      </dgm:t>
    </dgm:pt>
    <dgm:pt modelId="{A5C19C07-2960-43F1-94FB-F7413B3BE83C}" type="parTrans" cxnId="{E1530F88-3149-479E-B086-0F425ABBF238}">
      <dgm:prSet/>
      <dgm:spPr/>
      <dgm:t>
        <a:bodyPr/>
        <a:lstStyle/>
        <a:p>
          <a:endParaRPr lang="en-US"/>
        </a:p>
      </dgm:t>
    </dgm:pt>
    <dgm:pt modelId="{617D1875-C233-428A-8B7F-545D1265340E}">
      <dgm:prSet phldrT="[Text]" custT="1">
        <dgm:style>
          <a:lnRef idx="1">
            <a:schemeClr val="dk1"/>
          </a:lnRef>
          <a:fillRef idx="2">
            <a:schemeClr val="dk1"/>
          </a:fillRef>
          <a:effectRef idx="1">
            <a:schemeClr val="dk1"/>
          </a:effectRef>
          <a:fontRef idx="minor">
            <a:schemeClr val="dk1"/>
          </a:fontRef>
        </dgm:style>
      </dgm:prSet>
      <dgm:spPr/>
      <dgm:t>
        <a:bodyPr/>
        <a:lstStyle/>
        <a:p>
          <a:endParaRPr lang="en-US" sz="1600" b="1" dirty="0"/>
        </a:p>
      </dgm:t>
    </dgm:pt>
    <dgm:pt modelId="{36070341-A05B-4E93-BBC1-80A116C1FE99}" type="parTrans" cxnId="{72416372-5304-4930-BFB6-CAA1A434338B}">
      <dgm:prSet/>
      <dgm:spPr/>
      <dgm:t>
        <a:bodyPr/>
        <a:lstStyle/>
        <a:p>
          <a:endParaRPr lang="en-US"/>
        </a:p>
      </dgm:t>
    </dgm:pt>
    <dgm:pt modelId="{00403A4B-A7BA-48B8-8A08-B4F7D64D26E8}" type="sibTrans" cxnId="{72416372-5304-4930-BFB6-CAA1A434338B}">
      <dgm:prSet/>
      <dgm:spPr/>
      <dgm:t>
        <a:bodyPr/>
        <a:lstStyle/>
        <a:p>
          <a:endParaRPr lang="en-US"/>
        </a:p>
      </dgm:t>
    </dgm:pt>
    <dgm:pt modelId="{CE363FB7-7C95-4B42-9FFD-FD6430FE9777}">
      <dgm:prSet phldrT="[Text]" custT="1">
        <dgm:style>
          <a:lnRef idx="1">
            <a:schemeClr val="dk1"/>
          </a:lnRef>
          <a:fillRef idx="2">
            <a:schemeClr val="dk1"/>
          </a:fillRef>
          <a:effectRef idx="1">
            <a:schemeClr val="dk1"/>
          </a:effectRef>
          <a:fontRef idx="minor">
            <a:schemeClr val="dk1"/>
          </a:fontRef>
        </dgm:style>
      </dgm:prSet>
      <dgm:spPr/>
      <dgm:t>
        <a:bodyPr/>
        <a:lstStyle/>
        <a:p>
          <a:r>
            <a:rPr lang="en-US" sz="1600" b="1" dirty="0" smtClean="0"/>
            <a:t>Make sure the hierarchy is operating and software deployment works</a:t>
          </a:r>
          <a:endParaRPr lang="en-US" sz="1600" b="1" dirty="0"/>
        </a:p>
      </dgm:t>
    </dgm:pt>
    <dgm:pt modelId="{B4A2718C-C683-41C3-9ED9-AEADB72EA678}" type="parTrans" cxnId="{2C1E054C-6767-4203-8C27-9576AC35198B}">
      <dgm:prSet/>
      <dgm:spPr/>
      <dgm:t>
        <a:bodyPr/>
        <a:lstStyle/>
        <a:p>
          <a:endParaRPr lang="en-US"/>
        </a:p>
      </dgm:t>
    </dgm:pt>
    <dgm:pt modelId="{C4D526E4-1C5F-4A89-8857-C79DC7C59569}" type="sibTrans" cxnId="{2C1E054C-6767-4203-8C27-9576AC35198B}">
      <dgm:prSet/>
      <dgm:spPr/>
      <dgm:t>
        <a:bodyPr/>
        <a:lstStyle/>
        <a:p>
          <a:endParaRPr lang="en-US"/>
        </a:p>
      </dgm:t>
    </dgm:pt>
    <dgm:pt modelId="{2784746F-09B0-4FAF-A2E8-628232B4BCE5}">
      <dgm:prSet phldrT="[Text]" custT="1">
        <dgm:style>
          <a:lnRef idx="1">
            <a:schemeClr val="dk1"/>
          </a:lnRef>
          <a:fillRef idx="2">
            <a:schemeClr val="dk1"/>
          </a:fillRef>
          <a:effectRef idx="1">
            <a:schemeClr val="dk1"/>
          </a:effectRef>
          <a:fontRef idx="minor">
            <a:schemeClr val="dk1"/>
          </a:fontRef>
        </dgm:style>
      </dgm:prSet>
      <dgm:spPr/>
      <dgm:t>
        <a:bodyPr/>
        <a:lstStyle/>
        <a:p>
          <a:endParaRPr lang="en-US" sz="1600" b="1" dirty="0"/>
        </a:p>
      </dgm:t>
    </dgm:pt>
    <dgm:pt modelId="{510FBDCA-2B27-4C56-9CF7-1C745636BCCF}" type="parTrans" cxnId="{7F0AD8EC-C0EC-4BD6-A036-8FFB143ABA3E}">
      <dgm:prSet/>
      <dgm:spPr/>
      <dgm:t>
        <a:bodyPr/>
        <a:lstStyle/>
        <a:p>
          <a:endParaRPr lang="en-US"/>
        </a:p>
      </dgm:t>
    </dgm:pt>
    <dgm:pt modelId="{26A104A3-102F-4952-AC99-BE550D36E33C}" type="sibTrans" cxnId="{7F0AD8EC-C0EC-4BD6-A036-8FFB143ABA3E}">
      <dgm:prSet/>
      <dgm:spPr/>
      <dgm:t>
        <a:bodyPr/>
        <a:lstStyle/>
        <a:p>
          <a:endParaRPr lang="en-US"/>
        </a:p>
      </dgm:t>
    </dgm:pt>
    <dgm:pt modelId="{E0BADE22-A9BA-4E4F-8820-381E31238287}">
      <dgm:prSet phldrT="[Text]" custT="1">
        <dgm:style>
          <a:lnRef idx="1">
            <a:schemeClr val="dk1"/>
          </a:lnRef>
          <a:fillRef idx="2">
            <a:schemeClr val="dk1"/>
          </a:fillRef>
          <a:effectRef idx="1">
            <a:schemeClr val="dk1"/>
          </a:effectRef>
          <a:fontRef idx="minor">
            <a:schemeClr val="dk1"/>
          </a:fontRef>
        </dgm:style>
      </dgm:prSet>
      <dgm:spPr/>
      <dgm:t>
        <a:bodyPr/>
        <a:lstStyle/>
        <a:p>
          <a:r>
            <a:rPr lang="en-US" sz="1400" b="1" dirty="0" smtClean="0"/>
            <a:t>Upgrade Distribution points</a:t>
          </a:r>
          <a:endParaRPr lang="en-US" sz="1400" b="1" dirty="0"/>
        </a:p>
      </dgm:t>
    </dgm:pt>
    <dgm:pt modelId="{44961FD6-45A3-4795-95E7-F90D93DF02AE}" type="parTrans" cxnId="{67D4A33E-84B9-486E-AD70-72B6CBFE6A41}">
      <dgm:prSet/>
      <dgm:spPr/>
      <dgm:t>
        <a:bodyPr/>
        <a:lstStyle/>
        <a:p>
          <a:endParaRPr lang="en-US"/>
        </a:p>
      </dgm:t>
    </dgm:pt>
    <dgm:pt modelId="{C1634C8B-66C3-4DC4-B226-67E041947982}" type="sibTrans" cxnId="{67D4A33E-84B9-486E-AD70-72B6CBFE6A41}">
      <dgm:prSet/>
      <dgm:spPr/>
      <dgm:t>
        <a:bodyPr/>
        <a:lstStyle/>
        <a:p>
          <a:endParaRPr lang="en-US"/>
        </a:p>
      </dgm:t>
    </dgm:pt>
    <dgm:pt modelId="{F3F3B78C-F323-456A-9D18-ADC227FF9CBF}">
      <dgm:prSet phldrT="[Text]" custT="1">
        <dgm:style>
          <a:lnRef idx="1">
            <a:schemeClr val="dk1"/>
          </a:lnRef>
          <a:fillRef idx="2">
            <a:schemeClr val="dk1"/>
          </a:fillRef>
          <a:effectRef idx="1">
            <a:schemeClr val="dk1"/>
          </a:effectRef>
          <a:fontRef idx="minor">
            <a:schemeClr val="dk1"/>
          </a:fontRef>
        </dgm:style>
      </dgm:prSet>
      <dgm:spPr/>
      <dgm:t>
        <a:bodyPr/>
        <a:lstStyle/>
        <a:p>
          <a:endParaRPr lang="en-US" sz="1600" b="1" dirty="0"/>
        </a:p>
      </dgm:t>
    </dgm:pt>
    <dgm:pt modelId="{F1D38EEF-372B-4C57-A83A-1DEAD8C755FE}" type="parTrans" cxnId="{9B5B632D-E13C-4826-B5CB-9CC918F4766E}">
      <dgm:prSet/>
      <dgm:spPr/>
      <dgm:t>
        <a:bodyPr/>
        <a:lstStyle/>
        <a:p>
          <a:endParaRPr lang="en-US"/>
        </a:p>
      </dgm:t>
    </dgm:pt>
    <dgm:pt modelId="{E6FBE597-532B-40A6-98F5-E89B50719EA7}" type="sibTrans" cxnId="{9B5B632D-E13C-4826-B5CB-9CC918F4766E}">
      <dgm:prSet/>
      <dgm:spPr/>
      <dgm:t>
        <a:bodyPr/>
        <a:lstStyle/>
        <a:p>
          <a:endParaRPr lang="en-US"/>
        </a:p>
      </dgm:t>
    </dgm:pt>
    <dgm:pt modelId="{6B09706B-5B07-4A11-845B-6391B0171A36}">
      <dgm:prSet phldrT="[Text]" custT="1">
        <dgm:style>
          <a:lnRef idx="1">
            <a:schemeClr val="dk1"/>
          </a:lnRef>
          <a:fillRef idx="2">
            <a:schemeClr val="dk1"/>
          </a:fillRef>
          <a:effectRef idx="1">
            <a:schemeClr val="dk1"/>
          </a:effectRef>
          <a:fontRef idx="minor">
            <a:schemeClr val="dk1"/>
          </a:fontRef>
        </dgm:style>
      </dgm:prSet>
      <dgm:spPr/>
      <dgm:t>
        <a:bodyPr/>
        <a:lstStyle/>
        <a:p>
          <a:r>
            <a:rPr lang="en-US" sz="1600" b="1" dirty="0" smtClean="0"/>
            <a:t>Assess current environment</a:t>
          </a:r>
          <a:endParaRPr lang="en-US" sz="1600" b="1" dirty="0"/>
        </a:p>
      </dgm:t>
    </dgm:pt>
    <dgm:pt modelId="{3403F12E-2304-4D8C-9C0D-D4E6EDC5AFD4}" type="parTrans" cxnId="{705FC9E4-E6AE-4FAE-ADF5-C2D6029B3D1D}">
      <dgm:prSet/>
      <dgm:spPr/>
      <dgm:t>
        <a:bodyPr/>
        <a:lstStyle/>
        <a:p>
          <a:endParaRPr lang="en-US"/>
        </a:p>
      </dgm:t>
    </dgm:pt>
    <dgm:pt modelId="{1609775C-B3F7-479F-A587-DE3DFED33FA6}" type="sibTrans" cxnId="{705FC9E4-E6AE-4FAE-ADF5-C2D6029B3D1D}">
      <dgm:prSet/>
      <dgm:spPr/>
      <dgm:t>
        <a:bodyPr/>
        <a:lstStyle/>
        <a:p>
          <a:endParaRPr lang="en-US"/>
        </a:p>
      </dgm:t>
    </dgm:pt>
    <dgm:pt modelId="{37F2A837-0DC8-46B8-AB10-62D3EA799C37}">
      <dgm:prSet phldrT="[Text]" custT="1">
        <dgm:style>
          <a:lnRef idx="1">
            <a:schemeClr val="dk1"/>
          </a:lnRef>
          <a:fillRef idx="2">
            <a:schemeClr val="dk1"/>
          </a:fillRef>
          <a:effectRef idx="1">
            <a:schemeClr val="dk1"/>
          </a:effectRef>
          <a:fontRef idx="minor">
            <a:schemeClr val="dk1"/>
          </a:fontRef>
        </dgm:style>
      </dgm:prSet>
      <dgm:spPr/>
      <dgm:t>
        <a:bodyPr/>
        <a:lstStyle/>
        <a:p>
          <a:r>
            <a:rPr lang="en-US" sz="1400" b="1" dirty="0" smtClean="0">
              <a:effectLst/>
            </a:rPr>
            <a:t>Enable Distribution Point Sharing</a:t>
          </a:r>
          <a:endParaRPr lang="en-US" sz="1400" b="1" dirty="0">
            <a:effectLst/>
          </a:endParaRPr>
        </a:p>
      </dgm:t>
    </dgm:pt>
    <dgm:pt modelId="{1D9C72B9-1609-4D1E-AC9D-89DA36EA265D}" type="parTrans" cxnId="{B1EB11A3-4E85-495C-BBAE-3AAE16961F29}">
      <dgm:prSet/>
      <dgm:spPr/>
      <dgm:t>
        <a:bodyPr/>
        <a:lstStyle/>
        <a:p>
          <a:endParaRPr lang="en-US"/>
        </a:p>
      </dgm:t>
    </dgm:pt>
    <dgm:pt modelId="{8A0129DB-C742-48E2-B853-C649077EAB62}" type="sibTrans" cxnId="{B1EB11A3-4E85-495C-BBAE-3AAE16961F29}">
      <dgm:prSet/>
      <dgm:spPr/>
      <dgm:t>
        <a:bodyPr/>
        <a:lstStyle/>
        <a:p>
          <a:endParaRPr lang="en-US"/>
        </a:p>
      </dgm:t>
    </dgm:pt>
    <dgm:pt modelId="{1DF30285-621E-4FBA-B50E-E2782CEAA1AA}" type="pres">
      <dgm:prSet presAssocID="{2CEE74B5-DA88-41C4-9F6F-A297FBCC0391}" presName="linearFlow" presStyleCnt="0">
        <dgm:presLayoutVars>
          <dgm:dir/>
          <dgm:animLvl val="lvl"/>
          <dgm:resizeHandles val="exact"/>
        </dgm:presLayoutVars>
      </dgm:prSet>
      <dgm:spPr/>
      <dgm:t>
        <a:bodyPr/>
        <a:lstStyle/>
        <a:p>
          <a:endParaRPr lang="en-US"/>
        </a:p>
      </dgm:t>
    </dgm:pt>
    <dgm:pt modelId="{A13138E7-E277-46D1-B996-A8D83157C9F4}" type="pres">
      <dgm:prSet presAssocID="{81702D41-504D-452F-9D05-716F6487C534}" presName="composite" presStyleCnt="0"/>
      <dgm:spPr/>
      <dgm:t>
        <a:bodyPr/>
        <a:lstStyle/>
        <a:p>
          <a:endParaRPr lang="en-US"/>
        </a:p>
      </dgm:t>
    </dgm:pt>
    <dgm:pt modelId="{A017B687-28C3-43FF-9EAE-4B1AE2E74AC8}" type="pres">
      <dgm:prSet presAssocID="{81702D41-504D-452F-9D05-716F6487C534}" presName="parTx" presStyleLbl="node1" presStyleIdx="0" presStyleCnt="3">
        <dgm:presLayoutVars>
          <dgm:chMax val="0"/>
          <dgm:chPref val="0"/>
          <dgm:bulletEnabled val="1"/>
        </dgm:presLayoutVars>
      </dgm:prSet>
      <dgm:spPr/>
      <dgm:t>
        <a:bodyPr/>
        <a:lstStyle/>
        <a:p>
          <a:endParaRPr lang="en-US"/>
        </a:p>
      </dgm:t>
    </dgm:pt>
    <dgm:pt modelId="{F40AEED4-54BE-470A-AA06-A22DE066C3B4}" type="pres">
      <dgm:prSet presAssocID="{81702D41-504D-452F-9D05-716F6487C534}" presName="parSh" presStyleLbl="node1" presStyleIdx="0" presStyleCnt="3" custScaleX="88275" custScaleY="89267"/>
      <dgm:spPr/>
      <dgm:t>
        <a:bodyPr/>
        <a:lstStyle/>
        <a:p>
          <a:endParaRPr lang="en-US"/>
        </a:p>
      </dgm:t>
    </dgm:pt>
    <dgm:pt modelId="{C4505245-3464-4C1A-8D33-4F0361FAA638}" type="pres">
      <dgm:prSet presAssocID="{81702D41-504D-452F-9D05-716F6487C534}" presName="desTx" presStyleLbl="fgAcc1" presStyleIdx="0" presStyleCnt="3" custScaleX="119539" custScaleY="87281" custLinFactNeighborX="2630" custLinFactNeighborY="-5101">
        <dgm:presLayoutVars>
          <dgm:bulletEnabled val="1"/>
        </dgm:presLayoutVars>
      </dgm:prSet>
      <dgm:spPr/>
      <dgm:t>
        <a:bodyPr/>
        <a:lstStyle/>
        <a:p>
          <a:endParaRPr lang="en-US"/>
        </a:p>
      </dgm:t>
    </dgm:pt>
    <dgm:pt modelId="{3FA8D7E3-402F-4976-BA05-190D91D15CBA}" type="pres">
      <dgm:prSet presAssocID="{3D9291A0-4331-47A2-94E9-4291930F7A09}" presName="sibTrans" presStyleLbl="sibTrans2D1" presStyleIdx="0" presStyleCnt="2"/>
      <dgm:spPr/>
      <dgm:t>
        <a:bodyPr/>
        <a:lstStyle/>
        <a:p>
          <a:endParaRPr lang="en-US"/>
        </a:p>
      </dgm:t>
    </dgm:pt>
    <dgm:pt modelId="{B5A6DB2C-5378-4A3D-810D-C3A8EDD033B2}" type="pres">
      <dgm:prSet presAssocID="{3D9291A0-4331-47A2-94E9-4291930F7A09}" presName="connTx" presStyleLbl="sibTrans2D1" presStyleIdx="0" presStyleCnt="2"/>
      <dgm:spPr/>
      <dgm:t>
        <a:bodyPr/>
        <a:lstStyle/>
        <a:p>
          <a:endParaRPr lang="en-US"/>
        </a:p>
      </dgm:t>
    </dgm:pt>
    <dgm:pt modelId="{88AB2496-A39C-40C2-B9D4-D323D734EE05}" type="pres">
      <dgm:prSet presAssocID="{F4237B48-E15A-4685-A94C-F8B1C50E10ED}" presName="composite" presStyleCnt="0"/>
      <dgm:spPr/>
      <dgm:t>
        <a:bodyPr/>
        <a:lstStyle/>
        <a:p>
          <a:endParaRPr lang="en-US"/>
        </a:p>
      </dgm:t>
    </dgm:pt>
    <dgm:pt modelId="{A1AF73D4-5E3B-4028-8581-9BF2DE9870F9}" type="pres">
      <dgm:prSet presAssocID="{F4237B48-E15A-4685-A94C-F8B1C50E10ED}" presName="parTx" presStyleLbl="node1" presStyleIdx="0" presStyleCnt="3">
        <dgm:presLayoutVars>
          <dgm:chMax val="0"/>
          <dgm:chPref val="0"/>
          <dgm:bulletEnabled val="1"/>
        </dgm:presLayoutVars>
      </dgm:prSet>
      <dgm:spPr/>
      <dgm:t>
        <a:bodyPr/>
        <a:lstStyle/>
        <a:p>
          <a:endParaRPr lang="en-US"/>
        </a:p>
      </dgm:t>
    </dgm:pt>
    <dgm:pt modelId="{975F2886-89F5-445A-988D-DEC298722B6F}" type="pres">
      <dgm:prSet presAssocID="{F4237B48-E15A-4685-A94C-F8B1C50E10ED}" presName="parSh" presStyleLbl="node1" presStyleIdx="1" presStyleCnt="3" custScaleY="84629"/>
      <dgm:spPr/>
      <dgm:t>
        <a:bodyPr/>
        <a:lstStyle/>
        <a:p>
          <a:endParaRPr lang="en-US"/>
        </a:p>
      </dgm:t>
    </dgm:pt>
    <dgm:pt modelId="{10A2830F-623D-466F-A6B8-EEB68908719A}" type="pres">
      <dgm:prSet presAssocID="{F4237B48-E15A-4685-A94C-F8B1C50E10ED}" presName="desTx" presStyleLbl="fgAcc1" presStyleIdx="1" presStyleCnt="3" custScaleX="125364" custScaleY="87281" custLinFactNeighborX="2630" custLinFactNeighborY="-5101">
        <dgm:presLayoutVars>
          <dgm:bulletEnabled val="1"/>
        </dgm:presLayoutVars>
      </dgm:prSet>
      <dgm:spPr/>
      <dgm:t>
        <a:bodyPr/>
        <a:lstStyle/>
        <a:p>
          <a:endParaRPr lang="en-US"/>
        </a:p>
      </dgm:t>
    </dgm:pt>
    <dgm:pt modelId="{7CF3F5FF-3B9B-4E30-B8C8-39B0F68BC697}" type="pres">
      <dgm:prSet presAssocID="{7D91289C-324B-4F47-B73A-88565C6D7F4C}" presName="sibTrans" presStyleLbl="sibTrans2D1" presStyleIdx="1" presStyleCnt="2"/>
      <dgm:spPr/>
      <dgm:t>
        <a:bodyPr/>
        <a:lstStyle/>
        <a:p>
          <a:endParaRPr lang="en-US"/>
        </a:p>
      </dgm:t>
    </dgm:pt>
    <dgm:pt modelId="{C6731FBB-F568-4370-88DB-8657FA5F8243}" type="pres">
      <dgm:prSet presAssocID="{7D91289C-324B-4F47-B73A-88565C6D7F4C}" presName="connTx" presStyleLbl="sibTrans2D1" presStyleIdx="1" presStyleCnt="2"/>
      <dgm:spPr/>
      <dgm:t>
        <a:bodyPr/>
        <a:lstStyle/>
        <a:p>
          <a:endParaRPr lang="en-US"/>
        </a:p>
      </dgm:t>
    </dgm:pt>
    <dgm:pt modelId="{1445A340-A2A0-449E-A357-B099E81267AE}" type="pres">
      <dgm:prSet presAssocID="{9EB56BA7-3902-46FD-AF80-3352D44ABBF3}" presName="composite" presStyleCnt="0"/>
      <dgm:spPr/>
      <dgm:t>
        <a:bodyPr/>
        <a:lstStyle/>
        <a:p>
          <a:endParaRPr lang="en-US"/>
        </a:p>
      </dgm:t>
    </dgm:pt>
    <dgm:pt modelId="{2EBA6A9C-8A01-4865-8A69-12FB631115F4}" type="pres">
      <dgm:prSet presAssocID="{9EB56BA7-3902-46FD-AF80-3352D44ABBF3}" presName="parTx" presStyleLbl="node1" presStyleIdx="1" presStyleCnt="3">
        <dgm:presLayoutVars>
          <dgm:chMax val="0"/>
          <dgm:chPref val="0"/>
          <dgm:bulletEnabled val="1"/>
        </dgm:presLayoutVars>
      </dgm:prSet>
      <dgm:spPr/>
      <dgm:t>
        <a:bodyPr/>
        <a:lstStyle/>
        <a:p>
          <a:endParaRPr lang="en-US"/>
        </a:p>
      </dgm:t>
    </dgm:pt>
    <dgm:pt modelId="{A787023A-97BE-4512-B1E9-09733990FBC8}" type="pres">
      <dgm:prSet presAssocID="{9EB56BA7-3902-46FD-AF80-3352D44ABBF3}" presName="parSh" presStyleLbl="node1" presStyleIdx="2" presStyleCnt="3" custScaleY="84629"/>
      <dgm:spPr/>
      <dgm:t>
        <a:bodyPr/>
        <a:lstStyle/>
        <a:p>
          <a:endParaRPr lang="en-US"/>
        </a:p>
      </dgm:t>
    </dgm:pt>
    <dgm:pt modelId="{8530BF8F-45DA-4F40-A699-9B9FA547408B}" type="pres">
      <dgm:prSet presAssocID="{9EB56BA7-3902-46FD-AF80-3352D44ABBF3}" presName="desTx" presStyleLbl="fgAcc1" presStyleIdx="2" presStyleCnt="3" custScaleX="116931" custScaleY="87281" custLinFactNeighborX="2630" custLinFactNeighborY="-5101">
        <dgm:presLayoutVars>
          <dgm:bulletEnabled val="1"/>
        </dgm:presLayoutVars>
      </dgm:prSet>
      <dgm:spPr/>
      <dgm:t>
        <a:bodyPr/>
        <a:lstStyle/>
        <a:p>
          <a:endParaRPr lang="en-US"/>
        </a:p>
      </dgm:t>
    </dgm:pt>
  </dgm:ptLst>
  <dgm:cxnLst>
    <dgm:cxn modelId="{26F126FB-8123-49FD-B8EF-ED2701877ABA}" srcId="{9EB56BA7-3902-46FD-AF80-3352D44ABBF3}" destId="{84FF388C-ED77-4A97-BBC5-88B25BAFF6D3}" srcOrd="8" destOrd="0" parTransId="{C9C796F8-6291-456B-8CA8-F9CB35238979}" sibTransId="{70368596-FE4A-4DD3-AA33-3AA505D2AE20}"/>
    <dgm:cxn modelId="{E1530F88-3149-479E-B086-0F425ABBF238}" srcId="{2CEE74B5-DA88-41C4-9F6F-A297FBCC0391}" destId="{F4237B48-E15A-4685-A94C-F8B1C50E10ED}" srcOrd="1" destOrd="0" parTransId="{A5C19C07-2960-43F1-94FB-F7413B3BE83C}" sibTransId="{7D91289C-324B-4F47-B73A-88565C6D7F4C}"/>
    <dgm:cxn modelId="{189B0CE5-B1C0-4387-BD74-A64D26F4B8FB}" type="presOf" srcId="{617D1875-C233-428A-8B7F-545D1265340E}" destId="{C4505245-3464-4C1A-8D33-4F0361FAA638}" srcOrd="0" destOrd="5" presId="urn:microsoft.com/office/officeart/2005/8/layout/process3"/>
    <dgm:cxn modelId="{7F0AD8EC-C0EC-4BD6-A036-8FFB143ABA3E}" srcId="{F4237B48-E15A-4685-A94C-F8B1C50E10ED}" destId="{2784746F-09B0-4FAF-A2E8-628232B4BCE5}" srcOrd="5" destOrd="0" parTransId="{510FBDCA-2B27-4C56-9CF7-1C745636BCCF}" sibTransId="{26A104A3-102F-4952-AC99-BE550D36E33C}"/>
    <dgm:cxn modelId="{E235C571-C2AF-4D8F-8361-57DFC8B23695}" srcId="{9EB56BA7-3902-46FD-AF80-3352D44ABBF3}" destId="{A1C73960-E680-468A-B4E7-6D890285B910}" srcOrd="7" destOrd="0" parTransId="{28344968-3CCA-4230-A3CB-9FB329BB28FE}" sibTransId="{A9C849B5-6211-4273-9D11-325D48AFBCD2}"/>
    <dgm:cxn modelId="{F1C96F52-9E44-4942-945F-5250814643C1}" type="presOf" srcId="{15506B2A-BC68-443D-AB1A-CAC4340BED2A}" destId="{10A2830F-623D-466F-A6B8-EEB68908719A}" srcOrd="0" destOrd="1" presId="urn:microsoft.com/office/officeart/2005/8/layout/process3"/>
    <dgm:cxn modelId="{FF5409CE-45CE-47DC-873D-63508A0E5FF9}" srcId="{9EB56BA7-3902-46FD-AF80-3352D44ABBF3}" destId="{AAE283DC-10F4-40F6-9258-37B42B0C6024}" srcOrd="3" destOrd="0" parTransId="{9CFDA078-86F6-4C77-91F5-DD49671BB3C3}" sibTransId="{8A42168E-ADFB-4FA1-84A4-B7A667FE9A29}"/>
    <dgm:cxn modelId="{908BBD7F-71C9-48CC-A2C7-D647690E0BA8}" srcId="{9EB56BA7-3902-46FD-AF80-3352D44ABBF3}" destId="{E12C01E4-1AD4-4C7E-85BB-2C9762481272}" srcOrd="5" destOrd="0" parTransId="{9F8BC220-2C88-485F-B65B-153B157F23BA}" sibTransId="{B834B746-8D89-4C15-A8A5-A850C96CF8C8}"/>
    <dgm:cxn modelId="{667AE2EC-EE5A-4DBF-9A49-13D8AD4BAD10}" type="presOf" srcId="{81702D41-504D-452F-9D05-716F6487C534}" destId="{A017B687-28C3-43FF-9EAE-4B1AE2E74AC8}" srcOrd="0" destOrd="0" presId="urn:microsoft.com/office/officeart/2005/8/layout/process3"/>
    <dgm:cxn modelId="{EA15E707-C2C7-402E-AEDE-09F334462A07}" type="presOf" srcId="{164F54C4-AA30-41BC-96CF-3D3F21DA3CB4}" destId="{10A2830F-623D-466F-A6B8-EEB68908719A}" srcOrd="0" destOrd="2" presId="urn:microsoft.com/office/officeart/2005/8/layout/process3"/>
    <dgm:cxn modelId="{494D8D95-96D7-440A-9AE8-09BCF969CA36}" type="presOf" srcId="{7D91289C-324B-4F47-B73A-88565C6D7F4C}" destId="{C6731FBB-F568-4370-88DB-8657FA5F8243}" srcOrd="1" destOrd="0" presId="urn:microsoft.com/office/officeart/2005/8/layout/process3"/>
    <dgm:cxn modelId="{82E79A6C-38B4-4921-9C6D-CE97D156FAA0}" srcId="{F4237B48-E15A-4685-A94C-F8B1C50E10ED}" destId="{15506B2A-BC68-443D-AB1A-CAC4340BED2A}" srcOrd="1" destOrd="0" parTransId="{F053E145-EE78-4D3B-AEF5-33D512186BF8}" sibTransId="{D9F9904D-3B24-406A-A748-92D85F31BA36}"/>
    <dgm:cxn modelId="{716BCEC6-54EB-45CC-9463-7A483DE84CF0}" type="presOf" srcId="{9EB56BA7-3902-46FD-AF80-3352D44ABBF3}" destId="{A787023A-97BE-4512-B1E9-09733990FBC8}" srcOrd="1" destOrd="0" presId="urn:microsoft.com/office/officeart/2005/8/layout/process3"/>
    <dgm:cxn modelId="{B1EB11A3-4E85-495C-BBAE-3AAE16961F29}" srcId="{0EED8FCD-EF01-49FB-BFCF-397C9A992D78}" destId="{37F2A837-0DC8-46B8-AB10-62D3EA799C37}" srcOrd="0" destOrd="0" parTransId="{1D9C72B9-1609-4D1E-AC9D-89DA36EA265D}" sibTransId="{8A0129DB-C742-48E2-B853-C649077EAB62}"/>
    <dgm:cxn modelId="{B6F546C1-DA4A-4786-A25B-C2ED76781FE2}" type="presOf" srcId="{FC1AF382-5CED-4F71-81A6-BB654AE67FB2}" destId="{8530BF8F-45DA-4F40-A699-9B9FA547408B}" srcOrd="0" destOrd="2" presId="urn:microsoft.com/office/officeart/2005/8/layout/process3"/>
    <dgm:cxn modelId="{22E7673A-574D-4203-918F-31A5F07BA8A0}" type="presOf" srcId="{CF3B393C-34BC-4331-8F23-8A55F8C44078}" destId="{C4505245-3464-4C1A-8D33-4F0361FAA638}" srcOrd="0" destOrd="4" presId="urn:microsoft.com/office/officeart/2005/8/layout/process3"/>
    <dgm:cxn modelId="{94A3AE5C-5828-439A-8FDD-F2EC9431DB95}" srcId="{9EB56BA7-3902-46FD-AF80-3352D44ABBF3}" destId="{0EED8FCD-EF01-49FB-BFCF-397C9A992D78}" srcOrd="0" destOrd="0" parTransId="{C0E4F0F0-91C1-45DD-9563-5AAE725382EF}" sibTransId="{3409763C-5996-49E2-8188-09B5ECB13BF4}"/>
    <dgm:cxn modelId="{9B5B632D-E13C-4826-B5CB-9CC918F4766E}" srcId="{81702D41-504D-452F-9D05-716F6487C534}" destId="{F3F3B78C-F323-456A-9D18-ADC227FF9CBF}" srcOrd="3" destOrd="0" parTransId="{F1D38EEF-372B-4C57-A83A-1DEAD8C755FE}" sibTransId="{E6FBE597-532B-40A6-98F5-E89B50719EA7}"/>
    <dgm:cxn modelId="{705FC9E4-E6AE-4FAE-ADF5-C2D6029B3D1D}" srcId="{81702D41-504D-452F-9D05-716F6487C534}" destId="{6B09706B-5B07-4A11-845B-6391B0171A36}" srcOrd="0" destOrd="0" parTransId="{3403F12E-2304-4D8C-9C0D-D4E6EDC5AFD4}" sibTransId="{1609775C-B3F7-479F-A587-DE3DFED33FA6}"/>
    <dgm:cxn modelId="{51244DF0-8091-4415-8938-C8FA3D9D2EA5}" srcId="{9EB56BA7-3902-46FD-AF80-3352D44ABBF3}" destId="{43C711E1-352A-4E9A-9BB1-515954625CD8}" srcOrd="2" destOrd="0" parTransId="{EF8CA6E5-2F59-4BE9-9AA8-2666AB424CED}" sibTransId="{5DC498A5-322A-4E79-889B-64D6FC21F7D2}"/>
    <dgm:cxn modelId="{613D38BE-9CC1-4FA7-BD2B-2F3AB388F026}" type="presOf" srcId="{A1C73960-E680-468A-B4E7-6D890285B910}" destId="{8530BF8F-45DA-4F40-A699-9B9FA547408B}" srcOrd="0" destOrd="8" presId="urn:microsoft.com/office/officeart/2005/8/layout/process3"/>
    <dgm:cxn modelId="{0C445F03-259D-444E-8A5A-7185D81E30DE}" type="presOf" srcId="{81702D41-504D-452F-9D05-716F6487C534}" destId="{F40AEED4-54BE-470A-AA06-A22DE066C3B4}" srcOrd="1" destOrd="0" presId="urn:microsoft.com/office/officeart/2005/8/layout/process3"/>
    <dgm:cxn modelId="{980FBD22-F996-4835-89E2-9889CBF7683C}" type="presOf" srcId="{E0BADE22-A9BA-4E4F-8820-381E31238287}" destId="{8530BF8F-45DA-4F40-A699-9B9FA547408B}" srcOrd="0" destOrd="5" presId="urn:microsoft.com/office/officeart/2005/8/layout/process3"/>
    <dgm:cxn modelId="{1DF2EE92-5D60-4921-B54B-6FFF67FA9C11}" type="presOf" srcId="{2784746F-09B0-4FAF-A2E8-628232B4BCE5}" destId="{10A2830F-623D-466F-A6B8-EEB68908719A}" srcOrd="0" destOrd="5" presId="urn:microsoft.com/office/officeart/2005/8/layout/process3"/>
    <dgm:cxn modelId="{0FFDC347-CD47-415C-94EF-66BDD74D84E8}" type="presOf" srcId="{F3F3B78C-F323-456A-9D18-ADC227FF9CBF}" destId="{C4505245-3464-4C1A-8D33-4F0361FAA638}" srcOrd="0" destOrd="3" presId="urn:microsoft.com/office/officeart/2005/8/layout/process3"/>
    <dgm:cxn modelId="{2C1E054C-6767-4203-8C27-9576AC35198B}" srcId="{F4237B48-E15A-4685-A94C-F8B1C50E10ED}" destId="{CE363FB7-7C95-4B42-9FFD-FD6430FE9777}" srcOrd="6" destOrd="0" parTransId="{B4A2718C-C683-41C3-9ED9-AEADB72EA678}" sibTransId="{C4D526E4-1C5F-4A89-8857-C79DC7C59569}"/>
    <dgm:cxn modelId="{BCC48B1A-5AA7-4710-8D0E-08B00206FBBF}" type="presOf" srcId="{D7BF7B22-A977-4D50-B658-18209061441C}" destId="{8530BF8F-45DA-4F40-A699-9B9FA547408B}" srcOrd="0" destOrd="7" presId="urn:microsoft.com/office/officeart/2005/8/layout/process3"/>
    <dgm:cxn modelId="{681ED7B0-7BDE-4F78-BF8F-E09DDAB27438}" srcId="{9EB56BA7-3902-46FD-AF80-3352D44ABBF3}" destId="{D7BF7B22-A977-4D50-B658-18209061441C}" srcOrd="6" destOrd="0" parTransId="{8C994754-77D6-4258-98D9-55A2688798CF}" sibTransId="{7E1F3335-37A4-4D26-A795-8639DC9F77A0}"/>
    <dgm:cxn modelId="{72416372-5304-4930-BFB6-CAA1A434338B}" srcId="{81702D41-504D-452F-9D05-716F6487C534}" destId="{617D1875-C233-428A-8B7F-545D1265340E}" srcOrd="5" destOrd="0" parTransId="{36070341-A05B-4E93-BBC1-80A116C1FE99}" sibTransId="{00403A4B-A7BA-48B8-8A08-B4F7D64D26E8}"/>
    <dgm:cxn modelId="{AC99B733-E35A-4C6E-8E07-E95F605631FB}" type="presOf" srcId="{37F2A837-0DC8-46B8-AB10-62D3EA799C37}" destId="{8530BF8F-45DA-4F40-A699-9B9FA547408B}" srcOrd="0" destOrd="1" presId="urn:microsoft.com/office/officeart/2005/8/layout/process3"/>
    <dgm:cxn modelId="{FAAF0EDD-2922-4CE0-AA37-B31712C44B6A}" type="presOf" srcId="{3D9291A0-4331-47A2-94E9-4291930F7A09}" destId="{B5A6DB2C-5378-4A3D-810D-C3A8EDD033B2}" srcOrd="1" destOrd="0" presId="urn:microsoft.com/office/officeart/2005/8/layout/process3"/>
    <dgm:cxn modelId="{6D81995A-7055-45F8-BCCE-579122D0E21C}" type="presOf" srcId="{AAE283DC-10F4-40F6-9258-37B42B0C6024}" destId="{8530BF8F-45DA-4F40-A699-9B9FA547408B}" srcOrd="0" destOrd="4" presId="urn:microsoft.com/office/officeart/2005/8/layout/process3"/>
    <dgm:cxn modelId="{DF5963AC-2CA7-426E-8DA2-0E95757ADEAF}" srcId="{F4237B48-E15A-4685-A94C-F8B1C50E10ED}" destId="{BA55D2F3-E824-4CE2-A41A-B2E0F4C1A294}" srcOrd="4" destOrd="0" parTransId="{4E88B00C-B43C-4CEA-B863-C2D0B057CE44}" sibTransId="{5224CDEE-9D80-4FBC-877C-7C47B4BB73EF}"/>
    <dgm:cxn modelId="{BF8F724B-8D56-4C3D-9BD7-28BD0E1DEF97}" type="presOf" srcId="{42AD63A9-DCA7-4CDB-BE23-D39F8A85E2AA}" destId="{C4505245-3464-4C1A-8D33-4F0361FAA638}" srcOrd="0" destOrd="2" presId="urn:microsoft.com/office/officeart/2005/8/layout/process3"/>
    <dgm:cxn modelId="{AB678E96-FF02-423C-A8B9-61B6BEED226C}" type="presOf" srcId="{3D9291A0-4331-47A2-94E9-4291930F7A09}" destId="{3FA8D7E3-402F-4976-BA05-190D91D15CBA}" srcOrd="0" destOrd="0" presId="urn:microsoft.com/office/officeart/2005/8/layout/process3"/>
    <dgm:cxn modelId="{A79F5F8B-BE12-4E02-A23D-329BC1BBC9E5}" type="presOf" srcId="{F4237B48-E15A-4685-A94C-F8B1C50E10ED}" destId="{A1AF73D4-5E3B-4028-8581-9BF2DE9870F9}" srcOrd="0" destOrd="0" presId="urn:microsoft.com/office/officeart/2005/8/layout/process3"/>
    <dgm:cxn modelId="{AE5EF791-A457-4629-8F62-CAAA344EF961}" srcId="{F4237B48-E15A-4685-A94C-F8B1C50E10ED}" destId="{34C6FB68-9DDC-4325-B972-249D16412C15}" srcOrd="3" destOrd="0" parTransId="{F9AE5950-ADB6-4B5A-B4A1-0B475CC65745}" sibTransId="{65160E3C-6791-4560-8BE9-2E0B22FB0F7C}"/>
    <dgm:cxn modelId="{B40D584A-FF3D-4DCD-AFF3-237B30A5CF2C}" type="presOf" srcId="{45DA2910-E3EE-4F05-B193-7B96DF58716B}" destId="{C4505245-3464-4C1A-8D33-4F0361FAA638}" srcOrd="0" destOrd="6" presId="urn:microsoft.com/office/officeart/2005/8/layout/process3"/>
    <dgm:cxn modelId="{0F2FCA1E-6F5E-445D-BB67-43D33F80F199}" srcId="{81702D41-504D-452F-9D05-716F6487C534}" destId="{45DA2910-E3EE-4F05-B193-7B96DF58716B}" srcOrd="6" destOrd="0" parTransId="{FD913DA5-BCFD-4ACC-82C1-88F040893C20}" sibTransId="{CDD489DB-91BF-4619-AEF4-94CE81EA1392}"/>
    <dgm:cxn modelId="{B0D57412-83AA-42E8-9773-258C82FC498D}" srcId="{F4237B48-E15A-4685-A94C-F8B1C50E10ED}" destId="{B75B6595-9F42-48B3-BF0D-99A1362BC292}" srcOrd="0" destOrd="0" parTransId="{DC936486-3A72-40D2-8371-5138317AD7C2}" sibTransId="{62E00531-1A1B-4273-9658-E8BB5EA1226B}"/>
    <dgm:cxn modelId="{1552E1BF-9450-4E7F-AC8A-3F5CAC42B5E5}" srcId="{81702D41-504D-452F-9D05-716F6487C534}" destId="{CF3B393C-34BC-4331-8F23-8A55F8C44078}" srcOrd="4" destOrd="0" parTransId="{D10BA3CE-0D55-4C5D-AA07-1A22AD904D1D}" sibTransId="{1478855A-D0C2-48F5-AD75-1DD52DFA413C}"/>
    <dgm:cxn modelId="{2B14A382-EAA6-48AA-9F81-72FE015E5D58}" srcId="{F4237B48-E15A-4685-A94C-F8B1C50E10ED}" destId="{164F54C4-AA30-41BC-96CF-3D3F21DA3CB4}" srcOrd="2" destOrd="0" parTransId="{565CDA92-0CE8-4200-ADA6-57A786C66D7E}" sibTransId="{29C39438-0F80-4655-A755-52973EBCE5FE}"/>
    <dgm:cxn modelId="{BDBF1E8A-2192-4A8F-9CDF-D7D658F3688E}" type="presOf" srcId="{6B09706B-5B07-4A11-845B-6391B0171A36}" destId="{C4505245-3464-4C1A-8D33-4F0361FAA638}" srcOrd="0" destOrd="0" presId="urn:microsoft.com/office/officeart/2005/8/layout/process3"/>
    <dgm:cxn modelId="{947B67A5-9C8C-44EF-B987-58BEF57EDB8A}" type="presOf" srcId="{CE363FB7-7C95-4B42-9FFD-FD6430FE9777}" destId="{10A2830F-623D-466F-A6B8-EEB68908719A}" srcOrd="0" destOrd="6" presId="urn:microsoft.com/office/officeart/2005/8/layout/process3"/>
    <dgm:cxn modelId="{D573007C-1961-4A6F-BF5A-721CFEB45CD9}" type="presOf" srcId="{43C711E1-352A-4E9A-9BB1-515954625CD8}" destId="{8530BF8F-45DA-4F40-A699-9B9FA547408B}" srcOrd="0" destOrd="3" presId="urn:microsoft.com/office/officeart/2005/8/layout/process3"/>
    <dgm:cxn modelId="{A4DF0A62-DE7D-4F77-9A8F-28CB02D7BAFF}" type="presOf" srcId="{2CEE74B5-DA88-41C4-9F6F-A297FBCC0391}" destId="{1DF30285-621E-4FBA-B50E-E2782CEAA1AA}" srcOrd="0" destOrd="0" presId="urn:microsoft.com/office/officeart/2005/8/layout/process3"/>
    <dgm:cxn modelId="{BCDAD7DB-1886-46E9-91B6-3976D21DCA28}" type="presOf" srcId="{0EED8FCD-EF01-49FB-BFCF-397C9A992D78}" destId="{8530BF8F-45DA-4F40-A699-9B9FA547408B}" srcOrd="0" destOrd="0" presId="urn:microsoft.com/office/officeart/2005/8/layout/process3"/>
    <dgm:cxn modelId="{22D4D1B8-F54B-410B-A13A-04F8298EE41E}" type="presOf" srcId="{B75B6595-9F42-48B3-BF0D-99A1362BC292}" destId="{10A2830F-623D-466F-A6B8-EEB68908719A}" srcOrd="0" destOrd="0" presId="urn:microsoft.com/office/officeart/2005/8/layout/process3"/>
    <dgm:cxn modelId="{94762C8B-E0D8-4D85-BE9D-5B7D7AD73E2E}" srcId="{2CEE74B5-DA88-41C4-9F6F-A297FBCC0391}" destId="{9EB56BA7-3902-46FD-AF80-3352D44ABBF3}" srcOrd="2" destOrd="0" parTransId="{9431B483-43C0-46F1-B8EF-56A262C45DC0}" sibTransId="{C103681A-4043-4AEA-82F9-E9BCF8549614}"/>
    <dgm:cxn modelId="{9A155B38-BC13-4661-8D79-F8DD24DB95E5}" type="presOf" srcId="{6DF95716-7759-4E67-861D-C74979886B6F}" destId="{C4505245-3464-4C1A-8D33-4F0361FAA638}" srcOrd="0" destOrd="1" presId="urn:microsoft.com/office/officeart/2005/8/layout/process3"/>
    <dgm:cxn modelId="{8966BCDF-8C36-43FF-9E3C-EBEF24348062}" srcId="{81702D41-504D-452F-9D05-716F6487C534}" destId="{6DF95716-7759-4E67-861D-C74979886B6F}" srcOrd="1" destOrd="0" parTransId="{4650E3C1-4115-4F80-B1CD-B3F94FA1C8F4}" sibTransId="{2E0372B0-3BB5-476F-92F9-014C7FD6E26A}"/>
    <dgm:cxn modelId="{66221CFB-4971-4FF2-99E1-F1EE3583B759}" type="presOf" srcId="{34C6FB68-9DDC-4325-B972-249D16412C15}" destId="{10A2830F-623D-466F-A6B8-EEB68908719A}" srcOrd="0" destOrd="3" presId="urn:microsoft.com/office/officeart/2005/8/layout/process3"/>
    <dgm:cxn modelId="{558F7E62-2267-467E-85D9-0A2CA4CEF436}" type="presOf" srcId="{9EB56BA7-3902-46FD-AF80-3352D44ABBF3}" destId="{2EBA6A9C-8A01-4865-8A69-12FB631115F4}" srcOrd="0" destOrd="0" presId="urn:microsoft.com/office/officeart/2005/8/layout/process3"/>
    <dgm:cxn modelId="{E7C27C5F-75A0-4BB7-98A6-991CF49C1EC0}" type="presOf" srcId="{7D91289C-324B-4F47-B73A-88565C6D7F4C}" destId="{7CF3F5FF-3B9B-4E30-B8C8-39B0F68BC697}" srcOrd="0" destOrd="0" presId="urn:microsoft.com/office/officeart/2005/8/layout/process3"/>
    <dgm:cxn modelId="{C6E1736C-FABC-440B-B749-8027EFD07764}" type="presOf" srcId="{BA55D2F3-E824-4CE2-A41A-B2E0F4C1A294}" destId="{10A2830F-623D-466F-A6B8-EEB68908719A}" srcOrd="0" destOrd="4" presId="urn:microsoft.com/office/officeart/2005/8/layout/process3"/>
    <dgm:cxn modelId="{1CFD578D-F4FA-4451-B3E1-B6F5E4D0E0A2}" srcId="{81702D41-504D-452F-9D05-716F6487C534}" destId="{42AD63A9-DCA7-4CDB-BE23-D39F8A85E2AA}" srcOrd="2" destOrd="0" parTransId="{5C4F4D6C-5716-435E-BAE2-0A77A5DCA0F3}" sibTransId="{17077911-BC3D-4371-8401-AAC98D784C61}"/>
    <dgm:cxn modelId="{7E65561E-3683-47BF-9369-2C5BCBCC20A3}" srcId="{2CEE74B5-DA88-41C4-9F6F-A297FBCC0391}" destId="{81702D41-504D-452F-9D05-716F6487C534}" srcOrd="0" destOrd="0" parTransId="{C993032D-7C6F-48EC-9FA4-266377A54F8E}" sibTransId="{3D9291A0-4331-47A2-94E9-4291930F7A09}"/>
    <dgm:cxn modelId="{67D4A33E-84B9-486E-AD70-72B6CBFE6A41}" srcId="{9EB56BA7-3902-46FD-AF80-3352D44ABBF3}" destId="{E0BADE22-A9BA-4E4F-8820-381E31238287}" srcOrd="4" destOrd="0" parTransId="{44961FD6-45A3-4795-95E7-F90D93DF02AE}" sibTransId="{C1634C8B-66C3-4DC4-B226-67E041947982}"/>
    <dgm:cxn modelId="{5BB4E800-DA15-4574-9A82-DDB3E076DDCC}" type="presOf" srcId="{84FF388C-ED77-4A97-BBC5-88B25BAFF6D3}" destId="{8530BF8F-45DA-4F40-A699-9B9FA547408B}" srcOrd="0" destOrd="9" presId="urn:microsoft.com/office/officeart/2005/8/layout/process3"/>
    <dgm:cxn modelId="{4453A924-FAF7-429B-8B4B-11B29C71194C}" type="presOf" srcId="{E12C01E4-1AD4-4C7E-85BB-2C9762481272}" destId="{8530BF8F-45DA-4F40-A699-9B9FA547408B}" srcOrd="0" destOrd="6" presId="urn:microsoft.com/office/officeart/2005/8/layout/process3"/>
    <dgm:cxn modelId="{4FD43406-A83F-4135-A33E-AF2BA7A36099}" type="presOf" srcId="{F4237B48-E15A-4685-A94C-F8B1C50E10ED}" destId="{975F2886-89F5-445A-988D-DEC298722B6F}" srcOrd="1" destOrd="0" presId="urn:microsoft.com/office/officeart/2005/8/layout/process3"/>
    <dgm:cxn modelId="{D2630FAE-F432-4753-8666-4DE82AA2712D}" srcId="{9EB56BA7-3902-46FD-AF80-3352D44ABBF3}" destId="{FC1AF382-5CED-4F71-81A6-BB654AE67FB2}" srcOrd="1" destOrd="0" parTransId="{478168AE-AE4D-4F28-BA4D-9AA320E759AB}" sibTransId="{B1FE7FA6-5255-41D5-8463-E47EC6A2B118}"/>
    <dgm:cxn modelId="{7C51838F-5772-4C78-9070-53B108C689AA}" type="presParOf" srcId="{1DF30285-621E-4FBA-B50E-E2782CEAA1AA}" destId="{A13138E7-E277-46D1-B996-A8D83157C9F4}" srcOrd="0" destOrd="0" presId="urn:microsoft.com/office/officeart/2005/8/layout/process3"/>
    <dgm:cxn modelId="{B871FBF9-9E62-4AC4-94BA-2FBDBFE52109}" type="presParOf" srcId="{A13138E7-E277-46D1-B996-A8D83157C9F4}" destId="{A017B687-28C3-43FF-9EAE-4B1AE2E74AC8}" srcOrd="0" destOrd="0" presId="urn:microsoft.com/office/officeart/2005/8/layout/process3"/>
    <dgm:cxn modelId="{DDEBB6D9-A292-4C20-AA29-83854DC4C5BC}" type="presParOf" srcId="{A13138E7-E277-46D1-B996-A8D83157C9F4}" destId="{F40AEED4-54BE-470A-AA06-A22DE066C3B4}" srcOrd="1" destOrd="0" presId="urn:microsoft.com/office/officeart/2005/8/layout/process3"/>
    <dgm:cxn modelId="{6BABD607-F94A-4696-A3EF-2ACD70C99AF5}" type="presParOf" srcId="{A13138E7-E277-46D1-B996-A8D83157C9F4}" destId="{C4505245-3464-4C1A-8D33-4F0361FAA638}" srcOrd="2" destOrd="0" presId="urn:microsoft.com/office/officeart/2005/8/layout/process3"/>
    <dgm:cxn modelId="{704CEF42-858E-4B14-86D2-BE3C856EE33C}" type="presParOf" srcId="{1DF30285-621E-4FBA-B50E-E2782CEAA1AA}" destId="{3FA8D7E3-402F-4976-BA05-190D91D15CBA}" srcOrd="1" destOrd="0" presId="urn:microsoft.com/office/officeart/2005/8/layout/process3"/>
    <dgm:cxn modelId="{8243566B-B683-44A4-A2BC-9896191146B3}" type="presParOf" srcId="{3FA8D7E3-402F-4976-BA05-190D91D15CBA}" destId="{B5A6DB2C-5378-4A3D-810D-C3A8EDD033B2}" srcOrd="0" destOrd="0" presId="urn:microsoft.com/office/officeart/2005/8/layout/process3"/>
    <dgm:cxn modelId="{4392F396-DF8C-45AE-AA7E-232F0F435CA5}" type="presParOf" srcId="{1DF30285-621E-4FBA-B50E-E2782CEAA1AA}" destId="{88AB2496-A39C-40C2-B9D4-D323D734EE05}" srcOrd="2" destOrd="0" presId="urn:microsoft.com/office/officeart/2005/8/layout/process3"/>
    <dgm:cxn modelId="{8E27483B-BA76-483B-869A-5F451D1AB819}" type="presParOf" srcId="{88AB2496-A39C-40C2-B9D4-D323D734EE05}" destId="{A1AF73D4-5E3B-4028-8581-9BF2DE9870F9}" srcOrd="0" destOrd="0" presId="urn:microsoft.com/office/officeart/2005/8/layout/process3"/>
    <dgm:cxn modelId="{633D5C56-F3B3-4F49-8643-083384758712}" type="presParOf" srcId="{88AB2496-A39C-40C2-B9D4-D323D734EE05}" destId="{975F2886-89F5-445A-988D-DEC298722B6F}" srcOrd="1" destOrd="0" presId="urn:microsoft.com/office/officeart/2005/8/layout/process3"/>
    <dgm:cxn modelId="{D17A9C62-A3FA-483C-8F33-E6D2E5C11A3A}" type="presParOf" srcId="{88AB2496-A39C-40C2-B9D4-D323D734EE05}" destId="{10A2830F-623D-466F-A6B8-EEB68908719A}" srcOrd="2" destOrd="0" presId="urn:microsoft.com/office/officeart/2005/8/layout/process3"/>
    <dgm:cxn modelId="{90DBF434-6094-4AB7-BCD3-9EDC9F8E212E}" type="presParOf" srcId="{1DF30285-621E-4FBA-B50E-E2782CEAA1AA}" destId="{7CF3F5FF-3B9B-4E30-B8C8-39B0F68BC697}" srcOrd="3" destOrd="0" presId="urn:microsoft.com/office/officeart/2005/8/layout/process3"/>
    <dgm:cxn modelId="{EF134B5B-A42B-418B-8579-6D0E743A7C01}" type="presParOf" srcId="{7CF3F5FF-3B9B-4E30-B8C8-39B0F68BC697}" destId="{C6731FBB-F568-4370-88DB-8657FA5F8243}" srcOrd="0" destOrd="0" presId="urn:microsoft.com/office/officeart/2005/8/layout/process3"/>
    <dgm:cxn modelId="{64E38BC7-D87D-4828-A5FB-1A13E232B022}" type="presParOf" srcId="{1DF30285-621E-4FBA-B50E-E2782CEAA1AA}" destId="{1445A340-A2A0-449E-A357-B099E81267AE}" srcOrd="4" destOrd="0" presId="urn:microsoft.com/office/officeart/2005/8/layout/process3"/>
    <dgm:cxn modelId="{B312037B-77FE-4F89-B88B-765935A530EB}" type="presParOf" srcId="{1445A340-A2A0-449E-A357-B099E81267AE}" destId="{2EBA6A9C-8A01-4865-8A69-12FB631115F4}" srcOrd="0" destOrd="0" presId="urn:microsoft.com/office/officeart/2005/8/layout/process3"/>
    <dgm:cxn modelId="{345141CA-830A-4551-BAC2-EA948087644A}" type="presParOf" srcId="{1445A340-A2A0-449E-A357-B099E81267AE}" destId="{A787023A-97BE-4512-B1E9-09733990FBC8}" srcOrd="1" destOrd="0" presId="urn:microsoft.com/office/officeart/2005/8/layout/process3"/>
    <dgm:cxn modelId="{97D72DFD-5E34-42A0-9FEC-E387751E220C}" type="presParOf" srcId="{1445A340-A2A0-449E-A357-B099E81267AE}" destId="{8530BF8F-45DA-4F40-A699-9B9FA547408B}"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CB136D7-F996-4D57-ACEE-FDB47022A64A}" type="doc">
      <dgm:prSet loTypeId="urn:microsoft.com/office/officeart/2009/layout/CirclePictureHierarchy" loCatId="hierarchy" qsTypeId="urn:microsoft.com/office/officeart/2005/8/quickstyle/simple1" qsCatId="simple" csTypeId="urn:microsoft.com/office/officeart/2005/8/colors/accent1_2" csCatId="accent1" phldr="1"/>
      <dgm:spPr/>
      <dgm:t>
        <a:bodyPr/>
        <a:lstStyle/>
        <a:p>
          <a:endParaRPr lang="en-US"/>
        </a:p>
      </dgm:t>
    </dgm:pt>
    <dgm:pt modelId="{AE198DE7-1667-4165-8690-A0EFD7F115D8}">
      <dgm:prSet phldrT="[Text]" custT="1"/>
      <dgm:spPr/>
      <dgm:t>
        <a:bodyPr/>
        <a:lstStyle/>
        <a:p>
          <a:r>
            <a:rPr lang="en-US" sz="1600" dirty="0" smtClean="0"/>
            <a:t>Redmond</a:t>
          </a:r>
          <a:endParaRPr lang="en-US" sz="1600" dirty="0"/>
        </a:p>
      </dgm:t>
    </dgm:pt>
    <dgm:pt modelId="{8BE4F74C-D7D6-409B-93D8-C518593B25C5}" type="parTrans" cxnId="{0483D335-9C68-4800-BBDD-0C9BB32BD70D}">
      <dgm:prSet/>
      <dgm:spPr/>
      <dgm:t>
        <a:bodyPr/>
        <a:lstStyle/>
        <a:p>
          <a:endParaRPr lang="en-US"/>
        </a:p>
      </dgm:t>
    </dgm:pt>
    <dgm:pt modelId="{98CF78F6-1D9F-4EDF-8AD8-6D1BD19C2CCC}" type="sibTrans" cxnId="{0483D335-9C68-4800-BBDD-0C9BB32BD70D}">
      <dgm:prSet/>
      <dgm:spPr/>
      <dgm:t>
        <a:bodyPr/>
        <a:lstStyle/>
        <a:p>
          <a:endParaRPr lang="en-US"/>
        </a:p>
      </dgm:t>
    </dgm:pt>
    <dgm:pt modelId="{3F9D48F0-46AC-47D2-9C26-03036919E7A0}">
      <dgm:prSet phldrT="[Text]" custT="1"/>
      <dgm:spPr/>
      <dgm:t>
        <a:bodyPr/>
        <a:lstStyle/>
        <a:p>
          <a:r>
            <a:rPr lang="en-US" sz="1600" dirty="0" smtClean="0"/>
            <a:t>B41</a:t>
          </a:r>
          <a:endParaRPr lang="en-US" sz="1600" dirty="0"/>
        </a:p>
      </dgm:t>
    </dgm:pt>
    <dgm:pt modelId="{398BF9CD-3085-414F-97F4-526672D0E2FD}" type="parTrans" cxnId="{01C20AC4-EE5E-4865-9D30-E011DA341AF8}">
      <dgm:prSet/>
      <dgm:spPr>
        <a:ln>
          <a:solidFill>
            <a:schemeClr val="tx1"/>
          </a:solidFill>
        </a:ln>
      </dgm:spPr>
      <dgm:t>
        <a:bodyPr/>
        <a:lstStyle/>
        <a:p>
          <a:endParaRPr lang="en-US"/>
        </a:p>
      </dgm:t>
    </dgm:pt>
    <dgm:pt modelId="{0A301378-A974-4D16-A8EC-B21F9EEDFC15}" type="sibTrans" cxnId="{01C20AC4-EE5E-4865-9D30-E011DA341AF8}">
      <dgm:prSet/>
      <dgm:spPr/>
      <dgm:t>
        <a:bodyPr/>
        <a:lstStyle/>
        <a:p>
          <a:endParaRPr lang="en-US"/>
        </a:p>
      </dgm:t>
    </dgm:pt>
    <dgm:pt modelId="{B6161FE1-C6C7-4DE9-81CD-6FBAB43A5E40}">
      <dgm:prSet phldrT="[Text]" custT="1"/>
      <dgm:spPr/>
      <dgm:t>
        <a:bodyPr/>
        <a:lstStyle/>
        <a:p>
          <a:r>
            <a:rPr lang="en-US" sz="1600" dirty="0" smtClean="0"/>
            <a:t>B44</a:t>
          </a:r>
          <a:endParaRPr lang="en-US" sz="1600" dirty="0"/>
        </a:p>
      </dgm:t>
    </dgm:pt>
    <dgm:pt modelId="{80A5146A-CEBB-46B7-BD0D-8F9D73B6A963}" type="parTrans" cxnId="{11B456FC-3708-43D2-A633-CF549369219F}">
      <dgm:prSet/>
      <dgm:spPr>
        <a:ln>
          <a:solidFill>
            <a:schemeClr val="tx1"/>
          </a:solidFill>
        </a:ln>
      </dgm:spPr>
      <dgm:t>
        <a:bodyPr/>
        <a:lstStyle/>
        <a:p>
          <a:endParaRPr lang="en-US"/>
        </a:p>
      </dgm:t>
    </dgm:pt>
    <dgm:pt modelId="{CCB39A31-C1CD-4ED6-9947-30B34AE6C553}" type="sibTrans" cxnId="{11B456FC-3708-43D2-A633-CF549369219F}">
      <dgm:prSet/>
      <dgm:spPr/>
      <dgm:t>
        <a:bodyPr/>
        <a:lstStyle/>
        <a:p>
          <a:endParaRPr lang="en-US"/>
        </a:p>
      </dgm:t>
    </dgm:pt>
    <dgm:pt modelId="{5D49CCA4-2E15-40B7-997B-26FEB2468092}" type="pres">
      <dgm:prSet presAssocID="{BCB136D7-F996-4D57-ACEE-FDB47022A64A}" presName="hierChild1" presStyleCnt="0">
        <dgm:presLayoutVars>
          <dgm:chPref val="1"/>
          <dgm:dir/>
          <dgm:animOne val="branch"/>
          <dgm:animLvl val="lvl"/>
          <dgm:resizeHandles/>
        </dgm:presLayoutVars>
      </dgm:prSet>
      <dgm:spPr/>
      <dgm:t>
        <a:bodyPr/>
        <a:lstStyle/>
        <a:p>
          <a:endParaRPr lang="en-US"/>
        </a:p>
      </dgm:t>
    </dgm:pt>
    <dgm:pt modelId="{D7D6172B-FE93-49D9-90FD-F0ADA8B28BB7}" type="pres">
      <dgm:prSet presAssocID="{AE198DE7-1667-4165-8690-A0EFD7F115D8}" presName="hierRoot1" presStyleCnt="0"/>
      <dgm:spPr/>
    </dgm:pt>
    <dgm:pt modelId="{748E7104-DCF0-48F4-B7AE-05E94BAF3E4E}" type="pres">
      <dgm:prSet presAssocID="{AE198DE7-1667-4165-8690-A0EFD7F115D8}" presName="composite" presStyleCnt="0"/>
      <dgm:spPr/>
    </dgm:pt>
    <dgm:pt modelId="{1B2DBD61-BADF-4E4C-BDCD-4AD1C5DB91D6}" type="pres">
      <dgm:prSet presAssocID="{AE198DE7-1667-4165-8690-A0EFD7F115D8}" presName="image" presStyleLbl="node0" presStyleIdx="0" presStyleCnt="1" custScaleX="113330" custScaleY="127100" custLinFactNeighborX="17712" custLinFactNeighborY="-28053"/>
      <dgm:spPr>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a:ln>
          <a:solidFill>
            <a:srgbClr val="FFC000"/>
          </a:solidFill>
        </a:ln>
      </dgm:spPr>
      <dgm:t>
        <a:bodyPr/>
        <a:lstStyle/>
        <a:p>
          <a:endParaRPr lang="en-US"/>
        </a:p>
      </dgm:t>
    </dgm:pt>
    <dgm:pt modelId="{DA938C88-F6B2-45CC-94B8-0D48A4ACE89E}" type="pres">
      <dgm:prSet presAssocID="{AE198DE7-1667-4165-8690-A0EFD7F115D8}" presName="text" presStyleLbl="revTx" presStyleIdx="0" presStyleCnt="3" custScaleX="204349" custLinFactNeighborX="71846" custLinFactNeighborY="-40327">
        <dgm:presLayoutVars>
          <dgm:chPref val="3"/>
        </dgm:presLayoutVars>
      </dgm:prSet>
      <dgm:spPr/>
      <dgm:t>
        <a:bodyPr/>
        <a:lstStyle/>
        <a:p>
          <a:endParaRPr lang="en-US"/>
        </a:p>
      </dgm:t>
    </dgm:pt>
    <dgm:pt modelId="{CCB074E8-FBF5-4291-8FC0-71DB5A75B16E}" type="pres">
      <dgm:prSet presAssocID="{AE198DE7-1667-4165-8690-A0EFD7F115D8}" presName="hierChild2" presStyleCnt="0"/>
      <dgm:spPr/>
    </dgm:pt>
    <dgm:pt modelId="{97B23CB4-68DC-4D6A-9F92-DAAA20344E37}" type="pres">
      <dgm:prSet presAssocID="{398BF9CD-3085-414F-97F4-526672D0E2FD}" presName="Name10" presStyleLbl="parChTrans1D2" presStyleIdx="0" presStyleCnt="2"/>
      <dgm:spPr/>
      <dgm:t>
        <a:bodyPr/>
        <a:lstStyle/>
        <a:p>
          <a:endParaRPr lang="en-US"/>
        </a:p>
      </dgm:t>
    </dgm:pt>
    <dgm:pt modelId="{E4511A3F-B097-44E0-A082-94E3C8F4A6E2}" type="pres">
      <dgm:prSet presAssocID="{3F9D48F0-46AC-47D2-9C26-03036919E7A0}" presName="hierRoot2" presStyleCnt="0"/>
      <dgm:spPr/>
    </dgm:pt>
    <dgm:pt modelId="{9F360DA7-9A13-4841-94A3-22659CEE7270}" type="pres">
      <dgm:prSet presAssocID="{3F9D48F0-46AC-47D2-9C26-03036919E7A0}" presName="composite2" presStyleCnt="0"/>
      <dgm:spPr/>
    </dgm:pt>
    <dgm:pt modelId="{5F4BB7F2-9CC7-4FA5-ACFB-83E5C2DFDBDE}" type="pres">
      <dgm:prSet presAssocID="{3F9D48F0-46AC-47D2-9C26-03036919E7A0}" presName="image2" presStyleLbl="node2" presStyleIdx="0" presStyleCnt="2" custScaleX="137806" custScaleY="137032" custLinFactNeighborX="-4401"/>
      <dgm:spPr>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dgm:spPr>
      <dgm:t>
        <a:bodyPr/>
        <a:lstStyle/>
        <a:p>
          <a:endParaRPr lang="en-US"/>
        </a:p>
      </dgm:t>
    </dgm:pt>
    <dgm:pt modelId="{583FAAA2-2288-40BF-AC08-FC7E33B755B2}" type="pres">
      <dgm:prSet presAssocID="{3F9D48F0-46AC-47D2-9C26-03036919E7A0}" presName="text2" presStyleLbl="revTx" presStyleIdx="1" presStyleCnt="3" custScaleX="112355" custLinFactNeighborX="28145" custLinFactNeighborY="-11014">
        <dgm:presLayoutVars>
          <dgm:chPref val="3"/>
        </dgm:presLayoutVars>
      </dgm:prSet>
      <dgm:spPr/>
      <dgm:t>
        <a:bodyPr/>
        <a:lstStyle/>
        <a:p>
          <a:endParaRPr lang="en-US"/>
        </a:p>
      </dgm:t>
    </dgm:pt>
    <dgm:pt modelId="{93DFBDBC-EF9A-4616-A1A9-BB3AE65EB191}" type="pres">
      <dgm:prSet presAssocID="{3F9D48F0-46AC-47D2-9C26-03036919E7A0}" presName="hierChild3" presStyleCnt="0"/>
      <dgm:spPr/>
    </dgm:pt>
    <dgm:pt modelId="{4AA9E2A4-76EE-4652-9690-6F9D599F7D44}" type="pres">
      <dgm:prSet presAssocID="{80A5146A-CEBB-46B7-BD0D-8F9D73B6A963}" presName="Name10" presStyleLbl="parChTrans1D2" presStyleIdx="1" presStyleCnt="2"/>
      <dgm:spPr/>
      <dgm:t>
        <a:bodyPr/>
        <a:lstStyle/>
        <a:p>
          <a:endParaRPr lang="en-US"/>
        </a:p>
      </dgm:t>
    </dgm:pt>
    <dgm:pt modelId="{74FA7570-5547-447F-976F-4812B51F9142}" type="pres">
      <dgm:prSet presAssocID="{B6161FE1-C6C7-4DE9-81CD-6FBAB43A5E40}" presName="hierRoot2" presStyleCnt="0"/>
      <dgm:spPr/>
    </dgm:pt>
    <dgm:pt modelId="{2264D8D2-9EC6-462A-AF39-38130E5BA212}" type="pres">
      <dgm:prSet presAssocID="{B6161FE1-C6C7-4DE9-81CD-6FBAB43A5E40}" presName="composite2" presStyleCnt="0"/>
      <dgm:spPr/>
    </dgm:pt>
    <dgm:pt modelId="{DC163506-242D-49D9-92BF-AA74177A4FE4}" type="pres">
      <dgm:prSet presAssocID="{B6161FE1-C6C7-4DE9-81CD-6FBAB43A5E40}" presName="image2" presStyleLbl="node2" presStyleIdx="1" presStyleCnt="2" custScaleX="126708" custScaleY="126708" custLinFactNeighborX="-12351"/>
      <dgm:spPr>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dgm:spPr>
      <dgm:t>
        <a:bodyPr/>
        <a:lstStyle/>
        <a:p>
          <a:endParaRPr lang="en-US"/>
        </a:p>
      </dgm:t>
    </dgm:pt>
    <dgm:pt modelId="{34C828A8-65D5-4D5A-BB92-9CF67610E6CC}" type="pres">
      <dgm:prSet presAssocID="{B6161FE1-C6C7-4DE9-81CD-6FBAB43A5E40}" presName="text2" presStyleLbl="revTx" presStyleIdx="2" presStyleCnt="3" custScaleX="103240" custLinFactNeighborX="29094" custLinFactNeighborY="-4478">
        <dgm:presLayoutVars>
          <dgm:chPref val="3"/>
        </dgm:presLayoutVars>
      </dgm:prSet>
      <dgm:spPr/>
      <dgm:t>
        <a:bodyPr/>
        <a:lstStyle/>
        <a:p>
          <a:endParaRPr lang="en-US"/>
        </a:p>
      </dgm:t>
    </dgm:pt>
    <dgm:pt modelId="{7841C8C1-1A1B-4182-B3B4-B1B36E4B2E9E}" type="pres">
      <dgm:prSet presAssocID="{B6161FE1-C6C7-4DE9-81CD-6FBAB43A5E40}" presName="hierChild3" presStyleCnt="0"/>
      <dgm:spPr/>
    </dgm:pt>
  </dgm:ptLst>
  <dgm:cxnLst>
    <dgm:cxn modelId="{54499148-7D05-4E57-B54C-8F086446A89D}" type="presOf" srcId="{AE198DE7-1667-4165-8690-A0EFD7F115D8}" destId="{DA938C88-F6B2-45CC-94B8-0D48A4ACE89E}" srcOrd="0" destOrd="0" presId="urn:microsoft.com/office/officeart/2009/layout/CirclePictureHierarchy"/>
    <dgm:cxn modelId="{2E74A294-D492-4878-A2E9-22DB8C775735}" type="presOf" srcId="{398BF9CD-3085-414F-97F4-526672D0E2FD}" destId="{97B23CB4-68DC-4D6A-9F92-DAAA20344E37}" srcOrd="0" destOrd="0" presId="urn:microsoft.com/office/officeart/2009/layout/CirclePictureHierarchy"/>
    <dgm:cxn modelId="{11B456FC-3708-43D2-A633-CF549369219F}" srcId="{AE198DE7-1667-4165-8690-A0EFD7F115D8}" destId="{B6161FE1-C6C7-4DE9-81CD-6FBAB43A5E40}" srcOrd="1" destOrd="0" parTransId="{80A5146A-CEBB-46B7-BD0D-8F9D73B6A963}" sibTransId="{CCB39A31-C1CD-4ED6-9947-30B34AE6C553}"/>
    <dgm:cxn modelId="{BE7D4BCE-547F-4161-9C27-72F6BB82309F}" type="presOf" srcId="{B6161FE1-C6C7-4DE9-81CD-6FBAB43A5E40}" destId="{34C828A8-65D5-4D5A-BB92-9CF67610E6CC}" srcOrd="0" destOrd="0" presId="urn:microsoft.com/office/officeart/2009/layout/CirclePictureHierarchy"/>
    <dgm:cxn modelId="{87FE1C69-6C55-448E-98C3-33994D1D34EA}" type="presOf" srcId="{BCB136D7-F996-4D57-ACEE-FDB47022A64A}" destId="{5D49CCA4-2E15-40B7-997B-26FEB2468092}" srcOrd="0" destOrd="0" presId="urn:microsoft.com/office/officeart/2009/layout/CirclePictureHierarchy"/>
    <dgm:cxn modelId="{D6BA8A1B-BC84-4F05-9259-2B3FD9DCADBF}" type="presOf" srcId="{80A5146A-CEBB-46B7-BD0D-8F9D73B6A963}" destId="{4AA9E2A4-76EE-4652-9690-6F9D599F7D44}" srcOrd="0" destOrd="0" presId="urn:microsoft.com/office/officeart/2009/layout/CirclePictureHierarchy"/>
    <dgm:cxn modelId="{73497E08-3486-49B9-91E4-3D28D3A86D7A}" type="presOf" srcId="{3F9D48F0-46AC-47D2-9C26-03036919E7A0}" destId="{583FAAA2-2288-40BF-AC08-FC7E33B755B2}" srcOrd="0" destOrd="0" presId="urn:microsoft.com/office/officeart/2009/layout/CirclePictureHierarchy"/>
    <dgm:cxn modelId="{0483D335-9C68-4800-BBDD-0C9BB32BD70D}" srcId="{BCB136D7-F996-4D57-ACEE-FDB47022A64A}" destId="{AE198DE7-1667-4165-8690-A0EFD7F115D8}" srcOrd="0" destOrd="0" parTransId="{8BE4F74C-D7D6-409B-93D8-C518593B25C5}" sibTransId="{98CF78F6-1D9F-4EDF-8AD8-6D1BD19C2CCC}"/>
    <dgm:cxn modelId="{01C20AC4-EE5E-4865-9D30-E011DA341AF8}" srcId="{AE198DE7-1667-4165-8690-A0EFD7F115D8}" destId="{3F9D48F0-46AC-47D2-9C26-03036919E7A0}" srcOrd="0" destOrd="0" parTransId="{398BF9CD-3085-414F-97F4-526672D0E2FD}" sibTransId="{0A301378-A974-4D16-A8EC-B21F9EEDFC15}"/>
    <dgm:cxn modelId="{D079353B-1954-4C4B-91F6-6C6BA7EE63C0}" type="presParOf" srcId="{5D49CCA4-2E15-40B7-997B-26FEB2468092}" destId="{D7D6172B-FE93-49D9-90FD-F0ADA8B28BB7}" srcOrd="0" destOrd="0" presId="urn:microsoft.com/office/officeart/2009/layout/CirclePictureHierarchy"/>
    <dgm:cxn modelId="{720305CB-2177-42DC-B9AA-9BF9448C8AA0}" type="presParOf" srcId="{D7D6172B-FE93-49D9-90FD-F0ADA8B28BB7}" destId="{748E7104-DCF0-48F4-B7AE-05E94BAF3E4E}" srcOrd="0" destOrd="0" presId="urn:microsoft.com/office/officeart/2009/layout/CirclePictureHierarchy"/>
    <dgm:cxn modelId="{9D87FC99-F198-4AC7-BECE-45C0299F9E61}" type="presParOf" srcId="{748E7104-DCF0-48F4-B7AE-05E94BAF3E4E}" destId="{1B2DBD61-BADF-4E4C-BDCD-4AD1C5DB91D6}" srcOrd="0" destOrd="0" presId="urn:microsoft.com/office/officeart/2009/layout/CirclePictureHierarchy"/>
    <dgm:cxn modelId="{7C285650-F58D-4270-89E6-7BCE7C9BCD7D}" type="presParOf" srcId="{748E7104-DCF0-48F4-B7AE-05E94BAF3E4E}" destId="{DA938C88-F6B2-45CC-94B8-0D48A4ACE89E}" srcOrd="1" destOrd="0" presId="urn:microsoft.com/office/officeart/2009/layout/CirclePictureHierarchy"/>
    <dgm:cxn modelId="{888446AB-4BC0-444E-A616-6E79DBBB2BE2}" type="presParOf" srcId="{D7D6172B-FE93-49D9-90FD-F0ADA8B28BB7}" destId="{CCB074E8-FBF5-4291-8FC0-71DB5A75B16E}" srcOrd="1" destOrd="0" presId="urn:microsoft.com/office/officeart/2009/layout/CirclePictureHierarchy"/>
    <dgm:cxn modelId="{B119644E-0881-4824-AD5D-95257CF98758}" type="presParOf" srcId="{CCB074E8-FBF5-4291-8FC0-71DB5A75B16E}" destId="{97B23CB4-68DC-4D6A-9F92-DAAA20344E37}" srcOrd="0" destOrd="0" presId="urn:microsoft.com/office/officeart/2009/layout/CirclePictureHierarchy"/>
    <dgm:cxn modelId="{C09AEEB0-EDB9-4641-BE58-C226B458D493}" type="presParOf" srcId="{CCB074E8-FBF5-4291-8FC0-71DB5A75B16E}" destId="{E4511A3F-B097-44E0-A082-94E3C8F4A6E2}" srcOrd="1" destOrd="0" presId="urn:microsoft.com/office/officeart/2009/layout/CirclePictureHierarchy"/>
    <dgm:cxn modelId="{0A937033-6B3D-4F39-957A-72F0596425B6}" type="presParOf" srcId="{E4511A3F-B097-44E0-A082-94E3C8F4A6E2}" destId="{9F360DA7-9A13-4841-94A3-22659CEE7270}" srcOrd="0" destOrd="0" presId="urn:microsoft.com/office/officeart/2009/layout/CirclePictureHierarchy"/>
    <dgm:cxn modelId="{932104B4-5E87-4E13-A0E5-2E632B09AEF7}" type="presParOf" srcId="{9F360DA7-9A13-4841-94A3-22659CEE7270}" destId="{5F4BB7F2-9CC7-4FA5-ACFB-83E5C2DFDBDE}" srcOrd="0" destOrd="0" presId="urn:microsoft.com/office/officeart/2009/layout/CirclePictureHierarchy"/>
    <dgm:cxn modelId="{413F6E66-13AE-4412-B6D9-253D3D627EBB}" type="presParOf" srcId="{9F360DA7-9A13-4841-94A3-22659CEE7270}" destId="{583FAAA2-2288-40BF-AC08-FC7E33B755B2}" srcOrd="1" destOrd="0" presId="urn:microsoft.com/office/officeart/2009/layout/CirclePictureHierarchy"/>
    <dgm:cxn modelId="{B743A78B-3DF3-4F70-8A21-233DF3FE67F3}" type="presParOf" srcId="{E4511A3F-B097-44E0-A082-94E3C8F4A6E2}" destId="{93DFBDBC-EF9A-4616-A1A9-BB3AE65EB191}" srcOrd="1" destOrd="0" presId="urn:microsoft.com/office/officeart/2009/layout/CirclePictureHierarchy"/>
    <dgm:cxn modelId="{ED01C668-184E-4DB0-B587-BEC991F59DCA}" type="presParOf" srcId="{CCB074E8-FBF5-4291-8FC0-71DB5A75B16E}" destId="{4AA9E2A4-76EE-4652-9690-6F9D599F7D44}" srcOrd="2" destOrd="0" presId="urn:microsoft.com/office/officeart/2009/layout/CirclePictureHierarchy"/>
    <dgm:cxn modelId="{33C4ADE8-B6B5-4300-A22C-5B2C9C16DA12}" type="presParOf" srcId="{CCB074E8-FBF5-4291-8FC0-71DB5A75B16E}" destId="{74FA7570-5547-447F-976F-4812B51F9142}" srcOrd="3" destOrd="0" presId="urn:microsoft.com/office/officeart/2009/layout/CirclePictureHierarchy"/>
    <dgm:cxn modelId="{DC0B8B7C-F410-4E0E-B51D-CE8354ECA257}" type="presParOf" srcId="{74FA7570-5547-447F-976F-4812B51F9142}" destId="{2264D8D2-9EC6-462A-AF39-38130E5BA212}" srcOrd="0" destOrd="0" presId="urn:microsoft.com/office/officeart/2009/layout/CirclePictureHierarchy"/>
    <dgm:cxn modelId="{46A29BFC-AB13-4F95-9F00-2FFAA2554761}" type="presParOf" srcId="{2264D8D2-9EC6-462A-AF39-38130E5BA212}" destId="{DC163506-242D-49D9-92BF-AA74177A4FE4}" srcOrd="0" destOrd="0" presId="urn:microsoft.com/office/officeart/2009/layout/CirclePictureHierarchy"/>
    <dgm:cxn modelId="{C287EBB5-CDFF-4DC4-91B7-3CBF35609590}" type="presParOf" srcId="{2264D8D2-9EC6-462A-AF39-38130E5BA212}" destId="{34C828A8-65D5-4D5A-BB92-9CF67610E6CC}" srcOrd="1" destOrd="0" presId="urn:microsoft.com/office/officeart/2009/layout/CirclePictureHierarchy"/>
    <dgm:cxn modelId="{51C4C9B8-78AD-473A-BA8A-D4C7ED457506}" type="presParOf" srcId="{74FA7570-5547-447F-976F-4812B51F9142}" destId="{7841C8C1-1A1B-4182-B3B4-B1B36E4B2E9E}" srcOrd="1" destOrd="0" presId="urn:microsoft.com/office/officeart/2009/layout/CirclePicture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CB136D7-F996-4D57-ACEE-FDB47022A64A}" type="doc">
      <dgm:prSet loTypeId="urn:microsoft.com/office/officeart/2009/layout/CirclePictureHierarchy" loCatId="hierarchy" qsTypeId="urn:microsoft.com/office/officeart/2005/8/quickstyle/simple1" qsCatId="simple" csTypeId="urn:microsoft.com/office/officeart/2005/8/colors/accent1_2" csCatId="accent1" phldr="1"/>
      <dgm:spPr/>
      <dgm:t>
        <a:bodyPr/>
        <a:lstStyle/>
        <a:p>
          <a:endParaRPr lang="en-US"/>
        </a:p>
      </dgm:t>
    </dgm:pt>
    <dgm:pt modelId="{AE198DE7-1667-4165-8690-A0EFD7F115D8}">
      <dgm:prSet phldrT="[Text]" custT="1"/>
      <dgm:spPr/>
      <dgm:t>
        <a:bodyPr/>
        <a:lstStyle/>
        <a:p>
          <a:r>
            <a:rPr lang="en-US" sz="1600" b="1" dirty="0" smtClean="0"/>
            <a:t>“Collection Node” </a:t>
          </a:r>
          <a:endParaRPr lang="en-US" sz="1600" b="1" dirty="0"/>
        </a:p>
      </dgm:t>
    </dgm:pt>
    <dgm:pt modelId="{8BE4F74C-D7D6-409B-93D8-C518593B25C5}" type="parTrans" cxnId="{0483D335-9C68-4800-BBDD-0C9BB32BD70D}">
      <dgm:prSet/>
      <dgm:spPr/>
      <dgm:t>
        <a:bodyPr/>
        <a:lstStyle/>
        <a:p>
          <a:endParaRPr lang="en-US"/>
        </a:p>
      </dgm:t>
    </dgm:pt>
    <dgm:pt modelId="{98CF78F6-1D9F-4EDF-8AD8-6D1BD19C2CCC}" type="sibTrans" cxnId="{0483D335-9C68-4800-BBDD-0C9BB32BD70D}">
      <dgm:prSet/>
      <dgm:spPr/>
      <dgm:t>
        <a:bodyPr/>
        <a:lstStyle/>
        <a:p>
          <a:endParaRPr lang="en-US"/>
        </a:p>
      </dgm:t>
    </dgm:pt>
    <dgm:pt modelId="{3F9D48F0-46AC-47D2-9C26-03036919E7A0}">
      <dgm:prSet phldrT="[Text]" custT="1"/>
      <dgm:spPr/>
      <dgm:t>
        <a:bodyPr/>
        <a:lstStyle/>
        <a:p>
          <a:r>
            <a:rPr lang="en-US" sz="1600" dirty="0" smtClean="0"/>
            <a:t>B41</a:t>
          </a:r>
          <a:endParaRPr lang="en-US" sz="1600" dirty="0"/>
        </a:p>
      </dgm:t>
    </dgm:pt>
    <dgm:pt modelId="{398BF9CD-3085-414F-97F4-526672D0E2FD}" type="parTrans" cxnId="{01C20AC4-EE5E-4865-9D30-E011DA341AF8}">
      <dgm:prSet/>
      <dgm:spPr>
        <a:ln>
          <a:solidFill>
            <a:schemeClr val="tx1"/>
          </a:solidFill>
        </a:ln>
      </dgm:spPr>
      <dgm:t>
        <a:bodyPr/>
        <a:lstStyle/>
        <a:p>
          <a:endParaRPr lang="en-US"/>
        </a:p>
      </dgm:t>
    </dgm:pt>
    <dgm:pt modelId="{0A301378-A974-4D16-A8EC-B21F9EEDFC15}" type="sibTrans" cxnId="{01C20AC4-EE5E-4865-9D30-E011DA341AF8}">
      <dgm:prSet/>
      <dgm:spPr/>
      <dgm:t>
        <a:bodyPr/>
        <a:lstStyle/>
        <a:p>
          <a:endParaRPr lang="en-US"/>
        </a:p>
      </dgm:t>
    </dgm:pt>
    <dgm:pt modelId="{329DE064-1D72-431B-BCB8-80E7459FBEB2}">
      <dgm:prSet phldrT="[Text]" custT="1"/>
      <dgm:spPr/>
      <dgm:t>
        <a:bodyPr/>
        <a:lstStyle/>
        <a:p>
          <a:r>
            <a:rPr lang="en-US" sz="1600" dirty="0" smtClean="0"/>
            <a:t>B44</a:t>
          </a:r>
          <a:endParaRPr lang="en-US" sz="1600" dirty="0"/>
        </a:p>
      </dgm:t>
    </dgm:pt>
    <dgm:pt modelId="{F4E4A780-1822-41B9-AD1C-AEC83F64D714}" type="parTrans" cxnId="{BAA27303-E577-43FB-98CE-850AACB0EA03}">
      <dgm:prSet/>
      <dgm:spPr>
        <a:ln>
          <a:solidFill>
            <a:schemeClr val="tx1"/>
          </a:solidFill>
        </a:ln>
      </dgm:spPr>
      <dgm:t>
        <a:bodyPr/>
        <a:lstStyle/>
        <a:p>
          <a:endParaRPr lang="en-US"/>
        </a:p>
      </dgm:t>
    </dgm:pt>
    <dgm:pt modelId="{7302259A-083A-4546-B1A0-7D34DC7B01EE}" type="sibTrans" cxnId="{BAA27303-E577-43FB-98CE-850AACB0EA03}">
      <dgm:prSet/>
      <dgm:spPr/>
      <dgm:t>
        <a:bodyPr/>
        <a:lstStyle/>
        <a:p>
          <a:endParaRPr lang="en-US"/>
        </a:p>
      </dgm:t>
    </dgm:pt>
    <dgm:pt modelId="{FDF79975-967C-418E-9B49-156773391C34}">
      <dgm:prSet phldrT="[Text]" custT="1"/>
      <dgm:spPr/>
      <dgm:t>
        <a:bodyPr/>
        <a:lstStyle/>
        <a:p>
          <a:r>
            <a:rPr lang="en-US" sz="1600" dirty="0" smtClean="0"/>
            <a:t>Redmond</a:t>
          </a:r>
          <a:endParaRPr lang="en-US" sz="1200" dirty="0"/>
        </a:p>
      </dgm:t>
    </dgm:pt>
    <dgm:pt modelId="{357DCF01-E9A9-4568-AB78-1BE6E98FF8DD}" type="parTrans" cxnId="{5717AD7F-9550-49E0-85D1-A89C35D57530}">
      <dgm:prSet/>
      <dgm:spPr>
        <a:ln>
          <a:solidFill>
            <a:schemeClr val="tx1"/>
          </a:solidFill>
        </a:ln>
      </dgm:spPr>
      <dgm:t>
        <a:bodyPr/>
        <a:lstStyle/>
        <a:p>
          <a:endParaRPr lang="en-US"/>
        </a:p>
      </dgm:t>
    </dgm:pt>
    <dgm:pt modelId="{D81EF98B-962E-485E-9EAF-525E4A9F0F20}" type="sibTrans" cxnId="{5717AD7F-9550-49E0-85D1-A89C35D57530}">
      <dgm:prSet/>
      <dgm:spPr/>
      <dgm:t>
        <a:bodyPr/>
        <a:lstStyle/>
        <a:p>
          <a:endParaRPr lang="en-US"/>
        </a:p>
      </dgm:t>
    </dgm:pt>
    <dgm:pt modelId="{5D49CCA4-2E15-40B7-997B-26FEB2468092}" type="pres">
      <dgm:prSet presAssocID="{BCB136D7-F996-4D57-ACEE-FDB47022A64A}" presName="hierChild1" presStyleCnt="0">
        <dgm:presLayoutVars>
          <dgm:chPref val="1"/>
          <dgm:dir/>
          <dgm:animOne val="branch"/>
          <dgm:animLvl val="lvl"/>
          <dgm:resizeHandles/>
        </dgm:presLayoutVars>
      </dgm:prSet>
      <dgm:spPr/>
      <dgm:t>
        <a:bodyPr/>
        <a:lstStyle/>
        <a:p>
          <a:endParaRPr lang="en-US"/>
        </a:p>
      </dgm:t>
    </dgm:pt>
    <dgm:pt modelId="{D7D6172B-FE93-49D9-90FD-F0ADA8B28BB7}" type="pres">
      <dgm:prSet presAssocID="{AE198DE7-1667-4165-8690-A0EFD7F115D8}" presName="hierRoot1" presStyleCnt="0"/>
      <dgm:spPr/>
    </dgm:pt>
    <dgm:pt modelId="{748E7104-DCF0-48F4-B7AE-05E94BAF3E4E}" type="pres">
      <dgm:prSet presAssocID="{AE198DE7-1667-4165-8690-A0EFD7F115D8}" presName="composite" presStyleCnt="0"/>
      <dgm:spPr/>
    </dgm:pt>
    <dgm:pt modelId="{1B2DBD61-BADF-4E4C-BDCD-4AD1C5DB91D6}" type="pres">
      <dgm:prSet presAssocID="{AE198DE7-1667-4165-8690-A0EFD7F115D8}" presName="image" presStyleLbl="node0" presStyleIdx="0" presStyleCnt="1" custLinFactNeighborX="27282"/>
      <dgm:spPr/>
      <dgm:t>
        <a:bodyPr/>
        <a:lstStyle/>
        <a:p>
          <a:endParaRPr lang="en-US"/>
        </a:p>
      </dgm:t>
    </dgm:pt>
    <dgm:pt modelId="{DA938C88-F6B2-45CC-94B8-0D48A4ACE89E}" type="pres">
      <dgm:prSet presAssocID="{AE198DE7-1667-4165-8690-A0EFD7F115D8}" presName="text" presStyleLbl="revTx" presStyleIdx="0" presStyleCnt="4" custScaleX="234242" custLinFactX="6601" custLinFactNeighborX="100000" custLinFactNeighborY="354">
        <dgm:presLayoutVars>
          <dgm:chPref val="3"/>
        </dgm:presLayoutVars>
      </dgm:prSet>
      <dgm:spPr/>
      <dgm:t>
        <a:bodyPr/>
        <a:lstStyle/>
        <a:p>
          <a:endParaRPr lang="en-US"/>
        </a:p>
      </dgm:t>
    </dgm:pt>
    <dgm:pt modelId="{CCB074E8-FBF5-4291-8FC0-71DB5A75B16E}" type="pres">
      <dgm:prSet presAssocID="{AE198DE7-1667-4165-8690-A0EFD7F115D8}" presName="hierChild2" presStyleCnt="0"/>
      <dgm:spPr/>
    </dgm:pt>
    <dgm:pt modelId="{A6F5991F-37EC-42F9-A3B5-C3743E2481EA}" type="pres">
      <dgm:prSet presAssocID="{357DCF01-E9A9-4568-AB78-1BE6E98FF8DD}" presName="Name10" presStyleLbl="parChTrans1D2" presStyleIdx="0" presStyleCnt="3"/>
      <dgm:spPr/>
      <dgm:t>
        <a:bodyPr/>
        <a:lstStyle/>
        <a:p>
          <a:endParaRPr lang="en-US"/>
        </a:p>
      </dgm:t>
    </dgm:pt>
    <dgm:pt modelId="{1C1A60EF-A69F-4ACC-AB35-0B9FC0C831F1}" type="pres">
      <dgm:prSet presAssocID="{FDF79975-967C-418E-9B49-156773391C34}" presName="hierRoot2" presStyleCnt="0"/>
      <dgm:spPr/>
    </dgm:pt>
    <dgm:pt modelId="{F3585BF8-6570-4CF6-BC48-C95EF7D3AACD}" type="pres">
      <dgm:prSet presAssocID="{FDF79975-967C-418E-9B49-156773391C34}" presName="composite2" presStyleCnt="0"/>
      <dgm:spPr/>
    </dgm:pt>
    <dgm:pt modelId="{65FAD9D7-E019-49A3-A630-9527AE63CB1D}" type="pres">
      <dgm:prSet presAssocID="{FDF79975-967C-418E-9B49-156773391C34}" presName="image2" presStyleLbl="node2"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a:ln>
          <a:solidFill>
            <a:srgbClr val="FF0000"/>
          </a:solidFill>
        </a:ln>
      </dgm:spPr>
      <dgm:t>
        <a:bodyPr/>
        <a:lstStyle/>
        <a:p>
          <a:endParaRPr lang="en-US"/>
        </a:p>
      </dgm:t>
    </dgm:pt>
    <dgm:pt modelId="{D7568105-5B44-41A1-8580-5977EC604C95}" type="pres">
      <dgm:prSet presAssocID="{FDF79975-967C-418E-9B49-156773391C34}" presName="text2" presStyleLbl="revTx" presStyleIdx="1" presStyleCnt="4" custScaleX="129524" custLinFactNeighborX="14151" custLinFactNeighborY="1781">
        <dgm:presLayoutVars>
          <dgm:chPref val="3"/>
        </dgm:presLayoutVars>
      </dgm:prSet>
      <dgm:spPr/>
      <dgm:t>
        <a:bodyPr/>
        <a:lstStyle/>
        <a:p>
          <a:endParaRPr lang="en-US"/>
        </a:p>
      </dgm:t>
    </dgm:pt>
    <dgm:pt modelId="{555D11B4-744C-4478-81B9-E23633337688}" type="pres">
      <dgm:prSet presAssocID="{FDF79975-967C-418E-9B49-156773391C34}" presName="hierChild3" presStyleCnt="0"/>
      <dgm:spPr/>
    </dgm:pt>
    <dgm:pt modelId="{97B23CB4-68DC-4D6A-9F92-DAAA20344E37}" type="pres">
      <dgm:prSet presAssocID="{398BF9CD-3085-414F-97F4-526672D0E2FD}" presName="Name10" presStyleLbl="parChTrans1D2" presStyleIdx="1" presStyleCnt="3"/>
      <dgm:spPr/>
      <dgm:t>
        <a:bodyPr/>
        <a:lstStyle/>
        <a:p>
          <a:endParaRPr lang="en-US"/>
        </a:p>
      </dgm:t>
    </dgm:pt>
    <dgm:pt modelId="{E4511A3F-B097-44E0-A082-94E3C8F4A6E2}" type="pres">
      <dgm:prSet presAssocID="{3F9D48F0-46AC-47D2-9C26-03036919E7A0}" presName="hierRoot2" presStyleCnt="0"/>
      <dgm:spPr/>
    </dgm:pt>
    <dgm:pt modelId="{9F360DA7-9A13-4841-94A3-22659CEE7270}" type="pres">
      <dgm:prSet presAssocID="{3F9D48F0-46AC-47D2-9C26-03036919E7A0}" presName="composite2" presStyleCnt="0"/>
      <dgm:spPr/>
    </dgm:pt>
    <dgm:pt modelId="{5F4BB7F2-9CC7-4FA5-ACFB-83E5C2DFDBDE}" type="pres">
      <dgm:prSet presAssocID="{3F9D48F0-46AC-47D2-9C26-03036919E7A0}" presName="image2" presStyleLbl="node2" presStyleIdx="1"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dgm:spPr>
      <dgm:t>
        <a:bodyPr/>
        <a:lstStyle/>
        <a:p>
          <a:endParaRPr lang="en-US"/>
        </a:p>
      </dgm:t>
    </dgm:pt>
    <dgm:pt modelId="{583FAAA2-2288-40BF-AC08-FC7E33B755B2}" type="pres">
      <dgm:prSet presAssocID="{3F9D48F0-46AC-47D2-9C26-03036919E7A0}" presName="text2" presStyleLbl="revTx" presStyleIdx="2" presStyleCnt="4">
        <dgm:presLayoutVars>
          <dgm:chPref val="3"/>
        </dgm:presLayoutVars>
      </dgm:prSet>
      <dgm:spPr/>
      <dgm:t>
        <a:bodyPr/>
        <a:lstStyle/>
        <a:p>
          <a:endParaRPr lang="en-US"/>
        </a:p>
      </dgm:t>
    </dgm:pt>
    <dgm:pt modelId="{93DFBDBC-EF9A-4616-A1A9-BB3AE65EB191}" type="pres">
      <dgm:prSet presAssocID="{3F9D48F0-46AC-47D2-9C26-03036919E7A0}" presName="hierChild3" presStyleCnt="0"/>
      <dgm:spPr/>
    </dgm:pt>
    <dgm:pt modelId="{959041BE-4C4F-4A40-AF35-9D605E47E6E5}" type="pres">
      <dgm:prSet presAssocID="{F4E4A780-1822-41B9-AD1C-AEC83F64D714}" presName="Name10" presStyleLbl="parChTrans1D2" presStyleIdx="2" presStyleCnt="3"/>
      <dgm:spPr/>
      <dgm:t>
        <a:bodyPr/>
        <a:lstStyle/>
        <a:p>
          <a:endParaRPr lang="en-US"/>
        </a:p>
      </dgm:t>
    </dgm:pt>
    <dgm:pt modelId="{0850BA73-0F63-49E8-8FEA-8A8B5DDA09AD}" type="pres">
      <dgm:prSet presAssocID="{329DE064-1D72-431B-BCB8-80E7459FBEB2}" presName="hierRoot2" presStyleCnt="0"/>
      <dgm:spPr/>
    </dgm:pt>
    <dgm:pt modelId="{8EAD8A77-8DFD-4C3A-892B-AB9860B24285}" type="pres">
      <dgm:prSet presAssocID="{329DE064-1D72-431B-BCB8-80E7459FBEB2}" presName="composite2" presStyleCnt="0"/>
      <dgm:spPr/>
    </dgm:pt>
    <dgm:pt modelId="{930937C9-89E0-4390-9FEF-653FBBF25BC8}" type="pres">
      <dgm:prSet presAssocID="{329DE064-1D72-431B-BCB8-80E7459FBEB2}" presName="image2" presStyleLbl="node2" presStyleIdx="2"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dgm:spPr>
      <dgm:t>
        <a:bodyPr/>
        <a:lstStyle/>
        <a:p>
          <a:endParaRPr lang="en-US"/>
        </a:p>
      </dgm:t>
    </dgm:pt>
    <dgm:pt modelId="{AAAD9090-AE06-4085-B46C-508CC83B920A}" type="pres">
      <dgm:prSet presAssocID="{329DE064-1D72-431B-BCB8-80E7459FBEB2}" presName="text2" presStyleLbl="revTx" presStyleIdx="3" presStyleCnt="4">
        <dgm:presLayoutVars>
          <dgm:chPref val="3"/>
        </dgm:presLayoutVars>
      </dgm:prSet>
      <dgm:spPr/>
      <dgm:t>
        <a:bodyPr/>
        <a:lstStyle/>
        <a:p>
          <a:endParaRPr lang="en-US"/>
        </a:p>
      </dgm:t>
    </dgm:pt>
    <dgm:pt modelId="{25C6CAC1-B4A4-4BC4-AC14-B94B0E406358}" type="pres">
      <dgm:prSet presAssocID="{329DE064-1D72-431B-BCB8-80E7459FBEB2}" presName="hierChild3" presStyleCnt="0"/>
      <dgm:spPr/>
    </dgm:pt>
  </dgm:ptLst>
  <dgm:cxnLst>
    <dgm:cxn modelId="{BAA27303-E577-43FB-98CE-850AACB0EA03}" srcId="{AE198DE7-1667-4165-8690-A0EFD7F115D8}" destId="{329DE064-1D72-431B-BCB8-80E7459FBEB2}" srcOrd="2" destOrd="0" parTransId="{F4E4A780-1822-41B9-AD1C-AEC83F64D714}" sibTransId="{7302259A-083A-4546-B1A0-7D34DC7B01EE}"/>
    <dgm:cxn modelId="{CE0E6FED-6A56-4BFE-872C-372AB9EB865F}" type="presOf" srcId="{BCB136D7-F996-4D57-ACEE-FDB47022A64A}" destId="{5D49CCA4-2E15-40B7-997B-26FEB2468092}" srcOrd="0" destOrd="0" presId="urn:microsoft.com/office/officeart/2009/layout/CirclePictureHierarchy"/>
    <dgm:cxn modelId="{688B92C6-A6CE-4FBE-AD1E-E1AE3689B086}" type="presOf" srcId="{F4E4A780-1822-41B9-AD1C-AEC83F64D714}" destId="{959041BE-4C4F-4A40-AF35-9D605E47E6E5}" srcOrd="0" destOrd="0" presId="urn:microsoft.com/office/officeart/2009/layout/CirclePictureHierarchy"/>
    <dgm:cxn modelId="{860D16E0-8E95-42B1-BA6B-8AF68849869A}" type="presOf" srcId="{AE198DE7-1667-4165-8690-A0EFD7F115D8}" destId="{DA938C88-F6B2-45CC-94B8-0D48A4ACE89E}" srcOrd="0" destOrd="0" presId="urn:microsoft.com/office/officeart/2009/layout/CirclePictureHierarchy"/>
    <dgm:cxn modelId="{B7FAA3D3-1887-420A-AA6E-5B38DBC870AF}" type="presOf" srcId="{357DCF01-E9A9-4568-AB78-1BE6E98FF8DD}" destId="{A6F5991F-37EC-42F9-A3B5-C3743E2481EA}" srcOrd="0" destOrd="0" presId="urn:microsoft.com/office/officeart/2009/layout/CirclePictureHierarchy"/>
    <dgm:cxn modelId="{8C4F810C-EDF2-45D2-923D-0E9CD5CC1614}" type="presOf" srcId="{329DE064-1D72-431B-BCB8-80E7459FBEB2}" destId="{AAAD9090-AE06-4085-B46C-508CC83B920A}" srcOrd="0" destOrd="0" presId="urn:microsoft.com/office/officeart/2009/layout/CirclePictureHierarchy"/>
    <dgm:cxn modelId="{0EA9D5BD-1895-460C-865C-71C4E903266A}" type="presOf" srcId="{398BF9CD-3085-414F-97F4-526672D0E2FD}" destId="{97B23CB4-68DC-4D6A-9F92-DAAA20344E37}" srcOrd="0" destOrd="0" presId="urn:microsoft.com/office/officeart/2009/layout/CirclePictureHierarchy"/>
    <dgm:cxn modelId="{F7EF54E1-CF04-4896-B7EC-D0E4B49979FF}" type="presOf" srcId="{3F9D48F0-46AC-47D2-9C26-03036919E7A0}" destId="{583FAAA2-2288-40BF-AC08-FC7E33B755B2}" srcOrd="0" destOrd="0" presId="urn:microsoft.com/office/officeart/2009/layout/CirclePictureHierarchy"/>
    <dgm:cxn modelId="{D8A97723-D9A8-4430-AF29-6C061E9611F6}" type="presOf" srcId="{FDF79975-967C-418E-9B49-156773391C34}" destId="{D7568105-5B44-41A1-8580-5977EC604C95}" srcOrd="0" destOrd="0" presId="urn:microsoft.com/office/officeart/2009/layout/CirclePictureHierarchy"/>
    <dgm:cxn modelId="{0483D335-9C68-4800-BBDD-0C9BB32BD70D}" srcId="{BCB136D7-F996-4D57-ACEE-FDB47022A64A}" destId="{AE198DE7-1667-4165-8690-A0EFD7F115D8}" srcOrd="0" destOrd="0" parTransId="{8BE4F74C-D7D6-409B-93D8-C518593B25C5}" sibTransId="{98CF78F6-1D9F-4EDF-8AD8-6D1BD19C2CCC}"/>
    <dgm:cxn modelId="{5717AD7F-9550-49E0-85D1-A89C35D57530}" srcId="{AE198DE7-1667-4165-8690-A0EFD7F115D8}" destId="{FDF79975-967C-418E-9B49-156773391C34}" srcOrd="0" destOrd="0" parTransId="{357DCF01-E9A9-4568-AB78-1BE6E98FF8DD}" sibTransId="{D81EF98B-962E-485E-9EAF-525E4A9F0F20}"/>
    <dgm:cxn modelId="{01C20AC4-EE5E-4865-9D30-E011DA341AF8}" srcId="{AE198DE7-1667-4165-8690-A0EFD7F115D8}" destId="{3F9D48F0-46AC-47D2-9C26-03036919E7A0}" srcOrd="1" destOrd="0" parTransId="{398BF9CD-3085-414F-97F4-526672D0E2FD}" sibTransId="{0A301378-A974-4D16-A8EC-B21F9EEDFC15}"/>
    <dgm:cxn modelId="{D8A4C0CB-F854-4ED2-88A5-B1C023C2A062}" type="presParOf" srcId="{5D49CCA4-2E15-40B7-997B-26FEB2468092}" destId="{D7D6172B-FE93-49D9-90FD-F0ADA8B28BB7}" srcOrd="0" destOrd="0" presId="urn:microsoft.com/office/officeart/2009/layout/CirclePictureHierarchy"/>
    <dgm:cxn modelId="{028AB809-EE78-4796-A3A3-D8911DF2038B}" type="presParOf" srcId="{D7D6172B-FE93-49D9-90FD-F0ADA8B28BB7}" destId="{748E7104-DCF0-48F4-B7AE-05E94BAF3E4E}" srcOrd="0" destOrd="0" presId="urn:microsoft.com/office/officeart/2009/layout/CirclePictureHierarchy"/>
    <dgm:cxn modelId="{5C36B8D6-9B39-4EAB-B16D-0E56070EAFCC}" type="presParOf" srcId="{748E7104-DCF0-48F4-B7AE-05E94BAF3E4E}" destId="{1B2DBD61-BADF-4E4C-BDCD-4AD1C5DB91D6}" srcOrd="0" destOrd="0" presId="urn:microsoft.com/office/officeart/2009/layout/CirclePictureHierarchy"/>
    <dgm:cxn modelId="{304E1C70-8C78-4747-9D46-B586984EB64F}" type="presParOf" srcId="{748E7104-DCF0-48F4-B7AE-05E94BAF3E4E}" destId="{DA938C88-F6B2-45CC-94B8-0D48A4ACE89E}" srcOrd="1" destOrd="0" presId="urn:microsoft.com/office/officeart/2009/layout/CirclePictureHierarchy"/>
    <dgm:cxn modelId="{B1C71273-6F33-47A8-9992-C97C9A5D385B}" type="presParOf" srcId="{D7D6172B-FE93-49D9-90FD-F0ADA8B28BB7}" destId="{CCB074E8-FBF5-4291-8FC0-71DB5A75B16E}" srcOrd="1" destOrd="0" presId="urn:microsoft.com/office/officeart/2009/layout/CirclePictureHierarchy"/>
    <dgm:cxn modelId="{C236A64E-219B-4207-BEC6-E1AD13F70CEB}" type="presParOf" srcId="{CCB074E8-FBF5-4291-8FC0-71DB5A75B16E}" destId="{A6F5991F-37EC-42F9-A3B5-C3743E2481EA}" srcOrd="0" destOrd="0" presId="urn:microsoft.com/office/officeart/2009/layout/CirclePictureHierarchy"/>
    <dgm:cxn modelId="{BD29D5EA-E6B5-41D1-8971-14A15E0E94AB}" type="presParOf" srcId="{CCB074E8-FBF5-4291-8FC0-71DB5A75B16E}" destId="{1C1A60EF-A69F-4ACC-AB35-0B9FC0C831F1}" srcOrd="1" destOrd="0" presId="urn:microsoft.com/office/officeart/2009/layout/CirclePictureHierarchy"/>
    <dgm:cxn modelId="{AF142265-91F8-4BC8-AA05-0AF13BE8B8F0}" type="presParOf" srcId="{1C1A60EF-A69F-4ACC-AB35-0B9FC0C831F1}" destId="{F3585BF8-6570-4CF6-BC48-C95EF7D3AACD}" srcOrd="0" destOrd="0" presId="urn:microsoft.com/office/officeart/2009/layout/CirclePictureHierarchy"/>
    <dgm:cxn modelId="{F867C619-4BD1-41CD-A76B-54E919F88D0E}" type="presParOf" srcId="{F3585BF8-6570-4CF6-BC48-C95EF7D3AACD}" destId="{65FAD9D7-E019-49A3-A630-9527AE63CB1D}" srcOrd="0" destOrd="0" presId="urn:microsoft.com/office/officeart/2009/layout/CirclePictureHierarchy"/>
    <dgm:cxn modelId="{EE387BCA-89F0-4DEE-BCD8-57EFCA949C7E}" type="presParOf" srcId="{F3585BF8-6570-4CF6-BC48-C95EF7D3AACD}" destId="{D7568105-5B44-41A1-8580-5977EC604C95}" srcOrd="1" destOrd="0" presId="urn:microsoft.com/office/officeart/2009/layout/CirclePictureHierarchy"/>
    <dgm:cxn modelId="{05361800-CC4A-482F-AE43-6EFC1F8A72B7}" type="presParOf" srcId="{1C1A60EF-A69F-4ACC-AB35-0B9FC0C831F1}" destId="{555D11B4-744C-4478-81B9-E23633337688}" srcOrd="1" destOrd="0" presId="urn:microsoft.com/office/officeart/2009/layout/CirclePictureHierarchy"/>
    <dgm:cxn modelId="{9FC4ED01-B33B-4121-89ED-E0EEDFE18A3C}" type="presParOf" srcId="{CCB074E8-FBF5-4291-8FC0-71DB5A75B16E}" destId="{97B23CB4-68DC-4D6A-9F92-DAAA20344E37}" srcOrd="2" destOrd="0" presId="urn:microsoft.com/office/officeart/2009/layout/CirclePictureHierarchy"/>
    <dgm:cxn modelId="{C7C32213-3359-49EF-B806-961A76F43C43}" type="presParOf" srcId="{CCB074E8-FBF5-4291-8FC0-71DB5A75B16E}" destId="{E4511A3F-B097-44E0-A082-94E3C8F4A6E2}" srcOrd="3" destOrd="0" presId="urn:microsoft.com/office/officeart/2009/layout/CirclePictureHierarchy"/>
    <dgm:cxn modelId="{57F7A157-3B8F-40F9-A2F8-9F8A466EFB4C}" type="presParOf" srcId="{E4511A3F-B097-44E0-A082-94E3C8F4A6E2}" destId="{9F360DA7-9A13-4841-94A3-22659CEE7270}" srcOrd="0" destOrd="0" presId="urn:microsoft.com/office/officeart/2009/layout/CirclePictureHierarchy"/>
    <dgm:cxn modelId="{EB8CB42D-DF9F-4F19-B67B-B0342B15B84B}" type="presParOf" srcId="{9F360DA7-9A13-4841-94A3-22659CEE7270}" destId="{5F4BB7F2-9CC7-4FA5-ACFB-83E5C2DFDBDE}" srcOrd="0" destOrd="0" presId="urn:microsoft.com/office/officeart/2009/layout/CirclePictureHierarchy"/>
    <dgm:cxn modelId="{EC926A92-7AEC-49A8-A480-20B947B6A991}" type="presParOf" srcId="{9F360DA7-9A13-4841-94A3-22659CEE7270}" destId="{583FAAA2-2288-40BF-AC08-FC7E33B755B2}" srcOrd="1" destOrd="0" presId="urn:microsoft.com/office/officeart/2009/layout/CirclePictureHierarchy"/>
    <dgm:cxn modelId="{B89BC3FF-644A-4A51-83E7-C6CB01510277}" type="presParOf" srcId="{E4511A3F-B097-44E0-A082-94E3C8F4A6E2}" destId="{93DFBDBC-EF9A-4616-A1A9-BB3AE65EB191}" srcOrd="1" destOrd="0" presId="urn:microsoft.com/office/officeart/2009/layout/CirclePictureHierarchy"/>
    <dgm:cxn modelId="{288BABA1-D63C-4FA6-A6AA-E48D056D6181}" type="presParOf" srcId="{CCB074E8-FBF5-4291-8FC0-71DB5A75B16E}" destId="{959041BE-4C4F-4A40-AF35-9D605E47E6E5}" srcOrd="4" destOrd="0" presId="urn:microsoft.com/office/officeart/2009/layout/CirclePictureHierarchy"/>
    <dgm:cxn modelId="{CDE94922-A827-4638-9A73-FF7793D85444}" type="presParOf" srcId="{CCB074E8-FBF5-4291-8FC0-71DB5A75B16E}" destId="{0850BA73-0F63-49E8-8FEA-8A8B5DDA09AD}" srcOrd="5" destOrd="0" presId="urn:microsoft.com/office/officeart/2009/layout/CirclePictureHierarchy"/>
    <dgm:cxn modelId="{2D4B09F1-5790-46AF-BD03-1FFD608CFB84}" type="presParOf" srcId="{0850BA73-0F63-49E8-8FEA-8A8B5DDA09AD}" destId="{8EAD8A77-8DFD-4C3A-892B-AB9860B24285}" srcOrd="0" destOrd="0" presId="urn:microsoft.com/office/officeart/2009/layout/CirclePictureHierarchy"/>
    <dgm:cxn modelId="{8B891E82-142A-490D-AA4D-AA18E7BEAFDA}" type="presParOf" srcId="{8EAD8A77-8DFD-4C3A-892B-AB9860B24285}" destId="{930937C9-89E0-4390-9FEF-653FBBF25BC8}" srcOrd="0" destOrd="0" presId="urn:microsoft.com/office/officeart/2009/layout/CirclePictureHierarchy"/>
    <dgm:cxn modelId="{CBABC608-BCA0-4C9D-8F9F-01EFF4D53E26}" type="presParOf" srcId="{8EAD8A77-8DFD-4C3A-892B-AB9860B24285}" destId="{AAAD9090-AE06-4085-B46C-508CC83B920A}" srcOrd="1" destOrd="0" presId="urn:microsoft.com/office/officeart/2009/layout/CirclePictureHierarchy"/>
    <dgm:cxn modelId="{CD8D5201-BE80-4157-9198-A21C7521A164}" type="presParOf" srcId="{0850BA73-0F63-49E8-8FEA-8A8B5DDA09AD}" destId="{25C6CAC1-B4A4-4BC4-AC14-B94B0E406358}" srcOrd="1" destOrd="0" presId="urn:microsoft.com/office/officeart/2009/layout/CirclePictureHierarchy"/>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CB136D7-F996-4D57-ACEE-FDB47022A64A}" type="doc">
      <dgm:prSet loTypeId="urn:microsoft.com/office/officeart/2009/layout/CirclePictureHierarchy" loCatId="hierarchy" qsTypeId="urn:microsoft.com/office/officeart/2005/8/quickstyle/simple1" qsCatId="simple" csTypeId="urn:microsoft.com/office/officeart/2005/8/colors/accent1_2" csCatId="accent1" phldr="1"/>
      <dgm:spPr/>
      <dgm:t>
        <a:bodyPr/>
        <a:lstStyle/>
        <a:p>
          <a:endParaRPr lang="en-US"/>
        </a:p>
      </dgm:t>
    </dgm:pt>
    <dgm:pt modelId="{AE198DE7-1667-4165-8690-A0EFD7F115D8}">
      <dgm:prSet phldrT="[Text]"/>
      <dgm:spPr/>
      <dgm:t>
        <a:bodyPr/>
        <a:lstStyle/>
        <a:p>
          <a:r>
            <a:rPr lang="en-US" dirty="0" smtClean="0"/>
            <a:t>Redmond (Folder)</a:t>
          </a:r>
          <a:endParaRPr lang="en-US" dirty="0"/>
        </a:p>
      </dgm:t>
    </dgm:pt>
    <dgm:pt modelId="{8BE4F74C-D7D6-409B-93D8-C518593B25C5}" type="parTrans" cxnId="{0483D335-9C68-4800-BBDD-0C9BB32BD70D}">
      <dgm:prSet/>
      <dgm:spPr>
        <a:ln>
          <a:solidFill>
            <a:schemeClr val="tx1"/>
          </a:solidFill>
        </a:ln>
      </dgm:spPr>
      <dgm:t>
        <a:bodyPr/>
        <a:lstStyle/>
        <a:p>
          <a:endParaRPr lang="en-US"/>
        </a:p>
      </dgm:t>
    </dgm:pt>
    <dgm:pt modelId="{98CF78F6-1D9F-4EDF-8AD8-6D1BD19C2CCC}" type="sibTrans" cxnId="{0483D335-9C68-4800-BBDD-0C9BB32BD70D}">
      <dgm:prSet/>
      <dgm:spPr/>
      <dgm:t>
        <a:bodyPr/>
        <a:lstStyle/>
        <a:p>
          <a:endParaRPr lang="en-US"/>
        </a:p>
      </dgm:t>
    </dgm:pt>
    <dgm:pt modelId="{3F9D48F0-46AC-47D2-9C26-03036919E7A0}">
      <dgm:prSet phldrT="[Text]"/>
      <dgm:spPr/>
      <dgm:t>
        <a:bodyPr/>
        <a:lstStyle/>
        <a:p>
          <a:r>
            <a:rPr lang="en-US" dirty="0" smtClean="0"/>
            <a:t>B41</a:t>
          </a:r>
          <a:endParaRPr lang="en-US" dirty="0"/>
        </a:p>
      </dgm:t>
    </dgm:pt>
    <dgm:pt modelId="{398BF9CD-3085-414F-97F4-526672D0E2FD}" type="parTrans" cxnId="{01C20AC4-EE5E-4865-9D30-E011DA341AF8}">
      <dgm:prSet/>
      <dgm:spPr>
        <a:ln>
          <a:solidFill>
            <a:schemeClr val="tx1"/>
          </a:solidFill>
        </a:ln>
      </dgm:spPr>
      <dgm:t>
        <a:bodyPr/>
        <a:lstStyle/>
        <a:p>
          <a:endParaRPr lang="en-US"/>
        </a:p>
      </dgm:t>
    </dgm:pt>
    <dgm:pt modelId="{0A301378-A974-4D16-A8EC-B21F9EEDFC15}" type="sibTrans" cxnId="{01C20AC4-EE5E-4865-9D30-E011DA341AF8}">
      <dgm:prSet/>
      <dgm:spPr/>
      <dgm:t>
        <a:bodyPr/>
        <a:lstStyle/>
        <a:p>
          <a:endParaRPr lang="en-US"/>
        </a:p>
      </dgm:t>
    </dgm:pt>
    <dgm:pt modelId="{8A86535B-0098-4227-A7BD-50A4BD5C61A4}">
      <dgm:prSet phldrT="[Text]"/>
      <dgm:spPr/>
      <dgm:t>
        <a:bodyPr/>
        <a:lstStyle/>
        <a:p>
          <a:r>
            <a:rPr lang="en-US" dirty="0" smtClean="0"/>
            <a:t>Sites (Folder)</a:t>
          </a:r>
          <a:endParaRPr lang="en-US" dirty="0"/>
        </a:p>
      </dgm:t>
    </dgm:pt>
    <dgm:pt modelId="{73533C89-F9E2-4676-BCAD-D7BDD7CD725F}" type="parTrans" cxnId="{42C19341-C20F-4CDA-9A7E-755DAB295E47}">
      <dgm:prSet/>
      <dgm:spPr/>
      <dgm:t>
        <a:bodyPr/>
        <a:lstStyle/>
        <a:p>
          <a:endParaRPr lang="en-US"/>
        </a:p>
      </dgm:t>
    </dgm:pt>
    <dgm:pt modelId="{9E23F3EB-A7FB-45E0-889D-D8D958617EF1}" type="sibTrans" cxnId="{42C19341-C20F-4CDA-9A7E-755DAB295E47}">
      <dgm:prSet/>
      <dgm:spPr/>
      <dgm:t>
        <a:bodyPr/>
        <a:lstStyle/>
        <a:p>
          <a:endParaRPr lang="en-US"/>
        </a:p>
      </dgm:t>
    </dgm:pt>
    <dgm:pt modelId="{8461D025-5A5C-45DC-8D92-5E20F61C3ED7}">
      <dgm:prSet phldrT="[Text]"/>
      <dgm:spPr/>
      <dgm:t>
        <a:bodyPr/>
        <a:lstStyle/>
        <a:p>
          <a:r>
            <a:rPr lang="en-US" dirty="0" smtClean="0"/>
            <a:t>Desktops (Folder)</a:t>
          </a:r>
          <a:endParaRPr lang="en-US" dirty="0"/>
        </a:p>
      </dgm:t>
    </dgm:pt>
    <dgm:pt modelId="{B149C46F-B690-4D50-9E00-A6AA57B7B46C}" type="parTrans" cxnId="{C2242070-929B-405B-9FC7-BE2BE736303B}">
      <dgm:prSet/>
      <dgm:spPr/>
      <dgm:t>
        <a:bodyPr/>
        <a:lstStyle/>
        <a:p>
          <a:endParaRPr lang="en-US"/>
        </a:p>
      </dgm:t>
    </dgm:pt>
    <dgm:pt modelId="{BE341987-BC73-44C5-9B8C-E372113D2DA0}" type="sibTrans" cxnId="{C2242070-929B-405B-9FC7-BE2BE736303B}">
      <dgm:prSet/>
      <dgm:spPr/>
      <dgm:t>
        <a:bodyPr/>
        <a:lstStyle/>
        <a:p>
          <a:endParaRPr lang="en-US"/>
        </a:p>
      </dgm:t>
    </dgm:pt>
    <dgm:pt modelId="{2056312A-C1CD-42B2-A24C-30EC6D75C883}">
      <dgm:prSet phldrT="[Text]"/>
      <dgm:spPr/>
      <dgm:t>
        <a:bodyPr/>
        <a:lstStyle/>
        <a:p>
          <a:r>
            <a:rPr lang="en-US" dirty="0" smtClean="0"/>
            <a:t>Desktop North America</a:t>
          </a:r>
          <a:endParaRPr lang="en-US" dirty="0"/>
        </a:p>
      </dgm:t>
    </dgm:pt>
    <dgm:pt modelId="{E714DB6C-FC42-4E05-A926-287C4C1B9C7C}" type="parTrans" cxnId="{81FFED14-81C4-4490-A97D-2EE7031772A6}">
      <dgm:prSet/>
      <dgm:spPr>
        <a:ln>
          <a:solidFill>
            <a:schemeClr val="tx1"/>
          </a:solidFill>
        </a:ln>
      </dgm:spPr>
      <dgm:t>
        <a:bodyPr/>
        <a:lstStyle/>
        <a:p>
          <a:endParaRPr lang="en-US"/>
        </a:p>
      </dgm:t>
    </dgm:pt>
    <dgm:pt modelId="{D5690372-1225-43C0-B423-08738C434A2E}" type="sibTrans" cxnId="{81FFED14-81C4-4490-A97D-2EE7031772A6}">
      <dgm:prSet/>
      <dgm:spPr/>
      <dgm:t>
        <a:bodyPr/>
        <a:lstStyle/>
        <a:p>
          <a:endParaRPr lang="en-US"/>
        </a:p>
      </dgm:t>
    </dgm:pt>
    <dgm:pt modelId="{5D49CCA4-2E15-40B7-997B-26FEB2468092}" type="pres">
      <dgm:prSet presAssocID="{BCB136D7-F996-4D57-ACEE-FDB47022A64A}" presName="hierChild1" presStyleCnt="0">
        <dgm:presLayoutVars>
          <dgm:chPref val="1"/>
          <dgm:dir/>
          <dgm:animOne val="branch"/>
          <dgm:animLvl val="lvl"/>
          <dgm:resizeHandles/>
        </dgm:presLayoutVars>
      </dgm:prSet>
      <dgm:spPr/>
      <dgm:t>
        <a:bodyPr/>
        <a:lstStyle/>
        <a:p>
          <a:endParaRPr lang="en-US"/>
        </a:p>
      </dgm:t>
    </dgm:pt>
    <dgm:pt modelId="{BAC8B37E-EBBC-4640-BF87-97219392FF53}" type="pres">
      <dgm:prSet presAssocID="{8461D025-5A5C-45DC-8D92-5E20F61C3ED7}" presName="hierRoot1" presStyleCnt="0"/>
      <dgm:spPr/>
    </dgm:pt>
    <dgm:pt modelId="{C579514F-26B7-4680-A8AE-780FEBECB6BA}" type="pres">
      <dgm:prSet presAssocID="{8461D025-5A5C-45DC-8D92-5E20F61C3ED7}" presName="composite" presStyleCnt="0"/>
      <dgm:spPr/>
    </dgm:pt>
    <dgm:pt modelId="{B990D8D3-0C6B-4029-A8C6-D79545551DB6}" type="pres">
      <dgm:prSet presAssocID="{8461D025-5A5C-45DC-8D92-5E20F61C3ED7}" presName="image" presStyleLbl="node0"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8000" r="-8000"/>
          </a:stretch>
        </a:blipFill>
      </dgm:spPr>
      <dgm:t>
        <a:bodyPr/>
        <a:lstStyle/>
        <a:p>
          <a:endParaRPr lang="en-US"/>
        </a:p>
      </dgm:t>
    </dgm:pt>
    <dgm:pt modelId="{741CA516-7C53-44F6-A043-F44109F015BE}" type="pres">
      <dgm:prSet presAssocID="{8461D025-5A5C-45DC-8D92-5E20F61C3ED7}" presName="text" presStyleLbl="revTx" presStyleIdx="0" presStyleCnt="5">
        <dgm:presLayoutVars>
          <dgm:chPref val="3"/>
        </dgm:presLayoutVars>
      </dgm:prSet>
      <dgm:spPr/>
      <dgm:t>
        <a:bodyPr/>
        <a:lstStyle/>
        <a:p>
          <a:endParaRPr lang="en-US"/>
        </a:p>
      </dgm:t>
    </dgm:pt>
    <dgm:pt modelId="{26D547DB-8992-4143-8F2A-9D32FD3DA12B}" type="pres">
      <dgm:prSet presAssocID="{8461D025-5A5C-45DC-8D92-5E20F61C3ED7}" presName="hierChild2" presStyleCnt="0"/>
      <dgm:spPr/>
    </dgm:pt>
    <dgm:pt modelId="{36BEFEC6-D9B5-4CF5-ADA5-C5CD4933C2B4}" type="pres">
      <dgm:prSet presAssocID="{E714DB6C-FC42-4E05-A926-287C4C1B9C7C}" presName="Name10" presStyleLbl="parChTrans1D2" presStyleIdx="0" presStyleCnt="2"/>
      <dgm:spPr/>
      <dgm:t>
        <a:bodyPr/>
        <a:lstStyle/>
        <a:p>
          <a:endParaRPr lang="en-US"/>
        </a:p>
      </dgm:t>
    </dgm:pt>
    <dgm:pt modelId="{6B4253D2-E186-48DC-874E-DF963675F193}" type="pres">
      <dgm:prSet presAssocID="{2056312A-C1CD-42B2-A24C-30EC6D75C883}" presName="hierRoot2" presStyleCnt="0"/>
      <dgm:spPr/>
    </dgm:pt>
    <dgm:pt modelId="{FD517573-2052-4D1C-BC54-10B3281EB910}" type="pres">
      <dgm:prSet presAssocID="{2056312A-C1CD-42B2-A24C-30EC6D75C883}" presName="composite2" presStyleCnt="0"/>
      <dgm:spPr/>
    </dgm:pt>
    <dgm:pt modelId="{DFF87125-9F09-4A09-B8EA-B0A8D87D86D7}" type="pres">
      <dgm:prSet presAssocID="{2056312A-C1CD-42B2-A24C-30EC6D75C883}" presName="image2" presStyleLbl="node2" presStyleIdx="0"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6000" r="-6000"/>
          </a:stretch>
        </a:blipFill>
      </dgm:spPr>
      <dgm:t>
        <a:bodyPr/>
        <a:lstStyle/>
        <a:p>
          <a:endParaRPr lang="en-US"/>
        </a:p>
      </dgm:t>
    </dgm:pt>
    <dgm:pt modelId="{E853C4E5-1BAA-4901-8FAA-6F1C0F0D5FF4}" type="pres">
      <dgm:prSet presAssocID="{2056312A-C1CD-42B2-A24C-30EC6D75C883}" presName="text2" presStyleLbl="revTx" presStyleIdx="1" presStyleCnt="5">
        <dgm:presLayoutVars>
          <dgm:chPref val="3"/>
        </dgm:presLayoutVars>
      </dgm:prSet>
      <dgm:spPr/>
      <dgm:t>
        <a:bodyPr/>
        <a:lstStyle/>
        <a:p>
          <a:endParaRPr lang="en-US"/>
        </a:p>
      </dgm:t>
    </dgm:pt>
    <dgm:pt modelId="{4FFE45A3-6B5F-46ED-9193-25BD0B029BF7}" type="pres">
      <dgm:prSet presAssocID="{2056312A-C1CD-42B2-A24C-30EC6D75C883}" presName="hierChild3" presStyleCnt="0"/>
      <dgm:spPr/>
    </dgm:pt>
    <dgm:pt modelId="{98AC592C-5B44-4959-916C-19CD06029076}" type="pres">
      <dgm:prSet presAssocID="{8A86535B-0098-4227-A7BD-50A4BD5C61A4}" presName="hierRoot1" presStyleCnt="0"/>
      <dgm:spPr/>
    </dgm:pt>
    <dgm:pt modelId="{65883945-A92B-41E0-AB3A-1061D2B85CC9}" type="pres">
      <dgm:prSet presAssocID="{8A86535B-0098-4227-A7BD-50A4BD5C61A4}" presName="composite" presStyleCnt="0"/>
      <dgm:spPr/>
    </dgm:pt>
    <dgm:pt modelId="{18321539-FD75-407B-B69E-6290603247A6}" type="pres">
      <dgm:prSet presAssocID="{8A86535B-0098-4227-A7BD-50A4BD5C61A4}" presName="image" presStyleLbl="node0" presStyleIdx="1"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8000" r="-8000"/>
          </a:stretch>
        </a:blipFill>
      </dgm:spPr>
      <dgm:t>
        <a:bodyPr/>
        <a:lstStyle/>
        <a:p>
          <a:endParaRPr lang="en-US"/>
        </a:p>
      </dgm:t>
    </dgm:pt>
    <dgm:pt modelId="{2FA8634D-9C3B-4FAE-9212-2FE4C7C4B638}" type="pres">
      <dgm:prSet presAssocID="{8A86535B-0098-4227-A7BD-50A4BD5C61A4}" presName="text" presStyleLbl="revTx" presStyleIdx="2" presStyleCnt="5">
        <dgm:presLayoutVars>
          <dgm:chPref val="3"/>
        </dgm:presLayoutVars>
      </dgm:prSet>
      <dgm:spPr/>
      <dgm:t>
        <a:bodyPr/>
        <a:lstStyle/>
        <a:p>
          <a:endParaRPr lang="en-US"/>
        </a:p>
      </dgm:t>
    </dgm:pt>
    <dgm:pt modelId="{D5B6D4F1-142E-4CEA-8750-E8BF7B6D2F44}" type="pres">
      <dgm:prSet presAssocID="{8A86535B-0098-4227-A7BD-50A4BD5C61A4}" presName="hierChild2" presStyleCnt="0"/>
      <dgm:spPr/>
    </dgm:pt>
    <dgm:pt modelId="{5208D6AB-A0D5-4EDA-8544-B3416E76A4B7}" type="pres">
      <dgm:prSet presAssocID="{8BE4F74C-D7D6-409B-93D8-C518593B25C5}" presName="Name10" presStyleLbl="parChTrans1D2" presStyleIdx="1" presStyleCnt="2"/>
      <dgm:spPr/>
      <dgm:t>
        <a:bodyPr/>
        <a:lstStyle/>
        <a:p>
          <a:endParaRPr lang="en-US"/>
        </a:p>
      </dgm:t>
    </dgm:pt>
    <dgm:pt modelId="{A831D349-3D6A-4B6E-B84E-8A096BB8FABA}" type="pres">
      <dgm:prSet presAssocID="{AE198DE7-1667-4165-8690-A0EFD7F115D8}" presName="hierRoot2" presStyleCnt="0"/>
      <dgm:spPr/>
    </dgm:pt>
    <dgm:pt modelId="{29D8715E-B064-43F0-B3E4-6F2397C6C269}" type="pres">
      <dgm:prSet presAssocID="{AE198DE7-1667-4165-8690-A0EFD7F115D8}" presName="composite2" presStyleCnt="0"/>
      <dgm:spPr/>
    </dgm:pt>
    <dgm:pt modelId="{376974F3-87E2-474D-8F71-8D6D0DF634E1}" type="pres">
      <dgm:prSet presAssocID="{AE198DE7-1667-4165-8690-A0EFD7F115D8}" presName="image2" presStyleLbl="node2" presStyleIdx="1"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8000" r="-8000"/>
          </a:stretch>
        </a:blipFill>
      </dgm:spPr>
      <dgm:t>
        <a:bodyPr/>
        <a:lstStyle/>
        <a:p>
          <a:endParaRPr lang="en-US"/>
        </a:p>
      </dgm:t>
    </dgm:pt>
    <dgm:pt modelId="{E3A60FB7-F6F1-4EC1-97A2-C6A74A9840C7}" type="pres">
      <dgm:prSet presAssocID="{AE198DE7-1667-4165-8690-A0EFD7F115D8}" presName="text2" presStyleLbl="revTx" presStyleIdx="3" presStyleCnt="5">
        <dgm:presLayoutVars>
          <dgm:chPref val="3"/>
        </dgm:presLayoutVars>
      </dgm:prSet>
      <dgm:spPr/>
      <dgm:t>
        <a:bodyPr/>
        <a:lstStyle/>
        <a:p>
          <a:endParaRPr lang="en-US"/>
        </a:p>
      </dgm:t>
    </dgm:pt>
    <dgm:pt modelId="{1D10EA18-678B-4B4A-B7C9-085DE6C57318}" type="pres">
      <dgm:prSet presAssocID="{AE198DE7-1667-4165-8690-A0EFD7F115D8}" presName="hierChild3" presStyleCnt="0"/>
      <dgm:spPr/>
    </dgm:pt>
    <dgm:pt modelId="{EC4C00A4-2202-4F24-A1C0-2B81F66461E2}" type="pres">
      <dgm:prSet presAssocID="{398BF9CD-3085-414F-97F4-526672D0E2FD}" presName="Name17" presStyleLbl="parChTrans1D3" presStyleIdx="0" presStyleCnt="1"/>
      <dgm:spPr/>
      <dgm:t>
        <a:bodyPr/>
        <a:lstStyle/>
        <a:p>
          <a:endParaRPr lang="en-US"/>
        </a:p>
      </dgm:t>
    </dgm:pt>
    <dgm:pt modelId="{74075DA4-1C06-4503-8DA6-F955DEFF12F9}" type="pres">
      <dgm:prSet presAssocID="{3F9D48F0-46AC-47D2-9C26-03036919E7A0}" presName="hierRoot3" presStyleCnt="0"/>
      <dgm:spPr/>
    </dgm:pt>
    <dgm:pt modelId="{040CBEE8-6851-484A-8575-134D5442FFE7}" type="pres">
      <dgm:prSet presAssocID="{3F9D48F0-46AC-47D2-9C26-03036919E7A0}" presName="composite3" presStyleCnt="0"/>
      <dgm:spPr/>
    </dgm:pt>
    <dgm:pt modelId="{F7593B27-F6DF-4876-9060-662D898BF72E}" type="pres">
      <dgm:prSet presAssocID="{3F9D48F0-46AC-47D2-9C26-03036919E7A0}" presName="image3" presStyleLbl="node3" presStyleIdx="0" presStyleCnt="1"/>
      <dgm:spPr>
        <a:blipFill>
          <a:blip xmlns:r="http://schemas.openxmlformats.org/officeDocument/2006/relationships" r:embed="rId2">
            <a:extLst>
              <a:ext uri="{28A0092B-C50C-407E-A947-70E740481C1C}">
                <a14:useLocalDpi xmlns:a14="http://schemas.microsoft.com/office/drawing/2010/main" val="0"/>
              </a:ext>
            </a:extLst>
          </a:blip>
          <a:srcRect/>
          <a:stretch>
            <a:fillRect l="-6000" r="-6000"/>
          </a:stretch>
        </a:blipFill>
      </dgm:spPr>
      <dgm:t>
        <a:bodyPr/>
        <a:lstStyle/>
        <a:p>
          <a:endParaRPr lang="en-US"/>
        </a:p>
      </dgm:t>
    </dgm:pt>
    <dgm:pt modelId="{61E9A3C0-5C69-44A9-9FEA-0E709DF8B18F}" type="pres">
      <dgm:prSet presAssocID="{3F9D48F0-46AC-47D2-9C26-03036919E7A0}" presName="text3" presStyleLbl="revTx" presStyleIdx="4" presStyleCnt="5">
        <dgm:presLayoutVars>
          <dgm:chPref val="3"/>
        </dgm:presLayoutVars>
      </dgm:prSet>
      <dgm:spPr/>
      <dgm:t>
        <a:bodyPr/>
        <a:lstStyle/>
        <a:p>
          <a:endParaRPr lang="en-US"/>
        </a:p>
      </dgm:t>
    </dgm:pt>
    <dgm:pt modelId="{C4DB2BEB-74B4-41DF-A8A9-1911E1C0DF67}" type="pres">
      <dgm:prSet presAssocID="{3F9D48F0-46AC-47D2-9C26-03036919E7A0}" presName="hierChild4" presStyleCnt="0"/>
      <dgm:spPr/>
    </dgm:pt>
  </dgm:ptLst>
  <dgm:cxnLst>
    <dgm:cxn modelId="{A9FC825A-16E4-4413-BC7A-C4E212B3985B}" type="presOf" srcId="{BCB136D7-F996-4D57-ACEE-FDB47022A64A}" destId="{5D49CCA4-2E15-40B7-997B-26FEB2468092}" srcOrd="0" destOrd="0" presId="urn:microsoft.com/office/officeart/2009/layout/CirclePictureHierarchy"/>
    <dgm:cxn modelId="{3045082A-2B4A-4D00-B649-0F1B7C57F27F}" type="presOf" srcId="{8BE4F74C-D7D6-409B-93D8-C518593B25C5}" destId="{5208D6AB-A0D5-4EDA-8544-B3416E76A4B7}" srcOrd="0" destOrd="0" presId="urn:microsoft.com/office/officeart/2009/layout/CirclePictureHierarchy"/>
    <dgm:cxn modelId="{04DC34CF-DEE8-47C1-8315-1A47562DA9F5}" type="presOf" srcId="{8A86535B-0098-4227-A7BD-50A4BD5C61A4}" destId="{2FA8634D-9C3B-4FAE-9212-2FE4C7C4B638}" srcOrd="0" destOrd="0" presId="urn:microsoft.com/office/officeart/2009/layout/CirclePictureHierarchy"/>
    <dgm:cxn modelId="{81FFED14-81C4-4490-A97D-2EE7031772A6}" srcId="{8461D025-5A5C-45DC-8D92-5E20F61C3ED7}" destId="{2056312A-C1CD-42B2-A24C-30EC6D75C883}" srcOrd="0" destOrd="0" parTransId="{E714DB6C-FC42-4E05-A926-287C4C1B9C7C}" sibTransId="{D5690372-1225-43C0-B423-08738C434A2E}"/>
    <dgm:cxn modelId="{42C19341-C20F-4CDA-9A7E-755DAB295E47}" srcId="{BCB136D7-F996-4D57-ACEE-FDB47022A64A}" destId="{8A86535B-0098-4227-A7BD-50A4BD5C61A4}" srcOrd="1" destOrd="0" parTransId="{73533C89-F9E2-4676-BCAD-D7BDD7CD725F}" sibTransId="{9E23F3EB-A7FB-45E0-889D-D8D958617EF1}"/>
    <dgm:cxn modelId="{C2242070-929B-405B-9FC7-BE2BE736303B}" srcId="{BCB136D7-F996-4D57-ACEE-FDB47022A64A}" destId="{8461D025-5A5C-45DC-8D92-5E20F61C3ED7}" srcOrd="0" destOrd="0" parTransId="{B149C46F-B690-4D50-9E00-A6AA57B7B46C}" sibTransId="{BE341987-BC73-44C5-9B8C-E372113D2DA0}"/>
    <dgm:cxn modelId="{78D2D991-0E9E-4631-8280-8B15DD16F595}" type="presOf" srcId="{8461D025-5A5C-45DC-8D92-5E20F61C3ED7}" destId="{741CA516-7C53-44F6-A043-F44109F015BE}" srcOrd="0" destOrd="0" presId="urn:microsoft.com/office/officeart/2009/layout/CirclePictureHierarchy"/>
    <dgm:cxn modelId="{B36CC129-4B3E-4A94-BE41-961C57F1B1BE}" type="presOf" srcId="{3F9D48F0-46AC-47D2-9C26-03036919E7A0}" destId="{61E9A3C0-5C69-44A9-9FEA-0E709DF8B18F}" srcOrd="0" destOrd="0" presId="urn:microsoft.com/office/officeart/2009/layout/CirclePictureHierarchy"/>
    <dgm:cxn modelId="{343E9064-3EBB-4661-B1E5-CF79381627E3}" type="presOf" srcId="{398BF9CD-3085-414F-97F4-526672D0E2FD}" destId="{EC4C00A4-2202-4F24-A1C0-2B81F66461E2}" srcOrd="0" destOrd="0" presId="urn:microsoft.com/office/officeart/2009/layout/CirclePictureHierarchy"/>
    <dgm:cxn modelId="{D6D0282E-9989-401A-A985-8DECA5939C38}" type="presOf" srcId="{AE198DE7-1667-4165-8690-A0EFD7F115D8}" destId="{E3A60FB7-F6F1-4EC1-97A2-C6A74A9840C7}" srcOrd="0" destOrd="0" presId="urn:microsoft.com/office/officeart/2009/layout/CirclePictureHierarchy"/>
    <dgm:cxn modelId="{0483D335-9C68-4800-BBDD-0C9BB32BD70D}" srcId="{8A86535B-0098-4227-A7BD-50A4BD5C61A4}" destId="{AE198DE7-1667-4165-8690-A0EFD7F115D8}" srcOrd="0" destOrd="0" parTransId="{8BE4F74C-D7D6-409B-93D8-C518593B25C5}" sibTransId="{98CF78F6-1D9F-4EDF-8AD8-6D1BD19C2CCC}"/>
    <dgm:cxn modelId="{9AC32FEF-49A4-488D-9591-2DF01AE8F39E}" type="presOf" srcId="{2056312A-C1CD-42B2-A24C-30EC6D75C883}" destId="{E853C4E5-1BAA-4901-8FAA-6F1C0F0D5FF4}" srcOrd="0" destOrd="0" presId="urn:microsoft.com/office/officeart/2009/layout/CirclePictureHierarchy"/>
    <dgm:cxn modelId="{8B12C130-B59E-42C7-9D1F-90E46F896D86}" type="presOf" srcId="{E714DB6C-FC42-4E05-A926-287C4C1B9C7C}" destId="{36BEFEC6-D9B5-4CF5-ADA5-C5CD4933C2B4}" srcOrd="0" destOrd="0" presId="urn:microsoft.com/office/officeart/2009/layout/CirclePictureHierarchy"/>
    <dgm:cxn modelId="{01C20AC4-EE5E-4865-9D30-E011DA341AF8}" srcId="{AE198DE7-1667-4165-8690-A0EFD7F115D8}" destId="{3F9D48F0-46AC-47D2-9C26-03036919E7A0}" srcOrd="0" destOrd="0" parTransId="{398BF9CD-3085-414F-97F4-526672D0E2FD}" sibTransId="{0A301378-A974-4D16-A8EC-B21F9EEDFC15}"/>
    <dgm:cxn modelId="{6335518D-18BC-4D2A-8C0A-947C36B07960}" type="presParOf" srcId="{5D49CCA4-2E15-40B7-997B-26FEB2468092}" destId="{BAC8B37E-EBBC-4640-BF87-97219392FF53}" srcOrd="0" destOrd="0" presId="urn:microsoft.com/office/officeart/2009/layout/CirclePictureHierarchy"/>
    <dgm:cxn modelId="{5F966E41-95D5-4C16-95DC-1700AC916C78}" type="presParOf" srcId="{BAC8B37E-EBBC-4640-BF87-97219392FF53}" destId="{C579514F-26B7-4680-A8AE-780FEBECB6BA}" srcOrd="0" destOrd="0" presId="urn:microsoft.com/office/officeart/2009/layout/CirclePictureHierarchy"/>
    <dgm:cxn modelId="{973290E8-F0AA-456A-9C41-2052608C73BC}" type="presParOf" srcId="{C579514F-26B7-4680-A8AE-780FEBECB6BA}" destId="{B990D8D3-0C6B-4029-A8C6-D79545551DB6}" srcOrd="0" destOrd="0" presId="urn:microsoft.com/office/officeart/2009/layout/CirclePictureHierarchy"/>
    <dgm:cxn modelId="{C215A335-DA54-4E4D-8384-94E61160A43E}" type="presParOf" srcId="{C579514F-26B7-4680-A8AE-780FEBECB6BA}" destId="{741CA516-7C53-44F6-A043-F44109F015BE}" srcOrd="1" destOrd="0" presId="urn:microsoft.com/office/officeart/2009/layout/CirclePictureHierarchy"/>
    <dgm:cxn modelId="{CB35C44E-88CA-4C0F-BA9B-9563A6C5E1A7}" type="presParOf" srcId="{BAC8B37E-EBBC-4640-BF87-97219392FF53}" destId="{26D547DB-8992-4143-8F2A-9D32FD3DA12B}" srcOrd="1" destOrd="0" presId="urn:microsoft.com/office/officeart/2009/layout/CirclePictureHierarchy"/>
    <dgm:cxn modelId="{17D86439-2E52-47CD-B4C7-21236710B01D}" type="presParOf" srcId="{26D547DB-8992-4143-8F2A-9D32FD3DA12B}" destId="{36BEFEC6-D9B5-4CF5-ADA5-C5CD4933C2B4}" srcOrd="0" destOrd="0" presId="urn:microsoft.com/office/officeart/2009/layout/CirclePictureHierarchy"/>
    <dgm:cxn modelId="{DAF44684-564B-4C54-B505-C6FDD6FEE0D1}" type="presParOf" srcId="{26D547DB-8992-4143-8F2A-9D32FD3DA12B}" destId="{6B4253D2-E186-48DC-874E-DF963675F193}" srcOrd="1" destOrd="0" presId="urn:microsoft.com/office/officeart/2009/layout/CirclePictureHierarchy"/>
    <dgm:cxn modelId="{C467C1EE-6712-43A3-8A11-8DFA5C677353}" type="presParOf" srcId="{6B4253D2-E186-48DC-874E-DF963675F193}" destId="{FD517573-2052-4D1C-BC54-10B3281EB910}" srcOrd="0" destOrd="0" presId="urn:microsoft.com/office/officeart/2009/layout/CirclePictureHierarchy"/>
    <dgm:cxn modelId="{088DB14F-A29A-483C-B78B-2D4C9A701EF6}" type="presParOf" srcId="{FD517573-2052-4D1C-BC54-10B3281EB910}" destId="{DFF87125-9F09-4A09-B8EA-B0A8D87D86D7}" srcOrd="0" destOrd="0" presId="urn:microsoft.com/office/officeart/2009/layout/CirclePictureHierarchy"/>
    <dgm:cxn modelId="{A6C1434D-55B7-41A7-8077-11976E0878A3}" type="presParOf" srcId="{FD517573-2052-4D1C-BC54-10B3281EB910}" destId="{E853C4E5-1BAA-4901-8FAA-6F1C0F0D5FF4}" srcOrd="1" destOrd="0" presId="urn:microsoft.com/office/officeart/2009/layout/CirclePictureHierarchy"/>
    <dgm:cxn modelId="{FD9309B4-AEE0-45C1-836A-F6DADE9B4C60}" type="presParOf" srcId="{6B4253D2-E186-48DC-874E-DF963675F193}" destId="{4FFE45A3-6B5F-46ED-9193-25BD0B029BF7}" srcOrd="1" destOrd="0" presId="urn:microsoft.com/office/officeart/2009/layout/CirclePictureHierarchy"/>
    <dgm:cxn modelId="{1B026DB0-0CE4-43FA-A73D-DCB112284A22}" type="presParOf" srcId="{5D49CCA4-2E15-40B7-997B-26FEB2468092}" destId="{98AC592C-5B44-4959-916C-19CD06029076}" srcOrd="1" destOrd="0" presId="urn:microsoft.com/office/officeart/2009/layout/CirclePictureHierarchy"/>
    <dgm:cxn modelId="{1BA3866B-A4FE-4587-9364-A75626151A9D}" type="presParOf" srcId="{98AC592C-5B44-4959-916C-19CD06029076}" destId="{65883945-A92B-41E0-AB3A-1061D2B85CC9}" srcOrd="0" destOrd="0" presId="urn:microsoft.com/office/officeart/2009/layout/CirclePictureHierarchy"/>
    <dgm:cxn modelId="{4E2D1214-EC8D-40C7-8D11-BCB1182FC7FD}" type="presParOf" srcId="{65883945-A92B-41E0-AB3A-1061D2B85CC9}" destId="{18321539-FD75-407B-B69E-6290603247A6}" srcOrd="0" destOrd="0" presId="urn:microsoft.com/office/officeart/2009/layout/CirclePictureHierarchy"/>
    <dgm:cxn modelId="{A103FA1F-C340-4E39-B62F-70850666B2D7}" type="presParOf" srcId="{65883945-A92B-41E0-AB3A-1061D2B85CC9}" destId="{2FA8634D-9C3B-4FAE-9212-2FE4C7C4B638}" srcOrd="1" destOrd="0" presId="urn:microsoft.com/office/officeart/2009/layout/CirclePictureHierarchy"/>
    <dgm:cxn modelId="{F3F0BEEC-F4A2-41E1-9716-3E325C18E296}" type="presParOf" srcId="{98AC592C-5B44-4959-916C-19CD06029076}" destId="{D5B6D4F1-142E-4CEA-8750-E8BF7B6D2F44}" srcOrd="1" destOrd="0" presId="urn:microsoft.com/office/officeart/2009/layout/CirclePictureHierarchy"/>
    <dgm:cxn modelId="{025FA720-45BA-428E-920D-BC3972BC4BC9}" type="presParOf" srcId="{D5B6D4F1-142E-4CEA-8750-E8BF7B6D2F44}" destId="{5208D6AB-A0D5-4EDA-8544-B3416E76A4B7}" srcOrd="0" destOrd="0" presId="urn:microsoft.com/office/officeart/2009/layout/CirclePictureHierarchy"/>
    <dgm:cxn modelId="{3218DCE8-800E-4CED-A267-0DC8B110C8BB}" type="presParOf" srcId="{D5B6D4F1-142E-4CEA-8750-E8BF7B6D2F44}" destId="{A831D349-3D6A-4B6E-B84E-8A096BB8FABA}" srcOrd="1" destOrd="0" presId="urn:microsoft.com/office/officeart/2009/layout/CirclePictureHierarchy"/>
    <dgm:cxn modelId="{75F8706B-864B-4ED2-A674-4271C15E0243}" type="presParOf" srcId="{A831D349-3D6A-4B6E-B84E-8A096BB8FABA}" destId="{29D8715E-B064-43F0-B3E4-6F2397C6C269}" srcOrd="0" destOrd="0" presId="urn:microsoft.com/office/officeart/2009/layout/CirclePictureHierarchy"/>
    <dgm:cxn modelId="{04A59B34-341C-4BE2-A585-D1E1DFA5CD09}" type="presParOf" srcId="{29D8715E-B064-43F0-B3E4-6F2397C6C269}" destId="{376974F3-87E2-474D-8F71-8D6D0DF634E1}" srcOrd="0" destOrd="0" presId="urn:microsoft.com/office/officeart/2009/layout/CirclePictureHierarchy"/>
    <dgm:cxn modelId="{A6F7041D-1867-4761-BC75-615152BAEF67}" type="presParOf" srcId="{29D8715E-B064-43F0-B3E4-6F2397C6C269}" destId="{E3A60FB7-F6F1-4EC1-97A2-C6A74A9840C7}" srcOrd="1" destOrd="0" presId="urn:microsoft.com/office/officeart/2009/layout/CirclePictureHierarchy"/>
    <dgm:cxn modelId="{8EDC9905-25DA-425F-8D53-4449225F3A3F}" type="presParOf" srcId="{A831D349-3D6A-4B6E-B84E-8A096BB8FABA}" destId="{1D10EA18-678B-4B4A-B7C9-085DE6C57318}" srcOrd="1" destOrd="0" presId="urn:microsoft.com/office/officeart/2009/layout/CirclePictureHierarchy"/>
    <dgm:cxn modelId="{A90B01AA-D551-4A3B-A530-455E10B791BF}" type="presParOf" srcId="{1D10EA18-678B-4B4A-B7C9-085DE6C57318}" destId="{EC4C00A4-2202-4F24-A1C0-2B81F66461E2}" srcOrd="0" destOrd="0" presId="urn:microsoft.com/office/officeart/2009/layout/CirclePictureHierarchy"/>
    <dgm:cxn modelId="{E3EEB9DC-8CFD-4B80-AE30-F9C7DFF9D11A}" type="presParOf" srcId="{1D10EA18-678B-4B4A-B7C9-085DE6C57318}" destId="{74075DA4-1C06-4503-8DA6-F955DEFF12F9}" srcOrd="1" destOrd="0" presId="urn:microsoft.com/office/officeart/2009/layout/CirclePictureHierarchy"/>
    <dgm:cxn modelId="{28D40E9B-E668-410A-99FF-AA2DEBF0849D}" type="presParOf" srcId="{74075DA4-1C06-4503-8DA6-F955DEFF12F9}" destId="{040CBEE8-6851-484A-8575-134D5442FFE7}" srcOrd="0" destOrd="0" presId="urn:microsoft.com/office/officeart/2009/layout/CirclePictureHierarchy"/>
    <dgm:cxn modelId="{BD1E5F75-92BE-4C64-8DB0-7863A0CEE144}" type="presParOf" srcId="{040CBEE8-6851-484A-8575-134D5442FFE7}" destId="{F7593B27-F6DF-4876-9060-662D898BF72E}" srcOrd="0" destOrd="0" presId="urn:microsoft.com/office/officeart/2009/layout/CirclePictureHierarchy"/>
    <dgm:cxn modelId="{E96C6E51-C63A-4C86-A5AB-D92F2538993A}" type="presParOf" srcId="{040CBEE8-6851-484A-8575-134D5442FFE7}" destId="{61E9A3C0-5C69-44A9-9FEA-0E709DF8B18F}" srcOrd="1" destOrd="0" presId="urn:microsoft.com/office/officeart/2009/layout/CirclePictureHierarchy"/>
    <dgm:cxn modelId="{3603861E-0C06-4075-908F-F14A18A7813B}" type="presParOf" srcId="{74075DA4-1C06-4503-8DA6-F955DEFF12F9}" destId="{C4DB2BEB-74B4-41DF-A8A9-1911E1C0DF67}" srcOrd="1" destOrd="0" presId="urn:microsoft.com/office/officeart/2009/layout/CirclePicture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CB136D7-F996-4D57-ACEE-FDB47022A64A}" type="doc">
      <dgm:prSet loTypeId="urn:microsoft.com/office/officeart/2009/layout/CirclePictureHierarchy" loCatId="hierarchy" qsTypeId="urn:microsoft.com/office/officeart/2005/8/quickstyle/simple1" qsCatId="simple" csTypeId="urn:microsoft.com/office/officeart/2005/8/colors/accent1_2" csCatId="accent1" phldr="1"/>
      <dgm:spPr/>
      <dgm:t>
        <a:bodyPr/>
        <a:lstStyle/>
        <a:p>
          <a:endParaRPr lang="en-US"/>
        </a:p>
      </dgm:t>
    </dgm:pt>
    <dgm:pt modelId="{AE198DE7-1667-4165-8690-A0EFD7F115D8}">
      <dgm:prSet phldrT="[Text]" custT="1"/>
      <dgm:spPr/>
      <dgm:t>
        <a:bodyPr/>
        <a:lstStyle/>
        <a:p>
          <a:r>
            <a:rPr lang="en-US" sz="1400" dirty="0" smtClean="0"/>
            <a:t>Redmond</a:t>
          </a:r>
          <a:endParaRPr lang="en-US" sz="1400" dirty="0"/>
        </a:p>
      </dgm:t>
    </dgm:pt>
    <dgm:pt modelId="{8BE4F74C-D7D6-409B-93D8-C518593B25C5}" type="parTrans" cxnId="{0483D335-9C68-4800-BBDD-0C9BB32BD70D}">
      <dgm:prSet/>
      <dgm:spPr>
        <a:ln>
          <a:solidFill>
            <a:schemeClr val="tx1"/>
          </a:solidFill>
        </a:ln>
      </dgm:spPr>
      <dgm:t>
        <a:bodyPr/>
        <a:lstStyle/>
        <a:p>
          <a:endParaRPr lang="en-US"/>
        </a:p>
      </dgm:t>
    </dgm:pt>
    <dgm:pt modelId="{98CF78F6-1D9F-4EDF-8AD8-6D1BD19C2CCC}" type="sibTrans" cxnId="{0483D335-9C68-4800-BBDD-0C9BB32BD70D}">
      <dgm:prSet/>
      <dgm:spPr/>
      <dgm:t>
        <a:bodyPr/>
        <a:lstStyle/>
        <a:p>
          <a:endParaRPr lang="en-US"/>
        </a:p>
      </dgm:t>
    </dgm:pt>
    <dgm:pt modelId="{3F9D48F0-46AC-47D2-9C26-03036919E7A0}">
      <dgm:prSet phldrT="[Text]" custT="1"/>
      <dgm:spPr/>
      <dgm:t>
        <a:bodyPr/>
        <a:lstStyle/>
        <a:p>
          <a:r>
            <a:rPr lang="en-US" sz="1600" dirty="0" smtClean="0"/>
            <a:t>B41</a:t>
          </a:r>
          <a:endParaRPr lang="en-US" sz="1600" dirty="0"/>
        </a:p>
      </dgm:t>
    </dgm:pt>
    <dgm:pt modelId="{398BF9CD-3085-414F-97F4-526672D0E2FD}" type="parTrans" cxnId="{01C20AC4-EE5E-4865-9D30-E011DA341AF8}">
      <dgm:prSet/>
      <dgm:spPr>
        <a:ln>
          <a:solidFill>
            <a:schemeClr val="tx1"/>
          </a:solidFill>
        </a:ln>
      </dgm:spPr>
      <dgm:t>
        <a:bodyPr/>
        <a:lstStyle/>
        <a:p>
          <a:endParaRPr lang="en-US"/>
        </a:p>
      </dgm:t>
    </dgm:pt>
    <dgm:pt modelId="{0A301378-A974-4D16-A8EC-B21F9EEDFC15}" type="sibTrans" cxnId="{01C20AC4-EE5E-4865-9D30-E011DA341AF8}">
      <dgm:prSet/>
      <dgm:spPr/>
      <dgm:t>
        <a:bodyPr/>
        <a:lstStyle/>
        <a:p>
          <a:endParaRPr lang="en-US"/>
        </a:p>
      </dgm:t>
    </dgm:pt>
    <dgm:pt modelId="{B6161FE1-C6C7-4DE9-81CD-6FBAB43A5E40}">
      <dgm:prSet phldrT="[Text]" custT="1"/>
      <dgm:spPr/>
      <dgm:t>
        <a:bodyPr/>
        <a:lstStyle/>
        <a:p>
          <a:r>
            <a:rPr lang="en-US" sz="1600" dirty="0" smtClean="0"/>
            <a:t>B44</a:t>
          </a:r>
          <a:endParaRPr lang="en-US" sz="1600" dirty="0"/>
        </a:p>
      </dgm:t>
    </dgm:pt>
    <dgm:pt modelId="{80A5146A-CEBB-46B7-BD0D-8F9D73B6A963}" type="parTrans" cxnId="{11B456FC-3708-43D2-A633-CF549369219F}">
      <dgm:prSet/>
      <dgm:spPr>
        <a:ln>
          <a:solidFill>
            <a:schemeClr val="tx1"/>
          </a:solidFill>
        </a:ln>
      </dgm:spPr>
      <dgm:t>
        <a:bodyPr/>
        <a:lstStyle/>
        <a:p>
          <a:endParaRPr lang="en-US"/>
        </a:p>
      </dgm:t>
    </dgm:pt>
    <dgm:pt modelId="{CCB39A31-C1CD-4ED6-9947-30B34AE6C553}" type="sibTrans" cxnId="{11B456FC-3708-43D2-A633-CF549369219F}">
      <dgm:prSet/>
      <dgm:spPr/>
      <dgm:t>
        <a:bodyPr/>
        <a:lstStyle/>
        <a:p>
          <a:endParaRPr lang="en-US"/>
        </a:p>
      </dgm:t>
    </dgm:pt>
    <dgm:pt modelId="{8A86535B-0098-4227-A7BD-50A4BD5C61A4}">
      <dgm:prSet phldrT="[Text]"/>
      <dgm:spPr/>
      <dgm:t>
        <a:bodyPr/>
        <a:lstStyle/>
        <a:p>
          <a:r>
            <a:rPr lang="en-US" dirty="0" smtClean="0"/>
            <a:t>Sites</a:t>
          </a:r>
          <a:endParaRPr lang="en-US" dirty="0"/>
        </a:p>
      </dgm:t>
    </dgm:pt>
    <dgm:pt modelId="{73533C89-F9E2-4676-BCAD-D7BDD7CD725F}" type="parTrans" cxnId="{42C19341-C20F-4CDA-9A7E-755DAB295E47}">
      <dgm:prSet/>
      <dgm:spPr/>
      <dgm:t>
        <a:bodyPr/>
        <a:lstStyle/>
        <a:p>
          <a:endParaRPr lang="en-US"/>
        </a:p>
      </dgm:t>
    </dgm:pt>
    <dgm:pt modelId="{9E23F3EB-A7FB-45E0-889D-D8D958617EF1}" type="sibTrans" cxnId="{42C19341-C20F-4CDA-9A7E-755DAB295E47}">
      <dgm:prSet/>
      <dgm:spPr/>
      <dgm:t>
        <a:bodyPr/>
        <a:lstStyle/>
        <a:p>
          <a:endParaRPr lang="en-US"/>
        </a:p>
      </dgm:t>
    </dgm:pt>
    <dgm:pt modelId="{8461D025-5A5C-45DC-8D92-5E20F61C3ED7}">
      <dgm:prSet phldrT="[Text]"/>
      <dgm:spPr/>
      <dgm:t>
        <a:bodyPr/>
        <a:lstStyle/>
        <a:p>
          <a:r>
            <a:rPr lang="en-US" dirty="0" smtClean="0"/>
            <a:t>Desktops</a:t>
          </a:r>
          <a:endParaRPr lang="en-US" dirty="0"/>
        </a:p>
      </dgm:t>
    </dgm:pt>
    <dgm:pt modelId="{B149C46F-B690-4D50-9E00-A6AA57B7B46C}" type="parTrans" cxnId="{C2242070-929B-405B-9FC7-BE2BE736303B}">
      <dgm:prSet/>
      <dgm:spPr/>
      <dgm:t>
        <a:bodyPr/>
        <a:lstStyle/>
        <a:p>
          <a:endParaRPr lang="en-US"/>
        </a:p>
      </dgm:t>
    </dgm:pt>
    <dgm:pt modelId="{BE341987-BC73-44C5-9B8C-E372113D2DA0}" type="sibTrans" cxnId="{C2242070-929B-405B-9FC7-BE2BE736303B}">
      <dgm:prSet/>
      <dgm:spPr/>
      <dgm:t>
        <a:bodyPr/>
        <a:lstStyle/>
        <a:p>
          <a:endParaRPr lang="en-US"/>
        </a:p>
      </dgm:t>
    </dgm:pt>
    <dgm:pt modelId="{2056312A-C1CD-42B2-A24C-30EC6D75C883}">
      <dgm:prSet phldrT="[Text]"/>
      <dgm:spPr/>
      <dgm:t>
        <a:bodyPr/>
        <a:lstStyle/>
        <a:p>
          <a:r>
            <a:rPr lang="en-US" dirty="0" smtClean="0"/>
            <a:t>Desktop North America</a:t>
          </a:r>
          <a:endParaRPr lang="en-US" dirty="0"/>
        </a:p>
      </dgm:t>
    </dgm:pt>
    <dgm:pt modelId="{E714DB6C-FC42-4E05-A926-287C4C1B9C7C}" type="parTrans" cxnId="{81FFED14-81C4-4490-A97D-2EE7031772A6}">
      <dgm:prSet/>
      <dgm:spPr>
        <a:ln>
          <a:solidFill>
            <a:schemeClr val="tx1"/>
          </a:solidFill>
        </a:ln>
      </dgm:spPr>
      <dgm:t>
        <a:bodyPr/>
        <a:lstStyle/>
        <a:p>
          <a:endParaRPr lang="en-US"/>
        </a:p>
      </dgm:t>
    </dgm:pt>
    <dgm:pt modelId="{D5690372-1225-43C0-B423-08738C434A2E}" type="sibTrans" cxnId="{81FFED14-81C4-4490-A97D-2EE7031772A6}">
      <dgm:prSet/>
      <dgm:spPr/>
      <dgm:t>
        <a:bodyPr/>
        <a:lstStyle/>
        <a:p>
          <a:endParaRPr lang="en-US"/>
        </a:p>
      </dgm:t>
    </dgm:pt>
    <dgm:pt modelId="{5D49CCA4-2E15-40B7-997B-26FEB2468092}" type="pres">
      <dgm:prSet presAssocID="{BCB136D7-F996-4D57-ACEE-FDB47022A64A}" presName="hierChild1" presStyleCnt="0">
        <dgm:presLayoutVars>
          <dgm:chPref val="1"/>
          <dgm:dir/>
          <dgm:animOne val="branch"/>
          <dgm:animLvl val="lvl"/>
          <dgm:resizeHandles/>
        </dgm:presLayoutVars>
      </dgm:prSet>
      <dgm:spPr/>
      <dgm:t>
        <a:bodyPr/>
        <a:lstStyle/>
        <a:p>
          <a:endParaRPr lang="en-US"/>
        </a:p>
      </dgm:t>
    </dgm:pt>
    <dgm:pt modelId="{BAC8B37E-EBBC-4640-BF87-97219392FF53}" type="pres">
      <dgm:prSet presAssocID="{8461D025-5A5C-45DC-8D92-5E20F61C3ED7}" presName="hierRoot1" presStyleCnt="0"/>
      <dgm:spPr/>
    </dgm:pt>
    <dgm:pt modelId="{C579514F-26B7-4680-A8AE-780FEBECB6BA}" type="pres">
      <dgm:prSet presAssocID="{8461D025-5A5C-45DC-8D92-5E20F61C3ED7}" presName="composite" presStyleCnt="0"/>
      <dgm:spPr/>
    </dgm:pt>
    <dgm:pt modelId="{B990D8D3-0C6B-4029-A8C6-D79545551DB6}" type="pres">
      <dgm:prSet presAssocID="{8461D025-5A5C-45DC-8D92-5E20F61C3ED7}" presName="image" presStyleLbl="node0"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a:ln>
          <a:solidFill>
            <a:srgbClr val="FFC000"/>
          </a:solidFill>
        </a:ln>
      </dgm:spPr>
      <dgm:t>
        <a:bodyPr/>
        <a:lstStyle/>
        <a:p>
          <a:endParaRPr lang="en-US"/>
        </a:p>
      </dgm:t>
    </dgm:pt>
    <dgm:pt modelId="{741CA516-7C53-44F6-A043-F44109F015BE}" type="pres">
      <dgm:prSet presAssocID="{8461D025-5A5C-45DC-8D92-5E20F61C3ED7}" presName="text" presStyleLbl="revTx" presStyleIdx="0" presStyleCnt="6">
        <dgm:presLayoutVars>
          <dgm:chPref val="3"/>
        </dgm:presLayoutVars>
      </dgm:prSet>
      <dgm:spPr/>
      <dgm:t>
        <a:bodyPr/>
        <a:lstStyle/>
        <a:p>
          <a:endParaRPr lang="en-US"/>
        </a:p>
      </dgm:t>
    </dgm:pt>
    <dgm:pt modelId="{26D547DB-8992-4143-8F2A-9D32FD3DA12B}" type="pres">
      <dgm:prSet presAssocID="{8461D025-5A5C-45DC-8D92-5E20F61C3ED7}" presName="hierChild2" presStyleCnt="0"/>
      <dgm:spPr/>
    </dgm:pt>
    <dgm:pt modelId="{36BEFEC6-D9B5-4CF5-ADA5-C5CD4933C2B4}" type="pres">
      <dgm:prSet presAssocID="{E714DB6C-FC42-4E05-A926-287C4C1B9C7C}" presName="Name10" presStyleLbl="parChTrans1D2" presStyleIdx="0" presStyleCnt="2"/>
      <dgm:spPr/>
      <dgm:t>
        <a:bodyPr/>
        <a:lstStyle/>
        <a:p>
          <a:endParaRPr lang="en-US"/>
        </a:p>
      </dgm:t>
    </dgm:pt>
    <dgm:pt modelId="{6B4253D2-E186-48DC-874E-DF963675F193}" type="pres">
      <dgm:prSet presAssocID="{2056312A-C1CD-42B2-A24C-30EC6D75C883}" presName="hierRoot2" presStyleCnt="0"/>
      <dgm:spPr/>
    </dgm:pt>
    <dgm:pt modelId="{FD517573-2052-4D1C-BC54-10B3281EB910}" type="pres">
      <dgm:prSet presAssocID="{2056312A-C1CD-42B2-A24C-30EC6D75C883}" presName="composite2" presStyleCnt="0"/>
      <dgm:spPr/>
    </dgm:pt>
    <dgm:pt modelId="{DFF87125-9F09-4A09-B8EA-B0A8D87D86D7}" type="pres">
      <dgm:prSet presAssocID="{2056312A-C1CD-42B2-A24C-30EC6D75C883}" presName="image2" presStyleLbl="node2"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dgm:spPr>
      <dgm:t>
        <a:bodyPr/>
        <a:lstStyle/>
        <a:p>
          <a:endParaRPr lang="en-US"/>
        </a:p>
      </dgm:t>
    </dgm:pt>
    <dgm:pt modelId="{E853C4E5-1BAA-4901-8FAA-6F1C0F0D5FF4}" type="pres">
      <dgm:prSet presAssocID="{2056312A-C1CD-42B2-A24C-30EC6D75C883}" presName="text2" presStyleLbl="revTx" presStyleIdx="1" presStyleCnt="6">
        <dgm:presLayoutVars>
          <dgm:chPref val="3"/>
        </dgm:presLayoutVars>
      </dgm:prSet>
      <dgm:spPr/>
      <dgm:t>
        <a:bodyPr/>
        <a:lstStyle/>
        <a:p>
          <a:endParaRPr lang="en-US"/>
        </a:p>
      </dgm:t>
    </dgm:pt>
    <dgm:pt modelId="{4FFE45A3-6B5F-46ED-9193-25BD0B029BF7}" type="pres">
      <dgm:prSet presAssocID="{2056312A-C1CD-42B2-A24C-30EC6D75C883}" presName="hierChild3" presStyleCnt="0"/>
      <dgm:spPr/>
    </dgm:pt>
    <dgm:pt modelId="{98AC592C-5B44-4959-916C-19CD06029076}" type="pres">
      <dgm:prSet presAssocID="{8A86535B-0098-4227-A7BD-50A4BD5C61A4}" presName="hierRoot1" presStyleCnt="0"/>
      <dgm:spPr/>
    </dgm:pt>
    <dgm:pt modelId="{65883945-A92B-41E0-AB3A-1061D2B85CC9}" type="pres">
      <dgm:prSet presAssocID="{8A86535B-0098-4227-A7BD-50A4BD5C61A4}" presName="composite" presStyleCnt="0"/>
      <dgm:spPr/>
    </dgm:pt>
    <dgm:pt modelId="{18321539-FD75-407B-B69E-6290603247A6}" type="pres">
      <dgm:prSet presAssocID="{8A86535B-0098-4227-A7BD-50A4BD5C61A4}" presName="image" presStyleLbl="node0" presStyleIdx="1"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a:ln>
          <a:solidFill>
            <a:srgbClr val="FFC000"/>
          </a:solidFill>
        </a:ln>
      </dgm:spPr>
      <dgm:t>
        <a:bodyPr/>
        <a:lstStyle/>
        <a:p>
          <a:endParaRPr lang="en-US"/>
        </a:p>
      </dgm:t>
    </dgm:pt>
    <dgm:pt modelId="{2FA8634D-9C3B-4FAE-9212-2FE4C7C4B638}" type="pres">
      <dgm:prSet presAssocID="{8A86535B-0098-4227-A7BD-50A4BD5C61A4}" presName="text" presStyleLbl="revTx" presStyleIdx="2" presStyleCnt="6">
        <dgm:presLayoutVars>
          <dgm:chPref val="3"/>
        </dgm:presLayoutVars>
      </dgm:prSet>
      <dgm:spPr/>
      <dgm:t>
        <a:bodyPr/>
        <a:lstStyle/>
        <a:p>
          <a:endParaRPr lang="en-US"/>
        </a:p>
      </dgm:t>
    </dgm:pt>
    <dgm:pt modelId="{D5B6D4F1-142E-4CEA-8750-E8BF7B6D2F44}" type="pres">
      <dgm:prSet presAssocID="{8A86535B-0098-4227-A7BD-50A4BD5C61A4}" presName="hierChild2" presStyleCnt="0"/>
      <dgm:spPr/>
    </dgm:pt>
    <dgm:pt modelId="{5208D6AB-A0D5-4EDA-8544-B3416E76A4B7}" type="pres">
      <dgm:prSet presAssocID="{8BE4F74C-D7D6-409B-93D8-C518593B25C5}" presName="Name10" presStyleLbl="parChTrans1D2" presStyleIdx="1" presStyleCnt="2"/>
      <dgm:spPr/>
      <dgm:t>
        <a:bodyPr/>
        <a:lstStyle/>
        <a:p>
          <a:endParaRPr lang="en-US"/>
        </a:p>
      </dgm:t>
    </dgm:pt>
    <dgm:pt modelId="{A831D349-3D6A-4B6E-B84E-8A096BB8FABA}" type="pres">
      <dgm:prSet presAssocID="{AE198DE7-1667-4165-8690-A0EFD7F115D8}" presName="hierRoot2" presStyleCnt="0"/>
      <dgm:spPr/>
    </dgm:pt>
    <dgm:pt modelId="{29D8715E-B064-43F0-B3E4-6F2397C6C269}" type="pres">
      <dgm:prSet presAssocID="{AE198DE7-1667-4165-8690-A0EFD7F115D8}" presName="composite2" presStyleCnt="0"/>
      <dgm:spPr/>
    </dgm:pt>
    <dgm:pt modelId="{376974F3-87E2-474D-8F71-8D6D0DF634E1}" type="pres">
      <dgm:prSet presAssocID="{AE198DE7-1667-4165-8690-A0EFD7F115D8}" presName="image2" presStyleLbl="node2" presStyleIdx="1"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a:ln>
          <a:solidFill>
            <a:srgbClr val="FFC000"/>
          </a:solidFill>
        </a:ln>
      </dgm:spPr>
      <dgm:t>
        <a:bodyPr/>
        <a:lstStyle/>
        <a:p>
          <a:endParaRPr lang="en-US"/>
        </a:p>
      </dgm:t>
    </dgm:pt>
    <dgm:pt modelId="{E3A60FB7-F6F1-4EC1-97A2-C6A74A9840C7}" type="pres">
      <dgm:prSet presAssocID="{AE198DE7-1667-4165-8690-A0EFD7F115D8}" presName="text2" presStyleLbl="revTx" presStyleIdx="3" presStyleCnt="6">
        <dgm:presLayoutVars>
          <dgm:chPref val="3"/>
        </dgm:presLayoutVars>
      </dgm:prSet>
      <dgm:spPr/>
      <dgm:t>
        <a:bodyPr/>
        <a:lstStyle/>
        <a:p>
          <a:endParaRPr lang="en-US"/>
        </a:p>
      </dgm:t>
    </dgm:pt>
    <dgm:pt modelId="{1D10EA18-678B-4B4A-B7C9-085DE6C57318}" type="pres">
      <dgm:prSet presAssocID="{AE198DE7-1667-4165-8690-A0EFD7F115D8}" presName="hierChild3" presStyleCnt="0"/>
      <dgm:spPr/>
    </dgm:pt>
    <dgm:pt modelId="{EC4C00A4-2202-4F24-A1C0-2B81F66461E2}" type="pres">
      <dgm:prSet presAssocID="{398BF9CD-3085-414F-97F4-526672D0E2FD}" presName="Name17" presStyleLbl="parChTrans1D3" presStyleIdx="0" presStyleCnt="2"/>
      <dgm:spPr/>
      <dgm:t>
        <a:bodyPr/>
        <a:lstStyle/>
        <a:p>
          <a:endParaRPr lang="en-US"/>
        </a:p>
      </dgm:t>
    </dgm:pt>
    <dgm:pt modelId="{74075DA4-1C06-4503-8DA6-F955DEFF12F9}" type="pres">
      <dgm:prSet presAssocID="{3F9D48F0-46AC-47D2-9C26-03036919E7A0}" presName="hierRoot3" presStyleCnt="0"/>
      <dgm:spPr/>
    </dgm:pt>
    <dgm:pt modelId="{040CBEE8-6851-484A-8575-134D5442FFE7}" type="pres">
      <dgm:prSet presAssocID="{3F9D48F0-46AC-47D2-9C26-03036919E7A0}" presName="composite3" presStyleCnt="0"/>
      <dgm:spPr/>
    </dgm:pt>
    <dgm:pt modelId="{F7593B27-F6DF-4876-9060-662D898BF72E}" type="pres">
      <dgm:prSet presAssocID="{3F9D48F0-46AC-47D2-9C26-03036919E7A0}" presName="image3" presStyleLbl="node3"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dgm:spPr>
      <dgm:t>
        <a:bodyPr/>
        <a:lstStyle/>
        <a:p>
          <a:endParaRPr lang="en-US"/>
        </a:p>
      </dgm:t>
    </dgm:pt>
    <dgm:pt modelId="{61E9A3C0-5C69-44A9-9FEA-0E709DF8B18F}" type="pres">
      <dgm:prSet presAssocID="{3F9D48F0-46AC-47D2-9C26-03036919E7A0}" presName="text3" presStyleLbl="revTx" presStyleIdx="4" presStyleCnt="6">
        <dgm:presLayoutVars>
          <dgm:chPref val="3"/>
        </dgm:presLayoutVars>
      </dgm:prSet>
      <dgm:spPr/>
      <dgm:t>
        <a:bodyPr/>
        <a:lstStyle/>
        <a:p>
          <a:endParaRPr lang="en-US"/>
        </a:p>
      </dgm:t>
    </dgm:pt>
    <dgm:pt modelId="{C4DB2BEB-74B4-41DF-A8A9-1911E1C0DF67}" type="pres">
      <dgm:prSet presAssocID="{3F9D48F0-46AC-47D2-9C26-03036919E7A0}" presName="hierChild4" presStyleCnt="0"/>
      <dgm:spPr/>
    </dgm:pt>
    <dgm:pt modelId="{DFF90222-2338-4CEE-B813-D432BFA8F14F}" type="pres">
      <dgm:prSet presAssocID="{80A5146A-CEBB-46B7-BD0D-8F9D73B6A963}" presName="Name17" presStyleLbl="parChTrans1D3" presStyleIdx="1" presStyleCnt="2"/>
      <dgm:spPr/>
      <dgm:t>
        <a:bodyPr/>
        <a:lstStyle/>
        <a:p>
          <a:endParaRPr lang="en-US"/>
        </a:p>
      </dgm:t>
    </dgm:pt>
    <dgm:pt modelId="{E60614FE-84E6-4F51-9100-12E962EB2F76}" type="pres">
      <dgm:prSet presAssocID="{B6161FE1-C6C7-4DE9-81CD-6FBAB43A5E40}" presName="hierRoot3" presStyleCnt="0"/>
      <dgm:spPr/>
    </dgm:pt>
    <dgm:pt modelId="{F1CE50D3-6192-4467-97D1-9E85C83E05EF}" type="pres">
      <dgm:prSet presAssocID="{B6161FE1-C6C7-4DE9-81CD-6FBAB43A5E40}" presName="composite3" presStyleCnt="0"/>
      <dgm:spPr/>
    </dgm:pt>
    <dgm:pt modelId="{E1030B92-8D82-4E5C-8A0B-F8920698C5EC}" type="pres">
      <dgm:prSet presAssocID="{B6161FE1-C6C7-4DE9-81CD-6FBAB43A5E40}" presName="image3" presStyleLbl="node3" presStyleIdx="1"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dgm:spPr>
      <dgm:t>
        <a:bodyPr/>
        <a:lstStyle/>
        <a:p>
          <a:endParaRPr lang="en-US"/>
        </a:p>
      </dgm:t>
    </dgm:pt>
    <dgm:pt modelId="{E73FE0A5-A2F4-4DBC-90CC-7B47B31F62AF}" type="pres">
      <dgm:prSet presAssocID="{B6161FE1-C6C7-4DE9-81CD-6FBAB43A5E40}" presName="text3" presStyleLbl="revTx" presStyleIdx="5" presStyleCnt="6">
        <dgm:presLayoutVars>
          <dgm:chPref val="3"/>
        </dgm:presLayoutVars>
      </dgm:prSet>
      <dgm:spPr/>
      <dgm:t>
        <a:bodyPr/>
        <a:lstStyle/>
        <a:p>
          <a:endParaRPr lang="en-US"/>
        </a:p>
      </dgm:t>
    </dgm:pt>
    <dgm:pt modelId="{A8AEDE64-3F5E-4363-BF47-6A6EE6707627}" type="pres">
      <dgm:prSet presAssocID="{B6161FE1-C6C7-4DE9-81CD-6FBAB43A5E40}" presName="hierChild4" presStyleCnt="0"/>
      <dgm:spPr/>
    </dgm:pt>
  </dgm:ptLst>
  <dgm:cxnLst>
    <dgm:cxn modelId="{42C19341-C20F-4CDA-9A7E-755DAB295E47}" srcId="{BCB136D7-F996-4D57-ACEE-FDB47022A64A}" destId="{8A86535B-0098-4227-A7BD-50A4BD5C61A4}" srcOrd="1" destOrd="0" parTransId="{73533C89-F9E2-4676-BCAD-D7BDD7CD725F}" sibTransId="{9E23F3EB-A7FB-45E0-889D-D8D958617EF1}"/>
    <dgm:cxn modelId="{C6A0329F-B2D9-47BF-ADE3-097FD9855214}" type="presOf" srcId="{398BF9CD-3085-414F-97F4-526672D0E2FD}" destId="{EC4C00A4-2202-4F24-A1C0-2B81F66461E2}" srcOrd="0" destOrd="0" presId="urn:microsoft.com/office/officeart/2009/layout/CirclePictureHierarchy"/>
    <dgm:cxn modelId="{CEA99C52-09F3-4DD0-B30A-AFE62EA9C653}" type="presOf" srcId="{B6161FE1-C6C7-4DE9-81CD-6FBAB43A5E40}" destId="{E73FE0A5-A2F4-4DBC-90CC-7B47B31F62AF}" srcOrd="0" destOrd="0" presId="urn:microsoft.com/office/officeart/2009/layout/CirclePictureHierarchy"/>
    <dgm:cxn modelId="{70A109A5-0439-4354-9F11-A8D71BCE21CD}" type="presOf" srcId="{8461D025-5A5C-45DC-8D92-5E20F61C3ED7}" destId="{741CA516-7C53-44F6-A043-F44109F015BE}" srcOrd="0" destOrd="0" presId="urn:microsoft.com/office/officeart/2009/layout/CirclePictureHierarchy"/>
    <dgm:cxn modelId="{11B456FC-3708-43D2-A633-CF549369219F}" srcId="{AE198DE7-1667-4165-8690-A0EFD7F115D8}" destId="{B6161FE1-C6C7-4DE9-81CD-6FBAB43A5E40}" srcOrd="1" destOrd="0" parTransId="{80A5146A-CEBB-46B7-BD0D-8F9D73B6A963}" sibTransId="{CCB39A31-C1CD-4ED6-9947-30B34AE6C553}"/>
    <dgm:cxn modelId="{0483D335-9C68-4800-BBDD-0C9BB32BD70D}" srcId="{8A86535B-0098-4227-A7BD-50A4BD5C61A4}" destId="{AE198DE7-1667-4165-8690-A0EFD7F115D8}" srcOrd="0" destOrd="0" parTransId="{8BE4F74C-D7D6-409B-93D8-C518593B25C5}" sibTransId="{98CF78F6-1D9F-4EDF-8AD8-6D1BD19C2CCC}"/>
    <dgm:cxn modelId="{C2161A5C-5687-4D05-83D7-E832A9C24F4A}" type="presOf" srcId="{AE198DE7-1667-4165-8690-A0EFD7F115D8}" destId="{E3A60FB7-F6F1-4EC1-97A2-C6A74A9840C7}" srcOrd="0" destOrd="0" presId="urn:microsoft.com/office/officeart/2009/layout/CirclePictureHierarchy"/>
    <dgm:cxn modelId="{C971C321-5846-4AFD-9E1B-5877B2723D4A}" type="presOf" srcId="{2056312A-C1CD-42B2-A24C-30EC6D75C883}" destId="{E853C4E5-1BAA-4901-8FAA-6F1C0F0D5FF4}" srcOrd="0" destOrd="0" presId="urn:microsoft.com/office/officeart/2009/layout/CirclePictureHierarchy"/>
    <dgm:cxn modelId="{DA7B8BDD-EB17-4CA4-B712-4FEF9064831C}" type="presOf" srcId="{80A5146A-CEBB-46B7-BD0D-8F9D73B6A963}" destId="{DFF90222-2338-4CEE-B813-D432BFA8F14F}" srcOrd="0" destOrd="0" presId="urn:microsoft.com/office/officeart/2009/layout/CirclePictureHierarchy"/>
    <dgm:cxn modelId="{0FDC85FB-B705-420E-8C65-B1A1B24583AA}" type="presOf" srcId="{3F9D48F0-46AC-47D2-9C26-03036919E7A0}" destId="{61E9A3C0-5C69-44A9-9FEA-0E709DF8B18F}" srcOrd="0" destOrd="0" presId="urn:microsoft.com/office/officeart/2009/layout/CirclePictureHierarchy"/>
    <dgm:cxn modelId="{8B1A4B2D-38F3-48F8-8E3B-F94BF65D4F08}" type="presOf" srcId="{8A86535B-0098-4227-A7BD-50A4BD5C61A4}" destId="{2FA8634D-9C3B-4FAE-9212-2FE4C7C4B638}" srcOrd="0" destOrd="0" presId="urn:microsoft.com/office/officeart/2009/layout/CirclePictureHierarchy"/>
    <dgm:cxn modelId="{9C172C75-674E-4CBB-840C-28F539CF825F}" type="presOf" srcId="{BCB136D7-F996-4D57-ACEE-FDB47022A64A}" destId="{5D49CCA4-2E15-40B7-997B-26FEB2468092}" srcOrd="0" destOrd="0" presId="urn:microsoft.com/office/officeart/2009/layout/CirclePictureHierarchy"/>
    <dgm:cxn modelId="{01C20AC4-EE5E-4865-9D30-E011DA341AF8}" srcId="{AE198DE7-1667-4165-8690-A0EFD7F115D8}" destId="{3F9D48F0-46AC-47D2-9C26-03036919E7A0}" srcOrd="0" destOrd="0" parTransId="{398BF9CD-3085-414F-97F4-526672D0E2FD}" sibTransId="{0A301378-A974-4D16-A8EC-B21F9EEDFC15}"/>
    <dgm:cxn modelId="{51140421-4C35-496E-A1E9-E375CCF869BD}" type="presOf" srcId="{E714DB6C-FC42-4E05-A926-287C4C1B9C7C}" destId="{36BEFEC6-D9B5-4CF5-ADA5-C5CD4933C2B4}" srcOrd="0" destOrd="0" presId="urn:microsoft.com/office/officeart/2009/layout/CirclePictureHierarchy"/>
    <dgm:cxn modelId="{29EF900A-E17C-4D69-909F-F15B2EE43656}" type="presOf" srcId="{8BE4F74C-D7D6-409B-93D8-C518593B25C5}" destId="{5208D6AB-A0D5-4EDA-8544-B3416E76A4B7}" srcOrd="0" destOrd="0" presId="urn:microsoft.com/office/officeart/2009/layout/CirclePictureHierarchy"/>
    <dgm:cxn modelId="{C2242070-929B-405B-9FC7-BE2BE736303B}" srcId="{BCB136D7-F996-4D57-ACEE-FDB47022A64A}" destId="{8461D025-5A5C-45DC-8D92-5E20F61C3ED7}" srcOrd="0" destOrd="0" parTransId="{B149C46F-B690-4D50-9E00-A6AA57B7B46C}" sibTransId="{BE341987-BC73-44C5-9B8C-E372113D2DA0}"/>
    <dgm:cxn modelId="{81FFED14-81C4-4490-A97D-2EE7031772A6}" srcId="{8461D025-5A5C-45DC-8D92-5E20F61C3ED7}" destId="{2056312A-C1CD-42B2-A24C-30EC6D75C883}" srcOrd="0" destOrd="0" parTransId="{E714DB6C-FC42-4E05-A926-287C4C1B9C7C}" sibTransId="{D5690372-1225-43C0-B423-08738C434A2E}"/>
    <dgm:cxn modelId="{7CAE0BF8-D6CF-46AC-A807-9276793A23DF}" type="presParOf" srcId="{5D49CCA4-2E15-40B7-997B-26FEB2468092}" destId="{BAC8B37E-EBBC-4640-BF87-97219392FF53}" srcOrd="0" destOrd="0" presId="urn:microsoft.com/office/officeart/2009/layout/CirclePictureHierarchy"/>
    <dgm:cxn modelId="{56B80DE0-CC41-48D2-BEFB-74C746D766F6}" type="presParOf" srcId="{BAC8B37E-EBBC-4640-BF87-97219392FF53}" destId="{C579514F-26B7-4680-A8AE-780FEBECB6BA}" srcOrd="0" destOrd="0" presId="urn:microsoft.com/office/officeart/2009/layout/CirclePictureHierarchy"/>
    <dgm:cxn modelId="{D0D23DDB-5EFF-4FB5-8F68-935EB1C2991B}" type="presParOf" srcId="{C579514F-26B7-4680-A8AE-780FEBECB6BA}" destId="{B990D8D3-0C6B-4029-A8C6-D79545551DB6}" srcOrd="0" destOrd="0" presId="urn:microsoft.com/office/officeart/2009/layout/CirclePictureHierarchy"/>
    <dgm:cxn modelId="{A0E706A6-9B0A-461C-9DC5-E4F54BD250E4}" type="presParOf" srcId="{C579514F-26B7-4680-A8AE-780FEBECB6BA}" destId="{741CA516-7C53-44F6-A043-F44109F015BE}" srcOrd="1" destOrd="0" presId="urn:microsoft.com/office/officeart/2009/layout/CirclePictureHierarchy"/>
    <dgm:cxn modelId="{86B06A41-24D1-4D24-ACF9-0CF416B1E22E}" type="presParOf" srcId="{BAC8B37E-EBBC-4640-BF87-97219392FF53}" destId="{26D547DB-8992-4143-8F2A-9D32FD3DA12B}" srcOrd="1" destOrd="0" presId="urn:microsoft.com/office/officeart/2009/layout/CirclePictureHierarchy"/>
    <dgm:cxn modelId="{B5181954-98B4-461C-BAE2-65A2EF71C522}" type="presParOf" srcId="{26D547DB-8992-4143-8F2A-9D32FD3DA12B}" destId="{36BEFEC6-D9B5-4CF5-ADA5-C5CD4933C2B4}" srcOrd="0" destOrd="0" presId="urn:microsoft.com/office/officeart/2009/layout/CirclePictureHierarchy"/>
    <dgm:cxn modelId="{4FEEAC87-9D56-4259-A020-E3E74F1DB225}" type="presParOf" srcId="{26D547DB-8992-4143-8F2A-9D32FD3DA12B}" destId="{6B4253D2-E186-48DC-874E-DF963675F193}" srcOrd="1" destOrd="0" presId="urn:microsoft.com/office/officeart/2009/layout/CirclePictureHierarchy"/>
    <dgm:cxn modelId="{FA3241B0-2FB3-42C3-B085-0D433FE2A254}" type="presParOf" srcId="{6B4253D2-E186-48DC-874E-DF963675F193}" destId="{FD517573-2052-4D1C-BC54-10B3281EB910}" srcOrd="0" destOrd="0" presId="urn:microsoft.com/office/officeart/2009/layout/CirclePictureHierarchy"/>
    <dgm:cxn modelId="{BC686ECD-A8B5-4785-AFA7-7ED530A4B572}" type="presParOf" srcId="{FD517573-2052-4D1C-BC54-10B3281EB910}" destId="{DFF87125-9F09-4A09-B8EA-B0A8D87D86D7}" srcOrd="0" destOrd="0" presId="urn:microsoft.com/office/officeart/2009/layout/CirclePictureHierarchy"/>
    <dgm:cxn modelId="{4A615B6E-3624-4B3B-AF0C-B9EFD0939DD2}" type="presParOf" srcId="{FD517573-2052-4D1C-BC54-10B3281EB910}" destId="{E853C4E5-1BAA-4901-8FAA-6F1C0F0D5FF4}" srcOrd="1" destOrd="0" presId="urn:microsoft.com/office/officeart/2009/layout/CirclePictureHierarchy"/>
    <dgm:cxn modelId="{5BA8F3B6-727F-452F-9B33-2678413FBB49}" type="presParOf" srcId="{6B4253D2-E186-48DC-874E-DF963675F193}" destId="{4FFE45A3-6B5F-46ED-9193-25BD0B029BF7}" srcOrd="1" destOrd="0" presId="urn:microsoft.com/office/officeart/2009/layout/CirclePictureHierarchy"/>
    <dgm:cxn modelId="{34E2AB64-4C7F-4604-A66A-27CF23EE3A54}" type="presParOf" srcId="{5D49CCA4-2E15-40B7-997B-26FEB2468092}" destId="{98AC592C-5B44-4959-916C-19CD06029076}" srcOrd="1" destOrd="0" presId="urn:microsoft.com/office/officeart/2009/layout/CirclePictureHierarchy"/>
    <dgm:cxn modelId="{5824E998-86F7-484E-966E-5966C114D599}" type="presParOf" srcId="{98AC592C-5B44-4959-916C-19CD06029076}" destId="{65883945-A92B-41E0-AB3A-1061D2B85CC9}" srcOrd="0" destOrd="0" presId="urn:microsoft.com/office/officeart/2009/layout/CirclePictureHierarchy"/>
    <dgm:cxn modelId="{C4C3E000-56C9-448A-A558-7A9122EE01E9}" type="presParOf" srcId="{65883945-A92B-41E0-AB3A-1061D2B85CC9}" destId="{18321539-FD75-407B-B69E-6290603247A6}" srcOrd="0" destOrd="0" presId="urn:microsoft.com/office/officeart/2009/layout/CirclePictureHierarchy"/>
    <dgm:cxn modelId="{48098858-D140-42D8-A023-1C3366C9BDDA}" type="presParOf" srcId="{65883945-A92B-41E0-AB3A-1061D2B85CC9}" destId="{2FA8634D-9C3B-4FAE-9212-2FE4C7C4B638}" srcOrd="1" destOrd="0" presId="urn:microsoft.com/office/officeart/2009/layout/CirclePictureHierarchy"/>
    <dgm:cxn modelId="{76995500-222F-4A03-B447-57B54AEF88F2}" type="presParOf" srcId="{98AC592C-5B44-4959-916C-19CD06029076}" destId="{D5B6D4F1-142E-4CEA-8750-E8BF7B6D2F44}" srcOrd="1" destOrd="0" presId="urn:microsoft.com/office/officeart/2009/layout/CirclePictureHierarchy"/>
    <dgm:cxn modelId="{001012FB-42B7-4F56-936E-683B7FABDF9B}" type="presParOf" srcId="{D5B6D4F1-142E-4CEA-8750-E8BF7B6D2F44}" destId="{5208D6AB-A0D5-4EDA-8544-B3416E76A4B7}" srcOrd="0" destOrd="0" presId="urn:microsoft.com/office/officeart/2009/layout/CirclePictureHierarchy"/>
    <dgm:cxn modelId="{9DED0F21-F150-418A-B484-5495971D3773}" type="presParOf" srcId="{D5B6D4F1-142E-4CEA-8750-E8BF7B6D2F44}" destId="{A831D349-3D6A-4B6E-B84E-8A096BB8FABA}" srcOrd="1" destOrd="0" presId="urn:microsoft.com/office/officeart/2009/layout/CirclePictureHierarchy"/>
    <dgm:cxn modelId="{6A4B45FF-390A-4007-8A34-0293AB7C06B1}" type="presParOf" srcId="{A831D349-3D6A-4B6E-B84E-8A096BB8FABA}" destId="{29D8715E-B064-43F0-B3E4-6F2397C6C269}" srcOrd="0" destOrd="0" presId="urn:microsoft.com/office/officeart/2009/layout/CirclePictureHierarchy"/>
    <dgm:cxn modelId="{89F2ACDA-39EC-4AA2-A1EC-C5EDF0E543EE}" type="presParOf" srcId="{29D8715E-B064-43F0-B3E4-6F2397C6C269}" destId="{376974F3-87E2-474D-8F71-8D6D0DF634E1}" srcOrd="0" destOrd="0" presId="urn:microsoft.com/office/officeart/2009/layout/CirclePictureHierarchy"/>
    <dgm:cxn modelId="{7385DA5E-9A86-4C1B-95E3-731D9AD3F377}" type="presParOf" srcId="{29D8715E-B064-43F0-B3E4-6F2397C6C269}" destId="{E3A60FB7-F6F1-4EC1-97A2-C6A74A9840C7}" srcOrd="1" destOrd="0" presId="urn:microsoft.com/office/officeart/2009/layout/CirclePictureHierarchy"/>
    <dgm:cxn modelId="{3D703D84-C43C-4CFA-901F-5072BE376583}" type="presParOf" srcId="{A831D349-3D6A-4B6E-B84E-8A096BB8FABA}" destId="{1D10EA18-678B-4B4A-B7C9-085DE6C57318}" srcOrd="1" destOrd="0" presId="urn:microsoft.com/office/officeart/2009/layout/CirclePictureHierarchy"/>
    <dgm:cxn modelId="{A6599A46-1125-4A43-A3ED-847438E04E07}" type="presParOf" srcId="{1D10EA18-678B-4B4A-B7C9-085DE6C57318}" destId="{EC4C00A4-2202-4F24-A1C0-2B81F66461E2}" srcOrd="0" destOrd="0" presId="urn:microsoft.com/office/officeart/2009/layout/CirclePictureHierarchy"/>
    <dgm:cxn modelId="{FA37BF7D-0E20-48C4-8EC0-13D175555783}" type="presParOf" srcId="{1D10EA18-678B-4B4A-B7C9-085DE6C57318}" destId="{74075DA4-1C06-4503-8DA6-F955DEFF12F9}" srcOrd="1" destOrd="0" presId="urn:microsoft.com/office/officeart/2009/layout/CirclePictureHierarchy"/>
    <dgm:cxn modelId="{8A2B98D2-3A0E-4A5B-B095-4EEA6E574F88}" type="presParOf" srcId="{74075DA4-1C06-4503-8DA6-F955DEFF12F9}" destId="{040CBEE8-6851-484A-8575-134D5442FFE7}" srcOrd="0" destOrd="0" presId="urn:microsoft.com/office/officeart/2009/layout/CirclePictureHierarchy"/>
    <dgm:cxn modelId="{D379F9A4-BAF7-4823-AA5E-54B1A9C833D9}" type="presParOf" srcId="{040CBEE8-6851-484A-8575-134D5442FFE7}" destId="{F7593B27-F6DF-4876-9060-662D898BF72E}" srcOrd="0" destOrd="0" presId="urn:microsoft.com/office/officeart/2009/layout/CirclePictureHierarchy"/>
    <dgm:cxn modelId="{65644E77-7BEE-467B-A0BB-6EBF90A4C242}" type="presParOf" srcId="{040CBEE8-6851-484A-8575-134D5442FFE7}" destId="{61E9A3C0-5C69-44A9-9FEA-0E709DF8B18F}" srcOrd="1" destOrd="0" presId="urn:microsoft.com/office/officeart/2009/layout/CirclePictureHierarchy"/>
    <dgm:cxn modelId="{3FFD9D82-886B-49D6-BDBE-E2C09D63D0EA}" type="presParOf" srcId="{74075DA4-1C06-4503-8DA6-F955DEFF12F9}" destId="{C4DB2BEB-74B4-41DF-A8A9-1911E1C0DF67}" srcOrd="1" destOrd="0" presId="urn:microsoft.com/office/officeart/2009/layout/CirclePictureHierarchy"/>
    <dgm:cxn modelId="{992AF859-8BBA-4B24-9C3D-3E9B7B147FFF}" type="presParOf" srcId="{1D10EA18-678B-4B4A-B7C9-085DE6C57318}" destId="{DFF90222-2338-4CEE-B813-D432BFA8F14F}" srcOrd="2" destOrd="0" presId="urn:microsoft.com/office/officeart/2009/layout/CirclePictureHierarchy"/>
    <dgm:cxn modelId="{D042C3CA-7C06-4828-BA4C-3C43C7D4E772}" type="presParOf" srcId="{1D10EA18-678B-4B4A-B7C9-085DE6C57318}" destId="{E60614FE-84E6-4F51-9100-12E962EB2F76}" srcOrd="3" destOrd="0" presId="urn:microsoft.com/office/officeart/2009/layout/CirclePictureHierarchy"/>
    <dgm:cxn modelId="{9094CA33-BB87-444E-812A-49CF0BCC6C4D}" type="presParOf" srcId="{E60614FE-84E6-4F51-9100-12E962EB2F76}" destId="{F1CE50D3-6192-4467-97D1-9E85C83E05EF}" srcOrd="0" destOrd="0" presId="urn:microsoft.com/office/officeart/2009/layout/CirclePictureHierarchy"/>
    <dgm:cxn modelId="{C2798186-3779-4BF9-806A-2DF3A1F18E7A}" type="presParOf" srcId="{F1CE50D3-6192-4467-97D1-9E85C83E05EF}" destId="{E1030B92-8D82-4E5C-8A0B-F8920698C5EC}" srcOrd="0" destOrd="0" presId="urn:microsoft.com/office/officeart/2009/layout/CirclePictureHierarchy"/>
    <dgm:cxn modelId="{51374813-81F4-43F4-BECC-438A06C1B144}" type="presParOf" srcId="{F1CE50D3-6192-4467-97D1-9E85C83E05EF}" destId="{E73FE0A5-A2F4-4DBC-90CC-7B47B31F62AF}" srcOrd="1" destOrd="0" presId="urn:microsoft.com/office/officeart/2009/layout/CirclePictureHierarchy"/>
    <dgm:cxn modelId="{1E5DA2C9-216A-4190-A219-92495DF05986}" type="presParOf" srcId="{E60614FE-84E6-4F51-9100-12E962EB2F76}" destId="{A8AEDE64-3F5E-4363-BF47-6A6EE6707627}" srcOrd="1" destOrd="0" presId="urn:microsoft.com/office/officeart/2009/layout/CirclePictureHierarchy"/>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CB136D7-F996-4D57-ACEE-FDB47022A64A}" type="doc">
      <dgm:prSet loTypeId="urn:microsoft.com/office/officeart/2009/layout/CirclePictureHierarchy" loCatId="hierarchy" qsTypeId="urn:microsoft.com/office/officeart/2005/8/quickstyle/simple1" qsCatId="simple" csTypeId="urn:microsoft.com/office/officeart/2005/8/colors/accent1_2" csCatId="accent1" phldr="1"/>
      <dgm:spPr/>
      <dgm:t>
        <a:bodyPr/>
        <a:lstStyle/>
        <a:p>
          <a:endParaRPr lang="en-US"/>
        </a:p>
      </dgm:t>
    </dgm:pt>
    <dgm:pt modelId="{AE198DE7-1667-4165-8690-A0EFD7F115D8}">
      <dgm:prSet phldrT="[Text]" custT="1"/>
      <dgm:spPr/>
      <dgm:t>
        <a:bodyPr/>
        <a:lstStyle/>
        <a:p>
          <a:r>
            <a:rPr lang="en-US" sz="1600" dirty="0" smtClean="0"/>
            <a:t> </a:t>
          </a:r>
          <a:r>
            <a:rPr lang="en-US" sz="1400" b="1" dirty="0" smtClean="0"/>
            <a:t>Central Site</a:t>
          </a:r>
        </a:p>
        <a:p>
          <a:r>
            <a:rPr lang="en-US" sz="1400" b="1" dirty="0" smtClean="0"/>
            <a:t> </a:t>
          </a:r>
          <a:r>
            <a:rPr lang="en-US" sz="1400" b="1" dirty="0" smtClean="0">
              <a:solidFill>
                <a:srgbClr val="FFC000"/>
              </a:solidFill>
            </a:rPr>
            <a:t>Collection Win7 Clients</a:t>
          </a:r>
          <a:endParaRPr lang="en-US" sz="1400" b="1" dirty="0">
            <a:solidFill>
              <a:srgbClr val="FFC000"/>
            </a:solidFill>
          </a:endParaRPr>
        </a:p>
      </dgm:t>
    </dgm:pt>
    <dgm:pt modelId="{8BE4F74C-D7D6-409B-93D8-C518593B25C5}" type="parTrans" cxnId="{0483D335-9C68-4800-BBDD-0C9BB32BD70D}">
      <dgm:prSet/>
      <dgm:spPr/>
      <dgm:t>
        <a:bodyPr/>
        <a:lstStyle/>
        <a:p>
          <a:endParaRPr lang="en-US"/>
        </a:p>
      </dgm:t>
    </dgm:pt>
    <dgm:pt modelId="{98CF78F6-1D9F-4EDF-8AD8-6D1BD19C2CCC}" type="sibTrans" cxnId="{0483D335-9C68-4800-BBDD-0C9BB32BD70D}">
      <dgm:prSet/>
      <dgm:spPr/>
      <dgm:t>
        <a:bodyPr/>
        <a:lstStyle/>
        <a:p>
          <a:endParaRPr lang="en-US"/>
        </a:p>
      </dgm:t>
    </dgm:pt>
    <dgm:pt modelId="{3F9D48F0-46AC-47D2-9C26-03036919E7A0}">
      <dgm:prSet phldrT="[Text]" custT="1"/>
      <dgm:spPr/>
      <dgm:t>
        <a:bodyPr/>
        <a:lstStyle/>
        <a:p>
          <a:r>
            <a:rPr lang="en-US" sz="1400" b="1" dirty="0" smtClean="0"/>
            <a:t>North-America Site</a:t>
          </a:r>
        </a:p>
        <a:p>
          <a:r>
            <a:rPr lang="en-US" sz="1400" b="1" dirty="0" smtClean="0">
              <a:solidFill>
                <a:srgbClr val="FFC000"/>
              </a:solidFill>
            </a:rPr>
            <a:t>Advertisement of software specific to North-America</a:t>
          </a:r>
          <a:endParaRPr lang="en-US" sz="1400" b="1" dirty="0">
            <a:solidFill>
              <a:srgbClr val="FFC000"/>
            </a:solidFill>
          </a:endParaRPr>
        </a:p>
      </dgm:t>
    </dgm:pt>
    <dgm:pt modelId="{398BF9CD-3085-414F-97F4-526672D0E2FD}" type="parTrans" cxnId="{01C20AC4-EE5E-4865-9D30-E011DA341AF8}">
      <dgm:prSet/>
      <dgm:spPr>
        <a:ln>
          <a:solidFill>
            <a:schemeClr val="tx1"/>
          </a:solidFill>
        </a:ln>
      </dgm:spPr>
      <dgm:t>
        <a:bodyPr/>
        <a:lstStyle/>
        <a:p>
          <a:endParaRPr lang="en-US"/>
        </a:p>
      </dgm:t>
    </dgm:pt>
    <dgm:pt modelId="{0A301378-A974-4D16-A8EC-B21F9EEDFC15}" type="sibTrans" cxnId="{01C20AC4-EE5E-4865-9D30-E011DA341AF8}">
      <dgm:prSet/>
      <dgm:spPr/>
      <dgm:t>
        <a:bodyPr/>
        <a:lstStyle/>
        <a:p>
          <a:endParaRPr lang="en-US"/>
        </a:p>
      </dgm:t>
    </dgm:pt>
    <dgm:pt modelId="{B6161FE1-C6C7-4DE9-81CD-6FBAB43A5E40}">
      <dgm:prSet phldrT="[Text]" custT="1"/>
      <dgm:spPr/>
      <dgm:t>
        <a:bodyPr/>
        <a:lstStyle/>
        <a:p>
          <a:r>
            <a:rPr lang="en-US" sz="1400" b="1" dirty="0" smtClean="0"/>
            <a:t>Shanghai Site </a:t>
          </a:r>
        </a:p>
        <a:p>
          <a:r>
            <a:rPr lang="en-US" sz="1400" b="1" dirty="0" smtClean="0">
              <a:solidFill>
                <a:srgbClr val="FFC000"/>
              </a:solidFill>
            </a:rPr>
            <a:t>Advertisement of software specific to Shanghai </a:t>
          </a:r>
          <a:endParaRPr lang="en-US" sz="1400" b="1" dirty="0">
            <a:solidFill>
              <a:srgbClr val="FFC000"/>
            </a:solidFill>
          </a:endParaRPr>
        </a:p>
      </dgm:t>
    </dgm:pt>
    <dgm:pt modelId="{80A5146A-CEBB-46B7-BD0D-8F9D73B6A963}" type="parTrans" cxnId="{11B456FC-3708-43D2-A633-CF549369219F}">
      <dgm:prSet/>
      <dgm:spPr>
        <a:ln>
          <a:solidFill>
            <a:schemeClr val="tx1"/>
          </a:solidFill>
        </a:ln>
      </dgm:spPr>
      <dgm:t>
        <a:bodyPr/>
        <a:lstStyle/>
        <a:p>
          <a:endParaRPr lang="en-US"/>
        </a:p>
      </dgm:t>
    </dgm:pt>
    <dgm:pt modelId="{CCB39A31-C1CD-4ED6-9947-30B34AE6C553}" type="sibTrans" cxnId="{11B456FC-3708-43D2-A633-CF549369219F}">
      <dgm:prSet/>
      <dgm:spPr/>
      <dgm:t>
        <a:bodyPr/>
        <a:lstStyle/>
        <a:p>
          <a:endParaRPr lang="en-US"/>
        </a:p>
      </dgm:t>
    </dgm:pt>
    <dgm:pt modelId="{5D49CCA4-2E15-40B7-997B-26FEB2468092}" type="pres">
      <dgm:prSet presAssocID="{BCB136D7-F996-4D57-ACEE-FDB47022A64A}" presName="hierChild1" presStyleCnt="0">
        <dgm:presLayoutVars>
          <dgm:chPref val="1"/>
          <dgm:dir/>
          <dgm:animOne val="branch"/>
          <dgm:animLvl val="lvl"/>
          <dgm:resizeHandles/>
        </dgm:presLayoutVars>
      </dgm:prSet>
      <dgm:spPr/>
      <dgm:t>
        <a:bodyPr/>
        <a:lstStyle/>
        <a:p>
          <a:endParaRPr lang="en-US"/>
        </a:p>
      </dgm:t>
    </dgm:pt>
    <dgm:pt modelId="{D7D6172B-FE93-49D9-90FD-F0ADA8B28BB7}" type="pres">
      <dgm:prSet presAssocID="{AE198DE7-1667-4165-8690-A0EFD7F115D8}" presName="hierRoot1" presStyleCnt="0"/>
      <dgm:spPr/>
      <dgm:t>
        <a:bodyPr/>
        <a:lstStyle/>
        <a:p>
          <a:endParaRPr lang="en-US"/>
        </a:p>
      </dgm:t>
    </dgm:pt>
    <dgm:pt modelId="{748E7104-DCF0-48F4-B7AE-05E94BAF3E4E}" type="pres">
      <dgm:prSet presAssocID="{AE198DE7-1667-4165-8690-A0EFD7F115D8}" presName="composite" presStyleCnt="0"/>
      <dgm:spPr/>
      <dgm:t>
        <a:bodyPr/>
        <a:lstStyle/>
        <a:p>
          <a:endParaRPr lang="en-US"/>
        </a:p>
      </dgm:t>
    </dgm:pt>
    <dgm:pt modelId="{1B2DBD61-BADF-4E4C-BDCD-4AD1C5DB91D6}" type="pres">
      <dgm:prSet presAssocID="{AE198DE7-1667-4165-8690-A0EFD7F115D8}" presName="image" presStyleLbl="node0" presStyleIdx="0" presStyleCnt="1" custLinFactNeighborX="52348" custLinFactNeighborY="-3790"/>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t="5682" b="5682"/>
          </a:stretch>
        </a:blipFill>
      </dgm:spPr>
      <dgm:t>
        <a:bodyPr/>
        <a:lstStyle/>
        <a:p>
          <a:endParaRPr lang="en-US"/>
        </a:p>
      </dgm:t>
    </dgm:pt>
    <dgm:pt modelId="{DA938C88-F6B2-45CC-94B8-0D48A4ACE89E}" type="pres">
      <dgm:prSet presAssocID="{AE198DE7-1667-4165-8690-A0EFD7F115D8}" presName="text" presStyleLbl="revTx" presStyleIdx="0" presStyleCnt="3" custScaleX="204349" custLinFactNeighborX="87888" custLinFactNeighborY="-28846">
        <dgm:presLayoutVars>
          <dgm:chPref val="3"/>
        </dgm:presLayoutVars>
      </dgm:prSet>
      <dgm:spPr/>
      <dgm:t>
        <a:bodyPr/>
        <a:lstStyle/>
        <a:p>
          <a:endParaRPr lang="en-US"/>
        </a:p>
      </dgm:t>
    </dgm:pt>
    <dgm:pt modelId="{CCB074E8-FBF5-4291-8FC0-71DB5A75B16E}" type="pres">
      <dgm:prSet presAssocID="{AE198DE7-1667-4165-8690-A0EFD7F115D8}" presName="hierChild2" presStyleCnt="0"/>
      <dgm:spPr/>
      <dgm:t>
        <a:bodyPr/>
        <a:lstStyle/>
        <a:p>
          <a:endParaRPr lang="en-US"/>
        </a:p>
      </dgm:t>
    </dgm:pt>
    <dgm:pt modelId="{97B23CB4-68DC-4D6A-9F92-DAAA20344E37}" type="pres">
      <dgm:prSet presAssocID="{398BF9CD-3085-414F-97F4-526672D0E2FD}" presName="Name10" presStyleLbl="parChTrans1D2" presStyleIdx="0" presStyleCnt="2"/>
      <dgm:spPr/>
      <dgm:t>
        <a:bodyPr/>
        <a:lstStyle/>
        <a:p>
          <a:endParaRPr lang="en-US"/>
        </a:p>
      </dgm:t>
    </dgm:pt>
    <dgm:pt modelId="{E4511A3F-B097-44E0-A082-94E3C8F4A6E2}" type="pres">
      <dgm:prSet presAssocID="{3F9D48F0-46AC-47D2-9C26-03036919E7A0}" presName="hierRoot2" presStyleCnt="0"/>
      <dgm:spPr/>
      <dgm:t>
        <a:bodyPr/>
        <a:lstStyle/>
        <a:p>
          <a:endParaRPr lang="en-US"/>
        </a:p>
      </dgm:t>
    </dgm:pt>
    <dgm:pt modelId="{9F360DA7-9A13-4841-94A3-22659CEE7270}" type="pres">
      <dgm:prSet presAssocID="{3F9D48F0-46AC-47D2-9C26-03036919E7A0}" presName="composite2" presStyleCnt="0"/>
      <dgm:spPr/>
      <dgm:t>
        <a:bodyPr/>
        <a:lstStyle/>
        <a:p>
          <a:endParaRPr lang="en-US"/>
        </a:p>
      </dgm:t>
    </dgm:pt>
    <dgm:pt modelId="{5F4BB7F2-9CC7-4FA5-ACFB-83E5C2DFDBDE}" type="pres">
      <dgm:prSet presAssocID="{3F9D48F0-46AC-47D2-9C26-03036919E7A0}" presName="image2" presStyleLbl="node2" presStyleIdx="0" presStyleCnt="2" custLinFactX="-7704" custLinFactNeighborX="-100000" custLinFactNeighborY="966"/>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t="5682" b="5682"/>
          </a:stretch>
        </a:blipFill>
      </dgm:spPr>
      <dgm:t>
        <a:bodyPr/>
        <a:lstStyle/>
        <a:p>
          <a:endParaRPr lang="en-US"/>
        </a:p>
      </dgm:t>
    </dgm:pt>
    <dgm:pt modelId="{583FAAA2-2288-40BF-AC08-FC7E33B755B2}" type="pres">
      <dgm:prSet presAssocID="{3F9D48F0-46AC-47D2-9C26-03036919E7A0}" presName="text2" presStyleLbl="revTx" presStyleIdx="1" presStyleCnt="3" custScaleX="194229" custScaleY="84186" custLinFactNeighborX="-21753" custLinFactNeighborY="5368">
        <dgm:presLayoutVars>
          <dgm:chPref val="3"/>
        </dgm:presLayoutVars>
      </dgm:prSet>
      <dgm:spPr/>
      <dgm:t>
        <a:bodyPr/>
        <a:lstStyle/>
        <a:p>
          <a:endParaRPr lang="en-US"/>
        </a:p>
      </dgm:t>
    </dgm:pt>
    <dgm:pt modelId="{93DFBDBC-EF9A-4616-A1A9-BB3AE65EB191}" type="pres">
      <dgm:prSet presAssocID="{3F9D48F0-46AC-47D2-9C26-03036919E7A0}" presName="hierChild3" presStyleCnt="0"/>
      <dgm:spPr/>
      <dgm:t>
        <a:bodyPr/>
        <a:lstStyle/>
        <a:p>
          <a:endParaRPr lang="en-US"/>
        </a:p>
      </dgm:t>
    </dgm:pt>
    <dgm:pt modelId="{4AA9E2A4-76EE-4652-9690-6F9D599F7D44}" type="pres">
      <dgm:prSet presAssocID="{80A5146A-CEBB-46B7-BD0D-8F9D73B6A963}" presName="Name10" presStyleLbl="parChTrans1D2" presStyleIdx="1" presStyleCnt="2"/>
      <dgm:spPr/>
      <dgm:t>
        <a:bodyPr/>
        <a:lstStyle/>
        <a:p>
          <a:endParaRPr lang="en-US"/>
        </a:p>
      </dgm:t>
    </dgm:pt>
    <dgm:pt modelId="{74FA7570-5547-447F-976F-4812B51F9142}" type="pres">
      <dgm:prSet presAssocID="{B6161FE1-C6C7-4DE9-81CD-6FBAB43A5E40}" presName="hierRoot2" presStyleCnt="0"/>
      <dgm:spPr/>
      <dgm:t>
        <a:bodyPr/>
        <a:lstStyle/>
        <a:p>
          <a:endParaRPr lang="en-US"/>
        </a:p>
      </dgm:t>
    </dgm:pt>
    <dgm:pt modelId="{2264D8D2-9EC6-462A-AF39-38130E5BA212}" type="pres">
      <dgm:prSet presAssocID="{B6161FE1-C6C7-4DE9-81CD-6FBAB43A5E40}" presName="composite2" presStyleCnt="0"/>
      <dgm:spPr/>
      <dgm:t>
        <a:bodyPr/>
        <a:lstStyle/>
        <a:p>
          <a:endParaRPr lang="en-US"/>
        </a:p>
      </dgm:t>
    </dgm:pt>
    <dgm:pt modelId="{DC163506-242D-49D9-92BF-AA74177A4FE4}" type="pres">
      <dgm:prSet presAssocID="{B6161FE1-C6C7-4DE9-81CD-6FBAB43A5E40}" presName="image2" presStyleLbl="node2" presStyleIdx="1" presStyleCnt="2" custLinFactNeighborX="-29866" custLinFactNeighborY="-501"/>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t="5682" b="5682"/>
          </a:stretch>
        </a:blipFill>
      </dgm:spPr>
      <dgm:t>
        <a:bodyPr/>
        <a:lstStyle/>
        <a:p>
          <a:endParaRPr lang="en-US"/>
        </a:p>
      </dgm:t>
    </dgm:pt>
    <dgm:pt modelId="{34C828A8-65D5-4D5A-BB92-9CF67610E6CC}" type="pres">
      <dgm:prSet presAssocID="{B6161FE1-C6C7-4DE9-81CD-6FBAB43A5E40}" presName="text2" presStyleLbl="revTx" presStyleIdx="2" presStyleCnt="3" custScaleX="218787" custLinFactNeighborX="40813" custLinFactNeighborY="2649">
        <dgm:presLayoutVars>
          <dgm:chPref val="3"/>
        </dgm:presLayoutVars>
      </dgm:prSet>
      <dgm:spPr/>
      <dgm:t>
        <a:bodyPr/>
        <a:lstStyle/>
        <a:p>
          <a:endParaRPr lang="en-US"/>
        </a:p>
      </dgm:t>
    </dgm:pt>
    <dgm:pt modelId="{7841C8C1-1A1B-4182-B3B4-B1B36E4B2E9E}" type="pres">
      <dgm:prSet presAssocID="{B6161FE1-C6C7-4DE9-81CD-6FBAB43A5E40}" presName="hierChild3" presStyleCnt="0"/>
      <dgm:spPr/>
      <dgm:t>
        <a:bodyPr/>
        <a:lstStyle/>
        <a:p>
          <a:endParaRPr lang="en-US"/>
        </a:p>
      </dgm:t>
    </dgm:pt>
  </dgm:ptLst>
  <dgm:cxnLst>
    <dgm:cxn modelId="{785B3840-BCD5-4334-820D-BB61F3D9CD7B}" type="presOf" srcId="{398BF9CD-3085-414F-97F4-526672D0E2FD}" destId="{97B23CB4-68DC-4D6A-9F92-DAAA20344E37}" srcOrd="0" destOrd="0" presId="urn:microsoft.com/office/officeart/2009/layout/CirclePictureHierarchy"/>
    <dgm:cxn modelId="{1341C380-87A3-4578-91B8-54540A3F2325}" type="presOf" srcId="{80A5146A-CEBB-46B7-BD0D-8F9D73B6A963}" destId="{4AA9E2A4-76EE-4652-9690-6F9D599F7D44}" srcOrd="0" destOrd="0" presId="urn:microsoft.com/office/officeart/2009/layout/CirclePictureHierarchy"/>
    <dgm:cxn modelId="{11B456FC-3708-43D2-A633-CF549369219F}" srcId="{AE198DE7-1667-4165-8690-A0EFD7F115D8}" destId="{B6161FE1-C6C7-4DE9-81CD-6FBAB43A5E40}" srcOrd="1" destOrd="0" parTransId="{80A5146A-CEBB-46B7-BD0D-8F9D73B6A963}" sibTransId="{CCB39A31-C1CD-4ED6-9947-30B34AE6C553}"/>
    <dgm:cxn modelId="{E1B4179C-59AF-4A56-86CB-EE578D1B5FC7}" type="presOf" srcId="{AE198DE7-1667-4165-8690-A0EFD7F115D8}" destId="{DA938C88-F6B2-45CC-94B8-0D48A4ACE89E}" srcOrd="0" destOrd="0" presId="urn:microsoft.com/office/officeart/2009/layout/CirclePictureHierarchy"/>
    <dgm:cxn modelId="{81F9AA0C-F68B-4771-A6AE-4B7D83B66A8A}" type="presOf" srcId="{B6161FE1-C6C7-4DE9-81CD-6FBAB43A5E40}" destId="{34C828A8-65D5-4D5A-BB92-9CF67610E6CC}" srcOrd="0" destOrd="0" presId="urn:microsoft.com/office/officeart/2009/layout/CirclePictureHierarchy"/>
    <dgm:cxn modelId="{B18671E8-3490-49FB-AD22-E012920C5832}" type="presOf" srcId="{BCB136D7-F996-4D57-ACEE-FDB47022A64A}" destId="{5D49CCA4-2E15-40B7-997B-26FEB2468092}" srcOrd="0" destOrd="0" presId="urn:microsoft.com/office/officeart/2009/layout/CirclePictureHierarchy"/>
    <dgm:cxn modelId="{0483D335-9C68-4800-BBDD-0C9BB32BD70D}" srcId="{BCB136D7-F996-4D57-ACEE-FDB47022A64A}" destId="{AE198DE7-1667-4165-8690-A0EFD7F115D8}" srcOrd="0" destOrd="0" parTransId="{8BE4F74C-D7D6-409B-93D8-C518593B25C5}" sibTransId="{98CF78F6-1D9F-4EDF-8AD8-6D1BD19C2CCC}"/>
    <dgm:cxn modelId="{01C20AC4-EE5E-4865-9D30-E011DA341AF8}" srcId="{AE198DE7-1667-4165-8690-A0EFD7F115D8}" destId="{3F9D48F0-46AC-47D2-9C26-03036919E7A0}" srcOrd="0" destOrd="0" parTransId="{398BF9CD-3085-414F-97F4-526672D0E2FD}" sibTransId="{0A301378-A974-4D16-A8EC-B21F9EEDFC15}"/>
    <dgm:cxn modelId="{24A1C0C7-035C-4B57-BD5D-6814D0284120}" type="presOf" srcId="{3F9D48F0-46AC-47D2-9C26-03036919E7A0}" destId="{583FAAA2-2288-40BF-AC08-FC7E33B755B2}" srcOrd="0" destOrd="0" presId="urn:microsoft.com/office/officeart/2009/layout/CirclePictureHierarchy"/>
    <dgm:cxn modelId="{C792FB4D-4885-4386-9BD0-93195900A9FC}" type="presParOf" srcId="{5D49CCA4-2E15-40B7-997B-26FEB2468092}" destId="{D7D6172B-FE93-49D9-90FD-F0ADA8B28BB7}" srcOrd="0" destOrd="0" presId="urn:microsoft.com/office/officeart/2009/layout/CirclePictureHierarchy"/>
    <dgm:cxn modelId="{C746857F-F025-47A8-BD40-E6FEB1C690E8}" type="presParOf" srcId="{D7D6172B-FE93-49D9-90FD-F0ADA8B28BB7}" destId="{748E7104-DCF0-48F4-B7AE-05E94BAF3E4E}" srcOrd="0" destOrd="0" presId="urn:microsoft.com/office/officeart/2009/layout/CirclePictureHierarchy"/>
    <dgm:cxn modelId="{CE134738-4AA9-4E69-B1D0-AB867BC0D796}" type="presParOf" srcId="{748E7104-DCF0-48F4-B7AE-05E94BAF3E4E}" destId="{1B2DBD61-BADF-4E4C-BDCD-4AD1C5DB91D6}" srcOrd="0" destOrd="0" presId="urn:microsoft.com/office/officeart/2009/layout/CirclePictureHierarchy"/>
    <dgm:cxn modelId="{6B8EA69B-2B85-4558-B78A-0C254AE42069}" type="presParOf" srcId="{748E7104-DCF0-48F4-B7AE-05E94BAF3E4E}" destId="{DA938C88-F6B2-45CC-94B8-0D48A4ACE89E}" srcOrd="1" destOrd="0" presId="urn:microsoft.com/office/officeart/2009/layout/CirclePictureHierarchy"/>
    <dgm:cxn modelId="{E54C9939-5571-4645-A361-4930479F44EE}" type="presParOf" srcId="{D7D6172B-FE93-49D9-90FD-F0ADA8B28BB7}" destId="{CCB074E8-FBF5-4291-8FC0-71DB5A75B16E}" srcOrd="1" destOrd="0" presId="urn:microsoft.com/office/officeart/2009/layout/CirclePictureHierarchy"/>
    <dgm:cxn modelId="{024EC941-98F5-49E1-8284-C85CCA2F00FE}" type="presParOf" srcId="{CCB074E8-FBF5-4291-8FC0-71DB5A75B16E}" destId="{97B23CB4-68DC-4D6A-9F92-DAAA20344E37}" srcOrd="0" destOrd="0" presId="urn:microsoft.com/office/officeart/2009/layout/CirclePictureHierarchy"/>
    <dgm:cxn modelId="{2E9AAEF3-8B83-48D8-9AC5-45C60DACB9B0}" type="presParOf" srcId="{CCB074E8-FBF5-4291-8FC0-71DB5A75B16E}" destId="{E4511A3F-B097-44E0-A082-94E3C8F4A6E2}" srcOrd="1" destOrd="0" presId="urn:microsoft.com/office/officeart/2009/layout/CirclePictureHierarchy"/>
    <dgm:cxn modelId="{ECFB06C3-F03B-4DCE-9B33-78B328AC9A0F}" type="presParOf" srcId="{E4511A3F-B097-44E0-A082-94E3C8F4A6E2}" destId="{9F360DA7-9A13-4841-94A3-22659CEE7270}" srcOrd="0" destOrd="0" presId="urn:microsoft.com/office/officeart/2009/layout/CirclePictureHierarchy"/>
    <dgm:cxn modelId="{F1766DA1-28AC-4253-A554-BFE457D26387}" type="presParOf" srcId="{9F360DA7-9A13-4841-94A3-22659CEE7270}" destId="{5F4BB7F2-9CC7-4FA5-ACFB-83E5C2DFDBDE}" srcOrd="0" destOrd="0" presId="urn:microsoft.com/office/officeart/2009/layout/CirclePictureHierarchy"/>
    <dgm:cxn modelId="{C439F0FE-DA89-4467-BCE0-52D6D3B52DDA}" type="presParOf" srcId="{9F360DA7-9A13-4841-94A3-22659CEE7270}" destId="{583FAAA2-2288-40BF-AC08-FC7E33B755B2}" srcOrd="1" destOrd="0" presId="urn:microsoft.com/office/officeart/2009/layout/CirclePictureHierarchy"/>
    <dgm:cxn modelId="{04A6E129-83CA-4044-88F5-A8E1B91E4055}" type="presParOf" srcId="{E4511A3F-B097-44E0-A082-94E3C8F4A6E2}" destId="{93DFBDBC-EF9A-4616-A1A9-BB3AE65EB191}" srcOrd="1" destOrd="0" presId="urn:microsoft.com/office/officeart/2009/layout/CirclePictureHierarchy"/>
    <dgm:cxn modelId="{2956621B-4562-417E-B17D-C3312BC1AC26}" type="presParOf" srcId="{CCB074E8-FBF5-4291-8FC0-71DB5A75B16E}" destId="{4AA9E2A4-76EE-4652-9690-6F9D599F7D44}" srcOrd="2" destOrd="0" presId="urn:microsoft.com/office/officeart/2009/layout/CirclePictureHierarchy"/>
    <dgm:cxn modelId="{CF44E628-B7D2-4EE4-B2D8-445A99224101}" type="presParOf" srcId="{CCB074E8-FBF5-4291-8FC0-71DB5A75B16E}" destId="{74FA7570-5547-447F-976F-4812B51F9142}" srcOrd="3" destOrd="0" presId="urn:microsoft.com/office/officeart/2009/layout/CirclePictureHierarchy"/>
    <dgm:cxn modelId="{154AF9FA-7933-416A-B57A-A9015F6210E4}" type="presParOf" srcId="{74FA7570-5547-447F-976F-4812B51F9142}" destId="{2264D8D2-9EC6-462A-AF39-38130E5BA212}" srcOrd="0" destOrd="0" presId="urn:microsoft.com/office/officeart/2009/layout/CirclePictureHierarchy"/>
    <dgm:cxn modelId="{F6A1C9CC-A1CB-4D98-AED3-14A2411CE13C}" type="presParOf" srcId="{2264D8D2-9EC6-462A-AF39-38130E5BA212}" destId="{DC163506-242D-49D9-92BF-AA74177A4FE4}" srcOrd="0" destOrd="0" presId="urn:microsoft.com/office/officeart/2009/layout/CirclePictureHierarchy"/>
    <dgm:cxn modelId="{9BE5D355-6121-4575-931B-7D9000051C9D}" type="presParOf" srcId="{2264D8D2-9EC6-462A-AF39-38130E5BA212}" destId="{34C828A8-65D5-4D5A-BB92-9CF67610E6CC}" srcOrd="1" destOrd="0" presId="urn:microsoft.com/office/officeart/2009/layout/CirclePictureHierarchy"/>
    <dgm:cxn modelId="{58273E46-F21A-4AEE-A34B-E6ED5605FDC9}" type="presParOf" srcId="{74FA7570-5547-447F-976F-4812B51F9142}" destId="{7841C8C1-1A1B-4182-B3B4-B1B36E4B2E9E}" srcOrd="1" destOrd="0" presId="urn:microsoft.com/office/officeart/2009/layout/CirclePicture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77D05B-9C6A-4405-A71C-BC585270009D}">
      <dsp:nvSpPr>
        <dsp:cNvPr id="0" name=""/>
        <dsp:cNvSpPr/>
      </dsp:nvSpPr>
      <dsp:spPr>
        <a:xfrm rot="5400000">
          <a:off x="6390605" y="-2677171"/>
          <a:ext cx="841623" cy="6410745"/>
        </a:xfrm>
        <a:prstGeom prst="round2SameRect">
          <a:avLst/>
        </a:prstGeom>
        <a:solidFill>
          <a:schemeClr val="lt1"/>
        </a:solidFill>
        <a:ln w="25400" cap="flat" cmpd="sng" algn="ctr">
          <a:solidFill>
            <a:schemeClr val="accent1"/>
          </a:solidFill>
          <a:prstDash val="solid"/>
        </a:ln>
        <a:effectLst/>
        <a:scene3d>
          <a:camera prst="orthographicFront"/>
          <a:lightRig rig="flat" dir="t"/>
        </a:scene3d>
        <a:sp3d extrusionH="12700"/>
      </dsp:spPr>
      <dsp:style>
        <a:lnRef idx="2">
          <a:schemeClr val="accent1"/>
        </a:lnRef>
        <a:fillRef idx="1">
          <a:schemeClr val="lt1"/>
        </a:fillRef>
        <a:effectRef idx="0">
          <a:schemeClr val="accent1"/>
        </a:effectRef>
        <a:fontRef idx="minor">
          <a:schemeClr val="dk1"/>
        </a:fontRef>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t>Package binaries / files</a:t>
          </a:r>
          <a:endParaRPr lang="en-US" sz="2000" kern="1200" dirty="0"/>
        </a:p>
      </dsp:txBody>
      <dsp:txXfrm rot="-5400000">
        <a:off x="3606045" y="148474"/>
        <a:ext cx="6369660" cy="759453"/>
      </dsp:txXfrm>
    </dsp:sp>
    <dsp:sp modelId="{ED9A76DA-4EC1-4CEC-B011-7A6006D22877}">
      <dsp:nvSpPr>
        <dsp:cNvPr id="0" name=""/>
        <dsp:cNvSpPr/>
      </dsp:nvSpPr>
      <dsp:spPr>
        <a:xfrm>
          <a:off x="0" y="0"/>
          <a:ext cx="3606044" cy="1052028"/>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contourW="6350">
          <a:bevelT w="41275" h="19050" prst="angle"/>
          <a:contourClr>
            <a:schemeClr val="accent1">
              <a:shade val="25000"/>
              <a:satMod val="15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n-US" sz="3100" b="1" kern="1200" dirty="0" smtClean="0"/>
            <a:t>Content:</a:t>
          </a:r>
          <a:endParaRPr lang="en-US" sz="3100" kern="1200" dirty="0"/>
        </a:p>
      </dsp:txBody>
      <dsp:txXfrm>
        <a:off x="51356" y="51356"/>
        <a:ext cx="3503332" cy="949316"/>
      </dsp:txXfrm>
    </dsp:sp>
    <dsp:sp modelId="{47D154BA-BFF5-4547-90C1-C19C99840E49}">
      <dsp:nvSpPr>
        <dsp:cNvPr id="0" name=""/>
        <dsp:cNvSpPr/>
      </dsp:nvSpPr>
      <dsp:spPr>
        <a:xfrm rot="5400000">
          <a:off x="6347055" y="-1572540"/>
          <a:ext cx="928722" cy="6410745"/>
        </a:xfrm>
        <a:prstGeom prst="round2SameRect">
          <a:avLst/>
        </a:prstGeom>
        <a:solidFill>
          <a:schemeClr val="lt1"/>
        </a:solidFill>
        <a:ln w="25400" cap="flat" cmpd="sng" algn="ctr">
          <a:solidFill>
            <a:schemeClr val="accent3"/>
          </a:solidFill>
          <a:prstDash val="solid"/>
        </a:ln>
        <a:effectLst/>
        <a:scene3d>
          <a:camera prst="orthographicFront"/>
          <a:lightRig rig="flat" dir="t"/>
        </a:scene3d>
        <a:sp3d extrusionH="12700"/>
      </dsp:spPr>
      <dsp:style>
        <a:lnRef idx="2">
          <a:schemeClr val="accent3"/>
        </a:lnRef>
        <a:fillRef idx="1">
          <a:schemeClr val="lt1"/>
        </a:fillRef>
        <a:effectRef idx="0">
          <a:schemeClr val="accent3"/>
        </a:effectRef>
        <a:fontRef idx="minor">
          <a:schemeClr val="dk1"/>
        </a:fontRef>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en-US" sz="2000" b="1" i="0" u="none" strike="noStrike" kern="1200" dirty="0" smtClean="0">
              <a:latin typeface="Segoe UI" pitchFamily="34" charset="0"/>
              <a:ea typeface="+mn-ea"/>
              <a:cs typeface="+mn-cs"/>
            </a:rPr>
            <a:t>Packages, Configuration Items (DCM), Software Update Deployments, OS Images, etc. </a:t>
          </a:r>
          <a:endParaRPr lang="en-US" sz="2000" kern="1200" dirty="0"/>
        </a:p>
      </dsp:txBody>
      <dsp:txXfrm rot="-5400000">
        <a:off x="3606044" y="1213807"/>
        <a:ext cx="6365409" cy="838050"/>
      </dsp:txXfrm>
    </dsp:sp>
    <dsp:sp modelId="{E062E0F1-982D-4FE8-B9ED-10EC8DF2C3C5}">
      <dsp:nvSpPr>
        <dsp:cNvPr id="0" name=""/>
        <dsp:cNvSpPr/>
      </dsp:nvSpPr>
      <dsp:spPr>
        <a:xfrm>
          <a:off x="0" y="1106817"/>
          <a:ext cx="3606044" cy="1052028"/>
        </a:xfrm>
        <a:prstGeom prst="roundRect">
          <a:avLst/>
        </a:prstGeom>
        <a:gradFill flip="none" rotWithShape="1">
          <a:gsLst>
            <a:gs pos="0">
              <a:schemeClr val="accent3">
                <a:lumMod val="50000"/>
              </a:schemeClr>
            </a:gs>
            <a:gs pos="90000">
              <a:schemeClr val="accent3">
                <a:lumMod val="75000"/>
              </a:schemeClr>
            </a:gs>
            <a:gs pos="100000">
              <a:schemeClr val="accent3"/>
            </a:gs>
          </a:gsLst>
          <a:lin ang="5400000" scaled="1"/>
          <a:tileRect/>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rtl="0">
            <a:lnSpc>
              <a:spcPct val="90000"/>
            </a:lnSpc>
            <a:spcBef>
              <a:spcPct val="0"/>
            </a:spcBef>
            <a:spcAft>
              <a:spcPct val="35000"/>
            </a:spcAft>
          </a:pPr>
          <a:r>
            <a:rPr lang="en-US" sz="3100" b="1" kern="1200" dirty="0" smtClean="0"/>
            <a:t>Objects: </a:t>
          </a:r>
          <a:endParaRPr lang="en-US" sz="3100" kern="1200" dirty="0"/>
        </a:p>
      </dsp:txBody>
      <dsp:txXfrm>
        <a:off x="51356" y="1158173"/>
        <a:ext cx="3503332" cy="949316"/>
      </dsp:txXfrm>
    </dsp:sp>
    <dsp:sp modelId="{D6A9A8E1-9358-4004-9992-D996AEA6D008}">
      <dsp:nvSpPr>
        <dsp:cNvPr id="0" name=""/>
        <dsp:cNvSpPr/>
      </dsp:nvSpPr>
      <dsp:spPr>
        <a:xfrm rot="5400000">
          <a:off x="6390605" y="-467910"/>
          <a:ext cx="841623" cy="6410745"/>
        </a:xfrm>
        <a:prstGeom prst="round2SameRect">
          <a:avLst/>
        </a:prstGeom>
        <a:solidFill>
          <a:schemeClr val="lt1"/>
        </a:solidFill>
        <a:ln w="25400" cap="flat" cmpd="sng" algn="ctr">
          <a:solidFill>
            <a:schemeClr val="accent5"/>
          </a:solidFill>
          <a:prstDash val="solid"/>
        </a:ln>
        <a:effectLst/>
        <a:scene3d>
          <a:camera prst="orthographicFront"/>
          <a:lightRig rig="flat" dir="t"/>
        </a:scene3d>
        <a:sp3d extrusionH="12700"/>
      </dsp:spPr>
      <dsp:style>
        <a:lnRef idx="2">
          <a:schemeClr val="accent5"/>
        </a:lnRef>
        <a:fillRef idx="1">
          <a:schemeClr val="lt1"/>
        </a:fillRef>
        <a:effectRef idx="0">
          <a:schemeClr val="accent5"/>
        </a:effectRef>
        <a:fontRef idx="minor">
          <a:schemeClr val="dk1"/>
        </a:fontRef>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en-US" sz="2000" b="1" i="0" u="none" strike="noStrike" kern="1200" dirty="0" smtClean="0">
              <a:latin typeface="Segoe UI" pitchFamily="34" charset="0"/>
              <a:ea typeface="+mn-ea"/>
              <a:cs typeface="+mn-cs"/>
            </a:rPr>
            <a:t>Site Role Settings and Site Properties, etc</a:t>
          </a:r>
          <a:r>
            <a:rPr lang="en-US" sz="2000" b="0" i="0" u="none" strike="noStrike" kern="1200" dirty="0" smtClean="0">
              <a:latin typeface="Segoe UI" pitchFamily="34" charset="0"/>
              <a:ea typeface="+mn-ea"/>
              <a:cs typeface="+mn-cs"/>
            </a:rPr>
            <a:t>.</a:t>
          </a:r>
          <a:endParaRPr lang="en-US" sz="2000" kern="1200" dirty="0"/>
        </a:p>
      </dsp:txBody>
      <dsp:txXfrm rot="-5400000">
        <a:off x="3606045" y="2357735"/>
        <a:ext cx="6369660" cy="759453"/>
      </dsp:txXfrm>
    </dsp:sp>
    <dsp:sp modelId="{4BEC9403-8470-405A-AE4E-401BBB0F8CD0}">
      <dsp:nvSpPr>
        <dsp:cNvPr id="0" name=""/>
        <dsp:cNvSpPr/>
      </dsp:nvSpPr>
      <dsp:spPr>
        <a:xfrm>
          <a:off x="0" y="2211447"/>
          <a:ext cx="3606044" cy="1052028"/>
        </a:xfrm>
        <a:prstGeom prst="round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contourW="6350">
          <a:bevelT w="41275" h="19050" prst="angle"/>
          <a:contourClr>
            <a:schemeClr val="accent5">
              <a:shade val="25000"/>
              <a:satMod val="150000"/>
            </a:schemeClr>
          </a:contourClr>
        </a:sp3d>
      </dsp:spPr>
      <dsp:style>
        <a:lnRef idx="0">
          <a:schemeClr val="accent5"/>
        </a:lnRef>
        <a:fillRef idx="3">
          <a:schemeClr val="accent5"/>
        </a:fillRef>
        <a:effectRef idx="3">
          <a:schemeClr val="accent5"/>
        </a:effectRef>
        <a:fontRef idx="minor">
          <a:schemeClr val="lt1"/>
        </a:fontRef>
      </dsp:style>
      <dsp:txBody>
        <a:bodyPr spcFirstLastPara="0" vert="horz" wrap="square" lIns="118110" tIns="59055" rIns="118110" bIns="59055" numCol="1" spcCol="1270" anchor="ctr" anchorCtr="0">
          <a:noAutofit/>
        </a:bodyPr>
        <a:lstStyle/>
        <a:p>
          <a:pPr lvl="0" algn="ctr" defTabSz="1377950" rtl="0">
            <a:lnSpc>
              <a:spcPct val="90000"/>
            </a:lnSpc>
            <a:spcBef>
              <a:spcPct val="0"/>
            </a:spcBef>
            <a:spcAft>
              <a:spcPct val="35000"/>
            </a:spcAft>
          </a:pPr>
          <a:r>
            <a:rPr lang="en-US" sz="3100" b="1" kern="1200" dirty="0" smtClean="0"/>
            <a:t>Server Settings:</a:t>
          </a:r>
          <a:endParaRPr lang="en-US" sz="3100" kern="1200" dirty="0"/>
        </a:p>
      </dsp:txBody>
      <dsp:txXfrm>
        <a:off x="51356" y="2262803"/>
        <a:ext cx="3503332" cy="949316"/>
      </dsp:txXfrm>
    </dsp:sp>
    <dsp:sp modelId="{E0ECC970-EB98-4480-B1F2-55708EAADF21}">
      <dsp:nvSpPr>
        <dsp:cNvPr id="0" name=""/>
        <dsp:cNvSpPr/>
      </dsp:nvSpPr>
      <dsp:spPr>
        <a:xfrm rot="5400000">
          <a:off x="6390605" y="636719"/>
          <a:ext cx="841623" cy="6410745"/>
        </a:xfrm>
        <a:prstGeom prst="round2SameRect">
          <a:avLst/>
        </a:prstGeom>
        <a:solidFill>
          <a:schemeClr val="lt1"/>
        </a:solidFill>
        <a:ln w="25400" cap="flat" cmpd="sng" algn="ctr">
          <a:solidFill>
            <a:schemeClr val="accent2"/>
          </a:solidFill>
          <a:prstDash val="solid"/>
        </a:ln>
        <a:effectLst/>
        <a:scene3d>
          <a:camera prst="orthographicFront"/>
          <a:lightRig rig="flat" dir="t"/>
        </a:scene3d>
        <a:sp3d extrusionH="12700"/>
      </dsp:spPr>
      <dsp:style>
        <a:lnRef idx="2">
          <a:schemeClr val="accent2"/>
        </a:lnRef>
        <a:fillRef idx="1">
          <a:schemeClr val="lt1"/>
        </a:fillRef>
        <a:effectRef idx="0">
          <a:schemeClr val="accent2"/>
        </a:effectRef>
        <a:fontRef idx="minor">
          <a:schemeClr val="dk1"/>
        </a:fontRef>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t>Client GUID, Inventory, State, etc.</a:t>
          </a:r>
          <a:endParaRPr lang="en-US" sz="2000" kern="1200" dirty="0"/>
        </a:p>
      </dsp:txBody>
      <dsp:txXfrm rot="-5400000">
        <a:off x="3606045" y="3462365"/>
        <a:ext cx="6369660" cy="759453"/>
      </dsp:txXfrm>
    </dsp:sp>
    <dsp:sp modelId="{5AB60E73-5484-43ED-B7CF-248A30B42370}">
      <dsp:nvSpPr>
        <dsp:cNvPr id="0" name=""/>
        <dsp:cNvSpPr/>
      </dsp:nvSpPr>
      <dsp:spPr>
        <a:xfrm>
          <a:off x="0" y="3316077"/>
          <a:ext cx="3606044" cy="1052028"/>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contourW="6350">
          <a:bevelT w="41275" h="19050" prst="angle"/>
          <a:contourClr>
            <a:schemeClr val="accent2">
              <a:shade val="25000"/>
              <a:satMod val="150000"/>
            </a:scheme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n-US" sz="3100" b="1" kern="1200" dirty="0" smtClean="0"/>
            <a:t>Client Information:</a:t>
          </a:r>
          <a:endParaRPr lang="en-US" sz="3100" b="1" kern="1200" dirty="0"/>
        </a:p>
      </dsp:txBody>
      <dsp:txXfrm>
        <a:off x="51356" y="3367433"/>
        <a:ext cx="3503332" cy="9493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DBD978-F48C-46A8-B6E9-D105BCDBFFC9}">
      <dsp:nvSpPr>
        <dsp:cNvPr id="0" name=""/>
        <dsp:cNvSpPr/>
      </dsp:nvSpPr>
      <dsp:spPr>
        <a:xfrm rot="16200000">
          <a:off x="869460" y="-869460"/>
          <a:ext cx="2019300" cy="3758221"/>
        </a:xfrm>
        <a:prstGeom prst="round1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t>Clients</a:t>
          </a:r>
          <a:endParaRPr lang="en-US" sz="2400" b="1" kern="1200" dirty="0"/>
        </a:p>
      </dsp:txBody>
      <dsp:txXfrm rot="5400000">
        <a:off x="0" y="0"/>
        <a:ext cx="3758221" cy="1514475"/>
      </dsp:txXfrm>
    </dsp:sp>
    <dsp:sp modelId="{29F486D7-A3A1-4240-B415-51827277D272}">
      <dsp:nvSpPr>
        <dsp:cNvPr id="0" name=""/>
        <dsp:cNvSpPr/>
      </dsp:nvSpPr>
      <dsp:spPr>
        <a:xfrm>
          <a:off x="3758221" y="0"/>
          <a:ext cx="3758221" cy="2019300"/>
        </a:xfrm>
        <a:prstGeom prst="round1Rect">
          <a:avLst/>
        </a:prstGeom>
        <a:gradFill flip="none" rotWithShape="1">
          <a:gsLst>
            <a:gs pos="0">
              <a:schemeClr val="accent3">
                <a:lumMod val="50000"/>
              </a:schemeClr>
            </a:gs>
            <a:gs pos="80000">
              <a:schemeClr val="accent3">
                <a:lumMod val="75000"/>
              </a:schemeClr>
            </a:gs>
            <a:gs pos="100000">
              <a:schemeClr val="accent3"/>
            </a:gs>
          </a:gsLst>
          <a:lin ang="8100000" scaled="1"/>
          <a:tileRect/>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t>Deployment Objects</a:t>
          </a:r>
          <a:endParaRPr lang="en-US" sz="2400" b="1" kern="1200" dirty="0"/>
        </a:p>
      </dsp:txBody>
      <dsp:txXfrm>
        <a:off x="3758221" y="0"/>
        <a:ext cx="3758221" cy="1514475"/>
      </dsp:txXfrm>
    </dsp:sp>
    <dsp:sp modelId="{EB44F0D6-FBC4-4012-A1D2-CBB98A9524EA}">
      <dsp:nvSpPr>
        <dsp:cNvPr id="0" name=""/>
        <dsp:cNvSpPr/>
      </dsp:nvSpPr>
      <dsp:spPr>
        <a:xfrm rot="10800000">
          <a:off x="0" y="2019300"/>
          <a:ext cx="3758221" cy="2019300"/>
        </a:xfrm>
        <a:prstGeom prst="round1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t>Inventory  &amp; Compliance Data</a:t>
          </a:r>
          <a:endParaRPr lang="en-US" sz="2400" b="1" kern="1200" dirty="0"/>
        </a:p>
      </dsp:txBody>
      <dsp:txXfrm rot="10800000">
        <a:off x="0" y="2524125"/>
        <a:ext cx="3758221" cy="1514475"/>
      </dsp:txXfrm>
    </dsp:sp>
    <dsp:sp modelId="{7F731823-AA3D-4560-BA15-64140B324DE6}">
      <dsp:nvSpPr>
        <dsp:cNvPr id="0" name=""/>
        <dsp:cNvSpPr/>
      </dsp:nvSpPr>
      <dsp:spPr>
        <a:xfrm rot="5400000">
          <a:off x="4627681" y="1149839"/>
          <a:ext cx="2019300" cy="3758221"/>
        </a:xfrm>
        <a:prstGeom prst="round1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t>Server Infrastructure</a:t>
          </a:r>
          <a:endParaRPr lang="en-US" sz="2400" b="1" kern="1200" dirty="0"/>
        </a:p>
      </dsp:txBody>
      <dsp:txXfrm rot="-5400000">
        <a:off x="3758221" y="2524124"/>
        <a:ext cx="3758221" cy="1514475"/>
      </dsp:txXfrm>
    </dsp:sp>
    <dsp:sp modelId="{72A50AA6-1D38-43FD-82AB-62614B0AD8AB}">
      <dsp:nvSpPr>
        <dsp:cNvPr id="0" name=""/>
        <dsp:cNvSpPr/>
      </dsp:nvSpPr>
      <dsp:spPr>
        <a:xfrm>
          <a:off x="2630754" y="1514475"/>
          <a:ext cx="2254932" cy="1009650"/>
        </a:xfrm>
        <a:prstGeom prst="roundRect">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endParaRPr lang="en-US" sz="4300" b="1" kern="1200" dirty="0"/>
        </a:p>
      </dsp:txBody>
      <dsp:txXfrm>
        <a:off x="2680041" y="1563762"/>
        <a:ext cx="2156358" cy="9110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D8FD36-01A3-4420-A1E9-24789ECC43CB}">
      <dsp:nvSpPr>
        <dsp:cNvPr id="0" name=""/>
        <dsp:cNvSpPr/>
      </dsp:nvSpPr>
      <dsp:spPr>
        <a:xfrm>
          <a:off x="0" y="262653"/>
          <a:ext cx="8161951" cy="65520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2">
              <a:hueOff val="0"/>
              <a:satOff val="0"/>
              <a:lumOff val="0"/>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t>Assist with Migration of Objects</a:t>
          </a:r>
          <a:endParaRPr lang="en-US" sz="2800" b="1" kern="1200" dirty="0"/>
        </a:p>
      </dsp:txBody>
      <dsp:txXfrm>
        <a:off x="31984" y="294637"/>
        <a:ext cx="8097983" cy="591232"/>
      </dsp:txXfrm>
    </dsp:sp>
    <dsp:sp modelId="{D1F354D5-F3C3-4FF8-A060-63F55FE35537}">
      <dsp:nvSpPr>
        <dsp:cNvPr id="0" name=""/>
        <dsp:cNvSpPr/>
      </dsp:nvSpPr>
      <dsp:spPr>
        <a:xfrm>
          <a:off x="0" y="998493"/>
          <a:ext cx="8161951" cy="655200"/>
        </a:xfrm>
        <a:prstGeom prst="roundRect">
          <a:avLst/>
        </a:prstGeom>
        <a:gradFill rotWithShape="0">
          <a:gsLst>
            <a:gs pos="0">
              <a:schemeClr val="accent2">
                <a:hueOff val="4876094"/>
                <a:satOff val="-146"/>
                <a:lumOff val="-2304"/>
                <a:alphaOff val="0"/>
                <a:shade val="51000"/>
                <a:satMod val="130000"/>
              </a:schemeClr>
            </a:gs>
            <a:gs pos="80000">
              <a:schemeClr val="accent2">
                <a:hueOff val="4876094"/>
                <a:satOff val="-146"/>
                <a:lumOff val="-2304"/>
                <a:alphaOff val="0"/>
                <a:shade val="93000"/>
                <a:satMod val="130000"/>
              </a:schemeClr>
            </a:gs>
            <a:gs pos="100000">
              <a:schemeClr val="accent2">
                <a:hueOff val="4876094"/>
                <a:satOff val="-146"/>
                <a:lumOff val="-230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2">
              <a:hueOff val="4876094"/>
              <a:satOff val="-146"/>
              <a:lumOff val="-2304"/>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t>Assist with Migration of Clients</a:t>
          </a:r>
          <a:endParaRPr lang="en-US" sz="2800" b="1" kern="1200" dirty="0"/>
        </a:p>
      </dsp:txBody>
      <dsp:txXfrm>
        <a:off x="31984" y="1030477"/>
        <a:ext cx="8097983" cy="591232"/>
      </dsp:txXfrm>
    </dsp:sp>
    <dsp:sp modelId="{2C918614-6879-4724-A8A9-B1A98E353501}">
      <dsp:nvSpPr>
        <dsp:cNvPr id="0" name=""/>
        <dsp:cNvSpPr/>
      </dsp:nvSpPr>
      <dsp:spPr>
        <a:xfrm>
          <a:off x="0" y="1734333"/>
          <a:ext cx="8161951" cy="655200"/>
        </a:xfrm>
        <a:prstGeom prst="roundRect">
          <a:avLst/>
        </a:prstGeom>
        <a:gradFill rotWithShape="0">
          <a:gsLst>
            <a:gs pos="0">
              <a:schemeClr val="accent2">
                <a:hueOff val="9752188"/>
                <a:satOff val="-293"/>
                <a:lumOff val="-4609"/>
                <a:alphaOff val="0"/>
                <a:shade val="51000"/>
                <a:satMod val="130000"/>
              </a:schemeClr>
            </a:gs>
            <a:gs pos="80000">
              <a:schemeClr val="accent2">
                <a:hueOff val="9752188"/>
                <a:satOff val="-293"/>
                <a:lumOff val="-4609"/>
                <a:alphaOff val="0"/>
                <a:shade val="93000"/>
                <a:satMod val="130000"/>
              </a:schemeClr>
            </a:gs>
            <a:gs pos="100000">
              <a:schemeClr val="accent2">
                <a:hueOff val="9752188"/>
                <a:satOff val="-293"/>
                <a:lumOff val="-460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2">
              <a:hueOff val="9752188"/>
              <a:satOff val="-293"/>
              <a:lumOff val="-4609"/>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t>Minimize WAN impact</a:t>
          </a:r>
          <a:endParaRPr lang="en-US" sz="2800" b="1" kern="1200" dirty="0"/>
        </a:p>
      </dsp:txBody>
      <dsp:txXfrm>
        <a:off x="31984" y="1766317"/>
        <a:ext cx="8097983" cy="591232"/>
      </dsp:txXfrm>
    </dsp:sp>
    <dsp:sp modelId="{63A513F9-E737-434B-9CD0-48093F5B7090}">
      <dsp:nvSpPr>
        <dsp:cNvPr id="0" name=""/>
        <dsp:cNvSpPr/>
      </dsp:nvSpPr>
      <dsp:spPr>
        <a:xfrm>
          <a:off x="0" y="2470173"/>
          <a:ext cx="8161951" cy="655200"/>
        </a:xfrm>
        <a:prstGeom prst="roundRect">
          <a:avLst/>
        </a:prstGeom>
        <a:gradFill rotWithShape="0">
          <a:gsLst>
            <a:gs pos="0">
              <a:schemeClr val="accent2">
                <a:hueOff val="14628282"/>
                <a:satOff val="-439"/>
                <a:lumOff val="-6913"/>
                <a:alphaOff val="0"/>
                <a:shade val="51000"/>
                <a:satMod val="130000"/>
              </a:schemeClr>
            </a:gs>
            <a:gs pos="80000">
              <a:schemeClr val="accent2">
                <a:hueOff val="14628282"/>
                <a:satOff val="-439"/>
                <a:lumOff val="-6913"/>
                <a:alphaOff val="0"/>
                <a:shade val="93000"/>
                <a:satMod val="130000"/>
              </a:schemeClr>
            </a:gs>
            <a:gs pos="100000">
              <a:schemeClr val="accent2">
                <a:hueOff val="14628282"/>
                <a:satOff val="-439"/>
                <a:lumOff val="-691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2">
              <a:hueOff val="14628282"/>
              <a:satOff val="-439"/>
              <a:lumOff val="-6913"/>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t>Assist with Flattening of Hierarchy</a:t>
          </a:r>
          <a:endParaRPr lang="en-US" sz="2800" b="1" kern="1200" dirty="0"/>
        </a:p>
      </dsp:txBody>
      <dsp:txXfrm>
        <a:off x="31984" y="2502157"/>
        <a:ext cx="8097983" cy="591232"/>
      </dsp:txXfrm>
    </dsp:sp>
    <dsp:sp modelId="{E122092A-3A31-4310-85D8-6510DF712B9D}">
      <dsp:nvSpPr>
        <dsp:cNvPr id="0" name=""/>
        <dsp:cNvSpPr/>
      </dsp:nvSpPr>
      <dsp:spPr>
        <a:xfrm>
          <a:off x="0" y="3206013"/>
          <a:ext cx="8161951" cy="655200"/>
        </a:xfrm>
        <a:prstGeom prst="roundRect">
          <a:avLst/>
        </a:prstGeom>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2">
              <a:hueOff val="19504376"/>
              <a:satOff val="-585"/>
              <a:lumOff val="-9217"/>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t>Maximize Re-usability of x64 Server Hardware</a:t>
          </a:r>
          <a:endParaRPr lang="en-US" sz="2800" b="1" kern="1200" dirty="0"/>
        </a:p>
      </dsp:txBody>
      <dsp:txXfrm>
        <a:off x="31984" y="3237997"/>
        <a:ext cx="8097983" cy="5912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0AEED4-54BE-470A-AA06-A22DE066C3B4}">
      <dsp:nvSpPr>
        <dsp:cNvPr id="0" name=""/>
        <dsp:cNvSpPr/>
      </dsp:nvSpPr>
      <dsp:spPr>
        <a:xfrm>
          <a:off x="6044" y="743704"/>
          <a:ext cx="2091350" cy="1268911"/>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contourW="6350">
          <a:bevelT w="41275" h="19050" prst="angle"/>
          <a:contourClr>
            <a:schemeClr val="accent1">
              <a:shade val="25000"/>
              <a:satMod val="15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170688" tIns="170688" rIns="170688" bIns="91440" numCol="1" spcCol="1270" anchor="t" anchorCtr="0">
          <a:noAutofit/>
        </a:bodyPr>
        <a:lstStyle/>
        <a:p>
          <a:pPr lvl="0" algn="ctr" defTabSz="1066800">
            <a:lnSpc>
              <a:spcPct val="90000"/>
            </a:lnSpc>
            <a:spcBef>
              <a:spcPct val="0"/>
            </a:spcBef>
            <a:spcAft>
              <a:spcPct val="35000"/>
            </a:spcAft>
          </a:pPr>
          <a:r>
            <a:rPr lang="en-US" sz="2400" b="1" kern="1200" dirty="0" smtClean="0"/>
            <a:t>Plan</a:t>
          </a:r>
          <a:endParaRPr lang="en-US" sz="2400" b="1" kern="1200" dirty="0"/>
        </a:p>
      </dsp:txBody>
      <dsp:txXfrm>
        <a:off x="6044" y="743704"/>
        <a:ext cx="2091350" cy="845941"/>
      </dsp:txXfrm>
    </dsp:sp>
    <dsp:sp modelId="{C4505245-3464-4C1A-8D33-4F0361FAA638}">
      <dsp:nvSpPr>
        <dsp:cNvPr id="0" name=""/>
        <dsp:cNvSpPr/>
      </dsp:nvSpPr>
      <dsp:spPr>
        <a:xfrm>
          <a:off x="183254" y="1567004"/>
          <a:ext cx="2832036" cy="3720265"/>
        </a:xfrm>
        <a:prstGeom prst="roundRect">
          <a:avLst>
            <a:gd name="adj" fmla="val 1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z="190500" extrusionH="12700"/>
      </dsp:spPr>
      <dsp:style>
        <a:lnRef idx="1">
          <a:schemeClr val="dk1"/>
        </a:lnRef>
        <a:fillRef idx="2">
          <a:schemeClr val="dk1"/>
        </a:fillRef>
        <a:effectRef idx="1">
          <a:schemeClr val="dk1"/>
        </a:effectRef>
        <a:fontRef idx="minor">
          <a:schemeClr val="dk1"/>
        </a:fontRef>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smtClean="0"/>
            <a:t>Assess current environment</a:t>
          </a:r>
          <a:endParaRPr lang="en-US" sz="1600" b="1" kern="1200" dirty="0"/>
        </a:p>
        <a:p>
          <a:pPr marL="171450" lvl="1" indent="-171450" algn="l" defTabSz="711200">
            <a:lnSpc>
              <a:spcPct val="90000"/>
            </a:lnSpc>
            <a:spcBef>
              <a:spcPct val="0"/>
            </a:spcBef>
            <a:spcAft>
              <a:spcPct val="15000"/>
            </a:spcAft>
            <a:buChar char="••"/>
          </a:pPr>
          <a:r>
            <a:rPr lang="en-US" sz="1600" b="1" kern="1200" dirty="0" smtClean="0"/>
            <a:t>Test/Proof of Concept</a:t>
          </a:r>
          <a:endParaRPr lang="en-US" sz="1600" b="1" kern="1200" dirty="0"/>
        </a:p>
        <a:p>
          <a:pPr marL="171450" lvl="1" indent="-171450" algn="l" defTabSz="711200">
            <a:lnSpc>
              <a:spcPct val="90000"/>
            </a:lnSpc>
            <a:spcBef>
              <a:spcPct val="0"/>
            </a:spcBef>
            <a:spcAft>
              <a:spcPct val="15000"/>
            </a:spcAft>
            <a:buChar char="••"/>
          </a:pPr>
          <a:r>
            <a:rPr lang="en-US" sz="1600" b="1" kern="1200" dirty="0" smtClean="0"/>
            <a:t>Design</a:t>
          </a:r>
          <a:endParaRPr lang="en-US" sz="1600" b="1" kern="1200" dirty="0"/>
        </a:p>
        <a:p>
          <a:pPr marL="171450" lvl="1" indent="-171450" algn="l" defTabSz="711200">
            <a:lnSpc>
              <a:spcPct val="90000"/>
            </a:lnSpc>
            <a:spcBef>
              <a:spcPct val="0"/>
            </a:spcBef>
            <a:spcAft>
              <a:spcPct val="15000"/>
            </a:spcAft>
            <a:buChar char="••"/>
          </a:pPr>
          <a:endParaRPr lang="en-US" sz="1600" b="1" kern="1200" dirty="0"/>
        </a:p>
        <a:p>
          <a:pPr marL="171450" lvl="1" indent="-171450" algn="l" defTabSz="711200">
            <a:lnSpc>
              <a:spcPct val="90000"/>
            </a:lnSpc>
            <a:spcBef>
              <a:spcPct val="0"/>
            </a:spcBef>
            <a:spcAft>
              <a:spcPct val="15000"/>
            </a:spcAft>
            <a:buChar char="••"/>
          </a:pPr>
          <a:r>
            <a:rPr lang="en-US" sz="1600" b="1" kern="1200" dirty="0" smtClean="0"/>
            <a:t>Requires </a:t>
          </a:r>
          <a:r>
            <a:rPr lang="en-US" sz="1600" b="1" kern="1200" dirty="0" err="1" smtClean="0"/>
            <a:t>ConfigMgr</a:t>
          </a:r>
          <a:r>
            <a:rPr lang="en-US" sz="1600" b="1" kern="1200" dirty="0" smtClean="0"/>
            <a:t> 2007 SP2</a:t>
          </a:r>
          <a:endParaRPr lang="en-US" sz="1600" b="1" kern="1200" dirty="0"/>
        </a:p>
        <a:p>
          <a:pPr marL="171450" lvl="1" indent="-171450" algn="l" defTabSz="711200">
            <a:lnSpc>
              <a:spcPct val="90000"/>
            </a:lnSpc>
            <a:spcBef>
              <a:spcPct val="0"/>
            </a:spcBef>
            <a:spcAft>
              <a:spcPct val="15000"/>
            </a:spcAft>
            <a:buChar char="••"/>
          </a:pPr>
          <a:endParaRPr lang="en-US" sz="1600" b="1" kern="1200" dirty="0"/>
        </a:p>
        <a:p>
          <a:pPr marL="171450" lvl="1" indent="-171450" algn="l" defTabSz="711200">
            <a:lnSpc>
              <a:spcPct val="90000"/>
            </a:lnSpc>
            <a:spcBef>
              <a:spcPct val="0"/>
            </a:spcBef>
            <a:spcAft>
              <a:spcPct val="15000"/>
            </a:spcAft>
            <a:buChar char="••"/>
          </a:pPr>
          <a:r>
            <a:rPr lang="en-US" sz="1600" b="1" kern="1200" dirty="0" smtClean="0"/>
            <a:t>ConfigMgr 2012 HW </a:t>
          </a:r>
          <a:r>
            <a:rPr lang="en-US" sz="1600" b="1" kern="1200" dirty="0" err="1" smtClean="0"/>
            <a:t>Reqs</a:t>
          </a:r>
          <a:r>
            <a:rPr lang="en-US" sz="1600" b="1" kern="1200" dirty="0" smtClean="0"/>
            <a:t>: Windows Server 2008 x64*, SQL Server 2008 x64 (sp1 &amp; Cumulative Update  10)</a:t>
          </a:r>
          <a:endParaRPr lang="en-US" sz="1600" b="1" kern="1200" dirty="0"/>
        </a:p>
      </dsp:txBody>
      <dsp:txXfrm>
        <a:off x="266202" y="1649952"/>
        <a:ext cx="2666140" cy="3554369"/>
      </dsp:txXfrm>
    </dsp:sp>
    <dsp:sp modelId="{3FA8D7E3-402F-4976-BA05-190D91D15CBA}">
      <dsp:nvSpPr>
        <dsp:cNvPr id="0" name=""/>
        <dsp:cNvSpPr/>
      </dsp:nvSpPr>
      <dsp:spPr>
        <a:xfrm rot="14035">
          <a:off x="2549129" y="879821"/>
          <a:ext cx="957691" cy="589845"/>
        </a:xfrm>
        <a:prstGeom prst="rightArrow">
          <a:avLst>
            <a:gd name="adj1" fmla="val 60000"/>
            <a:gd name="adj2" fmla="val 5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contourW="6350">
          <a:bevelT w="41275" h="19050" prst="angle"/>
          <a:contourClr>
            <a:schemeClr val="accent1">
              <a:shade val="25000"/>
              <a:satMod val="15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a:p>
      </dsp:txBody>
      <dsp:txXfrm>
        <a:off x="2549130" y="997429"/>
        <a:ext cx="780738" cy="353907"/>
      </dsp:txXfrm>
    </dsp:sp>
    <dsp:sp modelId="{975F2886-89F5-445A-988D-DEC298722B6F}">
      <dsp:nvSpPr>
        <dsp:cNvPr id="0" name=""/>
        <dsp:cNvSpPr/>
      </dsp:nvSpPr>
      <dsp:spPr>
        <a:xfrm>
          <a:off x="3904345" y="782163"/>
          <a:ext cx="2369131" cy="1202983"/>
        </a:xfrm>
        <a:prstGeom prst="roundRect">
          <a:avLst>
            <a:gd name="adj" fmla="val 10000"/>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contourW="6350">
          <a:bevelT w="41275" h="19050" prst="angle"/>
          <a:contourClr>
            <a:schemeClr val="accent2">
              <a:shade val="25000"/>
              <a:satMod val="150000"/>
            </a:scheme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170688" tIns="170688" rIns="170688" bIns="91440" numCol="1" spcCol="1270" anchor="t" anchorCtr="0">
          <a:noAutofit/>
        </a:bodyPr>
        <a:lstStyle/>
        <a:p>
          <a:pPr lvl="0" algn="ctr" defTabSz="1066800">
            <a:lnSpc>
              <a:spcPct val="90000"/>
            </a:lnSpc>
            <a:spcBef>
              <a:spcPct val="0"/>
            </a:spcBef>
            <a:spcAft>
              <a:spcPct val="35000"/>
            </a:spcAft>
          </a:pPr>
          <a:r>
            <a:rPr lang="en-US" sz="2400" b="1" kern="1200" dirty="0" smtClean="0"/>
            <a:t>Deploy</a:t>
          </a:r>
          <a:endParaRPr lang="en-US" sz="2400" b="1" kern="1200" dirty="0"/>
        </a:p>
      </dsp:txBody>
      <dsp:txXfrm>
        <a:off x="3904345" y="782163"/>
        <a:ext cx="2369131" cy="801988"/>
      </dsp:txXfrm>
    </dsp:sp>
    <dsp:sp modelId="{10A2830F-623D-466F-A6B8-EEB68908719A}">
      <dsp:nvSpPr>
        <dsp:cNvPr id="0" name=""/>
        <dsp:cNvSpPr/>
      </dsp:nvSpPr>
      <dsp:spPr>
        <a:xfrm>
          <a:off x="4151444" y="1528546"/>
          <a:ext cx="2970037" cy="3720265"/>
        </a:xfrm>
        <a:prstGeom prst="roundRect">
          <a:avLst>
            <a:gd name="adj" fmla="val 1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z="190500" extrusionH="12700"/>
      </dsp:spPr>
      <dsp:style>
        <a:lnRef idx="1">
          <a:schemeClr val="dk1"/>
        </a:lnRef>
        <a:fillRef idx="2">
          <a:schemeClr val="dk1"/>
        </a:fillRef>
        <a:effectRef idx="1">
          <a:schemeClr val="dk1"/>
        </a:effectRef>
        <a:fontRef idx="minor">
          <a:schemeClr val="dk1"/>
        </a:fontRef>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smtClean="0"/>
            <a:t>Setup Initial 2012 Primary Site(s)</a:t>
          </a:r>
          <a:endParaRPr lang="en-US" sz="1600" kern="1200" dirty="0"/>
        </a:p>
        <a:p>
          <a:pPr marL="171450" lvl="1" indent="-171450" algn="l" defTabSz="711200">
            <a:lnSpc>
              <a:spcPct val="90000"/>
            </a:lnSpc>
            <a:spcBef>
              <a:spcPct val="0"/>
            </a:spcBef>
            <a:spcAft>
              <a:spcPct val="15000"/>
            </a:spcAft>
            <a:buChar char="••"/>
          </a:pPr>
          <a:endParaRPr lang="en-US" sz="1600" b="1" kern="1200" dirty="0"/>
        </a:p>
        <a:p>
          <a:pPr marL="171450" lvl="1" indent="-171450" algn="l" defTabSz="711200">
            <a:lnSpc>
              <a:spcPct val="90000"/>
            </a:lnSpc>
            <a:spcBef>
              <a:spcPct val="0"/>
            </a:spcBef>
            <a:spcAft>
              <a:spcPct val="15000"/>
            </a:spcAft>
            <a:buChar char="••"/>
          </a:pPr>
          <a:r>
            <a:rPr lang="en-US" sz="1600" b="1" kern="1200" dirty="0" smtClean="0"/>
            <a:t>Configure Software Update Point &amp; Synchronize Updates</a:t>
          </a:r>
          <a:endParaRPr lang="en-US" sz="1600" b="1" kern="1200" dirty="0"/>
        </a:p>
        <a:p>
          <a:pPr marL="171450" lvl="1" indent="-171450" algn="l" defTabSz="711200">
            <a:lnSpc>
              <a:spcPct val="90000"/>
            </a:lnSpc>
            <a:spcBef>
              <a:spcPct val="0"/>
            </a:spcBef>
            <a:spcAft>
              <a:spcPct val="15000"/>
            </a:spcAft>
            <a:buChar char="••"/>
          </a:pPr>
          <a:endParaRPr lang="en-US" sz="1600" b="1" kern="1200" dirty="0"/>
        </a:p>
        <a:p>
          <a:pPr marL="171450" lvl="1" indent="-171450" algn="l" defTabSz="711200">
            <a:lnSpc>
              <a:spcPct val="90000"/>
            </a:lnSpc>
            <a:spcBef>
              <a:spcPct val="0"/>
            </a:spcBef>
            <a:spcAft>
              <a:spcPct val="15000"/>
            </a:spcAft>
            <a:buChar char="••"/>
          </a:pPr>
          <a:r>
            <a:rPr lang="en-US" sz="1600" b="1" kern="1200" dirty="0" smtClean="0"/>
            <a:t>Setup server roles</a:t>
          </a:r>
          <a:endParaRPr lang="en-US" sz="1600" b="1" kern="1200" dirty="0"/>
        </a:p>
        <a:p>
          <a:pPr marL="171450" lvl="1" indent="-171450" algn="l" defTabSz="711200">
            <a:lnSpc>
              <a:spcPct val="90000"/>
            </a:lnSpc>
            <a:spcBef>
              <a:spcPct val="0"/>
            </a:spcBef>
            <a:spcAft>
              <a:spcPct val="15000"/>
            </a:spcAft>
            <a:buChar char="••"/>
          </a:pPr>
          <a:endParaRPr lang="en-US" sz="1600" b="1" kern="1200" dirty="0"/>
        </a:p>
        <a:p>
          <a:pPr marL="171450" lvl="1" indent="-171450" algn="l" defTabSz="711200">
            <a:lnSpc>
              <a:spcPct val="90000"/>
            </a:lnSpc>
            <a:spcBef>
              <a:spcPct val="0"/>
            </a:spcBef>
            <a:spcAft>
              <a:spcPct val="15000"/>
            </a:spcAft>
            <a:buChar char="••"/>
          </a:pPr>
          <a:r>
            <a:rPr lang="en-US" sz="1600" b="1" kern="1200" dirty="0" smtClean="0"/>
            <a:t>Make sure the hierarchy is operating and software deployment works</a:t>
          </a:r>
          <a:endParaRPr lang="en-US" sz="1600" b="1" kern="1200" dirty="0"/>
        </a:p>
      </dsp:txBody>
      <dsp:txXfrm>
        <a:off x="4238433" y="1615535"/>
        <a:ext cx="2796059" cy="3546287"/>
      </dsp:txXfrm>
    </dsp:sp>
    <dsp:sp modelId="{7CF3F5FF-3B9B-4E30-B8C8-39B0F68BC697}">
      <dsp:nvSpPr>
        <dsp:cNvPr id="0" name=""/>
        <dsp:cNvSpPr/>
      </dsp:nvSpPr>
      <dsp:spPr>
        <a:xfrm>
          <a:off x="6707741" y="888234"/>
          <a:ext cx="920641" cy="589845"/>
        </a:xfrm>
        <a:prstGeom prst="rightArrow">
          <a:avLst>
            <a:gd name="adj1" fmla="val 60000"/>
            <a:gd name="adj2" fmla="val 50000"/>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contourW="6350">
          <a:bevelT w="41275" h="19050" prst="angle"/>
          <a:contourClr>
            <a:schemeClr val="accent2">
              <a:shade val="25000"/>
              <a:satMod val="150000"/>
            </a:scheme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a:p>
      </dsp:txBody>
      <dsp:txXfrm>
        <a:off x="6707741" y="1006203"/>
        <a:ext cx="743688" cy="353907"/>
      </dsp:txXfrm>
    </dsp:sp>
    <dsp:sp modelId="{A787023A-97BE-4512-B1E9-09733990FBC8}">
      <dsp:nvSpPr>
        <dsp:cNvPr id="0" name=""/>
        <dsp:cNvSpPr/>
      </dsp:nvSpPr>
      <dsp:spPr>
        <a:xfrm>
          <a:off x="8010537" y="782163"/>
          <a:ext cx="2369131" cy="1202983"/>
        </a:xfrm>
        <a:prstGeom prst="roundRect">
          <a:avLst>
            <a:gd name="adj" fmla="val 10000"/>
          </a:avLst>
        </a:prstGeom>
        <a:gradFill flip="none" rotWithShape="1">
          <a:gsLst>
            <a:gs pos="0">
              <a:schemeClr val="accent3">
                <a:shade val="51000"/>
                <a:satMod val="130000"/>
              </a:schemeClr>
            </a:gs>
            <a:gs pos="100000">
              <a:schemeClr val="accent3"/>
            </a:gs>
          </a:gsLst>
          <a:lin ang="5400000" scaled="1"/>
          <a:tileRect/>
        </a:gradFill>
        <a:ln>
          <a:noFill/>
        </a:ln>
        <a:effectLst>
          <a:outerShdw blurRad="40000" dist="23000" dir="5400000" rotWithShape="0">
            <a:srgbClr val="000000">
              <a:alpha val="35000"/>
            </a:srgbClr>
          </a:outerShdw>
        </a:effectLst>
        <a:scene3d>
          <a:camera prst="orthographicFront"/>
          <a:lightRig rig="flat" dir="t"/>
        </a:scene3d>
        <a:sp3d contourW="6350">
          <a:bevelT w="41275" h="19050" prst="angle"/>
          <a:contourClr>
            <a:schemeClr val="accent3">
              <a:shade val="25000"/>
              <a:satMod val="150000"/>
            </a:schemeClr>
          </a:contourClr>
        </a:sp3d>
      </dsp:spPr>
      <dsp:style>
        <a:lnRef idx="0">
          <a:schemeClr val="accent3"/>
        </a:lnRef>
        <a:fillRef idx="3">
          <a:schemeClr val="accent3"/>
        </a:fillRef>
        <a:effectRef idx="3">
          <a:schemeClr val="accent3"/>
        </a:effectRef>
        <a:fontRef idx="minor">
          <a:schemeClr val="lt1"/>
        </a:fontRef>
      </dsp:style>
      <dsp:txBody>
        <a:bodyPr spcFirstLastPara="0" vert="horz" wrap="square" lIns="170688" tIns="170688" rIns="170688" bIns="91440" numCol="1" spcCol="1270" anchor="t" anchorCtr="0">
          <a:noAutofit/>
        </a:bodyPr>
        <a:lstStyle/>
        <a:p>
          <a:pPr lvl="0" algn="ctr" defTabSz="1066800">
            <a:lnSpc>
              <a:spcPct val="90000"/>
            </a:lnSpc>
            <a:spcBef>
              <a:spcPct val="0"/>
            </a:spcBef>
            <a:spcAft>
              <a:spcPct val="35000"/>
            </a:spcAft>
          </a:pPr>
          <a:r>
            <a:rPr lang="en-US" sz="2400" b="1" kern="1200" dirty="0" smtClean="0"/>
            <a:t>Migrate</a:t>
          </a:r>
          <a:endParaRPr lang="en-US" sz="2400" b="1" kern="1200" dirty="0"/>
        </a:p>
      </dsp:txBody>
      <dsp:txXfrm>
        <a:off x="8010537" y="782163"/>
        <a:ext cx="2369131" cy="801988"/>
      </dsp:txXfrm>
    </dsp:sp>
    <dsp:sp modelId="{8530BF8F-45DA-4F40-A699-9B9FA547408B}">
      <dsp:nvSpPr>
        <dsp:cNvPr id="0" name=""/>
        <dsp:cNvSpPr/>
      </dsp:nvSpPr>
      <dsp:spPr>
        <a:xfrm>
          <a:off x="8301266" y="1528546"/>
          <a:ext cx="2770249" cy="3720265"/>
        </a:xfrm>
        <a:prstGeom prst="roundRect">
          <a:avLst>
            <a:gd name="adj" fmla="val 1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z="190500" extrusionH="12700"/>
      </dsp:spPr>
      <dsp:style>
        <a:lnRef idx="1">
          <a:schemeClr val="dk1"/>
        </a:lnRef>
        <a:fillRef idx="2">
          <a:schemeClr val="dk1"/>
        </a:fillRef>
        <a:effectRef idx="1">
          <a:schemeClr val="dk1"/>
        </a:effectRef>
        <a:fontRef idx="minor">
          <a:schemeClr val="dk1"/>
        </a:fontRef>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smtClean="0">
              <a:effectLst/>
            </a:rPr>
            <a:t>Configure Migration Feature</a:t>
          </a:r>
          <a:endParaRPr lang="en-US" sz="1400" b="1" kern="1200" dirty="0">
            <a:effectLst/>
          </a:endParaRPr>
        </a:p>
        <a:p>
          <a:pPr marL="228600" lvl="2" indent="-114300" algn="l" defTabSz="622300">
            <a:lnSpc>
              <a:spcPct val="90000"/>
            </a:lnSpc>
            <a:spcBef>
              <a:spcPct val="0"/>
            </a:spcBef>
            <a:spcAft>
              <a:spcPct val="15000"/>
            </a:spcAft>
            <a:buChar char="••"/>
          </a:pPr>
          <a:r>
            <a:rPr lang="en-US" sz="1400" b="1" kern="1200" dirty="0" smtClean="0">
              <a:effectLst/>
            </a:rPr>
            <a:t>Enable Distribution Point Sharing</a:t>
          </a:r>
          <a:endParaRPr lang="en-US" sz="1400" b="1" kern="1200" dirty="0">
            <a:effectLst/>
          </a:endParaRPr>
        </a:p>
        <a:p>
          <a:pPr marL="114300" lvl="1" indent="-114300" algn="l" defTabSz="622300">
            <a:lnSpc>
              <a:spcPct val="90000"/>
            </a:lnSpc>
            <a:spcBef>
              <a:spcPct val="0"/>
            </a:spcBef>
            <a:spcAft>
              <a:spcPct val="15000"/>
            </a:spcAft>
            <a:buChar char="••"/>
          </a:pPr>
          <a:endParaRPr lang="en-US" sz="1400" b="1" kern="1200" dirty="0"/>
        </a:p>
        <a:p>
          <a:pPr marL="114300" lvl="1" indent="-114300" algn="l" defTabSz="622300">
            <a:lnSpc>
              <a:spcPct val="90000"/>
            </a:lnSpc>
            <a:spcBef>
              <a:spcPct val="0"/>
            </a:spcBef>
            <a:spcAft>
              <a:spcPct val="15000"/>
            </a:spcAft>
            <a:buChar char="••"/>
          </a:pPr>
          <a:r>
            <a:rPr lang="en-US" sz="1400" b="1" kern="1200" dirty="0" smtClean="0"/>
            <a:t>Migrate Objects</a:t>
          </a:r>
          <a:endParaRPr lang="en-US" sz="1400" b="1" kern="1200" dirty="0"/>
        </a:p>
        <a:p>
          <a:pPr marL="114300" lvl="1" indent="-114300" algn="l" defTabSz="622300">
            <a:lnSpc>
              <a:spcPct val="90000"/>
            </a:lnSpc>
            <a:spcBef>
              <a:spcPct val="0"/>
            </a:spcBef>
            <a:spcAft>
              <a:spcPct val="15000"/>
            </a:spcAft>
            <a:buChar char="••"/>
          </a:pPr>
          <a:r>
            <a:rPr lang="en-US" sz="1400" b="1" kern="1200" dirty="0" smtClean="0"/>
            <a:t>Migrate Clients</a:t>
          </a:r>
          <a:endParaRPr lang="en-US" sz="1400" b="1" kern="1200" dirty="0"/>
        </a:p>
        <a:p>
          <a:pPr marL="114300" lvl="1" indent="-114300" algn="l" defTabSz="622300">
            <a:lnSpc>
              <a:spcPct val="90000"/>
            </a:lnSpc>
            <a:spcBef>
              <a:spcPct val="0"/>
            </a:spcBef>
            <a:spcAft>
              <a:spcPct val="15000"/>
            </a:spcAft>
            <a:buChar char="••"/>
          </a:pPr>
          <a:r>
            <a:rPr lang="en-US" sz="1400" b="1" kern="1200" dirty="0" smtClean="0"/>
            <a:t>Upgrade Distribution points</a:t>
          </a:r>
          <a:endParaRPr lang="en-US" sz="1400" b="1" kern="1200" dirty="0"/>
        </a:p>
        <a:p>
          <a:pPr marL="114300" lvl="1" indent="-114300" algn="l" defTabSz="622300">
            <a:lnSpc>
              <a:spcPct val="90000"/>
            </a:lnSpc>
            <a:spcBef>
              <a:spcPct val="0"/>
            </a:spcBef>
            <a:spcAft>
              <a:spcPct val="15000"/>
            </a:spcAft>
            <a:buChar char="••"/>
          </a:pPr>
          <a:endParaRPr lang="en-US" sz="1400" b="1" kern="1200" dirty="0"/>
        </a:p>
        <a:p>
          <a:pPr marL="114300" lvl="1" indent="-114300" algn="l" defTabSz="622300">
            <a:lnSpc>
              <a:spcPct val="90000"/>
            </a:lnSpc>
            <a:spcBef>
              <a:spcPct val="0"/>
            </a:spcBef>
            <a:spcAft>
              <a:spcPct val="15000"/>
            </a:spcAft>
            <a:buChar char="••"/>
          </a:pPr>
          <a:r>
            <a:rPr lang="en-US" sz="1400" b="1" kern="1200" dirty="0" smtClean="0"/>
            <a:t>Uninstall Configuration Manager 2007 sites </a:t>
          </a:r>
          <a:endParaRPr lang="en-US" sz="1400" b="1" kern="1200" dirty="0"/>
        </a:p>
        <a:p>
          <a:pPr marL="114300" lvl="1" indent="-114300" algn="l" defTabSz="622300">
            <a:lnSpc>
              <a:spcPct val="90000"/>
            </a:lnSpc>
            <a:spcBef>
              <a:spcPct val="0"/>
            </a:spcBef>
            <a:spcAft>
              <a:spcPct val="15000"/>
            </a:spcAft>
            <a:buChar char="••"/>
          </a:pPr>
          <a:endParaRPr lang="en-US" sz="1400" b="1" kern="1200" dirty="0"/>
        </a:p>
        <a:p>
          <a:pPr marL="114300" lvl="1" indent="-114300" algn="l" defTabSz="622300">
            <a:lnSpc>
              <a:spcPct val="90000"/>
            </a:lnSpc>
            <a:spcBef>
              <a:spcPct val="0"/>
            </a:spcBef>
            <a:spcAft>
              <a:spcPct val="15000"/>
            </a:spcAft>
            <a:buChar char="••"/>
          </a:pPr>
          <a:r>
            <a:rPr lang="en-US" sz="1400" b="1" kern="1200" dirty="0" smtClean="0"/>
            <a:t>Rinse &amp; Repeat</a:t>
          </a:r>
          <a:endParaRPr lang="en-US" sz="1400" b="1" kern="1200" dirty="0"/>
        </a:p>
      </dsp:txBody>
      <dsp:txXfrm>
        <a:off x="8382404" y="1609684"/>
        <a:ext cx="2607973" cy="35579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A9E2A4-76EE-4652-9690-6F9D599F7D44}">
      <dsp:nvSpPr>
        <dsp:cNvPr id="0" name=""/>
        <dsp:cNvSpPr/>
      </dsp:nvSpPr>
      <dsp:spPr>
        <a:xfrm>
          <a:off x="1013472" y="1187082"/>
          <a:ext cx="860704" cy="313562"/>
        </a:xfrm>
        <a:custGeom>
          <a:avLst/>
          <a:gdLst/>
          <a:ahLst/>
          <a:cxnLst/>
          <a:rect l="0" t="0" r="0" b="0"/>
          <a:pathLst>
            <a:path>
              <a:moveTo>
                <a:pt x="0" y="0"/>
              </a:moveTo>
              <a:lnTo>
                <a:pt x="0" y="230945"/>
              </a:lnTo>
              <a:lnTo>
                <a:pt x="860704" y="230945"/>
              </a:lnTo>
              <a:lnTo>
                <a:pt x="860704" y="313562"/>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97B23CB4-68DC-4D6A-9F92-DAAA20344E37}">
      <dsp:nvSpPr>
        <dsp:cNvPr id="0" name=""/>
        <dsp:cNvSpPr/>
      </dsp:nvSpPr>
      <dsp:spPr>
        <a:xfrm>
          <a:off x="364322" y="1187082"/>
          <a:ext cx="649150" cy="313562"/>
        </a:xfrm>
        <a:custGeom>
          <a:avLst/>
          <a:gdLst/>
          <a:ahLst/>
          <a:cxnLst/>
          <a:rect l="0" t="0" r="0" b="0"/>
          <a:pathLst>
            <a:path>
              <a:moveTo>
                <a:pt x="649150" y="0"/>
              </a:moveTo>
              <a:lnTo>
                <a:pt x="649150" y="230945"/>
              </a:lnTo>
              <a:lnTo>
                <a:pt x="0" y="230945"/>
              </a:lnTo>
              <a:lnTo>
                <a:pt x="0" y="313562"/>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1B2DBD61-BADF-4E4C-BDCD-4AD1C5DB91D6}">
      <dsp:nvSpPr>
        <dsp:cNvPr id="0" name=""/>
        <dsp:cNvSpPr/>
      </dsp:nvSpPr>
      <dsp:spPr>
        <a:xfrm>
          <a:off x="713858" y="515045"/>
          <a:ext cx="599228" cy="67203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sp>
    <dsp:sp modelId="{DA938C88-F6B2-45CC-94B8-0D48A4ACE89E}">
      <dsp:nvSpPr>
        <dsp:cNvPr id="0" name=""/>
        <dsp:cNvSpPr/>
      </dsp:nvSpPr>
      <dsp:spPr>
        <a:xfrm>
          <a:off x="1340212" y="520470"/>
          <a:ext cx="1620732" cy="528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Redmond</a:t>
          </a:r>
          <a:endParaRPr lang="en-US" sz="1600" kern="1200" dirty="0"/>
        </a:p>
      </dsp:txBody>
      <dsp:txXfrm>
        <a:off x="1340212" y="520470"/>
        <a:ext cx="1620732" cy="528746"/>
      </dsp:txXfrm>
    </dsp:sp>
    <dsp:sp modelId="{5F4BB7F2-9CC7-4FA5-ACFB-83E5C2DFDBDE}">
      <dsp:nvSpPr>
        <dsp:cNvPr id="0" name=""/>
        <dsp:cNvSpPr/>
      </dsp:nvSpPr>
      <dsp:spPr>
        <a:xfrm>
          <a:off x="0" y="1500645"/>
          <a:ext cx="728644" cy="72455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3FAAA2-2288-40BF-AC08-FC7E33B755B2}">
      <dsp:nvSpPr>
        <dsp:cNvPr id="0" name=""/>
        <dsp:cNvSpPr/>
      </dsp:nvSpPr>
      <dsp:spPr>
        <a:xfrm>
          <a:off x="804427" y="1538989"/>
          <a:ext cx="891109" cy="528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B41</a:t>
          </a:r>
          <a:endParaRPr lang="en-US" sz="1600" kern="1200" dirty="0"/>
        </a:p>
      </dsp:txBody>
      <dsp:txXfrm>
        <a:off x="804427" y="1538989"/>
        <a:ext cx="891109" cy="528746"/>
      </dsp:txXfrm>
    </dsp:sp>
    <dsp:sp modelId="{DC163506-242D-49D9-92BF-AA74177A4FE4}">
      <dsp:nvSpPr>
        <dsp:cNvPr id="0" name=""/>
        <dsp:cNvSpPr/>
      </dsp:nvSpPr>
      <dsp:spPr>
        <a:xfrm>
          <a:off x="1539194" y="1500645"/>
          <a:ext cx="669964" cy="66996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C828A8-65D5-4D5A-BB92-9CF67610E6CC}">
      <dsp:nvSpPr>
        <dsp:cNvPr id="0" name=""/>
        <dsp:cNvSpPr/>
      </dsp:nvSpPr>
      <dsp:spPr>
        <a:xfrm>
          <a:off x="2192509" y="1546254"/>
          <a:ext cx="818817" cy="528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B44</a:t>
          </a:r>
          <a:endParaRPr lang="en-US" sz="1600" kern="1200" dirty="0"/>
        </a:p>
      </dsp:txBody>
      <dsp:txXfrm>
        <a:off x="2192509" y="1546254"/>
        <a:ext cx="818817" cy="5287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9041BE-4C4F-4A40-AF35-9D605E47E6E5}">
      <dsp:nvSpPr>
        <dsp:cNvPr id="0" name=""/>
        <dsp:cNvSpPr/>
      </dsp:nvSpPr>
      <dsp:spPr>
        <a:xfrm>
          <a:off x="2197694" y="1241839"/>
          <a:ext cx="2162207" cy="220569"/>
        </a:xfrm>
        <a:custGeom>
          <a:avLst/>
          <a:gdLst/>
          <a:ahLst/>
          <a:cxnLst/>
          <a:rect l="0" t="0" r="0" b="0"/>
          <a:pathLst>
            <a:path>
              <a:moveTo>
                <a:pt x="0" y="0"/>
              </a:moveTo>
              <a:lnTo>
                <a:pt x="0" y="111159"/>
              </a:lnTo>
              <a:lnTo>
                <a:pt x="2162207" y="111159"/>
              </a:lnTo>
              <a:lnTo>
                <a:pt x="2162207" y="220569"/>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97B23CB4-68DC-4D6A-9F92-DAAA20344E37}">
      <dsp:nvSpPr>
        <dsp:cNvPr id="0" name=""/>
        <dsp:cNvSpPr/>
      </dsp:nvSpPr>
      <dsp:spPr>
        <a:xfrm>
          <a:off x="2197694" y="1241839"/>
          <a:ext cx="236600" cy="220569"/>
        </a:xfrm>
        <a:custGeom>
          <a:avLst/>
          <a:gdLst/>
          <a:ahLst/>
          <a:cxnLst/>
          <a:rect l="0" t="0" r="0" b="0"/>
          <a:pathLst>
            <a:path>
              <a:moveTo>
                <a:pt x="0" y="0"/>
              </a:moveTo>
              <a:lnTo>
                <a:pt x="0" y="111159"/>
              </a:lnTo>
              <a:lnTo>
                <a:pt x="236600" y="111159"/>
              </a:lnTo>
              <a:lnTo>
                <a:pt x="236600" y="220569"/>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A6F5991F-37EC-42F9-A3B5-C3743E2481EA}">
      <dsp:nvSpPr>
        <dsp:cNvPr id="0" name=""/>
        <dsp:cNvSpPr/>
      </dsp:nvSpPr>
      <dsp:spPr>
        <a:xfrm>
          <a:off x="353639" y="1241839"/>
          <a:ext cx="1844054" cy="220569"/>
        </a:xfrm>
        <a:custGeom>
          <a:avLst/>
          <a:gdLst/>
          <a:ahLst/>
          <a:cxnLst/>
          <a:rect l="0" t="0" r="0" b="0"/>
          <a:pathLst>
            <a:path>
              <a:moveTo>
                <a:pt x="1844054" y="0"/>
              </a:moveTo>
              <a:lnTo>
                <a:pt x="1844054" y="111159"/>
              </a:lnTo>
              <a:lnTo>
                <a:pt x="0" y="111159"/>
              </a:lnTo>
              <a:lnTo>
                <a:pt x="0" y="220569"/>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1B2DBD61-BADF-4E4C-BDCD-4AD1C5DB91D6}">
      <dsp:nvSpPr>
        <dsp:cNvPr id="0" name=""/>
        <dsp:cNvSpPr/>
      </dsp:nvSpPr>
      <dsp:spPr>
        <a:xfrm>
          <a:off x="1847584" y="541619"/>
          <a:ext cx="700220" cy="7002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938C88-F6B2-45CC-94B8-0D48A4ACE89E}">
      <dsp:nvSpPr>
        <dsp:cNvPr id="0" name=""/>
        <dsp:cNvSpPr/>
      </dsp:nvSpPr>
      <dsp:spPr>
        <a:xfrm>
          <a:off x="2771441" y="542347"/>
          <a:ext cx="2460315" cy="700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dirty="0" smtClean="0"/>
            <a:t>“Collection Node” </a:t>
          </a:r>
          <a:endParaRPr lang="en-US" sz="1600" b="1" kern="1200" dirty="0"/>
        </a:p>
      </dsp:txBody>
      <dsp:txXfrm>
        <a:off x="2771441" y="542347"/>
        <a:ext cx="2460315" cy="700220"/>
      </dsp:txXfrm>
    </dsp:sp>
    <dsp:sp modelId="{65FAD9D7-E019-49A3-A630-9527AE63CB1D}">
      <dsp:nvSpPr>
        <dsp:cNvPr id="0" name=""/>
        <dsp:cNvSpPr/>
      </dsp:nvSpPr>
      <dsp:spPr>
        <a:xfrm>
          <a:off x="3529" y="1462408"/>
          <a:ext cx="700220" cy="70022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sp>
    <dsp:sp modelId="{D7568105-5B44-41A1-8580-5977EC604C95}">
      <dsp:nvSpPr>
        <dsp:cNvPr id="0" name=""/>
        <dsp:cNvSpPr/>
      </dsp:nvSpPr>
      <dsp:spPr>
        <a:xfrm>
          <a:off x="697332" y="1473129"/>
          <a:ext cx="1360430" cy="700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Redmond</a:t>
          </a:r>
          <a:endParaRPr lang="en-US" sz="1200" kern="1200" dirty="0"/>
        </a:p>
      </dsp:txBody>
      <dsp:txXfrm>
        <a:off x="697332" y="1473129"/>
        <a:ext cx="1360430" cy="700220"/>
      </dsp:txXfrm>
    </dsp:sp>
    <dsp:sp modelId="{5F4BB7F2-9CC7-4FA5-ACFB-83E5C2DFDBDE}">
      <dsp:nvSpPr>
        <dsp:cNvPr id="0" name=""/>
        <dsp:cNvSpPr/>
      </dsp:nvSpPr>
      <dsp:spPr>
        <a:xfrm>
          <a:off x="2084185" y="1462408"/>
          <a:ext cx="700220" cy="70022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3FAAA2-2288-40BF-AC08-FC7E33B755B2}">
      <dsp:nvSpPr>
        <dsp:cNvPr id="0" name=""/>
        <dsp:cNvSpPr/>
      </dsp:nvSpPr>
      <dsp:spPr>
        <a:xfrm>
          <a:off x="2784405" y="1460658"/>
          <a:ext cx="1050330" cy="700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B41</a:t>
          </a:r>
          <a:endParaRPr lang="en-US" sz="1600" kern="1200" dirty="0"/>
        </a:p>
      </dsp:txBody>
      <dsp:txXfrm>
        <a:off x="2784405" y="1460658"/>
        <a:ext cx="1050330" cy="700220"/>
      </dsp:txXfrm>
    </dsp:sp>
    <dsp:sp modelId="{930937C9-89E0-4390-9FEF-653FBBF25BC8}">
      <dsp:nvSpPr>
        <dsp:cNvPr id="0" name=""/>
        <dsp:cNvSpPr/>
      </dsp:nvSpPr>
      <dsp:spPr>
        <a:xfrm>
          <a:off x="4009791" y="1462408"/>
          <a:ext cx="700220" cy="70022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AD9090-AE06-4085-B46C-508CC83B920A}">
      <dsp:nvSpPr>
        <dsp:cNvPr id="0" name=""/>
        <dsp:cNvSpPr/>
      </dsp:nvSpPr>
      <dsp:spPr>
        <a:xfrm>
          <a:off x="4710011" y="1460658"/>
          <a:ext cx="1050330" cy="700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B44</a:t>
          </a:r>
          <a:endParaRPr lang="en-US" sz="1600" kern="1200" dirty="0"/>
        </a:p>
      </dsp:txBody>
      <dsp:txXfrm>
        <a:off x="4710011" y="1460658"/>
        <a:ext cx="1050330" cy="7002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4C00A4-2202-4F24-A1C0-2B81F66461E2}">
      <dsp:nvSpPr>
        <dsp:cNvPr id="0" name=""/>
        <dsp:cNvSpPr/>
      </dsp:nvSpPr>
      <dsp:spPr>
        <a:xfrm>
          <a:off x="2218236" y="1494952"/>
          <a:ext cx="91440" cy="200278"/>
        </a:xfrm>
        <a:custGeom>
          <a:avLst/>
          <a:gdLst/>
          <a:ahLst/>
          <a:cxnLst/>
          <a:rect l="0" t="0" r="0" b="0"/>
          <a:pathLst>
            <a:path>
              <a:moveTo>
                <a:pt x="45720" y="0"/>
              </a:moveTo>
              <a:lnTo>
                <a:pt x="45720" y="200278"/>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5208D6AB-A0D5-4EDA-8544-B3416E76A4B7}">
      <dsp:nvSpPr>
        <dsp:cNvPr id="0" name=""/>
        <dsp:cNvSpPr/>
      </dsp:nvSpPr>
      <dsp:spPr>
        <a:xfrm>
          <a:off x="2218236" y="658870"/>
          <a:ext cx="91440" cy="200278"/>
        </a:xfrm>
        <a:custGeom>
          <a:avLst/>
          <a:gdLst/>
          <a:ahLst/>
          <a:cxnLst/>
          <a:rect l="0" t="0" r="0" b="0"/>
          <a:pathLst>
            <a:path>
              <a:moveTo>
                <a:pt x="45720" y="0"/>
              </a:moveTo>
              <a:lnTo>
                <a:pt x="45720" y="200278"/>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36BEFEC6-D9B5-4CF5-ADA5-C5CD4933C2B4}">
      <dsp:nvSpPr>
        <dsp:cNvPr id="0" name=""/>
        <dsp:cNvSpPr/>
      </dsp:nvSpPr>
      <dsp:spPr>
        <a:xfrm>
          <a:off x="469776" y="658870"/>
          <a:ext cx="91440" cy="200278"/>
        </a:xfrm>
        <a:custGeom>
          <a:avLst/>
          <a:gdLst/>
          <a:ahLst/>
          <a:cxnLst/>
          <a:rect l="0" t="0" r="0" b="0"/>
          <a:pathLst>
            <a:path>
              <a:moveTo>
                <a:pt x="45720" y="0"/>
              </a:moveTo>
              <a:lnTo>
                <a:pt x="45720" y="200278"/>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B990D8D3-0C6B-4029-A8C6-D79545551DB6}">
      <dsp:nvSpPr>
        <dsp:cNvPr id="0" name=""/>
        <dsp:cNvSpPr/>
      </dsp:nvSpPr>
      <dsp:spPr>
        <a:xfrm>
          <a:off x="197594" y="23067"/>
          <a:ext cx="635803" cy="63580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8000" r="-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1CA516-7C53-44F6-A043-F44109F015BE}">
      <dsp:nvSpPr>
        <dsp:cNvPr id="0" name=""/>
        <dsp:cNvSpPr/>
      </dsp:nvSpPr>
      <dsp:spPr>
        <a:xfrm>
          <a:off x="833398" y="21477"/>
          <a:ext cx="953705" cy="635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t>Desktops (Folder)</a:t>
          </a:r>
          <a:endParaRPr lang="en-US" sz="1300" kern="1200" dirty="0"/>
        </a:p>
      </dsp:txBody>
      <dsp:txXfrm>
        <a:off x="833398" y="21477"/>
        <a:ext cx="953705" cy="635803"/>
      </dsp:txXfrm>
    </dsp:sp>
    <dsp:sp modelId="{DFF87125-9F09-4A09-B8EA-B0A8D87D86D7}">
      <dsp:nvSpPr>
        <dsp:cNvPr id="0" name=""/>
        <dsp:cNvSpPr/>
      </dsp:nvSpPr>
      <dsp:spPr>
        <a:xfrm>
          <a:off x="197594" y="859149"/>
          <a:ext cx="635803" cy="635803"/>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6000" r="-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53C4E5-1BAA-4901-8FAA-6F1C0F0D5FF4}">
      <dsp:nvSpPr>
        <dsp:cNvPr id="0" name=""/>
        <dsp:cNvSpPr/>
      </dsp:nvSpPr>
      <dsp:spPr>
        <a:xfrm>
          <a:off x="833398" y="857559"/>
          <a:ext cx="953705" cy="635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t>Desktop North America</a:t>
          </a:r>
          <a:endParaRPr lang="en-US" sz="1300" kern="1200" dirty="0"/>
        </a:p>
      </dsp:txBody>
      <dsp:txXfrm>
        <a:off x="833398" y="857559"/>
        <a:ext cx="953705" cy="635803"/>
      </dsp:txXfrm>
    </dsp:sp>
    <dsp:sp modelId="{18321539-FD75-407B-B69E-6290603247A6}">
      <dsp:nvSpPr>
        <dsp:cNvPr id="0" name=""/>
        <dsp:cNvSpPr/>
      </dsp:nvSpPr>
      <dsp:spPr>
        <a:xfrm>
          <a:off x="1946054" y="23067"/>
          <a:ext cx="635803" cy="63580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8000" r="-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A8634D-9C3B-4FAE-9212-2FE4C7C4B638}">
      <dsp:nvSpPr>
        <dsp:cNvPr id="0" name=""/>
        <dsp:cNvSpPr/>
      </dsp:nvSpPr>
      <dsp:spPr>
        <a:xfrm>
          <a:off x="2581857" y="21477"/>
          <a:ext cx="953705" cy="635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t>Sites (Folder)</a:t>
          </a:r>
          <a:endParaRPr lang="en-US" sz="1300" kern="1200" dirty="0"/>
        </a:p>
      </dsp:txBody>
      <dsp:txXfrm>
        <a:off x="2581857" y="21477"/>
        <a:ext cx="953705" cy="635803"/>
      </dsp:txXfrm>
    </dsp:sp>
    <dsp:sp modelId="{376974F3-87E2-474D-8F71-8D6D0DF634E1}">
      <dsp:nvSpPr>
        <dsp:cNvPr id="0" name=""/>
        <dsp:cNvSpPr/>
      </dsp:nvSpPr>
      <dsp:spPr>
        <a:xfrm>
          <a:off x="1946054" y="859149"/>
          <a:ext cx="635803" cy="63580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8000" r="-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A60FB7-F6F1-4EC1-97A2-C6A74A9840C7}">
      <dsp:nvSpPr>
        <dsp:cNvPr id="0" name=""/>
        <dsp:cNvSpPr/>
      </dsp:nvSpPr>
      <dsp:spPr>
        <a:xfrm>
          <a:off x="2581857" y="857559"/>
          <a:ext cx="953705" cy="635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t>Redmond (Folder)</a:t>
          </a:r>
          <a:endParaRPr lang="en-US" sz="1300" kern="1200" dirty="0"/>
        </a:p>
      </dsp:txBody>
      <dsp:txXfrm>
        <a:off x="2581857" y="857559"/>
        <a:ext cx="953705" cy="635803"/>
      </dsp:txXfrm>
    </dsp:sp>
    <dsp:sp modelId="{F7593B27-F6DF-4876-9060-662D898BF72E}">
      <dsp:nvSpPr>
        <dsp:cNvPr id="0" name=""/>
        <dsp:cNvSpPr/>
      </dsp:nvSpPr>
      <dsp:spPr>
        <a:xfrm>
          <a:off x="1946054" y="1695230"/>
          <a:ext cx="635803" cy="635803"/>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6000" r="-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E9A3C0-5C69-44A9-9FEA-0E709DF8B18F}">
      <dsp:nvSpPr>
        <dsp:cNvPr id="0" name=""/>
        <dsp:cNvSpPr/>
      </dsp:nvSpPr>
      <dsp:spPr>
        <a:xfrm>
          <a:off x="2581857" y="1693641"/>
          <a:ext cx="953705" cy="635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t>B41</a:t>
          </a:r>
          <a:endParaRPr lang="en-US" sz="1300" kern="1200" dirty="0"/>
        </a:p>
      </dsp:txBody>
      <dsp:txXfrm>
        <a:off x="2581857" y="1693641"/>
        <a:ext cx="953705" cy="63580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F90222-2338-4CEE-B813-D432BFA8F14F}">
      <dsp:nvSpPr>
        <dsp:cNvPr id="0" name=""/>
        <dsp:cNvSpPr/>
      </dsp:nvSpPr>
      <dsp:spPr>
        <a:xfrm>
          <a:off x="2204134" y="1503252"/>
          <a:ext cx="878673" cy="201296"/>
        </a:xfrm>
        <a:custGeom>
          <a:avLst/>
          <a:gdLst/>
          <a:ahLst/>
          <a:cxnLst/>
          <a:rect l="0" t="0" r="0" b="0"/>
          <a:pathLst>
            <a:path>
              <a:moveTo>
                <a:pt x="0" y="0"/>
              </a:moveTo>
              <a:lnTo>
                <a:pt x="0" y="101446"/>
              </a:lnTo>
              <a:lnTo>
                <a:pt x="878673" y="101446"/>
              </a:lnTo>
              <a:lnTo>
                <a:pt x="878673" y="201296"/>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C4C00A4-2202-4F24-A1C0-2B81F66461E2}">
      <dsp:nvSpPr>
        <dsp:cNvPr id="0" name=""/>
        <dsp:cNvSpPr/>
      </dsp:nvSpPr>
      <dsp:spPr>
        <a:xfrm>
          <a:off x="1325460" y="1503252"/>
          <a:ext cx="878673" cy="201296"/>
        </a:xfrm>
        <a:custGeom>
          <a:avLst/>
          <a:gdLst/>
          <a:ahLst/>
          <a:cxnLst/>
          <a:rect l="0" t="0" r="0" b="0"/>
          <a:pathLst>
            <a:path>
              <a:moveTo>
                <a:pt x="878673" y="0"/>
              </a:moveTo>
              <a:lnTo>
                <a:pt x="878673" y="101446"/>
              </a:lnTo>
              <a:lnTo>
                <a:pt x="0" y="101446"/>
              </a:lnTo>
              <a:lnTo>
                <a:pt x="0" y="201296"/>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5208D6AB-A0D5-4EDA-8544-B3416E76A4B7}">
      <dsp:nvSpPr>
        <dsp:cNvPr id="0" name=""/>
        <dsp:cNvSpPr/>
      </dsp:nvSpPr>
      <dsp:spPr>
        <a:xfrm>
          <a:off x="2158414" y="662921"/>
          <a:ext cx="91440" cy="201296"/>
        </a:xfrm>
        <a:custGeom>
          <a:avLst/>
          <a:gdLst/>
          <a:ahLst/>
          <a:cxnLst/>
          <a:rect l="0" t="0" r="0" b="0"/>
          <a:pathLst>
            <a:path>
              <a:moveTo>
                <a:pt x="45720" y="0"/>
              </a:moveTo>
              <a:lnTo>
                <a:pt x="45720" y="201296"/>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36BEFEC6-D9B5-4CF5-ADA5-C5CD4933C2B4}">
      <dsp:nvSpPr>
        <dsp:cNvPr id="0" name=""/>
        <dsp:cNvSpPr/>
      </dsp:nvSpPr>
      <dsp:spPr>
        <a:xfrm>
          <a:off x="401067" y="662921"/>
          <a:ext cx="91440" cy="201296"/>
        </a:xfrm>
        <a:custGeom>
          <a:avLst/>
          <a:gdLst/>
          <a:ahLst/>
          <a:cxnLst/>
          <a:rect l="0" t="0" r="0" b="0"/>
          <a:pathLst>
            <a:path>
              <a:moveTo>
                <a:pt x="45720" y="0"/>
              </a:moveTo>
              <a:lnTo>
                <a:pt x="45720" y="201296"/>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B990D8D3-0C6B-4029-A8C6-D79545551DB6}">
      <dsp:nvSpPr>
        <dsp:cNvPr id="0" name=""/>
        <dsp:cNvSpPr/>
      </dsp:nvSpPr>
      <dsp:spPr>
        <a:xfrm>
          <a:off x="127270" y="23886"/>
          <a:ext cx="639035" cy="63903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sp>
    <dsp:sp modelId="{741CA516-7C53-44F6-A043-F44109F015BE}">
      <dsp:nvSpPr>
        <dsp:cNvPr id="0" name=""/>
        <dsp:cNvSpPr/>
      </dsp:nvSpPr>
      <dsp:spPr>
        <a:xfrm>
          <a:off x="766305" y="22288"/>
          <a:ext cx="958552" cy="639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t>Desktops</a:t>
          </a:r>
          <a:endParaRPr lang="en-US" sz="1300" kern="1200" dirty="0"/>
        </a:p>
      </dsp:txBody>
      <dsp:txXfrm>
        <a:off x="766305" y="22288"/>
        <a:ext cx="958552" cy="639035"/>
      </dsp:txXfrm>
    </dsp:sp>
    <dsp:sp modelId="{DFF87125-9F09-4A09-B8EA-B0A8D87D86D7}">
      <dsp:nvSpPr>
        <dsp:cNvPr id="0" name=""/>
        <dsp:cNvSpPr/>
      </dsp:nvSpPr>
      <dsp:spPr>
        <a:xfrm>
          <a:off x="127270" y="864217"/>
          <a:ext cx="639035" cy="63903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53C4E5-1BAA-4901-8FAA-6F1C0F0D5FF4}">
      <dsp:nvSpPr>
        <dsp:cNvPr id="0" name=""/>
        <dsp:cNvSpPr/>
      </dsp:nvSpPr>
      <dsp:spPr>
        <a:xfrm>
          <a:off x="766305" y="862619"/>
          <a:ext cx="958552" cy="639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t>Desktop North America</a:t>
          </a:r>
          <a:endParaRPr lang="en-US" sz="1300" kern="1200" dirty="0"/>
        </a:p>
      </dsp:txBody>
      <dsp:txXfrm>
        <a:off x="766305" y="862619"/>
        <a:ext cx="958552" cy="639035"/>
      </dsp:txXfrm>
    </dsp:sp>
    <dsp:sp modelId="{18321539-FD75-407B-B69E-6290603247A6}">
      <dsp:nvSpPr>
        <dsp:cNvPr id="0" name=""/>
        <dsp:cNvSpPr/>
      </dsp:nvSpPr>
      <dsp:spPr>
        <a:xfrm>
          <a:off x="1884616" y="23886"/>
          <a:ext cx="639035" cy="63903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sp>
    <dsp:sp modelId="{2FA8634D-9C3B-4FAE-9212-2FE4C7C4B638}">
      <dsp:nvSpPr>
        <dsp:cNvPr id="0" name=""/>
        <dsp:cNvSpPr/>
      </dsp:nvSpPr>
      <dsp:spPr>
        <a:xfrm>
          <a:off x="2523651" y="22288"/>
          <a:ext cx="958552" cy="639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t>Sites</a:t>
          </a:r>
          <a:endParaRPr lang="en-US" sz="1300" kern="1200" dirty="0"/>
        </a:p>
      </dsp:txBody>
      <dsp:txXfrm>
        <a:off x="2523651" y="22288"/>
        <a:ext cx="958552" cy="639035"/>
      </dsp:txXfrm>
    </dsp:sp>
    <dsp:sp modelId="{376974F3-87E2-474D-8F71-8D6D0DF634E1}">
      <dsp:nvSpPr>
        <dsp:cNvPr id="0" name=""/>
        <dsp:cNvSpPr/>
      </dsp:nvSpPr>
      <dsp:spPr>
        <a:xfrm>
          <a:off x="1884616" y="864217"/>
          <a:ext cx="639035" cy="63903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sp>
    <dsp:sp modelId="{E3A60FB7-F6F1-4EC1-97A2-C6A74A9840C7}">
      <dsp:nvSpPr>
        <dsp:cNvPr id="0" name=""/>
        <dsp:cNvSpPr/>
      </dsp:nvSpPr>
      <dsp:spPr>
        <a:xfrm>
          <a:off x="2523651" y="862619"/>
          <a:ext cx="958552" cy="639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smtClean="0"/>
            <a:t>Redmond</a:t>
          </a:r>
          <a:endParaRPr lang="en-US" sz="1400" kern="1200" dirty="0"/>
        </a:p>
      </dsp:txBody>
      <dsp:txXfrm>
        <a:off x="2523651" y="862619"/>
        <a:ext cx="958552" cy="639035"/>
      </dsp:txXfrm>
    </dsp:sp>
    <dsp:sp modelId="{F7593B27-F6DF-4876-9060-662D898BF72E}">
      <dsp:nvSpPr>
        <dsp:cNvPr id="0" name=""/>
        <dsp:cNvSpPr/>
      </dsp:nvSpPr>
      <dsp:spPr>
        <a:xfrm>
          <a:off x="1005943" y="1704548"/>
          <a:ext cx="639035" cy="63903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E9A3C0-5C69-44A9-9FEA-0E709DF8B18F}">
      <dsp:nvSpPr>
        <dsp:cNvPr id="0" name=""/>
        <dsp:cNvSpPr/>
      </dsp:nvSpPr>
      <dsp:spPr>
        <a:xfrm>
          <a:off x="1644978" y="1702950"/>
          <a:ext cx="958552" cy="639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B41</a:t>
          </a:r>
          <a:endParaRPr lang="en-US" sz="1600" kern="1200" dirty="0"/>
        </a:p>
      </dsp:txBody>
      <dsp:txXfrm>
        <a:off x="1644978" y="1702950"/>
        <a:ext cx="958552" cy="639035"/>
      </dsp:txXfrm>
    </dsp:sp>
    <dsp:sp modelId="{E1030B92-8D82-4E5C-8A0B-F8920698C5EC}">
      <dsp:nvSpPr>
        <dsp:cNvPr id="0" name=""/>
        <dsp:cNvSpPr/>
      </dsp:nvSpPr>
      <dsp:spPr>
        <a:xfrm>
          <a:off x="2763290" y="1704548"/>
          <a:ext cx="639035" cy="63903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3FE0A5-A2F4-4DBC-90CC-7B47B31F62AF}">
      <dsp:nvSpPr>
        <dsp:cNvPr id="0" name=""/>
        <dsp:cNvSpPr/>
      </dsp:nvSpPr>
      <dsp:spPr>
        <a:xfrm>
          <a:off x="3402325" y="1702950"/>
          <a:ext cx="958552" cy="639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B44</a:t>
          </a:r>
          <a:endParaRPr lang="en-US" sz="1600" kern="1200" dirty="0"/>
        </a:p>
      </dsp:txBody>
      <dsp:txXfrm>
        <a:off x="3402325" y="1702950"/>
        <a:ext cx="958552" cy="63903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A9E2A4-76EE-4652-9690-6F9D599F7D44}">
      <dsp:nvSpPr>
        <dsp:cNvPr id="0" name=""/>
        <dsp:cNvSpPr/>
      </dsp:nvSpPr>
      <dsp:spPr>
        <a:xfrm>
          <a:off x="3885587" y="878785"/>
          <a:ext cx="748792" cy="295046"/>
        </a:xfrm>
        <a:custGeom>
          <a:avLst/>
          <a:gdLst/>
          <a:ahLst/>
          <a:cxnLst/>
          <a:rect l="0" t="0" r="0" b="0"/>
          <a:pathLst>
            <a:path>
              <a:moveTo>
                <a:pt x="0" y="0"/>
              </a:moveTo>
              <a:lnTo>
                <a:pt x="0" y="157736"/>
              </a:lnTo>
              <a:lnTo>
                <a:pt x="748792" y="157736"/>
              </a:lnTo>
              <a:lnTo>
                <a:pt x="748792" y="295046"/>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97B23CB4-68DC-4D6A-9F92-DAAA20344E37}">
      <dsp:nvSpPr>
        <dsp:cNvPr id="0" name=""/>
        <dsp:cNvSpPr/>
      </dsp:nvSpPr>
      <dsp:spPr>
        <a:xfrm>
          <a:off x="912636" y="878785"/>
          <a:ext cx="2972950" cy="305741"/>
        </a:xfrm>
        <a:custGeom>
          <a:avLst/>
          <a:gdLst/>
          <a:ahLst/>
          <a:cxnLst/>
          <a:rect l="0" t="0" r="0" b="0"/>
          <a:pathLst>
            <a:path>
              <a:moveTo>
                <a:pt x="2972950" y="0"/>
              </a:moveTo>
              <a:lnTo>
                <a:pt x="2972950" y="168431"/>
              </a:lnTo>
              <a:lnTo>
                <a:pt x="0" y="168431"/>
              </a:lnTo>
              <a:lnTo>
                <a:pt x="0" y="305741"/>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1B2DBD61-BADF-4E4C-BDCD-4AD1C5DB91D6}">
      <dsp:nvSpPr>
        <dsp:cNvPr id="0" name=""/>
        <dsp:cNvSpPr/>
      </dsp:nvSpPr>
      <dsp:spPr>
        <a:xfrm>
          <a:off x="3446194" y="0"/>
          <a:ext cx="878785" cy="878785"/>
        </a:xfrm>
        <a:prstGeom prst="ellipse">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t="5682" b="5682"/>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938C88-F6B2-45CC-94B8-0D48A4ACE89E}">
      <dsp:nvSpPr>
        <dsp:cNvPr id="0" name=""/>
        <dsp:cNvSpPr/>
      </dsp:nvSpPr>
      <dsp:spPr>
        <a:xfrm>
          <a:off x="4335721" y="0"/>
          <a:ext cx="2693684" cy="878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 </a:t>
          </a:r>
          <a:r>
            <a:rPr lang="en-US" sz="1400" b="1" kern="1200" dirty="0" smtClean="0"/>
            <a:t>Central Site</a:t>
          </a:r>
        </a:p>
        <a:p>
          <a:pPr lvl="0" algn="l" defTabSz="711200">
            <a:lnSpc>
              <a:spcPct val="90000"/>
            </a:lnSpc>
            <a:spcBef>
              <a:spcPct val="0"/>
            </a:spcBef>
            <a:spcAft>
              <a:spcPct val="35000"/>
            </a:spcAft>
          </a:pPr>
          <a:r>
            <a:rPr lang="en-US" sz="1400" b="1" kern="1200" dirty="0" smtClean="0"/>
            <a:t> </a:t>
          </a:r>
          <a:r>
            <a:rPr lang="en-US" sz="1400" b="1" kern="1200" dirty="0" smtClean="0">
              <a:solidFill>
                <a:srgbClr val="FFC000"/>
              </a:solidFill>
            </a:rPr>
            <a:t>Collection Win7 Clients</a:t>
          </a:r>
          <a:endParaRPr lang="en-US" sz="1400" b="1" kern="1200" dirty="0">
            <a:solidFill>
              <a:srgbClr val="FFC000"/>
            </a:solidFill>
          </a:endParaRPr>
        </a:p>
      </dsp:txBody>
      <dsp:txXfrm>
        <a:off x="4335721" y="0"/>
        <a:ext cx="2693684" cy="878785"/>
      </dsp:txXfrm>
    </dsp:sp>
    <dsp:sp modelId="{5F4BB7F2-9CC7-4FA5-ACFB-83E5C2DFDBDE}">
      <dsp:nvSpPr>
        <dsp:cNvPr id="0" name=""/>
        <dsp:cNvSpPr/>
      </dsp:nvSpPr>
      <dsp:spPr>
        <a:xfrm>
          <a:off x="473243" y="1184527"/>
          <a:ext cx="878785" cy="878785"/>
        </a:xfrm>
        <a:prstGeom prst="ellipse">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t="5682" b="5682"/>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3FAAA2-2288-40BF-AC08-FC7E33B755B2}">
      <dsp:nvSpPr>
        <dsp:cNvPr id="0" name=""/>
        <dsp:cNvSpPr/>
      </dsp:nvSpPr>
      <dsp:spPr>
        <a:xfrm>
          <a:off x="1390720" y="1290500"/>
          <a:ext cx="2560285" cy="739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t>North-America Site</a:t>
          </a:r>
        </a:p>
        <a:p>
          <a:pPr lvl="0" algn="l" defTabSz="622300">
            <a:lnSpc>
              <a:spcPct val="90000"/>
            </a:lnSpc>
            <a:spcBef>
              <a:spcPct val="0"/>
            </a:spcBef>
            <a:spcAft>
              <a:spcPct val="35000"/>
            </a:spcAft>
          </a:pPr>
          <a:r>
            <a:rPr lang="en-US" sz="1400" b="1" kern="1200" dirty="0" smtClean="0">
              <a:solidFill>
                <a:srgbClr val="FFC000"/>
              </a:solidFill>
            </a:rPr>
            <a:t>Advertisement of software specific to North-America</a:t>
          </a:r>
          <a:endParaRPr lang="en-US" sz="1400" b="1" kern="1200" dirty="0">
            <a:solidFill>
              <a:srgbClr val="FFC000"/>
            </a:solidFill>
          </a:endParaRPr>
        </a:p>
      </dsp:txBody>
      <dsp:txXfrm>
        <a:off x="1390720" y="1290500"/>
        <a:ext cx="2560285" cy="739814"/>
      </dsp:txXfrm>
    </dsp:sp>
    <dsp:sp modelId="{DC163506-242D-49D9-92BF-AA74177A4FE4}">
      <dsp:nvSpPr>
        <dsp:cNvPr id="0" name=""/>
        <dsp:cNvSpPr/>
      </dsp:nvSpPr>
      <dsp:spPr>
        <a:xfrm>
          <a:off x="4194986" y="1173832"/>
          <a:ext cx="878785" cy="878785"/>
        </a:xfrm>
        <a:prstGeom prst="ellipse">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t="5682" b="5682"/>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C828A8-65D5-4D5A-BB92-9CF67610E6CC}">
      <dsp:nvSpPr>
        <dsp:cNvPr id="0" name=""/>
        <dsp:cNvSpPr/>
      </dsp:nvSpPr>
      <dsp:spPr>
        <a:xfrm>
          <a:off x="5091306" y="1198670"/>
          <a:ext cx="2884003" cy="878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t>Shanghai Site </a:t>
          </a:r>
        </a:p>
        <a:p>
          <a:pPr lvl="0" algn="l" defTabSz="622300">
            <a:lnSpc>
              <a:spcPct val="90000"/>
            </a:lnSpc>
            <a:spcBef>
              <a:spcPct val="0"/>
            </a:spcBef>
            <a:spcAft>
              <a:spcPct val="35000"/>
            </a:spcAft>
          </a:pPr>
          <a:r>
            <a:rPr lang="en-US" sz="1400" b="1" kern="1200" dirty="0" smtClean="0">
              <a:solidFill>
                <a:srgbClr val="FFC000"/>
              </a:solidFill>
            </a:rPr>
            <a:t>Advertisement of software specific to Shanghai </a:t>
          </a:r>
          <a:endParaRPr lang="en-US" sz="1400" b="1" kern="1200" dirty="0">
            <a:solidFill>
              <a:srgbClr val="FFC000"/>
            </a:solidFill>
          </a:endParaRPr>
        </a:p>
      </dsp:txBody>
      <dsp:txXfrm>
        <a:off x="5091306" y="1198670"/>
        <a:ext cx="2884003" cy="87878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5/19/2011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5/19/2011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3:04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5F19C1-17C6-431C-8675-CD514DBFC6FC}"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US" dirty="0"/>
          </a:p>
        </p:txBody>
      </p:sp>
      <p:sp>
        <p:nvSpPr>
          <p:cNvPr id="4" name="Slide Number Placeholder 3"/>
          <p:cNvSpPr>
            <a:spLocks noGrp="1"/>
          </p:cNvSpPr>
          <p:nvPr>
            <p:ph type="sldNum" sz="quarter" idx="10"/>
          </p:nvPr>
        </p:nvSpPr>
        <p:spPr/>
        <p:txBody>
          <a:bodyPr/>
          <a:lstStyle/>
          <a:p>
            <a:fld id="{545F19C1-17C6-431C-8675-CD514DBFC6FC}"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545F19C1-17C6-431C-8675-CD514DBFC6FC}"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5F19C1-17C6-431C-8675-CD514DBFC6FC}"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5F19C1-17C6-431C-8675-CD514DBFC6FC}"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5F19C1-17C6-431C-8675-CD514DBFC6FC}"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pPr>
              <a:buFontTx/>
              <a:buChar char="-"/>
            </a:pPr>
            <a:endParaRPr lang="en-US" dirty="0"/>
          </a:p>
        </p:txBody>
      </p:sp>
      <p:sp>
        <p:nvSpPr>
          <p:cNvPr id="4" name="Slide Number Placeholder 3"/>
          <p:cNvSpPr>
            <a:spLocks noGrp="1"/>
          </p:cNvSpPr>
          <p:nvPr>
            <p:ph type="sldNum" sz="quarter" idx="10"/>
          </p:nvPr>
        </p:nvSpPr>
        <p:spPr/>
        <p:txBody>
          <a:bodyPr/>
          <a:lstStyle/>
          <a:p>
            <a:fld id="{545F19C1-17C6-431C-8675-CD514DBFC6FC}"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5F19C1-17C6-431C-8675-CD514DBFC6FC}"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3:04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ECF5BCA7-2137-437F-92EF-FA7A40D84D44}" type="datetime1">
              <a:rPr lang="en-US" smtClean="0"/>
              <a:pPr/>
              <a:t>5/19/2011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21</a:t>
            </a:fld>
            <a:endParaRPr lang="en-US" dirty="0"/>
          </a:p>
        </p:txBody>
      </p:sp>
    </p:spTree>
    <p:extLst>
      <p:ext uri="{BB962C8B-B14F-4D97-AF65-F5344CB8AC3E}">
        <p14:creationId xmlns:p14="http://schemas.microsoft.com/office/powerpoint/2010/main" val="3454961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900DA239-50B2-4766-8975-F71EEC30C40B}" type="slidenum">
              <a:rPr lang="en-US"/>
              <a:pPr defTabSz="912813" fontAlgn="base">
                <a:spcBef>
                  <a:spcPct val="0"/>
                </a:spcBef>
                <a:spcAft>
                  <a:spcPct val="0"/>
                </a:spcAft>
                <a:defRPr/>
              </a:pPr>
              <a:t>2</a:t>
            </a:fld>
            <a:endParaRPr lang="en-US" dirty="0"/>
          </a:p>
        </p:txBody>
      </p:sp>
      <p:sp>
        <p:nvSpPr>
          <p:cNvPr id="30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6" name="Rectangle 3"/>
          <p:cNvSpPr>
            <a:spLocks noGrp="1" noChangeArrowheads="1"/>
          </p:cNvSpPr>
          <p:nvPr>
            <p:ph type="body" idx="1"/>
          </p:nvPr>
        </p:nvSpPr>
        <p:spPr>
          <a:ln/>
        </p:spPr>
        <p:txBody>
          <a:bodyPr wrap="square" numCol="1" anchor="t" anchorCtr="0" compatLnSpc="1">
            <a:prstTxWarp prst="textNoShape">
              <a:avLst/>
            </a:prstTxWarp>
            <a:noAutofit/>
          </a:bodyPr>
          <a:lstStyle/>
          <a:p>
            <a:pPr eaLnBrk="1" hangingPunct="1">
              <a:spcBef>
                <a:spcPct val="0"/>
              </a:spcBef>
            </a:pPr>
            <a:endParaRPr lang="en-US" baseline="0" dirty="0" smtClean="0"/>
          </a:p>
        </p:txBody>
      </p:sp>
      <p:sp>
        <p:nvSpPr>
          <p:cNvPr id="30724" name="Footer Placeholder 7"/>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dirty="0" smtClean="0">
                <a:latin typeface="Segoe"/>
              </a:rPr>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dirty="0" smtClean="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a:rPr>
            </a:br>
            <a:r>
              <a:rPr lang="en-US" dirty="0" smtClean="0">
                <a:latin typeface="Segoe"/>
              </a:rPr>
              <a:t>MICROSOFT MAKES NO WARRANTIES, EXPRESS, IMPLIED OR STATUTORY, AS TO THE INFORMATION IN THIS PRESENTATION.</a:t>
            </a:r>
          </a:p>
        </p:txBody>
      </p:sp>
      <p:sp>
        <p:nvSpPr>
          <p:cNvPr id="30725" name="Date Placeholder 8"/>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4D093EF9-4CBF-4804-9B06-C2E1D7466A5E}" type="datetime1">
              <a:rPr lang="en-US"/>
              <a:pPr defTabSz="912813" fontAlgn="base">
                <a:spcBef>
                  <a:spcPct val="0"/>
                </a:spcBef>
                <a:spcAft>
                  <a:spcPct val="0"/>
                </a:spcAft>
                <a:defRPr/>
              </a:pPr>
              <a:t>5/19/2011</a:t>
            </a:fld>
            <a:endParaRPr lang="en-US" dirty="0"/>
          </a:p>
        </p:txBody>
      </p:sp>
      <p:sp>
        <p:nvSpPr>
          <p:cNvPr id="30726" name="Header Placeholder 9"/>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5F19C1-17C6-431C-8675-CD514DBFC6FC}" type="slidenum">
              <a:rPr lang="en-US"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pPr>
              <a:buFontTx/>
              <a:buChar char="-"/>
            </a:pPr>
            <a:endParaRPr lang="en-US" dirty="0"/>
          </a:p>
        </p:txBody>
      </p:sp>
      <p:sp>
        <p:nvSpPr>
          <p:cNvPr id="4" name="Slide Number Placeholder 3"/>
          <p:cNvSpPr>
            <a:spLocks noGrp="1"/>
          </p:cNvSpPr>
          <p:nvPr>
            <p:ph type="sldNum" sz="quarter" idx="10"/>
          </p:nvPr>
        </p:nvSpPr>
        <p:spPr/>
        <p:txBody>
          <a:bodyPr/>
          <a:lstStyle/>
          <a:p>
            <a:fld id="{545F19C1-17C6-431C-8675-CD514DBFC6FC}" type="slidenum">
              <a:rPr lang="en-US" smtClean="0"/>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5F19C1-17C6-431C-8675-CD514DBFC6FC}" type="slidenum">
              <a:rPr lang="en-US" smtClean="0"/>
              <a:pPr/>
              <a:t>26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5F19C1-17C6-431C-8675-CD514DBFC6FC}" type="slidenum">
              <a:rPr lang="en-US" smtClean="0"/>
              <a:pPr/>
              <a:t>28</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5F19C1-17C6-431C-8675-CD514DBFC6FC}" type="slidenum">
              <a:rPr lang="en-US" smtClean="0"/>
              <a:pPr/>
              <a:t>29</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5F19C1-17C6-431C-8675-CD514DBFC6FC}" type="slidenum">
              <a:rPr lang="en-US" smtClean="0"/>
              <a:pPr/>
              <a:t>31</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5F19C1-17C6-431C-8675-CD514DBFC6FC}" type="slidenum">
              <a:rPr lang="en-US" smtClean="0"/>
              <a:pPr/>
              <a:t>32</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5F19C1-17C6-431C-8675-CD514DBFC6FC}" type="slidenum">
              <a:rPr lang="en-US" smtClean="0"/>
              <a:pPr/>
              <a:t>33</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45F19C1-17C6-431C-8675-CD514DBFC6FC}" type="slidenum">
              <a:rPr lang="en-US" smtClean="0"/>
              <a:pPr/>
              <a:t>34</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3:04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5F19C1-17C6-431C-8675-CD514DBFC6FC}"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F3A973F3-50EB-4263-89D6-71B33F725A44}" type="datetime1">
              <a:rPr lang="en-US" smtClean="0"/>
              <a:pPr/>
              <a:t>5/19/2011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41</a:t>
            </a:fld>
            <a:endParaRPr lang="en-US" dirty="0"/>
          </a:p>
        </p:txBody>
      </p:sp>
    </p:spTree>
    <p:extLst>
      <p:ext uri="{BB962C8B-B14F-4D97-AF65-F5344CB8AC3E}">
        <p14:creationId xmlns:p14="http://schemas.microsoft.com/office/powerpoint/2010/main" val="42435468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5F19C1-17C6-431C-8675-CD514DBFC6FC}" type="slidenum">
              <a:rPr lang="en-US" smtClean="0"/>
              <a:pPr/>
              <a:t>43</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5F19C1-17C6-431C-8675-CD514DBFC6FC}" type="slidenum">
              <a:rPr lang="en-US" smtClean="0"/>
              <a:pPr/>
              <a:t>44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5F19C1-17C6-431C-8675-CD514DBFC6FC}" type="slidenum">
              <a:rPr lang="en-US" smtClean="0"/>
              <a:pPr/>
              <a:t>45</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46</a:t>
            </a:fld>
            <a:endParaRPr lang="en-US" dirty="0"/>
          </a:p>
        </p:txBody>
      </p:sp>
    </p:spTree>
    <p:extLst>
      <p:ext uri="{BB962C8B-B14F-4D97-AF65-F5344CB8AC3E}">
        <p14:creationId xmlns:p14="http://schemas.microsoft.com/office/powerpoint/2010/main" val="13307589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5F19C1-17C6-431C-8675-CD514DBFC6FC}" type="slidenum">
              <a:rPr lang="en-US" smtClean="0"/>
              <a:pPr/>
              <a:t>49</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50</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5/19/2011 3:04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51</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3:04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52</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3:04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53</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3:04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lvl="0" rtl="0"/>
            <a:endParaRPr lang="en-US" dirty="0"/>
          </a:p>
        </p:txBody>
      </p:sp>
      <p:sp>
        <p:nvSpPr>
          <p:cNvPr id="4" name="Slide Number Placeholder 3"/>
          <p:cNvSpPr>
            <a:spLocks noGrp="1"/>
          </p:cNvSpPr>
          <p:nvPr>
            <p:ph type="sldNum" sz="quarter" idx="10"/>
          </p:nvPr>
        </p:nvSpPr>
        <p:spPr/>
        <p:txBody>
          <a:bodyPr/>
          <a:lstStyle/>
          <a:p>
            <a:fld id="{545F19C1-17C6-431C-8675-CD514DBFC6FC}"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3:04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54</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55</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5F19C1-17C6-431C-8675-CD514DBFC6F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2506274880"/>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6920010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7243725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3811177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402228561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184394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849513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837144"/>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algn="l"/>
            <a:r>
              <a:rPr lang="en-US" sz="3600" b="1" dirty="0" smtClean="0">
                <a:solidFill>
                  <a:schemeClr val="bg2">
                    <a:alpha val="99000"/>
                  </a:schemeClr>
                </a:solidFill>
              </a:rPr>
              <a:t>Scan the Tag </a:t>
            </a:r>
            <a:r>
              <a:rPr lang="en-US" sz="3600" b="1" dirty="0" smtClean="0">
                <a:solidFill>
                  <a:schemeClr val="accent1">
                    <a:alpha val="99000"/>
                  </a:schemeClr>
                </a:solidFill>
              </a:rPr>
              <a:t/>
            </a:r>
            <a:br>
              <a:rPr lang="en-US" sz="3600" b="1" dirty="0" smtClean="0">
                <a:solidFill>
                  <a:schemeClr val="accent1">
                    <a:alpha val="99000"/>
                  </a:schemeClr>
                </a:solidFill>
              </a:rPr>
            </a:br>
            <a:r>
              <a:rPr lang="en-US" sz="3600" dirty="0" smtClean="0">
                <a:solidFill>
                  <a:schemeClr val="bg1">
                    <a:lumMod val="50000"/>
                    <a:lumOff val="50000"/>
                    <a:alpha val="99000"/>
                  </a:schemeClr>
                </a:solidFill>
              </a:rPr>
              <a:t>to evaluate this session now on </a:t>
            </a:r>
            <a:r>
              <a:rPr lang="en-US" sz="3600" b="1" dirty="0" err="1" smtClean="0">
                <a:solidFill>
                  <a:schemeClr val="bg2">
                    <a:alpha val="99000"/>
                  </a:schemeClr>
                </a:solidFill>
              </a:rPr>
              <a:t>myTech•Ed</a:t>
            </a:r>
            <a:r>
              <a:rPr lang="en-US" sz="3600" b="1" dirty="0" smtClean="0">
                <a:solidFill>
                  <a:schemeClr val="bg2">
                    <a:alpha val="99000"/>
                  </a:scheme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141984627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3945010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02963381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611580882"/>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242549"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94111883"/>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7745411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422206413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4311080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66710939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64718345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41957457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8631803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7526122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theme" Target="../theme/theme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83628936"/>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1" r:id="rId20"/>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83161372"/>
      </p:ext>
    </p:extLst>
  </p:cSld>
  <p:clrMap bg1="dk1" tx1="lt1" bg2="dk2" tx2="lt2" accent1="accent1" accent2="accent2" accent3="accent3" accent4="accent4" accent5="accent5" accent6="accent6" hlink="hlink" folHlink="folHlink"/>
  <p:sldLayoutIdLst>
    <p:sldLayoutId id="2147483763"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27.png"/><Relationship Id="rId3" Type="http://schemas.openxmlformats.org/officeDocument/2006/relationships/image" Target="../media/image21.png"/><Relationship Id="rId7" Type="http://schemas.openxmlformats.org/officeDocument/2006/relationships/image" Target="../media/image39.png"/><Relationship Id="rId12"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38.png"/><Relationship Id="rId11" Type="http://schemas.openxmlformats.org/officeDocument/2006/relationships/image" Target="../media/image31.png"/><Relationship Id="rId5" Type="http://schemas.openxmlformats.org/officeDocument/2006/relationships/image" Target="../media/image37.png"/><Relationship Id="rId10" Type="http://schemas.openxmlformats.org/officeDocument/2006/relationships/image" Target="../media/image29.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3.png"/></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45.pn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27.png"/><Relationship Id="rId3" Type="http://schemas.openxmlformats.org/officeDocument/2006/relationships/image" Target="../media/image21.png"/><Relationship Id="rId7" Type="http://schemas.openxmlformats.org/officeDocument/2006/relationships/image" Target="../media/image39.png"/><Relationship Id="rId12"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38.png"/><Relationship Id="rId11" Type="http://schemas.openxmlformats.org/officeDocument/2006/relationships/image" Target="../media/image31.png"/><Relationship Id="rId5" Type="http://schemas.openxmlformats.org/officeDocument/2006/relationships/image" Target="../media/image37.png"/><Relationship Id="rId10" Type="http://schemas.openxmlformats.org/officeDocument/2006/relationships/image" Target="../media/image29.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8.jpeg"/><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10.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38.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10.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0.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31.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notesSlide" Target="../notesSlides/notesSlide4.xml"/><Relationship Id="rId16" Type="http://schemas.openxmlformats.org/officeDocument/2006/relationships/image" Target="../media/image29.png"/><Relationship Id="rId1" Type="http://schemas.openxmlformats.org/officeDocument/2006/relationships/slideLayout" Target="../slideLayouts/slideLayout8.xml"/><Relationship Id="rId6" Type="http://schemas.openxmlformats.org/officeDocument/2006/relationships/diagramColors" Target="../diagrams/colors2.xml"/><Relationship Id="rId11" Type="http://schemas.openxmlformats.org/officeDocument/2006/relationships/image" Target="../media/image24.png"/><Relationship Id="rId5" Type="http://schemas.openxmlformats.org/officeDocument/2006/relationships/diagramQuickStyle" Target="../diagrams/quickStyle2.xml"/><Relationship Id="rId15" Type="http://schemas.openxmlformats.org/officeDocument/2006/relationships/image" Target="../media/image28.png"/><Relationship Id="rId10" Type="http://schemas.openxmlformats.org/officeDocument/2006/relationships/image" Target="../media/image23.png"/><Relationship Id="rId19" Type="http://schemas.openxmlformats.org/officeDocument/2006/relationships/image" Target="../media/image32.png"/><Relationship Id="rId4" Type="http://schemas.openxmlformats.org/officeDocument/2006/relationships/diagramLayout" Target="../diagrams/layout2.xml"/><Relationship Id="rId9" Type="http://schemas.openxmlformats.org/officeDocument/2006/relationships/image" Target="../media/image22.png"/><Relationship Id="rId14" Type="http://schemas.openxmlformats.org/officeDocument/2006/relationships/image" Target="../media/image27.png"/></Relationships>
</file>

<file path=ppt/slides/_rels/slide4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8.png"/><Relationship Id="rId3" Type="http://schemas.openxmlformats.org/officeDocument/2006/relationships/image" Target="../media/image21.png"/><Relationship Id="rId7" Type="http://schemas.openxmlformats.org/officeDocument/2006/relationships/image" Target="../media/image41.png"/><Relationship Id="rId12"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8.xml"/><Relationship Id="rId6" Type="http://schemas.openxmlformats.org/officeDocument/2006/relationships/image" Target="../media/image57.png"/><Relationship Id="rId11" Type="http://schemas.openxmlformats.org/officeDocument/2006/relationships/image" Target="../media/image40.png"/><Relationship Id="rId5" Type="http://schemas.openxmlformats.org/officeDocument/2006/relationships/image" Target="../media/image37.png"/><Relationship Id="rId15" Type="http://schemas.openxmlformats.org/officeDocument/2006/relationships/image" Target="../media/image31.png"/><Relationship Id="rId10" Type="http://schemas.openxmlformats.org/officeDocument/2006/relationships/image" Target="../media/image39.png"/><Relationship Id="rId4" Type="http://schemas.openxmlformats.org/officeDocument/2006/relationships/image" Target="../media/image36.png"/><Relationship Id="rId9" Type="http://schemas.openxmlformats.org/officeDocument/2006/relationships/image" Target="../media/image38.png"/><Relationship Id="rId14" Type="http://schemas.openxmlformats.org/officeDocument/2006/relationships/image" Target="../media/image29.png"/></Relationships>
</file>

<file path=ppt/slides/_rels/slide45.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21.png"/><Relationship Id="rId7" Type="http://schemas.openxmlformats.org/officeDocument/2006/relationships/image" Target="../media/image59.png"/><Relationship Id="rId12"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8.xml"/><Relationship Id="rId6" Type="http://schemas.openxmlformats.org/officeDocument/2006/relationships/image" Target="../media/image37.png"/><Relationship Id="rId11" Type="http://schemas.openxmlformats.org/officeDocument/2006/relationships/image" Target="../media/image29.png"/><Relationship Id="rId5" Type="http://schemas.openxmlformats.org/officeDocument/2006/relationships/image" Target="../media/image41.png"/><Relationship Id="rId10" Type="http://schemas.openxmlformats.org/officeDocument/2006/relationships/image" Target="../media/image39.png"/><Relationship Id="rId4" Type="http://schemas.openxmlformats.org/officeDocument/2006/relationships/image" Target="../media/image36.png"/><Relationship Id="rId9" Type="http://schemas.openxmlformats.org/officeDocument/2006/relationships/image" Target="../media/image38.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0.xml"/><Relationship Id="rId1" Type="http://schemas.openxmlformats.org/officeDocument/2006/relationships/tags" Target="../tags/tag1.xml"/><Relationship Id="rId5" Type="http://schemas.openxmlformats.org/officeDocument/2006/relationships/image" Target="../media/image62.png"/><Relationship Id="rId4" Type="http://schemas.openxmlformats.org/officeDocument/2006/relationships/image" Target="../media/image6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27.png"/><Relationship Id="rId4" Type="http://schemas.openxmlformats.org/officeDocument/2006/relationships/image" Target="../media/image26.png"/></Relationships>
</file>

<file path=ppt/slides/_rels/slide50.xml.rels><?xml version="1.0" encoding="UTF-8" standalone="yes"?>
<Relationships xmlns="http://schemas.openxmlformats.org/package/2006/relationships"><Relationship Id="rId8" Type="http://schemas.openxmlformats.org/officeDocument/2006/relationships/hyperlink" Target="http://www.microsoft.com/cloud/" TargetMode="External"/><Relationship Id="rId3" Type="http://schemas.openxmlformats.org/officeDocument/2006/relationships/image" Target="../media/image2.png"/><Relationship Id="rId7" Type="http://schemas.openxmlformats.org/officeDocument/2006/relationships/hyperlink" Target="http://www.microsoft.com/windowsserver/" TargetMode="External"/><Relationship Id="rId2" Type="http://schemas.openxmlformats.org/officeDocument/2006/relationships/notesSlide" Target="../notesSlides/notesSlide36.xml"/><Relationship Id="rId1" Type="http://schemas.openxmlformats.org/officeDocument/2006/relationships/slideLayout" Target="../slideLayouts/slideLayout13.xml"/><Relationship Id="rId6" Type="http://schemas.openxmlformats.org/officeDocument/2006/relationships/hyperlink" Target="http://www.microsoft.com/forefront/" TargetMode="External"/><Relationship Id="rId5" Type="http://schemas.openxmlformats.org/officeDocument/2006/relationships/hyperlink" Target="http://www.microsoft.com/systemcenter/" TargetMode="External"/><Relationship Id="rId4" Type="http://schemas.openxmlformats.org/officeDocument/2006/relationships/hyperlink" Target="http://www.microsoft.com/windowsazure/" TargetMode="External"/></Relationships>
</file>

<file path=ppt/slides/_rels/slide51.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37.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67.png"/><Relationship Id="rId5" Type="http://schemas.openxmlformats.org/officeDocument/2006/relationships/hyperlink" Target="http://www.microsoft.com/learning" TargetMode="External"/><Relationship Id="rId10" Type="http://schemas.openxmlformats.org/officeDocument/2006/relationships/image" Target="../media/image66.emf"/><Relationship Id="rId4" Type="http://schemas.openxmlformats.org/officeDocument/2006/relationships/image" Target="../media/image63.png"/><Relationship Id="rId9" Type="http://schemas.openxmlformats.org/officeDocument/2006/relationships/image" Target="../media/image65.png"/><Relationship Id="rId14" Type="http://schemas.microsoft.com/office/2007/relationships/hdphoto" Target="../media/hdphoto1.wdp"/></Relationships>
</file>

<file path=ppt/slides/_rels/slide52.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78.png"/><Relationship Id="rId3" Type="http://schemas.openxmlformats.org/officeDocument/2006/relationships/image" Target="../media/image68.png"/><Relationship Id="rId7" Type="http://schemas.openxmlformats.org/officeDocument/2006/relationships/image" Target="../media/image72.png"/><Relationship Id="rId12" Type="http://schemas.openxmlformats.org/officeDocument/2006/relationships/image" Target="../media/image77.png"/><Relationship Id="rId2" Type="http://schemas.openxmlformats.org/officeDocument/2006/relationships/notesSlide" Target="../notesSlides/notesSlide38.xml"/><Relationship Id="rId1" Type="http://schemas.openxmlformats.org/officeDocument/2006/relationships/slideLayout" Target="../slideLayouts/slideLayout14.xml"/><Relationship Id="rId6" Type="http://schemas.openxmlformats.org/officeDocument/2006/relationships/image" Target="../media/image71.png"/><Relationship Id="rId11" Type="http://schemas.openxmlformats.org/officeDocument/2006/relationships/image" Target="../media/image76.png"/><Relationship Id="rId5" Type="http://schemas.openxmlformats.org/officeDocument/2006/relationships/image" Target="../media/image70.png"/><Relationship Id="rId10" Type="http://schemas.openxmlformats.org/officeDocument/2006/relationships/image" Target="../media/image75.png"/><Relationship Id="rId4" Type="http://schemas.openxmlformats.org/officeDocument/2006/relationships/image" Target="../media/image69.png"/><Relationship Id="rId9" Type="http://schemas.openxmlformats.org/officeDocument/2006/relationships/image" Target="../media/image74.png"/><Relationship Id="rId14" Type="http://schemas.openxmlformats.org/officeDocument/2006/relationships/image" Target="../media/image79.png"/></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notesSlide" Target="../notesSlides/notesSlide39.xml"/><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523049"/>
            <a:ext cx="10242549" cy="1523497"/>
          </a:xfrm>
        </p:spPr>
        <p:txBody>
          <a:bodyPr/>
          <a:lstStyle/>
          <a:p>
            <a:r>
              <a:rPr lang="en-US" dirty="0"/>
              <a:t>Microsoft System Center </a:t>
            </a:r>
            <a:r>
              <a:rPr lang="en-US" dirty="0" smtClean="0"/>
              <a:t/>
            </a:r>
            <a:br>
              <a:rPr lang="en-US" dirty="0" smtClean="0"/>
            </a:br>
            <a:r>
              <a:rPr lang="en-US" dirty="0" smtClean="0"/>
              <a:t>Configuration </a:t>
            </a:r>
            <a:r>
              <a:rPr lang="en-US" dirty="0"/>
              <a:t>Manager 2012: </a:t>
            </a:r>
            <a:r>
              <a:rPr lang="en-US" dirty="0" smtClean="0"/>
              <a:t/>
            </a:r>
            <a:br>
              <a:rPr lang="en-US" dirty="0" smtClean="0"/>
            </a:br>
            <a:r>
              <a:rPr lang="en-US" dirty="0" smtClean="0"/>
              <a:t>Migrating </a:t>
            </a:r>
            <a:r>
              <a:rPr lang="en-US" dirty="0"/>
              <a:t>from 2007 to 2012</a:t>
            </a:r>
          </a:p>
        </p:txBody>
      </p:sp>
      <p:sp>
        <p:nvSpPr>
          <p:cNvPr id="3" name="Subtitle 2"/>
          <p:cNvSpPr>
            <a:spLocks noGrp="1"/>
          </p:cNvSpPr>
          <p:nvPr>
            <p:ph type="subTitle" idx="1"/>
          </p:nvPr>
        </p:nvSpPr>
        <p:spPr/>
        <p:txBody>
          <a:bodyPr/>
          <a:lstStyle/>
          <a:p>
            <a:r>
              <a:rPr lang="en-US" smtClean="0"/>
              <a:t>Wally Mead</a:t>
            </a:r>
          </a:p>
          <a:p>
            <a:r>
              <a:rPr lang="en-US" smtClean="0"/>
              <a:t>Senior Program Manager</a:t>
            </a:r>
          </a:p>
          <a:p>
            <a:r>
              <a:rPr lang="en-US" smtClean="0"/>
              <a:t>Microsoft Corporation</a:t>
            </a:r>
            <a:endParaRPr lang="en-US" dirty="0"/>
          </a:p>
        </p:txBody>
      </p:sp>
      <p:sp>
        <p:nvSpPr>
          <p:cNvPr id="7" name="Text Placeholder 6"/>
          <p:cNvSpPr>
            <a:spLocks noGrp="1"/>
          </p:cNvSpPr>
          <p:nvPr>
            <p:ph type="body" sz="quarter" idx="10"/>
          </p:nvPr>
        </p:nvSpPr>
        <p:spPr/>
        <p:txBody>
          <a:bodyPr/>
          <a:lstStyle/>
          <a:p>
            <a:r>
              <a:rPr lang="en-US" dirty="0" smtClean="0"/>
              <a:t>SIM351</a:t>
            </a:r>
            <a:endParaRPr lang="en-US" dirty="0"/>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ConfigMgr 2012 Migration Goals</a:t>
            </a:r>
            <a:endParaRPr lang="en-US" dirty="0"/>
          </a:p>
        </p:txBody>
      </p:sp>
      <p:graphicFrame>
        <p:nvGraphicFramePr>
          <p:cNvPr id="5" name="Diagram 4"/>
          <p:cNvGraphicFramePr/>
          <p:nvPr>
            <p:extLst>
              <p:ext uri="{D42A27DB-BD31-4B8C-83A1-F6EECF244321}">
                <p14:modId xmlns:p14="http://schemas.microsoft.com/office/powerpoint/2010/main" val="933433256"/>
              </p:ext>
            </p:extLst>
          </p:nvPr>
        </p:nvGraphicFramePr>
        <p:xfrm>
          <a:off x="2013437" y="1828800"/>
          <a:ext cx="8161951" cy="41238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565899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graphicEl>
                                              <a:dgm id="{D3D8FD36-01A3-4420-A1E9-24789ECC43CB}"/>
                                            </p:graphicEl>
                                          </p:spTgt>
                                        </p:tgtEl>
                                        <p:attrNameLst>
                                          <p:attrName>style.visibility</p:attrName>
                                        </p:attrNameLst>
                                      </p:cBhvr>
                                      <p:to>
                                        <p:strVal val="visible"/>
                                      </p:to>
                                    </p:set>
                                    <p:animEffect transition="in" filter="fade">
                                      <p:cBhvr>
                                        <p:cTn id="7" dur="500"/>
                                        <p:tgtEl>
                                          <p:spTgt spid="5">
                                            <p:graphicEl>
                                              <a:dgm id="{D3D8FD36-01A3-4420-A1E9-24789ECC43C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D1F354D5-F3C3-4FF8-A060-63F55FE35537}"/>
                                            </p:graphicEl>
                                          </p:spTgt>
                                        </p:tgtEl>
                                        <p:attrNameLst>
                                          <p:attrName>style.visibility</p:attrName>
                                        </p:attrNameLst>
                                      </p:cBhvr>
                                      <p:to>
                                        <p:strVal val="visible"/>
                                      </p:to>
                                    </p:set>
                                    <p:animEffect transition="in" filter="fade">
                                      <p:cBhvr>
                                        <p:cTn id="12" dur="500"/>
                                        <p:tgtEl>
                                          <p:spTgt spid="5">
                                            <p:graphicEl>
                                              <a:dgm id="{D1F354D5-F3C3-4FF8-A060-63F55FE35537}"/>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2C918614-6879-4724-A8A9-B1A98E353501}"/>
                                            </p:graphicEl>
                                          </p:spTgt>
                                        </p:tgtEl>
                                        <p:attrNameLst>
                                          <p:attrName>style.visibility</p:attrName>
                                        </p:attrNameLst>
                                      </p:cBhvr>
                                      <p:to>
                                        <p:strVal val="visible"/>
                                      </p:to>
                                    </p:set>
                                    <p:animEffect transition="in" filter="fade">
                                      <p:cBhvr>
                                        <p:cTn id="17" dur="500"/>
                                        <p:tgtEl>
                                          <p:spTgt spid="5">
                                            <p:graphicEl>
                                              <a:dgm id="{2C918614-6879-4724-A8A9-B1A98E353501}"/>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63A513F9-E737-434B-9CD0-48093F5B7090}"/>
                                            </p:graphicEl>
                                          </p:spTgt>
                                        </p:tgtEl>
                                        <p:attrNameLst>
                                          <p:attrName>style.visibility</p:attrName>
                                        </p:attrNameLst>
                                      </p:cBhvr>
                                      <p:to>
                                        <p:strVal val="visible"/>
                                      </p:to>
                                    </p:set>
                                    <p:animEffect transition="in" filter="fade">
                                      <p:cBhvr>
                                        <p:cTn id="22" dur="500"/>
                                        <p:tgtEl>
                                          <p:spTgt spid="5">
                                            <p:graphicEl>
                                              <a:dgm id="{63A513F9-E737-434B-9CD0-48093F5B7090}"/>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graphicEl>
                                              <a:dgm id="{E122092A-3A31-4310-85D8-6510DF712B9D}"/>
                                            </p:graphicEl>
                                          </p:spTgt>
                                        </p:tgtEl>
                                        <p:attrNameLst>
                                          <p:attrName>style.visibility</p:attrName>
                                        </p:attrNameLst>
                                      </p:cBhvr>
                                      <p:to>
                                        <p:strVal val="visible"/>
                                      </p:to>
                                    </p:set>
                                    <p:animEffect transition="in" filter="fade">
                                      <p:cBhvr>
                                        <p:cTn id="27" dur="500"/>
                                        <p:tgtEl>
                                          <p:spTgt spid="5">
                                            <p:graphicEl>
                                              <a:dgm id="{E122092A-3A31-4310-85D8-6510DF712B9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7868" y="228600"/>
            <a:ext cx="11173090" cy="553998"/>
          </a:xfrm>
        </p:spPr>
        <p:txBody>
          <a:bodyPr/>
          <a:lstStyle/>
          <a:p>
            <a:r>
              <a:rPr lang="en-US" sz="4000" dirty="0" smtClean="0"/>
              <a:t>Migration Process to ConfigMgr 2012</a:t>
            </a:r>
            <a:endParaRPr lang="en-US" sz="4000" dirty="0"/>
          </a:p>
        </p:txBody>
      </p:sp>
      <p:graphicFrame>
        <p:nvGraphicFramePr>
          <p:cNvPr id="7" name="Diagram 6"/>
          <p:cNvGraphicFramePr/>
          <p:nvPr>
            <p:extLst>
              <p:ext uri="{D42A27DB-BD31-4B8C-83A1-F6EECF244321}">
                <p14:modId xmlns:p14="http://schemas.microsoft.com/office/powerpoint/2010/main" val="3453829313"/>
              </p:ext>
            </p:extLst>
          </p:nvPr>
        </p:nvGraphicFramePr>
        <p:xfrm>
          <a:off x="609441" y="914400"/>
          <a:ext cx="11071516" cy="624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34776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graphicEl>
                                              <a:dgm id="{F40AEED4-54BE-470A-AA06-A22DE066C3B4}"/>
                                            </p:graphicEl>
                                          </p:spTgt>
                                        </p:tgtEl>
                                        <p:attrNameLst>
                                          <p:attrName>style.visibility</p:attrName>
                                        </p:attrNameLst>
                                      </p:cBhvr>
                                      <p:to>
                                        <p:strVal val="visible"/>
                                      </p:to>
                                    </p:set>
                                    <p:animEffect transition="in" filter="fade">
                                      <p:cBhvr>
                                        <p:cTn id="7" dur="500"/>
                                        <p:tgtEl>
                                          <p:spTgt spid="7">
                                            <p:graphicEl>
                                              <a:dgm id="{F40AEED4-54BE-470A-AA06-A22DE066C3B4}"/>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graphicEl>
                                              <a:dgm id="{C4505245-3464-4C1A-8D33-4F0361FAA638}"/>
                                            </p:graphicEl>
                                          </p:spTgt>
                                        </p:tgtEl>
                                        <p:attrNameLst>
                                          <p:attrName>style.visibility</p:attrName>
                                        </p:attrNameLst>
                                      </p:cBhvr>
                                      <p:to>
                                        <p:strVal val="visible"/>
                                      </p:to>
                                    </p:set>
                                    <p:animEffect transition="in" filter="fade">
                                      <p:cBhvr>
                                        <p:cTn id="11" dur="1000"/>
                                        <p:tgtEl>
                                          <p:spTgt spid="7">
                                            <p:graphicEl>
                                              <a:dgm id="{C4505245-3464-4C1A-8D33-4F0361FAA638}"/>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graphicEl>
                                              <a:dgm id="{3FA8D7E3-402F-4976-BA05-190D91D15CBA}"/>
                                            </p:graphicEl>
                                          </p:spTgt>
                                        </p:tgtEl>
                                        <p:attrNameLst>
                                          <p:attrName>style.visibility</p:attrName>
                                        </p:attrNameLst>
                                      </p:cBhvr>
                                      <p:to>
                                        <p:strVal val="visible"/>
                                      </p:to>
                                    </p:set>
                                    <p:animEffect transition="in" filter="fade">
                                      <p:cBhvr>
                                        <p:cTn id="16" dur="500"/>
                                        <p:tgtEl>
                                          <p:spTgt spid="7">
                                            <p:graphicEl>
                                              <a:dgm id="{3FA8D7E3-402F-4976-BA05-190D91D15CBA}"/>
                                            </p:graphic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graphicEl>
                                              <a:dgm id="{975F2886-89F5-445A-988D-DEC298722B6F}"/>
                                            </p:graphicEl>
                                          </p:spTgt>
                                        </p:tgtEl>
                                        <p:attrNameLst>
                                          <p:attrName>style.visibility</p:attrName>
                                        </p:attrNameLst>
                                      </p:cBhvr>
                                      <p:to>
                                        <p:strVal val="visible"/>
                                      </p:to>
                                    </p:set>
                                    <p:animEffect transition="in" filter="fade">
                                      <p:cBhvr>
                                        <p:cTn id="19" dur="500"/>
                                        <p:tgtEl>
                                          <p:spTgt spid="7">
                                            <p:graphicEl>
                                              <a:dgm id="{975F2886-89F5-445A-988D-DEC298722B6F}"/>
                                            </p:graphicEl>
                                          </p:spTgt>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7">
                                            <p:graphicEl>
                                              <a:dgm id="{10A2830F-623D-466F-A6B8-EEB68908719A}"/>
                                            </p:graphicEl>
                                          </p:spTgt>
                                        </p:tgtEl>
                                        <p:attrNameLst>
                                          <p:attrName>style.visibility</p:attrName>
                                        </p:attrNameLst>
                                      </p:cBhvr>
                                      <p:to>
                                        <p:strVal val="visible"/>
                                      </p:to>
                                    </p:set>
                                    <p:animEffect transition="in" filter="fade">
                                      <p:cBhvr>
                                        <p:cTn id="23" dur="1000"/>
                                        <p:tgtEl>
                                          <p:spTgt spid="7">
                                            <p:graphicEl>
                                              <a:dgm id="{10A2830F-623D-466F-A6B8-EEB68908719A}"/>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graphicEl>
                                              <a:dgm id="{7CF3F5FF-3B9B-4E30-B8C8-39B0F68BC697}"/>
                                            </p:graphicEl>
                                          </p:spTgt>
                                        </p:tgtEl>
                                        <p:attrNameLst>
                                          <p:attrName>style.visibility</p:attrName>
                                        </p:attrNameLst>
                                      </p:cBhvr>
                                      <p:to>
                                        <p:strVal val="visible"/>
                                      </p:to>
                                    </p:set>
                                    <p:animEffect transition="in" filter="fade">
                                      <p:cBhvr>
                                        <p:cTn id="28" dur="500"/>
                                        <p:tgtEl>
                                          <p:spTgt spid="7">
                                            <p:graphicEl>
                                              <a:dgm id="{7CF3F5FF-3B9B-4E30-B8C8-39B0F68BC697}"/>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graphicEl>
                                              <a:dgm id="{A787023A-97BE-4512-B1E9-09733990FBC8}"/>
                                            </p:graphicEl>
                                          </p:spTgt>
                                        </p:tgtEl>
                                        <p:attrNameLst>
                                          <p:attrName>style.visibility</p:attrName>
                                        </p:attrNameLst>
                                      </p:cBhvr>
                                      <p:to>
                                        <p:strVal val="visible"/>
                                      </p:to>
                                    </p:set>
                                    <p:animEffect transition="in" filter="fade">
                                      <p:cBhvr>
                                        <p:cTn id="31" dur="500"/>
                                        <p:tgtEl>
                                          <p:spTgt spid="7">
                                            <p:graphicEl>
                                              <a:dgm id="{A787023A-97BE-4512-B1E9-09733990FBC8}"/>
                                            </p:graphicEl>
                                          </p:spTgt>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7">
                                            <p:graphicEl>
                                              <a:dgm id="{8530BF8F-45DA-4F40-A699-9B9FA547408B}"/>
                                            </p:graphicEl>
                                          </p:spTgt>
                                        </p:tgtEl>
                                        <p:attrNameLst>
                                          <p:attrName>style.visibility</p:attrName>
                                        </p:attrNameLst>
                                      </p:cBhvr>
                                      <p:to>
                                        <p:strVal val="visible"/>
                                      </p:to>
                                    </p:set>
                                    <p:animEffect transition="in" filter="fade">
                                      <p:cBhvr>
                                        <p:cTn id="35" dur="1000"/>
                                        <p:tgtEl>
                                          <p:spTgt spid="7">
                                            <p:graphicEl>
                                              <a:dgm id="{8530BF8F-45DA-4F40-A699-9B9FA547408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bwMode="auto">
          <a:xfrm>
            <a:off x="203147" y="4114800"/>
            <a:ext cx="5383398" cy="2651760"/>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2" tIns="45716" rIns="91432" bIns="45716" numCol="1" rtlCol="0" anchor="ctr" anchorCtr="0" compatLnSpc="1">
            <a:prstTxWarp prst="textNoShape">
              <a:avLst/>
            </a:prstTxWarp>
          </a:bodyPr>
          <a:lstStyle/>
          <a:p>
            <a:pPr algn="ctr" defTabSz="914061"/>
            <a:endParaRPr lang="en-US" sz="1800" dirty="0" err="1">
              <a:solidFill>
                <a:schemeClr val="bg1"/>
              </a:solidFill>
              <a:effectLst>
                <a:outerShdw blurRad="50800" dist="38100" dir="2700000" algn="tl" rotWithShape="0">
                  <a:prstClr val="black">
                    <a:alpha val="40000"/>
                  </a:prstClr>
                </a:outerShdw>
              </a:effectLst>
              <a:latin typeface="Segoe" pitchFamily="34" charset="0"/>
            </a:endParaRPr>
          </a:p>
        </p:txBody>
      </p:sp>
      <p:sp>
        <p:nvSpPr>
          <p:cNvPr id="42" name="Rectangle 41"/>
          <p:cNvSpPr/>
          <p:nvPr/>
        </p:nvSpPr>
        <p:spPr bwMode="auto">
          <a:xfrm>
            <a:off x="6805427" y="4114800"/>
            <a:ext cx="5180251" cy="2651760"/>
          </a:xfrm>
          <a:prstGeom prst="rect">
            <a:avLst/>
          </a:prstGeom>
          <a:ln>
            <a:solidFill>
              <a:schemeClr val="accent2"/>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2" tIns="45716" rIns="91432" bIns="45716" numCol="1" rtlCol="0" anchor="ctr" anchorCtr="0" compatLnSpc="1">
            <a:prstTxWarp prst="textNoShape">
              <a:avLst/>
            </a:prstTxWarp>
          </a:bodyPr>
          <a:lstStyle/>
          <a:p>
            <a:pPr algn="ctr" defTabSz="914061"/>
            <a:endParaRPr lang="en-US" sz="1800" dirty="0" err="1">
              <a:solidFill>
                <a:schemeClr val="accent2"/>
              </a:solidFill>
              <a:effectLst>
                <a:outerShdw blurRad="50800" dist="38100" dir="2700000" algn="tl" rotWithShape="0">
                  <a:prstClr val="black">
                    <a:alpha val="40000"/>
                  </a:prstClr>
                </a:outerShdw>
              </a:effectLst>
              <a:latin typeface="Segoe" pitchFamily="34" charset="0"/>
            </a:endParaRPr>
          </a:p>
        </p:txBody>
      </p:sp>
      <p:sp>
        <p:nvSpPr>
          <p:cNvPr id="2" name="Title 1"/>
          <p:cNvSpPr>
            <a:spLocks noGrp="1"/>
          </p:cNvSpPr>
          <p:nvPr>
            <p:ph type="title"/>
          </p:nvPr>
        </p:nvSpPr>
        <p:spPr/>
        <p:txBody>
          <a:bodyPr/>
          <a:lstStyle/>
          <a:p>
            <a:r>
              <a:rPr lang="en-US" dirty="0" smtClean="0"/>
              <a:t>   Enable Built-in Migration Feature</a:t>
            </a:r>
            <a:endParaRPr lang="en-US" dirty="0"/>
          </a:p>
        </p:txBody>
      </p:sp>
      <p:sp>
        <p:nvSpPr>
          <p:cNvPr id="3" name="Text Placeholder 2"/>
          <p:cNvSpPr>
            <a:spLocks noGrp="1"/>
          </p:cNvSpPr>
          <p:nvPr>
            <p:ph type="body" sz="quarter" idx="10"/>
          </p:nvPr>
        </p:nvSpPr>
        <p:spPr>
          <a:xfrm>
            <a:off x="507868" y="1447803"/>
            <a:ext cx="11173090" cy="2609945"/>
          </a:xfrm>
        </p:spPr>
        <p:txBody>
          <a:bodyPr/>
          <a:lstStyle/>
          <a:p>
            <a:r>
              <a:rPr lang="en-US" dirty="0" smtClean="0"/>
              <a:t>Specify the top-level site of the ConfigMgr 2007 SP2 hierarchy:</a:t>
            </a:r>
          </a:p>
          <a:p>
            <a:pPr lvl="1"/>
            <a:r>
              <a:rPr lang="en-US" dirty="0" smtClean="0"/>
              <a:t>Gathers Hierarchy and Client information from ConfigMgr 2007 to set the baseline</a:t>
            </a:r>
          </a:p>
          <a:p>
            <a:pPr lvl="1"/>
            <a:r>
              <a:rPr lang="en-US" dirty="0" smtClean="0"/>
              <a:t>Information is retained in ConfigMgr 2012 for reporting and displaying progress</a:t>
            </a:r>
            <a:endParaRPr lang="en-US" dirty="0"/>
          </a:p>
        </p:txBody>
      </p:sp>
      <p:grpSp>
        <p:nvGrpSpPr>
          <p:cNvPr id="4" name="Group 49"/>
          <p:cNvGrpSpPr/>
          <p:nvPr/>
        </p:nvGrpSpPr>
        <p:grpSpPr>
          <a:xfrm>
            <a:off x="406294" y="4267200"/>
            <a:ext cx="4875530" cy="2362200"/>
            <a:chOff x="5410200" y="4267200"/>
            <a:chExt cx="3657600" cy="3810000"/>
          </a:xfrm>
        </p:grpSpPr>
        <p:sp>
          <p:nvSpPr>
            <p:cNvPr id="7" name="Rectangle 6"/>
            <p:cNvSpPr/>
            <p:nvPr/>
          </p:nvSpPr>
          <p:spPr>
            <a:xfrm>
              <a:off x="5715000" y="5638800"/>
              <a:ext cx="838200" cy="5334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900" b="1" dirty="0"/>
                <a:t>EMEA  PS</a:t>
              </a:r>
            </a:p>
          </p:txBody>
        </p:sp>
        <p:sp>
          <p:nvSpPr>
            <p:cNvPr id="8" name="Rectangle 7"/>
            <p:cNvSpPr/>
            <p:nvPr/>
          </p:nvSpPr>
          <p:spPr>
            <a:xfrm>
              <a:off x="7543800" y="5638800"/>
              <a:ext cx="838200" cy="5334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900" b="1" dirty="0"/>
                <a:t>USA  PS</a:t>
              </a:r>
            </a:p>
          </p:txBody>
        </p:sp>
        <p:sp>
          <p:nvSpPr>
            <p:cNvPr id="9" name="Rectangle 8"/>
            <p:cNvSpPr/>
            <p:nvPr/>
          </p:nvSpPr>
          <p:spPr>
            <a:xfrm>
              <a:off x="6858000" y="4267200"/>
              <a:ext cx="838200" cy="5334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900" b="1" dirty="0"/>
                <a:t>HQ CS</a:t>
              </a:r>
            </a:p>
          </p:txBody>
        </p:sp>
        <p:sp>
          <p:nvSpPr>
            <p:cNvPr id="10" name="Rectangle 9"/>
            <p:cNvSpPr/>
            <p:nvPr/>
          </p:nvSpPr>
          <p:spPr>
            <a:xfrm>
              <a:off x="5410200" y="6934200"/>
              <a:ext cx="782320" cy="52848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900" dirty="0">
                  <a:solidFill>
                    <a:schemeClr val="bg1"/>
                  </a:solidFill>
                </a:rPr>
                <a:t>France</a:t>
              </a:r>
            </a:p>
            <a:p>
              <a:pPr algn="ctr"/>
              <a:r>
                <a:rPr lang="en-US" sz="900" dirty="0">
                  <a:solidFill>
                    <a:schemeClr val="bg1"/>
                  </a:solidFill>
                </a:rPr>
                <a:t>Sec. Site</a:t>
              </a:r>
            </a:p>
          </p:txBody>
        </p:sp>
        <p:cxnSp>
          <p:nvCxnSpPr>
            <p:cNvPr id="11" name="Elbow Connector 10"/>
            <p:cNvCxnSpPr>
              <a:stCxn id="7" idx="0"/>
              <a:endCxn id="9" idx="2"/>
            </p:cNvCxnSpPr>
            <p:nvPr/>
          </p:nvCxnSpPr>
          <p:spPr>
            <a:xfrm rot="5400000" flipH="1" flipV="1">
              <a:off x="6286500" y="4648200"/>
              <a:ext cx="838200" cy="11430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2" name="Elbow Connector 11"/>
            <p:cNvCxnSpPr>
              <a:stCxn id="8" idx="0"/>
              <a:endCxn id="9" idx="2"/>
            </p:cNvCxnSpPr>
            <p:nvPr/>
          </p:nvCxnSpPr>
          <p:spPr>
            <a:xfrm rot="16200000" flipV="1">
              <a:off x="7200900" y="4876800"/>
              <a:ext cx="838200" cy="6858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10" idx="0"/>
              <a:endCxn id="7" idx="2"/>
            </p:cNvCxnSpPr>
            <p:nvPr/>
          </p:nvCxnSpPr>
          <p:spPr>
            <a:xfrm rot="5400000" flipH="1" flipV="1">
              <a:off x="5586730" y="6386830"/>
              <a:ext cx="762000" cy="33274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8229600" y="6553200"/>
              <a:ext cx="838200" cy="5334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900" b="1" dirty="0"/>
                <a:t>USA-SEA</a:t>
              </a:r>
            </a:p>
            <a:p>
              <a:pPr algn="ctr"/>
              <a:r>
                <a:rPr lang="en-US" sz="900" b="1" dirty="0"/>
                <a:t> PS</a:t>
              </a:r>
            </a:p>
          </p:txBody>
        </p:sp>
        <p:sp>
          <p:nvSpPr>
            <p:cNvPr id="34" name="Rectangle 33"/>
            <p:cNvSpPr/>
            <p:nvPr/>
          </p:nvSpPr>
          <p:spPr>
            <a:xfrm>
              <a:off x="8229600" y="7543800"/>
              <a:ext cx="838200" cy="5334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900" b="1" dirty="0"/>
                <a:t>USA-SFO </a:t>
              </a:r>
            </a:p>
            <a:p>
              <a:pPr algn="ctr"/>
              <a:r>
                <a:rPr lang="en-US" sz="900" b="1" dirty="0"/>
                <a:t>PS</a:t>
              </a:r>
            </a:p>
          </p:txBody>
        </p:sp>
        <p:cxnSp>
          <p:nvCxnSpPr>
            <p:cNvPr id="36" name="Elbow Connector 35"/>
            <p:cNvCxnSpPr>
              <a:stCxn id="33" idx="0"/>
              <a:endCxn id="8" idx="2"/>
            </p:cNvCxnSpPr>
            <p:nvPr/>
          </p:nvCxnSpPr>
          <p:spPr>
            <a:xfrm rot="16200000" flipV="1">
              <a:off x="8115300" y="6019800"/>
              <a:ext cx="381000" cy="6858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37" name="Elbow Connector 36"/>
            <p:cNvCxnSpPr>
              <a:stCxn id="34" idx="0"/>
              <a:endCxn id="33" idx="2"/>
            </p:cNvCxnSpPr>
            <p:nvPr/>
          </p:nvCxnSpPr>
          <p:spPr>
            <a:xfrm rot="5400000" flipH="1" flipV="1">
              <a:off x="8420100" y="7315200"/>
              <a:ext cx="457200" cy="1588"/>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grpSp>
      <p:grpSp>
        <p:nvGrpSpPr>
          <p:cNvPr id="5" name="Group 50"/>
          <p:cNvGrpSpPr/>
          <p:nvPr/>
        </p:nvGrpSpPr>
        <p:grpSpPr>
          <a:xfrm>
            <a:off x="304720" y="4191002"/>
            <a:ext cx="11376237" cy="2001795"/>
            <a:chOff x="-4800600" y="4191000"/>
            <a:chExt cx="8534400" cy="2285999"/>
          </a:xfrm>
        </p:grpSpPr>
        <p:sp>
          <p:nvSpPr>
            <p:cNvPr id="14" name="Rectangle 13"/>
            <p:cNvSpPr/>
            <p:nvPr/>
          </p:nvSpPr>
          <p:spPr>
            <a:xfrm>
              <a:off x="1447800" y="4191000"/>
              <a:ext cx="838200" cy="533400"/>
            </a:xfrm>
            <a:prstGeom prst="rect">
              <a:avLst/>
            </a:prstGeom>
            <a:solidFill>
              <a:schemeClr val="accent2"/>
            </a:solidFill>
            <a:ln>
              <a:solidFill>
                <a:schemeClr val="accent2"/>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900" b="1" dirty="0"/>
                <a:t>HQ</a:t>
              </a:r>
            </a:p>
            <a:p>
              <a:pPr algn="ctr"/>
              <a:r>
                <a:rPr lang="en-US" sz="900" b="1" dirty="0"/>
                <a:t>CAS</a:t>
              </a:r>
            </a:p>
          </p:txBody>
        </p:sp>
        <p:sp>
          <p:nvSpPr>
            <p:cNvPr id="17" name="Rectangle 16"/>
            <p:cNvSpPr/>
            <p:nvPr/>
          </p:nvSpPr>
          <p:spPr>
            <a:xfrm>
              <a:off x="2286000" y="5235221"/>
              <a:ext cx="838200" cy="403577"/>
            </a:xfrm>
            <a:prstGeom prst="rect">
              <a:avLst/>
            </a:prstGeom>
            <a:solidFill>
              <a:schemeClr val="accent2"/>
            </a:solidFill>
            <a:ln>
              <a:solidFill>
                <a:schemeClr val="accent2"/>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900" b="1" dirty="0"/>
                <a:t>USA</a:t>
              </a:r>
            </a:p>
            <a:p>
              <a:pPr algn="ctr"/>
              <a:r>
                <a:rPr lang="en-US" sz="900" b="1" dirty="0"/>
                <a:t>PS</a:t>
              </a:r>
            </a:p>
          </p:txBody>
        </p:sp>
        <p:cxnSp>
          <p:nvCxnSpPr>
            <p:cNvPr id="19" name="Elbow Connector 18"/>
            <p:cNvCxnSpPr>
              <a:stCxn id="14" idx="2"/>
              <a:endCxn id="17" idx="0"/>
            </p:cNvCxnSpPr>
            <p:nvPr/>
          </p:nvCxnSpPr>
          <p:spPr>
            <a:xfrm rot="16200000" flipH="1">
              <a:off x="2030589" y="4560709"/>
              <a:ext cx="510823" cy="838200"/>
            </a:xfrm>
            <a:prstGeom prst="bentConnector3">
              <a:avLst>
                <a:gd name="adj1" fmla="val 50000"/>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39751" y="5235221"/>
              <a:ext cx="914400" cy="403577"/>
            </a:xfrm>
            <a:prstGeom prst="rect">
              <a:avLst/>
            </a:prstGeom>
            <a:solidFill>
              <a:schemeClr val="accent2"/>
            </a:solidFill>
            <a:ln>
              <a:solidFill>
                <a:schemeClr val="accent2"/>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900" b="1" dirty="0"/>
                <a:t>EMEA</a:t>
              </a:r>
            </a:p>
            <a:p>
              <a:pPr algn="ctr"/>
              <a:r>
                <a:rPr lang="en-US" sz="900" b="1" dirty="0"/>
                <a:t>PS</a:t>
              </a:r>
            </a:p>
          </p:txBody>
        </p:sp>
        <p:cxnSp>
          <p:nvCxnSpPr>
            <p:cNvPr id="22" name="Elbow Connector 21"/>
            <p:cNvCxnSpPr>
              <a:stCxn id="14" idx="2"/>
              <a:endCxn id="21" idx="0"/>
            </p:cNvCxnSpPr>
            <p:nvPr/>
          </p:nvCxnSpPr>
          <p:spPr>
            <a:xfrm rot="5400000">
              <a:off x="1026515" y="4394835"/>
              <a:ext cx="510823" cy="1169949"/>
            </a:xfrm>
            <a:prstGeom prst="bentConnector3">
              <a:avLst>
                <a:gd name="adj1" fmla="val 50000"/>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238760" y="6019799"/>
              <a:ext cx="914400" cy="457199"/>
            </a:xfrm>
            <a:prstGeom prst="rect">
              <a:avLst/>
            </a:prstGeom>
            <a:solidFill>
              <a:schemeClr val="tx2">
                <a:lumMod val="25000"/>
              </a:schemeClr>
            </a:solidFill>
            <a:ln>
              <a:solidFill>
                <a:schemeClr val="accent2"/>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900" dirty="0">
                  <a:solidFill>
                    <a:schemeClr val="tx1"/>
                  </a:solidFill>
                </a:rPr>
                <a:t>France</a:t>
              </a:r>
            </a:p>
            <a:p>
              <a:pPr algn="ctr"/>
              <a:r>
                <a:rPr lang="en-US" sz="900" dirty="0">
                  <a:solidFill>
                    <a:schemeClr val="tx1"/>
                  </a:solidFill>
                </a:rPr>
                <a:t>Sec. Site</a:t>
              </a:r>
            </a:p>
          </p:txBody>
        </p:sp>
        <p:cxnSp>
          <p:nvCxnSpPr>
            <p:cNvPr id="24" name="Elbow Connector 23"/>
            <p:cNvCxnSpPr>
              <a:stCxn id="21" idx="2"/>
              <a:endCxn id="23" idx="0"/>
            </p:cNvCxnSpPr>
            <p:nvPr/>
          </p:nvCxnSpPr>
          <p:spPr>
            <a:xfrm rot="5400000">
              <a:off x="505956" y="5828803"/>
              <a:ext cx="381001" cy="991"/>
            </a:xfrm>
            <a:prstGeom prst="bentConnector3">
              <a:avLst>
                <a:gd name="adj1" fmla="val 50000"/>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1828800" y="6018386"/>
              <a:ext cx="838200" cy="457200"/>
            </a:xfrm>
            <a:prstGeom prst="rect">
              <a:avLst/>
            </a:prstGeom>
            <a:solidFill>
              <a:schemeClr val="tx2">
                <a:lumMod val="25000"/>
              </a:schemeClr>
            </a:solidFill>
            <a:ln>
              <a:solidFill>
                <a:schemeClr val="accent2"/>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900" dirty="0">
                  <a:solidFill>
                    <a:schemeClr val="tx1"/>
                  </a:solidFill>
                </a:rPr>
                <a:t>USA-SFO</a:t>
              </a:r>
            </a:p>
            <a:p>
              <a:pPr algn="ctr"/>
              <a:r>
                <a:rPr lang="en-US" sz="900" dirty="0">
                  <a:solidFill>
                    <a:schemeClr val="tx1"/>
                  </a:solidFill>
                </a:rPr>
                <a:t>Sec. Site</a:t>
              </a:r>
            </a:p>
          </p:txBody>
        </p:sp>
        <p:sp>
          <p:nvSpPr>
            <p:cNvPr id="26" name="Rectangle 25"/>
            <p:cNvSpPr/>
            <p:nvPr/>
          </p:nvSpPr>
          <p:spPr>
            <a:xfrm>
              <a:off x="2895600" y="6019799"/>
              <a:ext cx="838200" cy="457200"/>
            </a:xfrm>
            <a:prstGeom prst="rect">
              <a:avLst/>
            </a:prstGeom>
            <a:solidFill>
              <a:schemeClr val="tx2">
                <a:lumMod val="25000"/>
              </a:schemeClr>
            </a:solidFill>
            <a:ln>
              <a:solidFill>
                <a:schemeClr val="accent2"/>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900" dirty="0">
                  <a:solidFill>
                    <a:schemeClr val="tx1"/>
                  </a:solidFill>
                </a:rPr>
                <a:t>USA-SEA</a:t>
              </a:r>
            </a:p>
            <a:p>
              <a:pPr algn="ctr"/>
              <a:r>
                <a:rPr lang="en-US" sz="900" dirty="0">
                  <a:solidFill>
                    <a:schemeClr val="tx1"/>
                  </a:solidFill>
                </a:rPr>
                <a:t>Sec. Site</a:t>
              </a:r>
            </a:p>
          </p:txBody>
        </p:sp>
        <p:cxnSp>
          <p:nvCxnSpPr>
            <p:cNvPr id="29" name="Shape 28"/>
            <p:cNvCxnSpPr>
              <a:stCxn id="17" idx="2"/>
              <a:endCxn id="26" idx="0"/>
            </p:cNvCxnSpPr>
            <p:nvPr/>
          </p:nvCxnSpPr>
          <p:spPr>
            <a:xfrm rot="16200000" flipH="1">
              <a:off x="2819400" y="5524498"/>
              <a:ext cx="381001" cy="609600"/>
            </a:xfrm>
            <a:prstGeom prst="bentConnector3">
              <a:avLst>
                <a:gd name="adj1" fmla="val 50000"/>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Elbow Connector 75"/>
            <p:cNvCxnSpPr>
              <a:stCxn id="25" idx="0"/>
              <a:endCxn id="17" idx="2"/>
            </p:cNvCxnSpPr>
            <p:nvPr/>
          </p:nvCxnSpPr>
          <p:spPr>
            <a:xfrm rot="5400000" flipH="1" flipV="1">
              <a:off x="2286706" y="5599994"/>
              <a:ext cx="379589" cy="457200"/>
            </a:xfrm>
            <a:prstGeom prst="bentConnector3">
              <a:avLst>
                <a:gd name="adj1" fmla="val 50000"/>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4800600" y="4226509"/>
              <a:ext cx="537787" cy="421768"/>
            </a:xfrm>
            <a:prstGeom prst="rect">
              <a:avLst/>
            </a:prstGeom>
            <a:noFill/>
          </p:spPr>
          <p:txBody>
            <a:bodyPr wrap="none" rtlCol="0">
              <a:spAutoFit/>
            </a:bodyPr>
            <a:lstStyle/>
            <a:p>
              <a:r>
                <a:rPr lang="en-US" sz="1800" b="1" dirty="0">
                  <a:solidFill>
                    <a:schemeClr val="bg2"/>
                  </a:solidFill>
                </a:rPr>
                <a:t>2007</a:t>
              </a:r>
            </a:p>
          </p:txBody>
        </p:sp>
      </p:grpSp>
      <p:sp>
        <p:nvSpPr>
          <p:cNvPr id="52" name="TextBox 51"/>
          <p:cNvSpPr txBox="1"/>
          <p:nvPr/>
        </p:nvSpPr>
        <p:spPr>
          <a:xfrm>
            <a:off x="10258932" y="4216405"/>
            <a:ext cx="716855" cy="369328"/>
          </a:xfrm>
          <a:prstGeom prst="rect">
            <a:avLst/>
          </a:prstGeom>
          <a:noFill/>
          <a:ln>
            <a:noFill/>
          </a:ln>
        </p:spPr>
        <p:txBody>
          <a:bodyPr wrap="none" lIns="91436" tIns="45718" rIns="91436" bIns="45718" rtlCol="0">
            <a:spAutoFit/>
          </a:bodyPr>
          <a:lstStyle/>
          <a:p>
            <a:r>
              <a:rPr lang="en-US" sz="1800" b="1" dirty="0">
                <a:solidFill>
                  <a:schemeClr val="accent2"/>
                </a:solidFill>
              </a:rPr>
              <a:t>2012</a:t>
            </a:r>
          </a:p>
        </p:txBody>
      </p:sp>
      <p:cxnSp>
        <p:nvCxnSpPr>
          <p:cNvPr id="55" name="Straight Arrow Connector 54"/>
          <p:cNvCxnSpPr/>
          <p:nvPr/>
        </p:nvCxnSpPr>
        <p:spPr>
          <a:xfrm rot="10800000">
            <a:off x="3656648" y="4419602"/>
            <a:ext cx="4875530" cy="1588"/>
          </a:xfrm>
          <a:prstGeom prst="straightConnector1">
            <a:avLst/>
          </a:prstGeom>
          <a:ln w="101600">
            <a:solidFill>
              <a:schemeClr val="accent2"/>
            </a:solidFill>
            <a:headEnd w="lg" len="med"/>
            <a:tailEnd type="triangle" w="lg" len="lg"/>
          </a:ln>
        </p:spPr>
        <p:style>
          <a:lnRef idx="3">
            <a:schemeClr val="accent1"/>
          </a:lnRef>
          <a:fillRef idx="0">
            <a:schemeClr val="accent1"/>
          </a:fillRef>
          <a:effectRef idx="2">
            <a:schemeClr val="accent1"/>
          </a:effectRef>
          <a:fontRef idx="minor">
            <a:schemeClr val="tx1"/>
          </a:fontRef>
        </p:style>
      </p:cxnSp>
      <p:cxnSp>
        <p:nvCxnSpPr>
          <p:cNvPr id="59" name="Straight Arrow Connector 58"/>
          <p:cNvCxnSpPr/>
          <p:nvPr/>
        </p:nvCxnSpPr>
        <p:spPr>
          <a:xfrm>
            <a:off x="3555074" y="4410635"/>
            <a:ext cx="4977104" cy="1588"/>
          </a:xfrm>
          <a:prstGeom prst="straightConnector1">
            <a:avLst/>
          </a:prstGeom>
          <a:ln w="101600">
            <a:solidFill>
              <a:schemeClr val="accent2"/>
            </a:solidFill>
            <a:headEnd w="lg" len="med"/>
            <a:tailEnd type="triangle" w="lg" len="lg"/>
          </a:ln>
        </p:spPr>
        <p:style>
          <a:lnRef idx="3">
            <a:schemeClr val="accent1"/>
          </a:lnRef>
          <a:fillRef idx="0">
            <a:schemeClr val="accent1"/>
          </a:fillRef>
          <a:effectRef idx="2">
            <a:schemeClr val="accent1"/>
          </a:effectRef>
          <a:fontRef idx="minor">
            <a:schemeClr val="tx1"/>
          </a:fontRef>
        </p:style>
      </p:cxnSp>
      <p:pic>
        <p:nvPicPr>
          <p:cNvPr id="3074" name="Picture 2" descr="\\sharepoint.partners.extranet.microsoft.com@SSL\DavWWWRoot\sites\MAXVIS\Icons\Final Files\SCCM\png\primary_site_mapping_32x32.png"/>
          <p:cNvPicPr>
            <a:picLocks noChangeAspect="1" noChangeArrowheads="1"/>
          </p:cNvPicPr>
          <p:nvPr/>
        </p:nvPicPr>
        <p:blipFill>
          <a:blip r:embed="rId3"/>
          <a:srcRect/>
          <a:stretch>
            <a:fillRect/>
          </a:stretch>
        </p:blipFill>
        <p:spPr bwMode="auto">
          <a:xfrm>
            <a:off x="389158" y="382799"/>
            <a:ext cx="406399" cy="406400"/>
          </a:xfrm>
          <a:prstGeom prst="rect">
            <a:avLst/>
          </a:prstGeom>
          <a:noFill/>
        </p:spPr>
      </p:pic>
    </p:spTree>
    <p:extLst>
      <p:ext uri="{BB962C8B-B14F-4D97-AF65-F5344CB8AC3E}">
        <p14:creationId xmlns:p14="http://schemas.microsoft.com/office/powerpoint/2010/main" val="32570971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2000"/>
                                        <p:tgtEl>
                                          <p:spTgt spid="55"/>
                                        </p:tgtEl>
                                      </p:cBhvr>
                                    </p:animEffect>
                                  </p:childTnLst>
                                  <p:subTnLst>
                                    <p:set>
                                      <p:cBhvr override="childStyle">
                                        <p:cTn dur="1" fill="hold" display="0" masterRel="nextClick" afterEffect="1"/>
                                        <p:tgtEl>
                                          <p:spTgt spid="55"/>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fade">
                                      <p:cBhvr>
                                        <p:cTn id="12" dur="2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28602"/>
            <a:ext cx="11173090" cy="664797"/>
          </a:xfrm>
        </p:spPr>
        <p:txBody>
          <a:bodyPr/>
          <a:lstStyle/>
          <a:p>
            <a:r>
              <a:rPr lang="en-US" dirty="0" smtClean="0"/>
              <a:t>   </a:t>
            </a:r>
            <a:r>
              <a:rPr lang="en-US" dirty="0"/>
              <a:t>Managing the Source Hierarchy</a:t>
            </a:r>
            <a:endParaRPr lang="en-US" sz="4400" dirty="0"/>
          </a:p>
        </p:txBody>
      </p:sp>
      <p:sp>
        <p:nvSpPr>
          <p:cNvPr id="3" name="Text Placeholder 2"/>
          <p:cNvSpPr>
            <a:spLocks noGrp="1"/>
          </p:cNvSpPr>
          <p:nvPr>
            <p:ph type="body" sz="quarter" idx="10"/>
          </p:nvPr>
        </p:nvSpPr>
        <p:spPr>
          <a:xfrm>
            <a:off x="507868" y="1447803"/>
            <a:ext cx="11173090" cy="2560701"/>
          </a:xfrm>
        </p:spPr>
        <p:txBody>
          <a:bodyPr/>
          <a:lstStyle/>
          <a:p>
            <a:r>
              <a:rPr lang="en-US" dirty="0" smtClean="0"/>
              <a:t>Configure additional Source Sites top-down to enable migration of objects for those sites</a:t>
            </a:r>
          </a:p>
          <a:p>
            <a:pPr lvl="1"/>
            <a:r>
              <a:rPr lang="en-US" dirty="0" smtClean="0"/>
              <a:t>ConfigMgr 2012 checks the ConfigMgr 2007 site(s) every 4 hours:</a:t>
            </a:r>
          </a:p>
          <a:p>
            <a:pPr lvl="2"/>
            <a:r>
              <a:rPr lang="en-US" dirty="0" smtClean="0"/>
              <a:t>To keep data accurate for migration job creation</a:t>
            </a:r>
          </a:p>
          <a:p>
            <a:pPr lvl="2"/>
            <a:r>
              <a:rPr lang="en-US" dirty="0" smtClean="0"/>
              <a:t>Retrieve package status of Distribution Points at the source</a:t>
            </a:r>
          </a:p>
        </p:txBody>
      </p:sp>
      <p:sp>
        <p:nvSpPr>
          <p:cNvPr id="128" name="Rectangle 127"/>
          <p:cNvSpPr/>
          <p:nvPr/>
        </p:nvSpPr>
        <p:spPr bwMode="auto">
          <a:xfrm>
            <a:off x="203147" y="4114800"/>
            <a:ext cx="5383398" cy="2651760"/>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2" tIns="45716" rIns="91432" bIns="45716" numCol="1" rtlCol="0" anchor="ctr" anchorCtr="0" compatLnSpc="1">
            <a:prstTxWarp prst="textNoShape">
              <a:avLst/>
            </a:prstTxWarp>
          </a:bodyPr>
          <a:lstStyle/>
          <a:p>
            <a:pPr algn="ctr" defTabSz="914061"/>
            <a:endParaRPr lang="en-US" sz="1800" dirty="0" err="1">
              <a:solidFill>
                <a:schemeClr val="bg1"/>
              </a:solidFill>
              <a:effectLst>
                <a:outerShdw blurRad="50800" dist="38100" dir="2700000" algn="tl" rotWithShape="0">
                  <a:prstClr val="black">
                    <a:alpha val="40000"/>
                  </a:prstClr>
                </a:outerShdw>
              </a:effectLst>
              <a:latin typeface="Segoe" pitchFamily="34" charset="0"/>
            </a:endParaRPr>
          </a:p>
        </p:txBody>
      </p:sp>
      <p:sp>
        <p:nvSpPr>
          <p:cNvPr id="129" name="Rectangle 128"/>
          <p:cNvSpPr/>
          <p:nvPr/>
        </p:nvSpPr>
        <p:spPr bwMode="auto">
          <a:xfrm>
            <a:off x="6805427" y="4114800"/>
            <a:ext cx="5180251" cy="2651760"/>
          </a:xfrm>
          <a:prstGeom prst="rect">
            <a:avLst/>
          </a:prstGeom>
          <a:ln>
            <a:solidFill>
              <a:schemeClr val="accent2"/>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2" tIns="45716" rIns="91432" bIns="45716" numCol="1" rtlCol="0" anchor="ctr" anchorCtr="0" compatLnSpc="1">
            <a:prstTxWarp prst="textNoShape">
              <a:avLst/>
            </a:prstTxWarp>
          </a:bodyPr>
          <a:lstStyle/>
          <a:p>
            <a:pPr algn="ctr" defTabSz="914061"/>
            <a:endParaRPr lang="en-US" sz="1800" dirty="0" err="1">
              <a:solidFill>
                <a:schemeClr val="bg1"/>
              </a:solidFill>
              <a:effectLst>
                <a:outerShdw blurRad="50800" dist="38100" dir="2700000" algn="tl" rotWithShape="0">
                  <a:prstClr val="black">
                    <a:alpha val="40000"/>
                  </a:prstClr>
                </a:outerShdw>
              </a:effectLst>
              <a:latin typeface="Segoe" pitchFamily="34" charset="0"/>
            </a:endParaRPr>
          </a:p>
        </p:txBody>
      </p:sp>
      <p:grpSp>
        <p:nvGrpSpPr>
          <p:cNvPr id="4" name="Group 129"/>
          <p:cNvGrpSpPr/>
          <p:nvPr/>
        </p:nvGrpSpPr>
        <p:grpSpPr>
          <a:xfrm>
            <a:off x="406294" y="4267200"/>
            <a:ext cx="4875530" cy="2362200"/>
            <a:chOff x="5410200" y="4267200"/>
            <a:chExt cx="3657600" cy="3810000"/>
          </a:xfrm>
        </p:grpSpPr>
        <p:sp>
          <p:nvSpPr>
            <p:cNvPr id="131" name="Rectangle 130"/>
            <p:cNvSpPr/>
            <p:nvPr/>
          </p:nvSpPr>
          <p:spPr>
            <a:xfrm>
              <a:off x="5715000" y="5638800"/>
              <a:ext cx="838200" cy="5334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900" b="1" dirty="0"/>
                <a:t>EMEA PS</a:t>
              </a:r>
            </a:p>
          </p:txBody>
        </p:sp>
        <p:sp>
          <p:nvSpPr>
            <p:cNvPr id="132" name="Rectangle 131"/>
            <p:cNvSpPr/>
            <p:nvPr/>
          </p:nvSpPr>
          <p:spPr>
            <a:xfrm>
              <a:off x="7543800" y="5638800"/>
              <a:ext cx="838200" cy="5334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900" b="1" dirty="0"/>
                <a:t>USA PS</a:t>
              </a:r>
            </a:p>
          </p:txBody>
        </p:sp>
        <p:sp>
          <p:nvSpPr>
            <p:cNvPr id="133" name="Rectangle 132"/>
            <p:cNvSpPr/>
            <p:nvPr/>
          </p:nvSpPr>
          <p:spPr>
            <a:xfrm>
              <a:off x="6858000" y="4267200"/>
              <a:ext cx="838200" cy="5334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900" b="1" dirty="0"/>
                <a:t>HQ CS</a:t>
              </a:r>
            </a:p>
          </p:txBody>
        </p:sp>
        <p:sp>
          <p:nvSpPr>
            <p:cNvPr id="134" name="Rectangle 133"/>
            <p:cNvSpPr/>
            <p:nvPr/>
          </p:nvSpPr>
          <p:spPr>
            <a:xfrm>
              <a:off x="5410200" y="6934200"/>
              <a:ext cx="782320" cy="52848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900" dirty="0">
                  <a:solidFill>
                    <a:schemeClr val="tx1"/>
                  </a:solidFill>
                </a:rPr>
                <a:t>France</a:t>
              </a:r>
            </a:p>
            <a:p>
              <a:pPr algn="ctr"/>
              <a:r>
                <a:rPr lang="en-US" sz="900" dirty="0">
                  <a:solidFill>
                    <a:schemeClr val="tx1"/>
                  </a:solidFill>
                </a:rPr>
                <a:t>Sec. Site</a:t>
              </a:r>
            </a:p>
          </p:txBody>
        </p:sp>
        <p:cxnSp>
          <p:nvCxnSpPr>
            <p:cNvPr id="135" name="Elbow Connector 134"/>
            <p:cNvCxnSpPr>
              <a:stCxn id="131" idx="0"/>
              <a:endCxn id="133" idx="2"/>
            </p:cNvCxnSpPr>
            <p:nvPr/>
          </p:nvCxnSpPr>
          <p:spPr>
            <a:xfrm rot="5400000" flipH="1" flipV="1">
              <a:off x="6286500" y="4648200"/>
              <a:ext cx="838200" cy="11430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36" name="Elbow Connector 135"/>
            <p:cNvCxnSpPr>
              <a:stCxn id="132" idx="0"/>
              <a:endCxn id="133" idx="2"/>
            </p:cNvCxnSpPr>
            <p:nvPr/>
          </p:nvCxnSpPr>
          <p:spPr>
            <a:xfrm rot="16200000" flipV="1">
              <a:off x="7200900" y="4876800"/>
              <a:ext cx="838200" cy="6858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37" name="Elbow Connector 136"/>
            <p:cNvCxnSpPr>
              <a:stCxn id="134" idx="0"/>
              <a:endCxn id="131" idx="2"/>
            </p:cNvCxnSpPr>
            <p:nvPr/>
          </p:nvCxnSpPr>
          <p:spPr>
            <a:xfrm rot="5400000" flipH="1" flipV="1">
              <a:off x="5586730" y="6386830"/>
              <a:ext cx="762000" cy="33274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140" name="Rectangle 139"/>
            <p:cNvSpPr/>
            <p:nvPr/>
          </p:nvSpPr>
          <p:spPr>
            <a:xfrm>
              <a:off x="8229600" y="6553200"/>
              <a:ext cx="838200" cy="5334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900" b="1" dirty="0"/>
                <a:t>USA-SEA</a:t>
              </a:r>
            </a:p>
            <a:p>
              <a:pPr algn="ctr"/>
              <a:r>
                <a:rPr lang="en-US" sz="900" b="1" dirty="0"/>
                <a:t>PS</a:t>
              </a:r>
            </a:p>
          </p:txBody>
        </p:sp>
        <p:sp>
          <p:nvSpPr>
            <p:cNvPr id="141" name="Rectangle 140"/>
            <p:cNvSpPr/>
            <p:nvPr/>
          </p:nvSpPr>
          <p:spPr>
            <a:xfrm>
              <a:off x="8229600" y="7543800"/>
              <a:ext cx="838200" cy="5334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900" b="1" dirty="0"/>
                <a:t>USA-SFO</a:t>
              </a:r>
            </a:p>
            <a:p>
              <a:pPr algn="ctr"/>
              <a:r>
                <a:rPr lang="en-US" sz="900" b="1" dirty="0"/>
                <a:t>PS</a:t>
              </a:r>
            </a:p>
          </p:txBody>
        </p:sp>
        <p:cxnSp>
          <p:nvCxnSpPr>
            <p:cNvPr id="143" name="Elbow Connector 142"/>
            <p:cNvCxnSpPr>
              <a:stCxn id="140" idx="0"/>
              <a:endCxn id="132" idx="2"/>
            </p:cNvCxnSpPr>
            <p:nvPr/>
          </p:nvCxnSpPr>
          <p:spPr>
            <a:xfrm rot="16200000" flipV="1">
              <a:off x="8115300" y="6019800"/>
              <a:ext cx="381000" cy="6858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44" name="Elbow Connector 143"/>
            <p:cNvCxnSpPr>
              <a:stCxn id="141" idx="0"/>
              <a:endCxn id="140" idx="2"/>
            </p:cNvCxnSpPr>
            <p:nvPr/>
          </p:nvCxnSpPr>
          <p:spPr>
            <a:xfrm rot="5400000" flipH="1" flipV="1">
              <a:off x="8420100" y="7315200"/>
              <a:ext cx="457200" cy="1588"/>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grpSp>
      <p:grpSp>
        <p:nvGrpSpPr>
          <p:cNvPr id="5" name="Group 145"/>
          <p:cNvGrpSpPr/>
          <p:nvPr/>
        </p:nvGrpSpPr>
        <p:grpSpPr>
          <a:xfrm>
            <a:off x="304720" y="4191002"/>
            <a:ext cx="11376237" cy="2001795"/>
            <a:chOff x="-4800600" y="4191000"/>
            <a:chExt cx="8534400" cy="2285999"/>
          </a:xfrm>
        </p:grpSpPr>
        <p:sp>
          <p:nvSpPr>
            <p:cNvPr id="147" name="Rectangle 146"/>
            <p:cNvSpPr/>
            <p:nvPr/>
          </p:nvSpPr>
          <p:spPr>
            <a:xfrm>
              <a:off x="1447800" y="4191000"/>
              <a:ext cx="838200" cy="533400"/>
            </a:xfrm>
            <a:prstGeom prst="rect">
              <a:avLst/>
            </a:prstGeom>
            <a:solidFill>
              <a:schemeClr val="accent2"/>
            </a:solidFill>
            <a:ln>
              <a:solidFill>
                <a:schemeClr val="accent2"/>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900" b="1" dirty="0"/>
                <a:t>HQ</a:t>
              </a:r>
            </a:p>
            <a:p>
              <a:pPr algn="ctr"/>
              <a:r>
                <a:rPr lang="en-US" sz="900" b="1" dirty="0"/>
                <a:t>CAS</a:t>
              </a:r>
            </a:p>
          </p:txBody>
        </p:sp>
        <p:sp>
          <p:nvSpPr>
            <p:cNvPr id="148" name="Rectangle 147"/>
            <p:cNvSpPr/>
            <p:nvPr/>
          </p:nvSpPr>
          <p:spPr>
            <a:xfrm>
              <a:off x="2286000" y="5235221"/>
              <a:ext cx="838200" cy="403577"/>
            </a:xfrm>
            <a:prstGeom prst="rect">
              <a:avLst/>
            </a:prstGeom>
            <a:solidFill>
              <a:schemeClr val="accent2"/>
            </a:solidFill>
            <a:ln>
              <a:solidFill>
                <a:schemeClr val="accent2"/>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900" b="1" dirty="0"/>
                <a:t>USA</a:t>
              </a:r>
            </a:p>
            <a:p>
              <a:pPr algn="ctr"/>
              <a:r>
                <a:rPr lang="en-US" sz="900" b="1" dirty="0"/>
                <a:t>PS</a:t>
              </a:r>
            </a:p>
          </p:txBody>
        </p:sp>
        <p:cxnSp>
          <p:nvCxnSpPr>
            <p:cNvPr id="149" name="Elbow Connector 148"/>
            <p:cNvCxnSpPr>
              <a:stCxn id="147" idx="2"/>
              <a:endCxn id="148" idx="0"/>
            </p:cNvCxnSpPr>
            <p:nvPr/>
          </p:nvCxnSpPr>
          <p:spPr>
            <a:xfrm rot="16200000" flipH="1">
              <a:off x="2030589" y="4560709"/>
              <a:ext cx="510823" cy="838200"/>
            </a:xfrm>
            <a:prstGeom prst="bentConnector3">
              <a:avLst>
                <a:gd name="adj1" fmla="val 50000"/>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50" name="Rectangle 149"/>
            <p:cNvSpPr/>
            <p:nvPr/>
          </p:nvSpPr>
          <p:spPr>
            <a:xfrm>
              <a:off x="239751" y="5235221"/>
              <a:ext cx="914400" cy="403577"/>
            </a:xfrm>
            <a:prstGeom prst="rect">
              <a:avLst/>
            </a:prstGeom>
            <a:solidFill>
              <a:schemeClr val="accent2"/>
            </a:solidFill>
            <a:ln>
              <a:solidFill>
                <a:schemeClr val="accent2"/>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900" b="1" dirty="0"/>
                <a:t>EMEA</a:t>
              </a:r>
            </a:p>
            <a:p>
              <a:pPr algn="ctr"/>
              <a:r>
                <a:rPr lang="en-US" sz="900" b="1" dirty="0"/>
                <a:t>PS</a:t>
              </a:r>
            </a:p>
          </p:txBody>
        </p:sp>
        <p:cxnSp>
          <p:nvCxnSpPr>
            <p:cNvPr id="151" name="Elbow Connector 150"/>
            <p:cNvCxnSpPr>
              <a:stCxn id="147" idx="2"/>
              <a:endCxn id="150" idx="0"/>
            </p:cNvCxnSpPr>
            <p:nvPr/>
          </p:nvCxnSpPr>
          <p:spPr>
            <a:xfrm rot="5400000">
              <a:off x="1026515" y="4394835"/>
              <a:ext cx="510823" cy="1169949"/>
            </a:xfrm>
            <a:prstGeom prst="bentConnector3">
              <a:avLst>
                <a:gd name="adj1" fmla="val 50000"/>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52" name="Rectangle 151"/>
            <p:cNvSpPr/>
            <p:nvPr/>
          </p:nvSpPr>
          <p:spPr>
            <a:xfrm>
              <a:off x="238760" y="6019799"/>
              <a:ext cx="914400" cy="457199"/>
            </a:xfrm>
            <a:prstGeom prst="rect">
              <a:avLst/>
            </a:prstGeom>
            <a:solidFill>
              <a:schemeClr val="accent2">
                <a:lumMod val="60000"/>
                <a:lumOff val="40000"/>
              </a:schemeClr>
            </a:solidFill>
            <a:ln>
              <a:solidFill>
                <a:schemeClr val="accent2"/>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900" dirty="0">
                  <a:solidFill>
                    <a:schemeClr val="tx1"/>
                  </a:solidFill>
                </a:rPr>
                <a:t>France</a:t>
              </a:r>
            </a:p>
            <a:p>
              <a:pPr algn="ctr"/>
              <a:r>
                <a:rPr lang="en-US" sz="900" dirty="0">
                  <a:solidFill>
                    <a:schemeClr val="tx1"/>
                  </a:solidFill>
                </a:rPr>
                <a:t>Sec. Site</a:t>
              </a:r>
            </a:p>
          </p:txBody>
        </p:sp>
        <p:cxnSp>
          <p:nvCxnSpPr>
            <p:cNvPr id="153" name="Elbow Connector 152"/>
            <p:cNvCxnSpPr>
              <a:stCxn id="150" idx="2"/>
              <a:endCxn id="152" idx="0"/>
            </p:cNvCxnSpPr>
            <p:nvPr/>
          </p:nvCxnSpPr>
          <p:spPr>
            <a:xfrm rot="5400000">
              <a:off x="505956" y="5828803"/>
              <a:ext cx="381001" cy="991"/>
            </a:xfrm>
            <a:prstGeom prst="bentConnector3">
              <a:avLst>
                <a:gd name="adj1" fmla="val 50000"/>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54" name="Rectangle 153"/>
            <p:cNvSpPr/>
            <p:nvPr/>
          </p:nvSpPr>
          <p:spPr>
            <a:xfrm>
              <a:off x="1828800" y="6018386"/>
              <a:ext cx="838200" cy="457200"/>
            </a:xfrm>
            <a:prstGeom prst="rect">
              <a:avLst/>
            </a:prstGeom>
            <a:solidFill>
              <a:schemeClr val="accent2">
                <a:lumMod val="60000"/>
                <a:lumOff val="40000"/>
              </a:schemeClr>
            </a:solidFill>
            <a:ln>
              <a:solidFill>
                <a:schemeClr val="accent2"/>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900" dirty="0">
                  <a:solidFill>
                    <a:schemeClr val="tx1"/>
                  </a:solidFill>
                </a:rPr>
                <a:t>USA-SFO</a:t>
              </a:r>
            </a:p>
            <a:p>
              <a:pPr algn="ctr"/>
              <a:r>
                <a:rPr lang="en-US" sz="900" dirty="0">
                  <a:solidFill>
                    <a:schemeClr val="tx1"/>
                  </a:solidFill>
                </a:rPr>
                <a:t>Sec. Site</a:t>
              </a:r>
            </a:p>
          </p:txBody>
        </p:sp>
        <p:sp>
          <p:nvSpPr>
            <p:cNvPr id="155" name="Rectangle 154"/>
            <p:cNvSpPr/>
            <p:nvPr/>
          </p:nvSpPr>
          <p:spPr>
            <a:xfrm>
              <a:off x="2895600" y="6019799"/>
              <a:ext cx="838200" cy="457200"/>
            </a:xfrm>
            <a:prstGeom prst="rect">
              <a:avLst/>
            </a:prstGeom>
            <a:solidFill>
              <a:schemeClr val="accent2">
                <a:lumMod val="60000"/>
                <a:lumOff val="40000"/>
              </a:schemeClr>
            </a:solidFill>
            <a:ln>
              <a:solidFill>
                <a:schemeClr val="accent2"/>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900" dirty="0">
                  <a:solidFill>
                    <a:schemeClr val="tx1"/>
                  </a:solidFill>
                </a:rPr>
                <a:t>USA-SEA</a:t>
              </a:r>
            </a:p>
            <a:p>
              <a:pPr algn="ctr"/>
              <a:r>
                <a:rPr lang="en-US" sz="900" dirty="0">
                  <a:solidFill>
                    <a:schemeClr val="tx1"/>
                  </a:solidFill>
                </a:rPr>
                <a:t>Sec. Site</a:t>
              </a:r>
            </a:p>
          </p:txBody>
        </p:sp>
        <p:cxnSp>
          <p:nvCxnSpPr>
            <p:cNvPr id="156" name="Shape 28"/>
            <p:cNvCxnSpPr>
              <a:stCxn id="148" idx="2"/>
              <a:endCxn id="155" idx="0"/>
            </p:cNvCxnSpPr>
            <p:nvPr/>
          </p:nvCxnSpPr>
          <p:spPr>
            <a:xfrm rot="16200000" flipH="1">
              <a:off x="2819400" y="5524498"/>
              <a:ext cx="381001" cy="609600"/>
            </a:xfrm>
            <a:prstGeom prst="bentConnector3">
              <a:avLst>
                <a:gd name="adj1" fmla="val 50000"/>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7" name="Elbow Connector 75"/>
            <p:cNvCxnSpPr>
              <a:stCxn id="154" idx="0"/>
              <a:endCxn id="148" idx="2"/>
            </p:cNvCxnSpPr>
            <p:nvPr/>
          </p:nvCxnSpPr>
          <p:spPr>
            <a:xfrm rot="5400000" flipH="1" flipV="1">
              <a:off x="2286706" y="5599994"/>
              <a:ext cx="379589" cy="457200"/>
            </a:xfrm>
            <a:prstGeom prst="bentConnector3">
              <a:avLst>
                <a:gd name="adj1" fmla="val 50000"/>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58" name="TextBox 157"/>
            <p:cNvSpPr txBox="1"/>
            <p:nvPr/>
          </p:nvSpPr>
          <p:spPr>
            <a:xfrm>
              <a:off x="-4800600" y="4226509"/>
              <a:ext cx="537787" cy="421768"/>
            </a:xfrm>
            <a:prstGeom prst="rect">
              <a:avLst/>
            </a:prstGeom>
            <a:noFill/>
          </p:spPr>
          <p:txBody>
            <a:bodyPr wrap="none" rtlCol="0">
              <a:spAutoFit/>
            </a:bodyPr>
            <a:lstStyle/>
            <a:p>
              <a:r>
                <a:rPr lang="en-US" sz="1800" b="1" dirty="0">
                  <a:solidFill>
                    <a:schemeClr val="bg2"/>
                  </a:solidFill>
                </a:rPr>
                <a:t>2007</a:t>
              </a:r>
            </a:p>
          </p:txBody>
        </p:sp>
      </p:grpSp>
      <p:sp>
        <p:nvSpPr>
          <p:cNvPr id="159" name="TextBox 158"/>
          <p:cNvSpPr txBox="1"/>
          <p:nvPr/>
        </p:nvSpPr>
        <p:spPr>
          <a:xfrm>
            <a:off x="10258932" y="4216405"/>
            <a:ext cx="716855" cy="369328"/>
          </a:xfrm>
          <a:prstGeom prst="rect">
            <a:avLst/>
          </a:prstGeom>
          <a:noFill/>
        </p:spPr>
        <p:txBody>
          <a:bodyPr wrap="none" lIns="91436" tIns="45718" rIns="91436" bIns="45718" rtlCol="0">
            <a:spAutoFit/>
          </a:bodyPr>
          <a:lstStyle/>
          <a:p>
            <a:r>
              <a:rPr lang="en-US" sz="1800" b="1" dirty="0">
                <a:solidFill>
                  <a:schemeClr val="accent2"/>
                </a:solidFill>
              </a:rPr>
              <a:t>2012</a:t>
            </a:r>
          </a:p>
        </p:txBody>
      </p:sp>
      <p:cxnSp>
        <p:nvCxnSpPr>
          <p:cNvPr id="170" name="Curved Connector 169"/>
          <p:cNvCxnSpPr>
            <a:stCxn id="133" idx="3"/>
            <a:endCxn id="147" idx="1"/>
          </p:cNvCxnSpPr>
          <p:nvPr/>
        </p:nvCxnSpPr>
        <p:spPr>
          <a:xfrm flipV="1">
            <a:off x="3453500" y="4424546"/>
            <a:ext cx="5180251" cy="8011"/>
          </a:xfrm>
          <a:prstGeom prst="curvedConnector3">
            <a:avLst>
              <a:gd name="adj1" fmla="val 46863"/>
            </a:avLst>
          </a:prstGeom>
          <a:ln w="76200">
            <a:solidFill>
              <a:schemeClr val="accent2"/>
            </a:solidFill>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175" name="Curved Connector 174"/>
          <p:cNvCxnSpPr>
            <a:stCxn id="132" idx="3"/>
          </p:cNvCxnSpPr>
          <p:nvPr/>
        </p:nvCxnSpPr>
        <p:spPr>
          <a:xfrm flipV="1">
            <a:off x="4367662" y="4447235"/>
            <a:ext cx="4266089" cy="835712"/>
          </a:xfrm>
          <a:prstGeom prst="curvedConnector3">
            <a:avLst>
              <a:gd name="adj1" fmla="val 58718"/>
            </a:avLst>
          </a:prstGeom>
          <a:ln w="76200">
            <a:solidFill>
              <a:schemeClr val="accent2"/>
            </a:solidFill>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178" name="Curved Connector 177"/>
          <p:cNvCxnSpPr>
            <a:stCxn id="131" idx="3"/>
          </p:cNvCxnSpPr>
          <p:nvPr/>
        </p:nvCxnSpPr>
        <p:spPr>
          <a:xfrm flipV="1">
            <a:off x="1929897" y="4432555"/>
            <a:ext cx="6703854" cy="850392"/>
          </a:xfrm>
          <a:prstGeom prst="curvedConnector3">
            <a:avLst>
              <a:gd name="adj1" fmla="val 20416"/>
            </a:avLst>
          </a:prstGeom>
          <a:ln w="76200">
            <a:solidFill>
              <a:schemeClr val="accent2"/>
            </a:solidFill>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189" name="Curved Connector 174"/>
          <p:cNvCxnSpPr>
            <a:stCxn id="140" idx="3"/>
          </p:cNvCxnSpPr>
          <p:nvPr/>
        </p:nvCxnSpPr>
        <p:spPr>
          <a:xfrm flipV="1">
            <a:off x="5281824" y="4432555"/>
            <a:ext cx="3351927" cy="1417320"/>
          </a:xfrm>
          <a:prstGeom prst="curvedConnector3">
            <a:avLst>
              <a:gd name="adj1" fmla="val 40139"/>
            </a:avLst>
          </a:prstGeom>
          <a:ln w="76200">
            <a:solidFill>
              <a:schemeClr val="accent2"/>
            </a:solidFill>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195" name="Curved Connector 174"/>
          <p:cNvCxnSpPr>
            <a:stCxn id="141" idx="3"/>
          </p:cNvCxnSpPr>
          <p:nvPr/>
        </p:nvCxnSpPr>
        <p:spPr>
          <a:xfrm flipV="1">
            <a:off x="5281824" y="4432554"/>
            <a:ext cx="3351927" cy="2031492"/>
          </a:xfrm>
          <a:prstGeom prst="curvedConnector3">
            <a:avLst>
              <a:gd name="adj1" fmla="val 35208"/>
            </a:avLst>
          </a:prstGeom>
          <a:ln w="76200">
            <a:solidFill>
              <a:schemeClr val="accent2"/>
            </a:solidFill>
            <a:headEnd type="none" w="med" len="med"/>
            <a:tailEnd type="triangle" w="med" len="med"/>
          </a:ln>
        </p:spPr>
        <p:style>
          <a:lnRef idx="2">
            <a:schemeClr val="dk1"/>
          </a:lnRef>
          <a:fillRef idx="0">
            <a:schemeClr val="dk1"/>
          </a:fillRef>
          <a:effectRef idx="1">
            <a:schemeClr val="dk1"/>
          </a:effectRef>
          <a:fontRef idx="minor">
            <a:schemeClr val="tx1"/>
          </a:fontRef>
        </p:style>
      </p:cxnSp>
      <p:pic>
        <p:nvPicPr>
          <p:cNvPr id="4098" name="Picture 2" descr="\\sharepoint.partners.extranet.microsoft.com@SSL\DavWWWRoot\sites\MAXVIS\Icons\Final Files\SCCM\png\primary_site_mapping_32x32.png"/>
          <p:cNvPicPr>
            <a:picLocks noChangeAspect="1" noChangeArrowheads="1"/>
          </p:cNvPicPr>
          <p:nvPr/>
        </p:nvPicPr>
        <p:blipFill>
          <a:blip r:embed="rId3"/>
          <a:srcRect/>
          <a:stretch>
            <a:fillRect/>
          </a:stretch>
        </p:blipFill>
        <p:spPr bwMode="auto">
          <a:xfrm>
            <a:off x="385177" y="365547"/>
            <a:ext cx="406399" cy="406400"/>
          </a:xfrm>
          <a:prstGeom prst="rect">
            <a:avLst/>
          </a:prstGeom>
          <a:noFill/>
        </p:spPr>
      </p:pic>
    </p:spTree>
    <p:extLst>
      <p:ext uri="{BB962C8B-B14F-4D97-AF65-F5344CB8AC3E}">
        <p14:creationId xmlns:p14="http://schemas.microsoft.com/office/powerpoint/2010/main" val="3685526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fade">
                                      <p:cBhvr>
                                        <p:cTn id="7" dur="1000"/>
                                        <p:tgtEl>
                                          <p:spTgt spid="17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78"/>
                                        </p:tgtEl>
                                        <p:attrNameLst>
                                          <p:attrName>style.visibility</p:attrName>
                                        </p:attrNameLst>
                                      </p:cBhvr>
                                      <p:to>
                                        <p:strVal val="visible"/>
                                      </p:to>
                                    </p:set>
                                    <p:animEffect transition="in" filter="fade">
                                      <p:cBhvr>
                                        <p:cTn id="11" dur="1000"/>
                                        <p:tgtEl>
                                          <p:spTgt spid="178"/>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75"/>
                                        </p:tgtEl>
                                        <p:attrNameLst>
                                          <p:attrName>style.visibility</p:attrName>
                                        </p:attrNameLst>
                                      </p:cBhvr>
                                      <p:to>
                                        <p:strVal val="visible"/>
                                      </p:to>
                                    </p:set>
                                    <p:animEffect transition="in" filter="fade">
                                      <p:cBhvr>
                                        <p:cTn id="15" dur="1000"/>
                                        <p:tgtEl>
                                          <p:spTgt spid="175"/>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89"/>
                                        </p:tgtEl>
                                        <p:attrNameLst>
                                          <p:attrName>style.visibility</p:attrName>
                                        </p:attrNameLst>
                                      </p:cBhvr>
                                      <p:to>
                                        <p:strVal val="visible"/>
                                      </p:to>
                                    </p:set>
                                    <p:animEffect transition="in" filter="fade">
                                      <p:cBhvr>
                                        <p:cTn id="19" dur="1000"/>
                                        <p:tgtEl>
                                          <p:spTgt spid="189"/>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195"/>
                                        </p:tgtEl>
                                        <p:attrNameLst>
                                          <p:attrName>style.visibility</p:attrName>
                                        </p:attrNameLst>
                                      </p:cBhvr>
                                      <p:to>
                                        <p:strVal val="visible"/>
                                      </p:to>
                                    </p:set>
                                    <p:animEffect transition="in" filter="fade">
                                      <p:cBhvr>
                                        <p:cTn id="23" dur="10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Migration Jobs</a:t>
            </a:r>
            <a:endParaRPr lang="en-US" dirty="0"/>
          </a:p>
        </p:txBody>
      </p:sp>
      <p:sp>
        <p:nvSpPr>
          <p:cNvPr id="3" name="Text Placeholder 2"/>
          <p:cNvSpPr>
            <a:spLocks noGrp="1"/>
          </p:cNvSpPr>
          <p:nvPr>
            <p:ph type="body" sz="quarter" idx="10"/>
          </p:nvPr>
        </p:nvSpPr>
        <p:spPr>
          <a:xfrm>
            <a:off x="507868" y="1447803"/>
            <a:ext cx="11173090" cy="5872377"/>
          </a:xfrm>
        </p:spPr>
        <p:txBody>
          <a:bodyPr/>
          <a:lstStyle/>
          <a:p>
            <a:r>
              <a:rPr lang="en-US" dirty="0" smtClean="0"/>
              <a:t>Object Migration by type/instance </a:t>
            </a:r>
          </a:p>
          <a:p>
            <a:pPr lvl="1"/>
            <a:r>
              <a:rPr lang="en-US" dirty="0" smtClean="0"/>
              <a:t>Enables admin to cherry pick objects to migrate</a:t>
            </a:r>
          </a:p>
          <a:p>
            <a:pPr lvl="1"/>
            <a:r>
              <a:rPr lang="en-US" dirty="0" smtClean="0"/>
              <a:t>Additional variant added to Beta 2; migration job “Objects modified after migration” </a:t>
            </a:r>
          </a:p>
          <a:p>
            <a:pPr lvl="1"/>
            <a:endParaRPr lang="en-US" dirty="0" smtClean="0"/>
          </a:p>
          <a:p>
            <a:r>
              <a:rPr lang="en-US" dirty="0" smtClean="0"/>
              <a:t>Collection Migration</a:t>
            </a:r>
          </a:p>
          <a:p>
            <a:pPr lvl="1"/>
            <a:r>
              <a:rPr lang="en-US" dirty="0" smtClean="0"/>
              <a:t>Enables admin to include all related objects for a collection and all objects targeted to the members of the selected collection</a:t>
            </a:r>
          </a:p>
          <a:p>
            <a:pPr lvl="1"/>
            <a:r>
              <a:rPr lang="en-US" dirty="0" smtClean="0"/>
              <a:t>Objects can be excluded so they are not automatically selected for subsequent jobs</a:t>
            </a:r>
          </a:p>
          <a:p>
            <a:endParaRPr lang="en-US" dirty="0" smtClean="0"/>
          </a:p>
          <a:p>
            <a:pPr lvl="2">
              <a:buNone/>
            </a:pPr>
            <a:endParaRPr lang="en-US" dirty="0" smtClean="0"/>
          </a:p>
          <a:p>
            <a:pPr lvl="2"/>
            <a:endParaRPr lang="en-US" dirty="0"/>
          </a:p>
        </p:txBody>
      </p:sp>
      <p:pic>
        <p:nvPicPr>
          <p:cNvPr id="1026" name="Picture 2" descr="\\sharepoint.partners.extranet.microsoft.com@SSL\DavWWWRoot\sites\MAXVIS\Icons\Final Files\SCCM\png\migration_jobs_32x32.png"/>
          <p:cNvPicPr>
            <a:picLocks noChangeAspect="1" noChangeArrowheads="1"/>
          </p:cNvPicPr>
          <p:nvPr/>
        </p:nvPicPr>
        <p:blipFill>
          <a:blip r:embed="rId3"/>
          <a:srcRect/>
          <a:stretch>
            <a:fillRect/>
          </a:stretch>
        </p:blipFill>
        <p:spPr bwMode="auto">
          <a:xfrm>
            <a:off x="323856" y="240265"/>
            <a:ext cx="565858" cy="565859"/>
          </a:xfrm>
          <a:prstGeom prst="rect">
            <a:avLst/>
          </a:prstGeom>
          <a:noFill/>
        </p:spPr>
      </p:pic>
    </p:spTree>
    <p:extLst>
      <p:ext uri="{BB962C8B-B14F-4D97-AF65-F5344CB8AC3E}">
        <p14:creationId xmlns:p14="http://schemas.microsoft.com/office/powerpoint/2010/main" val="1861089385"/>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p:cNvSpPr/>
          <p:nvPr/>
        </p:nvSpPr>
        <p:spPr bwMode="auto">
          <a:xfrm>
            <a:off x="4761572" y="990600"/>
            <a:ext cx="4226312" cy="5410200"/>
          </a:xfrm>
          <a:prstGeom prst="rect">
            <a:avLst/>
          </a:prstGeom>
          <a:noFill/>
          <a:ln>
            <a:solidFill>
              <a:schemeClr val="accent2"/>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2" tIns="45716" rIns="91432" bIns="45716" numCol="1" rtlCol="0" anchor="ctr" anchorCtr="0" compatLnSpc="1">
            <a:prstTxWarp prst="textNoShape">
              <a:avLst/>
            </a:prstTxWarp>
          </a:bodyPr>
          <a:lstStyle/>
          <a:p>
            <a:pPr algn="ctr" defTabSz="914061"/>
            <a:endParaRPr lang="en-US" sz="1800" dirty="0" err="1">
              <a:solidFill>
                <a:schemeClr val="accent2"/>
              </a:solidFill>
              <a:effectLst>
                <a:outerShdw blurRad="50800" dist="38100" dir="2700000" algn="tl" rotWithShape="0">
                  <a:prstClr val="black">
                    <a:alpha val="40000"/>
                  </a:prstClr>
                </a:outerShdw>
              </a:effectLst>
              <a:latin typeface="Segoe" pitchFamily="34" charset="0"/>
            </a:endParaRPr>
          </a:p>
        </p:txBody>
      </p:sp>
      <p:sp>
        <p:nvSpPr>
          <p:cNvPr id="66" name="Rectangle 65"/>
          <p:cNvSpPr/>
          <p:nvPr/>
        </p:nvSpPr>
        <p:spPr bwMode="auto">
          <a:xfrm>
            <a:off x="412597" y="990600"/>
            <a:ext cx="4056641" cy="5410200"/>
          </a:xfrm>
          <a:prstGeom prst="rect">
            <a:avLst/>
          </a:prstGeom>
          <a:no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2" tIns="45716" rIns="91432" bIns="45716" numCol="1" rtlCol="0" anchor="ctr" anchorCtr="0" compatLnSpc="1">
            <a:prstTxWarp prst="textNoShape">
              <a:avLst/>
            </a:prstTxWarp>
          </a:bodyPr>
          <a:lstStyle/>
          <a:p>
            <a:pPr algn="ctr" defTabSz="914061"/>
            <a:endParaRPr lang="en-US" sz="1800" dirty="0" err="1">
              <a:solidFill>
                <a:schemeClr val="bg1"/>
              </a:solidFill>
              <a:effectLst>
                <a:outerShdw blurRad="50800" dist="38100" dir="2700000" algn="tl" rotWithShape="0">
                  <a:prstClr val="black">
                    <a:alpha val="40000"/>
                  </a:prstClr>
                </a:outerShdw>
              </a:effectLst>
              <a:latin typeface="Segoe" pitchFamily="34" charset="0"/>
            </a:endParaRPr>
          </a:p>
        </p:txBody>
      </p:sp>
      <p:sp>
        <p:nvSpPr>
          <p:cNvPr id="2" name="Title 1"/>
          <p:cNvSpPr>
            <a:spLocks noGrp="1"/>
          </p:cNvSpPr>
          <p:nvPr>
            <p:ph type="title"/>
          </p:nvPr>
        </p:nvSpPr>
        <p:spPr>
          <a:xfrm>
            <a:off x="711834" y="228600"/>
            <a:ext cx="10969943" cy="664797"/>
          </a:xfrm>
        </p:spPr>
        <p:txBody>
          <a:bodyPr/>
          <a:lstStyle/>
          <a:p>
            <a:r>
              <a:rPr lang="en-US" dirty="0" smtClean="0"/>
              <a:t>  Migration Jobs and Content</a:t>
            </a:r>
            <a:endParaRPr lang="en-US" dirty="0"/>
          </a:p>
        </p:txBody>
      </p:sp>
      <p:sp>
        <p:nvSpPr>
          <p:cNvPr id="15" name="Oval 14"/>
          <p:cNvSpPr/>
          <p:nvPr/>
        </p:nvSpPr>
        <p:spPr bwMode="auto">
          <a:xfrm>
            <a:off x="416227" y="1751496"/>
            <a:ext cx="9747116" cy="4590542"/>
          </a:xfrm>
          <a:prstGeom prst="ellipse">
            <a:avLst/>
          </a:prstGeom>
          <a:solidFill>
            <a:srgbClr val="248DCE"/>
          </a:solidFill>
          <a:ln>
            <a:noFill/>
            <a:headEnd type="none" w="med" len="med"/>
            <a:tailEnd type="none" w="med" len="med"/>
          </a:ln>
          <a:effectLst>
            <a:reflection blurRad="6350" stA="52000" endA="300" endPos="35000" dir="5400000" sy="-100000" algn="bl" rotWithShape="0"/>
          </a:effectLst>
          <a:scene3d>
            <a:camera prst="orthographicFront">
              <a:rot lat="0" lon="0" rev="0"/>
            </a:camera>
            <a:lightRig rig="chilly" dir="t">
              <a:rot lat="0" lon="0" rev="18480000"/>
            </a:lightRig>
          </a:scene3d>
          <a:sp3d prstMaterial="clear">
            <a:bevelT h="63500"/>
          </a:sp3d>
        </p:spPr>
        <p:style>
          <a:lnRef idx="0">
            <a:schemeClr val="accent2"/>
          </a:lnRef>
          <a:fillRef idx="3">
            <a:schemeClr val="accent2"/>
          </a:fillRef>
          <a:effectRef idx="3">
            <a:schemeClr val="accent2"/>
          </a:effectRef>
          <a:fontRef idx="minor">
            <a:schemeClr val="lt1"/>
          </a:fontRef>
        </p:style>
        <p:txBody>
          <a:bodyPr vert="horz" wrap="square" lIns="82307" tIns="41153" rIns="82307" bIns="41153" numCol="1" rtlCol="0" anchor="ctr" anchorCtr="0" compatLnSpc="1">
            <a:prstTxWarp prst="textNoShape">
              <a:avLst/>
            </a:prstTxWarp>
          </a:bodyPr>
          <a:lstStyle/>
          <a:p>
            <a:pPr algn="ctr" defTabSz="822832" fontAlgn="base">
              <a:spcBef>
                <a:spcPct val="0"/>
              </a:spcBef>
              <a:spcAft>
                <a:spcPct val="0"/>
              </a:spcAft>
            </a:pPr>
            <a:endParaRPr lang="en-US" sz="2100" dirty="0">
              <a:solidFill>
                <a:schemeClr val="tx1"/>
              </a:solidFill>
              <a:effectLst>
                <a:outerShdw blurRad="38100" dist="38100" dir="2700000" algn="tl">
                  <a:srgbClr val="000000">
                    <a:alpha val="43137"/>
                  </a:srgbClr>
                </a:outerShdw>
              </a:effectLst>
              <a:latin typeface="Segoe" pitchFamily="34" charset="0"/>
            </a:endParaRPr>
          </a:p>
        </p:txBody>
      </p:sp>
      <p:grpSp>
        <p:nvGrpSpPr>
          <p:cNvPr id="3" name="Group 64"/>
          <p:cNvGrpSpPr/>
          <p:nvPr/>
        </p:nvGrpSpPr>
        <p:grpSpPr>
          <a:xfrm>
            <a:off x="6765785" y="2384294"/>
            <a:ext cx="825285" cy="619609"/>
            <a:chOff x="3086100" y="3276600"/>
            <a:chExt cx="990600" cy="990600"/>
          </a:xfrm>
          <a:effectLst/>
        </p:grpSpPr>
        <p:pic>
          <p:nvPicPr>
            <p:cNvPr id="17" name="Picture 2" descr="C:\Users\davidra\Documents\ClipArtforPowerpoint\DVD_ART36\Artwork_Imagery\Icons - Illustrations\_ SUPER VISTA STYLE\server.png"/>
            <p:cNvPicPr>
              <a:picLocks noChangeAspect="1" noChangeArrowheads="1"/>
            </p:cNvPicPr>
            <p:nvPr/>
          </p:nvPicPr>
          <p:blipFill>
            <a:blip r:embed="rId3" cstate="print"/>
            <a:srcRect/>
            <a:stretch>
              <a:fillRect/>
            </a:stretch>
          </p:blipFill>
          <p:spPr bwMode="auto">
            <a:xfrm>
              <a:off x="3086100" y="3276600"/>
              <a:ext cx="990600" cy="990600"/>
            </a:xfrm>
            <a:prstGeom prst="rect">
              <a:avLst/>
            </a:prstGeom>
            <a:noFill/>
          </p:spPr>
        </p:pic>
        <p:pic>
          <p:nvPicPr>
            <p:cNvPr id="18" name="Picture 3" descr="C:\Users\davidra\Documents\ClipArtforPowerpoint\DVD_ART36\Artwork_Imagery\Icons - Illustrations\_ WINDOWS SERVER ICONS\Misc\Database cylinder.png"/>
            <p:cNvPicPr>
              <a:picLocks noChangeAspect="1" noChangeArrowheads="1"/>
            </p:cNvPicPr>
            <p:nvPr/>
          </p:nvPicPr>
          <p:blipFill>
            <a:blip r:embed="rId4" cstate="print">
              <a:duotone>
                <a:prstClr val="black"/>
                <a:schemeClr val="accent2">
                  <a:tint val="45000"/>
                  <a:satMod val="400000"/>
                </a:schemeClr>
              </a:duotone>
            </a:blip>
            <a:srcRect/>
            <a:stretch>
              <a:fillRect/>
            </a:stretch>
          </p:blipFill>
          <p:spPr bwMode="auto">
            <a:xfrm flipH="1">
              <a:off x="3581400" y="3810000"/>
              <a:ext cx="304800" cy="455365"/>
            </a:xfrm>
            <a:prstGeom prst="rect">
              <a:avLst/>
            </a:prstGeom>
            <a:noFill/>
          </p:spPr>
        </p:pic>
      </p:grpSp>
      <p:sp>
        <p:nvSpPr>
          <p:cNvPr id="19" name="TextBox 18"/>
          <p:cNvSpPr txBox="1"/>
          <p:nvPr/>
        </p:nvSpPr>
        <p:spPr>
          <a:xfrm>
            <a:off x="6907002" y="2633424"/>
            <a:ext cx="2539339" cy="346259"/>
          </a:xfrm>
          <a:prstGeom prst="rect">
            <a:avLst/>
          </a:prstGeom>
          <a:noFill/>
        </p:spPr>
        <p:txBody>
          <a:bodyPr wrap="square" lIns="68589" tIns="34295" rIns="68589" bIns="34295" rtlCol="0">
            <a:spAutoFit/>
          </a:bodyPr>
          <a:lstStyle/>
          <a:p>
            <a:pPr algn="ctr"/>
            <a:r>
              <a:rPr lang="en-US" b="1" dirty="0" smtClean="0"/>
              <a:t>Primary Site</a:t>
            </a:r>
            <a:endParaRPr lang="en-US" b="1" dirty="0"/>
          </a:p>
        </p:txBody>
      </p:sp>
      <p:grpSp>
        <p:nvGrpSpPr>
          <p:cNvPr id="4" name="Bunch of Clients"/>
          <p:cNvGrpSpPr/>
          <p:nvPr/>
        </p:nvGrpSpPr>
        <p:grpSpPr>
          <a:xfrm>
            <a:off x="6105092" y="5216092"/>
            <a:ext cx="914162" cy="762000"/>
            <a:chOff x="7010400" y="5562600"/>
            <a:chExt cx="381000" cy="400365"/>
          </a:xfrm>
        </p:grpSpPr>
        <p:pic>
          <p:nvPicPr>
            <p:cNvPr id="24" name="Picture 23" descr="C:\Users\davidra\Documents\ClipArtforPowerpoint\DVD_ART36\Artwork_Imagery\Icons - Illustrations\_ WINDOWS SERVER ICONS\Hardware\Computer PC desktop machine.png"/>
            <p:cNvPicPr>
              <a:picLocks noChangeAspect="1" noChangeArrowheads="1"/>
            </p:cNvPicPr>
            <p:nvPr/>
          </p:nvPicPr>
          <p:blipFill>
            <a:blip r:embed="rId5" cstate="print"/>
            <a:srcRect/>
            <a:stretch>
              <a:fillRect/>
            </a:stretch>
          </p:blipFill>
          <p:spPr bwMode="auto">
            <a:xfrm>
              <a:off x="7010400" y="5562600"/>
              <a:ext cx="228600" cy="190815"/>
            </a:xfrm>
            <a:prstGeom prst="rect">
              <a:avLst/>
            </a:prstGeom>
            <a:ln>
              <a:solidFill>
                <a:schemeClr val="tx1"/>
              </a:solidFill>
            </a:ln>
          </p:spPr>
          <p:style>
            <a:lnRef idx="2">
              <a:schemeClr val="accent3"/>
            </a:lnRef>
            <a:fillRef idx="1">
              <a:schemeClr val="lt1"/>
            </a:fillRef>
            <a:effectRef idx="0">
              <a:schemeClr val="accent3"/>
            </a:effectRef>
            <a:fontRef idx="minor">
              <a:schemeClr val="dk1"/>
            </a:fontRef>
          </p:style>
        </p:pic>
        <p:pic>
          <p:nvPicPr>
            <p:cNvPr id="25" name="Picture 4" descr="C:\Users\davidra\Documents\ClipArtforPowerpoint\DVD_ART36\Artwork_Imagery\Icons - Illustrations\_ WINDOWS SERVER ICONS\Hardware\Computer PC desktop machine.png"/>
            <p:cNvPicPr>
              <a:picLocks noChangeAspect="1" noChangeArrowheads="1"/>
            </p:cNvPicPr>
            <p:nvPr/>
          </p:nvPicPr>
          <p:blipFill>
            <a:blip r:embed="rId5" cstate="print"/>
            <a:srcRect/>
            <a:stretch>
              <a:fillRect/>
            </a:stretch>
          </p:blipFill>
          <p:spPr bwMode="auto">
            <a:xfrm>
              <a:off x="7010400" y="5695950"/>
              <a:ext cx="228600" cy="190815"/>
            </a:xfrm>
            <a:prstGeom prst="rect">
              <a:avLst/>
            </a:prstGeom>
            <a:ln>
              <a:solidFill>
                <a:schemeClr val="tx1"/>
              </a:solidFill>
            </a:ln>
          </p:spPr>
          <p:style>
            <a:lnRef idx="2">
              <a:schemeClr val="accent3"/>
            </a:lnRef>
            <a:fillRef idx="1">
              <a:schemeClr val="lt1"/>
            </a:fillRef>
            <a:effectRef idx="0">
              <a:schemeClr val="accent3"/>
            </a:effectRef>
            <a:fontRef idx="minor">
              <a:schemeClr val="dk1"/>
            </a:fontRef>
          </p:style>
        </p:pic>
        <p:pic>
          <p:nvPicPr>
            <p:cNvPr id="27" name="Picture 4" descr="C:\Users\davidra\Documents\ClipArtforPowerpoint\DVD_ART36\Artwork_Imagery\Icons - Illustrations\_ WINDOWS SERVER ICONS\Hardware\Computer PC desktop machine.png"/>
            <p:cNvPicPr>
              <a:picLocks noChangeAspect="1" noChangeArrowheads="1"/>
            </p:cNvPicPr>
            <p:nvPr/>
          </p:nvPicPr>
          <p:blipFill>
            <a:blip r:embed="rId5" cstate="print"/>
            <a:srcRect/>
            <a:stretch>
              <a:fillRect/>
            </a:stretch>
          </p:blipFill>
          <p:spPr bwMode="auto">
            <a:xfrm>
              <a:off x="7162800" y="5638800"/>
              <a:ext cx="228600" cy="190815"/>
            </a:xfrm>
            <a:prstGeom prst="rect">
              <a:avLst/>
            </a:prstGeom>
            <a:ln>
              <a:solidFill>
                <a:schemeClr val="tx1"/>
              </a:solidFill>
            </a:ln>
          </p:spPr>
          <p:style>
            <a:lnRef idx="2">
              <a:schemeClr val="accent3"/>
            </a:lnRef>
            <a:fillRef idx="1">
              <a:schemeClr val="lt1"/>
            </a:fillRef>
            <a:effectRef idx="0">
              <a:schemeClr val="accent3"/>
            </a:effectRef>
            <a:fontRef idx="minor">
              <a:schemeClr val="dk1"/>
            </a:fontRef>
          </p:style>
        </p:pic>
        <p:pic>
          <p:nvPicPr>
            <p:cNvPr id="28" name="Picture 4" descr="C:\Users\davidra\Documents\ClipArtforPowerpoint\DVD_ART36\Artwork_Imagery\Icons - Illustrations\_ WINDOWS SERVER ICONS\Hardware\Computer PC desktop machine.png"/>
            <p:cNvPicPr>
              <a:picLocks noChangeAspect="1" noChangeArrowheads="1"/>
            </p:cNvPicPr>
            <p:nvPr/>
          </p:nvPicPr>
          <p:blipFill>
            <a:blip r:embed="rId5" cstate="print"/>
            <a:srcRect/>
            <a:stretch>
              <a:fillRect/>
            </a:stretch>
          </p:blipFill>
          <p:spPr bwMode="auto">
            <a:xfrm>
              <a:off x="7162800" y="5772150"/>
              <a:ext cx="228600" cy="190815"/>
            </a:xfrm>
            <a:prstGeom prst="rect">
              <a:avLst/>
            </a:prstGeom>
            <a:ln>
              <a:solidFill>
                <a:schemeClr val="tx1"/>
              </a:solidFill>
            </a:ln>
          </p:spPr>
          <p:style>
            <a:lnRef idx="2">
              <a:schemeClr val="accent3"/>
            </a:lnRef>
            <a:fillRef idx="1">
              <a:schemeClr val="lt1"/>
            </a:fillRef>
            <a:effectRef idx="0">
              <a:schemeClr val="accent3"/>
            </a:effectRef>
            <a:fontRef idx="minor">
              <a:schemeClr val="dk1"/>
            </a:fontRef>
          </p:style>
        </p:pic>
      </p:grpSp>
      <p:graphicFrame>
        <p:nvGraphicFramePr>
          <p:cNvPr id="71" name="Table 70"/>
          <p:cNvGraphicFramePr>
            <a:graphicFrameLocks noGrp="1"/>
          </p:cNvGraphicFramePr>
          <p:nvPr>
            <p:extLst>
              <p:ext uri="{D42A27DB-BD31-4B8C-83A1-F6EECF244321}">
                <p14:modId xmlns:p14="http://schemas.microsoft.com/office/powerpoint/2010/main" val="155270214"/>
              </p:ext>
            </p:extLst>
          </p:nvPr>
        </p:nvGraphicFramePr>
        <p:xfrm>
          <a:off x="9299970" y="4601980"/>
          <a:ext cx="2758255" cy="2052168"/>
        </p:xfrm>
        <a:graphic>
          <a:graphicData uri="http://schemas.openxmlformats.org/drawingml/2006/table">
            <a:tbl>
              <a:tblPr firstRow="1" bandRow="1">
                <a:tableStyleId>{93296810-A885-4BE3-A3E7-6D5BEEA58F35}</a:tableStyleId>
              </a:tblPr>
              <a:tblGrid>
                <a:gridCol w="746969"/>
                <a:gridCol w="702526"/>
                <a:gridCol w="1308760"/>
              </a:tblGrid>
              <a:tr h="254000">
                <a:tc>
                  <a:txBody>
                    <a:bodyPr/>
                    <a:lstStyle/>
                    <a:p>
                      <a:r>
                        <a:rPr lang="en-US" sz="1100" dirty="0" smtClean="0"/>
                        <a:t>2007</a:t>
                      </a:r>
                      <a:endParaRPr lang="en-US" sz="1100" dirty="0"/>
                    </a:p>
                  </a:txBody>
                  <a:tcPr marL="121888" marR="121888"/>
                </a:tc>
                <a:tc>
                  <a:txBody>
                    <a:bodyPr/>
                    <a:lstStyle/>
                    <a:p>
                      <a:r>
                        <a:rPr lang="en-US" sz="1100" dirty="0" smtClean="0"/>
                        <a:t>2012</a:t>
                      </a:r>
                      <a:endParaRPr lang="en-US" sz="1100" dirty="0"/>
                    </a:p>
                  </a:txBody>
                  <a:tcPr marL="121888" marR="121888"/>
                </a:tc>
                <a:tc>
                  <a:txBody>
                    <a:bodyPr/>
                    <a:lstStyle/>
                    <a:p>
                      <a:r>
                        <a:rPr lang="en-US" sz="1100" dirty="0" smtClean="0"/>
                        <a:t>Site</a:t>
                      </a:r>
                      <a:endParaRPr lang="en-US" sz="1100" dirty="0"/>
                    </a:p>
                  </a:txBody>
                  <a:tcPr marL="121888" marR="121888"/>
                </a:tc>
              </a:tr>
              <a:tr h="579120">
                <a:tc>
                  <a:txBody>
                    <a:bodyPr/>
                    <a:lstStyle/>
                    <a:p>
                      <a:endParaRPr lang="en-US" sz="1100" dirty="0"/>
                    </a:p>
                  </a:txBody>
                  <a:tcPr marL="121888" marR="121888"/>
                </a:tc>
                <a:tc>
                  <a:txBody>
                    <a:bodyPr/>
                    <a:lstStyle/>
                    <a:p>
                      <a:endParaRPr lang="en-US" sz="1100" dirty="0"/>
                    </a:p>
                  </a:txBody>
                  <a:tcPr marL="121888" marR="121888"/>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sz="1100" dirty="0" smtClean="0"/>
                    </a:p>
                    <a:p>
                      <a:pPr marL="0" marR="0" indent="0" algn="l" defTabSz="914363" rtl="0" eaLnBrk="1" fontAlgn="auto" latinLnBrk="0" hangingPunct="1">
                        <a:lnSpc>
                          <a:spcPct val="100000"/>
                        </a:lnSpc>
                        <a:spcBef>
                          <a:spcPts val="0"/>
                        </a:spcBef>
                        <a:spcAft>
                          <a:spcPts val="0"/>
                        </a:spcAft>
                        <a:buClrTx/>
                        <a:buSzTx/>
                        <a:buFontTx/>
                        <a:buNone/>
                        <a:tabLst/>
                        <a:defRPr/>
                      </a:pPr>
                      <a:r>
                        <a:rPr lang="en-US" sz="1100" dirty="0" smtClean="0"/>
                        <a:t>Primary Site</a:t>
                      </a:r>
                    </a:p>
                    <a:p>
                      <a:endParaRPr lang="en-US" sz="1100" dirty="0"/>
                    </a:p>
                  </a:txBody>
                  <a:tcPr marL="121888" marR="121888"/>
                </a:tc>
              </a:tr>
              <a:tr h="599364">
                <a:tc>
                  <a:txBody>
                    <a:bodyPr/>
                    <a:lstStyle/>
                    <a:p>
                      <a:endParaRPr lang="en-US" sz="1100" dirty="0"/>
                    </a:p>
                  </a:txBody>
                  <a:tcPr marL="121888" marR="121888"/>
                </a:tc>
                <a:tc>
                  <a:txBody>
                    <a:bodyPr/>
                    <a:lstStyle/>
                    <a:p>
                      <a:endParaRPr lang="en-US" sz="1100" dirty="0"/>
                    </a:p>
                  </a:txBody>
                  <a:tcPr marL="121888" marR="121888"/>
                </a:tc>
                <a:tc>
                  <a:txBody>
                    <a:bodyPr/>
                    <a:lstStyle/>
                    <a:p>
                      <a:r>
                        <a:rPr lang="en-US" sz="1100" dirty="0" smtClean="0"/>
                        <a:t>Distribution Point</a:t>
                      </a:r>
                      <a:endParaRPr lang="en-US" sz="1100" dirty="0"/>
                    </a:p>
                  </a:txBody>
                  <a:tcPr marL="121888" marR="121888"/>
                </a:tc>
              </a:tr>
              <a:tr h="599364">
                <a:tc gridSpan="2">
                  <a:txBody>
                    <a:bodyPr/>
                    <a:lstStyle/>
                    <a:p>
                      <a:endParaRPr lang="en-US" sz="1100" dirty="0"/>
                    </a:p>
                  </a:txBody>
                  <a:tcPr marL="121888" marR="121888"/>
                </a:tc>
                <a:tc hMerge="1">
                  <a:txBody>
                    <a:bodyPr/>
                    <a:lstStyle/>
                    <a:p>
                      <a:endParaRPr lang="en-US" sz="1100" dirty="0"/>
                    </a:p>
                  </a:txBody>
                  <a:tcPr marL="121888" marR="121888"/>
                </a:tc>
                <a:tc>
                  <a:txBody>
                    <a:bodyPr/>
                    <a:lstStyle/>
                    <a:p>
                      <a:r>
                        <a:rPr lang="en-US" sz="1100" dirty="0" smtClean="0"/>
                        <a:t>File Server containing source</a:t>
                      </a:r>
                      <a:r>
                        <a:rPr lang="en-US" sz="1100" baseline="0" dirty="0" smtClean="0"/>
                        <a:t> files</a:t>
                      </a:r>
                      <a:endParaRPr lang="en-US" sz="1100" dirty="0"/>
                    </a:p>
                  </a:txBody>
                  <a:tcPr marL="121888" marR="121888"/>
                </a:tc>
              </a:tr>
            </a:tbl>
          </a:graphicData>
        </a:graphic>
      </p:graphicFrame>
      <p:grpSp>
        <p:nvGrpSpPr>
          <p:cNvPr id="5" name="Group 71"/>
          <p:cNvGrpSpPr/>
          <p:nvPr/>
        </p:nvGrpSpPr>
        <p:grpSpPr>
          <a:xfrm>
            <a:off x="10163343" y="4932338"/>
            <a:ext cx="609441" cy="457200"/>
            <a:chOff x="1905000" y="4724400"/>
            <a:chExt cx="457200" cy="457200"/>
          </a:xfrm>
        </p:grpSpPr>
        <p:pic>
          <p:nvPicPr>
            <p:cNvPr id="78" name="Picture 2" descr="C:\Users\davidra\Documents\ClipArtforPowerpoint\DVD_ART36\Artwork_Imagery\Icons - Illustrations\_ SUPER VISTA STYLE\server.png"/>
            <p:cNvPicPr>
              <a:picLocks noChangeAspect="1" noChangeArrowheads="1"/>
            </p:cNvPicPr>
            <p:nvPr/>
          </p:nvPicPr>
          <p:blipFill>
            <a:blip r:embed="rId6" cstate="print"/>
            <a:srcRect/>
            <a:stretch>
              <a:fillRect/>
            </a:stretch>
          </p:blipFill>
          <p:spPr bwMode="auto">
            <a:xfrm>
              <a:off x="1905000" y="4724400"/>
              <a:ext cx="457200" cy="457200"/>
            </a:xfrm>
            <a:prstGeom prst="rect">
              <a:avLst/>
            </a:prstGeom>
            <a:noFill/>
          </p:spPr>
        </p:pic>
        <p:pic>
          <p:nvPicPr>
            <p:cNvPr id="81" name="Picture 4" descr="C:\Users\davidra\Documents\ClipArtforPowerpoint\DVD_ART35\Artwork_Imagery\Icons - Illustrations\_WINDOWS SERVER ICONS\Misc\Database cylinder.png"/>
            <p:cNvPicPr>
              <a:picLocks noChangeAspect="1" noChangeArrowheads="1"/>
            </p:cNvPicPr>
            <p:nvPr/>
          </p:nvPicPr>
          <p:blipFill>
            <a:blip r:embed="rId7" cstate="print"/>
            <a:srcRect/>
            <a:stretch>
              <a:fillRect/>
            </a:stretch>
          </p:blipFill>
          <p:spPr bwMode="auto">
            <a:xfrm>
              <a:off x="2133600" y="4876800"/>
              <a:ext cx="175846" cy="262709"/>
            </a:xfrm>
            <a:prstGeom prst="rect">
              <a:avLst/>
            </a:prstGeom>
            <a:noFill/>
          </p:spPr>
        </p:pic>
      </p:grpSp>
      <p:pic>
        <p:nvPicPr>
          <p:cNvPr id="115"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80670" y="5103788"/>
            <a:ext cx="204272"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 name="Picture 3" descr="C:\Users\davidra\Documents\ClipArtforPowerpoint\DVD_ART36\Artwork_Imagery\Icons - Illustrations\_ XML ICONS\Servers SQL database computer.png"/>
          <p:cNvPicPr>
            <a:picLocks noChangeAspect="1" noChangeArrowheads="1"/>
          </p:cNvPicPr>
          <p:nvPr/>
        </p:nvPicPr>
        <p:blipFill>
          <a:blip r:embed="rId9" cstate="print"/>
          <a:srcRect/>
          <a:stretch>
            <a:fillRect/>
          </a:stretch>
        </p:blipFill>
        <p:spPr bwMode="auto">
          <a:xfrm>
            <a:off x="9548837" y="4932336"/>
            <a:ext cx="343123" cy="381000"/>
          </a:xfrm>
          <a:prstGeom prst="rect">
            <a:avLst/>
          </a:prstGeom>
          <a:noFill/>
        </p:spPr>
      </p:pic>
      <p:sp>
        <p:nvSpPr>
          <p:cNvPr id="119" name="TextBox 118"/>
          <p:cNvSpPr txBox="1"/>
          <p:nvPr/>
        </p:nvSpPr>
        <p:spPr>
          <a:xfrm>
            <a:off x="609441" y="1066802"/>
            <a:ext cx="2539339" cy="346259"/>
          </a:xfrm>
          <a:prstGeom prst="rect">
            <a:avLst/>
          </a:prstGeom>
          <a:noFill/>
        </p:spPr>
        <p:txBody>
          <a:bodyPr wrap="square" lIns="68589" tIns="34295" rIns="68589" bIns="34295" rtlCol="0">
            <a:spAutoFit/>
          </a:bodyPr>
          <a:lstStyle/>
          <a:p>
            <a:pPr algn="ctr"/>
            <a:r>
              <a:rPr lang="en-US" b="1" dirty="0" smtClean="0"/>
              <a:t>ConfigMgr 2007</a:t>
            </a:r>
          </a:p>
        </p:txBody>
      </p:sp>
      <p:pic>
        <p:nvPicPr>
          <p:cNvPr id="145" name="Picture 3" descr="C:\Users\davidra\Documents\ClipArtforPowerpoint\DVD_ART36\Artwork_Imagery\Icons - Illustrations\_ XML ICONS\Servers SQL database computer.png"/>
          <p:cNvPicPr>
            <a:picLocks noChangeAspect="1" noChangeArrowheads="1"/>
          </p:cNvPicPr>
          <p:nvPr/>
        </p:nvPicPr>
        <p:blipFill>
          <a:blip r:embed="rId9" cstate="print"/>
          <a:srcRect/>
          <a:stretch>
            <a:fillRect/>
          </a:stretch>
        </p:blipFill>
        <p:spPr bwMode="auto">
          <a:xfrm>
            <a:off x="2364018" y="3034162"/>
            <a:ext cx="617622" cy="685800"/>
          </a:xfrm>
          <a:prstGeom prst="rect">
            <a:avLst/>
          </a:prstGeom>
          <a:noFill/>
        </p:spPr>
      </p:pic>
      <p:grpSp>
        <p:nvGrpSpPr>
          <p:cNvPr id="6" name="Group 93"/>
          <p:cNvGrpSpPr/>
          <p:nvPr/>
        </p:nvGrpSpPr>
        <p:grpSpPr>
          <a:xfrm>
            <a:off x="2574267" y="2952824"/>
            <a:ext cx="558993" cy="471488"/>
            <a:chOff x="6300788" y="405228"/>
            <a:chExt cx="840818" cy="709197"/>
          </a:xfrm>
        </p:grpSpPr>
        <p:pic>
          <p:nvPicPr>
            <p:cNvPr id="197" name="Picture 2" descr="C:\Users\davidra\Documents\ClipArtforPowerpoint\DVD_ART36\Artwork_Imagery\Icons - Illustrations\_ WINDOWS SERVER ICONS\Misc\Boxed Update retail software.png"/>
            <p:cNvPicPr>
              <a:picLocks noChangeAspect="1" noChangeArrowheads="1"/>
            </p:cNvPicPr>
            <p:nvPr/>
          </p:nvPicPr>
          <p:blipFill>
            <a:blip r:embed="rId10" cstate="print"/>
            <a:srcRect/>
            <a:stretch>
              <a:fillRect/>
            </a:stretch>
          </p:blipFill>
          <p:spPr bwMode="auto">
            <a:xfrm>
              <a:off x="6300788" y="405228"/>
              <a:ext cx="621346" cy="435439"/>
            </a:xfrm>
            <a:prstGeom prst="rect">
              <a:avLst/>
            </a:prstGeom>
            <a:noFill/>
          </p:spPr>
        </p:pic>
        <p:pic>
          <p:nvPicPr>
            <p:cNvPr id="198" name="Picture 5" descr="C:\Users\davidra\Documents\ClipArtforPowerpoint\DVD_ART36\Artwork_Imagery\Icons - Illustrations\_ WINDOWS VISTA ICONS\Software box retail DVD package.png"/>
            <p:cNvPicPr>
              <a:picLocks noChangeAspect="1" noChangeArrowheads="1"/>
            </p:cNvPicPr>
            <p:nvPr/>
          </p:nvPicPr>
          <p:blipFill>
            <a:blip r:embed="rId11" cstate="print"/>
            <a:srcRect/>
            <a:stretch>
              <a:fillRect/>
            </a:stretch>
          </p:blipFill>
          <p:spPr bwMode="auto">
            <a:xfrm>
              <a:off x="6494075" y="628650"/>
              <a:ext cx="647531" cy="485775"/>
            </a:xfrm>
            <a:prstGeom prst="rect">
              <a:avLst/>
            </a:prstGeom>
            <a:noFill/>
          </p:spPr>
        </p:pic>
      </p:grpSp>
      <p:sp>
        <p:nvSpPr>
          <p:cNvPr id="236" name="TextBox 235"/>
          <p:cNvSpPr txBox="1"/>
          <p:nvPr/>
        </p:nvSpPr>
        <p:spPr>
          <a:xfrm>
            <a:off x="482245" y="2729672"/>
            <a:ext cx="2539339" cy="346259"/>
          </a:xfrm>
          <a:prstGeom prst="rect">
            <a:avLst/>
          </a:prstGeom>
          <a:noFill/>
        </p:spPr>
        <p:txBody>
          <a:bodyPr wrap="square" lIns="68589" tIns="34295" rIns="68589" bIns="34295" rtlCol="0">
            <a:spAutoFit/>
          </a:bodyPr>
          <a:lstStyle/>
          <a:p>
            <a:pPr algn="ctr"/>
            <a:r>
              <a:rPr lang="en-US" b="1" dirty="0" smtClean="0"/>
              <a:t>Primary Site</a:t>
            </a:r>
            <a:endParaRPr lang="en-US" b="1" dirty="0"/>
          </a:p>
        </p:txBody>
      </p:sp>
      <p:grpSp>
        <p:nvGrpSpPr>
          <p:cNvPr id="7" name="Group 33"/>
          <p:cNvGrpSpPr/>
          <p:nvPr/>
        </p:nvGrpSpPr>
        <p:grpSpPr>
          <a:xfrm>
            <a:off x="3181419" y="2806553"/>
            <a:ext cx="3693309" cy="686144"/>
            <a:chOff x="3181419" y="2806553"/>
            <a:chExt cx="3693309" cy="686144"/>
          </a:xfrm>
        </p:grpSpPr>
        <p:cxnSp>
          <p:nvCxnSpPr>
            <p:cNvPr id="238" name="Straight Arrow Connector 237"/>
            <p:cNvCxnSpPr>
              <a:stCxn id="239" idx="3"/>
            </p:cNvCxnSpPr>
            <p:nvPr/>
          </p:nvCxnSpPr>
          <p:spPr>
            <a:xfrm flipV="1">
              <a:off x="3491119" y="2806553"/>
              <a:ext cx="3383609" cy="50147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9" name="TextBox 238"/>
            <p:cNvSpPr txBox="1"/>
            <p:nvPr/>
          </p:nvSpPr>
          <p:spPr>
            <a:xfrm>
              <a:off x="3181419" y="3123365"/>
              <a:ext cx="309700" cy="369332"/>
            </a:xfrm>
            <a:prstGeom prst="rect">
              <a:avLst/>
            </a:prstGeom>
            <a:solidFill>
              <a:srgbClr val="FF0000"/>
            </a:solidFill>
            <a:ln w="57150">
              <a:solidFill>
                <a:srgbClr val="FF0000"/>
              </a:solidFill>
            </a:ln>
          </p:spPr>
          <p:txBody>
            <a:bodyPr wrap="none" rtlCol="0">
              <a:spAutoFit/>
            </a:bodyPr>
            <a:lstStyle/>
            <a:p>
              <a:r>
                <a:rPr lang="en-US" dirty="0" smtClean="0"/>
                <a:t>1</a:t>
              </a:r>
            </a:p>
          </p:txBody>
        </p:sp>
      </p:grpSp>
      <p:sp>
        <p:nvSpPr>
          <p:cNvPr id="242" name="TextBox 241"/>
          <p:cNvSpPr txBox="1"/>
          <p:nvPr/>
        </p:nvSpPr>
        <p:spPr>
          <a:xfrm>
            <a:off x="9369759" y="1112065"/>
            <a:ext cx="2755906" cy="3116248"/>
          </a:xfrm>
          <a:prstGeom prst="rect">
            <a:avLst/>
          </a:prstGeom>
        </p:spPr>
        <p:style>
          <a:lnRef idx="1">
            <a:schemeClr val="dk1"/>
          </a:lnRef>
          <a:fillRef idx="2">
            <a:schemeClr val="dk1"/>
          </a:fillRef>
          <a:effectRef idx="1">
            <a:schemeClr val="dk1"/>
          </a:effectRef>
          <a:fontRef idx="minor">
            <a:schemeClr val="dk1"/>
          </a:fontRef>
        </p:style>
        <p:txBody>
          <a:bodyPr wrap="square" lIns="68589" tIns="34295" rIns="68589" bIns="34295" rtlCol="0">
            <a:spAutoFit/>
          </a:bodyPr>
          <a:lstStyle/>
          <a:p>
            <a:pPr marL="257209" indent="-257209">
              <a:buFont typeface="+mj-lt"/>
              <a:buAutoNum type="arabicPeriod"/>
            </a:pPr>
            <a:r>
              <a:rPr lang="en-US" b="1" dirty="0" smtClean="0"/>
              <a:t>Migrate Office 2010</a:t>
            </a:r>
          </a:p>
          <a:p>
            <a:pPr marL="742932" lvl="1" indent="-285750">
              <a:buFont typeface="Arial" pitchFamily="34" charset="0"/>
              <a:buChar char="•"/>
            </a:pPr>
            <a:r>
              <a:rPr lang="en-US" b="1" dirty="0" smtClean="0"/>
              <a:t>Metadata only</a:t>
            </a:r>
          </a:p>
          <a:p>
            <a:pPr marL="257209" indent="-257209">
              <a:buFont typeface="+mj-lt"/>
              <a:buAutoNum type="arabicPeriod"/>
            </a:pPr>
            <a:r>
              <a:rPr lang="en-US" b="1" dirty="0" smtClean="0"/>
              <a:t>Distribution Manager picks up source files</a:t>
            </a:r>
          </a:p>
          <a:p>
            <a:pPr marL="257209" indent="-257209">
              <a:buFont typeface="+mj-lt"/>
              <a:buAutoNum type="arabicPeriod"/>
            </a:pPr>
            <a:r>
              <a:rPr lang="en-US" b="1" dirty="0" smtClean="0"/>
              <a:t>Content distributed to distribution point</a:t>
            </a:r>
          </a:p>
          <a:p>
            <a:pPr marL="257209" indent="-257209">
              <a:buFont typeface="+mj-lt"/>
              <a:buAutoNum type="arabicPeriod"/>
            </a:pPr>
            <a:r>
              <a:rPr lang="en-US" b="1" dirty="0" smtClean="0"/>
              <a:t>Client gets policy with Office 2010 app</a:t>
            </a:r>
          </a:p>
          <a:p>
            <a:pPr marL="257209" indent="-257209">
              <a:buFont typeface="+mj-lt"/>
              <a:buAutoNum type="arabicPeriod"/>
            </a:pPr>
            <a:r>
              <a:rPr lang="en-US" b="1" dirty="0" smtClean="0"/>
              <a:t>Client retrieves content for Office 2010 app</a:t>
            </a:r>
          </a:p>
        </p:txBody>
      </p:sp>
      <p:sp>
        <p:nvSpPr>
          <p:cNvPr id="258" name="TextBox 257"/>
          <p:cNvSpPr txBox="1"/>
          <p:nvPr/>
        </p:nvSpPr>
        <p:spPr>
          <a:xfrm>
            <a:off x="4875530" y="1078470"/>
            <a:ext cx="2539339" cy="346259"/>
          </a:xfrm>
          <a:prstGeom prst="rect">
            <a:avLst/>
          </a:prstGeom>
          <a:noFill/>
        </p:spPr>
        <p:txBody>
          <a:bodyPr wrap="square" lIns="68589" tIns="34295" rIns="68589" bIns="34295" rtlCol="0">
            <a:spAutoFit/>
          </a:bodyPr>
          <a:lstStyle/>
          <a:p>
            <a:pPr algn="ctr"/>
            <a:r>
              <a:rPr lang="en-US" b="1" dirty="0" smtClean="0"/>
              <a:t>ConfigMgr 2012</a:t>
            </a:r>
          </a:p>
        </p:txBody>
      </p:sp>
      <p:grpSp>
        <p:nvGrpSpPr>
          <p:cNvPr id="8" name="Group 10"/>
          <p:cNvGrpSpPr/>
          <p:nvPr/>
        </p:nvGrpSpPr>
        <p:grpSpPr>
          <a:xfrm>
            <a:off x="5884469" y="2979683"/>
            <a:ext cx="1205753" cy="896979"/>
            <a:chOff x="5682045" y="2345143"/>
            <a:chExt cx="1796609" cy="1391903"/>
          </a:xfrm>
        </p:grpSpPr>
        <p:cxnSp>
          <p:nvCxnSpPr>
            <p:cNvPr id="273" name="Straight Arrow Connector 272"/>
            <p:cNvCxnSpPr>
              <a:endCxn id="57" idx="3"/>
            </p:cNvCxnSpPr>
            <p:nvPr/>
          </p:nvCxnSpPr>
          <p:spPr>
            <a:xfrm flipH="1">
              <a:off x="5682045" y="2345143"/>
              <a:ext cx="1796609" cy="1391903"/>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6633431" y="3041094"/>
              <a:ext cx="389253" cy="573117"/>
            </a:xfrm>
            <a:prstGeom prst="rect">
              <a:avLst/>
            </a:prstGeom>
            <a:solidFill>
              <a:srgbClr val="FF0000"/>
            </a:solidFill>
            <a:ln w="57150">
              <a:solidFill>
                <a:srgbClr val="FF0000"/>
              </a:solidFill>
            </a:ln>
          </p:spPr>
          <p:txBody>
            <a:bodyPr wrap="square" rtlCol="0">
              <a:spAutoFit/>
            </a:bodyPr>
            <a:lstStyle/>
            <a:p>
              <a:r>
                <a:rPr lang="en-US" dirty="0" smtClean="0"/>
                <a:t>3</a:t>
              </a:r>
            </a:p>
          </p:txBody>
        </p:sp>
      </p:grpSp>
      <p:pic>
        <p:nvPicPr>
          <p:cNvPr id="54" name="Picture 2" descr="\\sharepoint.partners.extranet.microsoft.com@SSL\DavWWWRoot\sites\MAXVIS\Icons\Final Files\SCCM\png\83_Distribution Point_32.png"/>
          <p:cNvPicPr>
            <a:picLocks noChangeAspect="1" noChangeArrowheads="1"/>
          </p:cNvPicPr>
          <p:nvPr/>
        </p:nvPicPr>
        <p:blipFill>
          <a:blip r:embed="rId12"/>
          <a:srcRect/>
          <a:stretch>
            <a:fillRect/>
          </a:stretch>
        </p:blipFill>
        <p:spPr bwMode="auto">
          <a:xfrm>
            <a:off x="370929" y="242295"/>
            <a:ext cx="406399" cy="406400"/>
          </a:xfrm>
          <a:prstGeom prst="rect">
            <a:avLst/>
          </a:prstGeom>
          <a:noFill/>
        </p:spPr>
      </p:pic>
      <p:grpSp>
        <p:nvGrpSpPr>
          <p:cNvPr id="9" name="Group 4"/>
          <p:cNvGrpSpPr/>
          <p:nvPr/>
        </p:nvGrpSpPr>
        <p:grpSpPr>
          <a:xfrm>
            <a:off x="10163343" y="5503838"/>
            <a:ext cx="609441" cy="457200"/>
            <a:chOff x="10163343" y="6063406"/>
            <a:chExt cx="609441" cy="457200"/>
          </a:xfrm>
        </p:grpSpPr>
        <p:pic>
          <p:nvPicPr>
            <p:cNvPr id="49" name="Picture 2" descr="C:\Users\davidra\Documents\ClipArtforPowerpoint\DVD_ART36\Artwork_Imagery\Icons - Illustrations\_ SUPER VISTA STYLE\server.png"/>
            <p:cNvPicPr>
              <a:picLocks noChangeAspect="1" noChangeArrowheads="1"/>
            </p:cNvPicPr>
            <p:nvPr/>
          </p:nvPicPr>
          <p:blipFill>
            <a:blip r:embed="rId6" cstate="print"/>
            <a:srcRect/>
            <a:stretch>
              <a:fillRect/>
            </a:stretch>
          </p:blipFill>
          <p:spPr bwMode="auto">
            <a:xfrm>
              <a:off x="10163343" y="6063406"/>
              <a:ext cx="609441" cy="457200"/>
            </a:xfrm>
            <a:prstGeom prst="rect">
              <a:avLst/>
            </a:prstGeom>
            <a:noFill/>
          </p:spPr>
        </p:pic>
        <p:pic>
          <p:nvPicPr>
            <p:cNvPr id="51" name="Picture 2" descr="C:\Users\davidra\Documents\ClipArtforPowerpoint\DVD_ART36\Artwork_Imagery\Icons - Illustrations\_ WINDOWS SERVER ICONS\Documents\Virtual Folder file open.png"/>
            <p:cNvPicPr>
              <a:picLocks noChangeAspect="1" noChangeArrowheads="1"/>
            </p:cNvPicPr>
            <p:nvPr/>
          </p:nvPicPr>
          <p:blipFill>
            <a:blip r:embed="rId13" cstate="print"/>
            <a:srcRect/>
            <a:stretch>
              <a:fillRect/>
            </a:stretch>
          </p:blipFill>
          <p:spPr bwMode="auto">
            <a:xfrm>
              <a:off x="10468063" y="6292006"/>
              <a:ext cx="210313" cy="175261"/>
            </a:xfrm>
            <a:prstGeom prst="rect">
              <a:avLst/>
            </a:prstGeom>
            <a:noFill/>
          </p:spPr>
        </p:pic>
      </p:grpSp>
      <p:grpSp>
        <p:nvGrpSpPr>
          <p:cNvPr id="10" name="Group 55"/>
          <p:cNvGrpSpPr/>
          <p:nvPr/>
        </p:nvGrpSpPr>
        <p:grpSpPr>
          <a:xfrm>
            <a:off x="5092440" y="3579573"/>
            <a:ext cx="792029" cy="594177"/>
            <a:chOff x="10163343" y="6063406"/>
            <a:chExt cx="609441" cy="457200"/>
          </a:xfrm>
        </p:grpSpPr>
        <p:pic>
          <p:nvPicPr>
            <p:cNvPr id="57" name="Picture 2" descr="C:\Users\davidra\Documents\ClipArtforPowerpoint\DVD_ART36\Artwork_Imagery\Icons - Illustrations\_ SUPER VISTA STYLE\server.png"/>
            <p:cNvPicPr>
              <a:picLocks noChangeAspect="1" noChangeArrowheads="1"/>
            </p:cNvPicPr>
            <p:nvPr/>
          </p:nvPicPr>
          <p:blipFill>
            <a:blip r:embed="rId6" cstate="print"/>
            <a:srcRect/>
            <a:stretch>
              <a:fillRect/>
            </a:stretch>
          </p:blipFill>
          <p:spPr bwMode="auto">
            <a:xfrm>
              <a:off x="10163343" y="6063406"/>
              <a:ext cx="609441" cy="457200"/>
            </a:xfrm>
            <a:prstGeom prst="rect">
              <a:avLst/>
            </a:prstGeom>
            <a:noFill/>
          </p:spPr>
        </p:pic>
        <p:pic>
          <p:nvPicPr>
            <p:cNvPr id="58" name="Picture 2" descr="C:\Users\davidra\Documents\ClipArtforPowerpoint\DVD_ART36\Artwork_Imagery\Icons - Illustrations\_ WINDOWS SERVER ICONS\Documents\Virtual Folder file open.png"/>
            <p:cNvPicPr>
              <a:picLocks noChangeAspect="1" noChangeArrowheads="1"/>
            </p:cNvPicPr>
            <p:nvPr/>
          </p:nvPicPr>
          <p:blipFill>
            <a:blip r:embed="rId13" cstate="print"/>
            <a:srcRect/>
            <a:stretch>
              <a:fillRect/>
            </a:stretch>
          </p:blipFill>
          <p:spPr bwMode="auto">
            <a:xfrm>
              <a:off x="10468063" y="6292006"/>
              <a:ext cx="210313" cy="175261"/>
            </a:xfrm>
            <a:prstGeom prst="rect">
              <a:avLst/>
            </a:prstGeom>
            <a:noFill/>
          </p:spPr>
        </p:pic>
      </p:grpSp>
      <p:pic>
        <p:nvPicPr>
          <p:cNvPr id="63" name="Picture 2" descr="C:\Users\davidra\Documents\ClipArtforPowerpoint\DVD_ART36\Artwork_Imagery\Icons - Illustrations\_ SUPER VISTA STYLE\server.png"/>
          <p:cNvPicPr>
            <a:picLocks noChangeAspect="1" noChangeArrowheads="1"/>
          </p:cNvPicPr>
          <p:nvPr/>
        </p:nvPicPr>
        <p:blipFill>
          <a:blip r:embed="rId6" cstate="print"/>
          <a:srcRect/>
          <a:stretch>
            <a:fillRect/>
          </a:stretch>
        </p:blipFill>
        <p:spPr bwMode="auto">
          <a:xfrm>
            <a:off x="9797071" y="6113438"/>
            <a:ext cx="609441" cy="457200"/>
          </a:xfrm>
          <a:prstGeom prst="rect">
            <a:avLst/>
          </a:prstGeom>
          <a:noFill/>
        </p:spPr>
      </p:pic>
      <p:pic>
        <p:nvPicPr>
          <p:cNvPr id="64" name="Picture 2" descr="C:\Users\davidra\Documents\ClipArtforPowerpoint\DVD_ART36\Artwork_Imagery\Icons - Illustrations\_ WINDOWS SERVER ICONS\Documents\Share Folder sharing documents.png"/>
          <p:cNvPicPr>
            <a:picLocks noChangeAspect="1" noChangeArrowheads="1"/>
          </p:cNvPicPr>
          <p:nvPr/>
        </p:nvPicPr>
        <p:blipFill>
          <a:blip r:embed="rId14" cstate="print"/>
          <a:srcRect/>
          <a:stretch>
            <a:fillRect/>
          </a:stretch>
        </p:blipFill>
        <p:spPr bwMode="auto">
          <a:xfrm>
            <a:off x="10078702" y="6342038"/>
            <a:ext cx="192598" cy="234214"/>
          </a:xfrm>
          <a:prstGeom prst="rect">
            <a:avLst/>
          </a:prstGeom>
          <a:noFill/>
        </p:spPr>
      </p:pic>
      <p:grpSp>
        <p:nvGrpSpPr>
          <p:cNvPr id="11" name="Group 25"/>
          <p:cNvGrpSpPr/>
          <p:nvPr/>
        </p:nvGrpSpPr>
        <p:grpSpPr>
          <a:xfrm>
            <a:off x="4277964" y="1563671"/>
            <a:ext cx="764291" cy="637581"/>
            <a:chOff x="4277964" y="1563671"/>
            <a:chExt cx="764291" cy="637581"/>
          </a:xfrm>
        </p:grpSpPr>
        <p:pic>
          <p:nvPicPr>
            <p:cNvPr id="65" name="Picture 2" descr="C:\Users\davidra\Documents\ClipArtforPowerpoint\DVD_ART36\Artwork_Imagery\Icons - Illustrations\_ SUPER VISTA STYLE\server.png"/>
            <p:cNvPicPr>
              <a:picLocks noChangeAspect="1" noChangeArrowheads="1"/>
            </p:cNvPicPr>
            <p:nvPr/>
          </p:nvPicPr>
          <p:blipFill>
            <a:blip r:embed="rId6" cstate="print"/>
            <a:srcRect/>
            <a:stretch>
              <a:fillRect/>
            </a:stretch>
          </p:blipFill>
          <p:spPr bwMode="auto">
            <a:xfrm>
              <a:off x="4277964" y="1563671"/>
              <a:ext cx="764291" cy="573368"/>
            </a:xfrm>
            <a:prstGeom prst="rect">
              <a:avLst/>
            </a:prstGeom>
            <a:noFill/>
          </p:spPr>
        </p:pic>
        <p:pic>
          <p:nvPicPr>
            <p:cNvPr id="67" name="Picture 2" descr="C:\Users\davidra\Documents\ClipArtforPowerpoint\DVD_ART36\Artwork_Imagery\Icons - Illustrations\_ WINDOWS SERVER ICONS\Documents\Share Folder sharing documents.png"/>
            <p:cNvPicPr>
              <a:picLocks noChangeAspect="1" noChangeArrowheads="1"/>
            </p:cNvPicPr>
            <p:nvPr/>
          </p:nvPicPr>
          <p:blipFill>
            <a:blip r:embed="rId14" cstate="print"/>
            <a:srcRect/>
            <a:stretch>
              <a:fillRect/>
            </a:stretch>
          </p:blipFill>
          <p:spPr bwMode="auto">
            <a:xfrm>
              <a:off x="4633996" y="1907528"/>
              <a:ext cx="241534" cy="293724"/>
            </a:xfrm>
            <a:prstGeom prst="rect">
              <a:avLst/>
            </a:prstGeom>
            <a:noFill/>
          </p:spPr>
        </p:pic>
      </p:grpSp>
      <p:grpSp>
        <p:nvGrpSpPr>
          <p:cNvPr id="12" name="Group 67"/>
          <p:cNvGrpSpPr/>
          <p:nvPr/>
        </p:nvGrpSpPr>
        <p:grpSpPr>
          <a:xfrm>
            <a:off x="5042255" y="1850355"/>
            <a:ext cx="1832473" cy="578982"/>
            <a:chOff x="5080614" y="1954490"/>
            <a:chExt cx="2730443" cy="898447"/>
          </a:xfrm>
        </p:grpSpPr>
        <p:cxnSp>
          <p:nvCxnSpPr>
            <p:cNvPr id="69" name="Straight Arrow Connector 68"/>
            <p:cNvCxnSpPr>
              <a:endCxn id="65" idx="3"/>
            </p:cNvCxnSpPr>
            <p:nvPr/>
          </p:nvCxnSpPr>
          <p:spPr>
            <a:xfrm flipH="1" flipV="1">
              <a:off x="5080614" y="1954490"/>
              <a:ext cx="2730443" cy="898447"/>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5939518" y="2271105"/>
              <a:ext cx="389253" cy="573118"/>
            </a:xfrm>
            <a:prstGeom prst="rect">
              <a:avLst/>
            </a:prstGeom>
            <a:solidFill>
              <a:srgbClr val="FF0000"/>
            </a:solidFill>
            <a:ln w="57150">
              <a:solidFill>
                <a:srgbClr val="FF0000"/>
              </a:solidFill>
            </a:ln>
          </p:spPr>
          <p:txBody>
            <a:bodyPr wrap="square" rtlCol="0">
              <a:spAutoFit/>
            </a:bodyPr>
            <a:lstStyle/>
            <a:p>
              <a:r>
                <a:rPr lang="en-US" dirty="0" smtClean="0"/>
                <a:t>2</a:t>
              </a:r>
            </a:p>
          </p:txBody>
        </p:sp>
      </p:grpSp>
      <p:grpSp>
        <p:nvGrpSpPr>
          <p:cNvPr id="13" name="Group 75"/>
          <p:cNvGrpSpPr/>
          <p:nvPr/>
        </p:nvGrpSpPr>
        <p:grpSpPr>
          <a:xfrm>
            <a:off x="5488454" y="4173749"/>
            <a:ext cx="657252" cy="871062"/>
            <a:chOff x="4864896" y="3961571"/>
            <a:chExt cx="979327" cy="1351687"/>
          </a:xfrm>
        </p:grpSpPr>
        <p:cxnSp>
          <p:nvCxnSpPr>
            <p:cNvPr id="77" name="Straight Arrow Connector 76"/>
            <p:cNvCxnSpPr>
              <a:endCxn id="57" idx="2"/>
            </p:cNvCxnSpPr>
            <p:nvPr/>
          </p:nvCxnSpPr>
          <p:spPr>
            <a:xfrm flipH="1" flipV="1">
              <a:off x="4864896" y="3961571"/>
              <a:ext cx="693887" cy="1351687"/>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5454970" y="4607324"/>
              <a:ext cx="389253" cy="573118"/>
            </a:xfrm>
            <a:prstGeom prst="rect">
              <a:avLst/>
            </a:prstGeom>
            <a:solidFill>
              <a:srgbClr val="FF0000"/>
            </a:solidFill>
            <a:ln w="57150">
              <a:solidFill>
                <a:srgbClr val="FF0000"/>
              </a:solidFill>
            </a:ln>
          </p:spPr>
          <p:txBody>
            <a:bodyPr wrap="square" rtlCol="0">
              <a:spAutoFit/>
            </a:bodyPr>
            <a:lstStyle/>
            <a:p>
              <a:r>
                <a:rPr lang="en-US" dirty="0" smtClean="0"/>
                <a:t>5</a:t>
              </a:r>
            </a:p>
          </p:txBody>
        </p:sp>
      </p:grpSp>
      <p:grpSp>
        <p:nvGrpSpPr>
          <p:cNvPr id="14" name="Group 79"/>
          <p:cNvGrpSpPr/>
          <p:nvPr/>
        </p:nvGrpSpPr>
        <p:grpSpPr>
          <a:xfrm>
            <a:off x="6907001" y="3034162"/>
            <a:ext cx="525359" cy="2181930"/>
            <a:chOff x="6751497" y="1956705"/>
            <a:chExt cx="782802" cy="3385852"/>
          </a:xfrm>
        </p:grpSpPr>
        <p:cxnSp>
          <p:nvCxnSpPr>
            <p:cNvPr id="82" name="Straight Arrow Connector 81"/>
            <p:cNvCxnSpPr/>
            <p:nvPr/>
          </p:nvCxnSpPr>
          <p:spPr>
            <a:xfrm flipV="1">
              <a:off x="6751497" y="1956705"/>
              <a:ext cx="782802" cy="338585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7024501" y="3797716"/>
              <a:ext cx="389253" cy="573118"/>
            </a:xfrm>
            <a:prstGeom prst="rect">
              <a:avLst/>
            </a:prstGeom>
            <a:solidFill>
              <a:srgbClr val="FF0000"/>
            </a:solidFill>
            <a:ln w="57150">
              <a:solidFill>
                <a:srgbClr val="FF0000"/>
              </a:solidFill>
            </a:ln>
          </p:spPr>
          <p:txBody>
            <a:bodyPr wrap="square" rtlCol="0">
              <a:spAutoFit/>
            </a:bodyPr>
            <a:lstStyle/>
            <a:p>
              <a:r>
                <a:rPr lang="en-US" dirty="0" smtClean="0"/>
                <a:t>4</a:t>
              </a:r>
            </a:p>
          </p:txBody>
        </p:sp>
      </p:grpSp>
    </p:spTree>
    <p:extLst>
      <p:ext uri="{BB962C8B-B14F-4D97-AF65-F5344CB8AC3E}">
        <p14:creationId xmlns:p14="http://schemas.microsoft.com/office/powerpoint/2010/main" val="41452787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63" presetClass="path" presetSubtype="0" accel="50000" decel="50000" fill="hold" nodeType="withEffect">
                                  <p:stCondLst>
                                    <p:cond delay="0"/>
                                  </p:stCondLst>
                                  <p:childTnLst>
                                    <p:animMotion origin="layout" path="M 4.91077E-7 1.07308E-6 L 0.36473 -0.07216 " pathEditMode="relative" rAng="0" ptsTypes="AA">
                                      <p:cBhvr>
                                        <p:cTn id="8" dur="2000" fill="hold"/>
                                        <p:tgtEl>
                                          <p:spTgt spid="6"/>
                                        </p:tgtEl>
                                        <p:attrNameLst>
                                          <p:attrName>ppt_x</p:attrName>
                                          <p:attrName>ppt_y</p:attrName>
                                        </p:attrNameLst>
                                      </p:cBhvr>
                                      <p:rCtr x="18236" y="-3608"/>
                                    </p:animMotion>
                                  </p:childTnLst>
                                </p:cTn>
                              </p:par>
                              <p:par>
                                <p:cTn id="9" presetID="1" presetClass="entr" presetSubtype="0" fill="hold" grpId="0" nodeType="withEffect">
                                  <p:stCondLst>
                                    <p:cond delay="0"/>
                                  </p:stCondLst>
                                  <p:childTnLst>
                                    <p:set>
                                      <p:cBhvr>
                                        <p:cTn id="10" dur="1" fill="hold">
                                          <p:stCondLst>
                                            <p:cond delay="0"/>
                                          </p:stCondLst>
                                        </p:cTn>
                                        <p:tgtEl>
                                          <p:spTgt spid="242">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2">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2">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2">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2">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Objects supported for Migration</a:t>
            </a:r>
            <a:endParaRPr lang="en-US" dirty="0"/>
          </a:p>
        </p:txBody>
      </p:sp>
      <p:sp>
        <p:nvSpPr>
          <p:cNvPr id="3" name="Content Placeholder 2"/>
          <p:cNvSpPr>
            <a:spLocks noGrp="1"/>
          </p:cNvSpPr>
          <p:nvPr>
            <p:ph idx="1"/>
          </p:nvPr>
        </p:nvSpPr>
        <p:spPr>
          <a:xfrm>
            <a:off x="519113" y="1447799"/>
            <a:ext cx="11368087" cy="4979895"/>
          </a:xfrm>
        </p:spPr>
        <p:txBody>
          <a:bodyPr>
            <a:noAutofit/>
          </a:bodyPr>
          <a:lstStyle/>
          <a:p>
            <a:pPr lvl="0"/>
            <a:r>
              <a:rPr lang="en-US" sz="2400" dirty="0"/>
              <a:t>Collections</a:t>
            </a:r>
          </a:p>
          <a:p>
            <a:pPr lvl="0"/>
            <a:r>
              <a:rPr lang="en-US" sz="2400" dirty="0"/>
              <a:t>Advertisements</a:t>
            </a:r>
          </a:p>
          <a:p>
            <a:pPr lvl="0"/>
            <a:r>
              <a:rPr lang="en-US" sz="2400" dirty="0"/>
              <a:t>Boundaries</a:t>
            </a:r>
          </a:p>
          <a:p>
            <a:pPr lvl="0"/>
            <a:r>
              <a:rPr lang="en-US" sz="2400" dirty="0"/>
              <a:t>Software Distribution Packages and Virtual Application Packages</a:t>
            </a:r>
          </a:p>
          <a:p>
            <a:pPr lvl="0"/>
            <a:r>
              <a:rPr lang="en-US" sz="2400" dirty="0"/>
              <a:t>Software Update: </a:t>
            </a:r>
          </a:p>
          <a:p>
            <a:pPr lvl="1"/>
            <a:r>
              <a:rPr lang="en-US" sz="2000" dirty="0"/>
              <a:t>Deployments, Deployment Packages, Templates and Software Update Lists</a:t>
            </a:r>
          </a:p>
          <a:p>
            <a:pPr lvl="0"/>
            <a:r>
              <a:rPr lang="en-US" sz="2400" dirty="0"/>
              <a:t>Operating System Deployment: </a:t>
            </a:r>
          </a:p>
          <a:p>
            <a:pPr lvl="1"/>
            <a:r>
              <a:rPr lang="en-US" sz="2000" dirty="0"/>
              <a:t>Boot Images, Driver Packages, Drivers, Images, Packages and Task Sequences</a:t>
            </a:r>
          </a:p>
          <a:p>
            <a:pPr lvl="0"/>
            <a:r>
              <a:rPr lang="en-US" sz="2400" dirty="0"/>
              <a:t>Settings Management:  </a:t>
            </a:r>
          </a:p>
          <a:p>
            <a:pPr lvl="1"/>
            <a:r>
              <a:rPr lang="en-US" sz="2000" dirty="0"/>
              <a:t>Configuration Baselines and Configuration Items</a:t>
            </a:r>
          </a:p>
          <a:p>
            <a:pPr lvl="0"/>
            <a:r>
              <a:rPr lang="en-US" sz="2400" dirty="0"/>
              <a:t>Asset Intelligence Customizations </a:t>
            </a:r>
          </a:p>
          <a:p>
            <a:r>
              <a:rPr lang="en-US" sz="2400" dirty="0"/>
              <a:t>Software Metering Rules</a:t>
            </a:r>
          </a:p>
        </p:txBody>
      </p:sp>
      <p:pic>
        <p:nvPicPr>
          <p:cNvPr id="4" name="Picture 2" descr="\\sharepoint.partners.extranet.microsoft.com@SSL\DavWWWRoot\sites\MAXVIS\Icons\Final Files\SCCM\png\migration_jobs_32x32.png"/>
          <p:cNvPicPr>
            <a:picLocks noChangeAspect="1" noChangeArrowheads="1"/>
          </p:cNvPicPr>
          <p:nvPr/>
        </p:nvPicPr>
        <p:blipFill>
          <a:blip r:embed="rId2"/>
          <a:srcRect/>
          <a:stretch>
            <a:fillRect/>
          </a:stretch>
        </p:blipFill>
        <p:spPr bwMode="auto">
          <a:xfrm>
            <a:off x="323856" y="240265"/>
            <a:ext cx="565858" cy="565859"/>
          </a:xfrm>
          <a:prstGeom prst="rect">
            <a:avLst/>
          </a:prstGeom>
          <a:noFill/>
        </p:spPr>
      </p:pic>
    </p:spTree>
    <p:extLst>
      <p:ext uri="{BB962C8B-B14F-4D97-AF65-F5344CB8AC3E}">
        <p14:creationId xmlns:p14="http://schemas.microsoft.com/office/powerpoint/2010/main" val="242417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Distribution Points</a:t>
            </a:r>
            <a:endParaRPr lang="en-US" dirty="0"/>
          </a:p>
        </p:txBody>
      </p:sp>
      <p:sp>
        <p:nvSpPr>
          <p:cNvPr id="3" name="Text Placeholder 2"/>
          <p:cNvSpPr>
            <a:spLocks noGrp="1"/>
          </p:cNvSpPr>
          <p:nvPr>
            <p:ph type="body" sz="quarter" idx="10"/>
          </p:nvPr>
        </p:nvSpPr>
        <p:spPr>
          <a:xfrm>
            <a:off x="507868" y="1447802"/>
            <a:ext cx="8404120" cy="5010602"/>
          </a:xfrm>
        </p:spPr>
        <p:txBody>
          <a:bodyPr/>
          <a:lstStyle/>
          <a:p>
            <a:r>
              <a:rPr lang="en-US" dirty="0" err="1" smtClean="0"/>
              <a:t>ConfigMgr</a:t>
            </a:r>
            <a:r>
              <a:rPr lang="en-US" dirty="0" smtClean="0"/>
              <a:t> 2007 Distribution Points sharing </a:t>
            </a:r>
          </a:p>
          <a:p>
            <a:pPr lvl="1"/>
            <a:r>
              <a:rPr lang="en-US" dirty="0" smtClean="0"/>
              <a:t>Clients can retrieve content for migrated Packages which are hosted on ConfigMgr 2007 Distribution Points </a:t>
            </a:r>
          </a:p>
          <a:p>
            <a:pPr lvl="1"/>
            <a:r>
              <a:rPr lang="en-US" dirty="0" smtClean="0"/>
              <a:t>Excludes </a:t>
            </a:r>
            <a:r>
              <a:rPr lang="en-US" dirty="0" err="1" smtClean="0"/>
              <a:t>Bootimages</a:t>
            </a:r>
            <a:r>
              <a:rPr lang="en-US" dirty="0" smtClean="0"/>
              <a:t> and App-V content</a:t>
            </a:r>
          </a:p>
          <a:p>
            <a:endParaRPr lang="en-US" dirty="0" smtClean="0"/>
          </a:p>
          <a:p>
            <a:pPr marL="0" indent="0">
              <a:buNone/>
            </a:pPr>
            <a:endParaRPr lang="en-US" dirty="0" smtClean="0"/>
          </a:p>
          <a:p>
            <a:endParaRPr lang="en-US" dirty="0" smtClean="0"/>
          </a:p>
        </p:txBody>
      </p:sp>
      <p:pic>
        <p:nvPicPr>
          <p:cNvPr id="2050" name="Picture 2" descr="\\sharepoint.partners.extranet.microsoft.com@SSL\DavWWWRoot\sites\MAXVIS\Icons\Final Files\SCCM\png\83_Distribution Point_32.png"/>
          <p:cNvPicPr>
            <a:picLocks noChangeAspect="1" noChangeArrowheads="1"/>
          </p:cNvPicPr>
          <p:nvPr/>
        </p:nvPicPr>
        <p:blipFill>
          <a:blip r:embed="rId3"/>
          <a:srcRect/>
          <a:stretch>
            <a:fillRect/>
          </a:stretch>
        </p:blipFill>
        <p:spPr bwMode="auto">
          <a:xfrm>
            <a:off x="425521" y="351479"/>
            <a:ext cx="406399" cy="406400"/>
          </a:xfrm>
          <a:prstGeom prst="rect">
            <a:avLst/>
          </a:prstGeom>
          <a:noFill/>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228" y="3940079"/>
            <a:ext cx="866775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9476" y="4098450"/>
            <a:ext cx="4368658" cy="257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9585622"/>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p:cNvSpPr/>
          <p:nvPr/>
        </p:nvSpPr>
        <p:spPr bwMode="auto">
          <a:xfrm>
            <a:off x="4761572" y="990600"/>
            <a:ext cx="4226312" cy="5410200"/>
          </a:xfrm>
          <a:prstGeom prst="rect">
            <a:avLst/>
          </a:prstGeom>
          <a:noFill/>
          <a:ln>
            <a:solidFill>
              <a:schemeClr val="accent2"/>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2" tIns="45716" rIns="91432" bIns="45716" numCol="1" rtlCol="0" anchor="ctr" anchorCtr="0" compatLnSpc="1">
            <a:prstTxWarp prst="textNoShape">
              <a:avLst/>
            </a:prstTxWarp>
          </a:bodyPr>
          <a:lstStyle/>
          <a:p>
            <a:pPr algn="ctr" defTabSz="914061"/>
            <a:endParaRPr lang="en-US" sz="1800" dirty="0" err="1">
              <a:solidFill>
                <a:schemeClr val="accent2"/>
              </a:solidFill>
              <a:effectLst>
                <a:outerShdw blurRad="50800" dist="38100" dir="2700000" algn="tl" rotWithShape="0">
                  <a:prstClr val="black">
                    <a:alpha val="40000"/>
                  </a:prstClr>
                </a:outerShdw>
              </a:effectLst>
              <a:latin typeface="Segoe" pitchFamily="34" charset="0"/>
            </a:endParaRPr>
          </a:p>
        </p:txBody>
      </p:sp>
      <p:sp>
        <p:nvSpPr>
          <p:cNvPr id="66" name="Rectangle 65"/>
          <p:cNvSpPr/>
          <p:nvPr/>
        </p:nvSpPr>
        <p:spPr bwMode="auto">
          <a:xfrm>
            <a:off x="412597" y="990600"/>
            <a:ext cx="4056641" cy="5410200"/>
          </a:xfrm>
          <a:prstGeom prst="rect">
            <a:avLst/>
          </a:prstGeom>
          <a:no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2" tIns="45716" rIns="91432" bIns="45716" numCol="1" rtlCol="0" anchor="ctr" anchorCtr="0" compatLnSpc="1">
            <a:prstTxWarp prst="textNoShape">
              <a:avLst/>
            </a:prstTxWarp>
          </a:bodyPr>
          <a:lstStyle/>
          <a:p>
            <a:pPr algn="ctr" defTabSz="914061"/>
            <a:endParaRPr lang="en-US" sz="1800" dirty="0" err="1">
              <a:solidFill>
                <a:schemeClr val="bg1"/>
              </a:solidFill>
              <a:effectLst>
                <a:outerShdw blurRad="50800" dist="38100" dir="2700000" algn="tl" rotWithShape="0">
                  <a:prstClr val="black">
                    <a:alpha val="40000"/>
                  </a:prstClr>
                </a:outerShdw>
              </a:effectLst>
              <a:latin typeface="Segoe" pitchFamily="34" charset="0"/>
            </a:endParaRPr>
          </a:p>
        </p:txBody>
      </p:sp>
      <p:sp>
        <p:nvSpPr>
          <p:cNvPr id="2" name="Title 1"/>
          <p:cNvSpPr>
            <a:spLocks noGrp="1"/>
          </p:cNvSpPr>
          <p:nvPr>
            <p:ph type="title"/>
          </p:nvPr>
        </p:nvSpPr>
        <p:spPr>
          <a:xfrm>
            <a:off x="609441" y="228600"/>
            <a:ext cx="10969943" cy="609398"/>
          </a:xfrm>
        </p:spPr>
        <p:txBody>
          <a:bodyPr/>
          <a:lstStyle/>
          <a:p>
            <a:r>
              <a:rPr lang="en-US" dirty="0" smtClean="0"/>
              <a:t>  Shared Distribution Point Example</a:t>
            </a:r>
            <a:endParaRPr lang="en-US" dirty="0"/>
          </a:p>
        </p:txBody>
      </p:sp>
      <p:sp>
        <p:nvSpPr>
          <p:cNvPr id="15" name="Oval 14"/>
          <p:cNvSpPr/>
          <p:nvPr/>
        </p:nvSpPr>
        <p:spPr bwMode="auto">
          <a:xfrm>
            <a:off x="609443" y="1676402"/>
            <a:ext cx="9747116" cy="1657349"/>
          </a:xfrm>
          <a:prstGeom prst="ellipse">
            <a:avLst/>
          </a:prstGeom>
          <a:solidFill>
            <a:srgbClr val="248DCE"/>
          </a:solidFill>
          <a:ln>
            <a:noFill/>
            <a:headEnd type="none" w="med" len="med"/>
            <a:tailEnd type="none" w="med" len="med"/>
          </a:ln>
          <a:effectLst>
            <a:reflection blurRad="6350" stA="52000" endA="300" endPos="35000" dir="5400000" sy="-100000" algn="bl" rotWithShape="0"/>
          </a:effectLst>
          <a:scene3d>
            <a:camera prst="orthographicFront">
              <a:rot lat="0" lon="0" rev="0"/>
            </a:camera>
            <a:lightRig rig="chilly" dir="t">
              <a:rot lat="0" lon="0" rev="18480000"/>
            </a:lightRig>
          </a:scene3d>
          <a:sp3d prstMaterial="clear">
            <a:bevelT h="63500"/>
          </a:sp3d>
        </p:spPr>
        <p:style>
          <a:lnRef idx="0">
            <a:schemeClr val="accent2"/>
          </a:lnRef>
          <a:fillRef idx="3">
            <a:schemeClr val="accent2"/>
          </a:fillRef>
          <a:effectRef idx="3">
            <a:schemeClr val="accent2"/>
          </a:effectRef>
          <a:fontRef idx="minor">
            <a:schemeClr val="lt1"/>
          </a:fontRef>
        </p:style>
        <p:txBody>
          <a:bodyPr vert="horz" wrap="square" lIns="82307" tIns="41153" rIns="82307" bIns="41153" numCol="1" rtlCol="0" anchor="ctr" anchorCtr="0" compatLnSpc="1">
            <a:prstTxWarp prst="textNoShape">
              <a:avLst/>
            </a:prstTxWarp>
          </a:bodyPr>
          <a:lstStyle/>
          <a:p>
            <a:pPr algn="ctr" defTabSz="822832" fontAlgn="base">
              <a:spcBef>
                <a:spcPct val="0"/>
              </a:spcBef>
              <a:spcAft>
                <a:spcPct val="0"/>
              </a:spcAft>
            </a:pPr>
            <a:endParaRPr lang="en-US" sz="2100" dirty="0">
              <a:solidFill>
                <a:schemeClr val="tx1"/>
              </a:solidFill>
              <a:effectLst>
                <a:outerShdw blurRad="38100" dist="38100" dir="2700000" algn="tl">
                  <a:srgbClr val="000000">
                    <a:alpha val="43137"/>
                  </a:srgbClr>
                </a:outerShdw>
              </a:effectLst>
              <a:latin typeface="Segoe" pitchFamily="34" charset="0"/>
            </a:endParaRPr>
          </a:p>
        </p:txBody>
      </p:sp>
      <p:grpSp>
        <p:nvGrpSpPr>
          <p:cNvPr id="3" name="Group 64"/>
          <p:cNvGrpSpPr/>
          <p:nvPr/>
        </p:nvGrpSpPr>
        <p:grpSpPr>
          <a:xfrm>
            <a:off x="6765785" y="2384294"/>
            <a:ext cx="825285" cy="619609"/>
            <a:chOff x="3086100" y="3276600"/>
            <a:chExt cx="990600" cy="990600"/>
          </a:xfrm>
          <a:effectLst/>
        </p:grpSpPr>
        <p:pic>
          <p:nvPicPr>
            <p:cNvPr id="17" name="Picture 2" descr="C:\Users\davidra\Documents\ClipArtforPowerpoint\DVD_ART36\Artwork_Imagery\Icons - Illustrations\_ SUPER VISTA STYLE\server.png"/>
            <p:cNvPicPr>
              <a:picLocks noChangeAspect="1" noChangeArrowheads="1"/>
            </p:cNvPicPr>
            <p:nvPr/>
          </p:nvPicPr>
          <p:blipFill>
            <a:blip r:embed="rId3" cstate="print"/>
            <a:srcRect/>
            <a:stretch>
              <a:fillRect/>
            </a:stretch>
          </p:blipFill>
          <p:spPr bwMode="auto">
            <a:xfrm>
              <a:off x="3086100" y="3276600"/>
              <a:ext cx="990600" cy="990600"/>
            </a:xfrm>
            <a:prstGeom prst="rect">
              <a:avLst/>
            </a:prstGeom>
            <a:noFill/>
          </p:spPr>
        </p:pic>
        <p:pic>
          <p:nvPicPr>
            <p:cNvPr id="18" name="Picture 3" descr="C:\Users\davidra\Documents\ClipArtforPowerpoint\DVD_ART36\Artwork_Imagery\Icons - Illustrations\_ WINDOWS SERVER ICONS\Misc\Database cylinder.png"/>
            <p:cNvPicPr>
              <a:picLocks noChangeAspect="1" noChangeArrowheads="1"/>
            </p:cNvPicPr>
            <p:nvPr/>
          </p:nvPicPr>
          <p:blipFill>
            <a:blip r:embed="rId4" cstate="print">
              <a:duotone>
                <a:prstClr val="black"/>
                <a:schemeClr val="accent2">
                  <a:tint val="45000"/>
                  <a:satMod val="400000"/>
                </a:schemeClr>
              </a:duotone>
            </a:blip>
            <a:srcRect/>
            <a:stretch>
              <a:fillRect/>
            </a:stretch>
          </p:blipFill>
          <p:spPr bwMode="auto">
            <a:xfrm flipH="1">
              <a:off x="3581400" y="3810000"/>
              <a:ext cx="304800" cy="455365"/>
            </a:xfrm>
            <a:prstGeom prst="rect">
              <a:avLst/>
            </a:prstGeom>
            <a:noFill/>
          </p:spPr>
        </p:pic>
      </p:grpSp>
      <p:sp>
        <p:nvSpPr>
          <p:cNvPr id="19" name="TextBox 18"/>
          <p:cNvSpPr txBox="1"/>
          <p:nvPr/>
        </p:nvSpPr>
        <p:spPr>
          <a:xfrm>
            <a:off x="6907002" y="2633424"/>
            <a:ext cx="2539339" cy="346259"/>
          </a:xfrm>
          <a:prstGeom prst="rect">
            <a:avLst/>
          </a:prstGeom>
          <a:noFill/>
        </p:spPr>
        <p:txBody>
          <a:bodyPr wrap="square" lIns="68589" tIns="34295" rIns="68589" bIns="34295" rtlCol="0">
            <a:spAutoFit/>
          </a:bodyPr>
          <a:lstStyle/>
          <a:p>
            <a:pPr algn="ctr"/>
            <a:r>
              <a:rPr lang="en-US" b="1" dirty="0" smtClean="0"/>
              <a:t>Primary Site</a:t>
            </a:r>
            <a:endParaRPr lang="en-US" b="1" dirty="0"/>
          </a:p>
        </p:txBody>
      </p:sp>
      <p:sp>
        <p:nvSpPr>
          <p:cNvPr id="55" name="Oval 54"/>
          <p:cNvSpPr/>
          <p:nvPr/>
        </p:nvSpPr>
        <p:spPr bwMode="auto">
          <a:xfrm>
            <a:off x="1015737" y="3810000"/>
            <a:ext cx="5891265" cy="2590800"/>
          </a:xfrm>
          <a:prstGeom prst="ellipse">
            <a:avLst/>
          </a:prstGeom>
          <a:solidFill>
            <a:srgbClr val="248DCE"/>
          </a:solidFill>
          <a:ln>
            <a:noFill/>
            <a:headEnd type="none" w="med" len="med"/>
            <a:tailEnd type="none" w="med" len="med"/>
          </a:ln>
          <a:effectLst>
            <a:reflection blurRad="6350" stA="52000" endA="300" endPos="35000" dir="5400000" sy="-100000" algn="bl" rotWithShape="0"/>
          </a:effectLst>
          <a:scene3d>
            <a:camera prst="orthographicFront">
              <a:rot lat="0" lon="0" rev="0"/>
            </a:camera>
            <a:lightRig rig="chilly" dir="t">
              <a:rot lat="0" lon="0" rev="18480000"/>
            </a:lightRig>
          </a:scene3d>
          <a:sp3d prstMaterial="clear">
            <a:bevelT h="63500"/>
          </a:sp3d>
        </p:spPr>
        <p:style>
          <a:lnRef idx="0">
            <a:schemeClr val="accent2"/>
          </a:lnRef>
          <a:fillRef idx="3">
            <a:schemeClr val="accent2"/>
          </a:fillRef>
          <a:effectRef idx="3">
            <a:schemeClr val="accent2"/>
          </a:effectRef>
          <a:fontRef idx="minor">
            <a:schemeClr val="lt1"/>
          </a:fontRef>
        </p:style>
        <p:txBody>
          <a:bodyPr vert="horz" wrap="square" lIns="82307" tIns="41153" rIns="82307" bIns="41153" numCol="1" rtlCol="0" anchor="ctr" anchorCtr="0" compatLnSpc="1">
            <a:prstTxWarp prst="textNoShape">
              <a:avLst/>
            </a:prstTxWarp>
          </a:bodyPr>
          <a:lstStyle/>
          <a:p>
            <a:pPr algn="ctr" defTabSz="822832" fontAlgn="base">
              <a:spcBef>
                <a:spcPct val="0"/>
              </a:spcBef>
              <a:spcAft>
                <a:spcPct val="0"/>
              </a:spcAft>
            </a:pPr>
            <a:endParaRPr lang="en-US" sz="2100" dirty="0">
              <a:solidFill>
                <a:schemeClr val="tx1"/>
              </a:solidFill>
              <a:effectLst>
                <a:outerShdw blurRad="38100" dist="38100" dir="2700000" algn="tl">
                  <a:srgbClr val="000000">
                    <a:alpha val="43137"/>
                  </a:srgbClr>
                </a:outerShdw>
              </a:effectLst>
              <a:latin typeface="Segoe" pitchFamily="34" charset="0"/>
            </a:endParaRPr>
          </a:p>
        </p:txBody>
      </p:sp>
      <p:grpSp>
        <p:nvGrpSpPr>
          <p:cNvPr id="4" name="Bunch of Clients"/>
          <p:cNvGrpSpPr/>
          <p:nvPr/>
        </p:nvGrpSpPr>
        <p:grpSpPr>
          <a:xfrm>
            <a:off x="5566230" y="4724400"/>
            <a:ext cx="914162" cy="762000"/>
            <a:chOff x="7010400" y="5562600"/>
            <a:chExt cx="381000" cy="400365"/>
          </a:xfrm>
        </p:grpSpPr>
        <p:pic>
          <p:nvPicPr>
            <p:cNvPr id="24" name="Picture 23" descr="C:\Users\davidra\Documents\ClipArtforPowerpoint\DVD_ART36\Artwork_Imagery\Icons - Illustrations\_ WINDOWS SERVER ICONS\Hardware\Computer PC desktop machine.png"/>
            <p:cNvPicPr>
              <a:picLocks noChangeAspect="1" noChangeArrowheads="1"/>
            </p:cNvPicPr>
            <p:nvPr/>
          </p:nvPicPr>
          <p:blipFill>
            <a:blip r:embed="rId5" cstate="print"/>
            <a:srcRect/>
            <a:stretch>
              <a:fillRect/>
            </a:stretch>
          </p:blipFill>
          <p:spPr bwMode="auto">
            <a:xfrm>
              <a:off x="7010400" y="5562600"/>
              <a:ext cx="228600" cy="190815"/>
            </a:xfrm>
            <a:prstGeom prst="rect">
              <a:avLst/>
            </a:prstGeom>
            <a:ln>
              <a:solidFill>
                <a:srgbClr val="0BF538"/>
              </a:solidFill>
            </a:ln>
          </p:spPr>
          <p:style>
            <a:lnRef idx="2">
              <a:schemeClr val="accent3"/>
            </a:lnRef>
            <a:fillRef idx="1">
              <a:schemeClr val="lt1"/>
            </a:fillRef>
            <a:effectRef idx="0">
              <a:schemeClr val="accent3"/>
            </a:effectRef>
            <a:fontRef idx="minor">
              <a:schemeClr val="dk1"/>
            </a:fontRef>
          </p:style>
        </p:pic>
        <p:pic>
          <p:nvPicPr>
            <p:cNvPr id="25" name="Picture 4" descr="C:\Users\davidra\Documents\ClipArtforPowerpoint\DVD_ART36\Artwork_Imagery\Icons - Illustrations\_ WINDOWS SERVER ICONS\Hardware\Computer PC desktop machine.png"/>
            <p:cNvPicPr>
              <a:picLocks noChangeAspect="1" noChangeArrowheads="1"/>
            </p:cNvPicPr>
            <p:nvPr/>
          </p:nvPicPr>
          <p:blipFill>
            <a:blip r:embed="rId5" cstate="print"/>
            <a:srcRect/>
            <a:stretch>
              <a:fillRect/>
            </a:stretch>
          </p:blipFill>
          <p:spPr bwMode="auto">
            <a:xfrm>
              <a:off x="7010400" y="5695950"/>
              <a:ext cx="228600" cy="190815"/>
            </a:xfrm>
            <a:prstGeom prst="rect">
              <a:avLst/>
            </a:prstGeom>
            <a:ln>
              <a:solidFill>
                <a:srgbClr val="0BF538"/>
              </a:solidFill>
            </a:ln>
          </p:spPr>
          <p:style>
            <a:lnRef idx="2">
              <a:schemeClr val="accent3"/>
            </a:lnRef>
            <a:fillRef idx="1">
              <a:schemeClr val="lt1"/>
            </a:fillRef>
            <a:effectRef idx="0">
              <a:schemeClr val="accent3"/>
            </a:effectRef>
            <a:fontRef idx="minor">
              <a:schemeClr val="dk1"/>
            </a:fontRef>
          </p:style>
        </p:pic>
        <p:pic>
          <p:nvPicPr>
            <p:cNvPr id="27" name="Picture 4" descr="C:\Users\davidra\Documents\ClipArtforPowerpoint\DVD_ART36\Artwork_Imagery\Icons - Illustrations\_ WINDOWS SERVER ICONS\Hardware\Computer PC desktop machine.png"/>
            <p:cNvPicPr>
              <a:picLocks noChangeAspect="1" noChangeArrowheads="1"/>
            </p:cNvPicPr>
            <p:nvPr/>
          </p:nvPicPr>
          <p:blipFill>
            <a:blip r:embed="rId5" cstate="print"/>
            <a:srcRect/>
            <a:stretch>
              <a:fillRect/>
            </a:stretch>
          </p:blipFill>
          <p:spPr bwMode="auto">
            <a:xfrm>
              <a:off x="7162800" y="5638800"/>
              <a:ext cx="228600" cy="190815"/>
            </a:xfrm>
            <a:prstGeom prst="rect">
              <a:avLst/>
            </a:prstGeom>
            <a:ln>
              <a:solidFill>
                <a:srgbClr val="0BF538"/>
              </a:solidFill>
            </a:ln>
          </p:spPr>
          <p:style>
            <a:lnRef idx="2">
              <a:schemeClr val="accent3"/>
            </a:lnRef>
            <a:fillRef idx="1">
              <a:schemeClr val="lt1"/>
            </a:fillRef>
            <a:effectRef idx="0">
              <a:schemeClr val="accent3"/>
            </a:effectRef>
            <a:fontRef idx="minor">
              <a:schemeClr val="dk1"/>
            </a:fontRef>
          </p:style>
        </p:pic>
        <p:pic>
          <p:nvPicPr>
            <p:cNvPr id="28" name="Picture 4" descr="C:\Users\davidra\Documents\ClipArtforPowerpoint\DVD_ART36\Artwork_Imagery\Icons - Illustrations\_ WINDOWS SERVER ICONS\Hardware\Computer PC desktop machine.png"/>
            <p:cNvPicPr>
              <a:picLocks noChangeAspect="1" noChangeArrowheads="1"/>
            </p:cNvPicPr>
            <p:nvPr/>
          </p:nvPicPr>
          <p:blipFill>
            <a:blip r:embed="rId5" cstate="print"/>
            <a:srcRect/>
            <a:stretch>
              <a:fillRect/>
            </a:stretch>
          </p:blipFill>
          <p:spPr bwMode="auto">
            <a:xfrm>
              <a:off x="7162800" y="5772150"/>
              <a:ext cx="228600" cy="190815"/>
            </a:xfrm>
            <a:prstGeom prst="rect">
              <a:avLst/>
            </a:prstGeom>
            <a:ln>
              <a:solidFill>
                <a:srgbClr val="0BF538"/>
              </a:solidFill>
            </a:ln>
          </p:spPr>
          <p:style>
            <a:lnRef idx="2">
              <a:schemeClr val="accent3"/>
            </a:lnRef>
            <a:fillRef idx="1">
              <a:schemeClr val="lt1"/>
            </a:fillRef>
            <a:effectRef idx="0">
              <a:schemeClr val="accent3"/>
            </a:effectRef>
            <a:fontRef idx="minor">
              <a:schemeClr val="dk1"/>
            </a:fontRef>
          </p:style>
        </p:pic>
      </p:grpSp>
      <p:sp>
        <p:nvSpPr>
          <p:cNvPr id="93" name="TextBox 92"/>
          <p:cNvSpPr txBox="1"/>
          <p:nvPr/>
        </p:nvSpPr>
        <p:spPr>
          <a:xfrm>
            <a:off x="1828324" y="5867402"/>
            <a:ext cx="3555074" cy="346259"/>
          </a:xfrm>
          <a:prstGeom prst="rect">
            <a:avLst/>
          </a:prstGeom>
          <a:noFill/>
        </p:spPr>
        <p:txBody>
          <a:bodyPr wrap="square" lIns="68589" tIns="34295" rIns="68589" bIns="34295" rtlCol="0">
            <a:spAutoFit/>
          </a:bodyPr>
          <a:lstStyle/>
          <a:p>
            <a:pPr algn="ctr"/>
            <a:r>
              <a:rPr lang="en-US" b="1" dirty="0" smtClean="0"/>
              <a:t>Branch Office</a:t>
            </a:r>
            <a:endParaRPr lang="en-US" b="1" dirty="0"/>
          </a:p>
        </p:txBody>
      </p:sp>
      <p:graphicFrame>
        <p:nvGraphicFramePr>
          <p:cNvPr id="71" name="Table 70"/>
          <p:cNvGraphicFramePr>
            <a:graphicFrameLocks noGrp="1"/>
          </p:cNvGraphicFramePr>
          <p:nvPr>
            <p:extLst>
              <p:ext uri="{D42A27DB-BD31-4B8C-83A1-F6EECF244321}">
                <p14:modId xmlns:p14="http://schemas.microsoft.com/office/powerpoint/2010/main" val="4254712312"/>
              </p:ext>
            </p:extLst>
          </p:nvPr>
        </p:nvGraphicFramePr>
        <p:xfrm>
          <a:off x="9299970" y="5161548"/>
          <a:ext cx="2758255" cy="1452804"/>
        </p:xfrm>
        <a:graphic>
          <a:graphicData uri="http://schemas.openxmlformats.org/drawingml/2006/table">
            <a:tbl>
              <a:tblPr firstRow="1" bandRow="1">
                <a:tableStyleId>{93296810-A885-4BE3-A3E7-6D5BEEA58F35}</a:tableStyleId>
              </a:tblPr>
              <a:tblGrid>
                <a:gridCol w="746969"/>
                <a:gridCol w="702526"/>
                <a:gridCol w="1308760"/>
              </a:tblGrid>
              <a:tr h="254000">
                <a:tc>
                  <a:txBody>
                    <a:bodyPr/>
                    <a:lstStyle/>
                    <a:p>
                      <a:r>
                        <a:rPr lang="en-US" sz="1100" dirty="0" smtClean="0"/>
                        <a:t>2007</a:t>
                      </a:r>
                      <a:endParaRPr lang="en-US" sz="1100" dirty="0"/>
                    </a:p>
                  </a:txBody>
                  <a:tcPr marL="121888" marR="121888"/>
                </a:tc>
                <a:tc>
                  <a:txBody>
                    <a:bodyPr/>
                    <a:lstStyle/>
                    <a:p>
                      <a:r>
                        <a:rPr lang="en-US" sz="1100" dirty="0" smtClean="0"/>
                        <a:t>2012</a:t>
                      </a:r>
                      <a:endParaRPr lang="en-US" sz="1100" dirty="0"/>
                    </a:p>
                  </a:txBody>
                  <a:tcPr marL="121888" marR="121888"/>
                </a:tc>
                <a:tc>
                  <a:txBody>
                    <a:bodyPr/>
                    <a:lstStyle/>
                    <a:p>
                      <a:r>
                        <a:rPr lang="en-US" sz="1100" dirty="0" smtClean="0"/>
                        <a:t>Site</a:t>
                      </a:r>
                      <a:endParaRPr lang="en-US" sz="1100" dirty="0"/>
                    </a:p>
                  </a:txBody>
                  <a:tcPr marL="121888" marR="121888"/>
                </a:tc>
              </a:tr>
              <a:tr h="579120">
                <a:tc>
                  <a:txBody>
                    <a:bodyPr/>
                    <a:lstStyle/>
                    <a:p>
                      <a:endParaRPr lang="en-US" sz="1100" dirty="0"/>
                    </a:p>
                  </a:txBody>
                  <a:tcPr marL="121888" marR="121888"/>
                </a:tc>
                <a:tc>
                  <a:txBody>
                    <a:bodyPr/>
                    <a:lstStyle/>
                    <a:p>
                      <a:endParaRPr lang="en-US" sz="1100" dirty="0"/>
                    </a:p>
                  </a:txBody>
                  <a:tcPr marL="121888" marR="121888"/>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sz="1100" dirty="0" smtClean="0"/>
                    </a:p>
                    <a:p>
                      <a:pPr marL="0" marR="0" indent="0" algn="l" defTabSz="914363" rtl="0" eaLnBrk="1" fontAlgn="auto" latinLnBrk="0" hangingPunct="1">
                        <a:lnSpc>
                          <a:spcPct val="100000"/>
                        </a:lnSpc>
                        <a:spcBef>
                          <a:spcPts val="0"/>
                        </a:spcBef>
                        <a:spcAft>
                          <a:spcPts val="0"/>
                        </a:spcAft>
                        <a:buClrTx/>
                        <a:buSzTx/>
                        <a:buFontTx/>
                        <a:buNone/>
                        <a:tabLst/>
                        <a:defRPr/>
                      </a:pPr>
                      <a:r>
                        <a:rPr lang="en-US" sz="1100" dirty="0" smtClean="0"/>
                        <a:t>Primary Site</a:t>
                      </a:r>
                    </a:p>
                    <a:p>
                      <a:endParaRPr lang="en-US" sz="1100" dirty="0"/>
                    </a:p>
                  </a:txBody>
                  <a:tcPr marL="121888" marR="121888"/>
                </a:tc>
              </a:tr>
              <a:tr h="599364">
                <a:tc>
                  <a:txBody>
                    <a:bodyPr/>
                    <a:lstStyle/>
                    <a:p>
                      <a:endParaRPr lang="en-US" sz="1100" dirty="0"/>
                    </a:p>
                  </a:txBody>
                  <a:tcPr marL="121888" marR="121888"/>
                </a:tc>
                <a:tc>
                  <a:txBody>
                    <a:bodyPr/>
                    <a:lstStyle/>
                    <a:p>
                      <a:endParaRPr lang="en-US" sz="1100" dirty="0"/>
                    </a:p>
                  </a:txBody>
                  <a:tcPr marL="121888" marR="121888"/>
                </a:tc>
                <a:tc>
                  <a:txBody>
                    <a:bodyPr/>
                    <a:lstStyle/>
                    <a:p>
                      <a:endParaRPr lang="en-US" sz="1100" dirty="0" smtClean="0"/>
                    </a:p>
                    <a:p>
                      <a:r>
                        <a:rPr lang="en-US" sz="1100" dirty="0" smtClean="0"/>
                        <a:t>Distribution Point</a:t>
                      </a:r>
                      <a:endParaRPr lang="en-US" sz="1100" dirty="0"/>
                    </a:p>
                  </a:txBody>
                  <a:tcPr marL="121888" marR="121888"/>
                </a:tc>
              </a:tr>
            </a:tbl>
          </a:graphicData>
        </a:graphic>
      </p:graphicFrame>
      <p:grpSp>
        <p:nvGrpSpPr>
          <p:cNvPr id="5" name="Group 71"/>
          <p:cNvGrpSpPr/>
          <p:nvPr/>
        </p:nvGrpSpPr>
        <p:grpSpPr>
          <a:xfrm>
            <a:off x="10163343" y="5491906"/>
            <a:ext cx="609441" cy="457200"/>
            <a:chOff x="1905000" y="4724400"/>
            <a:chExt cx="457200" cy="457200"/>
          </a:xfrm>
        </p:grpSpPr>
        <p:pic>
          <p:nvPicPr>
            <p:cNvPr id="78" name="Picture 2" descr="C:\Users\davidra\Documents\ClipArtforPowerpoint\DVD_ART36\Artwork_Imagery\Icons - Illustrations\_ SUPER VISTA STYLE\server.png"/>
            <p:cNvPicPr>
              <a:picLocks noChangeAspect="1" noChangeArrowheads="1"/>
            </p:cNvPicPr>
            <p:nvPr/>
          </p:nvPicPr>
          <p:blipFill>
            <a:blip r:embed="rId6" cstate="print"/>
            <a:srcRect/>
            <a:stretch>
              <a:fillRect/>
            </a:stretch>
          </p:blipFill>
          <p:spPr bwMode="auto">
            <a:xfrm>
              <a:off x="1905000" y="4724400"/>
              <a:ext cx="457200" cy="457200"/>
            </a:xfrm>
            <a:prstGeom prst="rect">
              <a:avLst/>
            </a:prstGeom>
            <a:noFill/>
          </p:spPr>
        </p:pic>
        <p:pic>
          <p:nvPicPr>
            <p:cNvPr id="81" name="Picture 4" descr="C:\Users\davidra\Documents\ClipArtforPowerpoint\DVD_ART35\Artwork_Imagery\Icons - Illustrations\_WINDOWS SERVER ICONS\Misc\Database cylinder.png"/>
            <p:cNvPicPr>
              <a:picLocks noChangeAspect="1" noChangeArrowheads="1"/>
            </p:cNvPicPr>
            <p:nvPr/>
          </p:nvPicPr>
          <p:blipFill>
            <a:blip r:embed="rId7" cstate="print"/>
            <a:srcRect/>
            <a:stretch>
              <a:fillRect/>
            </a:stretch>
          </p:blipFill>
          <p:spPr bwMode="auto">
            <a:xfrm>
              <a:off x="2133600" y="4876800"/>
              <a:ext cx="175846" cy="262709"/>
            </a:xfrm>
            <a:prstGeom prst="rect">
              <a:avLst/>
            </a:prstGeom>
            <a:noFill/>
          </p:spPr>
        </p:pic>
      </p:grpSp>
      <p:pic>
        <p:nvPicPr>
          <p:cNvPr id="115"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80670" y="5663356"/>
            <a:ext cx="204272"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 name="Picture 3" descr="C:\Users\davidra\Documents\ClipArtforPowerpoint\DVD_ART36\Artwork_Imagery\Icons - Illustrations\_ XML ICONS\Servers SQL database computer.png"/>
          <p:cNvPicPr>
            <a:picLocks noChangeAspect="1" noChangeArrowheads="1"/>
          </p:cNvPicPr>
          <p:nvPr/>
        </p:nvPicPr>
        <p:blipFill>
          <a:blip r:embed="rId9" cstate="print"/>
          <a:srcRect/>
          <a:stretch>
            <a:fillRect/>
          </a:stretch>
        </p:blipFill>
        <p:spPr bwMode="auto">
          <a:xfrm>
            <a:off x="9617077" y="5491904"/>
            <a:ext cx="343123" cy="381000"/>
          </a:xfrm>
          <a:prstGeom prst="rect">
            <a:avLst/>
          </a:prstGeom>
          <a:noFill/>
        </p:spPr>
      </p:pic>
      <p:sp>
        <p:nvSpPr>
          <p:cNvPr id="119" name="TextBox 118"/>
          <p:cNvSpPr txBox="1"/>
          <p:nvPr/>
        </p:nvSpPr>
        <p:spPr>
          <a:xfrm>
            <a:off x="609441" y="1066802"/>
            <a:ext cx="2539339" cy="346259"/>
          </a:xfrm>
          <a:prstGeom prst="rect">
            <a:avLst/>
          </a:prstGeom>
          <a:noFill/>
        </p:spPr>
        <p:txBody>
          <a:bodyPr wrap="square" lIns="68589" tIns="34295" rIns="68589" bIns="34295" rtlCol="0">
            <a:spAutoFit/>
          </a:bodyPr>
          <a:lstStyle/>
          <a:p>
            <a:pPr algn="ctr"/>
            <a:r>
              <a:rPr lang="en-US" b="1" dirty="0" smtClean="0"/>
              <a:t>ConfigMgr 2007</a:t>
            </a:r>
          </a:p>
        </p:txBody>
      </p:sp>
      <p:pic>
        <p:nvPicPr>
          <p:cNvPr id="145" name="Picture 3" descr="C:\Users\davidra\Documents\ClipArtforPowerpoint\DVD_ART36\Artwork_Imagery\Icons - Illustrations\_ XML ICONS\Servers SQL database computer.png"/>
          <p:cNvPicPr>
            <a:picLocks noChangeAspect="1" noChangeArrowheads="1"/>
          </p:cNvPicPr>
          <p:nvPr/>
        </p:nvPicPr>
        <p:blipFill>
          <a:blip r:embed="rId9" cstate="print"/>
          <a:srcRect/>
          <a:stretch>
            <a:fillRect/>
          </a:stretch>
        </p:blipFill>
        <p:spPr bwMode="auto">
          <a:xfrm>
            <a:off x="2437770" y="1676397"/>
            <a:ext cx="617622" cy="685800"/>
          </a:xfrm>
          <a:prstGeom prst="rect">
            <a:avLst/>
          </a:prstGeom>
          <a:noFill/>
        </p:spPr>
      </p:pic>
      <p:cxnSp>
        <p:nvCxnSpPr>
          <p:cNvPr id="195" name="Straight Connector 194"/>
          <p:cNvCxnSpPr>
            <a:stCxn id="260" idx="0"/>
            <a:endCxn id="145" idx="2"/>
          </p:cNvCxnSpPr>
          <p:nvPr/>
        </p:nvCxnSpPr>
        <p:spPr>
          <a:xfrm flipV="1">
            <a:off x="2599078" y="2362197"/>
            <a:ext cx="147503" cy="1943109"/>
          </a:xfrm>
          <a:prstGeom prst="line">
            <a:avLst/>
          </a:prstGeom>
          <a:ln w="57150">
            <a:solidFill>
              <a:srgbClr val="FFC000"/>
            </a:solidFill>
            <a:prstDash val="dash"/>
          </a:ln>
        </p:spPr>
        <p:style>
          <a:lnRef idx="1">
            <a:schemeClr val="accent1"/>
          </a:lnRef>
          <a:fillRef idx="0">
            <a:schemeClr val="accent1"/>
          </a:fillRef>
          <a:effectRef idx="0">
            <a:schemeClr val="accent1"/>
          </a:effectRef>
          <a:fontRef idx="minor">
            <a:schemeClr val="tx1"/>
          </a:fontRef>
        </p:style>
      </p:cxnSp>
      <p:grpSp>
        <p:nvGrpSpPr>
          <p:cNvPr id="6" name="Group 93"/>
          <p:cNvGrpSpPr/>
          <p:nvPr/>
        </p:nvGrpSpPr>
        <p:grpSpPr>
          <a:xfrm>
            <a:off x="2780445" y="1452561"/>
            <a:ext cx="558993" cy="471488"/>
            <a:chOff x="6300788" y="405228"/>
            <a:chExt cx="840818" cy="709197"/>
          </a:xfrm>
        </p:grpSpPr>
        <p:pic>
          <p:nvPicPr>
            <p:cNvPr id="197" name="Picture 2" descr="C:\Users\davidra\Documents\ClipArtforPowerpoint\DVD_ART36\Artwork_Imagery\Icons - Illustrations\_ WINDOWS SERVER ICONS\Misc\Boxed Update retail software.png"/>
            <p:cNvPicPr>
              <a:picLocks noChangeAspect="1" noChangeArrowheads="1"/>
            </p:cNvPicPr>
            <p:nvPr/>
          </p:nvPicPr>
          <p:blipFill>
            <a:blip r:embed="rId10" cstate="print"/>
            <a:srcRect/>
            <a:stretch>
              <a:fillRect/>
            </a:stretch>
          </p:blipFill>
          <p:spPr bwMode="auto">
            <a:xfrm>
              <a:off x="6300788" y="405228"/>
              <a:ext cx="621346" cy="435439"/>
            </a:xfrm>
            <a:prstGeom prst="rect">
              <a:avLst/>
            </a:prstGeom>
            <a:noFill/>
          </p:spPr>
        </p:pic>
        <p:pic>
          <p:nvPicPr>
            <p:cNvPr id="198" name="Picture 5" descr="C:\Users\davidra\Documents\ClipArtforPowerpoint\DVD_ART36\Artwork_Imagery\Icons - Illustrations\_ WINDOWS VISTA ICONS\Software box retail DVD package.png"/>
            <p:cNvPicPr>
              <a:picLocks noChangeAspect="1" noChangeArrowheads="1"/>
            </p:cNvPicPr>
            <p:nvPr/>
          </p:nvPicPr>
          <p:blipFill>
            <a:blip r:embed="rId11" cstate="print"/>
            <a:srcRect/>
            <a:stretch>
              <a:fillRect/>
            </a:stretch>
          </p:blipFill>
          <p:spPr bwMode="auto">
            <a:xfrm>
              <a:off x="6494075" y="628650"/>
              <a:ext cx="647531" cy="485775"/>
            </a:xfrm>
            <a:prstGeom prst="rect">
              <a:avLst/>
            </a:prstGeom>
            <a:noFill/>
          </p:spPr>
        </p:pic>
      </p:grpSp>
      <p:sp>
        <p:nvSpPr>
          <p:cNvPr id="235" name="TextBox 234"/>
          <p:cNvSpPr txBox="1"/>
          <p:nvPr/>
        </p:nvSpPr>
        <p:spPr>
          <a:xfrm>
            <a:off x="4672384" y="2081562"/>
            <a:ext cx="2539339" cy="346259"/>
          </a:xfrm>
          <a:prstGeom prst="rect">
            <a:avLst/>
          </a:prstGeom>
          <a:noFill/>
        </p:spPr>
        <p:txBody>
          <a:bodyPr wrap="square" lIns="68589" tIns="34295" rIns="68589" bIns="34295" rtlCol="0">
            <a:spAutoFit/>
          </a:bodyPr>
          <a:lstStyle/>
          <a:p>
            <a:pPr algn="ctr"/>
            <a:r>
              <a:rPr lang="en-US" b="1" dirty="0" smtClean="0"/>
              <a:t>Chicago</a:t>
            </a:r>
          </a:p>
        </p:txBody>
      </p:sp>
      <p:sp>
        <p:nvSpPr>
          <p:cNvPr id="236" name="TextBox 235"/>
          <p:cNvSpPr txBox="1"/>
          <p:nvPr/>
        </p:nvSpPr>
        <p:spPr>
          <a:xfrm>
            <a:off x="457082" y="1785879"/>
            <a:ext cx="2539339" cy="346259"/>
          </a:xfrm>
          <a:prstGeom prst="rect">
            <a:avLst/>
          </a:prstGeom>
          <a:noFill/>
        </p:spPr>
        <p:txBody>
          <a:bodyPr wrap="square" lIns="68589" tIns="34295" rIns="68589" bIns="34295" rtlCol="0">
            <a:spAutoFit/>
          </a:bodyPr>
          <a:lstStyle/>
          <a:p>
            <a:pPr algn="ctr"/>
            <a:r>
              <a:rPr lang="en-US" b="1" dirty="0" smtClean="0"/>
              <a:t>Primary Site</a:t>
            </a:r>
            <a:endParaRPr lang="en-US" b="1" dirty="0"/>
          </a:p>
        </p:txBody>
      </p:sp>
      <p:grpSp>
        <p:nvGrpSpPr>
          <p:cNvPr id="7" name="Group 11"/>
          <p:cNvGrpSpPr/>
          <p:nvPr/>
        </p:nvGrpSpPr>
        <p:grpSpPr>
          <a:xfrm>
            <a:off x="3453502" y="1603618"/>
            <a:ext cx="3312283" cy="1090481"/>
            <a:chOff x="3453501" y="1371600"/>
            <a:chExt cx="3774515" cy="1090481"/>
          </a:xfrm>
        </p:grpSpPr>
        <p:cxnSp>
          <p:nvCxnSpPr>
            <p:cNvPr id="238" name="Straight Arrow Connector 237"/>
            <p:cNvCxnSpPr>
              <a:stCxn id="239" idx="3"/>
              <a:endCxn id="17" idx="1"/>
            </p:cNvCxnSpPr>
            <p:nvPr/>
          </p:nvCxnSpPr>
          <p:spPr>
            <a:xfrm>
              <a:off x="3806420" y="1556266"/>
              <a:ext cx="3421596" cy="90581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9" name="TextBox 238"/>
            <p:cNvSpPr txBox="1"/>
            <p:nvPr/>
          </p:nvSpPr>
          <p:spPr>
            <a:xfrm>
              <a:off x="3453501" y="1371600"/>
              <a:ext cx="352919" cy="369332"/>
            </a:xfrm>
            <a:prstGeom prst="rect">
              <a:avLst/>
            </a:prstGeom>
            <a:solidFill>
              <a:srgbClr val="FF0000"/>
            </a:solidFill>
            <a:ln w="57150">
              <a:solidFill>
                <a:srgbClr val="FF0000"/>
              </a:solidFill>
            </a:ln>
          </p:spPr>
          <p:txBody>
            <a:bodyPr wrap="none" rtlCol="0">
              <a:spAutoFit/>
            </a:bodyPr>
            <a:lstStyle/>
            <a:p>
              <a:r>
                <a:rPr lang="en-US" dirty="0" smtClean="0"/>
                <a:t>1</a:t>
              </a:r>
            </a:p>
          </p:txBody>
        </p:sp>
      </p:grpSp>
      <p:sp>
        <p:nvSpPr>
          <p:cNvPr id="242" name="TextBox 241"/>
          <p:cNvSpPr txBox="1"/>
          <p:nvPr/>
        </p:nvSpPr>
        <p:spPr>
          <a:xfrm>
            <a:off x="9369759" y="2729672"/>
            <a:ext cx="2755906" cy="2285251"/>
          </a:xfrm>
          <a:prstGeom prst="rect">
            <a:avLst/>
          </a:prstGeom>
        </p:spPr>
        <p:style>
          <a:lnRef idx="1">
            <a:schemeClr val="dk1"/>
          </a:lnRef>
          <a:fillRef idx="2">
            <a:schemeClr val="dk1"/>
          </a:fillRef>
          <a:effectRef idx="1">
            <a:schemeClr val="dk1"/>
          </a:effectRef>
          <a:fontRef idx="minor">
            <a:schemeClr val="dk1"/>
          </a:fontRef>
        </p:style>
        <p:txBody>
          <a:bodyPr wrap="square" lIns="68589" tIns="34295" rIns="68589" bIns="34295" rtlCol="0">
            <a:spAutoFit/>
          </a:bodyPr>
          <a:lstStyle/>
          <a:p>
            <a:pPr marL="257209" indent="-257209">
              <a:buFont typeface="+mj-lt"/>
              <a:buAutoNum type="arabicPeriod"/>
            </a:pPr>
            <a:r>
              <a:rPr lang="en-US" b="1" dirty="0" smtClean="0"/>
              <a:t>Migrate Office 2010</a:t>
            </a:r>
          </a:p>
          <a:p>
            <a:pPr marL="742932" lvl="1" indent="-285750">
              <a:buFont typeface="Arial" pitchFamily="34" charset="0"/>
              <a:buChar char="•"/>
            </a:pPr>
            <a:r>
              <a:rPr lang="en-US" b="1" dirty="0" smtClean="0"/>
              <a:t>Metadata</a:t>
            </a:r>
          </a:p>
          <a:p>
            <a:pPr marL="257209" indent="-257209">
              <a:buFont typeface="+mj-lt"/>
              <a:buAutoNum type="arabicPeriod"/>
            </a:pPr>
            <a:r>
              <a:rPr lang="en-US" b="1" dirty="0" smtClean="0"/>
              <a:t>Deploy Office 2010 to </a:t>
            </a:r>
            <a:r>
              <a:rPr lang="en-US" b="1" dirty="0" err="1" smtClean="0"/>
              <a:t>ConfigMgr</a:t>
            </a:r>
            <a:r>
              <a:rPr lang="en-US" b="1" dirty="0" smtClean="0"/>
              <a:t> 2012 clients</a:t>
            </a:r>
          </a:p>
          <a:p>
            <a:pPr marL="257209" indent="-257209">
              <a:buFont typeface="+mj-lt"/>
              <a:buAutoNum type="arabicPeriod"/>
            </a:pPr>
            <a:r>
              <a:rPr lang="en-US" b="1" dirty="0" smtClean="0"/>
              <a:t>Client retrieves content from ConfigMgr 2007 DP</a:t>
            </a:r>
          </a:p>
        </p:txBody>
      </p:sp>
      <p:sp>
        <p:nvSpPr>
          <p:cNvPr id="258" name="TextBox 257"/>
          <p:cNvSpPr txBox="1"/>
          <p:nvPr/>
        </p:nvSpPr>
        <p:spPr>
          <a:xfrm>
            <a:off x="4875530" y="1078470"/>
            <a:ext cx="2539339" cy="346259"/>
          </a:xfrm>
          <a:prstGeom prst="rect">
            <a:avLst/>
          </a:prstGeom>
          <a:noFill/>
        </p:spPr>
        <p:txBody>
          <a:bodyPr wrap="square" lIns="68589" tIns="34295" rIns="68589" bIns="34295" rtlCol="0">
            <a:spAutoFit/>
          </a:bodyPr>
          <a:lstStyle/>
          <a:p>
            <a:pPr algn="ctr"/>
            <a:r>
              <a:rPr lang="en-US" b="1" dirty="0" smtClean="0"/>
              <a:t>ConfigMgr 2012</a:t>
            </a:r>
          </a:p>
        </p:txBody>
      </p:sp>
      <p:pic>
        <p:nvPicPr>
          <p:cNvPr id="260" name="Picture 5" descr="C:\Users\davidra\Documents\ClipArtforPowerpoint\DVD_ART36\Artwork_Imagery\Icons - Illustrations\_ XML ICONS\Servers computer.png"/>
          <p:cNvPicPr>
            <a:picLocks noChangeAspect="1" noChangeArrowheads="1"/>
          </p:cNvPicPr>
          <p:nvPr/>
        </p:nvPicPr>
        <p:blipFill>
          <a:blip r:embed="rId12" cstate="print"/>
          <a:srcRect/>
          <a:stretch>
            <a:fillRect/>
          </a:stretch>
        </p:blipFill>
        <p:spPr bwMode="auto">
          <a:xfrm>
            <a:off x="2289209" y="4305306"/>
            <a:ext cx="619737" cy="685800"/>
          </a:xfrm>
          <a:prstGeom prst="rect">
            <a:avLst/>
          </a:prstGeom>
          <a:noFill/>
        </p:spPr>
      </p:pic>
      <p:sp>
        <p:nvSpPr>
          <p:cNvPr id="261" name="TextBox 260"/>
          <p:cNvSpPr txBox="1"/>
          <p:nvPr/>
        </p:nvSpPr>
        <p:spPr>
          <a:xfrm>
            <a:off x="1935173" y="5127195"/>
            <a:ext cx="1313703" cy="438592"/>
          </a:xfrm>
          <a:prstGeom prst="rect">
            <a:avLst/>
          </a:prstGeom>
          <a:noFill/>
        </p:spPr>
        <p:txBody>
          <a:bodyPr wrap="square" lIns="68589" tIns="34295" rIns="68589" bIns="34295" rtlCol="0">
            <a:spAutoFit/>
          </a:bodyPr>
          <a:lstStyle/>
          <a:p>
            <a:r>
              <a:rPr lang="en-US" sz="1200" b="1" dirty="0" smtClean="0"/>
              <a:t>Distribution Point</a:t>
            </a:r>
            <a:endParaRPr lang="en-US" sz="1200" b="1" dirty="0"/>
          </a:p>
        </p:txBody>
      </p:sp>
      <p:grpSp>
        <p:nvGrpSpPr>
          <p:cNvPr id="8" name="Group 10"/>
          <p:cNvGrpSpPr/>
          <p:nvPr/>
        </p:nvGrpSpPr>
        <p:grpSpPr>
          <a:xfrm>
            <a:off x="6297561" y="3003902"/>
            <a:ext cx="914160" cy="1803667"/>
            <a:chOff x="6297567" y="2382727"/>
            <a:chExt cx="1362127" cy="2798873"/>
          </a:xfrm>
        </p:grpSpPr>
        <p:cxnSp>
          <p:nvCxnSpPr>
            <p:cNvPr id="273" name="Straight Arrow Connector 272"/>
            <p:cNvCxnSpPr>
              <a:stCxn id="276" idx="2"/>
            </p:cNvCxnSpPr>
            <p:nvPr/>
          </p:nvCxnSpPr>
          <p:spPr>
            <a:xfrm flipH="1">
              <a:off x="6297567" y="2955845"/>
              <a:ext cx="1167500" cy="222575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7270441" y="2382727"/>
              <a:ext cx="389253" cy="573118"/>
            </a:xfrm>
            <a:prstGeom prst="rect">
              <a:avLst/>
            </a:prstGeom>
            <a:solidFill>
              <a:srgbClr val="FF0000"/>
            </a:solidFill>
            <a:ln w="57150">
              <a:solidFill>
                <a:srgbClr val="FF0000"/>
              </a:solidFill>
            </a:ln>
          </p:spPr>
          <p:txBody>
            <a:bodyPr wrap="square" rtlCol="0">
              <a:spAutoFit/>
            </a:bodyPr>
            <a:lstStyle/>
            <a:p>
              <a:r>
                <a:rPr lang="en-US" dirty="0" smtClean="0"/>
                <a:t>2</a:t>
              </a:r>
            </a:p>
          </p:txBody>
        </p:sp>
      </p:grpSp>
      <p:grpSp>
        <p:nvGrpSpPr>
          <p:cNvPr id="9" name="Group 20"/>
          <p:cNvGrpSpPr/>
          <p:nvPr/>
        </p:nvGrpSpPr>
        <p:grpSpPr>
          <a:xfrm>
            <a:off x="2964943" y="4648206"/>
            <a:ext cx="2423433" cy="369332"/>
            <a:chOff x="2964944" y="4648200"/>
            <a:chExt cx="2423434" cy="369332"/>
          </a:xfrm>
          <a:solidFill>
            <a:srgbClr val="FF0000"/>
          </a:solidFill>
        </p:grpSpPr>
        <p:sp>
          <p:nvSpPr>
            <p:cNvPr id="280" name="TextBox 279"/>
            <p:cNvSpPr txBox="1"/>
            <p:nvPr/>
          </p:nvSpPr>
          <p:spPr>
            <a:xfrm>
              <a:off x="5078678" y="4648200"/>
              <a:ext cx="309700" cy="369332"/>
            </a:xfrm>
            <a:prstGeom prst="rect">
              <a:avLst/>
            </a:prstGeom>
            <a:grpFill/>
            <a:ln w="57150">
              <a:solidFill>
                <a:srgbClr val="FF0000"/>
              </a:solidFill>
            </a:ln>
          </p:spPr>
          <p:txBody>
            <a:bodyPr wrap="none" rtlCol="0">
              <a:spAutoFit/>
            </a:bodyPr>
            <a:lstStyle/>
            <a:p>
              <a:r>
                <a:rPr lang="en-US" dirty="0" smtClean="0"/>
                <a:t>3</a:t>
              </a:r>
            </a:p>
          </p:txBody>
        </p:sp>
        <p:cxnSp>
          <p:nvCxnSpPr>
            <p:cNvPr id="285" name="Straight Arrow Connector 284"/>
            <p:cNvCxnSpPr>
              <a:stCxn id="72" idx="3"/>
              <a:endCxn id="280" idx="1"/>
            </p:cNvCxnSpPr>
            <p:nvPr/>
          </p:nvCxnSpPr>
          <p:spPr>
            <a:xfrm>
              <a:off x="2964944" y="4831267"/>
              <a:ext cx="2113734" cy="1599"/>
            </a:xfrm>
            <a:prstGeom prst="straightConnector1">
              <a:avLst/>
            </a:prstGeom>
            <a:grpFill/>
            <a:ln w="571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pic>
        <p:nvPicPr>
          <p:cNvPr id="72" name="Picture 2" descr="C:\Users\davidra\Documents\ClipArtforPowerpoint\DVD_ART36\Artwork_Imagery\Icons - Illustrations\_ WINDOWS SERVER ICONS\Documents\Virtual Folder file open.png"/>
          <p:cNvPicPr>
            <a:picLocks noChangeAspect="1" noChangeArrowheads="1"/>
          </p:cNvPicPr>
          <p:nvPr/>
        </p:nvPicPr>
        <p:blipFill>
          <a:blip r:embed="rId13" cstate="print"/>
          <a:srcRect/>
          <a:stretch>
            <a:fillRect/>
          </a:stretch>
        </p:blipFill>
        <p:spPr bwMode="auto">
          <a:xfrm>
            <a:off x="2630964" y="4692115"/>
            <a:ext cx="333978" cy="278316"/>
          </a:xfrm>
          <a:prstGeom prst="rect">
            <a:avLst/>
          </a:prstGeom>
          <a:noFill/>
        </p:spPr>
      </p:pic>
      <p:pic>
        <p:nvPicPr>
          <p:cNvPr id="74" name="Picture 3" descr="C:\Users\davidra\Documents\ClipArtforPowerpoint\DVD_ART36\Artwork_Imagery\Icons - Illustrations\_ XML ICONS\Servers SQL database computer.png"/>
          <p:cNvPicPr>
            <a:picLocks noChangeAspect="1" noChangeArrowheads="1"/>
          </p:cNvPicPr>
          <p:nvPr/>
        </p:nvPicPr>
        <p:blipFill>
          <a:blip r:embed="rId9" cstate="print"/>
          <a:srcRect/>
          <a:stretch>
            <a:fillRect/>
          </a:stretch>
        </p:blipFill>
        <p:spPr bwMode="auto">
          <a:xfrm>
            <a:off x="9562344" y="6101506"/>
            <a:ext cx="343123" cy="381000"/>
          </a:xfrm>
          <a:prstGeom prst="rect">
            <a:avLst/>
          </a:prstGeom>
          <a:noFill/>
        </p:spPr>
      </p:pic>
      <p:pic>
        <p:nvPicPr>
          <p:cNvPr id="73" name="Picture 2" descr="C:\Users\davidra\Documents\ClipArtforPowerpoint\DVD_ART36\Artwork_Imagery\Icons - Illustrations\_ WINDOWS SERVER ICONS\Documents\Virtual Folder file open.png"/>
          <p:cNvPicPr>
            <a:picLocks noChangeAspect="1" noChangeArrowheads="1"/>
          </p:cNvPicPr>
          <p:nvPr/>
        </p:nvPicPr>
        <p:blipFill>
          <a:blip r:embed="rId13" cstate="print"/>
          <a:srcRect/>
          <a:stretch>
            <a:fillRect/>
          </a:stretch>
        </p:blipFill>
        <p:spPr bwMode="auto">
          <a:xfrm>
            <a:off x="9749884" y="6307247"/>
            <a:ext cx="210313" cy="175261"/>
          </a:xfrm>
          <a:prstGeom prst="rect">
            <a:avLst/>
          </a:prstGeom>
          <a:noFill/>
        </p:spPr>
      </p:pic>
      <p:pic>
        <p:nvPicPr>
          <p:cNvPr id="54" name="Picture 2" descr="\\sharepoint.partners.extranet.microsoft.com@SSL\DavWWWRoot\sites\MAXVIS\Icons\Final Files\SCCM\png\83_Distribution Point_32.png"/>
          <p:cNvPicPr>
            <a:picLocks noChangeAspect="1" noChangeArrowheads="1"/>
          </p:cNvPicPr>
          <p:nvPr/>
        </p:nvPicPr>
        <p:blipFill>
          <a:blip r:embed="rId14"/>
          <a:srcRect/>
          <a:stretch>
            <a:fillRect/>
          </a:stretch>
        </p:blipFill>
        <p:spPr bwMode="auto">
          <a:xfrm>
            <a:off x="370929" y="242295"/>
            <a:ext cx="406399" cy="406400"/>
          </a:xfrm>
          <a:prstGeom prst="rect">
            <a:avLst/>
          </a:prstGeom>
          <a:noFill/>
        </p:spPr>
      </p:pic>
    </p:spTree>
    <p:extLst>
      <p:ext uri="{BB962C8B-B14F-4D97-AF65-F5344CB8AC3E}">
        <p14:creationId xmlns:p14="http://schemas.microsoft.com/office/powerpoint/2010/main" val="35966305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63" presetClass="path" presetSubtype="0" accel="50000" decel="50000" fill="hold" nodeType="withEffect">
                                  <p:stCondLst>
                                    <p:cond delay="0"/>
                                  </p:stCondLst>
                                  <p:childTnLst>
                                    <p:animMotion origin="layout" path="M 4.91077E-7 2.81221E-6 L 0.35574 0.09898 " pathEditMode="relative" rAng="0" ptsTypes="AA">
                                      <p:cBhvr>
                                        <p:cTn id="8" dur="2000" fill="hold"/>
                                        <p:tgtEl>
                                          <p:spTgt spid="6"/>
                                        </p:tgtEl>
                                        <p:attrNameLst>
                                          <p:attrName>ppt_x</p:attrName>
                                          <p:attrName>ppt_y</p:attrName>
                                        </p:attrNameLst>
                                      </p:cBhvr>
                                      <p:rCtr x="17780" y="4949"/>
                                    </p:animMotion>
                                  </p:childTnLst>
                                </p:cTn>
                              </p:par>
                              <p:par>
                                <p:cTn id="9" presetID="1" presetClass="entr" presetSubtype="0" fill="hold" nodeType="withEffect">
                                  <p:stCondLst>
                                    <p:cond delay="0"/>
                                  </p:stCondLst>
                                  <p:childTnLst>
                                    <p:set>
                                      <p:cBhvr>
                                        <p:cTn id="10" dur="1" fill="hold">
                                          <p:stCondLst>
                                            <p:cond delay="0"/>
                                          </p:stCondLst>
                                        </p:cTn>
                                        <p:tgtEl>
                                          <p:spTgt spid="24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smtClean="0"/>
              <a:t>Configuring Migration</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9439461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Rectangle 8"/>
          <p:cNvSpPr>
            <a:spLocks noGrp="1" noChangeArrowheads="1"/>
          </p:cNvSpPr>
          <p:nvPr>
            <p:ph type="title"/>
          </p:nvPr>
        </p:nvSpPr>
        <p:spPr/>
        <p:txBody>
          <a:bodyPr/>
          <a:lstStyle/>
          <a:p>
            <a:r>
              <a:rPr lang="en-US" smtClean="0"/>
              <a:t>Session Objectives And Takeaways</a:t>
            </a:r>
            <a:endParaRPr lang="en-US" dirty="0"/>
          </a:p>
        </p:txBody>
      </p:sp>
      <p:sp>
        <p:nvSpPr>
          <p:cNvPr id="29698" name="Rectangle 9"/>
          <p:cNvSpPr>
            <a:spLocks noGrp="1" noChangeArrowheads="1"/>
          </p:cNvSpPr>
          <p:nvPr>
            <p:ph type="body" sz="quarter" idx="10"/>
          </p:nvPr>
        </p:nvSpPr>
        <p:spPr/>
        <p:txBody>
          <a:bodyPr/>
          <a:lstStyle/>
          <a:p>
            <a:r>
              <a:rPr lang="en-US" smtClean="0"/>
              <a:t>Migration from ConfigMgr 2007 to ConfigMgr 2012</a:t>
            </a:r>
          </a:p>
          <a:p>
            <a:pPr lvl="1"/>
            <a:r>
              <a:rPr lang="en-US" smtClean="0"/>
              <a:t>Built-in migration functionality</a:t>
            </a:r>
          </a:p>
          <a:p>
            <a:pPr lvl="1"/>
            <a:r>
              <a:rPr lang="en-US" smtClean="0"/>
              <a:t>What can I do today to prepare</a:t>
            </a:r>
          </a:p>
          <a:p>
            <a:endParaRPr lang="en-US" dirty="0" smtClean="0"/>
          </a:p>
        </p:txBody>
      </p:sp>
    </p:spTree>
    <p:extLst>
      <p:ext uri="{BB962C8B-B14F-4D97-AF65-F5344CB8AC3E}">
        <p14:creationId xmlns:p14="http://schemas.microsoft.com/office/powerpoint/2010/main" val="1428721286"/>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Upgrade Distribution Points</a:t>
            </a:r>
            <a:endParaRPr lang="en-US" dirty="0"/>
          </a:p>
        </p:txBody>
      </p:sp>
      <p:sp>
        <p:nvSpPr>
          <p:cNvPr id="3" name="Text Placeholder 2"/>
          <p:cNvSpPr>
            <a:spLocks noGrp="1"/>
          </p:cNvSpPr>
          <p:nvPr>
            <p:ph type="body" sz="quarter" idx="10"/>
          </p:nvPr>
        </p:nvSpPr>
        <p:spPr>
          <a:xfrm>
            <a:off x="519114" y="1447798"/>
            <a:ext cx="7219168" cy="4370427"/>
          </a:xfrm>
        </p:spPr>
        <p:txBody>
          <a:bodyPr/>
          <a:lstStyle/>
          <a:p>
            <a:r>
              <a:rPr lang="en-US" sz="2800" dirty="0"/>
              <a:t>Automated Distribution Point Upgrade:</a:t>
            </a:r>
          </a:p>
          <a:p>
            <a:pPr lvl="1"/>
            <a:r>
              <a:rPr lang="en-US" sz="2400" dirty="0" smtClean="0"/>
              <a:t>Content of migrated packages converted to </a:t>
            </a:r>
            <a:r>
              <a:rPr lang="en-US" sz="2400" dirty="0" err="1" smtClean="0"/>
              <a:t>ConfigMgr</a:t>
            </a:r>
            <a:r>
              <a:rPr lang="en-US" sz="2400" dirty="0" smtClean="0"/>
              <a:t> 2012</a:t>
            </a:r>
            <a:endParaRPr lang="en-US" sz="2400" dirty="0"/>
          </a:p>
          <a:p>
            <a:pPr lvl="1"/>
            <a:r>
              <a:rPr lang="en-US" sz="2400" dirty="0" smtClean="0"/>
              <a:t>Ensure no additional site </a:t>
            </a:r>
            <a:r>
              <a:rPr lang="en-US" sz="2400" dirty="0"/>
              <a:t>system </a:t>
            </a:r>
            <a:r>
              <a:rPr lang="en-US" sz="2400" dirty="0" smtClean="0"/>
              <a:t>roles exist</a:t>
            </a:r>
            <a:endParaRPr lang="en-US" sz="2400" dirty="0"/>
          </a:p>
          <a:p>
            <a:pPr lvl="1"/>
            <a:r>
              <a:rPr lang="en-US" sz="2400" dirty="0"/>
              <a:t>Ensure enough disk-space is </a:t>
            </a:r>
            <a:r>
              <a:rPr lang="en-US" sz="2400" dirty="0" smtClean="0"/>
              <a:t>available</a:t>
            </a:r>
          </a:p>
          <a:p>
            <a:pPr lvl="1"/>
            <a:r>
              <a:rPr lang="en-US" sz="2400" dirty="0" smtClean="0"/>
              <a:t>Branch Distribution Points cannot be upgraded</a:t>
            </a:r>
            <a:endParaRPr lang="en-US" sz="2400" dirty="0"/>
          </a:p>
          <a:p>
            <a:pPr lvl="1"/>
            <a:endParaRPr lang="en-US" sz="2400" dirty="0"/>
          </a:p>
          <a:p>
            <a:r>
              <a:rPr lang="en-US" sz="2800" dirty="0"/>
              <a:t>Manual upgrade:</a:t>
            </a:r>
          </a:p>
          <a:p>
            <a:pPr marL="917575" lvl="1" indent="-457200">
              <a:buFont typeface="+mj-lt"/>
              <a:buAutoNum type="arabicPeriod"/>
            </a:pPr>
            <a:r>
              <a:rPr lang="en-US" sz="2400" dirty="0"/>
              <a:t>Uninstall from </a:t>
            </a:r>
            <a:r>
              <a:rPr lang="en-US" sz="2400" dirty="0" err="1"/>
              <a:t>ConfigMgr</a:t>
            </a:r>
            <a:r>
              <a:rPr lang="en-US" sz="2400" dirty="0"/>
              <a:t> </a:t>
            </a:r>
            <a:r>
              <a:rPr lang="en-US" sz="2400" dirty="0" smtClean="0"/>
              <a:t>2007 environment</a:t>
            </a:r>
            <a:endParaRPr lang="en-US" sz="2400" dirty="0"/>
          </a:p>
          <a:p>
            <a:pPr marL="917575" lvl="1" indent="-457200">
              <a:buFont typeface="+mj-lt"/>
              <a:buAutoNum type="arabicPeriod"/>
            </a:pPr>
            <a:r>
              <a:rPr lang="en-US" sz="2400" dirty="0"/>
              <a:t>Deploy the Distribution Point from 2012 and use the </a:t>
            </a:r>
            <a:r>
              <a:rPr lang="en-US" sz="2400" dirty="0" err="1"/>
              <a:t>prestage</a:t>
            </a:r>
            <a:r>
              <a:rPr lang="en-US" sz="2400" dirty="0"/>
              <a:t> content feature </a:t>
            </a:r>
          </a:p>
        </p:txBody>
      </p:sp>
      <p:pic>
        <p:nvPicPr>
          <p:cNvPr id="4" name="Picture 2" descr="\\sharepoint.partners.extranet.microsoft.com@SSL\DavWWWRoot\sites\MAXVIS\Icons\Final Files\SCCM\png\83_Distribution Point_32.png"/>
          <p:cNvPicPr>
            <a:picLocks noChangeAspect="1" noChangeArrowheads="1"/>
          </p:cNvPicPr>
          <p:nvPr/>
        </p:nvPicPr>
        <p:blipFill>
          <a:blip r:embed="rId2"/>
          <a:srcRect/>
          <a:stretch>
            <a:fillRect/>
          </a:stretch>
        </p:blipFill>
        <p:spPr bwMode="auto">
          <a:xfrm>
            <a:off x="425521" y="351479"/>
            <a:ext cx="406399" cy="406400"/>
          </a:xfrm>
          <a:prstGeom prst="rect">
            <a:avLst/>
          </a:prstGeom>
          <a:noFill/>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3127" y="751348"/>
            <a:ext cx="5715000" cy="5495925"/>
          </a:xfrm>
          <a:prstGeom prst="rect">
            <a:avLst/>
          </a:prstGeom>
          <a:noFill/>
          <a:ln>
            <a:noFill/>
          </a:ln>
          <a:effectLst>
            <a:outerShdw dist="35921" dir="2700000" algn="ctr" rotWithShape="0">
              <a:schemeClr val="bg2"/>
            </a:outerShdw>
            <a:reflection blurRad="6350" stA="50000" endA="300" endPos="55000" dir="5400000" sy="-100000" algn="bl" rotWithShape="0"/>
          </a:effectLst>
          <a:scene3d>
            <a:camera prst="perspectiveContrastingLeftFacing" fov="900000">
              <a:rot lat="0" lon="2636334"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3879546"/>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Secondary Sites and Other Site System Roles</a:t>
            </a:r>
            <a:endParaRPr lang="en-US" dirty="0"/>
          </a:p>
        </p:txBody>
      </p:sp>
      <p:sp>
        <p:nvSpPr>
          <p:cNvPr id="3" name="Text Placeholder 2"/>
          <p:cNvSpPr>
            <a:spLocks noGrp="1"/>
          </p:cNvSpPr>
          <p:nvPr>
            <p:ph type="body" sz="quarter" idx="10"/>
          </p:nvPr>
        </p:nvSpPr>
        <p:spPr>
          <a:xfrm>
            <a:off x="519112" y="1447799"/>
            <a:ext cx="11149013" cy="2763834"/>
          </a:xfrm>
        </p:spPr>
        <p:txBody>
          <a:bodyPr/>
          <a:lstStyle/>
          <a:p>
            <a:r>
              <a:rPr lang="en-US" dirty="0" smtClean="0"/>
              <a:t>Secondary sites need to be manually uninstalled from ConfigMgr 2007 environment</a:t>
            </a:r>
          </a:p>
          <a:p>
            <a:pPr lvl="1"/>
            <a:r>
              <a:rPr lang="en-US" dirty="0" smtClean="0"/>
              <a:t>Consider replacing this with for example a Distribution Point </a:t>
            </a:r>
            <a:br>
              <a:rPr lang="en-US" dirty="0" smtClean="0"/>
            </a:br>
            <a:r>
              <a:rPr lang="en-US" dirty="0" smtClean="0"/>
              <a:t>with PXE </a:t>
            </a:r>
          </a:p>
          <a:p>
            <a:r>
              <a:rPr lang="en-US" dirty="0" smtClean="0"/>
              <a:t>Other site system roles have to be manually uninstalled</a:t>
            </a:r>
          </a:p>
          <a:p>
            <a:pPr lvl="1"/>
            <a:endParaRPr lang="en-US" dirty="0"/>
          </a:p>
        </p:txBody>
      </p:sp>
    </p:spTree>
    <p:extLst>
      <p:ext uri="{BB962C8B-B14F-4D97-AF65-F5344CB8AC3E}">
        <p14:creationId xmlns:p14="http://schemas.microsoft.com/office/powerpoint/2010/main" val="101324372"/>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Client Migration</a:t>
            </a:r>
            <a:endParaRPr lang="en-US" dirty="0"/>
          </a:p>
        </p:txBody>
      </p:sp>
      <p:sp>
        <p:nvSpPr>
          <p:cNvPr id="3" name="Text Placeholder 2"/>
          <p:cNvSpPr>
            <a:spLocks noGrp="1"/>
          </p:cNvSpPr>
          <p:nvPr>
            <p:ph type="body" sz="quarter" idx="10"/>
          </p:nvPr>
        </p:nvSpPr>
        <p:spPr>
          <a:xfrm>
            <a:off x="507868" y="1447802"/>
            <a:ext cx="11173090" cy="4548938"/>
          </a:xfrm>
        </p:spPr>
        <p:txBody>
          <a:bodyPr/>
          <a:lstStyle/>
          <a:p>
            <a:r>
              <a:rPr lang="en-US" dirty="0"/>
              <a:t>Clients retain execution history on upgrade</a:t>
            </a:r>
          </a:p>
          <a:p>
            <a:pPr lvl="1"/>
            <a:r>
              <a:rPr lang="en-US" sz="2400" dirty="0"/>
              <a:t>Avoids re-running advertisements</a:t>
            </a:r>
          </a:p>
          <a:p>
            <a:r>
              <a:rPr lang="en-US" dirty="0" smtClean="0"/>
              <a:t>Use </a:t>
            </a:r>
            <a:r>
              <a:rPr lang="en-US" dirty="0"/>
              <a:t>your preferred deployment </a:t>
            </a:r>
            <a:r>
              <a:rPr lang="en-US" dirty="0" smtClean="0"/>
              <a:t>method to upgrade client</a:t>
            </a:r>
            <a:endParaRPr lang="en-US" dirty="0"/>
          </a:p>
          <a:p>
            <a:pPr lvl="1"/>
            <a:r>
              <a:rPr lang="en-US" sz="2400" dirty="0"/>
              <a:t>Client Push Installation, Software Distribution, Group Policy, Windows Software Update Services (WSUS), Manual Installation, or Operating System Deployment (OSD) integrated</a:t>
            </a:r>
          </a:p>
          <a:p>
            <a:r>
              <a:rPr lang="en-US" dirty="0" smtClean="0"/>
              <a:t>Minimum </a:t>
            </a:r>
            <a:r>
              <a:rPr lang="en-US" dirty="0"/>
              <a:t>Supported Client Versions</a:t>
            </a:r>
          </a:p>
          <a:p>
            <a:pPr lvl="1"/>
            <a:r>
              <a:rPr lang="en-US" sz="2400" dirty="0"/>
              <a:t>Windows XP SP2 (64-bit) &amp; SP3 (32-bit), Server 2003 SP2, Vista </a:t>
            </a:r>
            <a:r>
              <a:rPr lang="en-US" sz="2400" dirty="0" smtClean="0"/>
              <a:t>SP2, </a:t>
            </a:r>
            <a:r>
              <a:rPr lang="en-US" sz="2400" dirty="0"/>
              <a:t>Windows 7 </a:t>
            </a:r>
            <a:r>
              <a:rPr lang="en-US" sz="2400" dirty="0" smtClean="0"/>
              <a:t>RTM and SP1, </a:t>
            </a:r>
            <a:r>
              <a:rPr lang="en-US" sz="2400" dirty="0"/>
              <a:t>Server 2008 SP2, Server 2008 </a:t>
            </a:r>
            <a:r>
              <a:rPr lang="en-US" sz="2400" dirty="0" smtClean="0"/>
              <a:t>R2 RTM and SP1 </a:t>
            </a:r>
            <a:r>
              <a:rPr lang="en-US" sz="2400" dirty="0"/>
              <a:t>(64-bit)</a:t>
            </a:r>
          </a:p>
          <a:p>
            <a:pPr lvl="1"/>
            <a:endParaRPr lang="en-US" dirty="0" smtClean="0"/>
          </a:p>
        </p:txBody>
      </p:sp>
      <p:pic>
        <p:nvPicPr>
          <p:cNvPr id="4" name="Picture 2" descr="C:\Users\davidra\Documents\ClipArtforPowerpoint\DVD_ART36\Artwork_Imagery\Icons - Illustrations\_ REAL VISTA STYLE\desktop computer.png"/>
          <p:cNvPicPr>
            <a:picLocks noChangeAspect="1" noChangeArrowheads="1"/>
          </p:cNvPicPr>
          <p:nvPr/>
        </p:nvPicPr>
        <p:blipFill>
          <a:blip r:embed="rId3" cstate="print"/>
          <a:srcRect/>
          <a:stretch>
            <a:fillRect/>
          </a:stretch>
        </p:blipFill>
        <p:spPr bwMode="auto">
          <a:xfrm>
            <a:off x="230414" y="289934"/>
            <a:ext cx="658009" cy="493636"/>
          </a:xfrm>
          <a:prstGeom prst="rect">
            <a:avLst/>
          </a:prstGeom>
          <a:noFill/>
        </p:spPr>
      </p:pic>
    </p:spTree>
    <p:extLst>
      <p:ext uri="{BB962C8B-B14F-4D97-AF65-F5344CB8AC3E}">
        <p14:creationId xmlns:p14="http://schemas.microsoft.com/office/powerpoint/2010/main" val="669331316"/>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Inventory &amp; Compliance Data</a:t>
            </a:r>
            <a:endParaRPr lang="en-US" dirty="0"/>
          </a:p>
        </p:txBody>
      </p:sp>
      <p:sp>
        <p:nvSpPr>
          <p:cNvPr id="3" name="Text Placeholder 2"/>
          <p:cNvSpPr>
            <a:spLocks noGrp="1"/>
          </p:cNvSpPr>
          <p:nvPr>
            <p:ph type="body" sz="quarter" idx="10"/>
          </p:nvPr>
        </p:nvSpPr>
        <p:spPr>
          <a:xfrm>
            <a:off x="507868" y="1447802"/>
            <a:ext cx="11173090" cy="2320635"/>
          </a:xfrm>
        </p:spPr>
        <p:txBody>
          <a:bodyPr/>
          <a:lstStyle/>
          <a:p>
            <a:r>
              <a:rPr lang="en-US" dirty="0" smtClean="0"/>
              <a:t>Full inventory data sent after client upgrade</a:t>
            </a:r>
          </a:p>
          <a:p>
            <a:pPr lvl="1"/>
            <a:r>
              <a:rPr lang="en-US" dirty="0" smtClean="0"/>
              <a:t>Reduce network/server load by using phased approach of upgrading clients</a:t>
            </a:r>
          </a:p>
          <a:p>
            <a:r>
              <a:rPr lang="en-US" dirty="0" smtClean="0"/>
              <a:t>Retain ConfigMgr 2007 data</a:t>
            </a:r>
          </a:p>
          <a:p>
            <a:pPr lvl="1"/>
            <a:r>
              <a:rPr lang="en-US" dirty="0" smtClean="0"/>
              <a:t>Use SQL Reporting Services</a:t>
            </a:r>
            <a:endParaRPr lang="en-US" dirty="0"/>
          </a:p>
        </p:txBody>
      </p:sp>
      <p:grpSp>
        <p:nvGrpSpPr>
          <p:cNvPr id="4" name="Group 18"/>
          <p:cNvGrpSpPr/>
          <p:nvPr/>
        </p:nvGrpSpPr>
        <p:grpSpPr>
          <a:xfrm>
            <a:off x="359656" y="370277"/>
            <a:ext cx="537496" cy="403227"/>
            <a:chOff x="2286000" y="3962400"/>
            <a:chExt cx="990600" cy="990600"/>
          </a:xfrm>
        </p:grpSpPr>
        <p:pic>
          <p:nvPicPr>
            <p:cNvPr id="5" name="Picture 2" descr="C:\Users\davidra\Documents\ClipArtforPowerpoint\DVD_ART36\Artwork_Imagery\Icons - Illustrations\_ SUPER VISTA STYLE\server.png"/>
            <p:cNvPicPr>
              <a:picLocks noChangeAspect="1" noChangeArrowheads="1"/>
            </p:cNvPicPr>
            <p:nvPr/>
          </p:nvPicPr>
          <p:blipFill>
            <a:blip r:embed="rId3" cstate="print"/>
            <a:srcRect/>
            <a:stretch>
              <a:fillRect/>
            </a:stretch>
          </p:blipFill>
          <p:spPr bwMode="auto">
            <a:xfrm>
              <a:off x="2286000" y="3962400"/>
              <a:ext cx="990600" cy="990600"/>
            </a:xfrm>
            <a:prstGeom prst="rect">
              <a:avLst/>
            </a:prstGeom>
            <a:noFill/>
          </p:spPr>
        </p:pic>
        <p:pic>
          <p:nvPicPr>
            <p:cNvPr id="6" name="Picture 5" descr="C:\Users\davidra\Documents\ClipArtforPowerpoint\DVD_ART36\Artwork_Imagery\Icons - Illustrations\_ xMAC STYLE\database.png"/>
            <p:cNvPicPr>
              <a:picLocks noChangeAspect="1" noChangeArrowheads="1"/>
            </p:cNvPicPr>
            <p:nvPr/>
          </p:nvPicPr>
          <p:blipFill>
            <a:blip r:embed="rId4" cstate="print"/>
            <a:srcRect/>
            <a:stretch>
              <a:fillRect/>
            </a:stretch>
          </p:blipFill>
          <p:spPr bwMode="auto">
            <a:xfrm>
              <a:off x="2667000" y="4419600"/>
              <a:ext cx="396721" cy="523875"/>
            </a:xfrm>
            <a:prstGeom prst="rect">
              <a:avLst/>
            </a:prstGeom>
            <a:noFill/>
          </p:spPr>
        </p:pic>
      </p:grpSp>
    </p:spTree>
    <p:extLst>
      <p:ext uri="{BB962C8B-B14F-4D97-AF65-F5344CB8AC3E}">
        <p14:creationId xmlns:p14="http://schemas.microsoft.com/office/powerpoint/2010/main" val="241042356"/>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Hardware Inventory</a:t>
            </a:r>
            <a:endParaRPr lang="en-US" dirty="0"/>
          </a:p>
        </p:txBody>
      </p:sp>
      <p:sp>
        <p:nvSpPr>
          <p:cNvPr id="3" name="Text Placeholder 2"/>
          <p:cNvSpPr>
            <a:spLocks noGrp="1"/>
          </p:cNvSpPr>
          <p:nvPr>
            <p:ph type="body" sz="quarter" idx="10"/>
          </p:nvPr>
        </p:nvSpPr>
        <p:spPr>
          <a:xfrm>
            <a:off x="519111" y="1447801"/>
            <a:ext cx="11011249" cy="886397"/>
          </a:xfrm>
        </p:spPr>
        <p:txBody>
          <a:bodyPr/>
          <a:lstStyle/>
          <a:p>
            <a:r>
              <a:rPr lang="en-US" dirty="0" smtClean="0"/>
              <a:t>ConfigMgr 2007 .MOF files can be imported through </a:t>
            </a:r>
            <a:br>
              <a:rPr lang="en-US" dirty="0" smtClean="0"/>
            </a:br>
            <a:r>
              <a:rPr lang="en-US" dirty="0" smtClean="0"/>
              <a:t>Client Settings</a:t>
            </a:r>
          </a:p>
        </p:txBody>
      </p:sp>
      <p:pic>
        <p:nvPicPr>
          <p:cNvPr id="5" name="Picture 2" descr="C:\Users\Jeroen.JVEVISTAX64\Desktop\HWimportMO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3499" y="2553631"/>
            <a:ext cx="5970571" cy="3869815"/>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18"/>
          <p:cNvGrpSpPr/>
          <p:nvPr/>
        </p:nvGrpSpPr>
        <p:grpSpPr>
          <a:xfrm>
            <a:off x="359656" y="370277"/>
            <a:ext cx="537496" cy="403227"/>
            <a:chOff x="2286000" y="3962400"/>
            <a:chExt cx="990600" cy="990600"/>
          </a:xfrm>
        </p:grpSpPr>
        <p:pic>
          <p:nvPicPr>
            <p:cNvPr id="7" name="Picture 2" descr="C:\Users\davidra\Documents\ClipArtforPowerpoint\DVD_ART36\Artwork_Imagery\Icons - Illustrations\_ SUPER VISTA STYLE\server.png"/>
            <p:cNvPicPr>
              <a:picLocks noChangeAspect="1" noChangeArrowheads="1"/>
            </p:cNvPicPr>
            <p:nvPr/>
          </p:nvPicPr>
          <p:blipFill>
            <a:blip r:embed="rId3" cstate="print"/>
            <a:srcRect/>
            <a:stretch>
              <a:fillRect/>
            </a:stretch>
          </p:blipFill>
          <p:spPr bwMode="auto">
            <a:xfrm>
              <a:off x="2286000" y="3962400"/>
              <a:ext cx="990600" cy="990600"/>
            </a:xfrm>
            <a:prstGeom prst="rect">
              <a:avLst/>
            </a:prstGeom>
            <a:noFill/>
          </p:spPr>
        </p:pic>
        <p:pic>
          <p:nvPicPr>
            <p:cNvPr id="8" name="Picture 7" descr="C:\Users\davidra\Documents\ClipArtforPowerpoint\DVD_ART36\Artwork_Imagery\Icons - Illustrations\_ xMAC STYLE\database.png"/>
            <p:cNvPicPr>
              <a:picLocks noChangeAspect="1" noChangeArrowheads="1"/>
            </p:cNvPicPr>
            <p:nvPr/>
          </p:nvPicPr>
          <p:blipFill>
            <a:blip r:embed="rId4" cstate="print"/>
            <a:srcRect/>
            <a:stretch>
              <a:fillRect/>
            </a:stretch>
          </p:blipFill>
          <p:spPr bwMode="auto">
            <a:xfrm>
              <a:off x="2667000" y="4419600"/>
              <a:ext cx="396721" cy="523875"/>
            </a:xfrm>
            <a:prstGeom prst="rect">
              <a:avLst/>
            </a:prstGeom>
            <a:noFill/>
          </p:spPr>
        </p:pic>
      </p:grpSp>
    </p:spTree>
    <p:extLst>
      <p:ext uri="{BB962C8B-B14F-4D97-AF65-F5344CB8AC3E}">
        <p14:creationId xmlns:p14="http://schemas.microsoft.com/office/powerpoint/2010/main" val="3485349082"/>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Reports</a:t>
            </a:r>
            <a:endParaRPr lang="en-US" dirty="0"/>
          </a:p>
        </p:txBody>
      </p:sp>
      <p:sp>
        <p:nvSpPr>
          <p:cNvPr id="3" name="Text Placeholder 2"/>
          <p:cNvSpPr>
            <a:spLocks noGrp="1"/>
          </p:cNvSpPr>
          <p:nvPr>
            <p:ph type="body" sz="quarter" idx="10"/>
          </p:nvPr>
        </p:nvSpPr>
        <p:spPr>
          <a:xfrm>
            <a:off x="519114" y="1447799"/>
            <a:ext cx="5880098" cy="4758226"/>
          </a:xfrm>
        </p:spPr>
        <p:txBody>
          <a:bodyPr/>
          <a:lstStyle/>
          <a:p>
            <a:r>
              <a:rPr lang="en-US" sz="2800" dirty="0"/>
              <a:t>5</a:t>
            </a:r>
            <a:r>
              <a:rPr lang="en-US" sz="2800" dirty="0" smtClean="0"/>
              <a:t> new reports added specifically for migration:</a:t>
            </a:r>
          </a:p>
          <a:p>
            <a:pPr lvl="1"/>
            <a:r>
              <a:rPr lang="en-US" sz="2400" dirty="0" smtClean="0"/>
              <a:t>Object Migration Jobs</a:t>
            </a:r>
          </a:p>
          <a:p>
            <a:pPr lvl="1"/>
            <a:r>
              <a:rPr lang="en-US" sz="2400" dirty="0" smtClean="0"/>
              <a:t>Objects included in </a:t>
            </a:r>
            <a:r>
              <a:rPr lang="en-US" sz="2400" dirty="0"/>
              <a:t>Migration Job </a:t>
            </a:r>
            <a:r>
              <a:rPr lang="en-US" sz="2400" dirty="0" smtClean="0"/>
              <a:t> </a:t>
            </a:r>
            <a:endParaRPr lang="en-US" sz="2400" dirty="0"/>
          </a:p>
          <a:p>
            <a:pPr lvl="1"/>
            <a:r>
              <a:rPr lang="en-US" sz="2400" dirty="0" smtClean="0"/>
              <a:t>Objects Failed to Migrate</a:t>
            </a:r>
          </a:p>
          <a:p>
            <a:pPr lvl="1"/>
            <a:r>
              <a:rPr lang="en-US" sz="2400" dirty="0" smtClean="0"/>
              <a:t>Dependency on a Configuration Manager 2007 Collection</a:t>
            </a:r>
          </a:p>
          <a:p>
            <a:pPr lvl="1"/>
            <a:r>
              <a:rPr lang="en-US" sz="2400" dirty="0" smtClean="0"/>
              <a:t>Client which are excluded from upgrading to </a:t>
            </a:r>
            <a:r>
              <a:rPr lang="en-US" sz="2400" dirty="0" err="1" smtClean="0"/>
              <a:t>ConfigMgr</a:t>
            </a:r>
            <a:r>
              <a:rPr lang="en-US" sz="2400" dirty="0" smtClean="0"/>
              <a:t> 2012</a:t>
            </a:r>
          </a:p>
          <a:p>
            <a:pPr lvl="1"/>
            <a:endParaRPr lang="en-US" sz="2400" dirty="0"/>
          </a:p>
          <a:p>
            <a:pPr lvl="1"/>
            <a:endParaRPr lang="en-US" sz="2400" dirty="0" smtClean="0"/>
          </a:p>
          <a:p>
            <a:pPr lvl="1"/>
            <a:endParaRPr lang="en-U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5404" y="928687"/>
            <a:ext cx="8067675" cy="500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1276017"/>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906" y="1442484"/>
            <a:ext cx="11149013" cy="609398"/>
          </a:xfrm>
        </p:spPr>
        <p:txBody>
          <a:bodyPr/>
          <a:lstStyle/>
          <a:p>
            <a:r>
              <a:rPr lang="en-US" dirty="0" smtClean="0"/>
              <a:t>Migration Object and</a:t>
            </a:r>
            <a:br>
              <a:rPr lang="en-US" dirty="0" smtClean="0"/>
            </a:br>
            <a:r>
              <a:rPr lang="en-US" dirty="0" smtClean="0"/>
              <a:t>Content Specifics</a:t>
            </a:r>
            <a:br>
              <a:rPr lang="en-US" dirty="0" smtClean="0"/>
            </a:br>
            <a:endParaRPr lang="en-US" dirty="0"/>
          </a:p>
        </p:txBody>
      </p:sp>
    </p:spTree>
    <p:extLst>
      <p:ext uri="{BB962C8B-B14F-4D97-AF65-F5344CB8AC3E}">
        <p14:creationId xmlns:p14="http://schemas.microsoft.com/office/powerpoint/2010/main" val="4274740746"/>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0"/>
            <a:ext cx="11149013" cy="664797"/>
          </a:xfrm>
        </p:spPr>
        <p:txBody>
          <a:bodyPr/>
          <a:lstStyle/>
          <a:p>
            <a:r>
              <a:rPr lang="en-US" dirty="0" smtClean="0"/>
              <a:t>Boundaries</a:t>
            </a:r>
            <a:endParaRPr lang="en-US" dirty="0"/>
          </a:p>
        </p:txBody>
      </p:sp>
      <p:sp>
        <p:nvSpPr>
          <p:cNvPr id="3" name="Text Placeholder 2"/>
          <p:cNvSpPr>
            <a:spLocks noGrp="1"/>
          </p:cNvSpPr>
          <p:nvPr>
            <p:ph type="body" sz="quarter" idx="10"/>
          </p:nvPr>
        </p:nvSpPr>
        <p:spPr>
          <a:xfrm>
            <a:off x="519113" y="1447799"/>
            <a:ext cx="11149013" cy="6358664"/>
          </a:xfrm>
        </p:spPr>
        <p:txBody>
          <a:bodyPr/>
          <a:lstStyle/>
          <a:p>
            <a:r>
              <a:rPr lang="en-US" dirty="0" smtClean="0"/>
              <a:t>Grouped by </a:t>
            </a:r>
            <a:r>
              <a:rPr lang="en-US" dirty="0" err="1" smtClean="0"/>
              <a:t>ConfigMgr</a:t>
            </a:r>
            <a:r>
              <a:rPr lang="en-US" dirty="0" smtClean="0"/>
              <a:t> 2007 site when migrated:</a:t>
            </a:r>
          </a:p>
          <a:p>
            <a:pPr lvl="1"/>
            <a:r>
              <a:rPr lang="en-US" dirty="0" smtClean="0"/>
              <a:t>Boundary groups created by migration are only enabled for content lookup</a:t>
            </a:r>
          </a:p>
          <a:p>
            <a:pPr lvl="2"/>
            <a:r>
              <a:rPr lang="en-US" dirty="0" smtClean="0"/>
              <a:t>Avoids boundary overlap in Active Directory</a:t>
            </a:r>
          </a:p>
          <a:p>
            <a:pPr lvl="2"/>
            <a:r>
              <a:rPr lang="en-US" dirty="0" smtClean="0"/>
              <a:t>Prevents new </a:t>
            </a:r>
            <a:r>
              <a:rPr lang="en-US" dirty="0" err="1" smtClean="0"/>
              <a:t>ConfigMgr</a:t>
            </a:r>
            <a:r>
              <a:rPr lang="en-US" dirty="0" smtClean="0"/>
              <a:t> 2007 clients from accidently getting assigned to the </a:t>
            </a:r>
            <a:r>
              <a:rPr lang="en-US" dirty="0" err="1" smtClean="0"/>
              <a:t>ConfigMgr</a:t>
            </a:r>
            <a:r>
              <a:rPr lang="en-US" dirty="0" smtClean="0"/>
              <a:t> 2012 environment</a:t>
            </a:r>
          </a:p>
          <a:p>
            <a:endParaRPr lang="en-US" dirty="0"/>
          </a:p>
          <a:p>
            <a:r>
              <a:rPr lang="en-US" dirty="0" smtClean="0"/>
              <a:t>When the Shared Distribution Point option is enabled:</a:t>
            </a:r>
          </a:p>
          <a:p>
            <a:pPr lvl="1"/>
            <a:r>
              <a:rPr lang="en-US" dirty="0" smtClean="0"/>
              <a:t>Boundaries associated with the Distribution Point in </a:t>
            </a:r>
            <a:r>
              <a:rPr lang="en-US" dirty="0" err="1" smtClean="0"/>
              <a:t>ConfigMgr</a:t>
            </a:r>
            <a:r>
              <a:rPr lang="en-US" dirty="0" smtClean="0"/>
              <a:t> 2007 are automatically migrated</a:t>
            </a:r>
          </a:p>
          <a:p>
            <a:pPr lvl="1"/>
            <a:r>
              <a:rPr lang="en-US" dirty="0" smtClean="0"/>
              <a:t>Boundary group created for each shared Distribution Point</a:t>
            </a:r>
          </a:p>
          <a:p>
            <a:pPr lvl="1"/>
            <a:endParaRPr lang="en-US" dirty="0" smtClean="0"/>
          </a:p>
          <a:p>
            <a:pPr lvl="1"/>
            <a:endParaRPr lang="en-US" dirty="0" smtClean="0"/>
          </a:p>
          <a:p>
            <a:endParaRPr lang="en-US" dirty="0"/>
          </a:p>
        </p:txBody>
      </p:sp>
    </p:spTree>
    <p:extLst>
      <p:ext uri="{BB962C8B-B14F-4D97-AF65-F5344CB8AC3E}">
        <p14:creationId xmlns:p14="http://schemas.microsoft.com/office/powerpoint/2010/main" val="3982188354"/>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Software Updates Management</a:t>
            </a:r>
            <a:endParaRPr lang="en-US" dirty="0"/>
          </a:p>
        </p:txBody>
      </p:sp>
      <p:sp>
        <p:nvSpPr>
          <p:cNvPr id="6" name="Text Placeholder 5"/>
          <p:cNvSpPr>
            <a:spLocks noGrp="1"/>
          </p:cNvSpPr>
          <p:nvPr>
            <p:ph type="body" sz="quarter" idx="10"/>
          </p:nvPr>
        </p:nvSpPr>
        <p:spPr>
          <a:xfrm>
            <a:off x="507868" y="1447800"/>
            <a:ext cx="11173090" cy="4967514"/>
          </a:xfrm>
        </p:spPr>
        <p:txBody>
          <a:bodyPr/>
          <a:lstStyle/>
          <a:p>
            <a:r>
              <a:rPr lang="en-US" dirty="0"/>
              <a:t>Ensure Software Update Point is configured and Update Repository contains the same updates as Configuration Manager 2007 environment.</a:t>
            </a:r>
          </a:p>
          <a:p>
            <a:pPr lvl="1"/>
            <a:r>
              <a:rPr lang="en-US" dirty="0"/>
              <a:t>Wsusutil.exe export/import</a:t>
            </a:r>
          </a:p>
          <a:p>
            <a:endParaRPr lang="en-US" sz="2000" dirty="0"/>
          </a:p>
          <a:p>
            <a:r>
              <a:rPr lang="en-US" dirty="0"/>
              <a:t>Supported by migration:</a:t>
            </a:r>
          </a:p>
          <a:p>
            <a:pPr lvl="1"/>
            <a:r>
              <a:rPr lang="en-US" dirty="0"/>
              <a:t>Conversion of Update Lists to Update Groups</a:t>
            </a:r>
          </a:p>
          <a:p>
            <a:pPr lvl="1"/>
            <a:r>
              <a:rPr lang="en-US" dirty="0"/>
              <a:t>Software Update Deployments are migrated to Deployments and </a:t>
            </a:r>
            <a:r>
              <a:rPr lang="en-US" dirty="0" smtClean="0"/>
              <a:t>Update Groups</a:t>
            </a:r>
            <a:endParaRPr lang="en-US" dirty="0"/>
          </a:p>
          <a:p>
            <a:pPr lvl="1"/>
            <a:r>
              <a:rPr lang="en-US" dirty="0"/>
              <a:t>Software Update Packages</a:t>
            </a:r>
          </a:p>
          <a:p>
            <a:pPr lvl="1"/>
            <a:r>
              <a:rPr lang="en-US" dirty="0"/>
              <a:t>Software Update </a:t>
            </a:r>
            <a:r>
              <a:rPr lang="en-US" dirty="0" smtClean="0"/>
              <a:t>Templates</a:t>
            </a:r>
          </a:p>
        </p:txBody>
      </p:sp>
    </p:spTree>
    <p:extLst>
      <p:ext uri="{BB962C8B-B14F-4D97-AF65-F5344CB8AC3E}">
        <p14:creationId xmlns:p14="http://schemas.microsoft.com/office/powerpoint/2010/main" val="1490513028"/>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Software Distribution</a:t>
            </a:r>
            <a:endParaRPr lang="en-US" dirty="0"/>
          </a:p>
        </p:txBody>
      </p:sp>
      <p:sp>
        <p:nvSpPr>
          <p:cNvPr id="6" name="Text Placeholder 5"/>
          <p:cNvSpPr>
            <a:spLocks noGrp="1"/>
          </p:cNvSpPr>
          <p:nvPr>
            <p:ph type="body" sz="quarter" idx="10"/>
          </p:nvPr>
        </p:nvSpPr>
        <p:spPr>
          <a:xfrm>
            <a:off x="507868" y="1447802"/>
            <a:ext cx="11173090" cy="4130361"/>
          </a:xfrm>
        </p:spPr>
        <p:txBody>
          <a:bodyPr/>
          <a:lstStyle/>
          <a:p>
            <a:r>
              <a:rPr lang="en-US" dirty="0" smtClean="0"/>
              <a:t>Classic Package and Programs are migrated as-is:</a:t>
            </a:r>
          </a:p>
          <a:p>
            <a:pPr lvl="1"/>
            <a:r>
              <a:rPr lang="en-US" dirty="0" smtClean="0"/>
              <a:t>Use UNC in ConfigMgr 2007 for package source file location!</a:t>
            </a:r>
          </a:p>
          <a:p>
            <a:pPr lvl="1"/>
            <a:endParaRPr lang="en-US" dirty="0"/>
          </a:p>
          <a:p>
            <a:r>
              <a:rPr lang="en-US" dirty="0" smtClean="0"/>
              <a:t>App-V:</a:t>
            </a:r>
          </a:p>
          <a:p>
            <a:pPr lvl="1"/>
            <a:r>
              <a:rPr lang="en-US" dirty="0" smtClean="0"/>
              <a:t>App-V packages are converted to applications, after migration a deployment needs to be created.</a:t>
            </a:r>
          </a:p>
          <a:p>
            <a:pPr lvl="1"/>
            <a:r>
              <a:rPr lang="en-US" dirty="0" smtClean="0"/>
              <a:t>Ensure clients have the App-V 4.6 SP1 client installed before upgrading the </a:t>
            </a:r>
            <a:r>
              <a:rPr lang="en-US" dirty="0"/>
              <a:t>C</a:t>
            </a:r>
            <a:r>
              <a:rPr lang="en-US" dirty="0" smtClean="0"/>
              <a:t>onfigMgr client</a:t>
            </a:r>
          </a:p>
          <a:p>
            <a:pPr lvl="2"/>
            <a:r>
              <a:rPr lang="en-US" dirty="0" smtClean="0"/>
              <a:t>For App-V Distribution Point Sharing not available</a:t>
            </a:r>
            <a:endParaRPr lang="en-US" dirty="0"/>
          </a:p>
        </p:txBody>
      </p:sp>
    </p:spTree>
    <p:extLst>
      <p:ext uri="{BB962C8B-B14F-4D97-AF65-F5344CB8AC3E}">
        <p14:creationId xmlns:p14="http://schemas.microsoft.com/office/powerpoint/2010/main" val="203847573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Terminology</a:t>
            </a:r>
            <a:endParaRPr lang="en-US" dirty="0"/>
          </a:p>
        </p:txBody>
      </p:sp>
      <p:graphicFrame>
        <p:nvGraphicFramePr>
          <p:cNvPr id="6" name="Diagram 5"/>
          <p:cNvGraphicFramePr/>
          <p:nvPr>
            <p:extLst>
              <p:ext uri="{D42A27DB-BD31-4B8C-83A1-F6EECF244321}">
                <p14:modId xmlns:p14="http://schemas.microsoft.com/office/powerpoint/2010/main" val="2986714250"/>
              </p:ext>
            </p:extLst>
          </p:nvPr>
        </p:nvGraphicFramePr>
        <p:xfrm>
          <a:off x="1169896" y="1438835"/>
          <a:ext cx="10016790" cy="43702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947446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graphicEl>
                                              <a:dgm id="{ED9A76DA-4EC1-4CEC-B011-7A6006D22877}"/>
                                            </p:graphicEl>
                                          </p:spTgt>
                                        </p:tgtEl>
                                        <p:attrNameLst>
                                          <p:attrName>style.visibility</p:attrName>
                                        </p:attrNameLst>
                                      </p:cBhvr>
                                      <p:to>
                                        <p:strVal val="visible"/>
                                      </p:to>
                                    </p:set>
                                    <p:animEffect transition="in" filter="fade">
                                      <p:cBhvr>
                                        <p:cTn id="7" dur="500"/>
                                        <p:tgtEl>
                                          <p:spTgt spid="6">
                                            <p:graphicEl>
                                              <a:dgm id="{ED9A76DA-4EC1-4CEC-B011-7A6006D22877}"/>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graphicEl>
                                              <a:dgm id="{2B77D05B-9C6A-4405-A71C-BC585270009D}"/>
                                            </p:graphicEl>
                                          </p:spTgt>
                                        </p:tgtEl>
                                        <p:attrNameLst>
                                          <p:attrName>style.visibility</p:attrName>
                                        </p:attrNameLst>
                                      </p:cBhvr>
                                      <p:to>
                                        <p:strVal val="visible"/>
                                      </p:to>
                                    </p:set>
                                    <p:animEffect transition="in" filter="fade">
                                      <p:cBhvr>
                                        <p:cTn id="10" dur="500"/>
                                        <p:tgtEl>
                                          <p:spTgt spid="6">
                                            <p:graphicEl>
                                              <a:dgm id="{2B77D05B-9C6A-4405-A71C-BC585270009D}"/>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graphicEl>
                                              <a:dgm id="{E062E0F1-982D-4FE8-B9ED-10EC8DF2C3C5}"/>
                                            </p:graphicEl>
                                          </p:spTgt>
                                        </p:tgtEl>
                                        <p:attrNameLst>
                                          <p:attrName>style.visibility</p:attrName>
                                        </p:attrNameLst>
                                      </p:cBhvr>
                                      <p:to>
                                        <p:strVal val="visible"/>
                                      </p:to>
                                    </p:set>
                                    <p:animEffect transition="in" filter="fade">
                                      <p:cBhvr>
                                        <p:cTn id="15" dur="500"/>
                                        <p:tgtEl>
                                          <p:spTgt spid="6">
                                            <p:graphicEl>
                                              <a:dgm id="{E062E0F1-982D-4FE8-B9ED-10EC8DF2C3C5}"/>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graphicEl>
                                              <a:dgm id="{47D154BA-BFF5-4547-90C1-C19C99840E49}"/>
                                            </p:graphicEl>
                                          </p:spTgt>
                                        </p:tgtEl>
                                        <p:attrNameLst>
                                          <p:attrName>style.visibility</p:attrName>
                                        </p:attrNameLst>
                                      </p:cBhvr>
                                      <p:to>
                                        <p:strVal val="visible"/>
                                      </p:to>
                                    </p:set>
                                    <p:animEffect transition="in" filter="fade">
                                      <p:cBhvr>
                                        <p:cTn id="18" dur="500"/>
                                        <p:tgtEl>
                                          <p:spTgt spid="6">
                                            <p:graphicEl>
                                              <a:dgm id="{47D154BA-BFF5-4547-90C1-C19C99840E49}"/>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graphicEl>
                                              <a:dgm id="{4BEC9403-8470-405A-AE4E-401BBB0F8CD0}"/>
                                            </p:graphicEl>
                                          </p:spTgt>
                                        </p:tgtEl>
                                        <p:attrNameLst>
                                          <p:attrName>style.visibility</p:attrName>
                                        </p:attrNameLst>
                                      </p:cBhvr>
                                      <p:to>
                                        <p:strVal val="visible"/>
                                      </p:to>
                                    </p:set>
                                    <p:animEffect transition="in" filter="fade">
                                      <p:cBhvr>
                                        <p:cTn id="23" dur="500"/>
                                        <p:tgtEl>
                                          <p:spTgt spid="6">
                                            <p:graphicEl>
                                              <a:dgm id="{4BEC9403-8470-405A-AE4E-401BBB0F8CD0}"/>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graphicEl>
                                              <a:dgm id="{D6A9A8E1-9358-4004-9992-D996AEA6D008}"/>
                                            </p:graphicEl>
                                          </p:spTgt>
                                        </p:tgtEl>
                                        <p:attrNameLst>
                                          <p:attrName>style.visibility</p:attrName>
                                        </p:attrNameLst>
                                      </p:cBhvr>
                                      <p:to>
                                        <p:strVal val="visible"/>
                                      </p:to>
                                    </p:set>
                                    <p:animEffect transition="in" filter="fade">
                                      <p:cBhvr>
                                        <p:cTn id="26" dur="500"/>
                                        <p:tgtEl>
                                          <p:spTgt spid="6">
                                            <p:graphicEl>
                                              <a:dgm id="{D6A9A8E1-9358-4004-9992-D996AEA6D008}"/>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graphicEl>
                                              <a:dgm id="{5AB60E73-5484-43ED-B7CF-248A30B42370}"/>
                                            </p:graphicEl>
                                          </p:spTgt>
                                        </p:tgtEl>
                                        <p:attrNameLst>
                                          <p:attrName>style.visibility</p:attrName>
                                        </p:attrNameLst>
                                      </p:cBhvr>
                                      <p:to>
                                        <p:strVal val="visible"/>
                                      </p:to>
                                    </p:set>
                                    <p:animEffect transition="in" filter="fade">
                                      <p:cBhvr>
                                        <p:cTn id="31" dur="500"/>
                                        <p:tgtEl>
                                          <p:spTgt spid="6">
                                            <p:graphicEl>
                                              <a:dgm id="{5AB60E73-5484-43ED-B7CF-248A30B42370}"/>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graphicEl>
                                              <a:dgm id="{E0ECC970-EB98-4480-B1F2-55708EAADF21}"/>
                                            </p:graphicEl>
                                          </p:spTgt>
                                        </p:tgtEl>
                                        <p:attrNameLst>
                                          <p:attrName>style.visibility</p:attrName>
                                        </p:attrNameLst>
                                      </p:cBhvr>
                                      <p:to>
                                        <p:strVal val="visible"/>
                                      </p:to>
                                    </p:set>
                                    <p:animEffect transition="in" filter="fade">
                                      <p:cBhvr>
                                        <p:cTn id="34" dur="500"/>
                                        <p:tgtEl>
                                          <p:spTgt spid="6">
                                            <p:graphicEl>
                                              <a:dgm id="{E0ECC970-EB98-4480-B1F2-55708EAADF2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descr="image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478" y="1351156"/>
            <a:ext cx="4788795" cy="3124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19112" y="228600"/>
            <a:ext cx="11149013" cy="1163395"/>
          </a:xfrm>
        </p:spPr>
        <p:txBody>
          <a:bodyPr/>
          <a:lstStyle/>
          <a:p>
            <a:r>
              <a:rPr lang="en-US" sz="4000" dirty="0" smtClean="0">
                <a:gradFill>
                  <a:gsLst>
                    <a:gs pos="0">
                      <a:schemeClr val="tx1"/>
                    </a:gs>
                    <a:gs pos="86000">
                      <a:schemeClr val="tx1"/>
                    </a:gs>
                  </a:gsLst>
                  <a:lin ang="5400000" scaled="0"/>
                </a:gradFill>
              </a:rPr>
              <a:t>Software Distribution – Conversion to </a:t>
            </a:r>
            <a:r>
              <a:rPr lang="en-US" sz="4000" dirty="0" err="1" smtClean="0">
                <a:gradFill>
                  <a:gsLst>
                    <a:gs pos="0">
                      <a:schemeClr val="tx1"/>
                    </a:gs>
                    <a:gs pos="86000">
                      <a:schemeClr val="tx1"/>
                    </a:gs>
                  </a:gsLst>
                  <a:lin ang="5400000" scaled="0"/>
                </a:gradFill>
              </a:rPr>
              <a:t>AppModel</a:t>
            </a:r>
            <a:r>
              <a:rPr lang="en-US" dirty="0">
                <a:gradFill>
                  <a:gsLst>
                    <a:gs pos="0">
                      <a:schemeClr val="tx1"/>
                    </a:gs>
                    <a:gs pos="86000">
                      <a:schemeClr val="tx1"/>
                    </a:gs>
                  </a:gsLst>
                  <a:lin ang="5400000" scaled="0"/>
                </a:gradFill>
              </a:rPr>
              <a:t/>
            </a:r>
            <a:br>
              <a:rPr lang="en-US" dirty="0">
                <a:gradFill>
                  <a:gsLst>
                    <a:gs pos="0">
                      <a:schemeClr val="tx1"/>
                    </a:gs>
                    <a:gs pos="86000">
                      <a:schemeClr val="tx1"/>
                    </a:gs>
                  </a:gsLst>
                  <a:lin ang="5400000" scaled="0"/>
                </a:gradFill>
              </a:rPr>
            </a:br>
            <a:endParaRPr lang="en-US" dirty="0"/>
          </a:p>
        </p:txBody>
      </p:sp>
      <p:sp>
        <p:nvSpPr>
          <p:cNvPr id="4" name="Text Placeholder 3"/>
          <p:cNvSpPr>
            <a:spLocks noGrp="1"/>
          </p:cNvSpPr>
          <p:nvPr>
            <p:ph type="body" sz="quarter" idx="10"/>
          </p:nvPr>
        </p:nvSpPr>
        <p:spPr>
          <a:xfrm>
            <a:off x="5484812" y="1447799"/>
            <a:ext cx="6183313" cy="3450175"/>
          </a:xfrm>
        </p:spPr>
        <p:txBody>
          <a:bodyPr/>
          <a:lstStyle/>
          <a:p>
            <a:r>
              <a:rPr lang="en-US" sz="2400" dirty="0"/>
              <a:t>Learn how to analyze &amp; detect  packages/programs cap[able of being converted</a:t>
            </a:r>
          </a:p>
          <a:p>
            <a:r>
              <a:rPr lang="en-US" sz="2400" dirty="0"/>
              <a:t>Convert your packages/programs to </a:t>
            </a:r>
            <a:r>
              <a:rPr lang="en-US" sz="2400" dirty="0" err="1"/>
              <a:t>ConfigMgr</a:t>
            </a:r>
            <a:r>
              <a:rPr lang="en-US" sz="2400" dirty="0"/>
              <a:t> 2012 App Model</a:t>
            </a:r>
          </a:p>
          <a:p>
            <a:r>
              <a:rPr lang="en-US" sz="2400" dirty="0"/>
              <a:t>Move collection queries to Global Conditions and Requirement Rules</a:t>
            </a:r>
          </a:p>
          <a:p>
            <a:r>
              <a:rPr lang="en-US" sz="2400" dirty="0"/>
              <a:t>Track progress throughout your conversion</a:t>
            </a:r>
          </a:p>
          <a:p>
            <a:endParaRPr lang="en-US" sz="1400" dirty="0"/>
          </a:p>
        </p:txBody>
      </p:sp>
    </p:spTree>
    <p:extLst>
      <p:ext uri="{BB962C8B-B14F-4D97-AF65-F5344CB8AC3E}">
        <p14:creationId xmlns:p14="http://schemas.microsoft.com/office/powerpoint/2010/main" val="1377291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Operating System Deployment</a:t>
            </a:r>
            <a:endParaRPr lang="en-US" dirty="0"/>
          </a:p>
        </p:txBody>
      </p:sp>
      <p:sp>
        <p:nvSpPr>
          <p:cNvPr id="3" name="Text Placeholder 2"/>
          <p:cNvSpPr>
            <a:spLocks noGrp="1"/>
          </p:cNvSpPr>
          <p:nvPr>
            <p:ph type="body" sz="quarter" idx="10"/>
          </p:nvPr>
        </p:nvSpPr>
        <p:spPr>
          <a:xfrm>
            <a:off x="507868" y="1447803"/>
            <a:ext cx="11173090" cy="4148828"/>
          </a:xfrm>
        </p:spPr>
        <p:txBody>
          <a:bodyPr/>
          <a:lstStyle/>
          <a:p>
            <a:pPr lvl="0"/>
            <a:r>
              <a:rPr lang="en-US" dirty="0" smtClean="0"/>
              <a:t>Supported by migration:</a:t>
            </a:r>
          </a:p>
          <a:p>
            <a:pPr lvl="1"/>
            <a:r>
              <a:rPr lang="en-US" dirty="0" smtClean="0"/>
              <a:t>OS Image/Package</a:t>
            </a:r>
          </a:p>
          <a:p>
            <a:pPr lvl="1"/>
            <a:r>
              <a:rPr lang="en-US" dirty="0" smtClean="0"/>
              <a:t>Task Sequences</a:t>
            </a:r>
          </a:p>
          <a:p>
            <a:pPr lvl="1"/>
            <a:r>
              <a:rPr lang="en-US" dirty="0" smtClean="0"/>
              <a:t>Drivers &amp; Driver Packages</a:t>
            </a:r>
          </a:p>
          <a:p>
            <a:pPr>
              <a:buNone/>
            </a:pPr>
            <a:endParaRPr lang="en-US" sz="2800" dirty="0"/>
          </a:p>
          <a:p>
            <a:pPr lvl="0"/>
            <a:r>
              <a:rPr lang="en-US" sz="2800" dirty="0"/>
              <a:t>Special cases:</a:t>
            </a:r>
          </a:p>
          <a:p>
            <a:pPr lvl="1"/>
            <a:r>
              <a:rPr lang="en-US" dirty="0" smtClean="0"/>
              <a:t>Boot Image source path for beta replaced by default image on ConfigMgr 2012 site due to new WAIK</a:t>
            </a:r>
          </a:p>
          <a:p>
            <a:pPr lvl="1"/>
            <a:r>
              <a:rPr lang="en-US" dirty="0" smtClean="0"/>
              <a:t>ConfigMgr 2012 will not convert client installation package</a:t>
            </a:r>
            <a:endParaRPr lang="en-US" dirty="0"/>
          </a:p>
        </p:txBody>
      </p:sp>
    </p:spTree>
    <p:extLst>
      <p:ext uri="{BB962C8B-B14F-4D97-AF65-F5344CB8AC3E}">
        <p14:creationId xmlns:p14="http://schemas.microsoft.com/office/powerpoint/2010/main" val="3903539190"/>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Settings Management (DCM)</a:t>
            </a:r>
            <a:endParaRPr lang="en-US" dirty="0"/>
          </a:p>
        </p:txBody>
      </p:sp>
      <p:sp>
        <p:nvSpPr>
          <p:cNvPr id="3" name="Text Placeholder 2"/>
          <p:cNvSpPr>
            <a:spLocks noGrp="1"/>
          </p:cNvSpPr>
          <p:nvPr>
            <p:ph type="body" sz="quarter" idx="10"/>
          </p:nvPr>
        </p:nvSpPr>
        <p:spPr>
          <a:xfrm>
            <a:off x="507868" y="1447802"/>
            <a:ext cx="11173090" cy="4505849"/>
          </a:xfrm>
        </p:spPr>
        <p:txBody>
          <a:bodyPr/>
          <a:lstStyle/>
          <a:p>
            <a:pPr lvl="0"/>
            <a:r>
              <a:rPr lang="en-US" dirty="0" smtClean="0"/>
              <a:t>Supported by migration:</a:t>
            </a:r>
          </a:p>
          <a:p>
            <a:pPr lvl="1"/>
            <a:r>
              <a:rPr lang="en-US" dirty="0" smtClean="0"/>
              <a:t>Configuration Items and Baselines created by customers &amp; ISV’s</a:t>
            </a:r>
          </a:p>
          <a:p>
            <a:pPr lvl="2"/>
            <a:r>
              <a:rPr lang="en-US" dirty="0" smtClean="0"/>
              <a:t>Un-interpreted Configuration Items are not supported</a:t>
            </a:r>
          </a:p>
          <a:p>
            <a:pPr lvl="1"/>
            <a:r>
              <a:rPr lang="en-US" dirty="0" smtClean="0"/>
              <a:t>Upon re-migration of the object the changes are added as a new revision</a:t>
            </a:r>
          </a:p>
          <a:p>
            <a:pPr lvl="1"/>
            <a:endParaRPr lang="en-US" dirty="0" smtClean="0"/>
          </a:p>
          <a:p>
            <a:r>
              <a:rPr lang="en-US" dirty="0" smtClean="0"/>
              <a:t>Existing 2007 </a:t>
            </a:r>
            <a:r>
              <a:rPr lang="en-US" dirty="0" err="1" smtClean="0"/>
              <a:t>Config</a:t>
            </a:r>
            <a:r>
              <a:rPr lang="en-US" dirty="0" smtClean="0"/>
              <a:t> Packs can also be added to ConfigMgr 2012 through Import feature</a:t>
            </a:r>
          </a:p>
          <a:p>
            <a:pPr lvl="1"/>
            <a:r>
              <a:rPr lang="en-US" dirty="0" smtClean="0"/>
              <a:t>Import will automatically convert ConfigMgr 2007 schema to ConfigMgr 2012 schema</a:t>
            </a:r>
            <a:endParaRPr lang="en-US" dirty="0"/>
          </a:p>
        </p:txBody>
      </p:sp>
    </p:spTree>
    <p:extLst>
      <p:ext uri="{BB962C8B-B14F-4D97-AF65-F5344CB8AC3E}">
        <p14:creationId xmlns:p14="http://schemas.microsoft.com/office/powerpoint/2010/main" val="3757872214"/>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Migration</a:t>
            </a:r>
            <a:endParaRPr lang="en-US" dirty="0"/>
          </a:p>
        </p:txBody>
      </p:sp>
      <p:sp>
        <p:nvSpPr>
          <p:cNvPr id="3" name="Text Placeholder 2"/>
          <p:cNvSpPr>
            <a:spLocks noGrp="1"/>
          </p:cNvSpPr>
          <p:nvPr>
            <p:ph type="body" sz="quarter" idx="10"/>
          </p:nvPr>
        </p:nvSpPr>
        <p:spPr>
          <a:xfrm>
            <a:off x="507868" y="1447802"/>
            <a:ext cx="11173090" cy="4444294"/>
          </a:xfrm>
        </p:spPr>
        <p:txBody>
          <a:bodyPr/>
          <a:lstStyle/>
          <a:p>
            <a:r>
              <a:rPr lang="en-US" dirty="0" smtClean="0"/>
              <a:t>Package source file path is migrated as-is</a:t>
            </a:r>
          </a:p>
          <a:p>
            <a:pPr lvl="1"/>
            <a:r>
              <a:rPr lang="en-US" dirty="0" smtClean="0"/>
              <a:t>Standardize on UNC paths for package source files</a:t>
            </a:r>
          </a:p>
          <a:p>
            <a:pPr lvl="1"/>
            <a:endParaRPr lang="en-US" dirty="0"/>
          </a:p>
          <a:p>
            <a:r>
              <a:rPr lang="en-US" dirty="0" smtClean="0"/>
              <a:t>For objects such as driver packages the CAS must have at least read access to the ConfigMgr 2007 source path.</a:t>
            </a:r>
          </a:p>
          <a:p>
            <a:endParaRPr lang="en-US" dirty="0" smtClean="0"/>
          </a:p>
          <a:p>
            <a:r>
              <a:rPr lang="en-US" dirty="0" smtClean="0"/>
              <a:t>ConfigMgr 2012 clients can obtain content from ConfigMgr 2007 DP’s if requested content is available</a:t>
            </a:r>
          </a:p>
          <a:p>
            <a:endParaRPr lang="en-US" dirty="0" smtClean="0"/>
          </a:p>
        </p:txBody>
      </p:sp>
    </p:spTree>
    <p:extLst>
      <p:ext uri="{BB962C8B-B14F-4D97-AF65-F5344CB8AC3E}">
        <p14:creationId xmlns:p14="http://schemas.microsoft.com/office/powerpoint/2010/main" val="1917369310"/>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Objects</a:t>
            </a:r>
            <a:endParaRPr lang="en-US" dirty="0"/>
          </a:p>
        </p:txBody>
      </p:sp>
      <p:sp>
        <p:nvSpPr>
          <p:cNvPr id="3" name="Text Placeholder 2"/>
          <p:cNvSpPr>
            <a:spLocks noGrp="1"/>
          </p:cNvSpPr>
          <p:nvPr>
            <p:ph type="body" sz="quarter" idx="10"/>
          </p:nvPr>
        </p:nvSpPr>
        <p:spPr>
          <a:xfrm>
            <a:off x="507868" y="1447801"/>
            <a:ext cx="11173090" cy="2880789"/>
          </a:xfrm>
        </p:spPr>
        <p:txBody>
          <a:bodyPr/>
          <a:lstStyle/>
          <a:p>
            <a:r>
              <a:rPr lang="en-US" dirty="0" smtClean="0"/>
              <a:t>Additional objects:</a:t>
            </a:r>
          </a:p>
          <a:p>
            <a:pPr lvl="1"/>
            <a:r>
              <a:rPr lang="en-US" dirty="0" smtClean="0"/>
              <a:t>Asset </a:t>
            </a:r>
            <a:r>
              <a:rPr lang="en-US" dirty="0"/>
              <a:t>Intelligence </a:t>
            </a:r>
            <a:r>
              <a:rPr lang="en-US" dirty="0" smtClean="0"/>
              <a:t>customizations</a:t>
            </a:r>
          </a:p>
          <a:p>
            <a:pPr lvl="1"/>
            <a:r>
              <a:rPr lang="en-US" dirty="0" smtClean="0"/>
              <a:t>Software </a:t>
            </a:r>
            <a:r>
              <a:rPr lang="en-US" dirty="0"/>
              <a:t>Metering </a:t>
            </a:r>
            <a:r>
              <a:rPr lang="en-US" dirty="0" smtClean="0"/>
              <a:t>Rules</a:t>
            </a:r>
          </a:p>
          <a:p>
            <a:pPr lvl="1"/>
            <a:r>
              <a:rPr lang="en-US" dirty="0" smtClean="0"/>
              <a:t>Search </a:t>
            </a:r>
            <a:r>
              <a:rPr lang="en-US" dirty="0"/>
              <a:t>and Administrative </a:t>
            </a:r>
            <a:r>
              <a:rPr lang="en-US" dirty="0" smtClean="0"/>
              <a:t>Folders</a:t>
            </a:r>
          </a:p>
          <a:p>
            <a:endParaRPr lang="en-US" dirty="0"/>
          </a:p>
          <a:p>
            <a:pPr marL="460356" lvl="1" indent="0">
              <a:buNone/>
            </a:pPr>
            <a:endParaRPr lang="en-US" dirty="0" smtClean="0"/>
          </a:p>
        </p:txBody>
      </p:sp>
    </p:spTree>
    <p:extLst>
      <p:ext uri="{BB962C8B-B14F-4D97-AF65-F5344CB8AC3E}">
        <p14:creationId xmlns:p14="http://schemas.microsoft.com/office/powerpoint/2010/main" val="4152260688"/>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Reports</a:t>
            </a:r>
            <a:endParaRPr lang="en-US" dirty="0"/>
          </a:p>
        </p:txBody>
      </p:sp>
      <p:sp>
        <p:nvSpPr>
          <p:cNvPr id="3" name="Text Placeholder 2"/>
          <p:cNvSpPr>
            <a:spLocks noGrp="1"/>
          </p:cNvSpPr>
          <p:nvPr>
            <p:ph type="body" sz="quarter" idx="10"/>
          </p:nvPr>
        </p:nvSpPr>
        <p:spPr>
          <a:xfrm>
            <a:off x="519112" y="1447799"/>
            <a:ext cx="11149013" cy="2880789"/>
          </a:xfrm>
        </p:spPr>
        <p:txBody>
          <a:bodyPr/>
          <a:lstStyle/>
          <a:p>
            <a:r>
              <a:rPr lang="en-US" dirty="0" smtClean="0"/>
              <a:t>Report migration from ConfigMgr 2007</a:t>
            </a:r>
          </a:p>
          <a:p>
            <a:pPr lvl="1"/>
            <a:r>
              <a:rPr lang="en-US" dirty="0" smtClean="0"/>
              <a:t>Export/Import custom reports (RDL file) </a:t>
            </a:r>
          </a:p>
          <a:p>
            <a:pPr lvl="1"/>
            <a:r>
              <a:rPr lang="en-US" dirty="0" smtClean="0"/>
              <a:t>Review the report/queries of the reports</a:t>
            </a:r>
          </a:p>
          <a:p>
            <a:pPr lvl="1"/>
            <a:endParaRPr lang="en-US" dirty="0"/>
          </a:p>
          <a:p>
            <a:r>
              <a:rPr lang="en-US" dirty="0" smtClean="0"/>
              <a:t>On ConfigMgr 2007 start using SQL Reporting Services</a:t>
            </a:r>
          </a:p>
          <a:p>
            <a:pPr lvl="1"/>
            <a:endParaRPr lang="en-US" dirty="0" smtClean="0"/>
          </a:p>
        </p:txBody>
      </p:sp>
    </p:spTree>
    <p:extLst>
      <p:ext uri="{BB962C8B-B14F-4D97-AF65-F5344CB8AC3E}">
        <p14:creationId xmlns:p14="http://schemas.microsoft.com/office/powerpoint/2010/main" val="3444280045"/>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smtClean="0"/>
              <a:t>Collection Migration</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11653653"/>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8"/>
            <a:ext cx="11173090" cy="1218795"/>
          </a:xfrm>
        </p:spPr>
        <p:txBody>
          <a:bodyPr/>
          <a:lstStyle/>
          <a:p>
            <a:r>
              <a:rPr lang="en-US" dirty="0"/>
              <a:t>Preserve Collection </a:t>
            </a:r>
            <a:r>
              <a:rPr lang="en-US" dirty="0" smtClean="0"/>
              <a:t>Investment </a:t>
            </a:r>
            <a:br>
              <a:rPr lang="en-US" dirty="0" smtClean="0"/>
            </a:br>
            <a:r>
              <a:rPr lang="en-US" dirty="0" smtClean="0"/>
              <a:t>(Sub-Collections)</a:t>
            </a:r>
            <a:endParaRPr lang="en-US" dirty="0"/>
          </a:p>
        </p:txBody>
      </p:sp>
      <p:sp>
        <p:nvSpPr>
          <p:cNvPr id="3" name="Content Placeholder 2"/>
          <p:cNvSpPr>
            <a:spLocks noGrp="1"/>
          </p:cNvSpPr>
          <p:nvPr>
            <p:ph idx="1"/>
          </p:nvPr>
        </p:nvSpPr>
        <p:spPr>
          <a:xfrm>
            <a:off x="611626" y="1905000"/>
            <a:ext cx="10969943" cy="1654052"/>
          </a:xfrm>
        </p:spPr>
        <p:txBody>
          <a:bodyPr>
            <a:normAutofit/>
          </a:bodyPr>
          <a:lstStyle/>
          <a:p>
            <a:r>
              <a:rPr lang="en-US" dirty="0" smtClean="0"/>
              <a:t>Sub/Linked Collections no longer exist</a:t>
            </a:r>
          </a:p>
          <a:p>
            <a:r>
              <a:rPr lang="en-US" dirty="0" smtClean="0"/>
              <a:t>Adds inclusion rules for the new collections</a:t>
            </a:r>
          </a:p>
          <a:p>
            <a:pPr lvl="1"/>
            <a:r>
              <a:rPr lang="en-US" dirty="0" smtClean="0"/>
              <a:t>Redmond includes B41 and B44</a:t>
            </a:r>
          </a:p>
          <a:p>
            <a:pPr marL="460375" lvl="1" indent="0">
              <a:buNone/>
            </a:pPr>
            <a:endParaRPr lang="en-US" dirty="0"/>
          </a:p>
        </p:txBody>
      </p:sp>
      <p:grpSp>
        <p:nvGrpSpPr>
          <p:cNvPr id="8" name="Group 7"/>
          <p:cNvGrpSpPr/>
          <p:nvPr/>
        </p:nvGrpSpPr>
        <p:grpSpPr>
          <a:xfrm>
            <a:off x="1951463" y="3248163"/>
            <a:ext cx="3028456" cy="2888572"/>
            <a:chOff x="1260629" y="4512442"/>
            <a:chExt cx="2271933" cy="2179246"/>
          </a:xfrm>
        </p:grpSpPr>
        <p:graphicFrame>
          <p:nvGraphicFramePr>
            <p:cNvPr id="4" name="Diagram 3"/>
            <p:cNvGraphicFramePr/>
            <p:nvPr>
              <p:extLst>
                <p:ext uri="{D42A27DB-BD31-4B8C-83A1-F6EECF244321}">
                  <p14:modId xmlns:p14="http://schemas.microsoft.com/office/powerpoint/2010/main" val="768828755"/>
                </p:ext>
              </p:extLst>
            </p:nvPr>
          </p:nvGraphicFramePr>
          <p:xfrm>
            <a:off x="1260629" y="4512442"/>
            <a:ext cx="2259083" cy="21792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277240" y="6372874"/>
              <a:ext cx="2255322" cy="318811"/>
            </a:xfrm>
            <a:prstGeom prst="rect">
              <a:avLst/>
            </a:prstGeom>
            <a:noFill/>
          </p:spPr>
          <p:txBody>
            <a:bodyPr wrap="square" rtlCol="0">
              <a:spAutoFit/>
            </a:bodyPr>
            <a:lstStyle/>
            <a:p>
              <a:r>
                <a:rPr lang="en-US" b="1" dirty="0" err="1" smtClean="0"/>
                <a:t>ConfigMgr</a:t>
              </a:r>
              <a:r>
                <a:rPr lang="en-US" b="1" dirty="0" smtClean="0"/>
                <a:t> 2007</a:t>
              </a:r>
              <a:endParaRPr lang="en-US" b="1" dirty="0"/>
            </a:p>
          </p:txBody>
        </p:sp>
      </p:grpSp>
      <p:grpSp>
        <p:nvGrpSpPr>
          <p:cNvPr id="9" name="Group 8"/>
          <p:cNvGrpSpPr/>
          <p:nvPr/>
        </p:nvGrpSpPr>
        <p:grpSpPr>
          <a:xfrm>
            <a:off x="6275786" y="3222946"/>
            <a:ext cx="5763872" cy="2702498"/>
            <a:chOff x="4677348" y="4236695"/>
            <a:chExt cx="4324030" cy="2702498"/>
          </a:xfrm>
        </p:grpSpPr>
        <p:graphicFrame>
          <p:nvGraphicFramePr>
            <p:cNvPr id="5" name="Diagram 4"/>
            <p:cNvGraphicFramePr/>
            <p:nvPr>
              <p:extLst>
                <p:ext uri="{D42A27DB-BD31-4B8C-83A1-F6EECF244321}">
                  <p14:modId xmlns:p14="http://schemas.microsoft.com/office/powerpoint/2010/main" val="392096978"/>
                </p:ext>
              </p:extLst>
            </p:nvPr>
          </p:nvGraphicFramePr>
          <p:xfrm>
            <a:off x="4677348" y="4236695"/>
            <a:ext cx="4324030" cy="270249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TextBox 6"/>
            <p:cNvSpPr txBox="1"/>
            <p:nvPr/>
          </p:nvSpPr>
          <p:spPr>
            <a:xfrm>
              <a:off x="5531922" y="6537964"/>
              <a:ext cx="2270166" cy="369332"/>
            </a:xfrm>
            <a:prstGeom prst="rect">
              <a:avLst/>
            </a:prstGeom>
            <a:noFill/>
          </p:spPr>
          <p:txBody>
            <a:bodyPr wrap="square" rtlCol="0">
              <a:spAutoFit/>
            </a:bodyPr>
            <a:lstStyle/>
            <a:p>
              <a:pPr algn="ctr"/>
              <a:r>
                <a:rPr lang="en-US" b="1" dirty="0" smtClean="0"/>
                <a:t>ConfigMgr 2012</a:t>
              </a:r>
              <a:endParaRPr lang="en-US" b="1" dirty="0"/>
            </a:p>
          </p:txBody>
        </p:sp>
      </p:grpSp>
    </p:spTree>
    <p:extLst>
      <p:ext uri="{BB962C8B-B14F-4D97-AF65-F5344CB8AC3E}">
        <p14:creationId xmlns:p14="http://schemas.microsoft.com/office/powerpoint/2010/main" val="34323482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8"/>
            <a:ext cx="11173090" cy="609398"/>
          </a:xfrm>
        </p:spPr>
        <p:txBody>
          <a:bodyPr/>
          <a:lstStyle/>
          <a:p>
            <a:r>
              <a:rPr lang="en-US" dirty="0"/>
              <a:t>Preserve Collection </a:t>
            </a:r>
            <a:r>
              <a:rPr lang="en-US" dirty="0" smtClean="0"/>
              <a:t>Investment (Folders)</a:t>
            </a:r>
            <a:endParaRPr lang="en-US" dirty="0"/>
          </a:p>
        </p:txBody>
      </p:sp>
      <p:sp>
        <p:nvSpPr>
          <p:cNvPr id="3" name="Content Placeholder 2"/>
          <p:cNvSpPr>
            <a:spLocks noGrp="1"/>
          </p:cNvSpPr>
          <p:nvPr>
            <p:ph idx="1"/>
          </p:nvPr>
        </p:nvSpPr>
        <p:spPr>
          <a:xfrm>
            <a:off x="507868" y="1412877"/>
            <a:ext cx="11173090" cy="443198"/>
          </a:xfrm>
        </p:spPr>
        <p:txBody>
          <a:bodyPr/>
          <a:lstStyle/>
          <a:p>
            <a:r>
              <a:rPr lang="en-US" dirty="0" smtClean="0"/>
              <a:t>All related collections are automatically migrated</a:t>
            </a:r>
          </a:p>
        </p:txBody>
      </p:sp>
      <p:grpSp>
        <p:nvGrpSpPr>
          <p:cNvPr id="4" name="Group 11"/>
          <p:cNvGrpSpPr/>
          <p:nvPr/>
        </p:nvGrpSpPr>
        <p:grpSpPr>
          <a:xfrm>
            <a:off x="7020447" y="2757319"/>
            <a:ext cx="3733158" cy="2899266"/>
            <a:chOff x="5238007" y="4185454"/>
            <a:chExt cx="2800598" cy="2899265"/>
          </a:xfrm>
        </p:grpSpPr>
        <p:graphicFrame>
          <p:nvGraphicFramePr>
            <p:cNvPr id="9" name="Diagram 8"/>
            <p:cNvGraphicFramePr/>
            <p:nvPr>
              <p:extLst>
                <p:ext uri="{D42A27DB-BD31-4B8C-83A1-F6EECF244321}">
                  <p14:modId xmlns:p14="http://schemas.microsoft.com/office/powerpoint/2010/main" val="4158157939"/>
                </p:ext>
              </p:extLst>
            </p:nvPr>
          </p:nvGraphicFramePr>
          <p:xfrm>
            <a:off x="5238007" y="4185454"/>
            <a:ext cx="2800598" cy="23525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5531922" y="6715387"/>
              <a:ext cx="2270166" cy="369332"/>
            </a:xfrm>
            <a:prstGeom prst="rect">
              <a:avLst/>
            </a:prstGeom>
            <a:noFill/>
          </p:spPr>
          <p:txBody>
            <a:bodyPr wrap="square" rtlCol="0">
              <a:spAutoFit/>
            </a:bodyPr>
            <a:lstStyle/>
            <a:p>
              <a:pPr algn="ctr"/>
              <a:r>
                <a:rPr lang="en-US" b="1" dirty="0" smtClean="0"/>
                <a:t>ConfigMgr 2012</a:t>
              </a:r>
              <a:endParaRPr lang="en-US" b="1" dirty="0"/>
            </a:p>
          </p:txBody>
        </p:sp>
      </p:grpSp>
      <p:grpSp>
        <p:nvGrpSpPr>
          <p:cNvPr id="7" name="Group 15"/>
          <p:cNvGrpSpPr/>
          <p:nvPr/>
        </p:nvGrpSpPr>
        <p:grpSpPr>
          <a:xfrm>
            <a:off x="985607" y="2771595"/>
            <a:ext cx="4488148" cy="2892234"/>
            <a:chOff x="1176675" y="3746812"/>
            <a:chExt cx="4488148" cy="2892234"/>
          </a:xfrm>
        </p:grpSpPr>
        <p:graphicFrame>
          <p:nvGraphicFramePr>
            <p:cNvPr id="5" name="Diagram 4"/>
            <p:cNvGraphicFramePr/>
            <p:nvPr>
              <p:extLst>
                <p:ext uri="{D42A27DB-BD31-4B8C-83A1-F6EECF244321}">
                  <p14:modId xmlns:p14="http://schemas.microsoft.com/office/powerpoint/2010/main" val="32732223"/>
                </p:ext>
              </p:extLst>
            </p:nvPr>
          </p:nvGraphicFramePr>
          <p:xfrm>
            <a:off x="1176675" y="3746812"/>
            <a:ext cx="4488148" cy="236587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TextBox 5"/>
            <p:cNvSpPr txBox="1"/>
            <p:nvPr/>
          </p:nvSpPr>
          <p:spPr>
            <a:xfrm>
              <a:off x="1634310" y="6269714"/>
              <a:ext cx="2904739" cy="369332"/>
            </a:xfrm>
            <a:prstGeom prst="rect">
              <a:avLst/>
            </a:prstGeom>
            <a:noFill/>
          </p:spPr>
          <p:txBody>
            <a:bodyPr wrap="square" rtlCol="0">
              <a:spAutoFit/>
            </a:bodyPr>
            <a:lstStyle/>
            <a:p>
              <a:r>
                <a:rPr lang="en-US" b="1" dirty="0" err="1" smtClean="0"/>
                <a:t>ConfigMgr</a:t>
              </a:r>
              <a:r>
                <a:rPr lang="en-US" b="1" dirty="0" smtClean="0"/>
                <a:t> 2007</a:t>
              </a:r>
              <a:endParaRPr lang="en-US" b="1" dirty="0"/>
            </a:p>
          </p:txBody>
        </p:sp>
        <p:cxnSp>
          <p:nvCxnSpPr>
            <p:cNvPr id="13" name="Straight Connector 12"/>
            <p:cNvCxnSpPr/>
            <p:nvPr/>
          </p:nvCxnSpPr>
          <p:spPr>
            <a:xfrm flipH="1" flipV="1">
              <a:off x="1815152" y="5254389"/>
              <a:ext cx="464024" cy="266130"/>
            </a:xfrm>
            <a:prstGeom prst="line">
              <a:avLst/>
            </a:prstGeom>
            <a:ln w="76200">
              <a:solidFill>
                <a:srgbClr val="FFC000"/>
              </a:solidFill>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17" name="Right Arrow 16"/>
          <p:cNvSpPr/>
          <p:nvPr/>
        </p:nvSpPr>
        <p:spPr bwMode="auto">
          <a:xfrm>
            <a:off x="4981433" y="3589368"/>
            <a:ext cx="1487606" cy="822869"/>
          </a:xfrm>
          <a:prstGeom prst="rightArrow">
            <a:avLst/>
          </a:prstGeom>
          <a:solidFill>
            <a:srgbClr val="FFC000"/>
          </a:solidFill>
          <a:ln>
            <a:solidFill>
              <a:srgbClr val="FFFF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8" name="TextBox 17"/>
          <p:cNvSpPr txBox="1"/>
          <p:nvPr/>
        </p:nvSpPr>
        <p:spPr>
          <a:xfrm>
            <a:off x="655093" y="4545302"/>
            <a:ext cx="1201003" cy="430887"/>
          </a:xfrm>
          <a:prstGeom prst="rect">
            <a:avLst/>
          </a:prstGeom>
          <a:noFill/>
        </p:spPr>
        <p:txBody>
          <a:bodyPr wrap="square" lIns="0" tIns="0" rIns="0" bIns="0" rtlCol="0">
            <a:spAutoFit/>
          </a:bodyPr>
          <a:lstStyle/>
          <a:p>
            <a:r>
              <a:rPr lang="en-US" sz="2800" dirty="0" smtClean="0">
                <a:solidFill>
                  <a:srgbClr val="FFC000"/>
                </a:solidFill>
              </a:rPr>
              <a:t>Limit to</a:t>
            </a:r>
          </a:p>
        </p:txBody>
      </p:sp>
    </p:spTree>
    <p:extLst>
      <p:ext uri="{BB962C8B-B14F-4D97-AF65-F5344CB8AC3E}">
        <p14:creationId xmlns:p14="http://schemas.microsoft.com/office/powerpoint/2010/main" val="34866281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 Increase in Collection Scope </a:t>
            </a:r>
            <a:endParaRPr lang="en-US" dirty="0"/>
          </a:p>
        </p:txBody>
      </p:sp>
      <p:sp>
        <p:nvSpPr>
          <p:cNvPr id="5" name="Content Placeholder 4"/>
          <p:cNvSpPr>
            <a:spLocks noGrp="1"/>
          </p:cNvSpPr>
          <p:nvPr>
            <p:ph idx="1"/>
          </p:nvPr>
        </p:nvSpPr>
        <p:spPr>
          <a:xfrm>
            <a:off x="519112" y="1447799"/>
            <a:ext cx="11149013" cy="2862322"/>
          </a:xfrm>
        </p:spPr>
        <p:txBody>
          <a:bodyPr/>
          <a:lstStyle/>
          <a:p>
            <a:pPr marL="0" indent="0">
              <a:buNone/>
            </a:pPr>
            <a:r>
              <a:rPr lang="en-US" dirty="0" smtClean="0"/>
              <a:t>In </a:t>
            </a:r>
            <a:r>
              <a:rPr lang="en-US" dirty="0" err="1" smtClean="0"/>
              <a:t>ConfigMgr</a:t>
            </a:r>
            <a:r>
              <a:rPr lang="en-US" dirty="0" smtClean="0"/>
              <a:t> 2007:</a:t>
            </a:r>
          </a:p>
          <a:p>
            <a:r>
              <a:rPr lang="en-US" sz="2800" dirty="0" smtClean="0"/>
              <a:t>Collection definitions evaluated at a site and it’s child sites</a:t>
            </a:r>
          </a:p>
          <a:p>
            <a:r>
              <a:rPr lang="en-US" sz="2800" dirty="0" smtClean="0"/>
              <a:t>Advertisements created at child site automatically limited  to collection members of just that site</a:t>
            </a:r>
          </a:p>
          <a:p>
            <a:endParaRPr lang="en-US" dirty="0" smtClean="0"/>
          </a:p>
          <a:p>
            <a:endParaRPr lang="en-US" dirty="0"/>
          </a:p>
        </p:txBody>
      </p:sp>
      <p:grpSp>
        <p:nvGrpSpPr>
          <p:cNvPr id="3" name="Group 5"/>
          <p:cNvGrpSpPr/>
          <p:nvPr/>
        </p:nvGrpSpPr>
        <p:grpSpPr>
          <a:xfrm>
            <a:off x="2305318" y="4263977"/>
            <a:ext cx="8857053" cy="2077456"/>
            <a:chOff x="942109" y="4405746"/>
            <a:chExt cx="2786743" cy="2290288"/>
          </a:xfrm>
        </p:grpSpPr>
        <p:graphicFrame>
          <p:nvGraphicFramePr>
            <p:cNvPr id="7" name="Diagram 6"/>
            <p:cNvGraphicFramePr/>
            <p:nvPr>
              <p:extLst>
                <p:ext uri="{D42A27DB-BD31-4B8C-83A1-F6EECF244321}">
                  <p14:modId xmlns:p14="http://schemas.microsoft.com/office/powerpoint/2010/main" val="4169584317"/>
                </p:ext>
              </p:extLst>
            </p:nvPr>
          </p:nvGraphicFramePr>
          <p:xfrm>
            <a:off x="942109" y="4405746"/>
            <a:ext cx="2786743" cy="2290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1190925" y="4489753"/>
              <a:ext cx="895739" cy="407169"/>
            </a:xfrm>
            <a:prstGeom prst="rect">
              <a:avLst/>
            </a:prstGeom>
            <a:noFill/>
          </p:spPr>
          <p:txBody>
            <a:bodyPr wrap="square" rtlCol="0">
              <a:spAutoFit/>
            </a:bodyPr>
            <a:lstStyle/>
            <a:p>
              <a:r>
                <a:rPr lang="en-US" b="1" dirty="0" err="1" smtClean="0"/>
                <a:t>ConfigMgr</a:t>
              </a:r>
              <a:r>
                <a:rPr lang="en-US" b="1" dirty="0" smtClean="0"/>
                <a:t> 2007</a:t>
              </a:r>
              <a:endParaRPr lang="en-US" b="1" dirty="0"/>
            </a:p>
          </p:txBody>
        </p:sp>
      </p:grpSp>
    </p:spTree>
    <p:extLst>
      <p:ext uri="{BB962C8B-B14F-4D97-AF65-F5344CB8AC3E}">
        <p14:creationId xmlns:p14="http://schemas.microsoft.com/office/powerpoint/2010/main" val="25577490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Migration Planning</a:t>
            </a:r>
            <a:endParaRPr lang="en-US" dirty="0"/>
          </a:p>
        </p:txBody>
      </p:sp>
      <p:graphicFrame>
        <p:nvGraphicFramePr>
          <p:cNvPr id="4" name="Diagram 3"/>
          <p:cNvGraphicFramePr/>
          <p:nvPr>
            <p:extLst>
              <p:ext uri="{D42A27DB-BD31-4B8C-83A1-F6EECF244321}">
                <p14:modId xmlns:p14="http://schemas.microsoft.com/office/powerpoint/2010/main" val="4160273455"/>
              </p:ext>
            </p:extLst>
          </p:nvPr>
        </p:nvGraphicFramePr>
        <p:xfrm>
          <a:off x="2336192" y="1828800"/>
          <a:ext cx="7516442"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18"/>
          <p:cNvGrpSpPr/>
          <p:nvPr/>
        </p:nvGrpSpPr>
        <p:grpSpPr>
          <a:xfrm>
            <a:off x="3555074" y="3886200"/>
            <a:ext cx="1117309" cy="838200"/>
            <a:chOff x="2286000" y="3962400"/>
            <a:chExt cx="990600" cy="990600"/>
          </a:xfrm>
        </p:grpSpPr>
        <p:pic>
          <p:nvPicPr>
            <p:cNvPr id="7" name="Picture 2" descr="C:\Users\davidra\Documents\ClipArtforPowerpoint\DVD_ART36\Artwork_Imagery\Icons - Illustrations\_ SUPER VISTA STYLE\server.png"/>
            <p:cNvPicPr>
              <a:picLocks noChangeAspect="1" noChangeArrowheads="1"/>
            </p:cNvPicPr>
            <p:nvPr/>
          </p:nvPicPr>
          <p:blipFill>
            <a:blip r:embed="rId8" cstate="print"/>
            <a:srcRect/>
            <a:stretch>
              <a:fillRect/>
            </a:stretch>
          </p:blipFill>
          <p:spPr bwMode="auto">
            <a:xfrm>
              <a:off x="2286000" y="3962400"/>
              <a:ext cx="990600" cy="990600"/>
            </a:xfrm>
            <a:prstGeom prst="rect">
              <a:avLst/>
            </a:prstGeom>
            <a:noFill/>
          </p:spPr>
        </p:pic>
        <p:pic>
          <p:nvPicPr>
            <p:cNvPr id="8" name="Picture 5" descr="C:\Users\davidra\Documents\ClipArtforPowerpoint\DVD_ART36\Artwork_Imagery\Icons - Illustrations\_ xMAC STYLE\database.png"/>
            <p:cNvPicPr>
              <a:picLocks noChangeAspect="1" noChangeArrowheads="1"/>
            </p:cNvPicPr>
            <p:nvPr/>
          </p:nvPicPr>
          <p:blipFill>
            <a:blip r:embed="rId9" cstate="print"/>
            <a:srcRect/>
            <a:stretch>
              <a:fillRect/>
            </a:stretch>
          </p:blipFill>
          <p:spPr bwMode="auto">
            <a:xfrm>
              <a:off x="2667000" y="4419600"/>
              <a:ext cx="396721" cy="523875"/>
            </a:xfrm>
            <a:prstGeom prst="rect">
              <a:avLst/>
            </a:prstGeom>
            <a:noFill/>
          </p:spPr>
        </p:pic>
      </p:grpSp>
      <p:grpSp>
        <p:nvGrpSpPr>
          <p:cNvPr id="6" name="Group 21"/>
          <p:cNvGrpSpPr/>
          <p:nvPr/>
        </p:nvGrpSpPr>
        <p:grpSpPr>
          <a:xfrm>
            <a:off x="2539339" y="2590800"/>
            <a:ext cx="3047206" cy="1143000"/>
            <a:chOff x="2057400" y="2590800"/>
            <a:chExt cx="2286000" cy="1143000"/>
          </a:xfrm>
        </p:grpSpPr>
        <p:pic>
          <p:nvPicPr>
            <p:cNvPr id="5" name="Picture 2" descr="C:\Users\davidra\Documents\ClipArtforPowerpoint\DVD_ART36\Artwork_Imagery\Icons - Illustrations\_ REAL VISTA STYLE\desktop computer.png"/>
            <p:cNvPicPr>
              <a:picLocks noChangeAspect="1" noChangeArrowheads="1"/>
            </p:cNvPicPr>
            <p:nvPr/>
          </p:nvPicPr>
          <p:blipFill>
            <a:blip r:embed="rId10" cstate="print"/>
            <a:srcRect/>
            <a:stretch>
              <a:fillRect/>
            </a:stretch>
          </p:blipFill>
          <p:spPr bwMode="auto">
            <a:xfrm>
              <a:off x="2057400" y="2590800"/>
              <a:ext cx="1143000" cy="1143000"/>
            </a:xfrm>
            <a:prstGeom prst="rect">
              <a:avLst/>
            </a:prstGeom>
            <a:noFill/>
          </p:spPr>
        </p:pic>
        <p:pic>
          <p:nvPicPr>
            <p:cNvPr id="9" name="Picture 4" descr="C:\Users\davidra\Documents\ClipArtforPowerpoint\DVD_ART36\Artwork_Imagery\Hardware Photos\OEM HW\Windows Mobile devices (cell phone, pda)\Smartphone cell phones\HTC Touch Diamond 2 - Windows Mobile 6.5 screen fr.png"/>
            <p:cNvPicPr>
              <a:picLocks noChangeAspect="1" noChangeArrowheads="1"/>
            </p:cNvPicPr>
            <p:nvPr/>
          </p:nvPicPr>
          <p:blipFill>
            <a:blip r:embed="rId11" cstate="print"/>
            <a:srcRect/>
            <a:stretch>
              <a:fillRect/>
            </a:stretch>
          </p:blipFill>
          <p:spPr bwMode="auto">
            <a:xfrm>
              <a:off x="3352800" y="2819400"/>
              <a:ext cx="332486" cy="838200"/>
            </a:xfrm>
            <a:prstGeom prst="rect">
              <a:avLst/>
            </a:prstGeom>
            <a:noFill/>
          </p:spPr>
        </p:pic>
        <p:pic>
          <p:nvPicPr>
            <p:cNvPr id="10" name="Picture 6" descr="C:\Users\davidra\Documents\ClipArtforPowerpoint\DVD_ART36\Artwork_Imagery\Hardware Photos\OEM HW\Windows CE Embedded Devices\xpda9_font_with_card_rotate.png"/>
            <p:cNvPicPr>
              <a:picLocks noChangeAspect="1" noChangeArrowheads="1"/>
            </p:cNvPicPr>
            <p:nvPr/>
          </p:nvPicPr>
          <p:blipFill>
            <a:blip r:embed="rId12" cstate="print"/>
            <a:srcRect/>
            <a:stretch>
              <a:fillRect/>
            </a:stretch>
          </p:blipFill>
          <p:spPr bwMode="auto">
            <a:xfrm>
              <a:off x="3810000" y="2743200"/>
              <a:ext cx="533400" cy="607431"/>
            </a:xfrm>
            <a:prstGeom prst="rect">
              <a:avLst/>
            </a:prstGeom>
            <a:noFill/>
          </p:spPr>
        </p:pic>
      </p:grpSp>
      <p:grpSp>
        <p:nvGrpSpPr>
          <p:cNvPr id="13" name="Group 22"/>
          <p:cNvGrpSpPr/>
          <p:nvPr/>
        </p:nvGrpSpPr>
        <p:grpSpPr>
          <a:xfrm>
            <a:off x="7414868" y="4114800"/>
            <a:ext cx="1828324" cy="533400"/>
            <a:chOff x="5867400" y="2971800"/>
            <a:chExt cx="1371600" cy="533400"/>
          </a:xfrm>
        </p:grpSpPr>
        <p:grpSp>
          <p:nvGrpSpPr>
            <p:cNvPr id="16" name="Group 33"/>
            <p:cNvGrpSpPr/>
            <p:nvPr/>
          </p:nvGrpSpPr>
          <p:grpSpPr>
            <a:xfrm>
              <a:off x="6705600" y="2971800"/>
              <a:ext cx="533400" cy="533400"/>
              <a:chOff x="3810000" y="2895600"/>
              <a:chExt cx="990600" cy="990600"/>
            </a:xfrm>
          </p:grpSpPr>
          <p:pic>
            <p:nvPicPr>
              <p:cNvPr id="14" name="Picture 2" descr="C:\Users\davidra\Documents\ClipArtforPowerpoint\DVD_ART36\Artwork_Imagery\Icons - Illustrations\_ SUPER VISTA STYLE\server.png"/>
              <p:cNvPicPr>
                <a:picLocks noChangeAspect="1" noChangeArrowheads="1"/>
              </p:cNvPicPr>
              <p:nvPr/>
            </p:nvPicPr>
            <p:blipFill>
              <a:blip r:embed="rId8" cstate="print"/>
              <a:srcRect/>
              <a:stretch>
                <a:fillRect/>
              </a:stretch>
            </p:blipFill>
            <p:spPr bwMode="auto">
              <a:xfrm>
                <a:off x="3810000" y="2895600"/>
                <a:ext cx="990600" cy="990600"/>
              </a:xfrm>
              <a:prstGeom prst="rect">
                <a:avLst/>
              </a:prstGeom>
              <a:noFill/>
            </p:spPr>
          </p:pic>
          <p:pic>
            <p:nvPicPr>
              <p:cNvPr id="15" name="Picture 3" descr="C:\Users\davidra\Documents\ClipArtforPowerpoint\DVD_ART36\Artwork_Imagery\Icons - Illustrations\_ WINDOWS SERVER ICONS\Misc\Web Services Globe internet world earth.png"/>
              <p:cNvPicPr>
                <a:picLocks noChangeAspect="1" noChangeArrowheads="1"/>
              </p:cNvPicPr>
              <p:nvPr/>
            </p:nvPicPr>
            <p:blipFill>
              <a:blip r:embed="rId13" cstate="print"/>
              <a:srcRect/>
              <a:stretch>
                <a:fillRect/>
              </a:stretch>
            </p:blipFill>
            <p:spPr bwMode="auto">
              <a:xfrm>
                <a:off x="4191000" y="3352800"/>
                <a:ext cx="471701" cy="533400"/>
              </a:xfrm>
              <a:prstGeom prst="rect">
                <a:avLst/>
              </a:prstGeom>
              <a:noFill/>
            </p:spPr>
          </p:pic>
        </p:grpSp>
        <p:grpSp>
          <p:nvGrpSpPr>
            <p:cNvPr id="19" name="Group 68"/>
            <p:cNvGrpSpPr/>
            <p:nvPr/>
          </p:nvGrpSpPr>
          <p:grpSpPr>
            <a:xfrm>
              <a:off x="5867400" y="2971800"/>
              <a:ext cx="533400" cy="533400"/>
              <a:chOff x="533400" y="2743200"/>
              <a:chExt cx="990600" cy="990600"/>
            </a:xfrm>
          </p:grpSpPr>
          <p:pic>
            <p:nvPicPr>
              <p:cNvPr id="17" name="Picture 2" descr="C:\Users\davidra\Documents\ClipArtforPowerpoint\DVD_ART36\Artwork_Imagery\Icons - Illustrations\_ SUPER VISTA STYLE\server.png"/>
              <p:cNvPicPr>
                <a:picLocks noChangeAspect="1" noChangeArrowheads="1"/>
              </p:cNvPicPr>
              <p:nvPr/>
            </p:nvPicPr>
            <p:blipFill>
              <a:blip r:embed="rId8" cstate="print"/>
              <a:srcRect/>
              <a:stretch>
                <a:fillRect/>
              </a:stretch>
            </p:blipFill>
            <p:spPr bwMode="auto">
              <a:xfrm>
                <a:off x="533400" y="2743200"/>
                <a:ext cx="990600" cy="990600"/>
              </a:xfrm>
              <a:prstGeom prst="rect">
                <a:avLst/>
              </a:prstGeom>
              <a:noFill/>
            </p:spPr>
          </p:pic>
          <p:pic>
            <p:nvPicPr>
              <p:cNvPr id="18" name="Picture 2" descr="C:\Users\davidra\Documents\ClipArtforPowerpoint\DVD_ART36\Artwork_Imagery\Icons - Illustrations\_ WINDOWS SERVER ICONS\Documents\Virtual Folder file open.png"/>
              <p:cNvPicPr>
                <a:picLocks noChangeAspect="1" noChangeArrowheads="1"/>
              </p:cNvPicPr>
              <p:nvPr/>
            </p:nvPicPr>
            <p:blipFill>
              <a:blip r:embed="rId14" cstate="print"/>
              <a:srcRect/>
              <a:stretch>
                <a:fillRect/>
              </a:stretch>
            </p:blipFill>
            <p:spPr bwMode="auto">
              <a:xfrm>
                <a:off x="990600" y="3352800"/>
                <a:ext cx="381000" cy="317500"/>
              </a:xfrm>
              <a:prstGeom prst="rect">
                <a:avLst/>
              </a:prstGeom>
              <a:noFill/>
            </p:spPr>
          </p:pic>
        </p:grpSp>
      </p:grpSp>
      <p:grpSp>
        <p:nvGrpSpPr>
          <p:cNvPr id="22" name="Group 29"/>
          <p:cNvGrpSpPr/>
          <p:nvPr/>
        </p:nvGrpSpPr>
        <p:grpSpPr>
          <a:xfrm>
            <a:off x="6500707" y="2819400"/>
            <a:ext cx="3250352" cy="914400"/>
            <a:chOff x="4876800" y="2819400"/>
            <a:chExt cx="2438399" cy="914400"/>
          </a:xfrm>
        </p:grpSpPr>
        <p:pic>
          <p:nvPicPr>
            <p:cNvPr id="12" name="Picture 4" descr="C:\Users\davidra\Documents\ClipArtforPowerpoint\BoxShots\Windows Web Server 2008 R2 Enterprise\windows web server 2008 r2 enterprise ang.png"/>
            <p:cNvPicPr>
              <a:picLocks noChangeAspect="1" noChangeArrowheads="1"/>
            </p:cNvPicPr>
            <p:nvPr/>
          </p:nvPicPr>
          <p:blipFill>
            <a:blip r:embed="rId15" cstate="print"/>
            <a:srcRect/>
            <a:stretch>
              <a:fillRect/>
            </a:stretch>
          </p:blipFill>
          <p:spPr bwMode="auto">
            <a:xfrm>
              <a:off x="6248400" y="3048000"/>
              <a:ext cx="346095" cy="574432"/>
            </a:xfrm>
            <a:prstGeom prst="rect">
              <a:avLst/>
            </a:prstGeom>
            <a:noFill/>
          </p:spPr>
        </p:pic>
        <p:pic>
          <p:nvPicPr>
            <p:cNvPr id="20" name="Picture 2" descr="C:\Users\davidra\Documents\ClipArtforPowerpoint\DVD_ART36\Artwork_Imagery\Icons - Illustrations\_ WINDOWS SERVER ICONS\Misc\Boxed Update retail software.png"/>
            <p:cNvPicPr>
              <a:picLocks noChangeAspect="1" noChangeArrowheads="1"/>
            </p:cNvPicPr>
            <p:nvPr/>
          </p:nvPicPr>
          <p:blipFill>
            <a:blip r:embed="rId16" cstate="print"/>
            <a:srcRect/>
            <a:stretch>
              <a:fillRect/>
            </a:stretch>
          </p:blipFill>
          <p:spPr bwMode="auto">
            <a:xfrm>
              <a:off x="6629400" y="2819400"/>
              <a:ext cx="685799" cy="640643"/>
            </a:xfrm>
            <a:prstGeom prst="rect">
              <a:avLst/>
            </a:prstGeom>
            <a:noFill/>
          </p:spPr>
        </p:pic>
        <p:pic>
          <p:nvPicPr>
            <p:cNvPr id="11" name="Picture 10" descr="C:\Users\davidra\Documents\ClipArtforPowerpoint\Logos\Windows 7\Windows 7 Button\windows 7 button rev.png"/>
            <p:cNvPicPr>
              <a:picLocks noChangeAspect="1" noChangeArrowheads="1"/>
            </p:cNvPicPr>
            <p:nvPr/>
          </p:nvPicPr>
          <p:blipFill>
            <a:blip r:embed="rId17" cstate="print"/>
            <a:srcRect/>
            <a:stretch>
              <a:fillRect/>
            </a:stretch>
          </p:blipFill>
          <p:spPr bwMode="auto">
            <a:xfrm>
              <a:off x="4876800" y="2895600"/>
              <a:ext cx="381000" cy="381000"/>
            </a:xfrm>
            <a:prstGeom prst="rect">
              <a:avLst/>
            </a:prstGeom>
            <a:noFill/>
          </p:spPr>
        </p:pic>
        <p:pic>
          <p:nvPicPr>
            <p:cNvPr id="21" name="Picture 5" descr="C:\Users\davidra\Documents\ClipArtforPowerpoint\DVD_ART36\Artwork_Imagery\Icons - Illustrations\_ WINDOWS VISTA ICONS\Software box retail DVD package.png"/>
            <p:cNvPicPr>
              <a:picLocks noChangeAspect="1" noChangeArrowheads="1"/>
            </p:cNvPicPr>
            <p:nvPr/>
          </p:nvPicPr>
          <p:blipFill>
            <a:blip r:embed="rId18" cstate="print"/>
            <a:srcRect/>
            <a:stretch>
              <a:fillRect/>
            </a:stretch>
          </p:blipFill>
          <p:spPr bwMode="auto">
            <a:xfrm>
              <a:off x="5486400" y="3048000"/>
              <a:ext cx="685800" cy="685800"/>
            </a:xfrm>
            <a:prstGeom prst="rect">
              <a:avLst/>
            </a:prstGeom>
            <a:noFill/>
          </p:spPr>
        </p:pic>
      </p:grpSp>
      <p:pic>
        <p:nvPicPr>
          <p:cNvPr id="3078" name="Picture 6" descr="http://blogs.technet.com/blogfiles/systemcenter/WindowsLiveWriter/ConfigurationManager2007ServicePack2Rele_E0E9/system%20center%20configuration%20manager%202007%20v%20bl_2.png"/>
          <p:cNvPicPr>
            <a:picLocks noChangeAspect="1" noChangeArrowheads="1"/>
          </p:cNvPicPr>
          <p:nvPr/>
        </p:nvPicPr>
        <p:blipFill>
          <a:blip r:embed="rId19" cstate="print"/>
          <a:srcRect r="13750"/>
          <a:stretch>
            <a:fillRect/>
          </a:stretch>
        </p:blipFill>
        <p:spPr bwMode="auto">
          <a:xfrm>
            <a:off x="5399351" y="3429000"/>
            <a:ext cx="1378088" cy="850433"/>
          </a:xfrm>
          <a:prstGeom prst="rect">
            <a:avLst/>
          </a:prstGeom>
          <a:noFill/>
        </p:spPr>
      </p:pic>
    </p:spTree>
    <p:extLst>
      <p:ext uri="{BB962C8B-B14F-4D97-AF65-F5344CB8AC3E}">
        <p14:creationId xmlns:p14="http://schemas.microsoft.com/office/powerpoint/2010/main" val="36740445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graphicEl>
                                              <a:dgm id="{72A50AA6-1D38-43FD-82AB-62614B0AD8AB}"/>
                                            </p:graphicEl>
                                          </p:spTgt>
                                        </p:tgtEl>
                                        <p:attrNameLst>
                                          <p:attrName>style.visibility</p:attrName>
                                        </p:attrNameLst>
                                      </p:cBhvr>
                                      <p:to>
                                        <p:strVal val="visible"/>
                                      </p:to>
                                    </p:set>
                                    <p:animEffect transition="in" filter="fade">
                                      <p:cBhvr>
                                        <p:cTn id="7" dur="500"/>
                                        <p:tgtEl>
                                          <p:spTgt spid="4">
                                            <p:graphicEl>
                                              <a:dgm id="{72A50AA6-1D38-43FD-82AB-62614B0AD8AB}"/>
                                            </p:graphic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078"/>
                                        </p:tgtEl>
                                        <p:attrNameLst>
                                          <p:attrName>style.visibility</p:attrName>
                                        </p:attrNameLst>
                                      </p:cBhvr>
                                      <p:to>
                                        <p:strVal val="visible"/>
                                      </p:to>
                                    </p:set>
                                    <p:animEffect transition="in" filter="fade">
                                      <p:cBhvr>
                                        <p:cTn id="10" dur="500"/>
                                        <p:tgtEl>
                                          <p:spTgt spid="307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graphicEl>
                                              <a:dgm id="{05DBD978-F48C-46A8-B6E9-D105BCDBFFC9}"/>
                                            </p:graphicEl>
                                          </p:spTgt>
                                        </p:tgtEl>
                                        <p:attrNameLst>
                                          <p:attrName>style.visibility</p:attrName>
                                        </p:attrNameLst>
                                      </p:cBhvr>
                                      <p:to>
                                        <p:strVal val="visible"/>
                                      </p:to>
                                    </p:set>
                                    <p:animEffect transition="in" filter="fade">
                                      <p:cBhvr>
                                        <p:cTn id="15" dur="500"/>
                                        <p:tgtEl>
                                          <p:spTgt spid="4">
                                            <p:graphicEl>
                                              <a:dgm id="{05DBD978-F48C-46A8-B6E9-D105BCDBFFC9}"/>
                                            </p:graphic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graphicEl>
                                              <a:dgm id="{29F486D7-A3A1-4240-B415-51827277D272}"/>
                                            </p:graphicEl>
                                          </p:spTgt>
                                        </p:tgtEl>
                                        <p:attrNameLst>
                                          <p:attrName>style.visibility</p:attrName>
                                        </p:attrNameLst>
                                      </p:cBhvr>
                                      <p:to>
                                        <p:strVal val="visible"/>
                                      </p:to>
                                    </p:set>
                                    <p:animEffect transition="in" filter="fade">
                                      <p:cBhvr>
                                        <p:cTn id="23" dur="500"/>
                                        <p:tgtEl>
                                          <p:spTgt spid="4">
                                            <p:graphicEl>
                                              <a:dgm id="{29F486D7-A3A1-4240-B415-51827277D272}"/>
                                            </p:graphic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graphicEl>
                                              <a:dgm id="{EB44F0D6-FBC4-4012-A1D2-CBB98A9524EA}"/>
                                            </p:graphicEl>
                                          </p:spTgt>
                                        </p:tgtEl>
                                        <p:attrNameLst>
                                          <p:attrName>style.visibility</p:attrName>
                                        </p:attrNameLst>
                                      </p:cBhvr>
                                      <p:to>
                                        <p:strVal val="visible"/>
                                      </p:to>
                                    </p:set>
                                    <p:animEffect transition="in" filter="fade">
                                      <p:cBhvr>
                                        <p:cTn id="31" dur="500"/>
                                        <p:tgtEl>
                                          <p:spTgt spid="4">
                                            <p:graphicEl>
                                              <a:dgm id="{EB44F0D6-FBC4-4012-A1D2-CBB98A9524EA}"/>
                                            </p:graphic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
                                            <p:graphicEl>
                                              <a:dgm id="{7F731823-AA3D-4560-BA15-64140B324DE6}"/>
                                            </p:graphicEl>
                                          </p:spTgt>
                                        </p:tgtEl>
                                        <p:attrNameLst>
                                          <p:attrName>style.visibility</p:attrName>
                                        </p:attrNameLst>
                                      </p:cBhvr>
                                      <p:to>
                                        <p:strVal val="visible"/>
                                      </p:to>
                                    </p:set>
                                    <p:animEffect transition="in" filter="fade">
                                      <p:cBhvr>
                                        <p:cTn id="39" dur="500"/>
                                        <p:tgtEl>
                                          <p:spTgt spid="4">
                                            <p:graphicEl>
                                              <a:dgm id="{7F731823-AA3D-4560-BA15-64140B324DE6}"/>
                                            </p:graphic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 Increase in Collection Scope</a:t>
            </a:r>
            <a:endParaRPr lang="en-US" dirty="0"/>
          </a:p>
        </p:txBody>
      </p:sp>
      <p:sp>
        <p:nvSpPr>
          <p:cNvPr id="3" name="Content Placeholder 2"/>
          <p:cNvSpPr>
            <a:spLocks noGrp="1"/>
          </p:cNvSpPr>
          <p:nvPr>
            <p:ph idx="1"/>
          </p:nvPr>
        </p:nvSpPr>
        <p:spPr>
          <a:xfrm>
            <a:off x="519112" y="1447799"/>
            <a:ext cx="11149013" cy="2320635"/>
          </a:xfrm>
        </p:spPr>
        <p:txBody>
          <a:bodyPr/>
          <a:lstStyle/>
          <a:p>
            <a:pPr marL="0" indent="0">
              <a:buNone/>
            </a:pPr>
            <a:r>
              <a:rPr lang="en-US" dirty="0" smtClean="0"/>
              <a:t>In </a:t>
            </a:r>
            <a:r>
              <a:rPr lang="en-US" dirty="0" err="1" smtClean="0"/>
              <a:t>ConfigMgr</a:t>
            </a:r>
            <a:r>
              <a:rPr lang="en-US" dirty="0" smtClean="0"/>
              <a:t> 2012:</a:t>
            </a:r>
          </a:p>
          <a:p>
            <a:r>
              <a:rPr lang="en-US" sz="2800" dirty="0" smtClean="0"/>
              <a:t>Collection definitions are globally replicated and evaluated </a:t>
            </a:r>
            <a:br>
              <a:rPr lang="en-US" sz="2800" dirty="0" smtClean="0"/>
            </a:br>
            <a:r>
              <a:rPr lang="en-US" sz="2800" dirty="0" smtClean="0"/>
              <a:t>at each site</a:t>
            </a:r>
          </a:p>
          <a:p>
            <a:pPr lvl="1"/>
            <a:r>
              <a:rPr lang="en-US" sz="2400" dirty="0" smtClean="0"/>
              <a:t>Migration feature allows redefinition of limited collection</a:t>
            </a:r>
          </a:p>
          <a:p>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5467" y="3699112"/>
            <a:ext cx="7820025"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5708253"/>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Mixed Collections</a:t>
            </a:r>
            <a:endParaRPr lang="en-US" dirty="0"/>
          </a:p>
        </p:txBody>
      </p:sp>
      <p:sp>
        <p:nvSpPr>
          <p:cNvPr id="3" name="Text Placeholder 2"/>
          <p:cNvSpPr>
            <a:spLocks noGrp="1"/>
          </p:cNvSpPr>
          <p:nvPr>
            <p:ph type="body" sz="quarter" idx="10"/>
          </p:nvPr>
        </p:nvSpPr>
        <p:spPr>
          <a:xfrm>
            <a:off x="519113" y="1447799"/>
            <a:ext cx="5956300" cy="4758226"/>
          </a:xfrm>
        </p:spPr>
        <p:txBody>
          <a:bodyPr/>
          <a:lstStyle/>
          <a:p>
            <a:r>
              <a:rPr lang="en-US" dirty="0" smtClean="0"/>
              <a:t>Collections not supported:</a:t>
            </a:r>
          </a:p>
          <a:p>
            <a:r>
              <a:rPr lang="en-US" dirty="0" smtClean="0"/>
              <a:t>User and device resource types, or other custom resource types in one collection</a:t>
            </a:r>
          </a:p>
          <a:p>
            <a:endParaRPr lang="en-US" sz="1400" dirty="0" smtClean="0"/>
          </a:p>
          <a:p>
            <a:r>
              <a:rPr lang="en-US" dirty="0" smtClean="0"/>
              <a:t>Sub/linked collection structure containing mixed types </a:t>
            </a:r>
          </a:p>
          <a:p>
            <a:endParaRPr lang="en-US" sz="1400" dirty="0" smtClean="0"/>
          </a:p>
          <a:p>
            <a:r>
              <a:rPr lang="en-US" dirty="0" smtClean="0"/>
              <a:t>Collections with “limit to”  queries to multiple collections</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9687" y="2047168"/>
            <a:ext cx="5049013" cy="4067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1286399"/>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Other Collection Scenarios</a:t>
            </a:r>
            <a:endParaRPr lang="en-US" dirty="0"/>
          </a:p>
        </p:txBody>
      </p:sp>
      <p:sp>
        <p:nvSpPr>
          <p:cNvPr id="3" name="Content Placeholder 2"/>
          <p:cNvSpPr>
            <a:spLocks noGrp="1"/>
          </p:cNvSpPr>
          <p:nvPr>
            <p:ph idx="1"/>
          </p:nvPr>
        </p:nvSpPr>
        <p:spPr/>
        <p:txBody>
          <a:bodyPr/>
          <a:lstStyle/>
          <a:p>
            <a:r>
              <a:rPr lang="en-US" dirty="0" smtClean="0"/>
              <a:t>Direct Membership Collections will be migrated as is</a:t>
            </a:r>
          </a:p>
          <a:p>
            <a:endParaRPr lang="en-US" sz="1400" dirty="0" smtClean="0"/>
          </a:p>
          <a:p>
            <a:r>
              <a:rPr lang="en-US" dirty="0" smtClean="0"/>
              <a:t>Collections which are limited to multiple collections</a:t>
            </a:r>
          </a:p>
          <a:p>
            <a:endParaRPr lang="en-US" sz="1400" dirty="0" smtClean="0"/>
          </a:p>
          <a:p>
            <a:r>
              <a:rPr lang="en-US" dirty="0" smtClean="0"/>
              <a:t>Collections which contain site-codes in the query</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0588" y="3810000"/>
            <a:ext cx="7867650" cy="355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3433918"/>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112" y="1440730"/>
            <a:ext cx="11149013" cy="609398"/>
          </a:xfrm>
        </p:spPr>
        <p:txBody>
          <a:bodyPr/>
          <a:lstStyle/>
          <a:p>
            <a:r>
              <a:rPr lang="en-US" dirty="0" smtClean="0"/>
              <a:t>Migration Examples</a:t>
            </a:r>
            <a:br>
              <a:rPr lang="en-US" dirty="0" smtClean="0"/>
            </a:br>
            <a:endParaRPr lang="en-US" dirty="0"/>
          </a:p>
        </p:txBody>
      </p:sp>
    </p:spTree>
    <p:extLst>
      <p:ext uri="{BB962C8B-B14F-4D97-AF65-F5344CB8AC3E}">
        <p14:creationId xmlns:p14="http://schemas.microsoft.com/office/powerpoint/2010/main" val="655866839"/>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Rounded Rectangle 130"/>
          <p:cNvSpPr/>
          <p:nvPr/>
        </p:nvSpPr>
        <p:spPr bwMode="auto">
          <a:xfrm>
            <a:off x="9929818" y="3543302"/>
            <a:ext cx="1700212" cy="1328739"/>
          </a:xfrm>
          <a:prstGeom prst="roundRect">
            <a:avLst/>
          </a:prstGeom>
          <a:ln>
            <a:no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32" tIns="45716" rIns="91432" bIns="45716" numCol="1" rtlCol="0" anchor="ctr" anchorCtr="0" compatLnSpc="1">
            <a:prstTxWarp prst="textNoShape">
              <a:avLst/>
            </a:prstTxWarp>
          </a:bodyPr>
          <a:lstStyle/>
          <a:p>
            <a:pPr algn="ctr" defTabSz="914061"/>
            <a:endParaRPr lang="en-US" sz="2400" dirty="0">
              <a:solidFill>
                <a:schemeClr val="tx1"/>
              </a:solidFill>
            </a:endParaRPr>
          </a:p>
        </p:txBody>
      </p:sp>
      <p:sp>
        <p:nvSpPr>
          <p:cNvPr id="133" name="Rounded Rectangle 132"/>
          <p:cNvSpPr/>
          <p:nvPr/>
        </p:nvSpPr>
        <p:spPr bwMode="auto">
          <a:xfrm>
            <a:off x="5443539" y="3557590"/>
            <a:ext cx="1685924" cy="1300163"/>
          </a:xfrm>
          <a:prstGeom prst="roundRect">
            <a:avLst/>
          </a:prstGeom>
          <a:ln>
            <a:no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32" tIns="45716" rIns="91432" bIns="45716" numCol="1" rtlCol="0" anchor="ctr" anchorCtr="0" compatLnSpc="1">
            <a:prstTxWarp prst="textNoShape">
              <a:avLst/>
            </a:prstTxWarp>
          </a:bodyPr>
          <a:lstStyle/>
          <a:p>
            <a:pPr algn="ctr" defTabSz="914061"/>
            <a:endParaRPr lang="en-US" sz="2400" dirty="0">
              <a:solidFill>
                <a:schemeClr val="tx1"/>
              </a:solidFill>
            </a:endParaRPr>
          </a:p>
        </p:txBody>
      </p:sp>
      <p:sp>
        <p:nvSpPr>
          <p:cNvPr id="130" name="Rounded Rectangle 129"/>
          <p:cNvSpPr/>
          <p:nvPr/>
        </p:nvSpPr>
        <p:spPr bwMode="auto">
          <a:xfrm>
            <a:off x="9115427" y="1057277"/>
            <a:ext cx="1928814" cy="1132115"/>
          </a:xfrm>
          <a:prstGeom prst="roundRect">
            <a:avLst/>
          </a:prstGeom>
          <a:ln>
            <a:no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32" tIns="45716" rIns="91432" bIns="45716" numCol="1" rtlCol="0" anchor="ctr" anchorCtr="0" compatLnSpc="1">
            <a:prstTxWarp prst="textNoShape">
              <a:avLst/>
            </a:prstTxWarp>
          </a:bodyPr>
          <a:lstStyle/>
          <a:p>
            <a:pPr algn="ctr" defTabSz="914061"/>
            <a:endParaRPr lang="en-US" sz="2400" dirty="0">
              <a:solidFill>
                <a:schemeClr val="tx1"/>
              </a:solidFill>
            </a:endParaRPr>
          </a:p>
        </p:txBody>
      </p:sp>
      <p:sp>
        <p:nvSpPr>
          <p:cNvPr id="2" name="Title 1"/>
          <p:cNvSpPr>
            <a:spLocks noGrp="1"/>
          </p:cNvSpPr>
          <p:nvPr>
            <p:ph type="title"/>
          </p:nvPr>
        </p:nvSpPr>
        <p:spPr/>
        <p:txBody>
          <a:bodyPr/>
          <a:lstStyle/>
          <a:p>
            <a:r>
              <a:rPr lang="en-US" dirty="0" smtClean="0"/>
              <a:t>Customer Profile #1</a:t>
            </a:r>
            <a:endParaRPr lang="en-US" dirty="0"/>
          </a:p>
        </p:txBody>
      </p:sp>
      <p:sp>
        <p:nvSpPr>
          <p:cNvPr id="15" name="Oval 14"/>
          <p:cNvSpPr/>
          <p:nvPr/>
        </p:nvSpPr>
        <p:spPr bwMode="auto">
          <a:xfrm>
            <a:off x="5992839" y="1600200"/>
            <a:ext cx="5586545" cy="762000"/>
          </a:xfrm>
          <a:prstGeom prst="ellipse">
            <a:avLst/>
          </a:prstGeom>
          <a:solidFill>
            <a:srgbClr val="248DCE"/>
          </a:solidFill>
          <a:ln>
            <a:noFill/>
            <a:headEnd type="none" w="med" len="med"/>
            <a:tailEnd type="none" w="med" len="med"/>
          </a:ln>
          <a:effectLst>
            <a:reflection blurRad="6350" stA="52000" endA="300" endPos="35000" dir="5400000" sy="-100000" algn="bl" rotWithShape="0"/>
          </a:effectLst>
          <a:scene3d>
            <a:camera prst="orthographicFront">
              <a:rot lat="0" lon="0" rev="0"/>
            </a:camera>
            <a:lightRig rig="chilly" dir="t">
              <a:rot lat="0" lon="0" rev="18480000"/>
            </a:lightRig>
          </a:scene3d>
          <a:sp3d prstMaterial="clear">
            <a:bevelT h="63500"/>
          </a:sp3d>
        </p:spPr>
        <p:style>
          <a:lnRef idx="0">
            <a:schemeClr val="accent2"/>
          </a:lnRef>
          <a:fillRef idx="3">
            <a:schemeClr val="accent2"/>
          </a:fillRef>
          <a:effectRef idx="3">
            <a:schemeClr val="accent2"/>
          </a:effectRef>
          <a:fontRef idx="minor">
            <a:schemeClr val="lt1"/>
          </a:fontRef>
        </p:style>
        <p:txBody>
          <a:bodyPr vert="horz" wrap="square" lIns="109723" tIns="54862" rIns="109723" bIns="54862" numCol="1" rtlCol="0" anchor="ctr" anchorCtr="0" compatLnSpc="1">
            <a:prstTxWarp prst="textNoShape">
              <a:avLst/>
            </a:prstTxWarp>
          </a:bodyPr>
          <a:lstStyle/>
          <a:p>
            <a:pPr algn="ctr" defTabSz="1096917" fontAlgn="base">
              <a:spcBef>
                <a:spcPct val="0"/>
              </a:spcBef>
              <a:spcAft>
                <a:spcPct val="0"/>
              </a:spcAft>
            </a:pPr>
            <a:endParaRPr lang="en-US" sz="2800" dirty="0">
              <a:solidFill>
                <a:schemeClr val="tx1"/>
              </a:solidFill>
              <a:effectLst>
                <a:outerShdw blurRad="38100" dist="38100" dir="2700000" algn="tl">
                  <a:srgbClr val="000000">
                    <a:alpha val="43137"/>
                  </a:srgbClr>
                </a:outerShdw>
              </a:effectLst>
              <a:latin typeface="Segoe" pitchFamily="34" charset="0"/>
            </a:endParaRPr>
          </a:p>
        </p:txBody>
      </p:sp>
      <p:sp>
        <p:nvSpPr>
          <p:cNvPr id="132" name="Rounded Rectangle 131"/>
          <p:cNvSpPr/>
          <p:nvPr/>
        </p:nvSpPr>
        <p:spPr bwMode="auto">
          <a:xfrm>
            <a:off x="7686675" y="3557590"/>
            <a:ext cx="1700213" cy="1314451"/>
          </a:xfrm>
          <a:prstGeom prst="roundRect">
            <a:avLst/>
          </a:prstGeom>
          <a:ln>
            <a:no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32" tIns="45716" rIns="91432" bIns="45716" numCol="1" rtlCol="0" anchor="ctr" anchorCtr="0" compatLnSpc="1">
            <a:prstTxWarp prst="textNoShape">
              <a:avLst/>
            </a:prstTxWarp>
          </a:bodyPr>
          <a:lstStyle/>
          <a:p>
            <a:pPr algn="ctr" defTabSz="914061"/>
            <a:endParaRPr lang="en-US" sz="2400" dirty="0">
              <a:solidFill>
                <a:schemeClr val="tx1"/>
              </a:solidFill>
            </a:endParaRPr>
          </a:p>
        </p:txBody>
      </p:sp>
      <p:grpSp>
        <p:nvGrpSpPr>
          <p:cNvPr id="3" name="Group 64"/>
          <p:cNvGrpSpPr/>
          <p:nvPr/>
        </p:nvGrpSpPr>
        <p:grpSpPr>
          <a:xfrm>
            <a:off x="9271774" y="1433519"/>
            <a:ext cx="825285" cy="619609"/>
            <a:chOff x="3086100" y="3276600"/>
            <a:chExt cx="990600" cy="990600"/>
          </a:xfrm>
          <a:effectLst/>
        </p:grpSpPr>
        <p:pic>
          <p:nvPicPr>
            <p:cNvPr id="17" name="Picture 2" descr="C:\Users\davidra\Documents\ClipArtforPowerpoint\DVD_ART36\Artwork_Imagery\Icons - Illustrations\_ SUPER VISTA STYLE\server.png"/>
            <p:cNvPicPr>
              <a:picLocks noChangeAspect="1" noChangeArrowheads="1"/>
            </p:cNvPicPr>
            <p:nvPr/>
          </p:nvPicPr>
          <p:blipFill>
            <a:blip r:embed="rId3" cstate="print"/>
            <a:srcRect/>
            <a:stretch>
              <a:fillRect/>
            </a:stretch>
          </p:blipFill>
          <p:spPr bwMode="auto">
            <a:xfrm>
              <a:off x="3086100" y="3276600"/>
              <a:ext cx="990600" cy="990600"/>
            </a:xfrm>
            <a:prstGeom prst="rect">
              <a:avLst/>
            </a:prstGeom>
            <a:noFill/>
          </p:spPr>
        </p:pic>
        <p:pic>
          <p:nvPicPr>
            <p:cNvPr id="18" name="Picture 3" descr="C:\Users\davidra\Documents\ClipArtforPowerpoint\DVD_ART36\Artwork_Imagery\Icons - Illustrations\_ WINDOWS SERVER ICONS\Misc\Database cylinder.png"/>
            <p:cNvPicPr>
              <a:picLocks noChangeAspect="1" noChangeArrowheads="1"/>
            </p:cNvPicPr>
            <p:nvPr/>
          </p:nvPicPr>
          <p:blipFill>
            <a:blip r:embed="rId4" cstate="print">
              <a:duotone>
                <a:prstClr val="black"/>
                <a:schemeClr val="accent2">
                  <a:tint val="45000"/>
                  <a:satMod val="400000"/>
                </a:schemeClr>
              </a:duotone>
            </a:blip>
            <a:srcRect/>
            <a:stretch>
              <a:fillRect/>
            </a:stretch>
          </p:blipFill>
          <p:spPr bwMode="auto">
            <a:xfrm flipH="1">
              <a:off x="3581400" y="3810000"/>
              <a:ext cx="304800" cy="455365"/>
            </a:xfrm>
            <a:prstGeom prst="rect">
              <a:avLst/>
            </a:prstGeom>
            <a:noFill/>
          </p:spPr>
        </p:pic>
      </p:grpSp>
      <p:sp>
        <p:nvSpPr>
          <p:cNvPr id="19" name="TextBox 18"/>
          <p:cNvSpPr txBox="1"/>
          <p:nvPr/>
        </p:nvSpPr>
        <p:spPr>
          <a:xfrm>
            <a:off x="6240173" y="714380"/>
            <a:ext cx="2539339" cy="646327"/>
          </a:xfrm>
          <a:prstGeom prst="rect">
            <a:avLst/>
          </a:prstGeom>
          <a:noFill/>
        </p:spPr>
        <p:txBody>
          <a:bodyPr wrap="square" lIns="91436" tIns="45718" rIns="91436" bIns="45718" rtlCol="0">
            <a:spAutoFit/>
          </a:bodyPr>
          <a:lstStyle/>
          <a:p>
            <a:pPr algn="ctr"/>
            <a:r>
              <a:rPr lang="en-US" dirty="0" smtClean="0"/>
              <a:t>Headquarters</a:t>
            </a:r>
          </a:p>
          <a:p>
            <a:pPr algn="ctr"/>
            <a:r>
              <a:rPr lang="en-US" dirty="0" smtClean="0"/>
              <a:t>Chicago</a:t>
            </a:r>
            <a:endParaRPr lang="en-US" dirty="0"/>
          </a:p>
        </p:txBody>
      </p:sp>
      <p:sp>
        <p:nvSpPr>
          <p:cNvPr id="55" name="Oval 54"/>
          <p:cNvSpPr/>
          <p:nvPr/>
        </p:nvSpPr>
        <p:spPr bwMode="auto">
          <a:xfrm>
            <a:off x="5484971" y="3974068"/>
            <a:ext cx="1625177" cy="914400"/>
          </a:xfrm>
          <a:prstGeom prst="ellipse">
            <a:avLst/>
          </a:prstGeom>
          <a:solidFill>
            <a:srgbClr val="248DCE"/>
          </a:solidFill>
          <a:ln>
            <a:noFill/>
            <a:headEnd type="none" w="med" len="med"/>
            <a:tailEnd type="none" w="med" len="med"/>
          </a:ln>
          <a:effectLst>
            <a:reflection blurRad="6350" stA="52000" endA="300" endPos="35000" dir="5400000" sy="-100000" algn="bl" rotWithShape="0"/>
          </a:effectLst>
          <a:scene3d>
            <a:camera prst="orthographicFront">
              <a:rot lat="0" lon="0" rev="0"/>
            </a:camera>
            <a:lightRig rig="chilly" dir="t">
              <a:rot lat="0" lon="0" rev="18480000"/>
            </a:lightRig>
          </a:scene3d>
          <a:sp3d prstMaterial="clear">
            <a:bevelT h="63500"/>
          </a:sp3d>
        </p:spPr>
        <p:style>
          <a:lnRef idx="0">
            <a:schemeClr val="accent2"/>
          </a:lnRef>
          <a:fillRef idx="3">
            <a:schemeClr val="accent2"/>
          </a:fillRef>
          <a:effectRef idx="3">
            <a:schemeClr val="accent2"/>
          </a:effectRef>
          <a:fontRef idx="minor">
            <a:schemeClr val="lt1"/>
          </a:fontRef>
        </p:style>
        <p:txBody>
          <a:bodyPr vert="horz" wrap="square" lIns="109723" tIns="54862" rIns="109723" bIns="54862" numCol="1" rtlCol="0" anchor="ctr" anchorCtr="0" compatLnSpc="1">
            <a:prstTxWarp prst="textNoShape">
              <a:avLst/>
            </a:prstTxWarp>
          </a:bodyPr>
          <a:lstStyle/>
          <a:p>
            <a:pPr algn="ctr" defTabSz="1096917" fontAlgn="base">
              <a:spcBef>
                <a:spcPct val="0"/>
              </a:spcBef>
              <a:spcAft>
                <a:spcPct val="0"/>
              </a:spcAft>
            </a:pPr>
            <a:endParaRPr lang="en-US" sz="2800" dirty="0">
              <a:solidFill>
                <a:schemeClr val="tx1"/>
              </a:solidFill>
              <a:effectLst>
                <a:outerShdw blurRad="38100" dist="38100" dir="2700000" algn="tl">
                  <a:srgbClr val="000000">
                    <a:alpha val="43137"/>
                  </a:srgbClr>
                </a:outerShdw>
              </a:effectLst>
              <a:latin typeface="Segoe" pitchFamily="34" charset="0"/>
            </a:endParaRPr>
          </a:p>
        </p:txBody>
      </p:sp>
      <p:grpSp>
        <p:nvGrpSpPr>
          <p:cNvPr id="4" name="Bunch of Clients"/>
          <p:cNvGrpSpPr/>
          <p:nvPr/>
        </p:nvGrpSpPr>
        <p:grpSpPr>
          <a:xfrm>
            <a:off x="5789692" y="4247840"/>
            <a:ext cx="507868" cy="400365"/>
            <a:chOff x="7010400" y="5562600"/>
            <a:chExt cx="381000" cy="400365"/>
          </a:xfrm>
        </p:grpSpPr>
        <p:pic>
          <p:nvPicPr>
            <p:cNvPr id="24" name="Picture 23" descr="C:\Users\davidra\Documents\ClipArtforPowerpoint\DVD_ART36\Artwork_Imagery\Icons - Illustrations\_ WINDOWS SERVER ICONS\Hardware\Computer PC desktop machine.png"/>
            <p:cNvPicPr>
              <a:picLocks noChangeAspect="1" noChangeArrowheads="1"/>
            </p:cNvPicPr>
            <p:nvPr/>
          </p:nvPicPr>
          <p:blipFill>
            <a:blip r:embed="rId5" cstate="print"/>
            <a:srcRect/>
            <a:stretch>
              <a:fillRect/>
            </a:stretch>
          </p:blipFill>
          <p:spPr bwMode="auto">
            <a:xfrm>
              <a:off x="7010400" y="5562600"/>
              <a:ext cx="228600" cy="190815"/>
            </a:xfrm>
            <a:prstGeom prst="rect">
              <a:avLst/>
            </a:prstGeom>
            <a:noFill/>
          </p:spPr>
        </p:pic>
        <p:pic>
          <p:nvPicPr>
            <p:cNvPr id="25" name="Picture 4" descr="C:\Users\davidra\Documents\ClipArtforPowerpoint\DVD_ART36\Artwork_Imagery\Icons - Illustrations\_ WINDOWS SERVER ICONS\Hardware\Computer PC desktop machine.png"/>
            <p:cNvPicPr>
              <a:picLocks noChangeAspect="1" noChangeArrowheads="1"/>
            </p:cNvPicPr>
            <p:nvPr/>
          </p:nvPicPr>
          <p:blipFill>
            <a:blip r:embed="rId5" cstate="print"/>
            <a:srcRect/>
            <a:stretch>
              <a:fillRect/>
            </a:stretch>
          </p:blipFill>
          <p:spPr bwMode="auto">
            <a:xfrm>
              <a:off x="7010400" y="5695950"/>
              <a:ext cx="228600" cy="190815"/>
            </a:xfrm>
            <a:prstGeom prst="rect">
              <a:avLst/>
            </a:prstGeom>
            <a:noFill/>
          </p:spPr>
        </p:pic>
        <p:pic>
          <p:nvPicPr>
            <p:cNvPr id="27" name="Picture 4" descr="C:\Users\davidra\Documents\ClipArtforPowerpoint\DVD_ART36\Artwork_Imagery\Icons - Illustrations\_ WINDOWS SERVER ICONS\Hardware\Computer PC desktop machine.png"/>
            <p:cNvPicPr>
              <a:picLocks noChangeAspect="1" noChangeArrowheads="1"/>
            </p:cNvPicPr>
            <p:nvPr/>
          </p:nvPicPr>
          <p:blipFill>
            <a:blip r:embed="rId5" cstate="print"/>
            <a:srcRect/>
            <a:stretch>
              <a:fillRect/>
            </a:stretch>
          </p:blipFill>
          <p:spPr bwMode="auto">
            <a:xfrm>
              <a:off x="7162800" y="5638800"/>
              <a:ext cx="228600" cy="190815"/>
            </a:xfrm>
            <a:prstGeom prst="rect">
              <a:avLst/>
            </a:prstGeom>
            <a:noFill/>
          </p:spPr>
        </p:pic>
        <p:pic>
          <p:nvPicPr>
            <p:cNvPr id="28" name="Picture 4" descr="C:\Users\davidra\Documents\ClipArtforPowerpoint\DVD_ART36\Artwork_Imagery\Icons - Illustrations\_ WINDOWS SERVER ICONS\Hardware\Computer PC desktop machine.png"/>
            <p:cNvPicPr>
              <a:picLocks noChangeAspect="1" noChangeArrowheads="1"/>
            </p:cNvPicPr>
            <p:nvPr/>
          </p:nvPicPr>
          <p:blipFill>
            <a:blip r:embed="rId5" cstate="print"/>
            <a:srcRect/>
            <a:stretch>
              <a:fillRect/>
            </a:stretch>
          </p:blipFill>
          <p:spPr bwMode="auto">
            <a:xfrm>
              <a:off x="7162800" y="5772150"/>
              <a:ext cx="228600" cy="190815"/>
            </a:xfrm>
            <a:prstGeom prst="rect">
              <a:avLst/>
            </a:prstGeom>
            <a:noFill/>
          </p:spPr>
        </p:pic>
      </p:grpSp>
      <p:sp>
        <p:nvSpPr>
          <p:cNvPr id="60" name="Oval 59"/>
          <p:cNvSpPr/>
          <p:nvPr/>
        </p:nvSpPr>
        <p:spPr bwMode="auto">
          <a:xfrm>
            <a:off x="7764013" y="3974068"/>
            <a:ext cx="1625177" cy="914400"/>
          </a:xfrm>
          <a:prstGeom prst="ellipse">
            <a:avLst/>
          </a:prstGeom>
          <a:solidFill>
            <a:srgbClr val="248DCE"/>
          </a:solidFill>
          <a:ln>
            <a:noFill/>
            <a:headEnd type="none" w="med" len="med"/>
            <a:tailEnd type="none" w="med" len="med"/>
          </a:ln>
          <a:effectLst>
            <a:reflection blurRad="6350" stA="52000" endA="300" endPos="35000" dir="5400000" sy="-100000" algn="bl" rotWithShape="0"/>
          </a:effectLst>
          <a:scene3d>
            <a:camera prst="orthographicFront">
              <a:rot lat="0" lon="0" rev="0"/>
            </a:camera>
            <a:lightRig rig="chilly" dir="t">
              <a:rot lat="0" lon="0" rev="18480000"/>
            </a:lightRig>
          </a:scene3d>
          <a:sp3d prstMaterial="clear">
            <a:bevelT h="63500"/>
          </a:sp3d>
        </p:spPr>
        <p:style>
          <a:lnRef idx="0">
            <a:schemeClr val="accent2"/>
          </a:lnRef>
          <a:fillRef idx="3">
            <a:schemeClr val="accent2"/>
          </a:fillRef>
          <a:effectRef idx="3">
            <a:schemeClr val="accent2"/>
          </a:effectRef>
          <a:fontRef idx="minor">
            <a:schemeClr val="lt1"/>
          </a:fontRef>
        </p:style>
        <p:txBody>
          <a:bodyPr vert="horz" wrap="square" lIns="109723" tIns="54862" rIns="109723" bIns="54862" numCol="1" rtlCol="0" anchor="ctr" anchorCtr="0" compatLnSpc="1">
            <a:prstTxWarp prst="textNoShape">
              <a:avLst/>
            </a:prstTxWarp>
          </a:bodyPr>
          <a:lstStyle/>
          <a:p>
            <a:pPr algn="ctr" defTabSz="1096917" fontAlgn="base">
              <a:spcBef>
                <a:spcPct val="0"/>
              </a:spcBef>
              <a:spcAft>
                <a:spcPct val="0"/>
              </a:spcAft>
            </a:pPr>
            <a:endParaRPr lang="en-US" sz="2800" dirty="0">
              <a:solidFill>
                <a:schemeClr val="tx1"/>
              </a:solidFill>
              <a:effectLst>
                <a:outerShdw blurRad="38100" dist="38100" dir="2700000" algn="tl">
                  <a:srgbClr val="000000">
                    <a:alpha val="43137"/>
                  </a:srgbClr>
                </a:outerShdw>
              </a:effectLst>
              <a:latin typeface="Segoe" pitchFamily="34" charset="0"/>
            </a:endParaRPr>
          </a:p>
        </p:txBody>
      </p:sp>
      <p:sp>
        <p:nvSpPr>
          <p:cNvPr id="73" name="Oval 72"/>
          <p:cNvSpPr/>
          <p:nvPr/>
        </p:nvSpPr>
        <p:spPr bwMode="auto">
          <a:xfrm>
            <a:off x="9954207" y="3974068"/>
            <a:ext cx="1625177" cy="914400"/>
          </a:xfrm>
          <a:prstGeom prst="ellipse">
            <a:avLst/>
          </a:prstGeom>
          <a:solidFill>
            <a:srgbClr val="248DCE"/>
          </a:solidFill>
          <a:ln>
            <a:noFill/>
            <a:headEnd type="none" w="med" len="med"/>
            <a:tailEnd type="none" w="med" len="med"/>
          </a:ln>
          <a:effectLst>
            <a:reflection blurRad="6350" stA="52000" endA="300" endPos="35000" dir="5400000" sy="-100000" algn="bl" rotWithShape="0"/>
          </a:effectLst>
          <a:scene3d>
            <a:camera prst="orthographicFront">
              <a:rot lat="0" lon="0" rev="0"/>
            </a:camera>
            <a:lightRig rig="chilly" dir="t">
              <a:rot lat="0" lon="0" rev="18480000"/>
            </a:lightRig>
          </a:scene3d>
          <a:sp3d prstMaterial="clear">
            <a:bevelT h="63500"/>
          </a:sp3d>
        </p:spPr>
        <p:style>
          <a:lnRef idx="0">
            <a:schemeClr val="accent2"/>
          </a:lnRef>
          <a:fillRef idx="3">
            <a:schemeClr val="accent2"/>
          </a:fillRef>
          <a:effectRef idx="3">
            <a:schemeClr val="accent2"/>
          </a:effectRef>
          <a:fontRef idx="minor">
            <a:schemeClr val="lt1"/>
          </a:fontRef>
        </p:style>
        <p:txBody>
          <a:bodyPr vert="horz" wrap="square" lIns="109723" tIns="54862" rIns="109723" bIns="54862" numCol="1" rtlCol="0" anchor="ctr" anchorCtr="0" compatLnSpc="1">
            <a:prstTxWarp prst="textNoShape">
              <a:avLst/>
            </a:prstTxWarp>
          </a:bodyPr>
          <a:lstStyle/>
          <a:p>
            <a:pPr algn="ctr" defTabSz="1096917" fontAlgn="base">
              <a:spcBef>
                <a:spcPct val="0"/>
              </a:spcBef>
              <a:spcAft>
                <a:spcPct val="0"/>
              </a:spcAft>
            </a:pPr>
            <a:endParaRPr lang="en-US" sz="2800" dirty="0">
              <a:solidFill>
                <a:schemeClr val="tx1"/>
              </a:solidFill>
              <a:effectLst>
                <a:outerShdw blurRad="38100" dist="38100" dir="2700000" algn="tl">
                  <a:srgbClr val="000000">
                    <a:alpha val="43137"/>
                  </a:srgbClr>
                </a:outerShdw>
              </a:effectLst>
              <a:latin typeface="Segoe" pitchFamily="34" charset="0"/>
            </a:endParaRPr>
          </a:p>
        </p:txBody>
      </p:sp>
      <p:pic>
        <p:nvPicPr>
          <p:cNvPr id="61" name="Picture 4" descr="C:\Users\davidra\Documents\ClipArtforPowerpoint\DVD_ART36\Artwork_Imagery\Icons - Illustrations\_ WINDOWS VISTA ICONS\VPN servers computer ras.png"/>
          <p:cNvPicPr>
            <a:picLocks noChangeAspect="1" noChangeArrowheads="1"/>
          </p:cNvPicPr>
          <p:nvPr/>
        </p:nvPicPr>
        <p:blipFill>
          <a:blip r:embed="rId6" cstate="print"/>
          <a:srcRect/>
          <a:stretch>
            <a:fillRect/>
          </a:stretch>
        </p:blipFill>
        <p:spPr bwMode="auto">
          <a:xfrm>
            <a:off x="8532177" y="3745468"/>
            <a:ext cx="508265" cy="533400"/>
          </a:xfrm>
          <a:prstGeom prst="rect">
            <a:avLst/>
          </a:prstGeom>
          <a:noFill/>
        </p:spPr>
      </p:pic>
      <p:pic>
        <p:nvPicPr>
          <p:cNvPr id="90" name="Picture 3" descr="C:\Users\davidra\Documents\ClipArtforPowerpoint\DVD_ART36\Artwork_Imagery\Icons - Illustrations\_ XML ICONS\Servers SQL database computer.png"/>
          <p:cNvPicPr>
            <a:picLocks noChangeAspect="1" noChangeArrowheads="1"/>
          </p:cNvPicPr>
          <p:nvPr/>
        </p:nvPicPr>
        <p:blipFill>
          <a:blip r:embed="rId7" cstate="print"/>
          <a:srcRect/>
          <a:stretch>
            <a:fillRect/>
          </a:stretch>
        </p:blipFill>
        <p:spPr bwMode="auto">
          <a:xfrm>
            <a:off x="8125889" y="1295400"/>
            <a:ext cx="617622" cy="685800"/>
          </a:xfrm>
          <a:prstGeom prst="rect">
            <a:avLst/>
          </a:prstGeom>
          <a:noFill/>
        </p:spPr>
      </p:pic>
      <p:sp>
        <p:nvSpPr>
          <p:cNvPr id="91" name="TextBox 90"/>
          <p:cNvSpPr txBox="1"/>
          <p:nvPr/>
        </p:nvSpPr>
        <p:spPr>
          <a:xfrm>
            <a:off x="9852633" y="4888471"/>
            <a:ext cx="2031471" cy="369328"/>
          </a:xfrm>
          <a:prstGeom prst="rect">
            <a:avLst/>
          </a:prstGeom>
          <a:noFill/>
        </p:spPr>
        <p:txBody>
          <a:bodyPr wrap="square" lIns="91436" tIns="45718" rIns="91436" bIns="45718" rtlCol="0">
            <a:spAutoFit/>
          </a:bodyPr>
          <a:lstStyle/>
          <a:p>
            <a:pPr algn="ctr"/>
            <a:r>
              <a:rPr lang="en-US" dirty="0" smtClean="0"/>
              <a:t>Warehouse</a:t>
            </a:r>
            <a:endParaRPr lang="en-US" dirty="0"/>
          </a:p>
        </p:txBody>
      </p:sp>
      <p:sp>
        <p:nvSpPr>
          <p:cNvPr id="92" name="TextBox 91"/>
          <p:cNvSpPr txBox="1"/>
          <p:nvPr/>
        </p:nvSpPr>
        <p:spPr>
          <a:xfrm>
            <a:off x="7414868" y="4888471"/>
            <a:ext cx="2539339" cy="369328"/>
          </a:xfrm>
          <a:prstGeom prst="rect">
            <a:avLst/>
          </a:prstGeom>
          <a:noFill/>
        </p:spPr>
        <p:txBody>
          <a:bodyPr wrap="square" lIns="91436" tIns="45718" rIns="91436" bIns="45718" rtlCol="0">
            <a:spAutoFit/>
          </a:bodyPr>
          <a:lstStyle/>
          <a:p>
            <a:pPr algn="ctr"/>
            <a:r>
              <a:rPr lang="en-US" dirty="0" smtClean="0"/>
              <a:t>District</a:t>
            </a:r>
            <a:endParaRPr lang="en-US" dirty="0"/>
          </a:p>
        </p:txBody>
      </p:sp>
      <p:sp>
        <p:nvSpPr>
          <p:cNvPr id="93" name="TextBox 92"/>
          <p:cNvSpPr txBox="1"/>
          <p:nvPr/>
        </p:nvSpPr>
        <p:spPr>
          <a:xfrm>
            <a:off x="4977103" y="4907283"/>
            <a:ext cx="2539339" cy="369328"/>
          </a:xfrm>
          <a:prstGeom prst="rect">
            <a:avLst/>
          </a:prstGeom>
          <a:noFill/>
        </p:spPr>
        <p:txBody>
          <a:bodyPr wrap="square" lIns="91436" tIns="45718" rIns="91436" bIns="45718" rtlCol="0">
            <a:spAutoFit/>
          </a:bodyPr>
          <a:lstStyle/>
          <a:p>
            <a:pPr algn="ctr"/>
            <a:r>
              <a:rPr lang="en-US" dirty="0" smtClean="0"/>
              <a:t>Sales Office</a:t>
            </a:r>
            <a:endParaRPr lang="en-US" dirty="0"/>
          </a:p>
        </p:txBody>
      </p:sp>
      <p:grpSp>
        <p:nvGrpSpPr>
          <p:cNvPr id="5" name="Bunch of Clients"/>
          <p:cNvGrpSpPr/>
          <p:nvPr/>
        </p:nvGrpSpPr>
        <p:grpSpPr>
          <a:xfrm>
            <a:off x="7008574" y="1524000"/>
            <a:ext cx="711015" cy="609600"/>
            <a:chOff x="7010400" y="5562600"/>
            <a:chExt cx="533400" cy="609600"/>
          </a:xfrm>
        </p:grpSpPr>
        <p:pic>
          <p:nvPicPr>
            <p:cNvPr id="95" name="Picture 94" descr="C:\Users\davidra\Documents\ClipArtforPowerpoint\DVD_ART36\Artwork_Imagery\Icons - Illustrations\_ WINDOWS SERVER ICONS\Hardware\Computer PC desktop machine.png"/>
            <p:cNvPicPr>
              <a:picLocks noChangeAspect="1" noChangeArrowheads="1"/>
            </p:cNvPicPr>
            <p:nvPr/>
          </p:nvPicPr>
          <p:blipFill>
            <a:blip r:embed="rId5" cstate="print"/>
            <a:srcRect/>
            <a:stretch>
              <a:fillRect/>
            </a:stretch>
          </p:blipFill>
          <p:spPr bwMode="auto">
            <a:xfrm>
              <a:off x="7010400" y="5562600"/>
              <a:ext cx="228600" cy="190815"/>
            </a:xfrm>
            <a:prstGeom prst="rect">
              <a:avLst/>
            </a:prstGeom>
            <a:noFill/>
          </p:spPr>
        </p:pic>
        <p:pic>
          <p:nvPicPr>
            <p:cNvPr id="96" name="Picture 4" descr="C:\Users\davidra\Documents\ClipArtforPowerpoint\DVD_ART36\Artwork_Imagery\Icons - Illustrations\_ WINDOWS SERVER ICONS\Hardware\Computer PC desktop machine.png"/>
            <p:cNvPicPr>
              <a:picLocks noChangeAspect="1" noChangeArrowheads="1"/>
            </p:cNvPicPr>
            <p:nvPr/>
          </p:nvPicPr>
          <p:blipFill>
            <a:blip r:embed="rId5" cstate="print"/>
            <a:srcRect/>
            <a:stretch>
              <a:fillRect/>
            </a:stretch>
          </p:blipFill>
          <p:spPr bwMode="auto">
            <a:xfrm>
              <a:off x="7010400" y="5695950"/>
              <a:ext cx="228600" cy="190815"/>
            </a:xfrm>
            <a:prstGeom prst="rect">
              <a:avLst/>
            </a:prstGeom>
            <a:noFill/>
          </p:spPr>
        </p:pic>
        <p:pic>
          <p:nvPicPr>
            <p:cNvPr id="97" name="Picture 4" descr="C:\Users\davidra\Documents\ClipArtforPowerpoint\DVD_ART36\Artwork_Imagery\Icons - Illustrations\_ WINDOWS SERVER ICONS\Hardware\Computer PC desktop machine.png"/>
            <p:cNvPicPr>
              <a:picLocks noChangeAspect="1" noChangeArrowheads="1"/>
            </p:cNvPicPr>
            <p:nvPr/>
          </p:nvPicPr>
          <p:blipFill>
            <a:blip r:embed="rId5" cstate="print"/>
            <a:srcRect/>
            <a:stretch>
              <a:fillRect/>
            </a:stretch>
          </p:blipFill>
          <p:spPr bwMode="auto">
            <a:xfrm>
              <a:off x="7010400" y="5842000"/>
              <a:ext cx="228600" cy="190815"/>
            </a:xfrm>
            <a:prstGeom prst="rect">
              <a:avLst/>
            </a:prstGeom>
            <a:noFill/>
          </p:spPr>
        </p:pic>
        <p:pic>
          <p:nvPicPr>
            <p:cNvPr id="98" name="Picture 4" descr="C:\Users\davidra\Documents\ClipArtforPowerpoint\DVD_ART36\Artwork_Imagery\Icons - Illustrations\_ WINDOWS SERVER ICONS\Hardware\Computer PC desktop machine.png"/>
            <p:cNvPicPr>
              <a:picLocks noChangeAspect="1" noChangeArrowheads="1"/>
            </p:cNvPicPr>
            <p:nvPr/>
          </p:nvPicPr>
          <p:blipFill>
            <a:blip r:embed="rId5" cstate="print"/>
            <a:srcRect/>
            <a:stretch>
              <a:fillRect/>
            </a:stretch>
          </p:blipFill>
          <p:spPr bwMode="auto">
            <a:xfrm>
              <a:off x="7162800" y="5638800"/>
              <a:ext cx="228600" cy="190815"/>
            </a:xfrm>
            <a:prstGeom prst="rect">
              <a:avLst/>
            </a:prstGeom>
            <a:noFill/>
          </p:spPr>
        </p:pic>
        <p:pic>
          <p:nvPicPr>
            <p:cNvPr id="99" name="Picture 4" descr="C:\Users\davidra\Documents\ClipArtforPowerpoint\DVD_ART36\Artwork_Imagery\Icons - Illustrations\_ WINDOWS SERVER ICONS\Hardware\Computer PC desktop machine.png"/>
            <p:cNvPicPr>
              <a:picLocks noChangeAspect="1" noChangeArrowheads="1"/>
            </p:cNvPicPr>
            <p:nvPr/>
          </p:nvPicPr>
          <p:blipFill>
            <a:blip r:embed="rId5" cstate="print"/>
            <a:srcRect/>
            <a:stretch>
              <a:fillRect/>
            </a:stretch>
          </p:blipFill>
          <p:spPr bwMode="auto">
            <a:xfrm>
              <a:off x="7162800" y="5772150"/>
              <a:ext cx="228600" cy="190815"/>
            </a:xfrm>
            <a:prstGeom prst="rect">
              <a:avLst/>
            </a:prstGeom>
            <a:noFill/>
          </p:spPr>
        </p:pic>
        <p:pic>
          <p:nvPicPr>
            <p:cNvPr id="100" name="Picture 4" descr="C:\Users\davidra\Documents\ClipArtforPowerpoint\DVD_ART36\Artwork_Imagery\Icons - Illustrations\_ WINDOWS SERVER ICONS\Hardware\Computer PC desktop machine.png"/>
            <p:cNvPicPr>
              <a:picLocks noChangeAspect="1" noChangeArrowheads="1"/>
            </p:cNvPicPr>
            <p:nvPr/>
          </p:nvPicPr>
          <p:blipFill>
            <a:blip r:embed="rId5" cstate="print"/>
            <a:srcRect/>
            <a:stretch>
              <a:fillRect/>
            </a:stretch>
          </p:blipFill>
          <p:spPr bwMode="auto">
            <a:xfrm>
              <a:off x="7162800" y="5918200"/>
              <a:ext cx="228600" cy="190815"/>
            </a:xfrm>
            <a:prstGeom prst="rect">
              <a:avLst/>
            </a:prstGeom>
            <a:noFill/>
          </p:spPr>
        </p:pic>
        <p:pic>
          <p:nvPicPr>
            <p:cNvPr id="101" name="Picture 4" descr="C:\Users\davidra\Documents\ClipArtforPowerpoint\DVD_ART36\Artwork_Imagery\Icons - Illustrations\_ WINDOWS SERVER ICONS\Hardware\Computer PC desktop machine.png"/>
            <p:cNvPicPr>
              <a:picLocks noChangeAspect="1" noChangeArrowheads="1"/>
            </p:cNvPicPr>
            <p:nvPr/>
          </p:nvPicPr>
          <p:blipFill>
            <a:blip r:embed="rId5" cstate="print"/>
            <a:srcRect/>
            <a:stretch>
              <a:fillRect/>
            </a:stretch>
          </p:blipFill>
          <p:spPr bwMode="auto">
            <a:xfrm>
              <a:off x="7315200" y="5701985"/>
              <a:ext cx="228600" cy="190815"/>
            </a:xfrm>
            <a:prstGeom prst="rect">
              <a:avLst/>
            </a:prstGeom>
            <a:noFill/>
          </p:spPr>
        </p:pic>
        <p:pic>
          <p:nvPicPr>
            <p:cNvPr id="102" name="Picture 4" descr="C:\Users\davidra\Documents\ClipArtforPowerpoint\DVD_ART36\Artwork_Imagery\Icons - Illustrations\_ WINDOWS SERVER ICONS\Hardware\Computer PC desktop machine.png"/>
            <p:cNvPicPr>
              <a:picLocks noChangeAspect="1" noChangeArrowheads="1"/>
            </p:cNvPicPr>
            <p:nvPr/>
          </p:nvPicPr>
          <p:blipFill>
            <a:blip r:embed="rId5" cstate="print"/>
            <a:srcRect/>
            <a:stretch>
              <a:fillRect/>
            </a:stretch>
          </p:blipFill>
          <p:spPr bwMode="auto">
            <a:xfrm>
              <a:off x="7315200" y="5835335"/>
              <a:ext cx="228600" cy="190815"/>
            </a:xfrm>
            <a:prstGeom prst="rect">
              <a:avLst/>
            </a:prstGeom>
            <a:noFill/>
          </p:spPr>
        </p:pic>
        <p:pic>
          <p:nvPicPr>
            <p:cNvPr id="103" name="Picture 4" descr="C:\Users\davidra\Documents\ClipArtforPowerpoint\DVD_ART36\Artwork_Imagery\Icons - Illustrations\_ WINDOWS SERVER ICONS\Hardware\Computer PC desktop machine.png"/>
            <p:cNvPicPr>
              <a:picLocks noChangeAspect="1" noChangeArrowheads="1"/>
            </p:cNvPicPr>
            <p:nvPr/>
          </p:nvPicPr>
          <p:blipFill>
            <a:blip r:embed="rId5" cstate="print"/>
            <a:srcRect/>
            <a:stretch>
              <a:fillRect/>
            </a:stretch>
          </p:blipFill>
          <p:spPr bwMode="auto">
            <a:xfrm>
              <a:off x="7315200" y="5981385"/>
              <a:ext cx="228600" cy="190815"/>
            </a:xfrm>
            <a:prstGeom prst="rect">
              <a:avLst/>
            </a:prstGeom>
            <a:noFill/>
          </p:spPr>
        </p:pic>
      </p:grpSp>
      <p:pic>
        <p:nvPicPr>
          <p:cNvPr id="105" name="Picture 5" descr="C:\Users\davidra\Documents\ClipArtforPowerpoint\DVD_ART36\Artwork_Imagery\Icons - Illustrations\_ XML ICONS\Servers computer.png"/>
          <p:cNvPicPr>
            <a:picLocks noChangeAspect="1" noChangeArrowheads="1"/>
          </p:cNvPicPr>
          <p:nvPr/>
        </p:nvPicPr>
        <p:blipFill>
          <a:blip r:embed="rId8" cstate="print"/>
          <a:srcRect/>
          <a:stretch>
            <a:fillRect/>
          </a:stretch>
        </p:blipFill>
        <p:spPr bwMode="auto">
          <a:xfrm>
            <a:off x="8532181" y="3657600"/>
            <a:ext cx="619736" cy="685800"/>
          </a:xfrm>
          <a:prstGeom prst="rect">
            <a:avLst/>
          </a:prstGeom>
          <a:noFill/>
        </p:spPr>
      </p:pic>
      <p:grpSp>
        <p:nvGrpSpPr>
          <p:cNvPr id="6" name="Group 107"/>
          <p:cNvGrpSpPr/>
          <p:nvPr/>
        </p:nvGrpSpPr>
        <p:grpSpPr>
          <a:xfrm>
            <a:off x="531812" y="1365061"/>
            <a:ext cx="4158503" cy="5699126"/>
            <a:chOff x="137476" y="1287645"/>
            <a:chExt cx="2124580" cy="4061800"/>
          </a:xfrm>
          <a:scene3d>
            <a:camera prst="orthographicFront"/>
            <a:lightRig rig="flat" dir="t"/>
          </a:scene3d>
        </p:grpSpPr>
        <p:sp>
          <p:nvSpPr>
            <p:cNvPr id="109" name="Rounded Rectangle 108"/>
            <p:cNvSpPr/>
            <p:nvPr/>
          </p:nvSpPr>
          <p:spPr>
            <a:xfrm>
              <a:off x="137476" y="1287645"/>
              <a:ext cx="2124580" cy="3747264"/>
            </a:xfrm>
            <a:prstGeom prst="roundRect">
              <a:avLst>
                <a:gd name="adj" fmla="val 10000"/>
              </a:avLst>
            </a:prstGeom>
            <a:sp3d z="190500" extrusionH="12700" prstMaterial="plastic">
              <a:bevelT w="50800" h="50800"/>
            </a:sp3d>
          </p:spPr>
          <p:style>
            <a:lnRef idx="1">
              <a:schemeClr val="dk1"/>
            </a:lnRef>
            <a:fillRef idx="2">
              <a:schemeClr val="dk1"/>
            </a:fillRef>
            <a:effectRef idx="1">
              <a:schemeClr val="dk1"/>
            </a:effectRef>
            <a:fontRef idx="minor">
              <a:schemeClr val="dk1">
                <a:hueOff val="0"/>
                <a:satOff val="0"/>
                <a:lumOff val="0"/>
                <a:alphaOff val="0"/>
              </a:schemeClr>
            </a:fontRef>
          </p:style>
        </p:sp>
        <p:sp>
          <p:nvSpPr>
            <p:cNvPr id="110" name="Rounded Rectangle 4"/>
            <p:cNvSpPr/>
            <p:nvPr/>
          </p:nvSpPr>
          <p:spPr>
            <a:xfrm>
              <a:off x="199703" y="1349872"/>
              <a:ext cx="2000126" cy="3999573"/>
            </a:xfrm>
            <a:prstGeom prst="rect">
              <a:avLst/>
            </a:prstGeom>
            <a:sp3d z="1905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13792" rIns="113792" bIns="113792" numCol="1" spcCol="1270" anchor="t" anchorCtr="0">
              <a:noAutofit/>
            </a:bodyPr>
            <a:lstStyle/>
            <a:p>
              <a:pPr marL="0" lvl="1" defTabSz="711171">
                <a:lnSpc>
                  <a:spcPct val="90000"/>
                </a:lnSpc>
                <a:spcBef>
                  <a:spcPct val="0"/>
                </a:spcBef>
                <a:spcAft>
                  <a:spcPct val="15000"/>
                </a:spcAft>
              </a:pPr>
              <a:endParaRPr lang="en-US" sz="1600" b="1" dirty="0"/>
            </a:p>
            <a:p>
              <a:pPr marL="342886" lvl="1" indent="-342886" defTabSz="711171">
                <a:lnSpc>
                  <a:spcPct val="90000"/>
                </a:lnSpc>
                <a:spcBef>
                  <a:spcPct val="0"/>
                </a:spcBef>
                <a:spcAft>
                  <a:spcPct val="15000"/>
                </a:spcAft>
                <a:buFont typeface="+mj-lt"/>
                <a:buAutoNum type="arabicPeriod"/>
              </a:pPr>
              <a:endParaRPr lang="en-US" sz="1600" b="1" dirty="0"/>
            </a:p>
            <a:p>
              <a:pPr marL="342886" lvl="1" indent="-342886" defTabSz="711171">
                <a:lnSpc>
                  <a:spcPct val="90000"/>
                </a:lnSpc>
                <a:spcBef>
                  <a:spcPct val="0"/>
                </a:spcBef>
                <a:spcAft>
                  <a:spcPct val="15000"/>
                </a:spcAft>
                <a:buFont typeface="+mj-lt"/>
                <a:buAutoNum type="arabicPeriod"/>
              </a:pPr>
              <a:endParaRPr lang="en-US" sz="1600" b="1" dirty="0"/>
            </a:p>
            <a:p>
              <a:pPr marL="342886" lvl="1" indent="-342886" defTabSz="711171">
                <a:lnSpc>
                  <a:spcPct val="90000"/>
                </a:lnSpc>
                <a:spcBef>
                  <a:spcPct val="0"/>
                </a:spcBef>
                <a:spcAft>
                  <a:spcPct val="15000"/>
                </a:spcAft>
                <a:buFont typeface="+mj-lt"/>
                <a:buAutoNum type="arabicPeriod"/>
              </a:pPr>
              <a:endParaRPr lang="en-US" sz="1600" b="1" dirty="0"/>
            </a:p>
            <a:p>
              <a:pPr marL="342886" lvl="1" indent="-342886" defTabSz="711171">
                <a:lnSpc>
                  <a:spcPct val="90000"/>
                </a:lnSpc>
                <a:spcBef>
                  <a:spcPct val="0"/>
                </a:spcBef>
                <a:spcAft>
                  <a:spcPct val="15000"/>
                </a:spcAft>
                <a:buFont typeface="+mj-lt"/>
                <a:buAutoNum type="arabicPeriod"/>
              </a:pPr>
              <a:endParaRPr lang="en-US" sz="1600" b="1" dirty="0"/>
            </a:p>
            <a:p>
              <a:pPr marL="342886" lvl="1" indent="-342886" defTabSz="711171">
                <a:lnSpc>
                  <a:spcPct val="90000"/>
                </a:lnSpc>
                <a:spcBef>
                  <a:spcPct val="0"/>
                </a:spcBef>
                <a:spcAft>
                  <a:spcPct val="15000"/>
                </a:spcAft>
                <a:buFont typeface="+mj-lt"/>
                <a:buAutoNum type="arabicPeriod"/>
              </a:pPr>
              <a:endParaRPr lang="en-US" sz="1600" b="1" dirty="0"/>
            </a:p>
            <a:p>
              <a:pPr marL="342886" lvl="1" indent="-342886" defTabSz="711171">
                <a:lnSpc>
                  <a:spcPct val="90000"/>
                </a:lnSpc>
                <a:spcBef>
                  <a:spcPct val="0"/>
                </a:spcBef>
                <a:spcAft>
                  <a:spcPct val="15000"/>
                </a:spcAft>
                <a:buFont typeface="+mj-lt"/>
                <a:buAutoNum type="arabicPeriod"/>
              </a:pPr>
              <a:endParaRPr lang="en-US" sz="1600" b="1" dirty="0"/>
            </a:p>
          </p:txBody>
        </p:sp>
      </p:grpSp>
      <p:grpSp>
        <p:nvGrpSpPr>
          <p:cNvPr id="7" name="Bunch of Clients"/>
          <p:cNvGrpSpPr/>
          <p:nvPr/>
        </p:nvGrpSpPr>
        <p:grpSpPr>
          <a:xfrm>
            <a:off x="10360501" y="4343403"/>
            <a:ext cx="711015" cy="463551"/>
            <a:chOff x="7010400" y="5562600"/>
            <a:chExt cx="533400" cy="463550"/>
          </a:xfrm>
        </p:grpSpPr>
        <p:pic>
          <p:nvPicPr>
            <p:cNvPr id="76" name="Picture 75" descr="C:\Users\davidra\Documents\ClipArtforPowerpoint\DVD_ART36\Artwork_Imagery\Icons - Illustrations\_ WINDOWS SERVER ICONS\Hardware\Computer PC desktop machine.png"/>
            <p:cNvPicPr>
              <a:picLocks noChangeAspect="1" noChangeArrowheads="1"/>
            </p:cNvPicPr>
            <p:nvPr/>
          </p:nvPicPr>
          <p:blipFill>
            <a:blip r:embed="rId5" cstate="print"/>
            <a:srcRect/>
            <a:stretch>
              <a:fillRect/>
            </a:stretch>
          </p:blipFill>
          <p:spPr bwMode="auto">
            <a:xfrm>
              <a:off x="7010400" y="5562600"/>
              <a:ext cx="228600" cy="190815"/>
            </a:xfrm>
            <a:prstGeom prst="rect">
              <a:avLst/>
            </a:prstGeom>
            <a:noFill/>
          </p:spPr>
        </p:pic>
        <p:pic>
          <p:nvPicPr>
            <p:cNvPr id="77" name="Picture 4" descr="C:\Users\davidra\Documents\ClipArtforPowerpoint\DVD_ART36\Artwork_Imagery\Icons - Illustrations\_ WINDOWS SERVER ICONS\Hardware\Computer PC desktop machine.png"/>
            <p:cNvPicPr>
              <a:picLocks noChangeAspect="1" noChangeArrowheads="1"/>
            </p:cNvPicPr>
            <p:nvPr/>
          </p:nvPicPr>
          <p:blipFill>
            <a:blip r:embed="rId5" cstate="print"/>
            <a:srcRect/>
            <a:stretch>
              <a:fillRect/>
            </a:stretch>
          </p:blipFill>
          <p:spPr bwMode="auto">
            <a:xfrm>
              <a:off x="7010400" y="5695950"/>
              <a:ext cx="228600" cy="190815"/>
            </a:xfrm>
            <a:prstGeom prst="rect">
              <a:avLst/>
            </a:prstGeom>
            <a:noFill/>
          </p:spPr>
        </p:pic>
        <p:pic>
          <p:nvPicPr>
            <p:cNvPr id="79" name="Picture 4" descr="C:\Users\davidra\Documents\ClipArtforPowerpoint\DVD_ART36\Artwork_Imagery\Icons - Illustrations\_ WINDOWS SERVER ICONS\Hardware\Computer PC desktop machine.png"/>
            <p:cNvPicPr>
              <a:picLocks noChangeAspect="1" noChangeArrowheads="1"/>
            </p:cNvPicPr>
            <p:nvPr/>
          </p:nvPicPr>
          <p:blipFill>
            <a:blip r:embed="rId5" cstate="print"/>
            <a:srcRect/>
            <a:stretch>
              <a:fillRect/>
            </a:stretch>
          </p:blipFill>
          <p:spPr bwMode="auto">
            <a:xfrm>
              <a:off x="7162800" y="5638800"/>
              <a:ext cx="228600" cy="190815"/>
            </a:xfrm>
            <a:prstGeom prst="rect">
              <a:avLst/>
            </a:prstGeom>
            <a:noFill/>
          </p:spPr>
        </p:pic>
        <p:pic>
          <p:nvPicPr>
            <p:cNvPr id="80" name="Picture 4" descr="C:\Users\davidra\Documents\ClipArtforPowerpoint\DVD_ART36\Artwork_Imagery\Icons - Illustrations\_ WINDOWS SERVER ICONS\Hardware\Computer PC desktop machine.png"/>
            <p:cNvPicPr>
              <a:picLocks noChangeAspect="1" noChangeArrowheads="1"/>
            </p:cNvPicPr>
            <p:nvPr/>
          </p:nvPicPr>
          <p:blipFill>
            <a:blip r:embed="rId5" cstate="print"/>
            <a:srcRect/>
            <a:stretch>
              <a:fillRect/>
            </a:stretch>
          </p:blipFill>
          <p:spPr bwMode="auto">
            <a:xfrm>
              <a:off x="7162800" y="5772150"/>
              <a:ext cx="228600" cy="190815"/>
            </a:xfrm>
            <a:prstGeom prst="rect">
              <a:avLst/>
            </a:prstGeom>
            <a:noFill/>
          </p:spPr>
        </p:pic>
        <p:pic>
          <p:nvPicPr>
            <p:cNvPr id="82" name="Picture 4" descr="C:\Users\davidra\Documents\ClipArtforPowerpoint\DVD_ART36\Artwork_Imagery\Icons - Illustrations\_ WINDOWS SERVER ICONS\Hardware\Computer PC desktop machine.png"/>
            <p:cNvPicPr>
              <a:picLocks noChangeAspect="1" noChangeArrowheads="1"/>
            </p:cNvPicPr>
            <p:nvPr/>
          </p:nvPicPr>
          <p:blipFill>
            <a:blip r:embed="rId5" cstate="print"/>
            <a:srcRect/>
            <a:stretch>
              <a:fillRect/>
            </a:stretch>
          </p:blipFill>
          <p:spPr bwMode="auto">
            <a:xfrm>
              <a:off x="7315200" y="5701985"/>
              <a:ext cx="228600" cy="190815"/>
            </a:xfrm>
            <a:prstGeom prst="rect">
              <a:avLst/>
            </a:prstGeom>
            <a:noFill/>
          </p:spPr>
        </p:pic>
        <p:pic>
          <p:nvPicPr>
            <p:cNvPr id="83" name="Picture 4" descr="C:\Users\davidra\Documents\ClipArtforPowerpoint\DVD_ART36\Artwork_Imagery\Icons - Illustrations\_ WINDOWS SERVER ICONS\Hardware\Computer PC desktop machine.png"/>
            <p:cNvPicPr>
              <a:picLocks noChangeAspect="1" noChangeArrowheads="1"/>
            </p:cNvPicPr>
            <p:nvPr/>
          </p:nvPicPr>
          <p:blipFill>
            <a:blip r:embed="rId5" cstate="print"/>
            <a:srcRect/>
            <a:stretch>
              <a:fillRect/>
            </a:stretch>
          </p:blipFill>
          <p:spPr bwMode="auto">
            <a:xfrm>
              <a:off x="7315200" y="5835335"/>
              <a:ext cx="228600" cy="190815"/>
            </a:xfrm>
            <a:prstGeom prst="rect">
              <a:avLst/>
            </a:prstGeom>
            <a:noFill/>
          </p:spPr>
        </p:pic>
      </p:grpSp>
      <p:grpSp>
        <p:nvGrpSpPr>
          <p:cNvPr id="8" name="Bunch of Clients"/>
          <p:cNvGrpSpPr/>
          <p:nvPr/>
        </p:nvGrpSpPr>
        <p:grpSpPr>
          <a:xfrm>
            <a:off x="8125883" y="4202671"/>
            <a:ext cx="711015" cy="463551"/>
            <a:chOff x="7010400" y="5562600"/>
            <a:chExt cx="533400" cy="463550"/>
          </a:xfrm>
        </p:grpSpPr>
        <p:pic>
          <p:nvPicPr>
            <p:cNvPr id="63" name="Picture 62" descr="C:\Users\davidra\Documents\ClipArtforPowerpoint\DVD_ART36\Artwork_Imagery\Icons - Illustrations\_ WINDOWS SERVER ICONS\Hardware\Computer PC desktop machine.png"/>
            <p:cNvPicPr>
              <a:picLocks noChangeAspect="1" noChangeArrowheads="1"/>
            </p:cNvPicPr>
            <p:nvPr/>
          </p:nvPicPr>
          <p:blipFill>
            <a:blip r:embed="rId5" cstate="print"/>
            <a:srcRect/>
            <a:stretch>
              <a:fillRect/>
            </a:stretch>
          </p:blipFill>
          <p:spPr bwMode="auto">
            <a:xfrm>
              <a:off x="7010400" y="5562600"/>
              <a:ext cx="228600" cy="190815"/>
            </a:xfrm>
            <a:prstGeom prst="rect">
              <a:avLst/>
            </a:prstGeom>
            <a:noFill/>
          </p:spPr>
        </p:pic>
        <p:pic>
          <p:nvPicPr>
            <p:cNvPr id="64" name="Picture 4" descr="C:\Users\davidra\Documents\ClipArtforPowerpoint\DVD_ART36\Artwork_Imagery\Icons - Illustrations\_ WINDOWS SERVER ICONS\Hardware\Computer PC desktop machine.png"/>
            <p:cNvPicPr>
              <a:picLocks noChangeAspect="1" noChangeArrowheads="1"/>
            </p:cNvPicPr>
            <p:nvPr/>
          </p:nvPicPr>
          <p:blipFill>
            <a:blip r:embed="rId5" cstate="print"/>
            <a:srcRect/>
            <a:stretch>
              <a:fillRect/>
            </a:stretch>
          </p:blipFill>
          <p:spPr bwMode="auto">
            <a:xfrm>
              <a:off x="7010400" y="5695950"/>
              <a:ext cx="228600" cy="190815"/>
            </a:xfrm>
            <a:prstGeom prst="rect">
              <a:avLst/>
            </a:prstGeom>
            <a:noFill/>
          </p:spPr>
        </p:pic>
        <p:pic>
          <p:nvPicPr>
            <p:cNvPr id="66" name="Picture 4" descr="C:\Users\davidra\Documents\ClipArtforPowerpoint\DVD_ART36\Artwork_Imagery\Icons - Illustrations\_ WINDOWS SERVER ICONS\Hardware\Computer PC desktop machine.png"/>
            <p:cNvPicPr>
              <a:picLocks noChangeAspect="1" noChangeArrowheads="1"/>
            </p:cNvPicPr>
            <p:nvPr/>
          </p:nvPicPr>
          <p:blipFill>
            <a:blip r:embed="rId5" cstate="print"/>
            <a:srcRect/>
            <a:stretch>
              <a:fillRect/>
            </a:stretch>
          </p:blipFill>
          <p:spPr bwMode="auto">
            <a:xfrm>
              <a:off x="7162800" y="5638800"/>
              <a:ext cx="228600" cy="190815"/>
            </a:xfrm>
            <a:prstGeom prst="rect">
              <a:avLst/>
            </a:prstGeom>
            <a:noFill/>
          </p:spPr>
        </p:pic>
        <p:pic>
          <p:nvPicPr>
            <p:cNvPr id="67" name="Picture 4" descr="C:\Users\davidra\Documents\ClipArtforPowerpoint\DVD_ART36\Artwork_Imagery\Icons - Illustrations\_ WINDOWS SERVER ICONS\Hardware\Computer PC desktop machine.png"/>
            <p:cNvPicPr>
              <a:picLocks noChangeAspect="1" noChangeArrowheads="1"/>
            </p:cNvPicPr>
            <p:nvPr/>
          </p:nvPicPr>
          <p:blipFill>
            <a:blip r:embed="rId5" cstate="print"/>
            <a:srcRect/>
            <a:stretch>
              <a:fillRect/>
            </a:stretch>
          </p:blipFill>
          <p:spPr bwMode="auto">
            <a:xfrm>
              <a:off x="7162800" y="5772150"/>
              <a:ext cx="228600" cy="190815"/>
            </a:xfrm>
            <a:prstGeom prst="rect">
              <a:avLst/>
            </a:prstGeom>
            <a:noFill/>
          </p:spPr>
        </p:pic>
        <p:pic>
          <p:nvPicPr>
            <p:cNvPr id="69" name="Picture 4" descr="C:\Users\davidra\Documents\ClipArtforPowerpoint\DVD_ART36\Artwork_Imagery\Icons - Illustrations\_ WINDOWS SERVER ICONS\Hardware\Computer PC desktop machine.png"/>
            <p:cNvPicPr>
              <a:picLocks noChangeAspect="1" noChangeArrowheads="1"/>
            </p:cNvPicPr>
            <p:nvPr/>
          </p:nvPicPr>
          <p:blipFill>
            <a:blip r:embed="rId5" cstate="print"/>
            <a:srcRect/>
            <a:stretch>
              <a:fillRect/>
            </a:stretch>
          </p:blipFill>
          <p:spPr bwMode="auto">
            <a:xfrm>
              <a:off x="7315200" y="5701985"/>
              <a:ext cx="228600" cy="190815"/>
            </a:xfrm>
            <a:prstGeom prst="rect">
              <a:avLst/>
            </a:prstGeom>
            <a:noFill/>
          </p:spPr>
        </p:pic>
        <p:pic>
          <p:nvPicPr>
            <p:cNvPr id="70" name="Picture 4" descr="C:\Users\davidra\Documents\ClipArtforPowerpoint\DVD_ART36\Artwork_Imagery\Icons - Illustrations\_ WINDOWS SERVER ICONS\Hardware\Computer PC desktop machine.png"/>
            <p:cNvPicPr>
              <a:picLocks noChangeAspect="1" noChangeArrowheads="1"/>
            </p:cNvPicPr>
            <p:nvPr/>
          </p:nvPicPr>
          <p:blipFill>
            <a:blip r:embed="rId5" cstate="print"/>
            <a:srcRect/>
            <a:stretch>
              <a:fillRect/>
            </a:stretch>
          </p:blipFill>
          <p:spPr bwMode="auto">
            <a:xfrm>
              <a:off x="7315200" y="5835335"/>
              <a:ext cx="228600" cy="190815"/>
            </a:xfrm>
            <a:prstGeom prst="rect">
              <a:avLst/>
            </a:prstGeom>
            <a:noFill/>
          </p:spPr>
        </p:pic>
      </p:grpSp>
      <p:cxnSp>
        <p:nvCxnSpPr>
          <p:cNvPr id="116" name="Straight Arrow Connector 115"/>
          <p:cNvCxnSpPr/>
          <p:nvPr/>
        </p:nvCxnSpPr>
        <p:spPr>
          <a:xfrm>
            <a:off x="8701091" y="1671638"/>
            <a:ext cx="722784" cy="33339"/>
          </a:xfrm>
          <a:prstGeom prst="straightConnector1">
            <a:avLst/>
          </a:prstGeom>
          <a:ln w="76200" cmpd="sng">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3" name="TextBox 122"/>
          <p:cNvSpPr txBox="1"/>
          <p:nvPr/>
        </p:nvSpPr>
        <p:spPr>
          <a:xfrm>
            <a:off x="723715" y="3025590"/>
            <a:ext cx="3859795" cy="276999"/>
          </a:xfrm>
          <a:prstGeom prst="rect">
            <a:avLst/>
          </a:prstGeom>
          <a:noFill/>
        </p:spPr>
        <p:txBody>
          <a:bodyPr wrap="square" lIns="0" tIns="0" rIns="0" bIns="0" rtlCol="0">
            <a:spAutoFit/>
          </a:bodyPr>
          <a:lstStyle/>
          <a:p>
            <a:endParaRPr lang="en-US" dirty="0" err="1" smtClean="0">
              <a:gradFill>
                <a:gsLst>
                  <a:gs pos="0">
                    <a:schemeClr val="tx1"/>
                  </a:gs>
                  <a:gs pos="86000">
                    <a:schemeClr val="tx1"/>
                  </a:gs>
                </a:gsLst>
                <a:lin ang="5400000" scaled="0"/>
              </a:gradFill>
            </a:endParaRPr>
          </a:p>
        </p:txBody>
      </p:sp>
      <p:sp>
        <p:nvSpPr>
          <p:cNvPr id="125" name="Rectangle 124"/>
          <p:cNvSpPr/>
          <p:nvPr/>
        </p:nvSpPr>
        <p:spPr>
          <a:xfrm>
            <a:off x="734960" y="1447800"/>
            <a:ext cx="3955356" cy="5036759"/>
          </a:xfrm>
          <a:prstGeom prst="rect">
            <a:avLst/>
          </a:prstGeom>
        </p:spPr>
        <p:txBody>
          <a:bodyPr wrap="square" lIns="91436" tIns="45718" rIns="91436" bIns="45718">
            <a:spAutoFit/>
          </a:bodyPr>
          <a:lstStyle/>
          <a:p>
            <a:pPr marL="342886" lvl="1" indent="-342886" defTabSz="711171">
              <a:lnSpc>
                <a:spcPct val="90000"/>
              </a:lnSpc>
              <a:spcBef>
                <a:spcPct val="0"/>
              </a:spcBef>
              <a:spcAft>
                <a:spcPct val="15000"/>
              </a:spcAft>
              <a:buFont typeface="+mj-lt"/>
              <a:buAutoNum type="arabicPeriod"/>
            </a:pPr>
            <a:r>
              <a:rPr lang="en-US" b="1" dirty="0" smtClean="0">
                <a:solidFill>
                  <a:schemeClr val="bg1"/>
                </a:solidFill>
              </a:rPr>
              <a:t>Ensure </a:t>
            </a:r>
            <a:r>
              <a:rPr lang="en-US" b="1" dirty="0" err="1" smtClean="0">
                <a:solidFill>
                  <a:schemeClr val="bg1"/>
                </a:solidFill>
              </a:rPr>
              <a:t>ConfigMgr</a:t>
            </a:r>
            <a:r>
              <a:rPr lang="en-US" b="1" dirty="0" smtClean="0">
                <a:solidFill>
                  <a:schemeClr val="bg1"/>
                </a:solidFill>
              </a:rPr>
              <a:t> 2007 SP2 is installed</a:t>
            </a:r>
          </a:p>
          <a:p>
            <a:pPr marL="342886" lvl="1" indent="-342886" defTabSz="711171">
              <a:lnSpc>
                <a:spcPct val="90000"/>
              </a:lnSpc>
              <a:spcBef>
                <a:spcPct val="0"/>
              </a:spcBef>
              <a:spcAft>
                <a:spcPct val="15000"/>
              </a:spcAft>
              <a:buFont typeface="+mj-lt"/>
              <a:buAutoNum type="arabicPeriod"/>
            </a:pPr>
            <a:r>
              <a:rPr lang="en-US" b="1" dirty="0" smtClean="0">
                <a:solidFill>
                  <a:schemeClr val="bg1"/>
                </a:solidFill>
              </a:rPr>
              <a:t>Install 2012 Primary</a:t>
            </a:r>
          </a:p>
          <a:p>
            <a:pPr marL="342886" lvl="1" indent="-342886" defTabSz="711171">
              <a:lnSpc>
                <a:spcPct val="90000"/>
              </a:lnSpc>
              <a:spcBef>
                <a:spcPct val="0"/>
              </a:spcBef>
              <a:spcAft>
                <a:spcPct val="15000"/>
              </a:spcAft>
              <a:buFont typeface="+mj-lt"/>
              <a:buAutoNum type="arabicPeriod"/>
            </a:pPr>
            <a:r>
              <a:rPr lang="en-US" b="1" dirty="0" smtClean="0">
                <a:solidFill>
                  <a:schemeClr val="bg1"/>
                </a:solidFill>
              </a:rPr>
              <a:t>Enable Software Update Point</a:t>
            </a:r>
          </a:p>
          <a:p>
            <a:pPr marL="342886" lvl="1" indent="-342886" defTabSz="711171">
              <a:lnSpc>
                <a:spcPct val="90000"/>
              </a:lnSpc>
              <a:spcBef>
                <a:spcPct val="0"/>
              </a:spcBef>
              <a:spcAft>
                <a:spcPct val="15000"/>
              </a:spcAft>
              <a:buFont typeface="+mj-lt"/>
              <a:buAutoNum type="arabicPeriod"/>
            </a:pPr>
            <a:r>
              <a:rPr lang="en-US" b="1" dirty="0" smtClean="0">
                <a:solidFill>
                  <a:schemeClr val="bg1"/>
                </a:solidFill>
              </a:rPr>
              <a:t>Specify source hierarchy</a:t>
            </a:r>
          </a:p>
          <a:p>
            <a:pPr marL="342886" lvl="1" indent="-342886" defTabSz="711171">
              <a:lnSpc>
                <a:spcPct val="90000"/>
              </a:lnSpc>
              <a:spcBef>
                <a:spcPct val="0"/>
              </a:spcBef>
              <a:spcAft>
                <a:spcPct val="15000"/>
              </a:spcAft>
              <a:buFont typeface="+mj-lt"/>
              <a:buAutoNum type="arabicPeriod"/>
            </a:pPr>
            <a:r>
              <a:rPr lang="en-US" b="1" dirty="0" smtClean="0">
                <a:solidFill>
                  <a:schemeClr val="bg1"/>
                </a:solidFill>
              </a:rPr>
              <a:t>Migrate objects</a:t>
            </a:r>
          </a:p>
          <a:p>
            <a:pPr marL="342886" lvl="1" indent="-342886" defTabSz="711171">
              <a:lnSpc>
                <a:spcPct val="90000"/>
              </a:lnSpc>
              <a:spcBef>
                <a:spcPct val="0"/>
              </a:spcBef>
              <a:spcAft>
                <a:spcPct val="15000"/>
              </a:spcAft>
              <a:buFont typeface="+mj-lt"/>
              <a:buAutoNum type="arabicPeriod"/>
            </a:pPr>
            <a:r>
              <a:rPr lang="en-US" b="1" dirty="0" smtClean="0">
                <a:solidFill>
                  <a:schemeClr val="bg1"/>
                </a:solidFill>
              </a:rPr>
              <a:t>Migrate clients</a:t>
            </a:r>
          </a:p>
          <a:p>
            <a:pPr marL="342886" lvl="1" indent="-342886" defTabSz="711171">
              <a:lnSpc>
                <a:spcPct val="90000"/>
              </a:lnSpc>
              <a:spcBef>
                <a:spcPct val="0"/>
              </a:spcBef>
              <a:spcAft>
                <a:spcPct val="15000"/>
              </a:spcAft>
              <a:buFont typeface="+mj-lt"/>
              <a:buAutoNum type="arabicPeriod"/>
            </a:pPr>
            <a:r>
              <a:rPr lang="en-US" b="1" dirty="0" smtClean="0">
                <a:solidFill>
                  <a:schemeClr val="bg1"/>
                </a:solidFill>
              </a:rPr>
              <a:t>Uninstall secondary and deploy 2012 Distribution Point </a:t>
            </a:r>
          </a:p>
          <a:p>
            <a:pPr marL="342886" lvl="1" indent="-342886" defTabSz="711171">
              <a:lnSpc>
                <a:spcPct val="90000"/>
              </a:lnSpc>
              <a:spcBef>
                <a:spcPct val="0"/>
              </a:spcBef>
              <a:spcAft>
                <a:spcPct val="15000"/>
              </a:spcAft>
              <a:buFont typeface="+mj-lt"/>
              <a:buAutoNum type="arabicPeriod"/>
            </a:pPr>
            <a:r>
              <a:rPr lang="en-US" b="1" dirty="0" smtClean="0">
                <a:solidFill>
                  <a:schemeClr val="bg1"/>
                </a:solidFill>
              </a:rPr>
              <a:t>Migrate warehouse clients to 2012</a:t>
            </a:r>
          </a:p>
          <a:p>
            <a:pPr marL="342886" lvl="1" indent="-342886" defTabSz="711171">
              <a:lnSpc>
                <a:spcPct val="90000"/>
              </a:lnSpc>
              <a:spcBef>
                <a:spcPct val="0"/>
              </a:spcBef>
              <a:spcAft>
                <a:spcPct val="15000"/>
              </a:spcAft>
              <a:buFont typeface="+mj-lt"/>
              <a:buAutoNum type="arabicPeriod"/>
            </a:pPr>
            <a:r>
              <a:rPr lang="en-US" b="1" dirty="0" smtClean="0">
                <a:solidFill>
                  <a:schemeClr val="bg1"/>
                </a:solidFill>
              </a:rPr>
              <a:t>Uninstall secondary and deploy 2012 secondary site</a:t>
            </a:r>
          </a:p>
          <a:p>
            <a:pPr marL="342886" lvl="1" indent="-342886" defTabSz="711171">
              <a:lnSpc>
                <a:spcPct val="90000"/>
              </a:lnSpc>
              <a:spcBef>
                <a:spcPct val="0"/>
              </a:spcBef>
              <a:spcAft>
                <a:spcPct val="15000"/>
              </a:spcAft>
              <a:buFont typeface="+mj-lt"/>
              <a:buAutoNum type="arabicPeriod"/>
            </a:pPr>
            <a:r>
              <a:rPr lang="en-US" b="1" dirty="0" smtClean="0">
                <a:solidFill>
                  <a:schemeClr val="bg1"/>
                </a:solidFill>
              </a:rPr>
              <a:t>Migrate district clients to 2012 environment</a:t>
            </a:r>
          </a:p>
          <a:p>
            <a:pPr marL="342886" lvl="1" indent="-342886" defTabSz="711171">
              <a:lnSpc>
                <a:spcPct val="90000"/>
              </a:lnSpc>
              <a:spcBef>
                <a:spcPct val="0"/>
              </a:spcBef>
              <a:spcAft>
                <a:spcPct val="15000"/>
              </a:spcAft>
              <a:buFont typeface="+mj-lt"/>
              <a:buAutoNum type="arabicPeriod"/>
            </a:pPr>
            <a:r>
              <a:rPr lang="en-US" b="1" dirty="0" smtClean="0">
                <a:solidFill>
                  <a:schemeClr val="bg1"/>
                </a:solidFill>
              </a:rPr>
              <a:t>Migrate Sales office</a:t>
            </a:r>
          </a:p>
          <a:p>
            <a:pPr marL="342886" lvl="1" indent="-342886" defTabSz="711171">
              <a:lnSpc>
                <a:spcPct val="90000"/>
              </a:lnSpc>
              <a:spcBef>
                <a:spcPct val="0"/>
              </a:spcBef>
              <a:spcAft>
                <a:spcPct val="15000"/>
              </a:spcAft>
              <a:buFont typeface="+mj-lt"/>
              <a:buAutoNum type="arabicPeriod"/>
            </a:pPr>
            <a:r>
              <a:rPr lang="en-US" b="1" dirty="0" smtClean="0">
                <a:solidFill>
                  <a:schemeClr val="bg1"/>
                </a:solidFill>
              </a:rPr>
              <a:t>Uninstall </a:t>
            </a:r>
            <a:r>
              <a:rPr lang="en-US" b="1" dirty="0" err="1" smtClean="0">
                <a:solidFill>
                  <a:schemeClr val="bg1"/>
                </a:solidFill>
              </a:rPr>
              <a:t>ConfigMgr</a:t>
            </a:r>
            <a:r>
              <a:rPr lang="en-US" b="1" dirty="0" smtClean="0">
                <a:solidFill>
                  <a:schemeClr val="bg1"/>
                </a:solidFill>
              </a:rPr>
              <a:t> 2007 Primary</a:t>
            </a:r>
          </a:p>
        </p:txBody>
      </p:sp>
      <p:graphicFrame>
        <p:nvGraphicFramePr>
          <p:cNvPr id="71" name="Table 70"/>
          <p:cNvGraphicFramePr>
            <a:graphicFrameLocks noGrp="1"/>
          </p:cNvGraphicFramePr>
          <p:nvPr>
            <p:extLst>
              <p:ext uri="{D42A27DB-BD31-4B8C-83A1-F6EECF244321}">
                <p14:modId xmlns:p14="http://schemas.microsoft.com/office/powerpoint/2010/main" val="990645076"/>
              </p:ext>
            </p:extLst>
          </p:nvPr>
        </p:nvGraphicFramePr>
        <p:xfrm>
          <a:off x="8836898" y="5374494"/>
          <a:ext cx="3250353" cy="1452804"/>
        </p:xfrm>
        <a:graphic>
          <a:graphicData uri="http://schemas.openxmlformats.org/drawingml/2006/table">
            <a:tbl>
              <a:tblPr firstRow="1" bandRow="1">
                <a:tableStyleId>{93296810-A885-4BE3-A3E7-6D5BEEA58F35}</a:tableStyleId>
              </a:tblPr>
              <a:tblGrid>
                <a:gridCol w="812588"/>
                <a:gridCol w="680817"/>
                <a:gridCol w="1756948"/>
              </a:tblGrid>
              <a:tr h="259080">
                <a:tc>
                  <a:txBody>
                    <a:bodyPr/>
                    <a:lstStyle/>
                    <a:p>
                      <a:r>
                        <a:rPr lang="en-US" sz="1100" dirty="0" smtClean="0"/>
                        <a:t>2012</a:t>
                      </a:r>
                      <a:endParaRPr lang="en-US" sz="1100" dirty="0"/>
                    </a:p>
                  </a:txBody>
                  <a:tcPr marL="121888" marR="121888"/>
                </a:tc>
                <a:tc>
                  <a:txBody>
                    <a:bodyPr/>
                    <a:lstStyle/>
                    <a:p>
                      <a:r>
                        <a:rPr lang="en-US" sz="1100" dirty="0" smtClean="0"/>
                        <a:t>2007</a:t>
                      </a:r>
                      <a:endParaRPr lang="en-US" sz="1100" dirty="0"/>
                    </a:p>
                  </a:txBody>
                  <a:tcPr marL="121888" marR="121888"/>
                </a:tc>
                <a:tc>
                  <a:txBody>
                    <a:bodyPr/>
                    <a:lstStyle/>
                    <a:p>
                      <a:r>
                        <a:rPr lang="en-US" sz="1100" dirty="0" smtClean="0"/>
                        <a:t>Site</a:t>
                      </a:r>
                      <a:endParaRPr lang="en-US" sz="1100" dirty="0"/>
                    </a:p>
                  </a:txBody>
                  <a:tcPr marL="121888" marR="121888"/>
                </a:tc>
              </a:tr>
              <a:tr h="594360">
                <a:tc>
                  <a:txBody>
                    <a:bodyPr/>
                    <a:lstStyle/>
                    <a:p>
                      <a:endParaRPr lang="en-US" sz="1100" dirty="0"/>
                    </a:p>
                  </a:txBody>
                  <a:tcPr marL="121888" marR="121888"/>
                </a:tc>
                <a:tc>
                  <a:txBody>
                    <a:bodyPr/>
                    <a:lstStyle/>
                    <a:p>
                      <a:endParaRPr lang="en-US" sz="1100" dirty="0"/>
                    </a:p>
                  </a:txBody>
                  <a:tcPr marL="121888" marR="121888"/>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sz="1100" dirty="0" smtClean="0"/>
                    </a:p>
                    <a:p>
                      <a:pPr marL="0" marR="0" indent="0" algn="l" defTabSz="914363" rtl="0" eaLnBrk="1" fontAlgn="auto" latinLnBrk="0" hangingPunct="1">
                        <a:lnSpc>
                          <a:spcPct val="100000"/>
                        </a:lnSpc>
                        <a:spcBef>
                          <a:spcPts val="0"/>
                        </a:spcBef>
                        <a:spcAft>
                          <a:spcPts val="0"/>
                        </a:spcAft>
                        <a:buClrTx/>
                        <a:buSzTx/>
                        <a:buFontTx/>
                        <a:buNone/>
                        <a:tabLst/>
                        <a:defRPr/>
                      </a:pPr>
                      <a:r>
                        <a:rPr lang="en-US" sz="1100" dirty="0" smtClean="0"/>
                        <a:t>Primary Site</a:t>
                      </a:r>
                    </a:p>
                    <a:p>
                      <a:endParaRPr lang="en-US" sz="1100" dirty="0"/>
                    </a:p>
                  </a:txBody>
                  <a:tcPr marL="121888" marR="121888"/>
                </a:tc>
              </a:tr>
              <a:tr h="599364">
                <a:tc>
                  <a:txBody>
                    <a:bodyPr/>
                    <a:lstStyle/>
                    <a:p>
                      <a:endParaRPr lang="en-US" sz="1100" dirty="0"/>
                    </a:p>
                  </a:txBody>
                  <a:tcPr marL="121888" marR="121888"/>
                </a:tc>
                <a:tc>
                  <a:txBody>
                    <a:bodyPr/>
                    <a:lstStyle/>
                    <a:p>
                      <a:endParaRPr lang="en-US" sz="1100" dirty="0"/>
                    </a:p>
                  </a:txBody>
                  <a:tcPr marL="121888" marR="121888"/>
                </a:tc>
                <a:tc>
                  <a:txBody>
                    <a:bodyPr/>
                    <a:lstStyle/>
                    <a:p>
                      <a:endParaRPr lang="en-US" sz="1100" dirty="0" smtClean="0"/>
                    </a:p>
                    <a:p>
                      <a:r>
                        <a:rPr lang="en-US" sz="1100" dirty="0" smtClean="0"/>
                        <a:t>Secondary</a:t>
                      </a:r>
                      <a:r>
                        <a:rPr lang="en-US" sz="1100" baseline="0" dirty="0" smtClean="0"/>
                        <a:t> Site</a:t>
                      </a:r>
                      <a:endParaRPr lang="en-US" sz="1100" dirty="0"/>
                    </a:p>
                  </a:txBody>
                  <a:tcPr marL="121888" marR="121888"/>
                </a:tc>
              </a:tr>
            </a:tbl>
          </a:graphicData>
        </a:graphic>
      </p:graphicFrame>
      <p:grpSp>
        <p:nvGrpSpPr>
          <p:cNvPr id="9" name="Group 71"/>
          <p:cNvGrpSpPr/>
          <p:nvPr/>
        </p:nvGrpSpPr>
        <p:grpSpPr>
          <a:xfrm>
            <a:off x="8938473" y="5672271"/>
            <a:ext cx="609441" cy="457200"/>
            <a:chOff x="1905000" y="4724400"/>
            <a:chExt cx="457200" cy="457200"/>
          </a:xfrm>
        </p:grpSpPr>
        <p:pic>
          <p:nvPicPr>
            <p:cNvPr id="78" name="Picture 2" descr="C:\Users\davidra\Documents\ClipArtforPowerpoint\DVD_ART36\Artwork_Imagery\Icons - Illustrations\_ SUPER VISTA STYLE\server.png"/>
            <p:cNvPicPr>
              <a:picLocks noChangeAspect="1" noChangeArrowheads="1"/>
            </p:cNvPicPr>
            <p:nvPr/>
          </p:nvPicPr>
          <p:blipFill>
            <a:blip r:embed="rId9" cstate="print"/>
            <a:srcRect/>
            <a:stretch>
              <a:fillRect/>
            </a:stretch>
          </p:blipFill>
          <p:spPr bwMode="auto">
            <a:xfrm>
              <a:off x="1905000" y="4724400"/>
              <a:ext cx="457200" cy="457200"/>
            </a:xfrm>
            <a:prstGeom prst="rect">
              <a:avLst/>
            </a:prstGeom>
            <a:noFill/>
          </p:spPr>
        </p:pic>
        <p:pic>
          <p:nvPicPr>
            <p:cNvPr id="81" name="Picture 4" descr="C:\Users\davidra\Documents\ClipArtforPowerpoint\DVD_ART35\Artwork_Imagery\Icons - Illustrations\_WINDOWS SERVER ICONS\Misc\Database cylinder.png"/>
            <p:cNvPicPr>
              <a:picLocks noChangeAspect="1" noChangeArrowheads="1"/>
            </p:cNvPicPr>
            <p:nvPr/>
          </p:nvPicPr>
          <p:blipFill>
            <a:blip r:embed="rId10" cstate="print"/>
            <a:srcRect/>
            <a:stretch>
              <a:fillRect/>
            </a:stretch>
          </p:blipFill>
          <p:spPr bwMode="auto">
            <a:xfrm>
              <a:off x="2133600" y="4876800"/>
              <a:ext cx="175846" cy="262709"/>
            </a:xfrm>
            <a:prstGeom prst="rect">
              <a:avLst/>
            </a:prstGeom>
            <a:noFill/>
          </p:spPr>
        </p:pic>
      </p:grpSp>
      <p:pic>
        <p:nvPicPr>
          <p:cNvPr id="115"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255800" y="5843720"/>
            <a:ext cx="204272"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 name="Picture 5" descr="C:\Users\davidra\Documents\ClipArtforPowerpoint\DVD_ART36\Artwork_Imagery\Icons - Illustrations\_ XML ICONS\Servers computer.png"/>
          <p:cNvPicPr>
            <a:picLocks noChangeAspect="1" noChangeArrowheads="1"/>
          </p:cNvPicPr>
          <p:nvPr/>
        </p:nvPicPr>
        <p:blipFill>
          <a:blip r:embed="rId8" cstate="print"/>
          <a:srcRect/>
          <a:stretch>
            <a:fillRect/>
          </a:stretch>
        </p:blipFill>
        <p:spPr bwMode="auto">
          <a:xfrm>
            <a:off x="9865934" y="6266207"/>
            <a:ext cx="344298" cy="381000"/>
          </a:xfrm>
          <a:prstGeom prst="rect">
            <a:avLst/>
          </a:prstGeom>
          <a:noFill/>
        </p:spPr>
      </p:pic>
      <p:pic>
        <p:nvPicPr>
          <p:cNvPr id="118" name="Picture 3" descr="C:\Users\davidra\Documents\ClipArtforPowerpoint\DVD_ART36\Artwork_Imagery\Icons - Illustrations\_ XML ICONS\Servers SQL database computer.png"/>
          <p:cNvPicPr>
            <a:picLocks noChangeAspect="1" noChangeArrowheads="1"/>
          </p:cNvPicPr>
          <p:nvPr/>
        </p:nvPicPr>
        <p:blipFill>
          <a:blip r:embed="rId7" cstate="print"/>
          <a:srcRect/>
          <a:stretch>
            <a:fillRect/>
          </a:stretch>
        </p:blipFill>
        <p:spPr bwMode="auto">
          <a:xfrm>
            <a:off x="9852639" y="5715000"/>
            <a:ext cx="343123" cy="381000"/>
          </a:xfrm>
          <a:prstGeom prst="rect">
            <a:avLst/>
          </a:prstGeom>
          <a:noFill/>
        </p:spPr>
      </p:pic>
      <p:pic>
        <p:nvPicPr>
          <p:cNvPr id="124" name="Picture 4" descr="C:\Users\davidra\Documents\ClipArtforPowerpoint\DVD_ART36\Artwork_Imagery\Icons - Illustrations\_ WINDOWS VISTA ICONS\VPN servers computer ras.png"/>
          <p:cNvPicPr>
            <a:picLocks noChangeAspect="1" noChangeArrowheads="1"/>
          </p:cNvPicPr>
          <p:nvPr/>
        </p:nvPicPr>
        <p:blipFill>
          <a:blip r:embed="rId6" cstate="print"/>
          <a:srcRect/>
          <a:stretch>
            <a:fillRect/>
          </a:stretch>
        </p:blipFill>
        <p:spPr bwMode="auto">
          <a:xfrm>
            <a:off x="9062833" y="6282081"/>
            <a:ext cx="385834" cy="404915"/>
          </a:xfrm>
          <a:prstGeom prst="rect">
            <a:avLst/>
          </a:prstGeom>
          <a:noFill/>
        </p:spPr>
      </p:pic>
      <p:grpSp>
        <p:nvGrpSpPr>
          <p:cNvPr id="10" name="Group 84"/>
          <p:cNvGrpSpPr/>
          <p:nvPr/>
        </p:nvGrpSpPr>
        <p:grpSpPr>
          <a:xfrm>
            <a:off x="10565560" y="3677559"/>
            <a:ext cx="812588" cy="620156"/>
            <a:chOff x="7697634" y="3677559"/>
            <a:chExt cx="609600" cy="620156"/>
          </a:xfrm>
        </p:grpSpPr>
        <p:pic>
          <p:nvPicPr>
            <p:cNvPr id="75" name="Picture 2" descr="C:\Users\davidra\Documents\ClipArtforPowerpoint\DVD_ART36\Artwork_Imagery\Icons - Illustrations\_ SUPER VISTA STYLE\server.png"/>
            <p:cNvPicPr>
              <a:picLocks noChangeAspect="1" noChangeArrowheads="1"/>
            </p:cNvPicPr>
            <p:nvPr/>
          </p:nvPicPr>
          <p:blipFill>
            <a:blip r:embed="rId3" cstate="print"/>
            <a:srcRect/>
            <a:stretch>
              <a:fillRect/>
            </a:stretch>
          </p:blipFill>
          <p:spPr bwMode="auto">
            <a:xfrm>
              <a:off x="7697634" y="3677559"/>
              <a:ext cx="609600" cy="620156"/>
            </a:xfrm>
            <a:prstGeom prst="rect">
              <a:avLst/>
            </a:prstGeom>
            <a:noFill/>
          </p:spPr>
        </p:pic>
        <p:pic>
          <p:nvPicPr>
            <p:cNvPr id="84" name="Picture 2" descr="C:\Users\davidra\Documents\ClipArtforPowerpoint\DVD_ART36\Artwork_Imagery\Icons - Illustrations\_ WINDOWS SERVER ICONS\Documents\Virtual Folder file open.png"/>
            <p:cNvPicPr>
              <a:picLocks noChangeAspect="1" noChangeArrowheads="1"/>
            </p:cNvPicPr>
            <p:nvPr/>
          </p:nvPicPr>
          <p:blipFill>
            <a:blip r:embed="rId12" cstate="print"/>
            <a:srcRect/>
            <a:stretch>
              <a:fillRect/>
            </a:stretch>
          </p:blipFill>
          <p:spPr bwMode="auto">
            <a:xfrm>
              <a:off x="7978988" y="4020172"/>
              <a:ext cx="234462" cy="198768"/>
            </a:xfrm>
            <a:prstGeom prst="rect">
              <a:avLst/>
            </a:prstGeom>
            <a:noFill/>
          </p:spPr>
        </p:pic>
      </p:grpSp>
      <p:pic>
        <p:nvPicPr>
          <p:cNvPr id="104" name="Picture 5" descr="C:\Users\davidra\Documents\ClipArtforPowerpoint\DVD_ART36\Artwork_Imagery\Icons - Illustrations\_ XML ICONS\Servers computer.png"/>
          <p:cNvPicPr>
            <a:picLocks noChangeAspect="1" noChangeArrowheads="1"/>
          </p:cNvPicPr>
          <p:nvPr/>
        </p:nvPicPr>
        <p:blipFill>
          <a:blip r:embed="rId8" cstate="print"/>
          <a:srcRect/>
          <a:stretch>
            <a:fillRect/>
          </a:stretch>
        </p:blipFill>
        <p:spPr bwMode="auto">
          <a:xfrm>
            <a:off x="10654933" y="3581400"/>
            <a:ext cx="619736" cy="685800"/>
          </a:xfrm>
          <a:prstGeom prst="rect">
            <a:avLst/>
          </a:prstGeom>
          <a:noFill/>
        </p:spPr>
      </p:pic>
      <p:grpSp>
        <p:nvGrpSpPr>
          <p:cNvPr id="11" name="Bunch of Clients"/>
          <p:cNvGrpSpPr/>
          <p:nvPr/>
        </p:nvGrpSpPr>
        <p:grpSpPr>
          <a:xfrm>
            <a:off x="7922736" y="4343403"/>
            <a:ext cx="711015" cy="463551"/>
            <a:chOff x="7010400" y="5562600"/>
            <a:chExt cx="533400" cy="463550"/>
          </a:xfrm>
        </p:grpSpPr>
        <p:pic>
          <p:nvPicPr>
            <p:cNvPr id="114" name="Picture 113" descr="C:\Users\davidra\Documents\ClipArtforPowerpoint\DVD_ART36\Artwork_Imagery\Icons - Illustrations\_ WINDOWS SERVER ICONS\Hardware\Computer PC desktop machine.png"/>
            <p:cNvPicPr>
              <a:picLocks noChangeAspect="1" noChangeArrowheads="1"/>
            </p:cNvPicPr>
            <p:nvPr/>
          </p:nvPicPr>
          <p:blipFill>
            <a:blip r:embed="rId5" cstate="print"/>
            <a:srcRect/>
            <a:stretch>
              <a:fillRect/>
            </a:stretch>
          </p:blipFill>
          <p:spPr bwMode="auto">
            <a:xfrm>
              <a:off x="7010400" y="5562600"/>
              <a:ext cx="228600" cy="190815"/>
            </a:xfrm>
            <a:prstGeom prst="rect">
              <a:avLst/>
            </a:prstGeom>
            <a:noFill/>
          </p:spPr>
        </p:pic>
        <p:pic>
          <p:nvPicPr>
            <p:cNvPr id="120" name="Picture 4" descr="C:\Users\davidra\Documents\ClipArtforPowerpoint\DVD_ART36\Artwork_Imagery\Icons - Illustrations\_ WINDOWS SERVER ICONS\Hardware\Computer PC desktop machine.png"/>
            <p:cNvPicPr>
              <a:picLocks noChangeAspect="1" noChangeArrowheads="1"/>
            </p:cNvPicPr>
            <p:nvPr/>
          </p:nvPicPr>
          <p:blipFill>
            <a:blip r:embed="rId5" cstate="print"/>
            <a:srcRect/>
            <a:stretch>
              <a:fillRect/>
            </a:stretch>
          </p:blipFill>
          <p:spPr bwMode="auto">
            <a:xfrm>
              <a:off x="7010400" y="5695950"/>
              <a:ext cx="228600" cy="190815"/>
            </a:xfrm>
            <a:prstGeom prst="rect">
              <a:avLst/>
            </a:prstGeom>
            <a:noFill/>
          </p:spPr>
        </p:pic>
        <p:pic>
          <p:nvPicPr>
            <p:cNvPr id="126" name="Picture 4" descr="C:\Users\davidra\Documents\ClipArtforPowerpoint\DVD_ART36\Artwork_Imagery\Icons - Illustrations\_ WINDOWS SERVER ICONS\Hardware\Computer PC desktop machine.png"/>
            <p:cNvPicPr>
              <a:picLocks noChangeAspect="1" noChangeArrowheads="1"/>
            </p:cNvPicPr>
            <p:nvPr/>
          </p:nvPicPr>
          <p:blipFill>
            <a:blip r:embed="rId5" cstate="print"/>
            <a:srcRect/>
            <a:stretch>
              <a:fillRect/>
            </a:stretch>
          </p:blipFill>
          <p:spPr bwMode="auto">
            <a:xfrm>
              <a:off x="7162800" y="5638800"/>
              <a:ext cx="228600" cy="190815"/>
            </a:xfrm>
            <a:prstGeom prst="rect">
              <a:avLst/>
            </a:prstGeom>
            <a:noFill/>
          </p:spPr>
        </p:pic>
        <p:pic>
          <p:nvPicPr>
            <p:cNvPr id="127" name="Picture 4" descr="C:\Users\davidra\Documents\ClipArtforPowerpoint\DVD_ART36\Artwork_Imagery\Icons - Illustrations\_ WINDOWS SERVER ICONS\Hardware\Computer PC desktop machine.png"/>
            <p:cNvPicPr>
              <a:picLocks noChangeAspect="1" noChangeArrowheads="1"/>
            </p:cNvPicPr>
            <p:nvPr/>
          </p:nvPicPr>
          <p:blipFill>
            <a:blip r:embed="rId5" cstate="print"/>
            <a:srcRect/>
            <a:stretch>
              <a:fillRect/>
            </a:stretch>
          </p:blipFill>
          <p:spPr bwMode="auto">
            <a:xfrm>
              <a:off x="7162800" y="5772150"/>
              <a:ext cx="228600" cy="190815"/>
            </a:xfrm>
            <a:prstGeom prst="rect">
              <a:avLst/>
            </a:prstGeom>
            <a:noFill/>
          </p:spPr>
        </p:pic>
        <p:pic>
          <p:nvPicPr>
            <p:cNvPr id="128" name="Picture 4" descr="C:\Users\davidra\Documents\ClipArtforPowerpoint\DVD_ART36\Artwork_Imagery\Icons - Illustrations\_ WINDOWS SERVER ICONS\Hardware\Computer PC desktop machine.png"/>
            <p:cNvPicPr>
              <a:picLocks noChangeAspect="1" noChangeArrowheads="1"/>
            </p:cNvPicPr>
            <p:nvPr/>
          </p:nvPicPr>
          <p:blipFill>
            <a:blip r:embed="rId5" cstate="print"/>
            <a:srcRect/>
            <a:stretch>
              <a:fillRect/>
            </a:stretch>
          </p:blipFill>
          <p:spPr bwMode="auto">
            <a:xfrm>
              <a:off x="7315200" y="5701985"/>
              <a:ext cx="228600" cy="190815"/>
            </a:xfrm>
            <a:prstGeom prst="rect">
              <a:avLst/>
            </a:prstGeom>
            <a:noFill/>
          </p:spPr>
        </p:pic>
        <p:pic>
          <p:nvPicPr>
            <p:cNvPr id="129" name="Picture 4" descr="C:\Users\davidra\Documents\ClipArtforPowerpoint\DVD_ART36\Artwork_Imagery\Icons - Illustrations\_ WINDOWS SERVER ICONS\Hardware\Computer PC desktop machine.png"/>
            <p:cNvPicPr>
              <a:picLocks noChangeAspect="1" noChangeArrowheads="1"/>
            </p:cNvPicPr>
            <p:nvPr/>
          </p:nvPicPr>
          <p:blipFill>
            <a:blip r:embed="rId5" cstate="print"/>
            <a:srcRect/>
            <a:stretch>
              <a:fillRect/>
            </a:stretch>
          </p:blipFill>
          <p:spPr bwMode="auto">
            <a:xfrm>
              <a:off x="7315200" y="5835335"/>
              <a:ext cx="228600" cy="190815"/>
            </a:xfrm>
            <a:prstGeom prst="rect">
              <a:avLst/>
            </a:prstGeom>
            <a:noFill/>
          </p:spPr>
        </p:pic>
      </p:grpSp>
      <p:pic>
        <p:nvPicPr>
          <p:cNvPr id="72" name="Picture 23" descr="C:\Users\jeffwe\AppData\Local\Microsoft\Windows\Temporary Internet Files\Content.IE5\CYY0SPKR\MCj04315760000[1].png"/>
          <p:cNvPicPr>
            <a:picLocks noChangeAspect="1" noChangeArrowheads="1"/>
          </p:cNvPicPr>
          <p:nvPr/>
        </p:nvPicPr>
        <p:blipFill>
          <a:blip r:embed="rId13" cstate="print"/>
          <a:srcRect/>
          <a:stretch>
            <a:fillRect/>
          </a:stretch>
        </p:blipFill>
        <p:spPr bwMode="auto">
          <a:xfrm>
            <a:off x="5992839" y="3733804"/>
            <a:ext cx="711015" cy="538445"/>
          </a:xfrm>
          <a:prstGeom prst="rect">
            <a:avLst/>
          </a:prstGeom>
          <a:noFill/>
          <a:ln w="9525">
            <a:noFill/>
            <a:miter lim="800000"/>
            <a:headEnd/>
            <a:tailEnd/>
          </a:ln>
        </p:spPr>
      </p:pic>
      <p:cxnSp>
        <p:nvCxnSpPr>
          <p:cNvPr id="85" name="Straight Connector 84"/>
          <p:cNvCxnSpPr>
            <a:stCxn id="72" idx="0"/>
            <a:endCxn id="90" idx="2"/>
          </p:cNvCxnSpPr>
          <p:nvPr/>
        </p:nvCxnSpPr>
        <p:spPr>
          <a:xfrm rot="5400000" flipH="1" flipV="1">
            <a:off x="6515225" y="1814331"/>
            <a:ext cx="1752601" cy="2086349"/>
          </a:xfrm>
          <a:prstGeom prst="line">
            <a:avLst/>
          </a:prstGeom>
          <a:ln w="57150">
            <a:solidFill>
              <a:srgbClr val="FFC000"/>
            </a:solidFill>
            <a:prstDash val="dash"/>
          </a:ln>
        </p:spPr>
        <p:style>
          <a:lnRef idx="1">
            <a:schemeClr val="accent1"/>
          </a:lnRef>
          <a:fillRef idx="0">
            <a:schemeClr val="accent1"/>
          </a:fillRef>
          <a:effectRef idx="0">
            <a:schemeClr val="accent1"/>
          </a:effectRef>
          <a:fontRef idx="minor">
            <a:schemeClr val="tx1"/>
          </a:fontRef>
        </p:style>
      </p:cxnSp>
      <p:grpSp>
        <p:nvGrpSpPr>
          <p:cNvPr id="12" name="Group 93"/>
          <p:cNvGrpSpPr/>
          <p:nvPr/>
        </p:nvGrpSpPr>
        <p:grpSpPr>
          <a:xfrm>
            <a:off x="8468562" y="1071563"/>
            <a:ext cx="558993" cy="471488"/>
            <a:chOff x="6300788" y="405228"/>
            <a:chExt cx="840818" cy="709197"/>
          </a:xfrm>
        </p:grpSpPr>
        <p:pic>
          <p:nvPicPr>
            <p:cNvPr id="87" name="Picture 2" descr="C:\Users\davidra\Documents\ClipArtforPowerpoint\DVD_ART36\Artwork_Imagery\Icons - Illustrations\_ WINDOWS SERVER ICONS\Misc\Boxed Update retail software.png"/>
            <p:cNvPicPr>
              <a:picLocks noChangeAspect="1" noChangeArrowheads="1"/>
            </p:cNvPicPr>
            <p:nvPr/>
          </p:nvPicPr>
          <p:blipFill>
            <a:blip r:embed="rId14" cstate="print"/>
            <a:srcRect/>
            <a:stretch>
              <a:fillRect/>
            </a:stretch>
          </p:blipFill>
          <p:spPr bwMode="auto">
            <a:xfrm>
              <a:off x="6300788" y="405228"/>
              <a:ext cx="621346" cy="435439"/>
            </a:xfrm>
            <a:prstGeom prst="rect">
              <a:avLst/>
            </a:prstGeom>
            <a:noFill/>
          </p:spPr>
        </p:pic>
        <p:pic>
          <p:nvPicPr>
            <p:cNvPr id="89" name="Picture 5" descr="C:\Users\davidra\Documents\ClipArtforPowerpoint\DVD_ART36\Artwork_Imagery\Icons - Illustrations\_ WINDOWS VISTA ICONS\Software box retail DVD package.png"/>
            <p:cNvPicPr>
              <a:picLocks noChangeAspect="1" noChangeArrowheads="1"/>
            </p:cNvPicPr>
            <p:nvPr/>
          </p:nvPicPr>
          <p:blipFill>
            <a:blip r:embed="rId15" cstate="print"/>
            <a:srcRect/>
            <a:stretch>
              <a:fillRect/>
            </a:stretch>
          </p:blipFill>
          <p:spPr bwMode="auto">
            <a:xfrm>
              <a:off x="6494075" y="628650"/>
              <a:ext cx="647531" cy="485775"/>
            </a:xfrm>
            <a:prstGeom prst="rect">
              <a:avLst/>
            </a:prstGeom>
            <a:noFill/>
          </p:spPr>
        </p:pic>
      </p:grpSp>
      <p:cxnSp>
        <p:nvCxnSpPr>
          <p:cNvPr id="108" name="Straight Connector 107"/>
          <p:cNvCxnSpPr>
            <a:stCxn id="105" idx="0"/>
            <a:endCxn id="90" idx="2"/>
          </p:cNvCxnSpPr>
          <p:nvPr/>
        </p:nvCxnSpPr>
        <p:spPr>
          <a:xfrm rot="16200000" flipV="1">
            <a:off x="7800171" y="2615728"/>
            <a:ext cx="1676400" cy="407351"/>
          </a:xfrm>
          <a:prstGeom prst="line">
            <a:avLst/>
          </a:prstGeom>
          <a:ln w="5715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a:stCxn id="104" idx="0"/>
            <a:endCxn id="90" idx="2"/>
          </p:cNvCxnSpPr>
          <p:nvPr/>
        </p:nvCxnSpPr>
        <p:spPr>
          <a:xfrm rot="16200000" flipV="1">
            <a:off x="8899645" y="1516251"/>
            <a:ext cx="1600200" cy="2530101"/>
          </a:xfrm>
          <a:prstGeom prst="line">
            <a:avLst/>
          </a:prstGeom>
          <a:ln w="5715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a:stCxn id="72" idx="0"/>
            <a:endCxn id="17" idx="2"/>
          </p:cNvCxnSpPr>
          <p:nvPr/>
        </p:nvCxnSpPr>
        <p:spPr>
          <a:xfrm rot="5400000" flipH="1" flipV="1">
            <a:off x="7176043" y="1225431"/>
            <a:ext cx="1680679" cy="3336064"/>
          </a:xfrm>
          <a:prstGeom prst="line">
            <a:avLst/>
          </a:prstGeom>
          <a:ln w="57150">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a:stCxn id="105" idx="0"/>
            <a:endCxn id="18" idx="2"/>
          </p:cNvCxnSpPr>
          <p:nvPr/>
        </p:nvCxnSpPr>
        <p:spPr>
          <a:xfrm rot="5400000" flipH="1" flipV="1">
            <a:off x="8523900" y="2370122"/>
            <a:ext cx="1605624" cy="969332"/>
          </a:xfrm>
          <a:prstGeom prst="line">
            <a:avLst/>
          </a:prstGeom>
          <a:ln w="57150">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a:stCxn id="104" idx="0"/>
            <a:endCxn id="18" idx="2"/>
          </p:cNvCxnSpPr>
          <p:nvPr/>
        </p:nvCxnSpPr>
        <p:spPr>
          <a:xfrm rot="16200000" flipV="1">
            <a:off x="9623375" y="2239981"/>
            <a:ext cx="1529424" cy="1153418"/>
          </a:xfrm>
          <a:prstGeom prst="line">
            <a:avLst/>
          </a:prstGeom>
          <a:ln w="57150">
            <a:solidFill>
              <a:schemeClr val="accent4"/>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01537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type="lt">
                                    <p:tmPct val="0"/>
                                  </p:iterate>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5">
                                            <p:txEl>
                                              <p:pRg st="0" end="0"/>
                                            </p:txEl>
                                          </p:spTgt>
                                        </p:tgtEl>
                                        <p:attrNameLst>
                                          <p:attrName>style.visibility</p:attrName>
                                        </p:attrNameLst>
                                      </p:cBhvr>
                                      <p:to>
                                        <p:strVal val="visible"/>
                                      </p:to>
                                    </p:set>
                                    <p:animEffect transition="in" filter="fade">
                                      <p:cBhvr>
                                        <p:cTn id="11" dur="500"/>
                                        <p:tgtEl>
                                          <p:spTgt spid="12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3" presetClass="emph" presetSubtype="2" fill="hold" nodeType="withEffect">
                                  <p:stCondLst>
                                    <p:cond delay="0"/>
                                  </p:stCondLst>
                                  <p:childTnLst>
                                    <p:animClr clrSpc="rgb" dir="cw">
                                      <p:cBhvr override="childStyle">
                                        <p:cTn id="18" dur="500" fill="hold"/>
                                        <p:tgtEl>
                                          <p:spTgt spid="125">
                                            <p:txEl>
                                              <p:pRg st="0" end="0"/>
                                            </p:txEl>
                                          </p:spTgt>
                                        </p:tgtEl>
                                        <p:attrNameLst>
                                          <p:attrName>style.color</p:attrName>
                                        </p:attrNameLst>
                                      </p:cBhvr>
                                      <p:to>
                                        <a:srgbClr val="777777"/>
                                      </p:to>
                                    </p:animClr>
                                  </p:childTnLst>
                                </p:cTn>
                              </p:par>
                              <p:par>
                                <p:cTn id="19" presetID="10" presetClass="entr" presetSubtype="0" fill="hold" grpId="0" nodeType="withEffect">
                                  <p:stCondLst>
                                    <p:cond delay="0"/>
                                  </p:stCondLst>
                                  <p:childTnLst>
                                    <p:set>
                                      <p:cBhvr>
                                        <p:cTn id="20" dur="1" fill="hold">
                                          <p:stCondLst>
                                            <p:cond delay="0"/>
                                          </p:stCondLst>
                                        </p:cTn>
                                        <p:tgtEl>
                                          <p:spTgt spid="125">
                                            <p:txEl>
                                              <p:pRg st="1" end="1"/>
                                            </p:txEl>
                                          </p:spTgt>
                                        </p:tgtEl>
                                        <p:attrNameLst>
                                          <p:attrName>style.visibility</p:attrName>
                                        </p:attrNameLst>
                                      </p:cBhvr>
                                      <p:to>
                                        <p:strVal val="visible"/>
                                      </p:to>
                                    </p:set>
                                    <p:animEffect transition="in" filter="fade">
                                      <p:cBhvr>
                                        <p:cTn id="21" dur="500"/>
                                        <p:tgtEl>
                                          <p:spTgt spid="125">
                                            <p:txEl>
                                              <p:pRg st="1" end="1"/>
                                            </p:txEl>
                                          </p:spTgt>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130"/>
                                        </p:tgtEl>
                                        <p:attrNameLst>
                                          <p:attrName>style.visibility</p:attrName>
                                        </p:attrNameLst>
                                      </p:cBhvr>
                                      <p:to>
                                        <p:strVal val="visible"/>
                                      </p:to>
                                    </p:set>
                                    <p:animEffect transition="in" filter="fade">
                                      <p:cBhvr>
                                        <p:cTn id="24" dur="500"/>
                                        <p:tgtEl>
                                          <p:spTgt spid="13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5">
                                            <p:txEl>
                                              <p:pRg st="2" end="2"/>
                                            </p:txEl>
                                          </p:spTgt>
                                        </p:tgtEl>
                                        <p:attrNameLst>
                                          <p:attrName>style.visibility</p:attrName>
                                        </p:attrNameLst>
                                      </p:cBhvr>
                                      <p:to>
                                        <p:strVal val="visible"/>
                                      </p:to>
                                    </p:set>
                                    <p:animEffect transition="in" filter="fade">
                                      <p:cBhvr>
                                        <p:cTn id="27" dur="500"/>
                                        <p:tgtEl>
                                          <p:spTgt spid="12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16"/>
                                        </p:tgtEl>
                                        <p:attrNameLst>
                                          <p:attrName>style.visibility</p:attrName>
                                        </p:attrNameLst>
                                      </p:cBhvr>
                                      <p:to>
                                        <p:strVal val="visible"/>
                                      </p:to>
                                    </p:set>
                                    <p:anim calcmode="lin" valueType="num">
                                      <p:cBhvr additive="base">
                                        <p:cTn id="32" dur="500" fill="hold"/>
                                        <p:tgtEl>
                                          <p:spTgt spid="116"/>
                                        </p:tgtEl>
                                        <p:attrNameLst>
                                          <p:attrName>ppt_x</p:attrName>
                                        </p:attrNameLst>
                                      </p:cBhvr>
                                      <p:tavLst>
                                        <p:tav tm="0">
                                          <p:val>
                                            <p:strVal val="#ppt_x"/>
                                          </p:val>
                                        </p:tav>
                                        <p:tav tm="100000">
                                          <p:val>
                                            <p:strVal val="#ppt_x"/>
                                          </p:val>
                                        </p:tav>
                                      </p:tavLst>
                                    </p:anim>
                                    <p:anim calcmode="lin" valueType="num">
                                      <p:cBhvr additive="base">
                                        <p:cTn id="33" dur="500" fill="hold"/>
                                        <p:tgtEl>
                                          <p:spTgt spid="116"/>
                                        </p:tgtEl>
                                        <p:attrNameLst>
                                          <p:attrName>ppt_y</p:attrName>
                                        </p:attrNameLst>
                                      </p:cBhvr>
                                      <p:tavLst>
                                        <p:tav tm="0">
                                          <p:val>
                                            <p:strVal val="1+#ppt_h/2"/>
                                          </p:val>
                                        </p:tav>
                                        <p:tav tm="100000">
                                          <p:val>
                                            <p:strVal val="#ppt_y"/>
                                          </p:val>
                                        </p:tav>
                                      </p:tavLst>
                                    </p:anim>
                                  </p:childTnLst>
                                </p:cTn>
                              </p:par>
                              <p:par>
                                <p:cTn id="34" presetID="3" presetClass="emph" presetSubtype="2" fill="hold" nodeType="withEffect">
                                  <p:stCondLst>
                                    <p:cond delay="0"/>
                                  </p:stCondLst>
                                  <p:childTnLst>
                                    <p:animClr clrSpc="rgb" dir="cw">
                                      <p:cBhvr override="childStyle">
                                        <p:cTn id="35" dur="500" fill="hold"/>
                                        <p:tgtEl>
                                          <p:spTgt spid="125">
                                            <p:txEl>
                                              <p:pRg st="1" end="1"/>
                                            </p:txEl>
                                          </p:spTgt>
                                        </p:tgtEl>
                                        <p:attrNameLst>
                                          <p:attrName>style.color</p:attrName>
                                        </p:attrNameLst>
                                      </p:cBhvr>
                                      <p:to>
                                        <a:srgbClr val="777777"/>
                                      </p:to>
                                    </p:animClr>
                                  </p:childTnLst>
                                </p:cTn>
                              </p:par>
                              <p:par>
                                <p:cTn id="36" presetID="3" presetClass="emph" presetSubtype="2" fill="hold" nodeType="withEffect">
                                  <p:stCondLst>
                                    <p:cond delay="0"/>
                                  </p:stCondLst>
                                  <p:childTnLst>
                                    <p:animClr clrSpc="rgb" dir="cw">
                                      <p:cBhvr override="childStyle">
                                        <p:cTn id="37" dur="500" fill="hold"/>
                                        <p:tgtEl>
                                          <p:spTgt spid="125">
                                            <p:txEl>
                                              <p:pRg st="2" end="2"/>
                                            </p:txEl>
                                          </p:spTgt>
                                        </p:tgtEl>
                                        <p:attrNameLst>
                                          <p:attrName>style.color</p:attrName>
                                        </p:attrNameLst>
                                      </p:cBhvr>
                                      <p:to>
                                        <a:srgbClr val="777777"/>
                                      </p:to>
                                    </p:animClr>
                                  </p:childTnLst>
                                </p:cTn>
                              </p:par>
                              <p:par>
                                <p:cTn id="38" presetID="10" presetClass="entr" presetSubtype="0" fill="hold" grpId="0" nodeType="withEffect">
                                  <p:stCondLst>
                                    <p:cond delay="0"/>
                                  </p:stCondLst>
                                  <p:childTnLst>
                                    <p:set>
                                      <p:cBhvr>
                                        <p:cTn id="39" dur="1" fill="hold">
                                          <p:stCondLst>
                                            <p:cond delay="0"/>
                                          </p:stCondLst>
                                        </p:cTn>
                                        <p:tgtEl>
                                          <p:spTgt spid="125">
                                            <p:txEl>
                                              <p:pRg st="3" end="3"/>
                                            </p:txEl>
                                          </p:spTgt>
                                        </p:tgtEl>
                                        <p:attrNameLst>
                                          <p:attrName>style.visibility</p:attrName>
                                        </p:attrNameLst>
                                      </p:cBhvr>
                                      <p:to>
                                        <p:strVal val="visible"/>
                                      </p:to>
                                    </p:set>
                                    <p:animEffect transition="in" filter="fade">
                                      <p:cBhvr>
                                        <p:cTn id="40" dur="500"/>
                                        <p:tgtEl>
                                          <p:spTgt spid="125">
                                            <p:txEl>
                                              <p:pRg st="3" end="3"/>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25">
                                            <p:txEl>
                                              <p:pRg st="4" end="4"/>
                                            </p:txEl>
                                          </p:spTgt>
                                        </p:tgtEl>
                                        <p:attrNameLst>
                                          <p:attrName>style.visibility</p:attrName>
                                        </p:attrNameLst>
                                      </p:cBhvr>
                                      <p:to>
                                        <p:strVal val="visible"/>
                                      </p:to>
                                    </p:set>
                                    <p:animEffect transition="in" filter="fade">
                                      <p:cBhvr>
                                        <p:cTn id="43" dur="500"/>
                                        <p:tgtEl>
                                          <p:spTgt spid="125">
                                            <p:txEl>
                                              <p:pRg st="4" end="4"/>
                                            </p:txEl>
                                          </p:spTgt>
                                        </p:tgtEl>
                                      </p:cBhvr>
                                    </p:animEffect>
                                  </p:childTnLst>
                                </p:cTn>
                              </p:par>
                              <p:par>
                                <p:cTn id="44" presetID="3" presetClass="emph" presetSubtype="2" fill="hold" nodeType="withEffect">
                                  <p:stCondLst>
                                    <p:cond delay="0"/>
                                  </p:stCondLst>
                                  <p:childTnLst>
                                    <p:animClr clrSpc="rgb" dir="cw">
                                      <p:cBhvr override="childStyle">
                                        <p:cTn id="45" dur="500" fill="hold"/>
                                        <p:tgtEl>
                                          <p:spTgt spid="125">
                                            <p:txEl>
                                              <p:pRg st="3" end="3"/>
                                            </p:txEl>
                                          </p:spTgt>
                                        </p:tgtEl>
                                        <p:attrNameLst>
                                          <p:attrName>style.color</p:attrName>
                                        </p:attrNameLst>
                                      </p:cBhvr>
                                      <p:to>
                                        <a:srgbClr val="777777"/>
                                      </p:to>
                                    </p:animClr>
                                  </p:childTnLst>
                                </p:cTn>
                              </p:par>
                              <p:par>
                                <p:cTn id="46" presetID="63" presetClass="path" presetSubtype="0" accel="50000" decel="50000" fill="hold" nodeType="withEffect">
                                  <p:stCondLst>
                                    <p:cond delay="0"/>
                                  </p:stCondLst>
                                  <p:childTnLst>
                                    <p:animMotion origin="layout" path="M 1.46151E-6 7.40741E-7 L 0.10342 0.00208 " pathEditMode="relative" rAng="0" ptsTypes="AA">
                                      <p:cBhvr>
                                        <p:cTn id="47" dur="1000" fill="hold"/>
                                        <p:tgtEl>
                                          <p:spTgt spid="12"/>
                                        </p:tgtEl>
                                        <p:attrNameLst>
                                          <p:attrName>ppt_x</p:attrName>
                                          <p:attrName>ppt_y</p:attrName>
                                        </p:attrNameLst>
                                      </p:cBhvr>
                                      <p:rCtr x="52" y="1"/>
                                    </p:animMotion>
                                  </p:childTnLst>
                                </p:cTn>
                              </p:par>
                            </p:childTnLst>
                          </p:cTn>
                        </p:par>
                      </p:childTnLst>
                    </p:cTn>
                  </p:par>
                  <p:par>
                    <p:cTn id="48" fill="hold">
                      <p:stCondLst>
                        <p:cond delay="indefinite"/>
                      </p:stCondLst>
                      <p:childTnLst>
                        <p:par>
                          <p:cTn id="49" fill="hold">
                            <p:stCondLst>
                              <p:cond delay="0"/>
                            </p:stCondLst>
                            <p:childTnLst>
                              <p:par>
                                <p:cTn id="50" presetID="63" presetClass="path" presetSubtype="0" accel="50000" decel="50000" fill="hold" nodeType="clickEffect">
                                  <p:stCondLst>
                                    <p:cond delay="0"/>
                                  </p:stCondLst>
                                  <p:childTnLst>
                                    <p:animMotion origin="layout" path="M -2.50228E-6 3.33333E-6 L 0.2828 3.33333E-6 " pathEditMode="relative" rAng="0" ptsTypes="AA">
                                      <p:cBhvr>
                                        <p:cTn id="51" dur="2000" fill="hold"/>
                                        <p:tgtEl>
                                          <p:spTgt spid="5"/>
                                        </p:tgtEl>
                                        <p:attrNameLst>
                                          <p:attrName>ppt_x</p:attrName>
                                          <p:attrName>ppt_y</p:attrName>
                                        </p:attrNameLst>
                                      </p:cBhvr>
                                      <p:rCtr x="141" y="0"/>
                                    </p:animMotion>
                                  </p:childTnLst>
                                </p:cTn>
                              </p:par>
                              <p:par>
                                <p:cTn id="52" presetID="10" presetClass="entr" presetSubtype="0" fill="hold" grpId="0" nodeType="withEffect">
                                  <p:stCondLst>
                                    <p:cond delay="0"/>
                                  </p:stCondLst>
                                  <p:childTnLst>
                                    <p:set>
                                      <p:cBhvr>
                                        <p:cTn id="53" dur="1" fill="hold">
                                          <p:stCondLst>
                                            <p:cond delay="0"/>
                                          </p:stCondLst>
                                        </p:cTn>
                                        <p:tgtEl>
                                          <p:spTgt spid="125">
                                            <p:txEl>
                                              <p:pRg st="5" end="5"/>
                                            </p:txEl>
                                          </p:spTgt>
                                        </p:tgtEl>
                                        <p:attrNameLst>
                                          <p:attrName>style.visibility</p:attrName>
                                        </p:attrNameLst>
                                      </p:cBhvr>
                                      <p:to>
                                        <p:strVal val="visible"/>
                                      </p:to>
                                    </p:set>
                                    <p:animEffect transition="in" filter="fade">
                                      <p:cBhvr>
                                        <p:cTn id="54" dur="500"/>
                                        <p:tgtEl>
                                          <p:spTgt spid="125">
                                            <p:txEl>
                                              <p:pRg st="5" end="5"/>
                                            </p:txEl>
                                          </p:spTgt>
                                        </p:tgtEl>
                                      </p:cBhvr>
                                    </p:animEffect>
                                  </p:childTnLst>
                                </p:cTn>
                              </p:par>
                              <p:par>
                                <p:cTn id="55" presetID="3" presetClass="emph" presetSubtype="2" fill="hold" nodeType="withEffect">
                                  <p:stCondLst>
                                    <p:cond delay="0"/>
                                  </p:stCondLst>
                                  <p:childTnLst>
                                    <p:animClr clrSpc="rgb" dir="cw">
                                      <p:cBhvr override="childStyle">
                                        <p:cTn id="56" dur="500" fill="hold"/>
                                        <p:tgtEl>
                                          <p:spTgt spid="125">
                                            <p:txEl>
                                              <p:pRg st="4" end="4"/>
                                            </p:txEl>
                                          </p:spTgt>
                                        </p:tgtEl>
                                        <p:attrNameLst>
                                          <p:attrName>style.color</p:attrName>
                                        </p:attrNameLst>
                                      </p:cBhvr>
                                      <p:to>
                                        <a:srgbClr val="777777"/>
                                      </p:to>
                                    </p:animClr>
                                  </p:childTnLst>
                                </p:cTn>
                              </p:par>
                              <p:par>
                                <p:cTn id="57" presetID="10" presetClass="entr" presetSubtype="0" fill="hold" grpId="0" nodeType="withEffect">
                                  <p:stCondLst>
                                    <p:cond delay="0"/>
                                  </p:stCondLst>
                                  <p:childTnLst>
                                    <p:set>
                                      <p:cBhvr>
                                        <p:cTn id="58" dur="1" fill="hold">
                                          <p:stCondLst>
                                            <p:cond delay="0"/>
                                          </p:stCondLst>
                                        </p:cTn>
                                        <p:tgtEl>
                                          <p:spTgt spid="125">
                                            <p:txEl>
                                              <p:pRg st="6" end="6"/>
                                            </p:txEl>
                                          </p:spTgt>
                                        </p:tgtEl>
                                        <p:attrNameLst>
                                          <p:attrName>style.visibility</p:attrName>
                                        </p:attrNameLst>
                                      </p:cBhvr>
                                      <p:to>
                                        <p:strVal val="visible"/>
                                      </p:to>
                                    </p:set>
                                    <p:animEffect transition="in" filter="fade">
                                      <p:cBhvr>
                                        <p:cTn id="59" dur="500"/>
                                        <p:tgtEl>
                                          <p:spTgt spid="125">
                                            <p:txEl>
                                              <p:pRg st="6" end="6"/>
                                            </p:txEl>
                                          </p:spTgt>
                                        </p:tgtEl>
                                      </p:cBhvr>
                                    </p:animEffect>
                                  </p:childTnLst>
                                </p:cTn>
                              </p:par>
                              <p:par>
                                <p:cTn id="60" presetID="3" presetClass="emph" presetSubtype="2" fill="hold" nodeType="withEffect">
                                  <p:stCondLst>
                                    <p:cond delay="0"/>
                                  </p:stCondLst>
                                  <p:childTnLst>
                                    <p:animClr clrSpc="rgb" dir="cw">
                                      <p:cBhvr override="childStyle">
                                        <p:cTn id="61" dur="500" fill="hold"/>
                                        <p:tgtEl>
                                          <p:spTgt spid="125">
                                            <p:txEl>
                                              <p:pRg st="5" end="5"/>
                                            </p:txEl>
                                          </p:spTgt>
                                        </p:tgtEl>
                                        <p:attrNameLst>
                                          <p:attrName>style.color</p:attrName>
                                        </p:attrNameLst>
                                      </p:cBhvr>
                                      <p:to>
                                        <a:srgbClr val="777777"/>
                                      </p:to>
                                    </p:animClr>
                                  </p:childTnLst>
                                </p:cTn>
                              </p:par>
                              <p:par>
                                <p:cTn id="62" presetID="10" presetClass="entr" presetSubtype="0" fill="hold" grpId="1" nodeType="withEffect">
                                  <p:stCondLst>
                                    <p:cond delay="0"/>
                                  </p:stCondLst>
                                  <p:childTnLst>
                                    <p:set>
                                      <p:cBhvr>
                                        <p:cTn id="63" dur="1" fill="hold">
                                          <p:stCondLst>
                                            <p:cond delay="0"/>
                                          </p:stCondLst>
                                        </p:cTn>
                                        <p:tgtEl>
                                          <p:spTgt spid="131"/>
                                        </p:tgtEl>
                                        <p:attrNameLst>
                                          <p:attrName>style.visibility</p:attrName>
                                        </p:attrNameLst>
                                      </p:cBhvr>
                                      <p:to>
                                        <p:strVal val="visible"/>
                                      </p:to>
                                    </p:set>
                                    <p:animEffect transition="in" filter="fade">
                                      <p:cBhvr>
                                        <p:cTn id="64" dur="500"/>
                                        <p:tgtEl>
                                          <p:spTgt spid="131"/>
                                        </p:tgtEl>
                                      </p:cBhvr>
                                    </p:animEffect>
                                  </p:childTnLst>
                                </p:cTn>
                              </p:par>
                              <p:par>
                                <p:cTn id="65" presetID="10" presetClass="exit" presetSubtype="0" fill="hold" grpId="0" nodeType="withEffect">
                                  <p:stCondLst>
                                    <p:cond delay="0"/>
                                  </p:stCondLst>
                                  <p:childTnLst>
                                    <p:animEffect transition="out" filter="fade">
                                      <p:cBhvr>
                                        <p:cTn id="66" dur="500"/>
                                        <p:tgtEl>
                                          <p:spTgt spid="130"/>
                                        </p:tgtEl>
                                      </p:cBhvr>
                                    </p:animEffect>
                                    <p:set>
                                      <p:cBhvr>
                                        <p:cTn id="67" dur="1" fill="hold">
                                          <p:stCondLst>
                                            <p:cond delay="499"/>
                                          </p:stCondLst>
                                        </p:cTn>
                                        <p:tgtEl>
                                          <p:spTgt spid="130"/>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104"/>
                                        </p:tgtEl>
                                      </p:cBhvr>
                                    </p:animEffect>
                                    <p:set>
                                      <p:cBhvr>
                                        <p:cTn id="72" dur="1" fill="hold">
                                          <p:stCondLst>
                                            <p:cond delay="499"/>
                                          </p:stCondLst>
                                        </p:cTn>
                                        <p:tgtEl>
                                          <p:spTgt spid="104"/>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134"/>
                                        </p:tgtEl>
                                      </p:cBhvr>
                                    </p:animEffect>
                                    <p:set>
                                      <p:cBhvr>
                                        <p:cTn id="75" dur="1" fill="hold">
                                          <p:stCondLst>
                                            <p:cond delay="499"/>
                                          </p:stCondLst>
                                        </p:cTn>
                                        <p:tgtEl>
                                          <p:spTgt spid="134"/>
                                        </p:tgtEl>
                                        <p:attrNameLst>
                                          <p:attrName>style.visibility</p:attrName>
                                        </p:attrNameLst>
                                      </p:cBhvr>
                                      <p:to>
                                        <p:strVal val="hidden"/>
                                      </p:to>
                                    </p:set>
                                  </p:childTnLst>
                                </p:cTn>
                              </p:par>
                              <p:par>
                                <p:cTn id="76" presetID="10" presetClass="entr" presetSubtype="0"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fade">
                                      <p:cBhvr>
                                        <p:cTn id="78" dur="1000"/>
                                        <p:tgtEl>
                                          <p:spTgt spid="10"/>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25">
                                            <p:txEl>
                                              <p:pRg st="7" end="7"/>
                                            </p:txEl>
                                          </p:spTgt>
                                        </p:tgtEl>
                                        <p:attrNameLst>
                                          <p:attrName>style.visibility</p:attrName>
                                        </p:attrNameLst>
                                      </p:cBhvr>
                                      <p:to>
                                        <p:strVal val="visible"/>
                                      </p:to>
                                    </p:set>
                                    <p:animEffect transition="in" filter="fade">
                                      <p:cBhvr>
                                        <p:cTn id="81" dur="500"/>
                                        <p:tgtEl>
                                          <p:spTgt spid="125">
                                            <p:txEl>
                                              <p:pRg st="7" end="7"/>
                                            </p:txEl>
                                          </p:spTgt>
                                        </p:tgtEl>
                                      </p:cBhvr>
                                    </p:animEffect>
                                  </p:childTnLst>
                                </p:cTn>
                              </p:par>
                              <p:par>
                                <p:cTn id="82" presetID="10" presetClass="entr" presetSubtype="0" fill="hold" nodeType="withEffect">
                                  <p:stCondLst>
                                    <p:cond delay="0"/>
                                  </p:stCondLst>
                                  <p:childTnLst>
                                    <p:set>
                                      <p:cBhvr>
                                        <p:cTn id="83" dur="1" fill="hold">
                                          <p:stCondLst>
                                            <p:cond delay="0"/>
                                          </p:stCondLst>
                                        </p:cTn>
                                        <p:tgtEl>
                                          <p:spTgt spid="143"/>
                                        </p:tgtEl>
                                        <p:attrNameLst>
                                          <p:attrName>style.visibility</p:attrName>
                                        </p:attrNameLst>
                                      </p:cBhvr>
                                      <p:to>
                                        <p:strVal val="visible"/>
                                      </p:to>
                                    </p:set>
                                    <p:animEffect transition="in" filter="fade">
                                      <p:cBhvr>
                                        <p:cTn id="84" dur="500"/>
                                        <p:tgtEl>
                                          <p:spTgt spid="143"/>
                                        </p:tgtEl>
                                      </p:cBhvr>
                                    </p:animEffect>
                                  </p:childTnLst>
                                </p:cTn>
                              </p:par>
                              <p:par>
                                <p:cTn id="85" presetID="3" presetClass="emph" presetSubtype="2" fill="hold" nodeType="withEffect">
                                  <p:stCondLst>
                                    <p:cond delay="0"/>
                                  </p:stCondLst>
                                  <p:childTnLst>
                                    <p:animClr clrSpc="rgb" dir="cw">
                                      <p:cBhvr override="childStyle">
                                        <p:cTn id="86" dur="500" fill="hold"/>
                                        <p:tgtEl>
                                          <p:spTgt spid="125">
                                            <p:txEl>
                                              <p:pRg st="6" end="6"/>
                                            </p:txEl>
                                          </p:spTgt>
                                        </p:tgtEl>
                                        <p:attrNameLst>
                                          <p:attrName>style.color</p:attrName>
                                        </p:attrNameLst>
                                      </p:cBhvr>
                                      <p:to>
                                        <a:srgbClr val="777777"/>
                                      </p:to>
                                    </p:animClr>
                                  </p:childTnLst>
                                </p:cTn>
                              </p:par>
                              <p:par>
                                <p:cTn id="87" presetID="10" presetClass="entr" presetSubtype="0" fill="hold" grpId="0" nodeType="withEffect">
                                  <p:stCondLst>
                                    <p:cond delay="0"/>
                                  </p:stCondLst>
                                  <p:childTnLst>
                                    <p:set>
                                      <p:cBhvr>
                                        <p:cTn id="88" dur="1" fill="hold">
                                          <p:stCondLst>
                                            <p:cond delay="0"/>
                                          </p:stCondLst>
                                        </p:cTn>
                                        <p:tgtEl>
                                          <p:spTgt spid="125">
                                            <p:txEl>
                                              <p:pRg st="8" end="8"/>
                                            </p:txEl>
                                          </p:spTgt>
                                        </p:tgtEl>
                                        <p:attrNameLst>
                                          <p:attrName>style.visibility</p:attrName>
                                        </p:attrNameLst>
                                      </p:cBhvr>
                                      <p:to>
                                        <p:strVal val="visible"/>
                                      </p:to>
                                    </p:set>
                                    <p:animEffect transition="in" filter="fade">
                                      <p:cBhvr>
                                        <p:cTn id="89" dur="500"/>
                                        <p:tgtEl>
                                          <p:spTgt spid="125">
                                            <p:txEl>
                                              <p:pRg st="8" end="8"/>
                                            </p:txEl>
                                          </p:spTgt>
                                        </p:tgtEl>
                                      </p:cBhvr>
                                    </p:animEffect>
                                  </p:childTnLst>
                                </p:cTn>
                              </p:par>
                              <p:par>
                                <p:cTn id="90" presetID="3" presetClass="emph" presetSubtype="2" fill="hold" nodeType="withEffect">
                                  <p:stCondLst>
                                    <p:cond delay="0"/>
                                  </p:stCondLst>
                                  <p:childTnLst>
                                    <p:animClr clrSpc="rgb" dir="cw">
                                      <p:cBhvr override="childStyle">
                                        <p:cTn id="91" dur="500" fill="hold"/>
                                        <p:tgtEl>
                                          <p:spTgt spid="125">
                                            <p:txEl>
                                              <p:pRg st="7" end="7"/>
                                            </p:txEl>
                                          </p:spTgt>
                                        </p:tgtEl>
                                        <p:attrNameLst>
                                          <p:attrName>style.color</p:attrName>
                                        </p:attrNameLst>
                                      </p:cBhvr>
                                      <p:to>
                                        <a:srgbClr val="777777"/>
                                      </p:to>
                                    </p:animClr>
                                  </p:childTnLst>
                                </p:cTn>
                              </p:par>
                              <p:par>
                                <p:cTn id="92" presetID="10" presetClass="exit" presetSubtype="0" fill="hold" grpId="0" nodeType="withEffect">
                                  <p:stCondLst>
                                    <p:cond delay="0"/>
                                  </p:stCondLst>
                                  <p:childTnLst>
                                    <p:animEffect transition="out" filter="fade">
                                      <p:cBhvr>
                                        <p:cTn id="93" dur="500"/>
                                        <p:tgtEl>
                                          <p:spTgt spid="131"/>
                                        </p:tgtEl>
                                      </p:cBhvr>
                                    </p:animEffect>
                                    <p:set>
                                      <p:cBhvr>
                                        <p:cTn id="94" dur="1" fill="hold">
                                          <p:stCondLst>
                                            <p:cond delay="499"/>
                                          </p:stCondLst>
                                        </p:cTn>
                                        <p:tgtEl>
                                          <p:spTgt spid="131"/>
                                        </p:tgtEl>
                                        <p:attrNameLst>
                                          <p:attrName>style.visibility</p:attrName>
                                        </p:attrNameLst>
                                      </p:cBhvr>
                                      <p:to>
                                        <p:strVal val="hidden"/>
                                      </p:to>
                                    </p:set>
                                  </p:childTnLst>
                                </p:cTn>
                              </p:par>
                              <p:par>
                                <p:cTn id="95" presetID="10" presetClass="entr" presetSubtype="0" fill="hold" grpId="1" nodeType="withEffect">
                                  <p:stCondLst>
                                    <p:cond delay="0"/>
                                  </p:stCondLst>
                                  <p:childTnLst>
                                    <p:set>
                                      <p:cBhvr>
                                        <p:cTn id="96" dur="1" fill="hold">
                                          <p:stCondLst>
                                            <p:cond delay="0"/>
                                          </p:stCondLst>
                                        </p:cTn>
                                        <p:tgtEl>
                                          <p:spTgt spid="132"/>
                                        </p:tgtEl>
                                        <p:attrNameLst>
                                          <p:attrName>style.visibility</p:attrName>
                                        </p:attrNameLst>
                                      </p:cBhvr>
                                      <p:to>
                                        <p:strVal val="visible"/>
                                      </p:to>
                                    </p:set>
                                    <p:animEffect transition="in" filter="fade">
                                      <p:cBhvr>
                                        <p:cTn id="97" dur="500"/>
                                        <p:tgtEl>
                                          <p:spTgt spid="132"/>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xit" presetSubtype="0" fill="hold" nodeType="clickEffect">
                                  <p:stCondLst>
                                    <p:cond delay="0"/>
                                  </p:stCondLst>
                                  <p:childTnLst>
                                    <p:animEffect transition="out" filter="fade">
                                      <p:cBhvr>
                                        <p:cTn id="101" dur="500"/>
                                        <p:tgtEl>
                                          <p:spTgt spid="105"/>
                                        </p:tgtEl>
                                      </p:cBhvr>
                                    </p:animEffect>
                                    <p:set>
                                      <p:cBhvr>
                                        <p:cTn id="102" dur="1" fill="hold">
                                          <p:stCondLst>
                                            <p:cond delay="499"/>
                                          </p:stCondLst>
                                        </p:cTn>
                                        <p:tgtEl>
                                          <p:spTgt spid="105"/>
                                        </p:tgtEl>
                                        <p:attrNameLst>
                                          <p:attrName>style.visibility</p:attrName>
                                        </p:attrNameLst>
                                      </p:cBhvr>
                                      <p:to>
                                        <p:strVal val="hidden"/>
                                      </p:to>
                                    </p:set>
                                  </p:childTnLst>
                                </p:cTn>
                              </p:par>
                              <p:par>
                                <p:cTn id="103" presetID="10" presetClass="exit" presetSubtype="0" fill="hold" nodeType="withEffect">
                                  <p:stCondLst>
                                    <p:cond delay="0"/>
                                  </p:stCondLst>
                                  <p:childTnLst>
                                    <p:animEffect transition="out" filter="fade">
                                      <p:cBhvr>
                                        <p:cTn id="104" dur="500"/>
                                        <p:tgtEl>
                                          <p:spTgt spid="108"/>
                                        </p:tgtEl>
                                      </p:cBhvr>
                                    </p:animEffect>
                                    <p:set>
                                      <p:cBhvr>
                                        <p:cTn id="105" dur="1" fill="hold">
                                          <p:stCondLst>
                                            <p:cond delay="499"/>
                                          </p:stCondLst>
                                        </p:cTn>
                                        <p:tgtEl>
                                          <p:spTgt spid="108"/>
                                        </p:tgtEl>
                                        <p:attrNameLst>
                                          <p:attrName>style.visibility</p:attrName>
                                        </p:attrNameLst>
                                      </p:cBhvr>
                                      <p:to>
                                        <p:strVal val="hidden"/>
                                      </p:to>
                                    </p:set>
                                  </p:childTnLst>
                                </p:cTn>
                              </p:par>
                              <p:par>
                                <p:cTn id="106" presetID="3" presetClass="emph" presetSubtype="2" fill="hold" nodeType="withEffect">
                                  <p:stCondLst>
                                    <p:cond delay="0"/>
                                  </p:stCondLst>
                                  <p:childTnLst>
                                    <p:animClr clrSpc="rgb" dir="cw">
                                      <p:cBhvr override="childStyle">
                                        <p:cTn id="107" dur="500" fill="hold"/>
                                        <p:tgtEl>
                                          <p:spTgt spid="125">
                                            <p:txEl>
                                              <p:pRg st="8" end="8"/>
                                            </p:txEl>
                                          </p:spTgt>
                                        </p:tgtEl>
                                        <p:attrNameLst>
                                          <p:attrName>style.color</p:attrName>
                                        </p:attrNameLst>
                                      </p:cBhvr>
                                      <p:to>
                                        <a:srgbClr val="777777"/>
                                      </p:to>
                                    </p:animClr>
                                  </p:childTnLst>
                                </p:cTn>
                              </p:par>
                              <p:par>
                                <p:cTn id="108" presetID="10" presetClass="entr" presetSubtype="0" fill="hold" nodeType="with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childTnLst>
                                </p:cTn>
                              </p:par>
                              <p:par>
                                <p:cTn id="111" presetID="10" presetClass="entr" presetSubtype="0" fill="hold" nodeType="withEffect">
                                  <p:stCondLst>
                                    <p:cond delay="0"/>
                                  </p:stCondLst>
                                  <p:childTnLst>
                                    <p:set>
                                      <p:cBhvr>
                                        <p:cTn id="112" dur="1" fill="hold">
                                          <p:stCondLst>
                                            <p:cond delay="0"/>
                                          </p:stCondLst>
                                        </p:cTn>
                                        <p:tgtEl>
                                          <p:spTgt spid="140"/>
                                        </p:tgtEl>
                                        <p:attrNameLst>
                                          <p:attrName>style.visibility</p:attrName>
                                        </p:attrNameLst>
                                      </p:cBhvr>
                                      <p:to>
                                        <p:strVal val="visible"/>
                                      </p:to>
                                    </p:set>
                                    <p:animEffect transition="in" filter="fade">
                                      <p:cBhvr>
                                        <p:cTn id="113" dur="500"/>
                                        <p:tgtEl>
                                          <p:spTgt spid="140"/>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125">
                                            <p:txEl>
                                              <p:pRg st="9" end="9"/>
                                            </p:txEl>
                                          </p:spTgt>
                                        </p:tgtEl>
                                        <p:attrNameLst>
                                          <p:attrName>style.visibility</p:attrName>
                                        </p:attrNameLst>
                                      </p:cBhvr>
                                      <p:to>
                                        <p:strVal val="visible"/>
                                      </p:to>
                                    </p:set>
                                    <p:animEffect transition="in" filter="fade">
                                      <p:cBhvr>
                                        <p:cTn id="116" dur="500"/>
                                        <p:tgtEl>
                                          <p:spTgt spid="125">
                                            <p:txEl>
                                              <p:pRg st="9" end="9"/>
                                            </p:txEl>
                                          </p:spTgt>
                                        </p:tgtEl>
                                      </p:cBhvr>
                                    </p:animEffect>
                                  </p:childTnLst>
                                </p:cTn>
                              </p:par>
                              <p:par>
                                <p:cTn id="117" presetID="10" presetClass="exit" presetSubtype="0" fill="hold" grpId="0" nodeType="withEffect">
                                  <p:stCondLst>
                                    <p:cond delay="0"/>
                                  </p:stCondLst>
                                  <p:childTnLst>
                                    <p:animEffect transition="out" filter="fade">
                                      <p:cBhvr>
                                        <p:cTn id="118" dur="500"/>
                                        <p:tgtEl>
                                          <p:spTgt spid="132"/>
                                        </p:tgtEl>
                                      </p:cBhvr>
                                    </p:animEffect>
                                    <p:set>
                                      <p:cBhvr>
                                        <p:cTn id="119" dur="1" fill="hold">
                                          <p:stCondLst>
                                            <p:cond delay="499"/>
                                          </p:stCondLst>
                                        </p:cTn>
                                        <p:tgtEl>
                                          <p:spTgt spid="132"/>
                                        </p:tgtEl>
                                        <p:attrNameLst>
                                          <p:attrName>style.visibility</p:attrName>
                                        </p:attrNameLst>
                                      </p:cBhvr>
                                      <p:to>
                                        <p:strVal val="hidden"/>
                                      </p:to>
                                    </p:set>
                                  </p:childTnLst>
                                </p:cTn>
                              </p:par>
                              <p:par>
                                <p:cTn id="120" presetID="10" presetClass="entr" presetSubtype="0" fill="hold" grpId="1" nodeType="withEffect">
                                  <p:stCondLst>
                                    <p:cond delay="0"/>
                                  </p:stCondLst>
                                  <p:childTnLst>
                                    <p:set>
                                      <p:cBhvr>
                                        <p:cTn id="121" dur="1" fill="hold">
                                          <p:stCondLst>
                                            <p:cond delay="0"/>
                                          </p:stCondLst>
                                        </p:cTn>
                                        <p:tgtEl>
                                          <p:spTgt spid="133"/>
                                        </p:tgtEl>
                                        <p:attrNameLst>
                                          <p:attrName>style.visibility</p:attrName>
                                        </p:attrNameLst>
                                      </p:cBhvr>
                                      <p:to>
                                        <p:strVal val="visible"/>
                                      </p:to>
                                    </p:set>
                                    <p:animEffect transition="in" filter="fade">
                                      <p:cBhvr>
                                        <p:cTn id="122" dur="500"/>
                                        <p:tgtEl>
                                          <p:spTgt spid="133"/>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125">
                                            <p:txEl>
                                              <p:pRg st="10" end="10"/>
                                            </p:txEl>
                                          </p:spTgt>
                                        </p:tgtEl>
                                        <p:attrNameLst>
                                          <p:attrName>style.visibility</p:attrName>
                                        </p:attrNameLst>
                                      </p:cBhvr>
                                      <p:to>
                                        <p:strVal val="visible"/>
                                      </p:to>
                                    </p:set>
                                    <p:animEffect transition="in" filter="fade">
                                      <p:cBhvr>
                                        <p:cTn id="125" dur="500"/>
                                        <p:tgtEl>
                                          <p:spTgt spid="125">
                                            <p:txEl>
                                              <p:pRg st="10" end="10"/>
                                            </p:txEl>
                                          </p:spTgt>
                                        </p:tgtEl>
                                      </p:cBhvr>
                                    </p:animEffect>
                                  </p:childTnLst>
                                </p:cTn>
                              </p:par>
                              <p:par>
                                <p:cTn id="126" presetID="10" presetClass="exit" presetSubtype="0" fill="hold" nodeType="withEffect">
                                  <p:stCondLst>
                                    <p:cond delay="0"/>
                                  </p:stCondLst>
                                  <p:childTnLst>
                                    <p:animEffect transition="out" filter="fade">
                                      <p:cBhvr>
                                        <p:cTn id="127" dur="500"/>
                                        <p:tgtEl>
                                          <p:spTgt spid="85"/>
                                        </p:tgtEl>
                                      </p:cBhvr>
                                    </p:animEffect>
                                    <p:set>
                                      <p:cBhvr>
                                        <p:cTn id="128" dur="1" fill="hold">
                                          <p:stCondLst>
                                            <p:cond delay="499"/>
                                          </p:stCondLst>
                                        </p:cTn>
                                        <p:tgtEl>
                                          <p:spTgt spid="85"/>
                                        </p:tgtEl>
                                        <p:attrNameLst>
                                          <p:attrName>style.visibility</p:attrName>
                                        </p:attrNameLst>
                                      </p:cBhvr>
                                      <p:to>
                                        <p:strVal val="hidden"/>
                                      </p:to>
                                    </p:set>
                                  </p:childTnLst>
                                </p:cTn>
                              </p:par>
                              <p:par>
                                <p:cTn id="129" presetID="10" presetClass="entr" presetSubtype="0" fill="hold" nodeType="withEffect">
                                  <p:stCondLst>
                                    <p:cond delay="0"/>
                                  </p:stCondLst>
                                  <p:childTnLst>
                                    <p:set>
                                      <p:cBhvr>
                                        <p:cTn id="130" dur="1" fill="hold">
                                          <p:stCondLst>
                                            <p:cond delay="0"/>
                                          </p:stCondLst>
                                        </p:cTn>
                                        <p:tgtEl>
                                          <p:spTgt spid="138"/>
                                        </p:tgtEl>
                                        <p:attrNameLst>
                                          <p:attrName>style.visibility</p:attrName>
                                        </p:attrNameLst>
                                      </p:cBhvr>
                                      <p:to>
                                        <p:strVal val="visible"/>
                                      </p:to>
                                    </p:set>
                                    <p:animEffect transition="in" filter="fade">
                                      <p:cBhvr>
                                        <p:cTn id="131" dur="500"/>
                                        <p:tgtEl>
                                          <p:spTgt spid="138"/>
                                        </p:tgtEl>
                                      </p:cBhvr>
                                    </p:animEffect>
                                  </p:childTnLst>
                                </p:cTn>
                              </p:par>
                              <p:par>
                                <p:cTn id="132" presetID="3" presetClass="emph" presetSubtype="2" fill="hold" nodeType="withEffect">
                                  <p:stCondLst>
                                    <p:cond delay="0"/>
                                  </p:stCondLst>
                                  <p:childTnLst>
                                    <p:animClr clrSpc="rgb" dir="cw">
                                      <p:cBhvr override="childStyle">
                                        <p:cTn id="133" dur="500" fill="hold"/>
                                        <p:tgtEl>
                                          <p:spTgt spid="125">
                                            <p:txEl>
                                              <p:pRg st="9" end="9"/>
                                            </p:txEl>
                                          </p:spTgt>
                                        </p:tgtEl>
                                        <p:attrNameLst>
                                          <p:attrName>style.color</p:attrName>
                                        </p:attrNameLst>
                                      </p:cBhvr>
                                      <p:to>
                                        <a:srgbClr val="777777"/>
                                      </p:to>
                                    </p:animClr>
                                  </p:childTnLst>
                                </p:cTn>
                              </p:par>
                            </p:childTnLst>
                          </p:cTn>
                        </p:par>
                      </p:childTnLst>
                    </p:cTn>
                  </p:par>
                  <p:par>
                    <p:cTn id="134" fill="hold">
                      <p:stCondLst>
                        <p:cond delay="indefinite"/>
                      </p:stCondLst>
                      <p:childTnLst>
                        <p:par>
                          <p:cTn id="135" fill="hold">
                            <p:stCondLst>
                              <p:cond delay="0"/>
                            </p:stCondLst>
                            <p:childTnLst>
                              <p:par>
                                <p:cTn id="136" presetID="3" presetClass="emph" presetSubtype="2" fill="hold" nodeType="clickEffect">
                                  <p:stCondLst>
                                    <p:cond delay="0"/>
                                  </p:stCondLst>
                                  <p:childTnLst>
                                    <p:animClr clrSpc="rgb" dir="cw">
                                      <p:cBhvr override="childStyle">
                                        <p:cTn id="137" dur="500" fill="hold"/>
                                        <p:tgtEl>
                                          <p:spTgt spid="125">
                                            <p:txEl>
                                              <p:pRg st="10" end="10"/>
                                            </p:txEl>
                                          </p:spTgt>
                                        </p:tgtEl>
                                        <p:attrNameLst>
                                          <p:attrName>style.color</p:attrName>
                                        </p:attrNameLst>
                                      </p:cBhvr>
                                      <p:to>
                                        <a:srgbClr val="777777"/>
                                      </p:to>
                                    </p:animClr>
                                  </p:childTnLst>
                                </p:cTn>
                              </p:par>
                              <p:par>
                                <p:cTn id="138" presetID="10" presetClass="exit" presetSubtype="0" fill="hold" nodeType="withEffect">
                                  <p:stCondLst>
                                    <p:cond delay="0"/>
                                  </p:stCondLst>
                                  <p:childTnLst>
                                    <p:animEffect transition="out" filter="fade">
                                      <p:cBhvr>
                                        <p:cTn id="139" dur="500"/>
                                        <p:tgtEl>
                                          <p:spTgt spid="90"/>
                                        </p:tgtEl>
                                      </p:cBhvr>
                                    </p:animEffect>
                                    <p:set>
                                      <p:cBhvr>
                                        <p:cTn id="140" dur="1" fill="hold">
                                          <p:stCondLst>
                                            <p:cond delay="499"/>
                                          </p:stCondLst>
                                        </p:cTn>
                                        <p:tgtEl>
                                          <p:spTgt spid="90"/>
                                        </p:tgtEl>
                                        <p:attrNameLst>
                                          <p:attrName>style.visibility</p:attrName>
                                        </p:attrNameLst>
                                      </p:cBhvr>
                                      <p:to>
                                        <p:strVal val="hidden"/>
                                      </p:to>
                                    </p:set>
                                  </p:childTnLst>
                                </p:cTn>
                              </p:par>
                              <p:par>
                                <p:cTn id="141" presetID="10" presetClass="exit" presetSubtype="0" fill="hold" nodeType="withEffect">
                                  <p:stCondLst>
                                    <p:cond delay="0"/>
                                  </p:stCondLst>
                                  <p:childTnLst>
                                    <p:animEffect transition="out" filter="fade">
                                      <p:cBhvr>
                                        <p:cTn id="142" dur="500"/>
                                        <p:tgtEl>
                                          <p:spTgt spid="116"/>
                                        </p:tgtEl>
                                      </p:cBhvr>
                                    </p:animEffect>
                                    <p:set>
                                      <p:cBhvr>
                                        <p:cTn id="143" dur="1" fill="hold">
                                          <p:stCondLst>
                                            <p:cond delay="499"/>
                                          </p:stCondLst>
                                        </p:cTn>
                                        <p:tgtEl>
                                          <p:spTgt spid="116"/>
                                        </p:tgtEl>
                                        <p:attrNameLst>
                                          <p:attrName>style.visibility</p:attrName>
                                        </p:attrNameLst>
                                      </p:cBhvr>
                                      <p:to>
                                        <p:strVal val="hidden"/>
                                      </p:to>
                                    </p:set>
                                  </p:childTnLst>
                                </p:cTn>
                              </p:par>
                              <p:par>
                                <p:cTn id="144" presetID="10" presetClass="exit" presetSubtype="0" fill="hold" grpId="0" nodeType="withEffect">
                                  <p:stCondLst>
                                    <p:cond delay="0"/>
                                  </p:stCondLst>
                                  <p:childTnLst>
                                    <p:animEffect transition="out" filter="fade">
                                      <p:cBhvr>
                                        <p:cTn id="145" dur="500"/>
                                        <p:tgtEl>
                                          <p:spTgt spid="133"/>
                                        </p:tgtEl>
                                      </p:cBhvr>
                                    </p:animEffect>
                                    <p:set>
                                      <p:cBhvr>
                                        <p:cTn id="146" dur="1" fill="hold">
                                          <p:stCondLst>
                                            <p:cond delay="499"/>
                                          </p:stCondLst>
                                        </p:cTn>
                                        <p:tgtEl>
                                          <p:spTgt spid="133"/>
                                        </p:tgtEl>
                                        <p:attrNameLst>
                                          <p:attrName>style.visibility</p:attrName>
                                        </p:attrNameLst>
                                      </p:cBhvr>
                                      <p:to>
                                        <p:strVal val="hidden"/>
                                      </p:to>
                                    </p:set>
                                  </p:childTnLst>
                                </p:cTn>
                              </p:par>
                              <p:par>
                                <p:cTn id="147" presetID="10" presetClass="entr" presetSubtype="0" fill="hold" grpId="0" nodeType="withEffect">
                                  <p:stCondLst>
                                    <p:cond delay="0"/>
                                  </p:stCondLst>
                                  <p:childTnLst>
                                    <p:set>
                                      <p:cBhvr>
                                        <p:cTn id="148" dur="1" fill="hold">
                                          <p:stCondLst>
                                            <p:cond delay="0"/>
                                          </p:stCondLst>
                                        </p:cTn>
                                        <p:tgtEl>
                                          <p:spTgt spid="125">
                                            <p:txEl>
                                              <p:pRg st="11" end="11"/>
                                            </p:txEl>
                                          </p:spTgt>
                                        </p:tgtEl>
                                        <p:attrNameLst>
                                          <p:attrName>style.visibility</p:attrName>
                                        </p:attrNameLst>
                                      </p:cBhvr>
                                      <p:to>
                                        <p:strVal val="visible"/>
                                      </p:to>
                                    </p:set>
                                    <p:animEffect transition="in" filter="fade">
                                      <p:cBhvr>
                                        <p:cTn id="149" dur="500"/>
                                        <p:tgtEl>
                                          <p:spTgt spid="12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animBg="1"/>
      <p:bldP spid="131" grpId="1" animBg="1"/>
      <p:bldP spid="133" grpId="0" animBg="1"/>
      <p:bldP spid="133" grpId="1" animBg="1"/>
      <p:bldP spid="130" grpId="0" animBg="1"/>
      <p:bldP spid="130" grpId="1" animBg="1"/>
      <p:bldP spid="132" grpId="0" animBg="1"/>
      <p:bldP spid="132" grpId="1" animBg="1"/>
      <p:bldP spid="125" grpId="0" build="allAtOnce"/>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ounded Rectangle 87"/>
          <p:cNvSpPr/>
          <p:nvPr/>
        </p:nvSpPr>
        <p:spPr bwMode="auto">
          <a:xfrm>
            <a:off x="8619215" y="4197193"/>
            <a:ext cx="2297748" cy="938893"/>
          </a:xfrm>
          <a:prstGeom prst="roundRect">
            <a:avLst/>
          </a:prstGeom>
          <a:solidFill>
            <a:schemeClr val="tx1"/>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a:endParaRPr lang="en-US" sz="2400" dirty="0">
              <a:solidFill>
                <a:schemeClr val="tx1"/>
              </a:solidFill>
            </a:endParaRPr>
          </a:p>
        </p:txBody>
      </p:sp>
      <p:sp>
        <p:nvSpPr>
          <p:cNvPr id="87" name="Rounded Rectangle 86"/>
          <p:cNvSpPr/>
          <p:nvPr/>
        </p:nvSpPr>
        <p:spPr bwMode="auto">
          <a:xfrm>
            <a:off x="9649488" y="1981204"/>
            <a:ext cx="2331243" cy="914399"/>
          </a:xfrm>
          <a:prstGeom prst="roundRect">
            <a:avLst/>
          </a:prstGeom>
          <a:solidFill>
            <a:srgbClr val="FFFFFF"/>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a:endParaRPr lang="en-US" sz="2400" dirty="0">
              <a:solidFill>
                <a:schemeClr val="tx1"/>
              </a:solidFill>
            </a:endParaRPr>
          </a:p>
        </p:txBody>
      </p:sp>
      <p:sp>
        <p:nvSpPr>
          <p:cNvPr id="85" name="Rounded Rectangle 84"/>
          <p:cNvSpPr/>
          <p:nvPr/>
        </p:nvSpPr>
        <p:spPr bwMode="auto">
          <a:xfrm>
            <a:off x="8715614" y="762002"/>
            <a:ext cx="1949609" cy="966788"/>
          </a:xfrm>
          <a:prstGeom prst="roundRect">
            <a:avLst/>
          </a:prstGeom>
          <a:solidFill>
            <a:srgbClr val="FFFFFF"/>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a:endParaRPr lang="en-US" sz="2400" dirty="0">
              <a:solidFill>
                <a:schemeClr val="tx1"/>
              </a:solidFill>
            </a:endParaRPr>
          </a:p>
        </p:txBody>
      </p:sp>
      <p:sp>
        <p:nvSpPr>
          <p:cNvPr id="2" name="Title 1"/>
          <p:cNvSpPr>
            <a:spLocks noGrp="1"/>
          </p:cNvSpPr>
          <p:nvPr>
            <p:ph type="title"/>
          </p:nvPr>
        </p:nvSpPr>
        <p:spPr/>
        <p:txBody>
          <a:bodyPr/>
          <a:lstStyle/>
          <a:p>
            <a:r>
              <a:rPr lang="en-US" dirty="0" smtClean="0"/>
              <a:t>Customer Profile #2</a:t>
            </a:r>
            <a:endParaRPr lang="en-US" dirty="0"/>
          </a:p>
        </p:txBody>
      </p:sp>
      <p:sp>
        <p:nvSpPr>
          <p:cNvPr id="15" name="Oval 14"/>
          <p:cNvSpPr/>
          <p:nvPr/>
        </p:nvSpPr>
        <p:spPr bwMode="auto">
          <a:xfrm>
            <a:off x="5272090" y="1128713"/>
            <a:ext cx="6612016" cy="2057400"/>
          </a:xfrm>
          <a:prstGeom prst="ellipse">
            <a:avLst/>
          </a:prstGeom>
          <a:solidFill>
            <a:srgbClr val="248DCE"/>
          </a:solidFill>
          <a:ln>
            <a:noFill/>
            <a:headEnd type="none" w="med" len="med"/>
            <a:tailEnd type="none" w="med" len="med"/>
          </a:ln>
          <a:effectLst>
            <a:reflection blurRad="6350" stA="52000" endA="300" endPos="35000" dir="5400000" sy="-100000" algn="bl" rotWithShape="0"/>
          </a:effectLst>
          <a:scene3d>
            <a:camera prst="orthographicFront">
              <a:rot lat="0" lon="0" rev="0"/>
            </a:camera>
            <a:lightRig rig="chilly" dir="t">
              <a:rot lat="0" lon="0" rev="18480000"/>
            </a:lightRig>
          </a:scene3d>
          <a:sp3d prstMaterial="clear">
            <a:bevelT h="63500"/>
          </a:sp3d>
        </p:spPr>
        <p:style>
          <a:lnRef idx="0">
            <a:schemeClr val="accent2"/>
          </a:lnRef>
          <a:fillRef idx="3">
            <a:schemeClr val="accent2"/>
          </a:fillRef>
          <a:effectRef idx="3">
            <a:schemeClr val="accent2"/>
          </a:effectRef>
          <a:fontRef idx="minor">
            <a:schemeClr val="lt1"/>
          </a:fontRef>
        </p:style>
        <p:txBody>
          <a:bodyPr vert="horz" wrap="square" lIns="109723" tIns="54862" rIns="109723" bIns="54862" numCol="1" rtlCol="0" anchor="ctr" anchorCtr="0" compatLnSpc="1">
            <a:prstTxWarp prst="textNoShape">
              <a:avLst/>
            </a:prstTxWarp>
          </a:bodyPr>
          <a:lstStyle/>
          <a:p>
            <a:pPr algn="ctr" defTabSz="1096917" fontAlgn="base">
              <a:spcBef>
                <a:spcPct val="0"/>
              </a:spcBef>
              <a:spcAft>
                <a:spcPct val="0"/>
              </a:spcAft>
            </a:pPr>
            <a:endParaRPr lang="en-US" sz="2800" dirty="0">
              <a:solidFill>
                <a:schemeClr val="tx1"/>
              </a:solidFill>
              <a:effectLst>
                <a:outerShdw blurRad="38100" dist="38100" dir="2700000" algn="tl">
                  <a:srgbClr val="000000">
                    <a:alpha val="43137"/>
                  </a:srgbClr>
                </a:outerShdw>
              </a:effectLst>
              <a:latin typeface="Segoe" pitchFamily="34" charset="0"/>
            </a:endParaRPr>
          </a:p>
        </p:txBody>
      </p:sp>
      <p:grpSp>
        <p:nvGrpSpPr>
          <p:cNvPr id="3" name="Group 64"/>
          <p:cNvGrpSpPr/>
          <p:nvPr/>
        </p:nvGrpSpPr>
        <p:grpSpPr>
          <a:xfrm>
            <a:off x="8911214" y="4292446"/>
            <a:ext cx="825285" cy="619609"/>
            <a:chOff x="3086100" y="3276600"/>
            <a:chExt cx="990600" cy="990600"/>
          </a:xfrm>
        </p:grpSpPr>
        <p:pic>
          <p:nvPicPr>
            <p:cNvPr id="17" name="Picture 2" descr="C:\Users\davidra\Documents\ClipArtforPowerpoint\DVD_ART36\Artwork_Imagery\Icons - Illustrations\_ SUPER VISTA STYLE\server.png"/>
            <p:cNvPicPr>
              <a:picLocks noChangeAspect="1" noChangeArrowheads="1"/>
            </p:cNvPicPr>
            <p:nvPr/>
          </p:nvPicPr>
          <p:blipFill>
            <a:blip r:embed="rId3" cstate="print"/>
            <a:srcRect/>
            <a:stretch>
              <a:fillRect/>
            </a:stretch>
          </p:blipFill>
          <p:spPr bwMode="auto">
            <a:xfrm>
              <a:off x="3086100" y="3276600"/>
              <a:ext cx="990600" cy="990600"/>
            </a:xfrm>
            <a:prstGeom prst="rect">
              <a:avLst/>
            </a:prstGeom>
            <a:noFill/>
          </p:spPr>
        </p:pic>
        <p:pic>
          <p:nvPicPr>
            <p:cNvPr id="18" name="Picture 3" descr="C:\Users\davidra\Documents\ClipArtforPowerpoint\DVD_ART36\Artwork_Imagery\Icons - Illustrations\_ WINDOWS SERVER ICONS\Misc\Database cylinder.png"/>
            <p:cNvPicPr>
              <a:picLocks noChangeAspect="1" noChangeArrowheads="1"/>
            </p:cNvPicPr>
            <p:nvPr/>
          </p:nvPicPr>
          <p:blipFill>
            <a:blip r:embed="rId4" cstate="print">
              <a:duotone>
                <a:prstClr val="black"/>
                <a:schemeClr val="accent2">
                  <a:tint val="45000"/>
                  <a:satMod val="400000"/>
                </a:schemeClr>
              </a:duotone>
            </a:blip>
            <a:srcRect/>
            <a:stretch>
              <a:fillRect/>
            </a:stretch>
          </p:blipFill>
          <p:spPr bwMode="auto">
            <a:xfrm flipH="1">
              <a:off x="3581400" y="3810000"/>
              <a:ext cx="304800" cy="455365"/>
            </a:xfrm>
            <a:prstGeom prst="rect">
              <a:avLst/>
            </a:prstGeom>
            <a:noFill/>
          </p:spPr>
        </p:pic>
      </p:grpSp>
      <p:sp>
        <p:nvSpPr>
          <p:cNvPr id="19" name="TextBox 18"/>
          <p:cNvSpPr txBox="1"/>
          <p:nvPr/>
        </p:nvSpPr>
        <p:spPr>
          <a:xfrm>
            <a:off x="4847112" y="2134051"/>
            <a:ext cx="2539339" cy="646327"/>
          </a:xfrm>
          <a:prstGeom prst="rect">
            <a:avLst/>
          </a:prstGeom>
          <a:noFill/>
        </p:spPr>
        <p:txBody>
          <a:bodyPr wrap="square" lIns="91436" tIns="45718" rIns="91436" bIns="45718" rtlCol="0">
            <a:spAutoFit/>
          </a:bodyPr>
          <a:lstStyle/>
          <a:p>
            <a:pPr algn="ctr"/>
            <a:r>
              <a:rPr lang="en-US" dirty="0" smtClean="0"/>
              <a:t>Headquarters</a:t>
            </a:r>
          </a:p>
          <a:p>
            <a:pPr algn="ctr"/>
            <a:r>
              <a:rPr lang="en-US" dirty="0" smtClean="0"/>
              <a:t>Chicago</a:t>
            </a:r>
            <a:endParaRPr lang="en-US" dirty="0"/>
          </a:p>
        </p:txBody>
      </p:sp>
      <p:sp>
        <p:nvSpPr>
          <p:cNvPr id="73" name="Oval 72"/>
          <p:cNvSpPr/>
          <p:nvPr/>
        </p:nvSpPr>
        <p:spPr bwMode="auto">
          <a:xfrm>
            <a:off x="5972180" y="3962399"/>
            <a:ext cx="5600700" cy="1438276"/>
          </a:xfrm>
          <a:prstGeom prst="ellipse">
            <a:avLst/>
          </a:prstGeom>
          <a:solidFill>
            <a:srgbClr val="248DCE"/>
          </a:solidFill>
          <a:ln>
            <a:noFill/>
            <a:headEnd type="none" w="med" len="med"/>
            <a:tailEnd type="none" w="med" len="med"/>
          </a:ln>
          <a:effectLst>
            <a:reflection blurRad="6350" stA="52000" endA="300" endPos="35000" dir="5400000" sy="-100000" algn="bl" rotWithShape="0"/>
          </a:effectLst>
          <a:scene3d>
            <a:camera prst="orthographicFront">
              <a:rot lat="0" lon="0" rev="0"/>
            </a:camera>
            <a:lightRig rig="chilly" dir="t">
              <a:rot lat="0" lon="0" rev="18480000"/>
            </a:lightRig>
          </a:scene3d>
          <a:sp3d prstMaterial="clear">
            <a:bevelT h="63500"/>
          </a:sp3d>
        </p:spPr>
        <p:style>
          <a:lnRef idx="0">
            <a:schemeClr val="accent2"/>
          </a:lnRef>
          <a:fillRef idx="3">
            <a:schemeClr val="accent2"/>
          </a:fillRef>
          <a:effectRef idx="3">
            <a:schemeClr val="accent2"/>
          </a:effectRef>
          <a:fontRef idx="minor">
            <a:schemeClr val="lt1"/>
          </a:fontRef>
        </p:style>
        <p:txBody>
          <a:bodyPr vert="horz" wrap="square" lIns="109723" tIns="54862" rIns="109723" bIns="54862" numCol="1" rtlCol="0" anchor="ctr" anchorCtr="0" compatLnSpc="1">
            <a:prstTxWarp prst="textNoShape">
              <a:avLst/>
            </a:prstTxWarp>
          </a:bodyPr>
          <a:lstStyle/>
          <a:p>
            <a:pPr algn="ctr" defTabSz="1096917" fontAlgn="base">
              <a:spcBef>
                <a:spcPct val="0"/>
              </a:spcBef>
              <a:spcAft>
                <a:spcPct val="0"/>
              </a:spcAft>
            </a:pPr>
            <a:endParaRPr lang="en-US" sz="2800" dirty="0">
              <a:solidFill>
                <a:schemeClr val="tx1"/>
              </a:solidFill>
              <a:effectLst>
                <a:outerShdw blurRad="38100" dist="38100" dir="2700000" algn="tl">
                  <a:srgbClr val="000000">
                    <a:alpha val="43137"/>
                  </a:srgbClr>
                </a:outerShdw>
              </a:effectLst>
              <a:latin typeface="Segoe" pitchFamily="34" charset="0"/>
            </a:endParaRPr>
          </a:p>
        </p:txBody>
      </p:sp>
      <p:pic>
        <p:nvPicPr>
          <p:cNvPr id="90" name="Picture 3" descr="C:\Users\davidra\Documents\ClipArtforPowerpoint\DVD_ART36\Artwork_Imagery\Icons - Illustrations\_ XML ICONS\Servers SQL database computer.png"/>
          <p:cNvPicPr>
            <a:picLocks noChangeAspect="1" noChangeArrowheads="1"/>
          </p:cNvPicPr>
          <p:nvPr/>
        </p:nvPicPr>
        <p:blipFill>
          <a:blip r:embed="rId5" cstate="print"/>
          <a:srcRect/>
          <a:stretch>
            <a:fillRect/>
          </a:stretch>
        </p:blipFill>
        <p:spPr bwMode="auto">
          <a:xfrm>
            <a:off x="7105210" y="1905000"/>
            <a:ext cx="617622" cy="685800"/>
          </a:xfrm>
          <a:prstGeom prst="rect">
            <a:avLst/>
          </a:prstGeom>
          <a:noFill/>
        </p:spPr>
      </p:pic>
      <p:sp>
        <p:nvSpPr>
          <p:cNvPr id="91" name="TextBox 90"/>
          <p:cNvSpPr txBox="1"/>
          <p:nvPr/>
        </p:nvSpPr>
        <p:spPr>
          <a:xfrm>
            <a:off x="5200528" y="4481515"/>
            <a:ext cx="2031471" cy="369328"/>
          </a:xfrm>
          <a:prstGeom prst="rect">
            <a:avLst/>
          </a:prstGeom>
          <a:noFill/>
        </p:spPr>
        <p:txBody>
          <a:bodyPr wrap="square" lIns="91436" tIns="45718" rIns="91436" bIns="45718" rtlCol="0">
            <a:spAutoFit/>
          </a:bodyPr>
          <a:lstStyle/>
          <a:p>
            <a:pPr algn="ctr"/>
            <a:r>
              <a:rPr lang="en-US" dirty="0" smtClean="0"/>
              <a:t>London</a:t>
            </a:r>
            <a:endParaRPr lang="en-US" dirty="0"/>
          </a:p>
        </p:txBody>
      </p:sp>
      <p:grpSp>
        <p:nvGrpSpPr>
          <p:cNvPr id="4" name="Bunch of Clients"/>
          <p:cNvGrpSpPr/>
          <p:nvPr/>
        </p:nvGrpSpPr>
        <p:grpSpPr>
          <a:xfrm>
            <a:off x="6495764" y="1371600"/>
            <a:ext cx="711015" cy="609600"/>
            <a:chOff x="7010400" y="5562600"/>
            <a:chExt cx="533400" cy="609600"/>
          </a:xfrm>
        </p:grpSpPr>
        <p:pic>
          <p:nvPicPr>
            <p:cNvPr id="95" name="Picture 94" descr="C:\Users\davidra\Documents\ClipArtforPowerpoint\DVD_ART36\Artwork_Imagery\Icons - Illustrations\_ WINDOWS SERVER ICONS\Hardware\Computer PC desktop machine.png"/>
            <p:cNvPicPr>
              <a:picLocks noChangeAspect="1" noChangeArrowheads="1"/>
            </p:cNvPicPr>
            <p:nvPr/>
          </p:nvPicPr>
          <p:blipFill>
            <a:blip r:embed="rId6" cstate="print"/>
            <a:srcRect/>
            <a:stretch>
              <a:fillRect/>
            </a:stretch>
          </p:blipFill>
          <p:spPr bwMode="auto">
            <a:xfrm>
              <a:off x="7010400" y="5562600"/>
              <a:ext cx="228600" cy="190815"/>
            </a:xfrm>
            <a:prstGeom prst="rect">
              <a:avLst/>
            </a:prstGeom>
            <a:noFill/>
          </p:spPr>
        </p:pic>
        <p:pic>
          <p:nvPicPr>
            <p:cNvPr id="96" name="Picture 4" descr="C:\Users\davidra\Documents\ClipArtforPowerpoint\DVD_ART36\Artwork_Imagery\Icons - Illustrations\_ WINDOWS SERVER ICONS\Hardware\Computer PC desktop machine.png"/>
            <p:cNvPicPr>
              <a:picLocks noChangeAspect="1" noChangeArrowheads="1"/>
            </p:cNvPicPr>
            <p:nvPr/>
          </p:nvPicPr>
          <p:blipFill>
            <a:blip r:embed="rId6" cstate="print"/>
            <a:srcRect/>
            <a:stretch>
              <a:fillRect/>
            </a:stretch>
          </p:blipFill>
          <p:spPr bwMode="auto">
            <a:xfrm>
              <a:off x="7010400" y="5695950"/>
              <a:ext cx="228600" cy="190815"/>
            </a:xfrm>
            <a:prstGeom prst="rect">
              <a:avLst/>
            </a:prstGeom>
            <a:noFill/>
          </p:spPr>
        </p:pic>
        <p:pic>
          <p:nvPicPr>
            <p:cNvPr id="97" name="Picture 4" descr="C:\Users\davidra\Documents\ClipArtforPowerpoint\DVD_ART36\Artwork_Imagery\Icons - Illustrations\_ WINDOWS SERVER ICONS\Hardware\Computer PC desktop machine.png"/>
            <p:cNvPicPr>
              <a:picLocks noChangeAspect="1" noChangeArrowheads="1"/>
            </p:cNvPicPr>
            <p:nvPr/>
          </p:nvPicPr>
          <p:blipFill>
            <a:blip r:embed="rId6" cstate="print"/>
            <a:srcRect/>
            <a:stretch>
              <a:fillRect/>
            </a:stretch>
          </p:blipFill>
          <p:spPr bwMode="auto">
            <a:xfrm>
              <a:off x="7010400" y="5842000"/>
              <a:ext cx="228600" cy="190815"/>
            </a:xfrm>
            <a:prstGeom prst="rect">
              <a:avLst/>
            </a:prstGeom>
            <a:noFill/>
          </p:spPr>
        </p:pic>
        <p:pic>
          <p:nvPicPr>
            <p:cNvPr id="98" name="Picture 4" descr="C:\Users\davidra\Documents\ClipArtforPowerpoint\DVD_ART36\Artwork_Imagery\Icons - Illustrations\_ WINDOWS SERVER ICONS\Hardware\Computer PC desktop machine.png"/>
            <p:cNvPicPr>
              <a:picLocks noChangeAspect="1" noChangeArrowheads="1"/>
            </p:cNvPicPr>
            <p:nvPr/>
          </p:nvPicPr>
          <p:blipFill>
            <a:blip r:embed="rId6" cstate="print"/>
            <a:srcRect/>
            <a:stretch>
              <a:fillRect/>
            </a:stretch>
          </p:blipFill>
          <p:spPr bwMode="auto">
            <a:xfrm>
              <a:off x="7162800" y="5638800"/>
              <a:ext cx="228600" cy="190815"/>
            </a:xfrm>
            <a:prstGeom prst="rect">
              <a:avLst/>
            </a:prstGeom>
            <a:noFill/>
          </p:spPr>
        </p:pic>
        <p:pic>
          <p:nvPicPr>
            <p:cNvPr id="99" name="Picture 4" descr="C:\Users\davidra\Documents\ClipArtforPowerpoint\DVD_ART36\Artwork_Imagery\Icons - Illustrations\_ WINDOWS SERVER ICONS\Hardware\Computer PC desktop machine.png"/>
            <p:cNvPicPr>
              <a:picLocks noChangeAspect="1" noChangeArrowheads="1"/>
            </p:cNvPicPr>
            <p:nvPr/>
          </p:nvPicPr>
          <p:blipFill>
            <a:blip r:embed="rId6" cstate="print"/>
            <a:srcRect/>
            <a:stretch>
              <a:fillRect/>
            </a:stretch>
          </p:blipFill>
          <p:spPr bwMode="auto">
            <a:xfrm>
              <a:off x="7162800" y="5772150"/>
              <a:ext cx="228600" cy="190815"/>
            </a:xfrm>
            <a:prstGeom prst="rect">
              <a:avLst/>
            </a:prstGeom>
            <a:noFill/>
          </p:spPr>
        </p:pic>
        <p:pic>
          <p:nvPicPr>
            <p:cNvPr id="100" name="Picture 4" descr="C:\Users\davidra\Documents\ClipArtforPowerpoint\DVD_ART36\Artwork_Imagery\Icons - Illustrations\_ WINDOWS SERVER ICONS\Hardware\Computer PC desktop machine.png"/>
            <p:cNvPicPr>
              <a:picLocks noChangeAspect="1" noChangeArrowheads="1"/>
            </p:cNvPicPr>
            <p:nvPr/>
          </p:nvPicPr>
          <p:blipFill>
            <a:blip r:embed="rId6" cstate="print"/>
            <a:srcRect/>
            <a:stretch>
              <a:fillRect/>
            </a:stretch>
          </p:blipFill>
          <p:spPr bwMode="auto">
            <a:xfrm>
              <a:off x="7162800" y="5918200"/>
              <a:ext cx="228600" cy="190815"/>
            </a:xfrm>
            <a:prstGeom prst="rect">
              <a:avLst/>
            </a:prstGeom>
            <a:noFill/>
          </p:spPr>
        </p:pic>
        <p:pic>
          <p:nvPicPr>
            <p:cNvPr id="101" name="Picture 4" descr="C:\Users\davidra\Documents\ClipArtforPowerpoint\DVD_ART36\Artwork_Imagery\Icons - Illustrations\_ WINDOWS SERVER ICONS\Hardware\Computer PC desktop machine.png"/>
            <p:cNvPicPr>
              <a:picLocks noChangeAspect="1" noChangeArrowheads="1"/>
            </p:cNvPicPr>
            <p:nvPr/>
          </p:nvPicPr>
          <p:blipFill>
            <a:blip r:embed="rId6" cstate="print"/>
            <a:srcRect/>
            <a:stretch>
              <a:fillRect/>
            </a:stretch>
          </p:blipFill>
          <p:spPr bwMode="auto">
            <a:xfrm>
              <a:off x="7315200" y="5701985"/>
              <a:ext cx="228600" cy="190815"/>
            </a:xfrm>
            <a:prstGeom prst="rect">
              <a:avLst/>
            </a:prstGeom>
            <a:noFill/>
          </p:spPr>
        </p:pic>
        <p:pic>
          <p:nvPicPr>
            <p:cNvPr id="102" name="Picture 4" descr="C:\Users\davidra\Documents\ClipArtforPowerpoint\DVD_ART36\Artwork_Imagery\Icons - Illustrations\_ WINDOWS SERVER ICONS\Hardware\Computer PC desktop machine.png"/>
            <p:cNvPicPr>
              <a:picLocks noChangeAspect="1" noChangeArrowheads="1"/>
            </p:cNvPicPr>
            <p:nvPr/>
          </p:nvPicPr>
          <p:blipFill>
            <a:blip r:embed="rId6" cstate="print"/>
            <a:srcRect/>
            <a:stretch>
              <a:fillRect/>
            </a:stretch>
          </p:blipFill>
          <p:spPr bwMode="auto">
            <a:xfrm>
              <a:off x="7315200" y="5835335"/>
              <a:ext cx="228600" cy="190815"/>
            </a:xfrm>
            <a:prstGeom prst="rect">
              <a:avLst/>
            </a:prstGeom>
            <a:noFill/>
          </p:spPr>
        </p:pic>
        <p:pic>
          <p:nvPicPr>
            <p:cNvPr id="103" name="Picture 4" descr="C:\Users\davidra\Documents\ClipArtforPowerpoint\DVD_ART36\Artwork_Imagery\Icons - Illustrations\_ WINDOWS SERVER ICONS\Hardware\Computer PC desktop machine.png"/>
            <p:cNvPicPr>
              <a:picLocks noChangeAspect="1" noChangeArrowheads="1"/>
            </p:cNvPicPr>
            <p:nvPr/>
          </p:nvPicPr>
          <p:blipFill>
            <a:blip r:embed="rId6" cstate="print"/>
            <a:srcRect/>
            <a:stretch>
              <a:fillRect/>
            </a:stretch>
          </p:blipFill>
          <p:spPr bwMode="auto">
            <a:xfrm>
              <a:off x="7315200" y="5981385"/>
              <a:ext cx="228600" cy="190815"/>
            </a:xfrm>
            <a:prstGeom prst="rect">
              <a:avLst/>
            </a:prstGeom>
            <a:noFill/>
          </p:spPr>
        </p:pic>
      </p:grpSp>
      <p:grpSp>
        <p:nvGrpSpPr>
          <p:cNvPr id="5" name="Group 107"/>
          <p:cNvGrpSpPr/>
          <p:nvPr/>
        </p:nvGrpSpPr>
        <p:grpSpPr>
          <a:xfrm>
            <a:off x="517525" y="1408664"/>
            <a:ext cx="4158503" cy="5403616"/>
            <a:chOff x="137476" y="1287645"/>
            <a:chExt cx="2124580" cy="4061800"/>
          </a:xfrm>
          <a:scene3d>
            <a:camera prst="orthographicFront"/>
            <a:lightRig rig="flat" dir="t"/>
          </a:scene3d>
        </p:grpSpPr>
        <p:sp>
          <p:nvSpPr>
            <p:cNvPr id="109" name="Rounded Rectangle 108"/>
            <p:cNvSpPr/>
            <p:nvPr/>
          </p:nvSpPr>
          <p:spPr>
            <a:xfrm>
              <a:off x="137476" y="1287645"/>
              <a:ext cx="2124580" cy="3665802"/>
            </a:xfrm>
            <a:prstGeom prst="roundRect">
              <a:avLst>
                <a:gd name="adj" fmla="val 10000"/>
              </a:avLst>
            </a:prstGeom>
            <a:sp3d z="190500" extrusionH="12700" prstMaterial="plastic">
              <a:bevelT w="50800" h="50800"/>
            </a:sp3d>
          </p:spPr>
          <p:style>
            <a:lnRef idx="1">
              <a:schemeClr val="dk1"/>
            </a:lnRef>
            <a:fillRef idx="2">
              <a:schemeClr val="dk1"/>
            </a:fillRef>
            <a:effectRef idx="1">
              <a:schemeClr val="dk1"/>
            </a:effectRef>
            <a:fontRef idx="minor">
              <a:schemeClr val="dk1">
                <a:hueOff val="0"/>
                <a:satOff val="0"/>
                <a:lumOff val="0"/>
                <a:alphaOff val="0"/>
              </a:schemeClr>
            </a:fontRef>
          </p:style>
        </p:sp>
        <p:sp>
          <p:nvSpPr>
            <p:cNvPr id="110" name="Rounded Rectangle 4"/>
            <p:cNvSpPr/>
            <p:nvPr/>
          </p:nvSpPr>
          <p:spPr>
            <a:xfrm>
              <a:off x="199703" y="1349872"/>
              <a:ext cx="2000126" cy="3999573"/>
            </a:xfrm>
            <a:prstGeom prst="rect">
              <a:avLst/>
            </a:prstGeom>
            <a:sp3d z="1905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13792" rIns="113792" bIns="113792" numCol="1" spcCol="1270" anchor="t" anchorCtr="0">
              <a:noAutofit/>
            </a:bodyPr>
            <a:lstStyle/>
            <a:p>
              <a:pPr marL="0" lvl="1" defTabSz="711171">
                <a:lnSpc>
                  <a:spcPct val="90000"/>
                </a:lnSpc>
                <a:spcBef>
                  <a:spcPct val="0"/>
                </a:spcBef>
                <a:spcAft>
                  <a:spcPct val="15000"/>
                </a:spcAft>
              </a:pPr>
              <a:endParaRPr lang="en-US" sz="1600" b="1" dirty="0"/>
            </a:p>
          </p:txBody>
        </p:sp>
      </p:grpSp>
      <p:grpSp>
        <p:nvGrpSpPr>
          <p:cNvPr id="6" name="Bunch of Clients"/>
          <p:cNvGrpSpPr/>
          <p:nvPr/>
        </p:nvGrpSpPr>
        <p:grpSpPr>
          <a:xfrm>
            <a:off x="6638644" y="3962400"/>
            <a:ext cx="711015" cy="609600"/>
            <a:chOff x="7010400" y="5562600"/>
            <a:chExt cx="533400" cy="609600"/>
          </a:xfrm>
        </p:grpSpPr>
        <p:pic>
          <p:nvPicPr>
            <p:cNvPr id="76" name="Picture 75" descr="C:\Users\davidra\Documents\ClipArtforPowerpoint\DVD_ART36\Artwork_Imagery\Icons - Illustrations\_ WINDOWS SERVER ICONS\Hardware\Computer PC desktop machine.png"/>
            <p:cNvPicPr>
              <a:picLocks noChangeAspect="1" noChangeArrowheads="1"/>
            </p:cNvPicPr>
            <p:nvPr/>
          </p:nvPicPr>
          <p:blipFill>
            <a:blip r:embed="rId6" cstate="print"/>
            <a:srcRect/>
            <a:stretch>
              <a:fillRect/>
            </a:stretch>
          </p:blipFill>
          <p:spPr bwMode="auto">
            <a:xfrm>
              <a:off x="7010400" y="5562600"/>
              <a:ext cx="228600" cy="190815"/>
            </a:xfrm>
            <a:prstGeom prst="rect">
              <a:avLst/>
            </a:prstGeom>
            <a:noFill/>
          </p:spPr>
        </p:pic>
        <p:pic>
          <p:nvPicPr>
            <p:cNvPr id="77" name="Picture 4" descr="C:\Users\davidra\Documents\ClipArtforPowerpoint\DVD_ART36\Artwork_Imagery\Icons - Illustrations\_ WINDOWS SERVER ICONS\Hardware\Computer PC desktop machine.png"/>
            <p:cNvPicPr>
              <a:picLocks noChangeAspect="1" noChangeArrowheads="1"/>
            </p:cNvPicPr>
            <p:nvPr/>
          </p:nvPicPr>
          <p:blipFill>
            <a:blip r:embed="rId6" cstate="print"/>
            <a:srcRect/>
            <a:stretch>
              <a:fillRect/>
            </a:stretch>
          </p:blipFill>
          <p:spPr bwMode="auto">
            <a:xfrm>
              <a:off x="7010400" y="5695950"/>
              <a:ext cx="228600" cy="190815"/>
            </a:xfrm>
            <a:prstGeom prst="rect">
              <a:avLst/>
            </a:prstGeom>
            <a:noFill/>
          </p:spPr>
        </p:pic>
        <p:pic>
          <p:nvPicPr>
            <p:cNvPr id="78" name="Picture 4" descr="C:\Users\davidra\Documents\ClipArtforPowerpoint\DVD_ART36\Artwork_Imagery\Icons - Illustrations\_ WINDOWS SERVER ICONS\Hardware\Computer PC desktop machine.png"/>
            <p:cNvPicPr>
              <a:picLocks noChangeAspect="1" noChangeArrowheads="1"/>
            </p:cNvPicPr>
            <p:nvPr/>
          </p:nvPicPr>
          <p:blipFill>
            <a:blip r:embed="rId6" cstate="print"/>
            <a:srcRect/>
            <a:stretch>
              <a:fillRect/>
            </a:stretch>
          </p:blipFill>
          <p:spPr bwMode="auto">
            <a:xfrm>
              <a:off x="7010400" y="5842000"/>
              <a:ext cx="228600" cy="190815"/>
            </a:xfrm>
            <a:prstGeom prst="rect">
              <a:avLst/>
            </a:prstGeom>
            <a:noFill/>
          </p:spPr>
        </p:pic>
        <p:pic>
          <p:nvPicPr>
            <p:cNvPr id="79" name="Picture 4" descr="C:\Users\davidra\Documents\ClipArtforPowerpoint\DVD_ART36\Artwork_Imagery\Icons - Illustrations\_ WINDOWS SERVER ICONS\Hardware\Computer PC desktop machine.png"/>
            <p:cNvPicPr>
              <a:picLocks noChangeAspect="1" noChangeArrowheads="1"/>
            </p:cNvPicPr>
            <p:nvPr/>
          </p:nvPicPr>
          <p:blipFill>
            <a:blip r:embed="rId6" cstate="print"/>
            <a:srcRect/>
            <a:stretch>
              <a:fillRect/>
            </a:stretch>
          </p:blipFill>
          <p:spPr bwMode="auto">
            <a:xfrm>
              <a:off x="7162800" y="5638800"/>
              <a:ext cx="228600" cy="190815"/>
            </a:xfrm>
            <a:prstGeom prst="rect">
              <a:avLst/>
            </a:prstGeom>
            <a:noFill/>
          </p:spPr>
        </p:pic>
        <p:pic>
          <p:nvPicPr>
            <p:cNvPr id="80" name="Picture 4" descr="C:\Users\davidra\Documents\ClipArtforPowerpoint\DVD_ART36\Artwork_Imagery\Icons - Illustrations\_ WINDOWS SERVER ICONS\Hardware\Computer PC desktop machine.png"/>
            <p:cNvPicPr>
              <a:picLocks noChangeAspect="1" noChangeArrowheads="1"/>
            </p:cNvPicPr>
            <p:nvPr/>
          </p:nvPicPr>
          <p:blipFill>
            <a:blip r:embed="rId6" cstate="print"/>
            <a:srcRect/>
            <a:stretch>
              <a:fillRect/>
            </a:stretch>
          </p:blipFill>
          <p:spPr bwMode="auto">
            <a:xfrm>
              <a:off x="7162800" y="5772150"/>
              <a:ext cx="228600" cy="190815"/>
            </a:xfrm>
            <a:prstGeom prst="rect">
              <a:avLst/>
            </a:prstGeom>
            <a:noFill/>
          </p:spPr>
        </p:pic>
        <p:pic>
          <p:nvPicPr>
            <p:cNvPr id="81" name="Picture 4" descr="C:\Users\davidra\Documents\ClipArtforPowerpoint\DVD_ART36\Artwork_Imagery\Icons - Illustrations\_ WINDOWS SERVER ICONS\Hardware\Computer PC desktop machine.png"/>
            <p:cNvPicPr>
              <a:picLocks noChangeAspect="1" noChangeArrowheads="1"/>
            </p:cNvPicPr>
            <p:nvPr/>
          </p:nvPicPr>
          <p:blipFill>
            <a:blip r:embed="rId6" cstate="print"/>
            <a:srcRect/>
            <a:stretch>
              <a:fillRect/>
            </a:stretch>
          </p:blipFill>
          <p:spPr bwMode="auto">
            <a:xfrm>
              <a:off x="7162800" y="5918200"/>
              <a:ext cx="228600" cy="190815"/>
            </a:xfrm>
            <a:prstGeom prst="rect">
              <a:avLst/>
            </a:prstGeom>
            <a:noFill/>
          </p:spPr>
        </p:pic>
        <p:pic>
          <p:nvPicPr>
            <p:cNvPr id="82" name="Picture 4" descr="C:\Users\davidra\Documents\ClipArtforPowerpoint\DVD_ART36\Artwork_Imagery\Icons - Illustrations\_ WINDOWS SERVER ICONS\Hardware\Computer PC desktop machine.png"/>
            <p:cNvPicPr>
              <a:picLocks noChangeAspect="1" noChangeArrowheads="1"/>
            </p:cNvPicPr>
            <p:nvPr/>
          </p:nvPicPr>
          <p:blipFill>
            <a:blip r:embed="rId6" cstate="print"/>
            <a:srcRect/>
            <a:stretch>
              <a:fillRect/>
            </a:stretch>
          </p:blipFill>
          <p:spPr bwMode="auto">
            <a:xfrm>
              <a:off x="7315200" y="5701985"/>
              <a:ext cx="228600" cy="190815"/>
            </a:xfrm>
            <a:prstGeom prst="rect">
              <a:avLst/>
            </a:prstGeom>
            <a:noFill/>
          </p:spPr>
        </p:pic>
        <p:pic>
          <p:nvPicPr>
            <p:cNvPr id="83" name="Picture 4" descr="C:\Users\davidra\Documents\ClipArtforPowerpoint\DVD_ART36\Artwork_Imagery\Icons - Illustrations\_ WINDOWS SERVER ICONS\Hardware\Computer PC desktop machine.png"/>
            <p:cNvPicPr>
              <a:picLocks noChangeAspect="1" noChangeArrowheads="1"/>
            </p:cNvPicPr>
            <p:nvPr/>
          </p:nvPicPr>
          <p:blipFill>
            <a:blip r:embed="rId6" cstate="print"/>
            <a:srcRect/>
            <a:stretch>
              <a:fillRect/>
            </a:stretch>
          </p:blipFill>
          <p:spPr bwMode="auto">
            <a:xfrm>
              <a:off x="7315200" y="5835335"/>
              <a:ext cx="228600" cy="190815"/>
            </a:xfrm>
            <a:prstGeom prst="rect">
              <a:avLst/>
            </a:prstGeom>
            <a:noFill/>
          </p:spPr>
        </p:pic>
        <p:pic>
          <p:nvPicPr>
            <p:cNvPr id="84" name="Picture 4" descr="C:\Users\davidra\Documents\ClipArtforPowerpoint\DVD_ART36\Artwork_Imagery\Icons - Illustrations\_ WINDOWS SERVER ICONS\Hardware\Computer PC desktop machine.png"/>
            <p:cNvPicPr>
              <a:picLocks noChangeAspect="1" noChangeArrowheads="1"/>
            </p:cNvPicPr>
            <p:nvPr/>
          </p:nvPicPr>
          <p:blipFill>
            <a:blip r:embed="rId6" cstate="print"/>
            <a:srcRect/>
            <a:stretch>
              <a:fillRect/>
            </a:stretch>
          </p:blipFill>
          <p:spPr bwMode="auto">
            <a:xfrm>
              <a:off x="7315200" y="5981385"/>
              <a:ext cx="228600" cy="190815"/>
            </a:xfrm>
            <a:prstGeom prst="rect">
              <a:avLst/>
            </a:prstGeom>
            <a:noFill/>
          </p:spPr>
        </p:pic>
      </p:grpSp>
      <p:cxnSp>
        <p:nvCxnSpPr>
          <p:cNvPr id="116" name="Straight Arrow Connector 115"/>
          <p:cNvCxnSpPr>
            <a:endCxn id="94" idx="1"/>
          </p:cNvCxnSpPr>
          <p:nvPr/>
        </p:nvCxnSpPr>
        <p:spPr>
          <a:xfrm flipV="1">
            <a:off x="7758092" y="1169619"/>
            <a:ext cx="1383528" cy="1159247"/>
          </a:xfrm>
          <a:prstGeom prst="straightConnector1">
            <a:avLst/>
          </a:prstGeom>
          <a:ln w="41275" cmpd="sng">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3" name="TextBox 122"/>
          <p:cNvSpPr txBox="1"/>
          <p:nvPr/>
        </p:nvSpPr>
        <p:spPr>
          <a:xfrm>
            <a:off x="619100" y="2932667"/>
            <a:ext cx="3859795" cy="276999"/>
          </a:xfrm>
          <a:prstGeom prst="rect">
            <a:avLst/>
          </a:prstGeom>
          <a:noFill/>
        </p:spPr>
        <p:txBody>
          <a:bodyPr wrap="square" lIns="0" tIns="0" rIns="0" bIns="0" rtlCol="0">
            <a:spAutoFit/>
          </a:bodyPr>
          <a:lstStyle/>
          <a:p>
            <a:endParaRPr lang="en-US" dirty="0" err="1" smtClean="0">
              <a:gradFill>
                <a:gsLst>
                  <a:gs pos="0">
                    <a:schemeClr val="tx1"/>
                  </a:gs>
                  <a:gs pos="86000">
                    <a:schemeClr val="tx1"/>
                  </a:gs>
                </a:gsLst>
                <a:lin ang="5400000" scaled="0"/>
              </a:gradFill>
            </a:endParaRPr>
          </a:p>
        </p:txBody>
      </p:sp>
      <p:sp>
        <p:nvSpPr>
          <p:cNvPr id="125" name="Rectangle 124"/>
          <p:cNvSpPr/>
          <p:nvPr/>
        </p:nvSpPr>
        <p:spPr>
          <a:xfrm>
            <a:off x="720672" y="1484867"/>
            <a:ext cx="3758221" cy="4247313"/>
          </a:xfrm>
          <a:prstGeom prst="rect">
            <a:avLst/>
          </a:prstGeom>
        </p:spPr>
        <p:txBody>
          <a:bodyPr wrap="square" lIns="91436" tIns="45718" rIns="91436" bIns="45718">
            <a:spAutoFit/>
          </a:bodyPr>
          <a:lstStyle/>
          <a:p>
            <a:pPr marL="342886" lvl="1" indent="-342886" defTabSz="711171">
              <a:lnSpc>
                <a:spcPct val="90000"/>
              </a:lnSpc>
              <a:spcBef>
                <a:spcPct val="0"/>
              </a:spcBef>
              <a:spcAft>
                <a:spcPct val="15000"/>
              </a:spcAft>
              <a:buFont typeface="+mj-lt"/>
              <a:buAutoNum type="arabicPeriod"/>
            </a:pPr>
            <a:r>
              <a:rPr lang="en-US" b="1" dirty="0" smtClean="0">
                <a:solidFill>
                  <a:schemeClr val="bg1"/>
                </a:solidFill>
              </a:rPr>
              <a:t>Ensure </a:t>
            </a:r>
            <a:r>
              <a:rPr lang="en-US" b="1" dirty="0" err="1" smtClean="0">
                <a:solidFill>
                  <a:schemeClr val="bg1"/>
                </a:solidFill>
              </a:rPr>
              <a:t>ConfigMgr</a:t>
            </a:r>
            <a:r>
              <a:rPr lang="en-US" b="1" dirty="0" smtClean="0">
                <a:solidFill>
                  <a:schemeClr val="bg1"/>
                </a:solidFill>
              </a:rPr>
              <a:t> 2007 SP2 is installed</a:t>
            </a:r>
          </a:p>
          <a:p>
            <a:pPr marL="342886" lvl="1" indent="-342886" defTabSz="711171">
              <a:lnSpc>
                <a:spcPct val="90000"/>
              </a:lnSpc>
              <a:spcBef>
                <a:spcPct val="0"/>
              </a:spcBef>
              <a:spcAft>
                <a:spcPct val="15000"/>
              </a:spcAft>
              <a:buFont typeface="+mj-lt"/>
              <a:buAutoNum type="arabicPeriod"/>
            </a:pPr>
            <a:r>
              <a:rPr lang="en-US" b="1" dirty="0" smtClean="0">
                <a:solidFill>
                  <a:schemeClr val="bg1"/>
                </a:solidFill>
              </a:rPr>
              <a:t>Install 2012 Central Administration Site</a:t>
            </a:r>
          </a:p>
          <a:p>
            <a:pPr marL="342886" lvl="1" indent="-342886" defTabSz="711171">
              <a:lnSpc>
                <a:spcPct val="90000"/>
              </a:lnSpc>
              <a:spcBef>
                <a:spcPct val="0"/>
              </a:spcBef>
              <a:spcAft>
                <a:spcPct val="15000"/>
              </a:spcAft>
              <a:buFont typeface="+mj-lt"/>
              <a:buAutoNum type="arabicPeriod"/>
            </a:pPr>
            <a:r>
              <a:rPr lang="en-US" b="1" dirty="0" smtClean="0">
                <a:solidFill>
                  <a:schemeClr val="bg1"/>
                </a:solidFill>
              </a:rPr>
              <a:t>Enable Software Update Point</a:t>
            </a:r>
          </a:p>
          <a:p>
            <a:pPr marL="342886" lvl="1" indent="-342886" defTabSz="711171">
              <a:lnSpc>
                <a:spcPct val="90000"/>
              </a:lnSpc>
              <a:spcBef>
                <a:spcPct val="0"/>
              </a:spcBef>
              <a:spcAft>
                <a:spcPct val="15000"/>
              </a:spcAft>
              <a:buFont typeface="+mj-lt"/>
              <a:buAutoNum type="arabicPeriod"/>
            </a:pPr>
            <a:r>
              <a:rPr lang="en-US" b="1" dirty="0" smtClean="0">
                <a:solidFill>
                  <a:schemeClr val="bg1"/>
                </a:solidFill>
              </a:rPr>
              <a:t>Install 2012 Primary Site</a:t>
            </a:r>
          </a:p>
          <a:p>
            <a:pPr marL="342886" lvl="1" indent="-342886" defTabSz="711171">
              <a:lnSpc>
                <a:spcPct val="90000"/>
              </a:lnSpc>
              <a:spcBef>
                <a:spcPct val="0"/>
              </a:spcBef>
              <a:spcAft>
                <a:spcPct val="15000"/>
              </a:spcAft>
              <a:buFont typeface="+mj-lt"/>
              <a:buAutoNum type="arabicPeriod"/>
            </a:pPr>
            <a:r>
              <a:rPr lang="en-US" b="1" dirty="0" smtClean="0">
                <a:solidFill>
                  <a:schemeClr val="bg1"/>
                </a:solidFill>
              </a:rPr>
              <a:t>Specify source hierarchy</a:t>
            </a:r>
          </a:p>
          <a:p>
            <a:pPr marL="342886" lvl="1" indent="-342886" defTabSz="711171">
              <a:lnSpc>
                <a:spcPct val="90000"/>
              </a:lnSpc>
              <a:spcBef>
                <a:spcPct val="0"/>
              </a:spcBef>
              <a:spcAft>
                <a:spcPct val="15000"/>
              </a:spcAft>
              <a:buFont typeface="+mj-lt"/>
              <a:buAutoNum type="arabicPeriod"/>
            </a:pPr>
            <a:r>
              <a:rPr lang="en-US" b="1" dirty="0" smtClean="0">
                <a:solidFill>
                  <a:schemeClr val="bg1"/>
                </a:solidFill>
              </a:rPr>
              <a:t>Configure Source Site </a:t>
            </a:r>
          </a:p>
          <a:p>
            <a:pPr marL="342886" lvl="1" indent="-342886" defTabSz="711171">
              <a:lnSpc>
                <a:spcPct val="90000"/>
              </a:lnSpc>
              <a:spcBef>
                <a:spcPct val="0"/>
              </a:spcBef>
              <a:spcAft>
                <a:spcPct val="15000"/>
              </a:spcAft>
              <a:buFont typeface="+mj-lt"/>
              <a:buAutoNum type="arabicPeriod"/>
            </a:pPr>
            <a:r>
              <a:rPr lang="en-US" b="1" dirty="0" smtClean="0">
                <a:solidFill>
                  <a:schemeClr val="bg1"/>
                </a:solidFill>
              </a:rPr>
              <a:t>Migrate objects</a:t>
            </a:r>
          </a:p>
          <a:p>
            <a:pPr marL="342886" lvl="1" indent="-342886" defTabSz="711171">
              <a:lnSpc>
                <a:spcPct val="90000"/>
              </a:lnSpc>
              <a:spcBef>
                <a:spcPct val="0"/>
              </a:spcBef>
              <a:spcAft>
                <a:spcPct val="15000"/>
              </a:spcAft>
              <a:buFont typeface="+mj-lt"/>
              <a:buAutoNum type="arabicPeriod"/>
            </a:pPr>
            <a:r>
              <a:rPr lang="en-US" b="1" dirty="0" smtClean="0">
                <a:solidFill>
                  <a:schemeClr val="bg1"/>
                </a:solidFill>
              </a:rPr>
              <a:t>Migrate clients</a:t>
            </a:r>
          </a:p>
          <a:p>
            <a:pPr marL="342886" lvl="1" indent="-342886" defTabSz="711171">
              <a:lnSpc>
                <a:spcPct val="90000"/>
              </a:lnSpc>
              <a:spcBef>
                <a:spcPct val="0"/>
              </a:spcBef>
              <a:spcAft>
                <a:spcPct val="15000"/>
              </a:spcAft>
              <a:buFont typeface="+mj-lt"/>
              <a:buAutoNum type="arabicPeriod"/>
            </a:pPr>
            <a:r>
              <a:rPr lang="en-US" b="1" dirty="0" smtClean="0">
                <a:solidFill>
                  <a:schemeClr val="bg1"/>
                </a:solidFill>
              </a:rPr>
              <a:t>Steps 6-8 for HQ Primary Site</a:t>
            </a:r>
          </a:p>
          <a:p>
            <a:pPr marL="342886" lvl="1" indent="-342886" defTabSz="711171">
              <a:lnSpc>
                <a:spcPct val="90000"/>
              </a:lnSpc>
              <a:spcBef>
                <a:spcPct val="0"/>
              </a:spcBef>
              <a:spcAft>
                <a:spcPct val="15000"/>
              </a:spcAft>
              <a:buFont typeface="+mj-lt"/>
              <a:buAutoNum type="arabicPeriod"/>
            </a:pPr>
            <a:r>
              <a:rPr lang="en-US" b="1" dirty="0" smtClean="0">
                <a:solidFill>
                  <a:schemeClr val="bg1"/>
                </a:solidFill>
              </a:rPr>
              <a:t>Stop data gathering process for source sites</a:t>
            </a:r>
          </a:p>
          <a:p>
            <a:pPr marL="342886" lvl="1" indent="-342886" defTabSz="711171">
              <a:lnSpc>
                <a:spcPct val="90000"/>
              </a:lnSpc>
              <a:spcBef>
                <a:spcPct val="0"/>
              </a:spcBef>
              <a:spcAft>
                <a:spcPct val="15000"/>
              </a:spcAft>
              <a:buFont typeface="+mj-lt"/>
              <a:buAutoNum type="arabicPeriod"/>
            </a:pPr>
            <a:r>
              <a:rPr lang="en-US" b="1" dirty="0" smtClean="0">
                <a:solidFill>
                  <a:schemeClr val="bg1"/>
                </a:solidFill>
              </a:rPr>
              <a:t>Uninstall </a:t>
            </a:r>
            <a:r>
              <a:rPr lang="en-US" b="1" dirty="0" err="1" smtClean="0">
                <a:solidFill>
                  <a:schemeClr val="bg1"/>
                </a:solidFill>
              </a:rPr>
              <a:t>ConfigMgr</a:t>
            </a:r>
            <a:r>
              <a:rPr lang="en-US" b="1" dirty="0" smtClean="0">
                <a:solidFill>
                  <a:schemeClr val="bg1"/>
                </a:solidFill>
              </a:rPr>
              <a:t> 2007 Primary’s</a:t>
            </a:r>
          </a:p>
        </p:txBody>
      </p:sp>
      <p:grpSp>
        <p:nvGrpSpPr>
          <p:cNvPr id="7" name="Group 68"/>
          <p:cNvGrpSpPr/>
          <p:nvPr/>
        </p:nvGrpSpPr>
        <p:grpSpPr>
          <a:xfrm>
            <a:off x="9141620" y="762006"/>
            <a:ext cx="572779" cy="857919"/>
            <a:chOff x="3200400" y="1447800"/>
            <a:chExt cx="687514" cy="1371600"/>
          </a:xfrm>
        </p:grpSpPr>
        <p:pic>
          <p:nvPicPr>
            <p:cNvPr id="94" name="Picture 5" descr="C:\Users\davidra\Documents\ClipArtforPowerpoint\DVD_ART36\Artwork_Imagery\Hardware Photos\OEM HW\SERVERS\HP ProLiant ML115 J5.png"/>
            <p:cNvPicPr>
              <a:picLocks noChangeAspect="1" noChangeArrowheads="1"/>
            </p:cNvPicPr>
            <p:nvPr/>
          </p:nvPicPr>
          <p:blipFill>
            <a:blip r:embed="rId7" cstate="print"/>
            <a:srcRect/>
            <a:stretch>
              <a:fillRect/>
            </a:stretch>
          </p:blipFill>
          <p:spPr bwMode="auto">
            <a:xfrm>
              <a:off x="3200400" y="1447800"/>
              <a:ext cx="687514" cy="1303345"/>
            </a:xfrm>
            <a:prstGeom prst="rect">
              <a:avLst/>
            </a:prstGeom>
            <a:noFill/>
          </p:spPr>
        </p:pic>
        <p:pic>
          <p:nvPicPr>
            <p:cNvPr id="107" name="Picture 2" descr="C:\Users\davidra\Documents\ClipArtforPowerpoint\DVD_ART36\Artwork_Imagery\Icons - Illustrations\_ XML ICONS\Globe internet world web online.png"/>
            <p:cNvPicPr>
              <a:picLocks noChangeAspect="1" noChangeArrowheads="1"/>
            </p:cNvPicPr>
            <p:nvPr/>
          </p:nvPicPr>
          <p:blipFill>
            <a:blip r:embed="rId8" cstate="print"/>
            <a:srcRect/>
            <a:stretch>
              <a:fillRect/>
            </a:stretch>
          </p:blipFill>
          <p:spPr bwMode="auto">
            <a:xfrm>
              <a:off x="3429000" y="2362200"/>
              <a:ext cx="457200" cy="457200"/>
            </a:xfrm>
            <a:prstGeom prst="rect">
              <a:avLst/>
            </a:prstGeom>
            <a:noFill/>
          </p:spPr>
        </p:pic>
      </p:grpSp>
      <p:pic>
        <p:nvPicPr>
          <p:cNvPr id="118" name="Picture 3" descr="C:\Users\davidra\Documents\ClipArtforPowerpoint\DVD_ART36\Artwork_Imagery\Icons - Illustrations\_ XML ICONS\Servers SQL database computer.png"/>
          <p:cNvPicPr>
            <a:picLocks noChangeAspect="1" noChangeArrowheads="1"/>
          </p:cNvPicPr>
          <p:nvPr/>
        </p:nvPicPr>
        <p:blipFill>
          <a:blip r:embed="rId5" cstate="print"/>
          <a:srcRect/>
          <a:stretch>
            <a:fillRect/>
          </a:stretch>
        </p:blipFill>
        <p:spPr bwMode="auto">
          <a:xfrm>
            <a:off x="7511505" y="838200"/>
            <a:ext cx="617622" cy="685800"/>
          </a:xfrm>
          <a:prstGeom prst="rect">
            <a:avLst/>
          </a:prstGeom>
          <a:noFill/>
        </p:spPr>
      </p:pic>
      <p:cxnSp>
        <p:nvCxnSpPr>
          <p:cNvPr id="120" name="Straight Arrow Connector 119"/>
          <p:cNvCxnSpPr>
            <a:endCxn id="94" idx="1"/>
          </p:cNvCxnSpPr>
          <p:nvPr/>
        </p:nvCxnSpPr>
        <p:spPr>
          <a:xfrm flipV="1">
            <a:off x="8201025" y="1169617"/>
            <a:ext cx="940595" cy="116261"/>
          </a:xfrm>
          <a:prstGeom prst="straightConnector1">
            <a:avLst/>
          </a:prstGeom>
          <a:ln w="41275" cmpd="sng">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8" name="Group 64"/>
          <p:cNvGrpSpPr/>
          <p:nvPr/>
        </p:nvGrpSpPr>
        <p:grpSpPr>
          <a:xfrm>
            <a:off x="9898632" y="2043115"/>
            <a:ext cx="825285" cy="619609"/>
            <a:chOff x="3086100" y="3276600"/>
            <a:chExt cx="990600" cy="990600"/>
          </a:xfrm>
        </p:grpSpPr>
        <p:pic>
          <p:nvPicPr>
            <p:cNvPr id="127" name="Picture 2" descr="C:\Users\davidra\Documents\ClipArtforPowerpoint\DVD_ART36\Artwork_Imagery\Icons - Illustrations\_ SUPER VISTA STYLE\server.png"/>
            <p:cNvPicPr>
              <a:picLocks noChangeAspect="1" noChangeArrowheads="1"/>
            </p:cNvPicPr>
            <p:nvPr/>
          </p:nvPicPr>
          <p:blipFill>
            <a:blip r:embed="rId3" cstate="print"/>
            <a:srcRect/>
            <a:stretch>
              <a:fillRect/>
            </a:stretch>
          </p:blipFill>
          <p:spPr bwMode="auto">
            <a:xfrm>
              <a:off x="3086100" y="3276600"/>
              <a:ext cx="990600" cy="990600"/>
            </a:xfrm>
            <a:prstGeom prst="rect">
              <a:avLst/>
            </a:prstGeom>
            <a:noFill/>
          </p:spPr>
        </p:pic>
        <p:pic>
          <p:nvPicPr>
            <p:cNvPr id="128" name="Picture 3" descr="C:\Users\davidra\Documents\ClipArtforPowerpoint\DVD_ART36\Artwork_Imagery\Icons - Illustrations\_ WINDOWS SERVER ICONS\Misc\Database cylinder.png"/>
            <p:cNvPicPr>
              <a:picLocks noChangeAspect="1" noChangeArrowheads="1"/>
            </p:cNvPicPr>
            <p:nvPr/>
          </p:nvPicPr>
          <p:blipFill>
            <a:blip r:embed="rId4" cstate="print">
              <a:duotone>
                <a:prstClr val="black"/>
                <a:schemeClr val="accent2">
                  <a:tint val="45000"/>
                  <a:satMod val="400000"/>
                </a:schemeClr>
              </a:duotone>
            </a:blip>
            <a:srcRect/>
            <a:stretch>
              <a:fillRect/>
            </a:stretch>
          </p:blipFill>
          <p:spPr bwMode="auto">
            <a:xfrm flipH="1">
              <a:off x="3581400" y="3810000"/>
              <a:ext cx="304800" cy="455365"/>
            </a:xfrm>
            <a:prstGeom prst="rect">
              <a:avLst/>
            </a:prstGeom>
            <a:noFill/>
          </p:spPr>
        </p:pic>
      </p:grpSp>
      <p:pic>
        <p:nvPicPr>
          <p:cNvPr id="114" name="Picture 3" descr="C:\Users\davidra\Documents\ClipArtforPowerpoint\DVD_ART36\Artwork_Imagery\Icons - Illustrations\_ XML ICONS\Servers SQL database computer.png"/>
          <p:cNvPicPr>
            <a:picLocks noChangeAspect="1" noChangeArrowheads="1"/>
          </p:cNvPicPr>
          <p:nvPr/>
        </p:nvPicPr>
        <p:blipFill>
          <a:blip r:embed="rId5" cstate="print"/>
          <a:srcRect/>
          <a:stretch>
            <a:fillRect/>
          </a:stretch>
        </p:blipFill>
        <p:spPr bwMode="auto">
          <a:xfrm>
            <a:off x="7552811" y="3657600"/>
            <a:ext cx="617622" cy="685800"/>
          </a:xfrm>
          <a:prstGeom prst="rect">
            <a:avLst/>
          </a:prstGeom>
          <a:noFill/>
        </p:spPr>
      </p:pic>
      <p:grpSp>
        <p:nvGrpSpPr>
          <p:cNvPr id="9" name="Bunch of Clients"/>
          <p:cNvGrpSpPr/>
          <p:nvPr/>
        </p:nvGrpSpPr>
        <p:grpSpPr>
          <a:xfrm>
            <a:off x="5987896" y="1371600"/>
            <a:ext cx="711015" cy="609600"/>
            <a:chOff x="7010400" y="5562600"/>
            <a:chExt cx="533400" cy="609600"/>
          </a:xfrm>
        </p:grpSpPr>
        <p:pic>
          <p:nvPicPr>
            <p:cNvPr id="131" name="Picture 130" descr="C:\Users\davidra\Documents\ClipArtforPowerpoint\DVD_ART36\Artwork_Imagery\Icons - Illustrations\_ WINDOWS SERVER ICONS\Hardware\Computer PC desktop machine.png"/>
            <p:cNvPicPr>
              <a:picLocks noChangeAspect="1" noChangeArrowheads="1"/>
            </p:cNvPicPr>
            <p:nvPr/>
          </p:nvPicPr>
          <p:blipFill>
            <a:blip r:embed="rId6" cstate="print"/>
            <a:srcRect/>
            <a:stretch>
              <a:fillRect/>
            </a:stretch>
          </p:blipFill>
          <p:spPr bwMode="auto">
            <a:xfrm>
              <a:off x="7010400" y="5562600"/>
              <a:ext cx="228600" cy="190815"/>
            </a:xfrm>
            <a:prstGeom prst="rect">
              <a:avLst/>
            </a:prstGeom>
            <a:noFill/>
          </p:spPr>
        </p:pic>
        <p:pic>
          <p:nvPicPr>
            <p:cNvPr id="132" name="Picture 4" descr="C:\Users\davidra\Documents\ClipArtforPowerpoint\DVD_ART36\Artwork_Imagery\Icons - Illustrations\_ WINDOWS SERVER ICONS\Hardware\Computer PC desktop machine.png"/>
            <p:cNvPicPr>
              <a:picLocks noChangeAspect="1" noChangeArrowheads="1"/>
            </p:cNvPicPr>
            <p:nvPr/>
          </p:nvPicPr>
          <p:blipFill>
            <a:blip r:embed="rId6" cstate="print"/>
            <a:srcRect/>
            <a:stretch>
              <a:fillRect/>
            </a:stretch>
          </p:blipFill>
          <p:spPr bwMode="auto">
            <a:xfrm>
              <a:off x="7010400" y="5695950"/>
              <a:ext cx="228600" cy="190815"/>
            </a:xfrm>
            <a:prstGeom prst="rect">
              <a:avLst/>
            </a:prstGeom>
            <a:noFill/>
          </p:spPr>
        </p:pic>
        <p:pic>
          <p:nvPicPr>
            <p:cNvPr id="133" name="Picture 4" descr="C:\Users\davidra\Documents\ClipArtforPowerpoint\DVD_ART36\Artwork_Imagery\Icons - Illustrations\_ WINDOWS SERVER ICONS\Hardware\Computer PC desktop machine.png"/>
            <p:cNvPicPr>
              <a:picLocks noChangeAspect="1" noChangeArrowheads="1"/>
            </p:cNvPicPr>
            <p:nvPr/>
          </p:nvPicPr>
          <p:blipFill>
            <a:blip r:embed="rId6" cstate="print"/>
            <a:srcRect/>
            <a:stretch>
              <a:fillRect/>
            </a:stretch>
          </p:blipFill>
          <p:spPr bwMode="auto">
            <a:xfrm>
              <a:off x="7010400" y="5842000"/>
              <a:ext cx="228600" cy="190815"/>
            </a:xfrm>
            <a:prstGeom prst="rect">
              <a:avLst/>
            </a:prstGeom>
            <a:noFill/>
          </p:spPr>
        </p:pic>
        <p:pic>
          <p:nvPicPr>
            <p:cNvPr id="134" name="Picture 4" descr="C:\Users\davidra\Documents\ClipArtforPowerpoint\DVD_ART36\Artwork_Imagery\Icons - Illustrations\_ WINDOWS SERVER ICONS\Hardware\Computer PC desktop machine.png"/>
            <p:cNvPicPr>
              <a:picLocks noChangeAspect="1" noChangeArrowheads="1"/>
            </p:cNvPicPr>
            <p:nvPr/>
          </p:nvPicPr>
          <p:blipFill>
            <a:blip r:embed="rId6" cstate="print"/>
            <a:srcRect/>
            <a:stretch>
              <a:fillRect/>
            </a:stretch>
          </p:blipFill>
          <p:spPr bwMode="auto">
            <a:xfrm>
              <a:off x="7162800" y="5638800"/>
              <a:ext cx="228600" cy="190815"/>
            </a:xfrm>
            <a:prstGeom prst="rect">
              <a:avLst/>
            </a:prstGeom>
            <a:noFill/>
          </p:spPr>
        </p:pic>
        <p:pic>
          <p:nvPicPr>
            <p:cNvPr id="135" name="Picture 4" descr="C:\Users\davidra\Documents\ClipArtforPowerpoint\DVD_ART36\Artwork_Imagery\Icons - Illustrations\_ WINDOWS SERVER ICONS\Hardware\Computer PC desktop machine.png"/>
            <p:cNvPicPr>
              <a:picLocks noChangeAspect="1" noChangeArrowheads="1"/>
            </p:cNvPicPr>
            <p:nvPr/>
          </p:nvPicPr>
          <p:blipFill>
            <a:blip r:embed="rId6" cstate="print"/>
            <a:srcRect/>
            <a:stretch>
              <a:fillRect/>
            </a:stretch>
          </p:blipFill>
          <p:spPr bwMode="auto">
            <a:xfrm>
              <a:off x="7162800" y="5772150"/>
              <a:ext cx="228600" cy="190815"/>
            </a:xfrm>
            <a:prstGeom prst="rect">
              <a:avLst/>
            </a:prstGeom>
            <a:noFill/>
          </p:spPr>
        </p:pic>
        <p:pic>
          <p:nvPicPr>
            <p:cNvPr id="136" name="Picture 4" descr="C:\Users\davidra\Documents\ClipArtforPowerpoint\DVD_ART36\Artwork_Imagery\Icons - Illustrations\_ WINDOWS SERVER ICONS\Hardware\Computer PC desktop machine.png"/>
            <p:cNvPicPr>
              <a:picLocks noChangeAspect="1" noChangeArrowheads="1"/>
            </p:cNvPicPr>
            <p:nvPr/>
          </p:nvPicPr>
          <p:blipFill>
            <a:blip r:embed="rId6" cstate="print"/>
            <a:srcRect/>
            <a:stretch>
              <a:fillRect/>
            </a:stretch>
          </p:blipFill>
          <p:spPr bwMode="auto">
            <a:xfrm>
              <a:off x="7162800" y="5918200"/>
              <a:ext cx="228600" cy="190815"/>
            </a:xfrm>
            <a:prstGeom prst="rect">
              <a:avLst/>
            </a:prstGeom>
            <a:noFill/>
          </p:spPr>
        </p:pic>
        <p:pic>
          <p:nvPicPr>
            <p:cNvPr id="137" name="Picture 4" descr="C:\Users\davidra\Documents\ClipArtforPowerpoint\DVD_ART36\Artwork_Imagery\Icons - Illustrations\_ WINDOWS SERVER ICONS\Hardware\Computer PC desktop machine.png"/>
            <p:cNvPicPr>
              <a:picLocks noChangeAspect="1" noChangeArrowheads="1"/>
            </p:cNvPicPr>
            <p:nvPr/>
          </p:nvPicPr>
          <p:blipFill>
            <a:blip r:embed="rId6" cstate="print"/>
            <a:srcRect/>
            <a:stretch>
              <a:fillRect/>
            </a:stretch>
          </p:blipFill>
          <p:spPr bwMode="auto">
            <a:xfrm>
              <a:off x="7315200" y="5701985"/>
              <a:ext cx="228600" cy="190815"/>
            </a:xfrm>
            <a:prstGeom prst="rect">
              <a:avLst/>
            </a:prstGeom>
            <a:noFill/>
          </p:spPr>
        </p:pic>
        <p:pic>
          <p:nvPicPr>
            <p:cNvPr id="138" name="Picture 4" descr="C:\Users\davidra\Documents\ClipArtforPowerpoint\DVD_ART36\Artwork_Imagery\Icons - Illustrations\_ WINDOWS SERVER ICONS\Hardware\Computer PC desktop machine.png"/>
            <p:cNvPicPr>
              <a:picLocks noChangeAspect="1" noChangeArrowheads="1"/>
            </p:cNvPicPr>
            <p:nvPr/>
          </p:nvPicPr>
          <p:blipFill>
            <a:blip r:embed="rId6" cstate="print"/>
            <a:srcRect/>
            <a:stretch>
              <a:fillRect/>
            </a:stretch>
          </p:blipFill>
          <p:spPr bwMode="auto">
            <a:xfrm>
              <a:off x="7315200" y="5835335"/>
              <a:ext cx="228600" cy="190815"/>
            </a:xfrm>
            <a:prstGeom prst="rect">
              <a:avLst/>
            </a:prstGeom>
            <a:noFill/>
          </p:spPr>
        </p:pic>
        <p:pic>
          <p:nvPicPr>
            <p:cNvPr id="139" name="Picture 4" descr="C:\Users\davidra\Documents\ClipArtforPowerpoint\DVD_ART36\Artwork_Imagery\Icons - Illustrations\_ WINDOWS SERVER ICONS\Hardware\Computer PC desktop machine.png"/>
            <p:cNvPicPr>
              <a:picLocks noChangeAspect="1" noChangeArrowheads="1"/>
            </p:cNvPicPr>
            <p:nvPr/>
          </p:nvPicPr>
          <p:blipFill>
            <a:blip r:embed="rId6" cstate="print"/>
            <a:srcRect/>
            <a:stretch>
              <a:fillRect/>
            </a:stretch>
          </p:blipFill>
          <p:spPr bwMode="auto">
            <a:xfrm>
              <a:off x="7315200" y="5981385"/>
              <a:ext cx="228600" cy="190815"/>
            </a:xfrm>
            <a:prstGeom prst="rect">
              <a:avLst/>
            </a:prstGeom>
            <a:noFill/>
          </p:spPr>
        </p:pic>
      </p:grpSp>
      <p:graphicFrame>
        <p:nvGraphicFramePr>
          <p:cNvPr id="140" name="Table 139"/>
          <p:cNvGraphicFramePr>
            <a:graphicFrameLocks noGrp="1"/>
          </p:cNvGraphicFramePr>
          <p:nvPr>
            <p:extLst>
              <p:ext uri="{D42A27DB-BD31-4B8C-83A1-F6EECF244321}">
                <p14:modId xmlns:p14="http://schemas.microsoft.com/office/powerpoint/2010/main" val="517486316"/>
              </p:ext>
            </p:extLst>
          </p:nvPr>
        </p:nvGraphicFramePr>
        <p:xfrm>
          <a:off x="8836898" y="5399824"/>
          <a:ext cx="3250353" cy="1397216"/>
        </p:xfrm>
        <a:graphic>
          <a:graphicData uri="http://schemas.openxmlformats.org/drawingml/2006/table">
            <a:tbl>
              <a:tblPr firstRow="1" bandRow="1">
                <a:tableStyleId>{5C22544A-7EE6-4342-B048-85BDC9FD1C3A}</a:tableStyleId>
              </a:tblPr>
              <a:tblGrid>
                <a:gridCol w="812588"/>
                <a:gridCol w="680817"/>
                <a:gridCol w="1756948"/>
              </a:tblGrid>
              <a:tr h="259080">
                <a:tc>
                  <a:txBody>
                    <a:bodyPr/>
                    <a:lstStyle/>
                    <a:p>
                      <a:r>
                        <a:rPr lang="en-US" sz="1100" dirty="0" smtClean="0"/>
                        <a:t>2012</a:t>
                      </a:r>
                      <a:endParaRPr lang="en-US" sz="1100" dirty="0"/>
                    </a:p>
                  </a:txBody>
                  <a:tcPr marL="121888" marR="121888"/>
                </a:tc>
                <a:tc>
                  <a:txBody>
                    <a:bodyPr/>
                    <a:lstStyle/>
                    <a:p>
                      <a:r>
                        <a:rPr lang="en-US" sz="1100" dirty="0" smtClean="0"/>
                        <a:t>2007</a:t>
                      </a:r>
                      <a:endParaRPr lang="en-US" sz="1100" dirty="0"/>
                    </a:p>
                  </a:txBody>
                  <a:tcPr marL="121888" marR="121888"/>
                </a:tc>
                <a:tc>
                  <a:txBody>
                    <a:bodyPr/>
                    <a:lstStyle/>
                    <a:p>
                      <a:r>
                        <a:rPr lang="en-US" sz="1100" dirty="0" smtClean="0"/>
                        <a:t>Site</a:t>
                      </a:r>
                      <a:endParaRPr lang="en-US" sz="1100" dirty="0"/>
                    </a:p>
                  </a:txBody>
                  <a:tcPr marL="121888" marR="121888"/>
                </a:tc>
              </a:tr>
              <a:tr h="569068">
                <a:tc>
                  <a:txBody>
                    <a:bodyPr/>
                    <a:lstStyle/>
                    <a:p>
                      <a:endParaRPr lang="en-US" sz="1900" dirty="0"/>
                    </a:p>
                  </a:txBody>
                  <a:tcPr marL="121888" marR="121888"/>
                </a:tc>
                <a:tc>
                  <a:txBody>
                    <a:bodyPr/>
                    <a:lstStyle/>
                    <a:p>
                      <a:endParaRPr lang="en-US" sz="1100" dirty="0"/>
                    </a:p>
                  </a:txBody>
                  <a:tcPr marL="121888" marR="121888"/>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100" dirty="0" smtClean="0"/>
                        <a:t>Central Admin Site</a:t>
                      </a:r>
                    </a:p>
                  </a:txBody>
                  <a:tcPr marL="121888" marR="121888"/>
                </a:tc>
              </a:tr>
              <a:tr h="569068">
                <a:tc>
                  <a:txBody>
                    <a:bodyPr/>
                    <a:lstStyle/>
                    <a:p>
                      <a:endParaRPr lang="en-US" sz="1900" dirty="0"/>
                    </a:p>
                  </a:txBody>
                  <a:tcPr marL="121888" marR="121888"/>
                </a:tc>
                <a:tc>
                  <a:txBody>
                    <a:bodyPr/>
                    <a:lstStyle/>
                    <a:p>
                      <a:endParaRPr lang="en-US" sz="1100" dirty="0"/>
                    </a:p>
                  </a:txBody>
                  <a:tcPr marL="121888" marR="121888"/>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100" dirty="0" smtClean="0"/>
                        <a:t>Primary Site</a:t>
                      </a:r>
                      <a:endParaRPr lang="en-US" sz="1100" dirty="0"/>
                    </a:p>
                  </a:txBody>
                  <a:tcPr marL="121888" marR="121888"/>
                </a:tc>
              </a:tr>
            </a:tbl>
          </a:graphicData>
        </a:graphic>
      </p:graphicFrame>
      <p:grpSp>
        <p:nvGrpSpPr>
          <p:cNvPr id="10" name="Group 140"/>
          <p:cNvGrpSpPr/>
          <p:nvPr/>
        </p:nvGrpSpPr>
        <p:grpSpPr>
          <a:xfrm>
            <a:off x="8938473" y="6238024"/>
            <a:ext cx="609441" cy="457200"/>
            <a:chOff x="1905000" y="4724400"/>
            <a:chExt cx="457200" cy="457200"/>
          </a:xfrm>
        </p:grpSpPr>
        <p:pic>
          <p:nvPicPr>
            <p:cNvPr id="142" name="Picture 2" descr="C:\Users\davidra\Documents\ClipArtforPowerpoint\DVD_ART36\Artwork_Imagery\Icons - Illustrations\_ SUPER VISTA STYLE\server.png"/>
            <p:cNvPicPr>
              <a:picLocks noChangeAspect="1" noChangeArrowheads="1"/>
            </p:cNvPicPr>
            <p:nvPr/>
          </p:nvPicPr>
          <p:blipFill>
            <a:blip r:embed="rId9" cstate="print"/>
            <a:srcRect/>
            <a:stretch>
              <a:fillRect/>
            </a:stretch>
          </p:blipFill>
          <p:spPr bwMode="auto">
            <a:xfrm>
              <a:off x="1905000" y="4724400"/>
              <a:ext cx="457200" cy="457200"/>
            </a:xfrm>
            <a:prstGeom prst="rect">
              <a:avLst/>
            </a:prstGeom>
            <a:noFill/>
          </p:spPr>
        </p:pic>
        <p:pic>
          <p:nvPicPr>
            <p:cNvPr id="143" name="Picture 4" descr="C:\Users\davidra\Documents\ClipArtforPowerpoint\DVD_ART35\Artwork_Imagery\Icons - Illustrations\_WINDOWS SERVER ICONS\Misc\Database cylinder.png"/>
            <p:cNvPicPr>
              <a:picLocks noChangeAspect="1" noChangeArrowheads="1"/>
            </p:cNvPicPr>
            <p:nvPr/>
          </p:nvPicPr>
          <p:blipFill>
            <a:blip r:embed="rId10" cstate="print"/>
            <a:srcRect/>
            <a:stretch>
              <a:fillRect/>
            </a:stretch>
          </p:blipFill>
          <p:spPr bwMode="auto">
            <a:xfrm>
              <a:off x="2133600" y="4876800"/>
              <a:ext cx="175846" cy="262709"/>
            </a:xfrm>
            <a:prstGeom prst="rect">
              <a:avLst/>
            </a:prstGeom>
            <a:noFill/>
          </p:spPr>
        </p:pic>
      </p:grpSp>
      <p:pic>
        <p:nvPicPr>
          <p:cNvPr id="149" name="Picture 3" descr="C:\Users\davidra\Documents\ClipArtforPowerpoint\DVD_ART36\Artwork_Imagery\Icons - Illustrations\_ XML ICONS\Servers SQL database computer.png"/>
          <p:cNvPicPr>
            <a:picLocks noChangeAspect="1" noChangeArrowheads="1"/>
          </p:cNvPicPr>
          <p:nvPr/>
        </p:nvPicPr>
        <p:blipFill>
          <a:blip r:embed="rId5" cstate="print"/>
          <a:srcRect/>
          <a:stretch>
            <a:fillRect/>
          </a:stretch>
        </p:blipFill>
        <p:spPr bwMode="auto">
          <a:xfrm>
            <a:off x="9852639" y="6314224"/>
            <a:ext cx="343123" cy="381000"/>
          </a:xfrm>
          <a:prstGeom prst="rect">
            <a:avLst/>
          </a:prstGeom>
          <a:noFill/>
        </p:spPr>
      </p:pic>
      <p:cxnSp>
        <p:nvCxnSpPr>
          <p:cNvPr id="172" name="Straight Arrow Connector 171"/>
          <p:cNvCxnSpPr>
            <a:endCxn id="94" idx="1"/>
          </p:cNvCxnSpPr>
          <p:nvPr/>
        </p:nvCxnSpPr>
        <p:spPr>
          <a:xfrm flipV="1">
            <a:off x="8143879" y="1169618"/>
            <a:ext cx="997744" cy="2487987"/>
          </a:xfrm>
          <a:prstGeom prst="straightConnector1">
            <a:avLst/>
          </a:prstGeom>
          <a:ln w="41275" cmpd="sng">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a:endCxn id="94" idx="1"/>
          </p:cNvCxnSpPr>
          <p:nvPr/>
        </p:nvCxnSpPr>
        <p:spPr>
          <a:xfrm flipV="1">
            <a:off x="8286756" y="1169619"/>
            <a:ext cx="854869" cy="3530975"/>
          </a:xfrm>
          <a:prstGeom prst="straightConnector1">
            <a:avLst/>
          </a:prstGeom>
          <a:ln w="41275" cmpd="sng">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3" name="TextBox 112"/>
          <p:cNvSpPr txBox="1"/>
          <p:nvPr/>
        </p:nvSpPr>
        <p:spPr>
          <a:xfrm>
            <a:off x="5586546" y="2743203"/>
            <a:ext cx="1117309" cy="169277"/>
          </a:xfrm>
          <a:prstGeom prst="rect">
            <a:avLst/>
          </a:prstGeom>
          <a:noFill/>
        </p:spPr>
        <p:txBody>
          <a:bodyPr wrap="square" lIns="0" tIns="0" rIns="0" bIns="0" rtlCol="0">
            <a:spAutoFit/>
          </a:bodyPr>
          <a:lstStyle/>
          <a:p>
            <a:r>
              <a:rPr lang="en-US" sz="1100" dirty="0">
                <a:gradFill>
                  <a:gsLst>
                    <a:gs pos="0">
                      <a:schemeClr val="tx1"/>
                    </a:gs>
                    <a:gs pos="86000">
                      <a:schemeClr val="tx1"/>
                    </a:gs>
                  </a:gsLst>
                  <a:lin ang="5400000" scaled="0"/>
                </a:gradFill>
              </a:rPr>
              <a:t>15,000 clients</a:t>
            </a:r>
          </a:p>
        </p:txBody>
      </p:sp>
      <p:sp>
        <p:nvSpPr>
          <p:cNvPr id="115" name="TextBox 114"/>
          <p:cNvSpPr txBox="1"/>
          <p:nvPr/>
        </p:nvSpPr>
        <p:spPr>
          <a:xfrm>
            <a:off x="5835424" y="4776794"/>
            <a:ext cx="1117309" cy="169277"/>
          </a:xfrm>
          <a:prstGeom prst="rect">
            <a:avLst/>
          </a:prstGeom>
          <a:noFill/>
        </p:spPr>
        <p:txBody>
          <a:bodyPr wrap="square" lIns="0" tIns="0" rIns="0" bIns="0" rtlCol="0">
            <a:spAutoFit/>
          </a:bodyPr>
          <a:lstStyle/>
          <a:p>
            <a:r>
              <a:rPr lang="en-US" sz="1100" dirty="0">
                <a:gradFill>
                  <a:gsLst>
                    <a:gs pos="0">
                      <a:schemeClr val="tx1"/>
                    </a:gs>
                    <a:gs pos="86000">
                      <a:schemeClr val="tx1"/>
                    </a:gs>
                  </a:gsLst>
                  <a:lin ang="5400000" scaled="0"/>
                </a:gradFill>
              </a:rPr>
              <a:t>10,000 clients</a:t>
            </a:r>
          </a:p>
        </p:txBody>
      </p:sp>
      <p:grpSp>
        <p:nvGrpSpPr>
          <p:cNvPr id="11" name="Group 68"/>
          <p:cNvGrpSpPr/>
          <p:nvPr/>
        </p:nvGrpSpPr>
        <p:grpSpPr>
          <a:xfrm>
            <a:off x="9040045" y="5705408"/>
            <a:ext cx="304721" cy="456416"/>
            <a:chOff x="3200400" y="1447800"/>
            <a:chExt cx="687514" cy="1371600"/>
          </a:xfrm>
        </p:grpSpPr>
        <p:pic>
          <p:nvPicPr>
            <p:cNvPr id="121" name="Picture 5" descr="C:\Users\davidra\Documents\ClipArtforPowerpoint\DVD_ART36\Artwork_Imagery\Hardware Photos\OEM HW\SERVERS\HP ProLiant ML115 J5.png"/>
            <p:cNvPicPr>
              <a:picLocks noChangeAspect="1" noChangeArrowheads="1"/>
            </p:cNvPicPr>
            <p:nvPr/>
          </p:nvPicPr>
          <p:blipFill>
            <a:blip r:embed="rId7" cstate="print"/>
            <a:srcRect/>
            <a:stretch>
              <a:fillRect/>
            </a:stretch>
          </p:blipFill>
          <p:spPr bwMode="auto">
            <a:xfrm>
              <a:off x="3200400" y="1447800"/>
              <a:ext cx="687514" cy="1303345"/>
            </a:xfrm>
            <a:prstGeom prst="rect">
              <a:avLst/>
            </a:prstGeom>
            <a:noFill/>
          </p:spPr>
        </p:pic>
        <p:pic>
          <p:nvPicPr>
            <p:cNvPr id="129" name="Picture 2" descr="C:\Users\davidra\Documents\ClipArtforPowerpoint\DVD_ART36\Artwork_Imagery\Icons - Illustrations\_ XML ICONS\Globe internet world web online.png"/>
            <p:cNvPicPr>
              <a:picLocks noChangeAspect="1" noChangeArrowheads="1"/>
            </p:cNvPicPr>
            <p:nvPr/>
          </p:nvPicPr>
          <p:blipFill>
            <a:blip r:embed="rId8" cstate="print"/>
            <a:srcRect/>
            <a:stretch>
              <a:fillRect/>
            </a:stretch>
          </p:blipFill>
          <p:spPr bwMode="auto">
            <a:xfrm>
              <a:off x="3429000" y="2362200"/>
              <a:ext cx="457200" cy="457200"/>
            </a:xfrm>
            <a:prstGeom prst="rect">
              <a:avLst/>
            </a:prstGeom>
            <a:noFill/>
          </p:spPr>
        </p:pic>
      </p:grpSp>
      <p:pic>
        <p:nvPicPr>
          <p:cNvPr id="144" name="Picture 3" descr="C:\Users\davidra\Documents\ClipArtforPowerpoint\DVD_ART36\Artwork_Imagery\Icons - Illustrations\_ WINDOWS SERVER ICONS\Misc\Database cylinder.png"/>
          <p:cNvPicPr>
            <a:picLocks noChangeAspect="1" noChangeArrowheads="1"/>
          </p:cNvPicPr>
          <p:nvPr/>
        </p:nvPicPr>
        <p:blipFill>
          <a:blip r:embed="rId4" cstate="print">
            <a:duotone>
              <a:prstClr val="black"/>
              <a:schemeClr val="accent2">
                <a:tint val="45000"/>
                <a:satMod val="400000"/>
              </a:schemeClr>
            </a:duotone>
          </a:blip>
          <a:srcRect/>
          <a:stretch>
            <a:fillRect/>
          </a:stretch>
        </p:blipFill>
        <p:spPr bwMode="auto">
          <a:xfrm flipH="1">
            <a:off x="9231800" y="6390426"/>
            <a:ext cx="220956" cy="247836"/>
          </a:xfrm>
          <a:prstGeom prst="rect">
            <a:avLst/>
          </a:prstGeom>
          <a:noFill/>
        </p:spPr>
      </p:pic>
      <p:pic>
        <p:nvPicPr>
          <p:cNvPr id="112" name="Picture 3" descr="C:\Users\davidra\Documents\ClipArtforPowerpoint\DVD_ART36\Artwork_Imagery\Icons - Illustrations\_ XML ICONS\Servers SQL database computer.png"/>
          <p:cNvPicPr>
            <a:picLocks noChangeAspect="1" noChangeArrowheads="1"/>
          </p:cNvPicPr>
          <p:nvPr/>
        </p:nvPicPr>
        <p:blipFill>
          <a:blip r:embed="rId5" cstate="print"/>
          <a:srcRect/>
          <a:stretch>
            <a:fillRect/>
          </a:stretch>
        </p:blipFill>
        <p:spPr bwMode="auto">
          <a:xfrm>
            <a:off x="7554371" y="4700587"/>
            <a:ext cx="617622" cy="685800"/>
          </a:xfrm>
          <a:prstGeom prst="rect">
            <a:avLst/>
          </a:prstGeom>
          <a:noFill/>
        </p:spPr>
      </p:pic>
      <p:grpSp>
        <p:nvGrpSpPr>
          <p:cNvPr id="12" name="Group 88"/>
          <p:cNvGrpSpPr/>
          <p:nvPr/>
        </p:nvGrpSpPr>
        <p:grpSpPr>
          <a:xfrm>
            <a:off x="7654153" y="842963"/>
            <a:ext cx="558993" cy="471488"/>
            <a:chOff x="6300788" y="405228"/>
            <a:chExt cx="840818" cy="709197"/>
          </a:xfrm>
        </p:grpSpPr>
        <p:pic>
          <p:nvPicPr>
            <p:cNvPr id="92" name="Picture 2" descr="C:\Users\davidra\Documents\ClipArtforPowerpoint\DVD_ART36\Artwork_Imagery\Icons - Illustrations\_ WINDOWS SERVER ICONS\Misc\Boxed Update retail software.png"/>
            <p:cNvPicPr>
              <a:picLocks noChangeAspect="1" noChangeArrowheads="1"/>
            </p:cNvPicPr>
            <p:nvPr/>
          </p:nvPicPr>
          <p:blipFill>
            <a:blip r:embed="rId11" cstate="print"/>
            <a:srcRect/>
            <a:stretch>
              <a:fillRect/>
            </a:stretch>
          </p:blipFill>
          <p:spPr bwMode="auto">
            <a:xfrm>
              <a:off x="6300788" y="405228"/>
              <a:ext cx="621346" cy="435439"/>
            </a:xfrm>
            <a:prstGeom prst="rect">
              <a:avLst/>
            </a:prstGeom>
            <a:noFill/>
          </p:spPr>
        </p:pic>
        <p:pic>
          <p:nvPicPr>
            <p:cNvPr id="93" name="Picture 5" descr="C:\Users\davidra\Documents\ClipArtforPowerpoint\DVD_ART36\Artwork_Imagery\Icons - Illustrations\_ WINDOWS VISTA ICONS\Software box retail DVD package.png"/>
            <p:cNvPicPr>
              <a:picLocks noChangeAspect="1" noChangeArrowheads="1"/>
            </p:cNvPicPr>
            <p:nvPr/>
          </p:nvPicPr>
          <p:blipFill>
            <a:blip r:embed="rId12" cstate="print"/>
            <a:srcRect/>
            <a:stretch>
              <a:fillRect/>
            </a:stretch>
          </p:blipFill>
          <p:spPr bwMode="auto">
            <a:xfrm>
              <a:off x="6494075" y="628650"/>
              <a:ext cx="647531" cy="485775"/>
            </a:xfrm>
            <a:prstGeom prst="rect">
              <a:avLst/>
            </a:prstGeom>
            <a:noFill/>
          </p:spPr>
        </p:pic>
      </p:grpSp>
      <p:cxnSp>
        <p:nvCxnSpPr>
          <p:cNvPr id="104" name="Straight Connector 103"/>
          <p:cNvCxnSpPr>
            <a:stCxn id="114" idx="0"/>
            <a:endCxn id="90" idx="2"/>
          </p:cNvCxnSpPr>
          <p:nvPr/>
        </p:nvCxnSpPr>
        <p:spPr>
          <a:xfrm rot="16200000" flipV="1">
            <a:off x="7104417" y="2900404"/>
            <a:ext cx="1066800" cy="447599"/>
          </a:xfrm>
          <a:prstGeom prst="line">
            <a:avLst/>
          </a:prstGeom>
          <a:ln w="57150">
            <a:solidFill>
              <a:srgbClr val="FFFF00"/>
            </a:solidFill>
            <a:prstDash val="dash"/>
          </a:ln>
        </p:spPr>
        <p:style>
          <a:lnRef idx="3">
            <a:schemeClr val="accent4"/>
          </a:lnRef>
          <a:fillRef idx="0">
            <a:schemeClr val="accent4"/>
          </a:fillRef>
          <a:effectRef idx="2">
            <a:schemeClr val="accent4"/>
          </a:effectRef>
          <a:fontRef idx="minor">
            <a:schemeClr val="tx1"/>
          </a:fontRef>
        </p:style>
      </p:cxnSp>
      <p:cxnSp>
        <p:nvCxnSpPr>
          <p:cNvPr id="141" name="Straight Connector 140"/>
          <p:cNvCxnSpPr>
            <a:stCxn id="112" idx="0"/>
          </p:cNvCxnSpPr>
          <p:nvPr/>
        </p:nvCxnSpPr>
        <p:spPr>
          <a:xfrm rot="5400000" flipH="1" flipV="1">
            <a:off x="7636219" y="4470350"/>
            <a:ext cx="457200" cy="3280"/>
          </a:xfrm>
          <a:prstGeom prst="line">
            <a:avLst/>
          </a:prstGeom>
          <a:ln w="57150">
            <a:solidFill>
              <a:srgbClr val="FFFF00"/>
            </a:solidFill>
            <a:prstDash val="dash"/>
          </a:ln>
        </p:spPr>
        <p:style>
          <a:lnRef idx="3">
            <a:schemeClr val="accent4"/>
          </a:lnRef>
          <a:fillRef idx="0">
            <a:schemeClr val="accent4"/>
          </a:fillRef>
          <a:effectRef idx="2">
            <a:schemeClr val="accent4"/>
          </a:effectRef>
          <a:fontRef idx="minor">
            <a:schemeClr val="tx1"/>
          </a:fontRef>
        </p:style>
      </p:cxnSp>
      <p:cxnSp>
        <p:nvCxnSpPr>
          <p:cNvPr id="148" name="Straight Connector 147"/>
          <p:cNvCxnSpPr>
            <a:stCxn id="90" idx="0"/>
            <a:endCxn id="118" idx="2"/>
          </p:cNvCxnSpPr>
          <p:nvPr/>
        </p:nvCxnSpPr>
        <p:spPr>
          <a:xfrm rot="5400000" flipH="1" flipV="1">
            <a:off x="7426664" y="1511353"/>
            <a:ext cx="381000" cy="406294"/>
          </a:xfrm>
          <a:prstGeom prst="line">
            <a:avLst/>
          </a:prstGeom>
          <a:ln w="57150">
            <a:solidFill>
              <a:srgbClr val="FFFF00"/>
            </a:solidFill>
            <a:prstDash val="dash"/>
          </a:ln>
        </p:spPr>
        <p:style>
          <a:lnRef idx="3">
            <a:schemeClr val="accent4"/>
          </a:lnRef>
          <a:fillRef idx="0">
            <a:schemeClr val="accent4"/>
          </a:fillRef>
          <a:effectRef idx="2">
            <a:schemeClr val="accent4"/>
          </a:effectRef>
          <a:fontRef idx="minor">
            <a:schemeClr val="tx1"/>
          </a:fontRef>
        </p:style>
      </p:cxnSp>
      <p:grpSp>
        <p:nvGrpSpPr>
          <p:cNvPr id="13" name="Group 151"/>
          <p:cNvGrpSpPr/>
          <p:nvPr/>
        </p:nvGrpSpPr>
        <p:grpSpPr>
          <a:xfrm>
            <a:off x="7249341" y="1824039"/>
            <a:ext cx="558993" cy="471488"/>
            <a:chOff x="6300788" y="405228"/>
            <a:chExt cx="840818" cy="709197"/>
          </a:xfrm>
        </p:grpSpPr>
        <p:pic>
          <p:nvPicPr>
            <p:cNvPr id="153" name="Picture 2" descr="C:\Users\davidra\Documents\ClipArtforPowerpoint\DVD_ART36\Artwork_Imagery\Icons - Illustrations\_ WINDOWS SERVER ICONS\Misc\Boxed Update retail software.png"/>
            <p:cNvPicPr>
              <a:picLocks noChangeAspect="1" noChangeArrowheads="1"/>
            </p:cNvPicPr>
            <p:nvPr/>
          </p:nvPicPr>
          <p:blipFill>
            <a:blip r:embed="rId11" cstate="print"/>
            <a:srcRect/>
            <a:stretch>
              <a:fillRect/>
            </a:stretch>
          </p:blipFill>
          <p:spPr bwMode="auto">
            <a:xfrm>
              <a:off x="6300788" y="405228"/>
              <a:ext cx="621346" cy="435439"/>
            </a:xfrm>
            <a:prstGeom prst="rect">
              <a:avLst/>
            </a:prstGeom>
            <a:noFill/>
          </p:spPr>
        </p:pic>
        <p:pic>
          <p:nvPicPr>
            <p:cNvPr id="154" name="Picture 5" descr="C:\Users\davidra\Documents\ClipArtforPowerpoint\DVD_ART36\Artwork_Imagery\Icons - Illustrations\_ WINDOWS VISTA ICONS\Software box retail DVD package.png"/>
            <p:cNvPicPr>
              <a:picLocks noChangeAspect="1" noChangeArrowheads="1"/>
            </p:cNvPicPr>
            <p:nvPr/>
          </p:nvPicPr>
          <p:blipFill>
            <a:blip r:embed="rId12" cstate="print"/>
            <a:srcRect/>
            <a:stretch>
              <a:fillRect/>
            </a:stretch>
          </p:blipFill>
          <p:spPr bwMode="auto">
            <a:xfrm>
              <a:off x="6494075" y="628650"/>
              <a:ext cx="647531" cy="485775"/>
            </a:xfrm>
            <a:prstGeom prst="rect">
              <a:avLst/>
            </a:prstGeom>
            <a:noFill/>
          </p:spPr>
        </p:pic>
      </p:grpSp>
      <p:grpSp>
        <p:nvGrpSpPr>
          <p:cNvPr id="14" name="Group 154"/>
          <p:cNvGrpSpPr/>
          <p:nvPr/>
        </p:nvGrpSpPr>
        <p:grpSpPr>
          <a:xfrm>
            <a:off x="7635110" y="3609975"/>
            <a:ext cx="558993" cy="471488"/>
            <a:chOff x="6300788" y="405228"/>
            <a:chExt cx="840818" cy="709197"/>
          </a:xfrm>
        </p:grpSpPr>
        <p:pic>
          <p:nvPicPr>
            <p:cNvPr id="156" name="Picture 2" descr="C:\Users\davidra\Documents\ClipArtforPowerpoint\DVD_ART36\Artwork_Imagery\Icons - Illustrations\_ WINDOWS SERVER ICONS\Misc\Boxed Update retail software.png"/>
            <p:cNvPicPr>
              <a:picLocks noChangeAspect="1" noChangeArrowheads="1"/>
            </p:cNvPicPr>
            <p:nvPr/>
          </p:nvPicPr>
          <p:blipFill>
            <a:blip r:embed="rId11" cstate="print"/>
            <a:srcRect/>
            <a:stretch>
              <a:fillRect/>
            </a:stretch>
          </p:blipFill>
          <p:spPr bwMode="auto">
            <a:xfrm>
              <a:off x="6300788" y="405228"/>
              <a:ext cx="621346" cy="435439"/>
            </a:xfrm>
            <a:prstGeom prst="rect">
              <a:avLst/>
            </a:prstGeom>
            <a:noFill/>
          </p:spPr>
        </p:pic>
        <p:pic>
          <p:nvPicPr>
            <p:cNvPr id="157" name="Picture 5" descr="C:\Users\davidra\Documents\ClipArtforPowerpoint\DVD_ART36\Artwork_Imagery\Icons - Illustrations\_ WINDOWS VISTA ICONS\Software box retail DVD package.png"/>
            <p:cNvPicPr>
              <a:picLocks noChangeAspect="1" noChangeArrowheads="1"/>
            </p:cNvPicPr>
            <p:nvPr/>
          </p:nvPicPr>
          <p:blipFill>
            <a:blip r:embed="rId12" cstate="print"/>
            <a:srcRect/>
            <a:stretch>
              <a:fillRect/>
            </a:stretch>
          </p:blipFill>
          <p:spPr bwMode="auto">
            <a:xfrm>
              <a:off x="6494075" y="628650"/>
              <a:ext cx="647531" cy="485775"/>
            </a:xfrm>
            <a:prstGeom prst="rect">
              <a:avLst/>
            </a:prstGeom>
            <a:noFill/>
          </p:spPr>
        </p:pic>
      </p:grpSp>
      <p:grpSp>
        <p:nvGrpSpPr>
          <p:cNvPr id="16" name="Group 157"/>
          <p:cNvGrpSpPr/>
          <p:nvPr/>
        </p:nvGrpSpPr>
        <p:grpSpPr>
          <a:xfrm>
            <a:off x="7820848" y="4638676"/>
            <a:ext cx="558993" cy="471488"/>
            <a:chOff x="6300788" y="405228"/>
            <a:chExt cx="840818" cy="709197"/>
          </a:xfrm>
        </p:grpSpPr>
        <p:pic>
          <p:nvPicPr>
            <p:cNvPr id="159" name="Picture 2" descr="C:\Users\davidra\Documents\ClipArtforPowerpoint\DVD_ART36\Artwork_Imagery\Icons - Illustrations\_ WINDOWS SERVER ICONS\Misc\Boxed Update retail software.png"/>
            <p:cNvPicPr>
              <a:picLocks noChangeAspect="1" noChangeArrowheads="1"/>
            </p:cNvPicPr>
            <p:nvPr/>
          </p:nvPicPr>
          <p:blipFill>
            <a:blip r:embed="rId11" cstate="print"/>
            <a:srcRect/>
            <a:stretch>
              <a:fillRect/>
            </a:stretch>
          </p:blipFill>
          <p:spPr bwMode="auto">
            <a:xfrm>
              <a:off x="6300788" y="405228"/>
              <a:ext cx="621346" cy="435439"/>
            </a:xfrm>
            <a:prstGeom prst="rect">
              <a:avLst/>
            </a:prstGeom>
            <a:noFill/>
          </p:spPr>
        </p:pic>
        <p:pic>
          <p:nvPicPr>
            <p:cNvPr id="160" name="Picture 5" descr="C:\Users\davidra\Documents\ClipArtforPowerpoint\DVD_ART36\Artwork_Imagery\Icons - Illustrations\_ WINDOWS VISTA ICONS\Software box retail DVD package.png"/>
            <p:cNvPicPr>
              <a:picLocks noChangeAspect="1" noChangeArrowheads="1"/>
            </p:cNvPicPr>
            <p:nvPr/>
          </p:nvPicPr>
          <p:blipFill>
            <a:blip r:embed="rId12" cstate="print"/>
            <a:srcRect/>
            <a:stretch>
              <a:fillRect/>
            </a:stretch>
          </p:blipFill>
          <p:spPr bwMode="auto">
            <a:xfrm>
              <a:off x="6494075" y="628650"/>
              <a:ext cx="647531" cy="485775"/>
            </a:xfrm>
            <a:prstGeom prst="rect">
              <a:avLst/>
            </a:prstGeom>
            <a:noFill/>
          </p:spPr>
        </p:pic>
      </p:grpSp>
      <p:cxnSp>
        <p:nvCxnSpPr>
          <p:cNvPr id="165" name="Straight Connector 164"/>
          <p:cNvCxnSpPr>
            <a:stCxn id="17" idx="0"/>
            <a:endCxn id="107" idx="2"/>
          </p:cNvCxnSpPr>
          <p:nvPr/>
        </p:nvCxnSpPr>
        <p:spPr>
          <a:xfrm flipV="1">
            <a:off x="9323853" y="1619925"/>
            <a:ext cx="198668" cy="2672521"/>
          </a:xfrm>
          <a:prstGeom prst="line">
            <a:avLst/>
          </a:prstGeom>
          <a:ln w="57150">
            <a:solidFill>
              <a:schemeClr val="accent4"/>
            </a:solidFill>
            <a:prstDash val="dash"/>
          </a:ln>
        </p:spPr>
        <p:style>
          <a:lnRef idx="1">
            <a:schemeClr val="accent2"/>
          </a:lnRef>
          <a:fillRef idx="0">
            <a:schemeClr val="accent2"/>
          </a:fillRef>
          <a:effectRef idx="0">
            <a:schemeClr val="accent2"/>
          </a:effectRef>
          <a:fontRef idx="minor">
            <a:schemeClr val="tx1"/>
          </a:fontRef>
        </p:style>
      </p:cxnSp>
      <p:cxnSp>
        <p:nvCxnSpPr>
          <p:cNvPr id="168" name="Straight Connector 167"/>
          <p:cNvCxnSpPr>
            <a:stCxn id="127" idx="0"/>
            <a:endCxn id="107" idx="2"/>
          </p:cNvCxnSpPr>
          <p:nvPr/>
        </p:nvCxnSpPr>
        <p:spPr>
          <a:xfrm flipH="1" flipV="1">
            <a:off x="9522521" y="1619924"/>
            <a:ext cx="788749" cy="423191"/>
          </a:xfrm>
          <a:prstGeom prst="line">
            <a:avLst/>
          </a:prstGeom>
          <a:ln w="57150">
            <a:solidFill>
              <a:schemeClr val="accent4"/>
            </a:solidFill>
            <a:prstDash val="dash"/>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560445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type="lt">
                                    <p:tmPct val="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5">
                                            <p:txEl>
                                              <p:pRg st="0" end="0"/>
                                            </p:txEl>
                                          </p:spTgt>
                                        </p:tgtEl>
                                        <p:attrNameLst>
                                          <p:attrName>style.visibility</p:attrName>
                                        </p:attrNameLst>
                                      </p:cBhvr>
                                      <p:to>
                                        <p:strVal val="visible"/>
                                      </p:to>
                                    </p:set>
                                    <p:animEffect transition="in" filter="fade">
                                      <p:cBhvr>
                                        <p:cTn id="11" dur="500"/>
                                        <p:tgtEl>
                                          <p:spTgt spid="12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3" presetClass="emph" presetSubtype="2" fill="hold" nodeType="withEffect">
                                  <p:stCondLst>
                                    <p:cond delay="0"/>
                                  </p:stCondLst>
                                  <p:childTnLst>
                                    <p:animClr clrSpc="rgb" dir="cw">
                                      <p:cBhvr override="childStyle">
                                        <p:cTn id="18" dur="500" fill="hold"/>
                                        <p:tgtEl>
                                          <p:spTgt spid="125">
                                            <p:txEl>
                                              <p:pRg st="0" end="0"/>
                                            </p:txEl>
                                          </p:spTgt>
                                        </p:tgtEl>
                                        <p:attrNameLst>
                                          <p:attrName>style.color</p:attrName>
                                        </p:attrNameLst>
                                      </p:cBhvr>
                                      <p:to>
                                        <a:srgbClr val="777777"/>
                                      </p:to>
                                    </p:animClr>
                                  </p:childTnLst>
                                </p:cTn>
                              </p:par>
                              <p:par>
                                <p:cTn id="19" presetID="10" presetClass="entr" presetSubtype="0" fill="hold" grpId="0" nodeType="withEffect">
                                  <p:stCondLst>
                                    <p:cond delay="0"/>
                                  </p:stCondLst>
                                  <p:childTnLst>
                                    <p:set>
                                      <p:cBhvr>
                                        <p:cTn id="20" dur="1" fill="hold">
                                          <p:stCondLst>
                                            <p:cond delay="0"/>
                                          </p:stCondLst>
                                        </p:cTn>
                                        <p:tgtEl>
                                          <p:spTgt spid="125">
                                            <p:txEl>
                                              <p:pRg st="1" end="1"/>
                                            </p:txEl>
                                          </p:spTgt>
                                        </p:tgtEl>
                                        <p:attrNameLst>
                                          <p:attrName>style.visibility</p:attrName>
                                        </p:attrNameLst>
                                      </p:cBhvr>
                                      <p:to>
                                        <p:strVal val="visible"/>
                                      </p:to>
                                    </p:set>
                                    <p:animEffect transition="in" filter="fade">
                                      <p:cBhvr>
                                        <p:cTn id="21" dur="500"/>
                                        <p:tgtEl>
                                          <p:spTgt spid="125">
                                            <p:txEl>
                                              <p:pRg st="1" end="1"/>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5">
                                            <p:txEl>
                                              <p:pRg st="2" end="2"/>
                                            </p:txEl>
                                          </p:spTgt>
                                        </p:tgtEl>
                                        <p:attrNameLst>
                                          <p:attrName>style.visibility</p:attrName>
                                        </p:attrNameLst>
                                      </p:cBhvr>
                                      <p:to>
                                        <p:strVal val="visible"/>
                                      </p:to>
                                    </p:set>
                                    <p:animEffect transition="in" filter="fade">
                                      <p:cBhvr>
                                        <p:cTn id="24" dur="500"/>
                                        <p:tgtEl>
                                          <p:spTgt spid="125">
                                            <p:txEl>
                                              <p:pRg st="2" end="2"/>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fade">
                                      <p:cBhvr>
                                        <p:cTn id="27" dur="500"/>
                                        <p:tgtEl>
                                          <p:spTgt spid="8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mph" presetSubtype="2" fill="hold" nodeType="clickEffect">
                                  <p:stCondLst>
                                    <p:cond delay="0"/>
                                  </p:stCondLst>
                                  <p:childTnLst>
                                    <p:animClr clrSpc="rgb" dir="cw">
                                      <p:cBhvr override="childStyle">
                                        <p:cTn id="31" dur="500" fill="hold"/>
                                        <p:tgtEl>
                                          <p:spTgt spid="125">
                                            <p:txEl>
                                              <p:pRg st="2" end="2"/>
                                            </p:txEl>
                                          </p:spTgt>
                                        </p:tgtEl>
                                        <p:attrNameLst>
                                          <p:attrName>style.color</p:attrName>
                                        </p:attrNameLst>
                                      </p:cBhvr>
                                      <p:to>
                                        <a:srgbClr val="777777"/>
                                      </p:to>
                                    </p:animClr>
                                  </p:childTnLst>
                                </p:cTn>
                              </p:par>
                              <p:par>
                                <p:cTn id="32" presetID="3" presetClass="emph" presetSubtype="2" fill="hold" nodeType="withEffect">
                                  <p:stCondLst>
                                    <p:cond delay="0"/>
                                  </p:stCondLst>
                                  <p:childTnLst>
                                    <p:animClr clrSpc="rgb" dir="cw">
                                      <p:cBhvr override="childStyle">
                                        <p:cTn id="33" dur="500" fill="hold"/>
                                        <p:tgtEl>
                                          <p:spTgt spid="125">
                                            <p:txEl>
                                              <p:pRg st="1" end="1"/>
                                            </p:txEl>
                                          </p:spTgt>
                                        </p:tgtEl>
                                        <p:attrNameLst>
                                          <p:attrName>style.color</p:attrName>
                                        </p:attrNameLst>
                                      </p:cBhvr>
                                      <p:to>
                                        <a:srgbClr val="777777"/>
                                      </p:to>
                                    </p:animClr>
                                  </p:childTnLst>
                                </p:cTn>
                              </p:par>
                              <p:par>
                                <p:cTn id="34" presetID="10" presetClass="entr" presetSubtype="0" fill="hold" grpId="0" nodeType="withEffect">
                                  <p:stCondLst>
                                    <p:cond delay="0"/>
                                  </p:stCondLst>
                                  <p:childTnLst>
                                    <p:set>
                                      <p:cBhvr>
                                        <p:cTn id="35" dur="1" fill="hold">
                                          <p:stCondLst>
                                            <p:cond delay="0"/>
                                          </p:stCondLst>
                                        </p:cTn>
                                        <p:tgtEl>
                                          <p:spTgt spid="87"/>
                                        </p:tgtEl>
                                        <p:attrNameLst>
                                          <p:attrName>style.visibility</p:attrName>
                                        </p:attrNameLst>
                                      </p:cBhvr>
                                      <p:to>
                                        <p:strVal val="visible"/>
                                      </p:to>
                                    </p:set>
                                    <p:animEffect transition="in" filter="fade">
                                      <p:cBhvr>
                                        <p:cTn id="36" dur="500"/>
                                        <p:tgtEl>
                                          <p:spTgt spid="8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25">
                                            <p:txEl>
                                              <p:pRg st="3" end="3"/>
                                            </p:txEl>
                                          </p:spTgt>
                                        </p:tgtEl>
                                        <p:attrNameLst>
                                          <p:attrName>style.visibility</p:attrName>
                                        </p:attrNameLst>
                                      </p:cBhvr>
                                      <p:to>
                                        <p:strVal val="visible"/>
                                      </p:to>
                                    </p:set>
                                    <p:animEffect transition="in" filter="fade">
                                      <p:cBhvr>
                                        <p:cTn id="39" dur="500"/>
                                        <p:tgtEl>
                                          <p:spTgt spid="125">
                                            <p:txEl>
                                              <p:pRg st="3" end="3"/>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par>
                                <p:cTn id="43" presetID="10" presetClass="entr" presetSubtype="0" fill="hold" nodeType="withEffect">
                                  <p:stCondLst>
                                    <p:cond delay="0"/>
                                  </p:stCondLst>
                                  <p:childTnLst>
                                    <p:set>
                                      <p:cBhvr>
                                        <p:cTn id="44" dur="1" fill="hold">
                                          <p:stCondLst>
                                            <p:cond delay="0"/>
                                          </p:stCondLst>
                                        </p:cTn>
                                        <p:tgtEl>
                                          <p:spTgt spid="168"/>
                                        </p:tgtEl>
                                        <p:attrNameLst>
                                          <p:attrName>style.visibility</p:attrName>
                                        </p:attrNameLst>
                                      </p:cBhvr>
                                      <p:to>
                                        <p:strVal val="visible"/>
                                      </p:to>
                                    </p:set>
                                    <p:animEffect transition="in" filter="fade">
                                      <p:cBhvr>
                                        <p:cTn id="45" dur="500"/>
                                        <p:tgtEl>
                                          <p:spTgt spid="168"/>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20"/>
                                        </p:tgtEl>
                                        <p:attrNameLst>
                                          <p:attrName>style.visibility</p:attrName>
                                        </p:attrNameLst>
                                      </p:cBhvr>
                                      <p:to>
                                        <p:strVal val="visible"/>
                                      </p:to>
                                    </p:set>
                                    <p:anim calcmode="lin" valueType="num">
                                      <p:cBhvr additive="base">
                                        <p:cTn id="50" dur="500" fill="hold"/>
                                        <p:tgtEl>
                                          <p:spTgt spid="120"/>
                                        </p:tgtEl>
                                        <p:attrNameLst>
                                          <p:attrName>ppt_x</p:attrName>
                                        </p:attrNameLst>
                                      </p:cBhvr>
                                      <p:tavLst>
                                        <p:tav tm="0">
                                          <p:val>
                                            <p:strVal val="#ppt_x"/>
                                          </p:val>
                                        </p:tav>
                                        <p:tav tm="100000">
                                          <p:val>
                                            <p:strVal val="#ppt_x"/>
                                          </p:val>
                                        </p:tav>
                                      </p:tavLst>
                                    </p:anim>
                                    <p:anim calcmode="lin" valueType="num">
                                      <p:cBhvr additive="base">
                                        <p:cTn id="51" dur="500" fill="hold"/>
                                        <p:tgtEl>
                                          <p:spTgt spid="120"/>
                                        </p:tgtEl>
                                        <p:attrNameLst>
                                          <p:attrName>ppt_y</p:attrName>
                                        </p:attrNameLst>
                                      </p:cBhvr>
                                      <p:tavLst>
                                        <p:tav tm="0">
                                          <p:val>
                                            <p:strVal val="1+#ppt_h/2"/>
                                          </p:val>
                                        </p:tav>
                                        <p:tav tm="100000">
                                          <p:val>
                                            <p:strVal val="#ppt_y"/>
                                          </p:val>
                                        </p:tav>
                                      </p:tavLst>
                                    </p:anim>
                                  </p:childTnLst>
                                </p:cTn>
                              </p:par>
                              <p:par>
                                <p:cTn id="52" presetID="3" presetClass="emph" presetSubtype="2" fill="hold" nodeType="withEffect">
                                  <p:stCondLst>
                                    <p:cond delay="0"/>
                                  </p:stCondLst>
                                  <p:childTnLst>
                                    <p:animClr clrSpc="rgb" dir="cw">
                                      <p:cBhvr override="childStyle">
                                        <p:cTn id="53" dur="500" fill="hold"/>
                                        <p:tgtEl>
                                          <p:spTgt spid="125">
                                            <p:txEl>
                                              <p:pRg st="3" end="3"/>
                                            </p:txEl>
                                          </p:spTgt>
                                        </p:tgtEl>
                                        <p:attrNameLst>
                                          <p:attrName>style.color</p:attrName>
                                        </p:attrNameLst>
                                      </p:cBhvr>
                                      <p:to>
                                        <a:srgbClr val="777777"/>
                                      </p:to>
                                    </p:animClr>
                                  </p:childTnLst>
                                </p:cTn>
                              </p:par>
                              <p:par>
                                <p:cTn id="54" presetID="10" presetClass="entr" presetSubtype="0" fill="hold" grpId="0" nodeType="withEffect">
                                  <p:stCondLst>
                                    <p:cond delay="0"/>
                                  </p:stCondLst>
                                  <p:childTnLst>
                                    <p:set>
                                      <p:cBhvr>
                                        <p:cTn id="55" dur="1" fill="hold">
                                          <p:stCondLst>
                                            <p:cond delay="0"/>
                                          </p:stCondLst>
                                        </p:cTn>
                                        <p:tgtEl>
                                          <p:spTgt spid="125">
                                            <p:txEl>
                                              <p:pRg st="4" end="4"/>
                                            </p:txEl>
                                          </p:spTgt>
                                        </p:tgtEl>
                                        <p:attrNameLst>
                                          <p:attrName>style.visibility</p:attrName>
                                        </p:attrNameLst>
                                      </p:cBhvr>
                                      <p:to>
                                        <p:strVal val="visible"/>
                                      </p:to>
                                    </p:set>
                                    <p:animEffect transition="in" filter="fade">
                                      <p:cBhvr>
                                        <p:cTn id="56" dur="500"/>
                                        <p:tgtEl>
                                          <p:spTgt spid="125">
                                            <p:txEl>
                                              <p:pRg st="4" end="4"/>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mph" presetSubtype="2" fill="hold" nodeType="clickEffect">
                                  <p:stCondLst>
                                    <p:cond delay="0"/>
                                  </p:stCondLst>
                                  <p:childTnLst>
                                    <p:animClr clrSpc="rgb" dir="cw">
                                      <p:cBhvr override="childStyle">
                                        <p:cTn id="60" dur="500" fill="hold"/>
                                        <p:tgtEl>
                                          <p:spTgt spid="125">
                                            <p:txEl>
                                              <p:pRg st="4" end="4"/>
                                            </p:txEl>
                                          </p:spTgt>
                                        </p:tgtEl>
                                        <p:attrNameLst>
                                          <p:attrName>style.color</p:attrName>
                                        </p:attrNameLst>
                                      </p:cBhvr>
                                      <p:to>
                                        <a:srgbClr val="777777"/>
                                      </p:to>
                                    </p:animClr>
                                  </p:childTnLst>
                                </p:cTn>
                              </p:par>
                              <p:par>
                                <p:cTn id="61" presetID="10" presetClass="entr" presetSubtype="0" fill="hold" grpId="0" nodeType="withEffect">
                                  <p:stCondLst>
                                    <p:cond delay="0"/>
                                  </p:stCondLst>
                                  <p:childTnLst>
                                    <p:set>
                                      <p:cBhvr>
                                        <p:cTn id="62" dur="1" fill="hold">
                                          <p:stCondLst>
                                            <p:cond delay="0"/>
                                          </p:stCondLst>
                                        </p:cTn>
                                        <p:tgtEl>
                                          <p:spTgt spid="125">
                                            <p:txEl>
                                              <p:pRg st="5" end="5"/>
                                            </p:txEl>
                                          </p:spTgt>
                                        </p:tgtEl>
                                        <p:attrNameLst>
                                          <p:attrName>style.visibility</p:attrName>
                                        </p:attrNameLst>
                                      </p:cBhvr>
                                      <p:to>
                                        <p:strVal val="visible"/>
                                      </p:to>
                                    </p:set>
                                    <p:animEffect transition="in" filter="fade">
                                      <p:cBhvr>
                                        <p:cTn id="63" dur="500"/>
                                        <p:tgtEl>
                                          <p:spTgt spid="125">
                                            <p:txEl>
                                              <p:pRg st="5" end="5"/>
                                            </p:txEl>
                                          </p:spTgt>
                                        </p:tgtEl>
                                      </p:cBhvr>
                                    </p:animEffect>
                                  </p:childTnLst>
                                </p:cTn>
                              </p:par>
                            </p:childTnLst>
                          </p:cTn>
                        </p:par>
                        <p:par>
                          <p:cTn id="64" fill="hold">
                            <p:stCondLst>
                              <p:cond delay="500"/>
                            </p:stCondLst>
                            <p:childTnLst>
                              <p:par>
                                <p:cTn id="65" presetID="2" presetClass="entr" presetSubtype="4" fill="hold" nodeType="afterEffect">
                                  <p:stCondLst>
                                    <p:cond delay="0"/>
                                  </p:stCondLst>
                                  <p:childTnLst>
                                    <p:set>
                                      <p:cBhvr>
                                        <p:cTn id="66" dur="1" fill="hold">
                                          <p:stCondLst>
                                            <p:cond delay="0"/>
                                          </p:stCondLst>
                                        </p:cTn>
                                        <p:tgtEl>
                                          <p:spTgt spid="116"/>
                                        </p:tgtEl>
                                        <p:attrNameLst>
                                          <p:attrName>style.visibility</p:attrName>
                                        </p:attrNameLst>
                                      </p:cBhvr>
                                      <p:to>
                                        <p:strVal val="visible"/>
                                      </p:to>
                                    </p:set>
                                    <p:anim calcmode="lin" valueType="num">
                                      <p:cBhvr additive="base">
                                        <p:cTn id="67" dur="500" fill="hold"/>
                                        <p:tgtEl>
                                          <p:spTgt spid="116"/>
                                        </p:tgtEl>
                                        <p:attrNameLst>
                                          <p:attrName>ppt_x</p:attrName>
                                        </p:attrNameLst>
                                      </p:cBhvr>
                                      <p:tavLst>
                                        <p:tav tm="0">
                                          <p:val>
                                            <p:strVal val="#ppt_x"/>
                                          </p:val>
                                        </p:tav>
                                        <p:tav tm="100000">
                                          <p:val>
                                            <p:strVal val="#ppt_x"/>
                                          </p:val>
                                        </p:tav>
                                      </p:tavLst>
                                    </p:anim>
                                    <p:anim calcmode="lin" valueType="num">
                                      <p:cBhvr additive="base">
                                        <p:cTn id="68" dur="500" fill="hold"/>
                                        <p:tgtEl>
                                          <p:spTgt spid="116"/>
                                        </p:tgtEl>
                                        <p:attrNameLst>
                                          <p:attrName>ppt_y</p:attrName>
                                        </p:attrNameLst>
                                      </p:cBhvr>
                                      <p:tavLst>
                                        <p:tav tm="0">
                                          <p:val>
                                            <p:strVal val="1+#ppt_h/2"/>
                                          </p:val>
                                        </p:tav>
                                        <p:tav tm="100000">
                                          <p:val>
                                            <p:strVal val="#ppt_y"/>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125">
                                            <p:txEl>
                                              <p:pRg st="6" end="6"/>
                                            </p:txEl>
                                          </p:spTgt>
                                        </p:tgtEl>
                                        <p:attrNameLst>
                                          <p:attrName>style.visibility</p:attrName>
                                        </p:attrNameLst>
                                      </p:cBhvr>
                                      <p:to>
                                        <p:strVal val="visible"/>
                                      </p:to>
                                    </p:set>
                                    <p:animEffect transition="in" filter="fade">
                                      <p:cBhvr>
                                        <p:cTn id="71" dur="500"/>
                                        <p:tgtEl>
                                          <p:spTgt spid="125">
                                            <p:txEl>
                                              <p:pRg st="6" end="6"/>
                                            </p:txEl>
                                          </p:spTgt>
                                        </p:tgtEl>
                                      </p:cBhvr>
                                    </p:animEffect>
                                  </p:childTnLst>
                                </p:cTn>
                              </p:par>
                            </p:childTnLst>
                          </p:cTn>
                        </p:par>
                        <p:par>
                          <p:cTn id="72" fill="hold">
                            <p:stCondLst>
                              <p:cond delay="1000"/>
                            </p:stCondLst>
                            <p:childTnLst>
                              <p:par>
                                <p:cTn id="73" presetID="10" presetClass="entr" presetSubtype="0" fill="hold" nodeType="after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fade">
                                      <p:cBhvr>
                                        <p:cTn id="75" dur="500"/>
                                        <p:tgtEl>
                                          <p:spTgt spid="12"/>
                                        </p:tgtEl>
                                      </p:cBhvr>
                                    </p:animEffect>
                                  </p:childTnLst>
                                </p:cTn>
                              </p:par>
                            </p:childTnLst>
                          </p:cTn>
                        </p:par>
                        <p:par>
                          <p:cTn id="76" fill="hold">
                            <p:stCondLst>
                              <p:cond delay="1500"/>
                            </p:stCondLst>
                            <p:childTnLst>
                              <p:par>
                                <p:cTn id="77" presetID="63" presetClass="path" presetSubtype="0" accel="50000" decel="50000" fill="hold" nodeType="afterEffect">
                                  <p:stCondLst>
                                    <p:cond delay="0"/>
                                  </p:stCondLst>
                                  <p:childTnLst>
                                    <p:animMotion origin="layout" path="M 1.94444E-6 -4.21965E-6 L 0.15746 -0.00161 " pathEditMode="relative" rAng="0" ptsTypes="AA">
                                      <p:cBhvr>
                                        <p:cTn id="78" dur="1000" fill="hold"/>
                                        <p:tgtEl>
                                          <p:spTgt spid="12"/>
                                        </p:tgtEl>
                                        <p:attrNameLst>
                                          <p:attrName>ppt_x</p:attrName>
                                          <p:attrName>ppt_y</p:attrName>
                                        </p:attrNameLst>
                                      </p:cBhvr>
                                      <p:rCtr x="7865" y="-92"/>
                                    </p:animMotion>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500"/>
                                        <p:tgtEl>
                                          <p:spTgt spid="13"/>
                                        </p:tgtEl>
                                      </p:cBhvr>
                                    </p:animEffect>
                                  </p:childTnLst>
                                </p:cTn>
                              </p:par>
                            </p:childTnLst>
                          </p:cTn>
                        </p:par>
                        <p:par>
                          <p:cTn id="84" fill="hold">
                            <p:stCondLst>
                              <p:cond delay="500"/>
                            </p:stCondLst>
                            <p:childTnLst>
                              <p:par>
                                <p:cTn id="85" presetID="63" presetClass="path" presetSubtype="0" accel="50000" decel="50000" fill="hold" nodeType="afterEffect">
                                  <p:stCondLst>
                                    <p:cond delay="0"/>
                                  </p:stCondLst>
                                  <p:childTnLst>
                                    <p:animMotion origin="layout" path="M 1.66667E-6 -4.39306E-6 L 0.18229 -0.1445 " pathEditMode="relative" rAng="0" ptsTypes="AA">
                                      <p:cBhvr>
                                        <p:cTn id="86" dur="1000" fill="hold"/>
                                        <p:tgtEl>
                                          <p:spTgt spid="13"/>
                                        </p:tgtEl>
                                        <p:attrNameLst>
                                          <p:attrName>ppt_x</p:attrName>
                                          <p:attrName>ppt_y</p:attrName>
                                        </p:attrNameLst>
                                      </p:cBhvr>
                                      <p:rCtr x="9115" y="-7237"/>
                                    </p:animMotion>
                                  </p:childTnLst>
                                </p:cTn>
                              </p:par>
                              <p:par>
                                <p:cTn id="87" presetID="3" presetClass="emph" presetSubtype="2" fill="hold" nodeType="withEffect">
                                  <p:stCondLst>
                                    <p:cond delay="0"/>
                                  </p:stCondLst>
                                  <p:childTnLst>
                                    <p:animClr clrSpc="rgb" dir="cw">
                                      <p:cBhvr override="childStyle">
                                        <p:cTn id="88" dur="500" fill="hold"/>
                                        <p:tgtEl>
                                          <p:spTgt spid="125">
                                            <p:txEl>
                                              <p:pRg st="5" end="5"/>
                                            </p:txEl>
                                          </p:spTgt>
                                        </p:tgtEl>
                                        <p:attrNameLst>
                                          <p:attrName>style.color</p:attrName>
                                        </p:attrNameLst>
                                      </p:cBhvr>
                                      <p:to>
                                        <a:srgbClr val="777777"/>
                                      </p:to>
                                    </p:animClr>
                                  </p:childTnLst>
                                </p:cTn>
                              </p:par>
                              <p:par>
                                <p:cTn id="89" presetID="10" presetClass="entr" presetSubtype="0" fill="hold" grpId="0" nodeType="withEffect">
                                  <p:stCondLst>
                                    <p:cond delay="0"/>
                                  </p:stCondLst>
                                  <p:childTnLst>
                                    <p:set>
                                      <p:cBhvr>
                                        <p:cTn id="90" dur="1" fill="hold">
                                          <p:stCondLst>
                                            <p:cond delay="0"/>
                                          </p:stCondLst>
                                        </p:cTn>
                                        <p:tgtEl>
                                          <p:spTgt spid="125">
                                            <p:txEl>
                                              <p:pRg st="7" end="7"/>
                                            </p:txEl>
                                          </p:spTgt>
                                        </p:tgtEl>
                                        <p:attrNameLst>
                                          <p:attrName>style.visibility</p:attrName>
                                        </p:attrNameLst>
                                      </p:cBhvr>
                                      <p:to>
                                        <p:strVal val="visible"/>
                                      </p:to>
                                    </p:set>
                                    <p:animEffect transition="in" filter="fade">
                                      <p:cBhvr>
                                        <p:cTn id="91" dur="500"/>
                                        <p:tgtEl>
                                          <p:spTgt spid="125">
                                            <p:txEl>
                                              <p:pRg st="7" end="7"/>
                                            </p:txEl>
                                          </p:spTgt>
                                        </p:tgtEl>
                                      </p:cBhvr>
                                    </p:animEffect>
                                  </p:childTnLst>
                                </p:cTn>
                              </p:par>
                              <p:par>
                                <p:cTn id="92" presetID="63" presetClass="path" presetSubtype="0" accel="50000" decel="50000" fill="hold" nodeType="withEffect">
                                  <p:stCondLst>
                                    <p:cond delay="0"/>
                                  </p:stCondLst>
                                  <p:childTnLst>
                                    <p:animMotion origin="layout" path="M 3.88889E-6 -1.84971E-6 L 0.37951 0.11098 " pathEditMode="relative" rAng="0" ptsTypes="AA">
                                      <p:cBhvr>
                                        <p:cTn id="93" dur="500" fill="hold"/>
                                        <p:tgtEl>
                                          <p:spTgt spid="9"/>
                                        </p:tgtEl>
                                        <p:attrNameLst>
                                          <p:attrName>ppt_x</p:attrName>
                                          <p:attrName>ppt_y</p:attrName>
                                        </p:attrNameLst>
                                      </p:cBhvr>
                                      <p:rCtr x="18976" y="5549"/>
                                    </p:animMotion>
                                  </p:childTnLst>
                                </p:cTn>
                              </p:par>
                              <p:par>
                                <p:cTn id="94" presetID="63" presetClass="path" presetSubtype="0" accel="50000" decel="50000" fill="hold" nodeType="withEffect">
                                  <p:stCondLst>
                                    <p:cond delay="0"/>
                                  </p:stCondLst>
                                  <p:childTnLst>
                                    <p:animMotion origin="layout" path="M -2.77778E-6 -1.84971E-6 L 0.36285 0.09989 " pathEditMode="relative" rAng="0" ptsTypes="AA">
                                      <p:cBhvr>
                                        <p:cTn id="95" dur="500" fill="hold"/>
                                        <p:tgtEl>
                                          <p:spTgt spid="4"/>
                                        </p:tgtEl>
                                        <p:attrNameLst>
                                          <p:attrName>ppt_x</p:attrName>
                                          <p:attrName>ppt_y</p:attrName>
                                        </p:attrNameLst>
                                      </p:cBhvr>
                                      <p:rCtr x="18142" y="4994"/>
                                    </p:animMotion>
                                  </p:childTnLst>
                                </p:cTn>
                              </p:par>
                              <p:par>
                                <p:cTn id="96" presetID="3" presetClass="emph" presetSubtype="2" fill="hold" nodeType="withEffect">
                                  <p:stCondLst>
                                    <p:cond delay="0"/>
                                  </p:stCondLst>
                                  <p:childTnLst>
                                    <p:animClr clrSpc="rgb" dir="cw">
                                      <p:cBhvr override="childStyle">
                                        <p:cTn id="97" dur="500" fill="hold"/>
                                        <p:tgtEl>
                                          <p:spTgt spid="125">
                                            <p:txEl>
                                              <p:pRg st="6" end="6"/>
                                            </p:txEl>
                                          </p:spTgt>
                                        </p:tgtEl>
                                        <p:attrNameLst>
                                          <p:attrName>style.color</p:attrName>
                                        </p:attrNameLst>
                                      </p:cBhvr>
                                      <p:to>
                                        <a:srgbClr val="777777"/>
                                      </p:to>
                                    </p:animClr>
                                  </p:childTnLst>
                                </p:cTn>
                              </p:par>
                            </p:childTnLst>
                          </p:cTn>
                        </p:par>
                      </p:childTnLst>
                    </p:cTn>
                  </p:par>
                  <p:par>
                    <p:cTn id="98" fill="hold">
                      <p:stCondLst>
                        <p:cond delay="indefinite"/>
                      </p:stCondLst>
                      <p:childTnLst>
                        <p:par>
                          <p:cTn id="99" fill="hold">
                            <p:stCondLst>
                              <p:cond delay="0"/>
                            </p:stCondLst>
                            <p:childTnLst>
                              <p:par>
                                <p:cTn id="100" presetID="10" presetClass="exit" presetSubtype="0" fill="hold" grpId="1" nodeType="clickEffect">
                                  <p:stCondLst>
                                    <p:cond delay="0"/>
                                  </p:stCondLst>
                                  <p:childTnLst>
                                    <p:animEffect transition="out" filter="fade">
                                      <p:cBhvr>
                                        <p:cTn id="101" dur="500"/>
                                        <p:tgtEl>
                                          <p:spTgt spid="85"/>
                                        </p:tgtEl>
                                      </p:cBhvr>
                                    </p:animEffect>
                                    <p:set>
                                      <p:cBhvr>
                                        <p:cTn id="102" dur="1" fill="hold">
                                          <p:stCondLst>
                                            <p:cond delay="499"/>
                                          </p:stCondLst>
                                        </p:cTn>
                                        <p:tgtEl>
                                          <p:spTgt spid="85"/>
                                        </p:tgtEl>
                                        <p:attrNameLst>
                                          <p:attrName>style.visibility</p:attrName>
                                        </p:attrNameLst>
                                      </p:cBhvr>
                                      <p:to>
                                        <p:strVal val="hidden"/>
                                      </p:to>
                                    </p:set>
                                  </p:childTnLst>
                                </p:cTn>
                              </p:par>
                              <p:par>
                                <p:cTn id="103" presetID="10" presetClass="exit" presetSubtype="0" fill="hold" grpId="1" nodeType="withEffect">
                                  <p:stCondLst>
                                    <p:cond delay="0"/>
                                  </p:stCondLst>
                                  <p:childTnLst>
                                    <p:animEffect transition="out" filter="fade">
                                      <p:cBhvr>
                                        <p:cTn id="104" dur="500"/>
                                        <p:tgtEl>
                                          <p:spTgt spid="87"/>
                                        </p:tgtEl>
                                      </p:cBhvr>
                                    </p:animEffect>
                                    <p:set>
                                      <p:cBhvr>
                                        <p:cTn id="105" dur="1" fill="hold">
                                          <p:stCondLst>
                                            <p:cond delay="499"/>
                                          </p:stCondLst>
                                        </p:cTn>
                                        <p:tgtEl>
                                          <p:spTgt spid="87"/>
                                        </p:tgtEl>
                                        <p:attrNameLst>
                                          <p:attrName>style.visibility</p:attrName>
                                        </p:attrNameLst>
                                      </p:cBhvr>
                                      <p:to>
                                        <p:strVal val="hidden"/>
                                      </p:to>
                                    </p:set>
                                  </p:childTnLst>
                                </p:cTn>
                              </p:par>
                              <p:par>
                                <p:cTn id="106" presetID="3" presetClass="emph" presetSubtype="2" fill="hold" nodeType="withEffect">
                                  <p:stCondLst>
                                    <p:cond delay="0"/>
                                  </p:stCondLst>
                                  <p:childTnLst>
                                    <p:animClr clrSpc="rgb" dir="cw">
                                      <p:cBhvr override="childStyle">
                                        <p:cTn id="107" dur="2000" fill="hold"/>
                                        <p:tgtEl>
                                          <p:spTgt spid="125">
                                            <p:txEl>
                                              <p:pRg st="7" end="7"/>
                                            </p:txEl>
                                          </p:spTgt>
                                        </p:tgtEl>
                                        <p:attrNameLst>
                                          <p:attrName>style.color</p:attrName>
                                        </p:attrNameLst>
                                      </p:cBhvr>
                                      <p:to>
                                        <a:srgbClr val="777777"/>
                                      </p:to>
                                    </p:animClr>
                                  </p:childTnLst>
                                </p:cTn>
                              </p:par>
                              <p:par>
                                <p:cTn id="108" presetID="10" presetClass="entr" presetSubtype="0" fill="hold" grpId="0" nodeType="withEffect">
                                  <p:stCondLst>
                                    <p:cond delay="0"/>
                                  </p:stCondLst>
                                  <p:childTnLst>
                                    <p:set>
                                      <p:cBhvr>
                                        <p:cTn id="109" dur="1" fill="hold">
                                          <p:stCondLst>
                                            <p:cond delay="0"/>
                                          </p:stCondLst>
                                        </p:cTn>
                                        <p:tgtEl>
                                          <p:spTgt spid="125">
                                            <p:txEl>
                                              <p:pRg st="8" end="8"/>
                                            </p:txEl>
                                          </p:spTgt>
                                        </p:tgtEl>
                                        <p:attrNameLst>
                                          <p:attrName>style.visibility</p:attrName>
                                        </p:attrNameLst>
                                      </p:cBhvr>
                                      <p:to>
                                        <p:strVal val="visible"/>
                                      </p:to>
                                    </p:set>
                                    <p:animEffect transition="in" filter="fade">
                                      <p:cBhvr>
                                        <p:cTn id="110" dur="500"/>
                                        <p:tgtEl>
                                          <p:spTgt spid="125">
                                            <p:txEl>
                                              <p:pRg st="8" end="8"/>
                                            </p:txEl>
                                          </p:spTgt>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88"/>
                                        </p:tgtEl>
                                        <p:attrNameLst>
                                          <p:attrName>style.visibility</p:attrName>
                                        </p:attrNameLst>
                                      </p:cBhvr>
                                      <p:to>
                                        <p:strVal val="visible"/>
                                      </p:to>
                                    </p:set>
                                    <p:animEffect transition="in" filter="fade">
                                      <p:cBhvr>
                                        <p:cTn id="113" dur="500"/>
                                        <p:tgtEl>
                                          <p:spTgt spid="88"/>
                                        </p:tgtEl>
                                      </p:cBhvr>
                                    </p:animEffect>
                                  </p:childTnLst>
                                </p:cTn>
                              </p:par>
                              <p:par>
                                <p:cTn id="114" presetID="10" presetClass="entr" presetSubtype="0" fill="hold" nodeType="withEffect">
                                  <p:stCondLst>
                                    <p:cond delay="0"/>
                                  </p:stCondLst>
                                  <p:childTnLst>
                                    <p:set>
                                      <p:cBhvr>
                                        <p:cTn id="115" dur="1" fill="hold">
                                          <p:stCondLst>
                                            <p:cond delay="0"/>
                                          </p:stCondLst>
                                        </p:cTn>
                                        <p:tgtEl>
                                          <p:spTgt spid="14"/>
                                        </p:tgtEl>
                                        <p:attrNameLst>
                                          <p:attrName>style.visibility</p:attrName>
                                        </p:attrNameLst>
                                      </p:cBhvr>
                                      <p:to>
                                        <p:strVal val="visible"/>
                                      </p:to>
                                    </p:set>
                                    <p:animEffect transition="in" filter="fade">
                                      <p:cBhvr>
                                        <p:cTn id="116" dur="1000"/>
                                        <p:tgtEl>
                                          <p:spTgt spid="14"/>
                                        </p:tgtEl>
                                      </p:cBhvr>
                                    </p:animEffect>
                                  </p:childTnLst>
                                </p:cTn>
                              </p:par>
                              <p:par>
                                <p:cTn id="117" presetID="10" presetClass="entr" presetSubtype="0" fill="hold" nodeType="withEffect">
                                  <p:stCondLst>
                                    <p:cond delay="0"/>
                                  </p:stCondLst>
                                  <p:childTnLst>
                                    <p:set>
                                      <p:cBhvr>
                                        <p:cTn id="118" dur="1" fill="hold">
                                          <p:stCondLst>
                                            <p:cond delay="0"/>
                                          </p:stCondLst>
                                        </p:cTn>
                                        <p:tgtEl>
                                          <p:spTgt spid="16"/>
                                        </p:tgtEl>
                                        <p:attrNameLst>
                                          <p:attrName>style.visibility</p:attrName>
                                        </p:attrNameLst>
                                      </p:cBhvr>
                                      <p:to>
                                        <p:strVal val="visible"/>
                                      </p:to>
                                    </p:set>
                                    <p:animEffect transition="in" filter="fade">
                                      <p:cBhvr>
                                        <p:cTn id="119" dur="1000"/>
                                        <p:tgtEl>
                                          <p:spTgt spid="16"/>
                                        </p:tgtEl>
                                      </p:cBhvr>
                                    </p:animEffect>
                                  </p:childTnLst>
                                </p:cTn>
                              </p:par>
                              <p:par>
                                <p:cTn id="120" presetID="10" presetClass="entr" presetSubtype="0" fill="hold" nodeType="withEffect">
                                  <p:stCondLst>
                                    <p:cond delay="0"/>
                                  </p:stCondLst>
                                  <p:childTnLst>
                                    <p:set>
                                      <p:cBhvr>
                                        <p:cTn id="121" dur="1" fill="hold">
                                          <p:stCondLst>
                                            <p:cond delay="0"/>
                                          </p:stCondLst>
                                        </p:cTn>
                                        <p:tgtEl>
                                          <p:spTgt spid="3"/>
                                        </p:tgtEl>
                                        <p:attrNameLst>
                                          <p:attrName>style.visibility</p:attrName>
                                        </p:attrNameLst>
                                      </p:cBhvr>
                                      <p:to>
                                        <p:strVal val="visible"/>
                                      </p:to>
                                    </p:set>
                                    <p:animEffect transition="in" filter="fade">
                                      <p:cBhvr>
                                        <p:cTn id="122" dur="500"/>
                                        <p:tgtEl>
                                          <p:spTgt spid="3"/>
                                        </p:tgtEl>
                                      </p:cBhvr>
                                    </p:animEffect>
                                  </p:childTnLst>
                                </p:cTn>
                              </p:par>
                              <p:par>
                                <p:cTn id="123" presetID="10" presetClass="entr" presetSubtype="0" fill="hold" nodeType="withEffect">
                                  <p:stCondLst>
                                    <p:cond delay="0"/>
                                  </p:stCondLst>
                                  <p:childTnLst>
                                    <p:set>
                                      <p:cBhvr>
                                        <p:cTn id="124" dur="1" fill="hold">
                                          <p:stCondLst>
                                            <p:cond delay="0"/>
                                          </p:stCondLst>
                                        </p:cTn>
                                        <p:tgtEl>
                                          <p:spTgt spid="165"/>
                                        </p:tgtEl>
                                        <p:attrNameLst>
                                          <p:attrName>style.visibility</p:attrName>
                                        </p:attrNameLst>
                                      </p:cBhvr>
                                      <p:to>
                                        <p:strVal val="visible"/>
                                      </p:to>
                                    </p:set>
                                    <p:animEffect transition="in" filter="fade">
                                      <p:cBhvr>
                                        <p:cTn id="125" dur="500"/>
                                        <p:tgtEl>
                                          <p:spTgt spid="165"/>
                                        </p:tgtEl>
                                      </p:cBhvr>
                                    </p:animEffect>
                                  </p:childTnLst>
                                </p:cTn>
                              </p:par>
                            </p:childTnLst>
                          </p:cTn>
                        </p:par>
                      </p:childTnLst>
                    </p:cTn>
                  </p:par>
                  <p:par>
                    <p:cTn id="126" fill="hold">
                      <p:stCondLst>
                        <p:cond delay="indefinite"/>
                      </p:stCondLst>
                      <p:childTnLst>
                        <p:par>
                          <p:cTn id="127" fill="hold">
                            <p:stCondLst>
                              <p:cond delay="0"/>
                            </p:stCondLst>
                            <p:childTnLst>
                              <p:par>
                                <p:cTn id="128" presetID="2" presetClass="entr" presetSubtype="4" fill="hold" nodeType="clickEffect">
                                  <p:stCondLst>
                                    <p:cond delay="0"/>
                                  </p:stCondLst>
                                  <p:childTnLst>
                                    <p:set>
                                      <p:cBhvr>
                                        <p:cTn id="129" dur="1" fill="hold">
                                          <p:stCondLst>
                                            <p:cond delay="0"/>
                                          </p:stCondLst>
                                        </p:cTn>
                                        <p:tgtEl>
                                          <p:spTgt spid="172"/>
                                        </p:tgtEl>
                                        <p:attrNameLst>
                                          <p:attrName>style.visibility</p:attrName>
                                        </p:attrNameLst>
                                      </p:cBhvr>
                                      <p:to>
                                        <p:strVal val="visible"/>
                                      </p:to>
                                    </p:set>
                                    <p:anim calcmode="lin" valueType="num">
                                      <p:cBhvr additive="base">
                                        <p:cTn id="130" dur="500" fill="hold"/>
                                        <p:tgtEl>
                                          <p:spTgt spid="172"/>
                                        </p:tgtEl>
                                        <p:attrNameLst>
                                          <p:attrName>ppt_x</p:attrName>
                                        </p:attrNameLst>
                                      </p:cBhvr>
                                      <p:tavLst>
                                        <p:tav tm="0">
                                          <p:val>
                                            <p:strVal val="#ppt_x"/>
                                          </p:val>
                                        </p:tav>
                                        <p:tav tm="100000">
                                          <p:val>
                                            <p:strVal val="#ppt_x"/>
                                          </p:val>
                                        </p:tav>
                                      </p:tavLst>
                                    </p:anim>
                                    <p:anim calcmode="lin" valueType="num">
                                      <p:cBhvr additive="base">
                                        <p:cTn id="131" dur="500" fill="hold"/>
                                        <p:tgtEl>
                                          <p:spTgt spid="172"/>
                                        </p:tgtEl>
                                        <p:attrNameLst>
                                          <p:attrName>ppt_y</p:attrName>
                                        </p:attrNameLst>
                                      </p:cBhvr>
                                      <p:tavLst>
                                        <p:tav tm="0">
                                          <p:val>
                                            <p:strVal val="1+#ppt_h/2"/>
                                          </p:val>
                                        </p:tav>
                                        <p:tav tm="100000">
                                          <p:val>
                                            <p:strVal val="#ppt_y"/>
                                          </p:val>
                                        </p:tav>
                                      </p:tavLst>
                                    </p:anim>
                                  </p:childTnLst>
                                </p:cTn>
                              </p:par>
                            </p:childTnLst>
                          </p:cTn>
                        </p:par>
                        <p:par>
                          <p:cTn id="132" fill="hold">
                            <p:stCondLst>
                              <p:cond delay="500"/>
                            </p:stCondLst>
                            <p:childTnLst>
                              <p:par>
                                <p:cTn id="133" presetID="63" presetClass="path" presetSubtype="0" accel="50000" decel="50000" fill="hold" nodeType="afterEffect">
                                  <p:stCondLst>
                                    <p:cond delay="0"/>
                                  </p:stCondLst>
                                  <p:childTnLst>
                                    <p:animMotion origin="layout" path="M 4.44444E-6 1.11022E-16 L 0.15902 -0.40462 " pathEditMode="relative" rAng="0" ptsTypes="AA">
                                      <p:cBhvr>
                                        <p:cTn id="134" dur="1000" fill="hold"/>
                                        <p:tgtEl>
                                          <p:spTgt spid="14"/>
                                        </p:tgtEl>
                                        <p:attrNameLst>
                                          <p:attrName>ppt_x</p:attrName>
                                          <p:attrName>ppt_y</p:attrName>
                                        </p:attrNameLst>
                                      </p:cBhvr>
                                      <p:rCtr x="7951" y="-20231"/>
                                    </p:animMotion>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nodeType="clickEffect">
                                  <p:stCondLst>
                                    <p:cond delay="0"/>
                                  </p:stCondLst>
                                  <p:childTnLst>
                                    <p:set>
                                      <p:cBhvr>
                                        <p:cTn id="138" dur="1" fill="hold">
                                          <p:stCondLst>
                                            <p:cond delay="0"/>
                                          </p:stCondLst>
                                        </p:cTn>
                                        <p:tgtEl>
                                          <p:spTgt spid="106"/>
                                        </p:tgtEl>
                                        <p:attrNameLst>
                                          <p:attrName>style.visibility</p:attrName>
                                        </p:attrNameLst>
                                      </p:cBhvr>
                                      <p:to>
                                        <p:strVal val="visible"/>
                                      </p:to>
                                    </p:set>
                                    <p:animEffect transition="in" filter="fade">
                                      <p:cBhvr>
                                        <p:cTn id="139" dur="500"/>
                                        <p:tgtEl>
                                          <p:spTgt spid="106"/>
                                        </p:tgtEl>
                                      </p:cBhvr>
                                    </p:animEffect>
                                  </p:childTnLst>
                                </p:cTn>
                              </p:par>
                            </p:childTnLst>
                          </p:cTn>
                        </p:par>
                        <p:par>
                          <p:cTn id="140" fill="hold">
                            <p:stCondLst>
                              <p:cond delay="500"/>
                            </p:stCondLst>
                            <p:childTnLst>
                              <p:par>
                                <p:cTn id="141" presetID="63" presetClass="path" presetSubtype="0" accel="50000" decel="50000" fill="hold" nodeType="afterEffect">
                                  <p:stCondLst>
                                    <p:cond delay="0"/>
                                  </p:stCondLst>
                                  <p:childTnLst>
                                    <p:animMotion origin="layout" path="M -3.33333E-6 3.4104E-6 L 0.13542 -0.54336 " pathEditMode="relative" rAng="0" ptsTypes="AA">
                                      <p:cBhvr>
                                        <p:cTn id="142" dur="1000" fill="hold"/>
                                        <p:tgtEl>
                                          <p:spTgt spid="16"/>
                                        </p:tgtEl>
                                        <p:attrNameLst>
                                          <p:attrName>ppt_x</p:attrName>
                                          <p:attrName>ppt_y</p:attrName>
                                        </p:attrNameLst>
                                      </p:cBhvr>
                                      <p:rCtr x="6771" y="-27168"/>
                                    </p:animMotion>
                                  </p:childTnLst>
                                </p:cTn>
                              </p:par>
                            </p:childTnLst>
                          </p:cTn>
                        </p:par>
                      </p:childTnLst>
                    </p:cTn>
                  </p:par>
                  <p:par>
                    <p:cTn id="143" fill="hold">
                      <p:stCondLst>
                        <p:cond delay="indefinite"/>
                      </p:stCondLst>
                      <p:childTnLst>
                        <p:par>
                          <p:cTn id="144" fill="hold">
                            <p:stCondLst>
                              <p:cond delay="0"/>
                            </p:stCondLst>
                            <p:childTnLst>
                              <p:par>
                                <p:cTn id="145" presetID="63" presetClass="path" presetSubtype="0" accel="50000" decel="50000" fill="hold" nodeType="clickEffect">
                                  <p:stCondLst>
                                    <p:cond delay="0"/>
                                  </p:stCondLst>
                                  <p:childTnLst>
                                    <p:animMotion origin="layout" path="M -4.72222E-6 -2.89017E-6 L 0.23455 0.05549 " pathEditMode="relative" rAng="0" ptsTypes="AA">
                                      <p:cBhvr>
                                        <p:cTn id="146" dur="500" fill="hold"/>
                                        <p:tgtEl>
                                          <p:spTgt spid="6"/>
                                        </p:tgtEl>
                                        <p:attrNameLst>
                                          <p:attrName>ppt_x</p:attrName>
                                          <p:attrName>ppt_y</p:attrName>
                                        </p:attrNameLst>
                                      </p:cBhvr>
                                      <p:rCtr x="11719" y="2775"/>
                                    </p:animMotion>
                                  </p:childTnLst>
                                </p:cTn>
                              </p:par>
                              <p:par>
                                <p:cTn id="147" presetID="10" presetClass="entr" presetSubtype="0" fill="hold" grpId="0" nodeType="withEffect">
                                  <p:stCondLst>
                                    <p:cond delay="0"/>
                                  </p:stCondLst>
                                  <p:childTnLst>
                                    <p:set>
                                      <p:cBhvr>
                                        <p:cTn id="148" dur="1" fill="hold">
                                          <p:stCondLst>
                                            <p:cond delay="0"/>
                                          </p:stCondLst>
                                        </p:cTn>
                                        <p:tgtEl>
                                          <p:spTgt spid="125">
                                            <p:txEl>
                                              <p:pRg st="9" end="9"/>
                                            </p:txEl>
                                          </p:spTgt>
                                        </p:tgtEl>
                                        <p:attrNameLst>
                                          <p:attrName>style.visibility</p:attrName>
                                        </p:attrNameLst>
                                      </p:cBhvr>
                                      <p:to>
                                        <p:strVal val="visible"/>
                                      </p:to>
                                    </p:set>
                                    <p:animEffect transition="in" filter="fade">
                                      <p:cBhvr>
                                        <p:cTn id="149" dur="500"/>
                                        <p:tgtEl>
                                          <p:spTgt spid="125">
                                            <p:txEl>
                                              <p:pRg st="9" end="9"/>
                                            </p:txEl>
                                          </p:spTgt>
                                        </p:tgtEl>
                                      </p:cBhvr>
                                    </p:animEffect>
                                  </p:childTnLst>
                                </p:cTn>
                              </p:par>
                              <p:par>
                                <p:cTn id="150" presetID="10" presetClass="exit" presetSubtype="0" fill="hold" grpId="1" nodeType="withEffect">
                                  <p:stCondLst>
                                    <p:cond delay="0"/>
                                  </p:stCondLst>
                                  <p:childTnLst>
                                    <p:animEffect transition="out" filter="fade">
                                      <p:cBhvr>
                                        <p:cTn id="151" dur="500"/>
                                        <p:tgtEl>
                                          <p:spTgt spid="88"/>
                                        </p:tgtEl>
                                      </p:cBhvr>
                                    </p:animEffect>
                                    <p:set>
                                      <p:cBhvr>
                                        <p:cTn id="152" dur="1" fill="hold">
                                          <p:stCondLst>
                                            <p:cond delay="499"/>
                                          </p:stCondLst>
                                        </p:cTn>
                                        <p:tgtEl>
                                          <p:spTgt spid="88"/>
                                        </p:tgtEl>
                                        <p:attrNameLst>
                                          <p:attrName>style.visibility</p:attrName>
                                        </p:attrNameLst>
                                      </p:cBhvr>
                                      <p:to>
                                        <p:strVal val="hidden"/>
                                      </p:to>
                                    </p:set>
                                  </p:childTnLst>
                                </p:cTn>
                              </p:par>
                              <p:par>
                                <p:cTn id="153" presetID="3" presetClass="emph" presetSubtype="2" fill="hold" nodeType="withEffect">
                                  <p:stCondLst>
                                    <p:cond delay="0"/>
                                  </p:stCondLst>
                                  <p:childTnLst>
                                    <p:animClr clrSpc="rgb" dir="cw">
                                      <p:cBhvr override="childStyle">
                                        <p:cTn id="154" dur="500" fill="hold"/>
                                        <p:tgtEl>
                                          <p:spTgt spid="125">
                                            <p:txEl>
                                              <p:pRg st="8" end="8"/>
                                            </p:txEl>
                                          </p:spTgt>
                                        </p:tgtEl>
                                        <p:attrNameLst>
                                          <p:attrName>style.color</p:attrName>
                                        </p:attrNameLst>
                                      </p:cBhvr>
                                      <p:to>
                                        <a:srgbClr val="777777"/>
                                      </p:to>
                                    </p:animClr>
                                  </p:childTnLst>
                                </p:cTn>
                              </p:par>
                            </p:childTnLst>
                          </p:cTn>
                        </p:par>
                      </p:childTnLst>
                    </p:cTn>
                  </p:par>
                  <p:par>
                    <p:cTn id="155" fill="hold">
                      <p:stCondLst>
                        <p:cond delay="indefinite"/>
                      </p:stCondLst>
                      <p:childTnLst>
                        <p:par>
                          <p:cTn id="156" fill="hold">
                            <p:stCondLst>
                              <p:cond delay="0"/>
                            </p:stCondLst>
                            <p:childTnLst>
                              <p:par>
                                <p:cTn id="157" presetID="2" presetClass="exit" presetSubtype="4" fill="hold" nodeType="clickEffect">
                                  <p:stCondLst>
                                    <p:cond delay="0"/>
                                  </p:stCondLst>
                                  <p:childTnLst>
                                    <p:anim calcmode="lin" valueType="num">
                                      <p:cBhvr additive="base">
                                        <p:cTn id="158" dur="500"/>
                                        <p:tgtEl>
                                          <p:spTgt spid="106"/>
                                        </p:tgtEl>
                                        <p:attrNameLst>
                                          <p:attrName>ppt_x</p:attrName>
                                        </p:attrNameLst>
                                      </p:cBhvr>
                                      <p:tavLst>
                                        <p:tav tm="0">
                                          <p:val>
                                            <p:strVal val="ppt_x"/>
                                          </p:val>
                                        </p:tav>
                                        <p:tav tm="100000">
                                          <p:val>
                                            <p:strVal val="ppt_x"/>
                                          </p:val>
                                        </p:tav>
                                      </p:tavLst>
                                    </p:anim>
                                    <p:anim calcmode="lin" valueType="num">
                                      <p:cBhvr additive="base">
                                        <p:cTn id="159" dur="500"/>
                                        <p:tgtEl>
                                          <p:spTgt spid="106"/>
                                        </p:tgtEl>
                                        <p:attrNameLst>
                                          <p:attrName>ppt_y</p:attrName>
                                        </p:attrNameLst>
                                      </p:cBhvr>
                                      <p:tavLst>
                                        <p:tav tm="0">
                                          <p:val>
                                            <p:strVal val="ppt_y"/>
                                          </p:val>
                                        </p:tav>
                                        <p:tav tm="100000">
                                          <p:val>
                                            <p:strVal val="1+ppt_h/2"/>
                                          </p:val>
                                        </p:tav>
                                      </p:tavLst>
                                    </p:anim>
                                    <p:set>
                                      <p:cBhvr>
                                        <p:cTn id="160" dur="1" fill="hold">
                                          <p:stCondLst>
                                            <p:cond delay="499"/>
                                          </p:stCondLst>
                                        </p:cTn>
                                        <p:tgtEl>
                                          <p:spTgt spid="106"/>
                                        </p:tgtEl>
                                        <p:attrNameLst>
                                          <p:attrName>style.visibility</p:attrName>
                                        </p:attrNameLst>
                                      </p:cBhvr>
                                      <p:to>
                                        <p:strVal val="hidden"/>
                                      </p:to>
                                    </p:set>
                                  </p:childTnLst>
                                </p:cTn>
                              </p:par>
                            </p:childTnLst>
                          </p:cTn>
                        </p:par>
                      </p:childTnLst>
                    </p:cTn>
                  </p:par>
                  <p:par>
                    <p:cTn id="161" fill="hold">
                      <p:stCondLst>
                        <p:cond delay="indefinite"/>
                      </p:stCondLst>
                      <p:childTnLst>
                        <p:par>
                          <p:cTn id="162" fill="hold">
                            <p:stCondLst>
                              <p:cond delay="0"/>
                            </p:stCondLst>
                            <p:childTnLst>
                              <p:par>
                                <p:cTn id="163" presetID="2" presetClass="exit" presetSubtype="4" fill="hold" nodeType="clickEffect">
                                  <p:stCondLst>
                                    <p:cond delay="0"/>
                                  </p:stCondLst>
                                  <p:childTnLst>
                                    <p:anim calcmode="lin" valueType="num">
                                      <p:cBhvr additive="base">
                                        <p:cTn id="164" dur="500"/>
                                        <p:tgtEl>
                                          <p:spTgt spid="172"/>
                                        </p:tgtEl>
                                        <p:attrNameLst>
                                          <p:attrName>ppt_x</p:attrName>
                                        </p:attrNameLst>
                                      </p:cBhvr>
                                      <p:tavLst>
                                        <p:tav tm="0">
                                          <p:val>
                                            <p:strVal val="ppt_x"/>
                                          </p:val>
                                        </p:tav>
                                        <p:tav tm="100000">
                                          <p:val>
                                            <p:strVal val="ppt_x"/>
                                          </p:val>
                                        </p:tav>
                                      </p:tavLst>
                                    </p:anim>
                                    <p:anim calcmode="lin" valueType="num">
                                      <p:cBhvr additive="base">
                                        <p:cTn id="165" dur="500"/>
                                        <p:tgtEl>
                                          <p:spTgt spid="172"/>
                                        </p:tgtEl>
                                        <p:attrNameLst>
                                          <p:attrName>ppt_y</p:attrName>
                                        </p:attrNameLst>
                                      </p:cBhvr>
                                      <p:tavLst>
                                        <p:tav tm="0">
                                          <p:val>
                                            <p:strVal val="ppt_y"/>
                                          </p:val>
                                        </p:tav>
                                        <p:tav tm="100000">
                                          <p:val>
                                            <p:strVal val="1+ppt_h/2"/>
                                          </p:val>
                                        </p:tav>
                                      </p:tavLst>
                                    </p:anim>
                                    <p:set>
                                      <p:cBhvr>
                                        <p:cTn id="166" dur="1" fill="hold">
                                          <p:stCondLst>
                                            <p:cond delay="499"/>
                                          </p:stCondLst>
                                        </p:cTn>
                                        <p:tgtEl>
                                          <p:spTgt spid="172"/>
                                        </p:tgtEl>
                                        <p:attrNameLst>
                                          <p:attrName>style.visibility</p:attrName>
                                        </p:attrNameLst>
                                      </p:cBhvr>
                                      <p:to>
                                        <p:strVal val="hidden"/>
                                      </p:to>
                                    </p:set>
                                  </p:childTnLst>
                                </p:cTn>
                              </p:par>
                            </p:childTnLst>
                          </p:cTn>
                        </p:par>
                      </p:childTnLst>
                    </p:cTn>
                  </p:par>
                  <p:par>
                    <p:cTn id="167" fill="hold">
                      <p:stCondLst>
                        <p:cond delay="indefinite"/>
                      </p:stCondLst>
                      <p:childTnLst>
                        <p:par>
                          <p:cTn id="168" fill="hold">
                            <p:stCondLst>
                              <p:cond delay="0"/>
                            </p:stCondLst>
                            <p:childTnLst>
                              <p:par>
                                <p:cTn id="169" presetID="2" presetClass="exit" presetSubtype="4" fill="hold" nodeType="clickEffect">
                                  <p:stCondLst>
                                    <p:cond delay="0"/>
                                  </p:stCondLst>
                                  <p:childTnLst>
                                    <p:anim calcmode="lin" valueType="num">
                                      <p:cBhvr additive="base">
                                        <p:cTn id="170" dur="500"/>
                                        <p:tgtEl>
                                          <p:spTgt spid="116"/>
                                        </p:tgtEl>
                                        <p:attrNameLst>
                                          <p:attrName>ppt_x</p:attrName>
                                        </p:attrNameLst>
                                      </p:cBhvr>
                                      <p:tavLst>
                                        <p:tav tm="0">
                                          <p:val>
                                            <p:strVal val="ppt_x"/>
                                          </p:val>
                                        </p:tav>
                                        <p:tav tm="100000">
                                          <p:val>
                                            <p:strVal val="ppt_x"/>
                                          </p:val>
                                        </p:tav>
                                      </p:tavLst>
                                    </p:anim>
                                    <p:anim calcmode="lin" valueType="num">
                                      <p:cBhvr additive="base">
                                        <p:cTn id="171" dur="500"/>
                                        <p:tgtEl>
                                          <p:spTgt spid="116"/>
                                        </p:tgtEl>
                                        <p:attrNameLst>
                                          <p:attrName>ppt_y</p:attrName>
                                        </p:attrNameLst>
                                      </p:cBhvr>
                                      <p:tavLst>
                                        <p:tav tm="0">
                                          <p:val>
                                            <p:strVal val="ppt_y"/>
                                          </p:val>
                                        </p:tav>
                                        <p:tav tm="100000">
                                          <p:val>
                                            <p:strVal val="1+ppt_h/2"/>
                                          </p:val>
                                        </p:tav>
                                      </p:tavLst>
                                    </p:anim>
                                    <p:set>
                                      <p:cBhvr>
                                        <p:cTn id="172" dur="1" fill="hold">
                                          <p:stCondLst>
                                            <p:cond delay="499"/>
                                          </p:stCondLst>
                                        </p:cTn>
                                        <p:tgtEl>
                                          <p:spTgt spid="116"/>
                                        </p:tgtEl>
                                        <p:attrNameLst>
                                          <p:attrName>style.visibility</p:attrName>
                                        </p:attrNameLst>
                                      </p:cBhvr>
                                      <p:to>
                                        <p:strVal val="hidden"/>
                                      </p:to>
                                    </p:set>
                                  </p:childTnLst>
                                </p:cTn>
                              </p:par>
                            </p:childTnLst>
                          </p:cTn>
                        </p:par>
                      </p:childTnLst>
                    </p:cTn>
                  </p:par>
                  <p:par>
                    <p:cTn id="173" fill="hold">
                      <p:stCondLst>
                        <p:cond delay="indefinite"/>
                      </p:stCondLst>
                      <p:childTnLst>
                        <p:par>
                          <p:cTn id="174" fill="hold">
                            <p:stCondLst>
                              <p:cond delay="0"/>
                            </p:stCondLst>
                            <p:childTnLst>
                              <p:par>
                                <p:cTn id="175" presetID="2" presetClass="exit" presetSubtype="4" fill="hold" nodeType="clickEffect">
                                  <p:stCondLst>
                                    <p:cond delay="0"/>
                                  </p:stCondLst>
                                  <p:childTnLst>
                                    <p:anim calcmode="lin" valueType="num">
                                      <p:cBhvr additive="base">
                                        <p:cTn id="176" dur="500"/>
                                        <p:tgtEl>
                                          <p:spTgt spid="120"/>
                                        </p:tgtEl>
                                        <p:attrNameLst>
                                          <p:attrName>ppt_x</p:attrName>
                                        </p:attrNameLst>
                                      </p:cBhvr>
                                      <p:tavLst>
                                        <p:tav tm="0">
                                          <p:val>
                                            <p:strVal val="ppt_x"/>
                                          </p:val>
                                        </p:tav>
                                        <p:tav tm="100000">
                                          <p:val>
                                            <p:strVal val="ppt_x"/>
                                          </p:val>
                                        </p:tav>
                                      </p:tavLst>
                                    </p:anim>
                                    <p:anim calcmode="lin" valueType="num">
                                      <p:cBhvr additive="base">
                                        <p:cTn id="177" dur="500"/>
                                        <p:tgtEl>
                                          <p:spTgt spid="120"/>
                                        </p:tgtEl>
                                        <p:attrNameLst>
                                          <p:attrName>ppt_y</p:attrName>
                                        </p:attrNameLst>
                                      </p:cBhvr>
                                      <p:tavLst>
                                        <p:tav tm="0">
                                          <p:val>
                                            <p:strVal val="ppt_y"/>
                                          </p:val>
                                        </p:tav>
                                        <p:tav tm="100000">
                                          <p:val>
                                            <p:strVal val="1+ppt_h/2"/>
                                          </p:val>
                                        </p:tav>
                                      </p:tavLst>
                                    </p:anim>
                                    <p:set>
                                      <p:cBhvr>
                                        <p:cTn id="178" dur="1" fill="hold">
                                          <p:stCondLst>
                                            <p:cond delay="499"/>
                                          </p:stCondLst>
                                        </p:cTn>
                                        <p:tgtEl>
                                          <p:spTgt spid="120"/>
                                        </p:tgtEl>
                                        <p:attrNameLst>
                                          <p:attrName>style.visibility</p:attrName>
                                        </p:attrNameLst>
                                      </p:cBhvr>
                                      <p:to>
                                        <p:strVal val="hidden"/>
                                      </p:to>
                                    </p:set>
                                  </p:childTnLst>
                                </p:cTn>
                              </p:par>
                              <p:par>
                                <p:cTn id="179" presetID="10" presetClass="entr" presetSubtype="0" fill="hold" grpId="0" nodeType="withEffect">
                                  <p:stCondLst>
                                    <p:cond delay="0"/>
                                  </p:stCondLst>
                                  <p:childTnLst>
                                    <p:set>
                                      <p:cBhvr>
                                        <p:cTn id="180" dur="1" fill="hold">
                                          <p:stCondLst>
                                            <p:cond delay="0"/>
                                          </p:stCondLst>
                                        </p:cTn>
                                        <p:tgtEl>
                                          <p:spTgt spid="125">
                                            <p:txEl>
                                              <p:pRg st="10" end="10"/>
                                            </p:txEl>
                                          </p:spTgt>
                                        </p:tgtEl>
                                        <p:attrNameLst>
                                          <p:attrName>style.visibility</p:attrName>
                                        </p:attrNameLst>
                                      </p:cBhvr>
                                      <p:to>
                                        <p:strVal val="visible"/>
                                      </p:to>
                                    </p:set>
                                    <p:animEffect transition="in" filter="fade">
                                      <p:cBhvr>
                                        <p:cTn id="181" dur="500"/>
                                        <p:tgtEl>
                                          <p:spTgt spid="125">
                                            <p:txEl>
                                              <p:pRg st="10" end="10"/>
                                            </p:txEl>
                                          </p:spTgt>
                                        </p:tgtEl>
                                      </p:cBhvr>
                                    </p:animEffect>
                                  </p:childTnLst>
                                </p:cTn>
                              </p:par>
                              <p:par>
                                <p:cTn id="182" presetID="3" presetClass="emph" presetSubtype="2" fill="hold" nodeType="withEffect">
                                  <p:stCondLst>
                                    <p:cond delay="0"/>
                                  </p:stCondLst>
                                  <p:childTnLst>
                                    <p:animClr clrSpc="rgb" dir="cw">
                                      <p:cBhvr override="childStyle">
                                        <p:cTn id="183" dur="500" fill="hold"/>
                                        <p:tgtEl>
                                          <p:spTgt spid="125">
                                            <p:txEl>
                                              <p:pRg st="9" end="9"/>
                                            </p:txEl>
                                          </p:spTgt>
                                        </p:tgtEl>
                                        <p:attrNameLst>
                                          <p:attrName>style.color</p:attrName>
                                        </p:attrNameLst>
                                      </p:cBhvr>
                                      <p:to>
                                        <a:srgbClr val="777777"/>
                                      </p:to>
                                    </p:animClr>
                                  </p:childTnLst>
                                </p:cTn>
                              </p:par>
                            </p:childTnLst>
                          </p:cTn>
                        </p:par>
                      </p:childTnLst>
                    </p:cTn>
                  </p:par>
                  <p:par>
                    <p:cTn id="184" fill="hold">
                      <p:stCondLst>
                        <p:cond delay="indefinite"/>
                      </p:stCondLst>
                      <p:childTnLst>
                        <p:par>
                          <p:cTn id="185" fill="hold">
                            <p:stCondLst>
                              <p:cond delay="0"/>
                            </p:stCondLst>
                            <p:childTnLst>
                              <p:par>
                                <p:cTn id="186" presetID="10" presetClass="exit" presetSubtype="0" fill="hold" nodeType="clickEffect">
                                  <p:stCondLst>
                                    <p:cond delay="0"/>
                                  </p:stCondLst>
                                  <p:childTnLst>
                                    <p:animEffect transition="out" filter="fade">
                                      <p:cBhvr>
                                        <p:cTn id="187" dur="500"/>
                                        <p:tgtEl>
                                          <p:spTgt spid="112"/>
                                        </p:tgtEl>
                                      </p:cBhvr>
                                    </p:animEffect>
                                    <p:set>
                                      <p:cBhvr>
                                        <p:cTn id="188" dur="1" fill="hold">
                                          <p:stCondLst>
                                            <p:cond delay="499"/>
                                          </p:stCondLst>
                                        </p:cTn>
                                        <p:tgtEl>
                                          <p:spTgt spid="112"/>
                                        </p:tgtEl>
                                        <p:attrNameLst>
                                          <p:attrName>style.visibility</p:attrName>
                                        </p:attrNameLst>
                                      </p:cBhvr>
                                      <p:to>
                                        <p:strVal val="hidden"/>
                                      </p:to>
                                    </p:set>
                                  </p:childTnLst>
                                </p:cTn>
                              </p:par>
                              <p:par>
                                <p:cTn id="189" presetID="10" presetClass="exit" presetSubtype="0" fill="hold" nodeType="withEffect">
                                  <p:stCondLst>
                                    <p:cond delay="0"/>
                                  </p:stCondLst>
                                  <p:childTnLst>
                                    <p:animEffect transition="out" filter="fade">
                                      <p:cBhvr>
                                        <p:cTn id="190" dur="500"/>
                                        <p:tgtEl>
                                          <p:spTgt spid="141"/>
                                        </p:tgtEl>
                                      </p:cBhvr>
                                    </p:animEffect>
                                    <p:set>
                                      <p:cBhvr>
                                        <p:cTn id="191" dur="1" fill="hold">
                                          <p:stCondLst>
                                            <p:cond delay="499"/>
                                          </p:stCondLst>
                                        </p:cTn>
                                        <p:tgtEl>
                                          <p:spTgt spid="141"/>
                                        </p:tgtEl>
                                        <p:attrNameLst>
                                          <p:attrName>style.visibility</p:attrName>
                                        </p:attrNameLst>
                                      </p:cBhvr>
                                      <p:to>
                                        <p:strVal val="hidden"/>
                                      </p:to>
                                    </p:set>
                                  </p:childTnLst>
                                </p:cTn>
                              </p:par>
                            </p:childTnLst>
                          </p:cTn>
                        </p:par>
                      </p:childTnLst>
                    </p:cTn>
                  </p:par>
                  <p:par>
                    <p:cTn id="192" fill="hold">
                      <p:stCondLst>
                        <p:cond delay="indefinite"/>
                      </p:stCondLst>
                      <p:childTnLst>
                        <p:par>
                          <p:cTn id="193" fill="hold">
                            <p:stCondLst>
                              <p:cond delay="0"/>
                            </p:stCondLst>
                            <p:childTnLst>
                              <p:par>
                                <p:cTn id="194" presetID="10" presetClass="exit" presetSubtype="0" fill="hold" nodeType="clickEffect">
                                  <p:stCondLst>
                                    <p:cond delay="0"/>
                                  </p:stCondLst>
                                  <p:childTnLst>
                                    <p:animEffect transition="out" filter="fade">
                                      <p:cBhvr>
                                        <p:cTn id="195" dur="500"/>
                                        <p:tgtEl>
                                          <p:spTgt spid="114"/>
                                        </p:tgtEl>
                                      </p:cBhvr>
                                    </p:animEffect>
                                    <p:set>
                                      <p:cBhvr>
                                        <p:cTn id="196" dur="1" fill="hold">
                                          <p:stCondLst>
                                            <p:cond delay="499"/>
                                          </p:stCondLst>
                                        </p:cTn>
                                        <p:tgtEl>
                                          <p:spTgt spid="114"/>
                                        </p:tgtEl>
                                        <p:attrNameLst>
                                          <p:attrName>style.visibility</p:attrName>
                                        </p:attrNameLst>
                                      </p:cBhvr>
                                      <p:to>
                                        <p:strVal val="hidden"/>
                                      </p:to>
                                    </p:set>
                                  </p:childTnLst>
                                </p:cTn>
                              </p:par>
                              <p:par>
                                <p:cTn id="197" presetID="10" presetClass="exit" presetSubtype="0" fill="hold" nodeType="withEffect">
                                  <p:stCondLst>
                                    <p:cond delay="0"/>
                                  </p:stCondLst>
                                  <p:childTnLst>
                                    <p:animEffect transition="out" filter="fade">
                                      <p:cBhvr>
                                        <p:cTn id="198" dur="500"/>
                                        <p:tgtEl>
                                          <p:spTgt spid="104"/>
                                        </p:tgtEl>
                                      </p:cBhvr>
                                    </p:animEffect>
                                    <p:set>
                                      <p:cBhvr>
                                        <p:cTn id="199" dur="1" fill="hold">
                                          <p:stCondLst>
                                            <p:cond delay="499"/>
                                          </p:stCondLst>
                                        </p:cTn>
                                        <p:tgtEl>
                                          <p:spTgt spid="104"/>
                                        </p:tgtEl>
                                        <p:attrNameLst>
                                          <p:attrName>style.visibility</p:attrName>
                                        </p:attrNameLst>
                                      </p:cBhvr>
                                      <p:to>
                                        <p:strVal val="hidden"/>
                                      </p:to>
                                    </p:set>
                                  </p:childTnLst>
                                </p:cTn>
                              </p:par>
                            </p:childTnLst>
                          </p:cTn>
                        </p:par>
                      </p:childTnLst>
                    </p:cTn>
                  </p:par>
                  <p:par>
                    <p:cTn id="200" fill="hold">
                      <p:stCondLst>
                        <p:cond delay="indefinite"/>
                      </p:stCondLst>
                      <p:childTnLst>
                        <p:par>
                          <p:cTn id="201" fill="hold">
                            <p:stCondLst>
                              <p:cond delay="0"/>
                            </p:stCondLst>
                            <p:childTnLst>
                              <p:par>
                                <p:cTn id="202" presetID="10" presetClass="exit" presetSubtype="0" fill="hold" nodeType="clickEffect">
                                  <p:stCondLst>
                                    <p:cond delay="0"/>
                                  </p:stCondLst>
                                  <p:childTnLst>
                                    <p:animEffect transition="out" filter="fade">
                                      <p:cBhvr>
                                        <p:cTn id="203" dur="500"/>
                                        <p:tgtEl>
                                          <p:spTgt spid="90"/>
                                        </p:tgtEl>
                                      </p:cBhvr>
                                    </p:animEffect>
                                    <p:set>
                                      <p:cBhvr>
                                        <p:cTn id="204" dur="1" fill="hold">
                                          <p:stCondLst>
                                            <p:cond delay="499"/>
                                          </p:stCondLst>
                                        </p:cTn>
                                        <p:tgtEl>
                                          <p:spTgt spid="90"/>
                                        </p:tgtEl>
                                        <p:attrNameLst>
                                          <p:attrName>style.visibility</p:attrName>
                                        </p:attrNameLst>
                                      </p:cBhvr>
                                      <p:to>
                                        <p:strVal val="hidden"/>
                                      </p:to>
                                    </p:set>
                                  </p:childTnLst>
                                </p:cTn>
                              </p:par>
                              <p:par>
                                <p:cTn id="205" presetID="10" presetClass="exit" presetSubtype="0" fill="hold" nodeType="withEffect">
                                  <p:stCondLst>
                                    <p:cond delay="0"/>
                                  </p:stCondLst>
                                  <p:childTnLst>
                                    <p:animEffect transition="out" filter="fade">
                                      <p:cBhvr>
                                        <p:cTn id="206" dur="500"/>
                                        <p:tgtEl>
                                          <p:spTgt spid="148"/>
                                        </p:tgtEl>
                                      </p:cBhvr>
                                    </p:animEffect>
                                    <p:set>
                                      <p:cBhvr>
                                        <p:cTn id="207" dur="1" fill="hold">
                                          <p:stCondLst>
                                            <p:cond delay="499"/>
                                          </p:stCondLst>
                                        </p:cTn>
                                        <p:tgtEl>
                                          <p:spTgt spid="148"/>
                                        </p:tgtEl>
                                        <p:attrNameLst>
                                          <p:attrName>style.visibility</p:attrName>
                                        </p:attrNameLst>
                                      </p:cBhvr>
                                      <p:to>
                                        <p:strVal val="hidden"/>
                                      </p:to>
                                    </p:set>
                                  </p:childTnLst>
                                </p:cTn>
                              </p:par>
                            </p:childTnLst>
                          </p:cTn>
                        </p:par>
                        <p:par>
                          <p:cTn id="208" fill="hold">
                            <p:stCondLst>
                              <p:cond delay="500"/>
                            </p:stCondLst>
                            <p:childTnLst>
                              <p:par>
                                <p:cTn id="209" presetID="10" presetClass="exit" presetSubtype="0" fill="hold" nodeType="afterEffect">
                                  <p:stCondLst>
                                    <p:cond delay="0"/>
                                  </p:stCondLst>
                                  <p:childTnLst>
                                    <p:animEffect transition="out" filter="fade">
                                      <p:cBhvr>
                                        <p:cTn id="210" dur="500"/>
                                        <p:tgtEl>
                                          <p:spTgt spid="118"/>
                                        </p:tgtEl>
                                      </p:cBhvr>
                                    </p:animEffect>
                                    <p:set>
                                      <p:cBhvr>
                                        <p:cTn id="211" dur="1" fill="hold">
                                          <p:stCondLst>
                                            <p:cond delay="499"/>
                                          </p:stCondLst>
                                        </p:cTn>
                                        <p:tgtEl>
                                          <p:spTgt spid="1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8" grpId="1" animBg="1"/>
      <p:bldP spid="87" grpId="0" animBg="1"/>
      <p:bldP spid="87" grpId="1" animBg="1"/>
      <p:bldP spid="85" grpId="0" animBg="1"/>
      <p:bldP spid="85" grpId="1" animBg="1"/>
      <p:bldP spid="125" grpId="0" build="allAtOnce"/>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ConfigMgr P2V Migration Toolkit</a:t>
            </a:r>
            <a:endParaRPr lang="en-US" dirty="0"/>
          </a:p>
        </p:txBody>
      </p:sp>
      <p:sp>
        <p:nvSpPr>
          <p:cNvPr id="8" name="Content Placeholder 7"/>
          <p:cNvSpPr>
            <a:spLocks noGrp="1"/>
          </p:cNvSpPr>
          <p:nvPr>
            <p:ph idx="1"/>
          </p:nvPr>
        </p:nvSpPr>
        <p:spPr>
          <a:xfrm>
            <a:off x="519113" y="1447801"/>
            <a:ext cx="11149013" cy="5696944"/>
          </a:xfrm>
        </p:spPr>
        <p:txBody>
          <a:bodyPr/>
          <a:lstStyle/>
          <a:p>
            <a:r>
              <a:rPr lang="en-US" sz="2800" dirty="0" smtClean="0"/>
              <a:t>Why another P2V tool?</a:t>
            </a:r>
          </a:p>
          <a:p>
            <a:pPr lvl="1"/>
            <a:r>
              <a:rPr lang="en-US" sz="2400" dirty="0" smtClean="0"/>
              <a:t>Need an </a:t>
            </a:r>
            <a:r>
              <a:rPr lang="en-US" sz="2400" i="1" dirty="0" smtClean="0"/>
              <a:t>offline</a:t>
            </a:r>
            <a:r>
              <a:rPr lang="en-US" sz="2400" dirty="0" smtClean="0"/>
              <a:t> P2V solution that works at ConfigMgr site server </a:t>
            </a:r>
            <a:br>
              <a:rPr lang="en-US" sz="2400" dirty="0" smtClean="0"/>
            </a:br>
            <a:r>
              <a:rPr lang="en-US" sz="2400" dirty="0" smtClean="0"/>
              <a:t>branch locations</a:t>
            </a:r>
            <a:endParaRPr lang="en-US" sz="2800" b="1" dirty="0" smtClean="0"/>
          </a:p>
          <a:p>
            <a:endParaRPr lang="en-US" sz="1400" b="1" dirty="0" smtClean="0"/>
          </a:p>
          <a:p>
            <a:r>
              <a:rPr lang="en-US" sz="2800" dirty="0" smtClean="0"/>
              <a:t>ConfigMgr 2012 Migration Scenario</a:t>
            </a:r>
            <a:r>
              <a:rPr lang="en-US" sz="2800" dirty="0"/>
              <a:t>:</a:t>
            </a:r>
          </a:p>
          <a:p>
            <a:pPr lvl="1"/>
            <a:r>
              <a:rPr lang="en-US" sz="2000" dirty="0" smtClean="0"/>
              <a:t>P2V existing Configuration Manager 2007 site server</a:t>
            </a:r>
          </a:p>
          <a:p>
            <a:pPr lvl="1"/>
            <a:r>
              <a:rPr lang="en-US" sz="2000" dirty="0" smtClean="0"/>
              <a:t>Re-utilize same hardware </a:t>
            </a:r>
            <a:r>
              <a:rPr lang="en-US" sz="2000" dirty="0"/>
              <a:t>where parallel </a:t>
            </a:r>
            <a:r>
              <a:rPr lang="en-US" sz="2000" dirty="0" smtClean="0"/>
              <a:t>servers are not possible</a:t>
            </a:r>
          </a:p>
          <a:p>
            <a:pPr lvl="1"/>
            <a:r>
              <a:rPr lang="en-US" sz="2000" dirty="0" smtClean="0"/>
              <a:t>Leverage ConfigMgr technology where possible (OSD)</a:t>
            </a:r>
            <a:endParaRPr lang="en-US" sz="2400" dirty="0"/>
          </a:p>
          <a:p>
            <a:r>
              <a:rPr lang="en-US" sz="2800" dirty="0" smtClean="0"/>
              <a:t>ConfigMgr P2V Migration Toolkit:</a:t>
            </a:r>
          </a:p>
          <a:p>
            <a:pPr lvl="1"/>
            <a:r>
              <a:rPr lang="en-US" sz="2000" dirty="0" smtClean="0"/>
              <a:t>Captures a VHD clone of the physical server</a:t>
            </a:r>
          </a:p>
          <a:p>
            <a:pPr lvl="1"/>
            <a:r>
              <a:rPr lang="en-US" sz="2000" dirty="0" smtClean="0"/>
              <a:t>Installs Hyper-V ready OS &amp; configures it</a:t>
            </a:r>
          </a:p>
          <a:p>
            <a:pPr lvl="1"/>
            <a:r>
              <a:rPr lang="en-US" sz="2000" dirty="0" smtClean="0"/>
              <a:t>Utilizes VHD to re-enable ConfigMgr 2007 Site Server services</a:t>
            </a:r>
          </a:p>
          <a:p>
            <a:r>
              <a:rPr lang="en-US" sz="2800" dirty="0" smtClean="0"/>
              <a:t>CTP available now through Connect website</a:t>
            </a:r>
          </a:p>
          <a:p>
            <a:pPr lvl="1"/>
            <a:r>
              <a:rPr lang="en-US" sz="2000" dirty="0" smtClean="0"/>
              <a:t>Available through the ConfigMgr 2012 beta program</a:t>
            </a:r>
          </a:p>
          <a:p>
            <a:endParaRPr lang="en-US" dirty="0"/>
          </a:p>
        </p:txBody>
      </p:sp>
      <p:grpSp>
        <p:nvGrpSpPr>
          <p:cNvPr id="3" name="Group 4"/>
          <p:cNvGrpSpPr/>
          <p:nvPr/>
        </p:nvGrpSpPr>
        <p:grpSpPr>
          <a:xfrm>
            <a:off x="8898562" y="253698"/>
            <a:ext cx="3047206" cy="1158711"/>
            <a:chOff x="13703346" y="7204691"/>
            <a:chExt cx="3047206" cy="1158711"/>
          </a:xfrm>
        </p:grpSpPr>
        <p:pic>
          <p:nvPicPr>
            <p:cNvPr id="6" name="Picture 5" descr="Server-physical-Single.png"/>
            <p:cNvPicPr>
              <a:picLocks noChangeAspect="1"/>
            </p:cNvPicPr>
            <p:nvPr/>
          </p:nvPicPr>
          <p:blipFill>
            <a:blip r:embed="rId4" cstate="print"/>
            <a:stretch>
              <a:fillRect/>
            </a:stretch>
          </p:blipFill>
          <p:spPr>
            <a:xfrm>
              <a:off x="13703346" y="7204691"/>
              <a:ext cx="3047206" cy="1158711"/>
            </a:xfrm>
            <a:prstGeom prst="rect">
              <a:avLst/>
            </a:prstGeom>
          </p:spPr>
        </p:pic>
        <p:pic>
          <p:nvPicPr>
            <p:cNvPr id="9" name="Picture 8" descr="Server-Virtual-Single.png"/>
            <p:cNvPicPr>
              <a:picLocks noChangeAspect="1"/>
            </p:cNvPicPr>
            <p:nvPr/>
          </p:nvPicPr>
          <p:blipFill>
            <a:blip r:embed="rId5" cstate="print">
              <a:duotone>
                <a:prstClr val="black"/>
                <a:schemeClr val="accent6">
                  <a:tint val="45000"/>
                  <a:satMod val="400000"/>
                </a:schemeClr>
              </a:duotone>
            </a:blip>
            <a:stretch>
              <a:fillRect/>
            </a:stretch>
          </p:blipFill>
          <p:spPr>
            <a:xfrm>
              <a:off x="14311667" y="7404425"/>
              <a:ext cx="1115564" cy="379621"/>
            </a:xfrm>
            <a:prstGeom prst="rect">
              <a:avLst/>
            </a:prstGeom>
            <a:noFill/>
            <a:effectLst>
              <a:outerShdw blurRad="584200" sx="81000" sy="81000" algn="ctr" rotWithShape="0">
                <a:schemeClr val="accent3">
                  <a:lumMod val="60000"/>
                  <a:lumOff val="40000"/>
                </a:schemeClr>
              </a:outerShdw>
            </a:effectLst>
          </p:spPr>
        </p:pic>
        <p:pic>
          <p:nvPicPr>
            <p:cNvPr id="10" name="Picture 9" descr="Server-Virtual-Single.png"/>
            <p:cNvPicPr>
              <a:picLocks noChangeAspect="1"/>
            </p:cNvPicPr>
            <p:nvPr/>
          </p:nvPicPr>
          <p:blipFill>
            <a:blip r:embed="rId5" cstate="print">
              <a:duotone>
                <a:prstClr val="black"/>
                <a:schemeClr val="accent6">
                  <a:tint val="45000"/>
                  <a:satMod val="400000"/>
                </a:schemeClr>
              </a:duotone>
            </a:blip>
            <a:stretch>
              <a:fillRect/>
            </a:stretch>
          </p:blipFill>
          <p:spPr>
            <a:xfrm>
              <a:off x="15187317" y="7594235"/>
              <a:ext cx="1115564" cy="379621"/>
            </a:xfrm>
            <a:prstGeom prst="rect">
              <a:avLst/>
            </a:prstGeom>
            <a:noFill/>
            <a:effectLst>
              <a:outerShdw blurRad="584200" sx="81000" sy="81000" algn="ctr" rotWithShape="0">
                <a:schemeClr val="accent3">
                  <a:lumMod val="60000"/>
                  <a:lumOff val="40000"/>
                </a:schemeClr>
              </a:outerShdw>
            </a:effectLst>
          </p:spPr>
        </p:pic>
      </p:grpSp>
    </p:spTree>
    <p:custDataLst>
      <p:tags r:id="rId1"/>
    </p:custDataLst>
    <p:extLst>
      <p:ext uri="{BB962C8B-B14F-4D97-AF65-F5344CB8AC3E}">
        <p14:creationId xmlns:p14="http://schemas.microsoft.com/office/powerpoint/2010/main" val="26689243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Prepare for ConfigMgr 2012</a:t>
            </a:r>
            <a:endParaRPr lang="en-US" dirty="0"/>
          </a:p>
        </p:txBody>
      </p:sp>
      <p:sp>
        <p:nvSpPr>
          <p:cNvPr id="3" name="Text Placeholder 2"/>
          <p:cNvSpPr>
            <a:spLocks noGrp="1"/>
          </p:cNvSpPr>
          <p:nvPr>
            <p:ph type="body" sz="quarter" idx="10"/>
          </p:nvPr>
        </p:nvSpPr>
        <p:spPr/>
        <p:txBody>
          <a:bodyPr/>
          <a:lstStyle/>
          <a:p>
            <a:r>
              <a:rPr lang="en-US" smtClean="0"/>
              <a:t>Get to ConfigMgr  2007 SP2 at a minimum</a:t>
            </a:r>
          </a:p>
          <a:p>
            <a:r>
              <a:rPr lang="en-US" smtClean="0"/>
              <a:t>Flatten hierarchy where possible</a:t>
            </a:r>
          </a:p>
          <a:p>
            <a:r>
              <a:rPr lang="en-US" smtClean="0"/>
              <a:t>Plan for Windows Server 2008, SQL 2008, and 64-bit</a:t>
            </a:r>
          </a:p>
          <a:p>
            <a:r>
              <a:rPr lang="en-US" smtClean="0"/>
              <a:t>Start implementing BranchCache™ with Configuration Manager 2007 SP2</a:t>
            </a:r>
          </a:p>
          <a:p>
            <a:r>
              <a:rPr lang="en-US" smtClean="0"/>
              <a:t>Consider virtualizing your ConfigMgr infrastructure </a:t>
            </a:r>
          </a:p>
          <a:p>
            <a:endParaRPr lang="en-US" dirty="0" smtClean="0"/>
          </a:p>
        </p:txBody>
      </p:sp>
    </p:spTree>
    <p:extLst>
      <p:ext uri="{BB962C8B-B14F-4D97-AF65-F5344CB8AC3E}">
        <p14:creationId xmlns:p14="http://schemas.microsoft.com/office/powerpoint/2010/main" val="2001807595"/>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Prepare for ConfigMgr 2012</a:t>
            </a:r>
            <a:endParaRPr lang="en-US" dirty="0"/>
          </a:p>
        </p:txBody>
      </p:sp>
      <p:sp>
        <p:nvSpPr>
          <p:cNvPr id="3" name="Content Placeholder 2"/>
          <p:cNvSpPr>
            <a:spLocks noGrp="1"/>
          </p:cNvSpPr>
          <p:nvPr>
            <p:ph idx="1"/>
          </p:nvPr>
        </p:nvSpPr>
        <p:spPr>
          <a:xfrm>
            <a:off x="507868" y="1447798"/>
            <a:ext cx="11173090" cy="7959102"/>
          </a:xfrm>
        </p:spPr>
        <p:txBody>
          <a:bodyPr/>
          <a:lstStyle/>
          <a:p>
            <a:r>
              <a:rPr lang="en-US" dirty="0"/>
              <a:t>Collections:</a:t>
            </a:r>
          </a:p>
          <a:p>
            <a:pPr lvl="1"/>
            <a:r>
              <a:rPr lang="en-US" dirty="0"/>
              <a:t>Avoid mixing user &amp; devices in collection definitions, these are </a:t>
            </a:r>
            <a:r>
              <a:rPr lang="en-US" dirty="0" smtClean="0"/>
              <a:t/>
            </a:r>
            <a:br>
              <a:rPr lang="en-US" dirty="0" smtClean="0"/>
            </a:br>
            <a:r>
              <a:rPr lang="en-US" dirty="0" smtClean="0"/>
              <a:t>no </a:t>
            </a:r>
            <a:r>
              <a:rPr lang="en-US" dirty="0"/>
              <a:t>longer supported</a:t>
            </a:r>
          </a:p>
          <a:p>
            <a:pPr lvl="1"/>
            <a:r>
              <a:rPr lang="en-US" dirty="0"/>
              <a:t>Don’t use collections with multiple query rules which limit to different collections.</a:t>
            </a:r>
          </a:p>
          <a:p>
            <a:pPr lvl="1"/>
            <a:endParaRPr lang="en-US" dirty="0"/>
          </a:p>
          <a:p>
            <a:r>
              <a:rPr lang="en-US" dirty="0"/>
              <a:t>Use UNC (\\server\</a:t>
            </a:r>
            <a:r>
              <a:rPr lang="en-US" dirty="0" err="1"/>
              <a:t>myapp</a:t>
            </a:r>
            <a:r>
              <a:rPr lang="en-US" dirty="0"/>
              <a:t>\myapp.msi) in package source</a:t>
            </a:r>
          </a:p>
          <a:p>
            <a:endParaRPr lang="en-US" dirty="0" smtClean="0"/>
          </a:p>
          <a:p>
            <a:r>
              <a:rPr lang="en-US" dirty="0" smtClean="0"/>
              <a:t>Site </a:t>
            </a:r>
            <a:r>
              <a:rPr lang="en-US" dirty="0"/>
              <a:t>codes between ConfigMgr 2012 and </a:t>
            </a:r>
            <a:r>
              <a:rPr lang="en-US" dirty="0" smtClean="0"/>
              <a:t>ConfigMgr 2007 </a:t>
            </a:r>
            <a:r>
              <a:rPr lang="en-US" dirty="0"/>
              <a:t>have to </a:t>
            </a:r>
            <a:r>
              <a:rPr lang="en-US" dirty="0" smtClean="0"/>
              <a:t>be </a:t>
            </a:r>
            <a:r>
              <a:rPr lang="en-US" dirty="0"/>
              <a:t>unique</a:t>
            </a:r>
          </a:p>
          <a:p>
            <a:endParaRPr lang="en-US" dirty="0" smtClean="0"/>
          </a:p>
          <a:p>
            <a:endParaRPr lang="en-US" dirty="0"/>
          </a:p>
          <a:p>
            <a:r>
              <a:rPr lang="en-US" dirty="0" smtClean="0"/>
              <a:t>Move </a:t>
            </a:r>
            <a:r>
              <a:rPr lang="en-US" dirty="0"/>
              <a:t>from web reporting to SQL Reporting Services</a:t>
            </a:r>
          </a:p>
          <a:p>
            <a:endParaRPr lang="en-US" dirty="0" smtClean="0"/>
          </a:p>
          <a:p>
            <a:endParaRPr lang="en-US" dirty="0"/>
          </a:p>
          <a:p>
            <a:endParaRPr lang="en-US" dirty="0" smtClean="0"/>
          </a:p>
        </p:txBody>
      </p:sp>
    </p:spTree>
    <p:extLst>
      <p:ext uri="{BB962C8B-B14F-4D97-AF65-F5344CB8AC3E}">
        <p14:creationId xmlns:p14="http://schemas.microsoft.com/office/powerpoint/2010/main" val="1175740426"/>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ConfigMgr 2012 Migration</a:t>
            </a:r>
            <a:endParaRPr lang="en-US" dirty="0"/>
          </a:p>
        </p:txBody>
      </p:sp>
      <p:sp>
        <p:nvSpPr>
          <p:cNvPr id="3" name="Text Placeholder 2"/>
          <p:cNvSpPr>
            <a:spLocks noGrp="1"/>
          </p:cNvSpPr>
          <p:nvPr>
            <p:ph type="body" sz="quarter" idx="10"/>
          </p:nvPr>
        </p:nvSpPr>
        <p:spPr>
          <a:xfrm>
            <a:off x="519112" y="1447799"/>
            <a:ext cx="11149013" cy="5182957"/>
          </a:xfrm>
        </p:spPr>
        <p:txBody>
          <a:bodyPr/>
          <a:lstStyle/>
          <a:p>
            <a:r>
              <a:rPr lang="en-US" dirty="0"/>
              <a:t>Assists with Migration of </a:t>
            </a:r>
            <a:r>
              <a:rPr lang="en-US" dirty="0" smtClean="0"/>
              <a:t>Objects</a:t>
            </a:r>
          </a:p>
          <a:p>
            <a:endParaRPr lang="en-US" dirty="0" smtClean="0"/>
          </a:p>
          <a:p>
            <a:r>
              <a:rPr lang="en-US" dirty="0" smtClean="0"/>
              <a:t>Assists </a:t>
            </a:r>
            <a:r>
              <a:rPr lang="en-US" dirty="0"/>
              <a:t>with Migration of </a:t>
            </a:r>
            <a:r>
              <a:rPr lang="en-US" dirty="0" smtClean="0"/>
              <a:t>Clients</a:t>
            </a:r>
          </a:p>
          <a:p>
            <a:endParaRPr lang="en-US" dirty="0" smtClean="0"/>
          </a:p>
          <a:p>
            <a:r>
              <a:rPr lang="en-US" dirty="0" smtClean="0"/>
              <a:t>Minimizes </a:t>
            </a:r>
            <a:r>
              <a:rPr lang="en-US" dirty="0"/>
              <a:t>WAN </a:t>
            </a:r>
            <a:r>
              <a:rPr lang="en-US" dirty="0" smtClean="0"/>
              <a:t>impact</a:t>
            </a:r>
          </a:p>
          <a:p>
            <a:pPr marL="460375" lvl="1" indent="0">
              <a:buNone/>
            </a:pPr>
            <a:endParaRPr lang="en-US" dirty="0"/>
          </a:p>
          <a:p>
            <a:r>
              <a:rPr lang="en-US" dirty="0" smtClean="0"/>
              <a:t>Assists </a:t>
            </a:r>
            <a:r>
              <a:rPr lang="en-US" dirty="0"/>
              <a:t>with Flattening of </a:t>
            </a:r>
            <a:r>
              <a:rPr lang="en-US" dirty="0" smtClean="0"/>
              <a:t>Hierarchy</a:t>
            </a:r>
          </a:p>
          <a:p>
            <a:pPr lvl="1"/>
            <a:endParaRPr lang="en-US" dirty="0"/>
          </a:p>
          <a:p>
            <a:r>
              <a:rPr lang="en-US" dirty="0"/>
              <a:t>Maximize Re-usability of x64 Server </a:t>
            </a:r>
            <a:r>
              <a:rPr lang="en-US" dirty="0" smtClean="0"/>
              <a:t>Hardware</a:t>
            </a:r>
            <a:endParaRPr lang="en-US" dirty="0"/>
          </a:p>
          <a:p>
            <a:endParaRPr lang="en-US" dirty="0"/>
          </a:p>
        </p:txBody>
      </p:sp>
    </p:spTree>
    <p:extLst>
      <p:ext uri="{BB962C8B-B14F-4D97-AF65-F5344CB8AC3E}">
        <p14:creationId xmlns:p14="http://schemas.microsoft.com/office/powerpoint/2010/main" val="239077077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Comparing Migration</a:t>
            </a:r>
            <a:endParaRPr lang="en-US" dirty="0"/>
          </a:p>
        </p:txBody>
      </p:sp>
      <p:sp>
        <p:nvSpPr>
          <p:cNvPr id="3" name="Text Placeholder 2"/>
          <p:cNvSpPr>
            <a:spLocks noGrp="1"/>
          </p:cNvSpPr>
          <p:nvPr>
            <p:ph type="body" sz="quarter" idx="10"/>
          </p:nvPr>
        </p:nvSpPr>
        <p:spPr>
          <a:xfrm>
            <a:off x="519112" y="1447799"/>
            <a:ext cx="11149013" cy="4321183"/>
          </a:xfrm>
        </p:spPr>
        <p:txBody>
          <a:bodyPr/>
          <a:lstStyle/>
          <a:p>
            <a:endParaRPr lang="en-US" dirty="0" smtClean="0"/>
          </a:p>
          <a:p>
            <a:pPr marL="0" indent="0">
              <a:buNone/>
            </a:pPr>
            <a:r>
              <a:rPr lang="en-US" dirty="0" smtClean="0"/>
              <a:t>SMS 2003 to </a:t>
            </a:r>
            <a:r>
              <a:rPr lang="en-US" dirty="0" err="1" smtClean="0"/>
              <a:t>ConfigMgr</a:t>
            </a:r>
            <a:r>
              <a:rPr lang="en-US" dirty="0" smtClean="0"/>
              <a:t> 2007: </a:t>
            </a:r>
          </a:p>
          <a:p>
            <a:r>
              <a:rPr lang="en-US" dirty="0" smtClean="0"/>
              <a:t>Migration occurred top-down when using in-place upgrade</a:t>
            </a:r>
          </a:p>
          <a:p>
            <a:pPr lvl="1"/>
            <a:r>
              <a:rPr lang="en-US" dirty="0" smtClean="0"/>
              <a:t>Central Sites were upgraded first followed by Primary and </a:t>
            </a:r>
            <a:br>
              <a:rPr lang="en-US" dirty="0" smtClean="0"/>
            </a:br>
            <a:r>
              <a:rPr lang="en-US" dirty="0" smtClean="0"/>
              <a:t>Child Primary Sites</a:t>
            </a:r>
          </a:p>
          <a:p>
            <a:r>
              <a:rPr lang="en-US" dirty="0" smtClean="0"/>
              <a:t>More than half of the TAP survey respondents used </a:t>
            </a:r>
            <a:br>
              <a:rPr lang="en-US" dirty="0" smtClean="0"/>
            </a:br>
            <a:r>
              <a:rPr lang="en-US" dirty="0" smtClean="0"/>
              <a:t>side-by-side Migration</a:t>
            </a:r>
          </a:p>
          <a:p>
            <a:pPr lvl="1"/>
            <a:r>
              <a:rPr lang="en-US" dirty="0" smtClean="0"/>
              <a:t>Hardware refresh</a:t>
            </a:r>
          </a:p>
          <a:p>
            <a:pPr lvl="1"/>
            <a:r>
              <a:rPr lang="en-US" dirty="0" smtClean="0"/>
              <a:t>Start with clean environment</a:t>
            </a:r>
            <a:endParaRPr lang="en-US" dirty="0"/>
          </a:p>
        </p:txBody>
      </p:sp>
      <p:grpSp>
        <p:nvGrpSpPr>
          <p:cNvPr id="4" name="Group 13"/>
          <p:cNvGrpSpPr/>
          <p:nvPr/>
        </p:nvGrpSpPr>
        <p:grpSpPr>
          <a:xfrm>
            <a:off x="380169" y="156882"/>
            <a:ext cx="2375096" cy="1223680"/>
            <a:chOff x="3030624" y="2419350"/>
            <a:chExt cx="3078972" cy="2019300"/>
          </a:xfrm>
        </p:grpSpPr>
        <p:grpSp>
          <p:nvGrpSpPr>
            <p:cNvPr id="7" name="Group 3"/>
            <p:cNvGrpSpPr/>
            <p:nvPr/>
          </p:nvGrpSpPr>
          <p:grpSpPr>
            <a:xfrm>
              <a:off x="3030624" y="2419350"/>
              <a:ext cx="3078972" cy="2019300"/>
              <a:chOff x="2687724" y="2019300"/>
              <a:chExt cx="3078972" cy="2019300"/>
            </a:xfrm>
            <a:scene3d>
              <a:camera prst="orthographicFront"/>
              <a:lightRig rig="flat" dir="t"/>
            </a:scene3d>
          </p:grpSpPr>
          <p:sp>
            <p:nvSpPr>
              <p:cNvPr id="5" name="Round Single Corner Rectangle 4"/>
              <p:cNvSpPr/>
              <p:nvPr/>
            </p:nvSpPr>
            <p:spPr>
              <a:xfrm rot="5400000">
                <a:off x="3219449" y="1619250"/>
                <a:ext cx="2019300" cy="2819400"/>
              </a:xfrm>
              <a:prstGeom prst="round1Rect">
                <a:avLst/>
              </a:prstGeom>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6" name="Round Single Corner Rectangle 4"/>
              <p:cNvSpPr/>
              <p:nvPr/>
            </p:nvSpPr>
            <p:spPr>
              <a:xfrm>
                <a:off x="2687724" y="2524125"/>
                <a:ext cx="3078972" cy="151447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1600" b="1" kern="1200" dirty="0" smtClean="0"/>
                  <a:t>Server Infrastructure</a:t>
                </a:r>
                <a:endParaRPr lang="en-US" sz="1600" b="1" kern="1200" dirty="0"/>
              </a:p>
            </p:txBody>
          </p:sp>
        </p:grpSp>
        <p:grpSp>
          <p:nvGrpSpPr>
            <p:cNvPr id="8" name="Group 6"/>
            <p:cNvGrpSpPr/>
            <p:nvPr/>
          </p:nvGrpSpPr>
          <p:grpSpPr>
            <a:xfrm>
              <a:off x="3886200" y="2667000"/>
              <a:ext cx="1371600" cy="533400"/>
              <a:chOff x="5867400" y="2971800"/>
              <a:chExt cx="1371600" cy="533400"/>
            </a:xfrm>
          </p:grpSpPr>
          <p:grpSp>
            <p:nvGrpSpPr>
              <p:cNvPr id="9" name="Group 33"/>
              <p:cNvGrpSpPr/>
              <p:nvPr/>
            </p:nvGrpSpPr>
            <p:grpSpPr>
              <a:xfrm>
                <a:off x="6705600" y="2971800"/>
                <a:ext cx="533400" cy="533400"/>
                <a:chOff x="3810000" y="2895600"/>
                <a:chExt cx="990600" cy="990600"/>
              </a:xfrm>
            </p:grpSpPr>
            <p:pic>
              <p:nvPicPr>
                <p:cNvPr id="12" name="Picture 2" descr="C:\Users\davidra\Documents\ClipArtforPowerpoint\DVD_ART36\Artwork_Imagery\Icons - Illustrations\_ SUPER VISTA STYLE\server.png"/>
                <p:cNvPicPr>
                  <a:picLocks noChangeAspect="1" noChangeArrowheads="1"/>
                </p:cNvPicPr>
                <p:nvPr/>
              </p:nvPicPr>
              <p:blipFill>
                <a:blip r:embed="rId3" cstate="print"/>
                <a:srcRect/>
                <a:stretch>
                  <a:fillRect/>
                </a:stretch>
              </p:blipFill>
              <p:spPr bwMode="auto">
                <a:xfrm>
                  <a:off x="3810000" y="2895600"/>
                  <a:ext cx="990600" cy="990600"/>
                </a:xfrm>
                <a:prstGeom prst="rect">
                  <a:avLst/>
                </a:prstGeom>
                <a:noFill/>
              </p:spPr>
            </p:pic>
            <p:pic>
              <p:nvPicPr>
                <p:cNvPr id="13" name="Picture 3" descr="C:\Users\davidra\Documents\ClipArtforPowerpoint\DVD_ART36\Artwork_Imagery\Icons - Illustrations\_ WINDOWS SERVER ICONS\Misc\Web Services Globe internet world earth.png"/>
                <p:cNvPicPr>
                  <a:picLocks noChangeAspect="1" noChangeArrowheads="1"/>
                </p:cNvPicPr>
                <p:nvPr/>
              </p:nvPicPr>
              <p:blipFill>
                <a:blip r:embed="rId4" cstate="print"/>
                <a:srcRect/>
                <a:stretch>
                  <a:fillRect/>
                </a:stretch>
              </p:blipFill>
              <p:spPr bwMode="auto">
                <a:xfrm>
                  <a:off x="4191000" y="3352800"/>
                  <a:ext cx="471701" cy="533400"/>
                </a:xfrm>
                <a:prstGeom prst="rect">
                  <a:avLst/>
                </a:prstGeom>
                <a:noFill/>
              </p:spPr>
            </p:pic>
          </p:grpSp>
          <p:grpSp>
            <p:nvGrpSpPr>
              <p:cNvPr id="14" name="Group 68"/>
              <p:cNvGrpSpPr/>
              <p:nvPr/>
            </p:nvGrpSpPr>
            <p:grpSpPr>
              <a:xfrm>
                <a:off x="5867400" y="2971800"/>
                <a:ext cx="533400" cy="533400"/>
                <a:chOff x="533400" y="2743200"/>
                <a:chExt cx="990600" cy="990600"/>
              </a:xfrm>
            </p:grpSpPr>
            <p:pic>
              <p:nvPicPr>
                <p:cNvPr id="10" name="Picture 2" descr="C:\Users\davidra\Documents\ClipArtforPowerpoint\DVD_ART36\Artwork_Imagery\Icons - Illustrations\_ SUPER VISTA STYLE\server.png"/>
                <p:cNvPicPr>
                  <a:picLocks noChangeAspect="1" noChangeArrowheads="1"/>
                </p:cNvPicPr>
                <p:nvPr/>
              </p:nvPicPr>
              <p:blipFill>
                <a:blip r:embed="rId3" cstate="print"/>
                <a:srcRect/>
                <a:stretch>
                  <a:fillRect/>
                </a:stretch>
              </p:blipFill>
              <p:spPr bwMode="auto">
                <a:xfrm>
                  <a:off x="533400" y="2743200"/>
                  <a:ext cx="990600" cy="990600"/>
                </a:xfrm>
                <a:prstGeom prst="rect">
                  <a:avLst/>
                </a:prstGeom>
                <a:noFill/>
              </p:spPr>
            </p:pic>
            <p:pic>
              <p:nvPicPr>
                <p:cNvPr id="11" name="Picture 2" descr="C:\Users\davidra\Documents\ClipArtforPowerpoint\DVD_ART36\Artwork_Imagery\Icons - Illustrations\_ WINDOWS SERVER ICONS\Documents\Virtual Folder file open.png"/>
                <p:cNvPicPr>
                  <a:picLocks noChangeAspect="1" noChangeArrowheads="1"/>
                </p:cNvPicPr>
                <p:nvPr/>
              </p:nvPicPr>
              <p:blipFill>
                <a:blip r:embed="rId5" cstate="print"/>
                <a:srcRect/>
                <a:stretch>
                  <a:fillRect/>
                </a:stretch>
              </p:blipFill>
              <p:spPr bwMode="auto">
                <a:xfrm>
                  <a:off x="990600" y="3352800"/>
                  <a:ext cx="381000" cy="317500"/>
                </a:xfrm>
                <a:prstGeom prst="rect">
                  <a:avLst/>
                </a:prstGeom>
                <a:noFill/>
              </p:spPr>
            </p:pic>
          </p:grpSp>
        </p:grpSp>
      </p:grpSp>
    </p:spTree>
    <p:extLst>
      <p:ext uri="{BB962C8B-B14F-4D97-AF65-F5344CB8AC3E}">
        <p14:creationId xmlns:p14="http://schemas.microsoft.com/office/powerpoint/2010/main" val="3641669836"/>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Track Resources</a:t>
            </a:r>
            <a:endParaRPr lang="en-US" dirty="0"/>
          </a:p>
        </p:txBody>
      </p:sp>
      <p:sp>
        <p:nvSpPr>
          <p:cNvPr id="13" name="Rectangle 12"/>
          <p:cNvSpPr/>
          <p:nvPr/>
        </p:nvSpPr>
        <p:spPr bwMode="auto">
          <a:xfrm>
            <a:off x="507868" y="1447800"/>
            <a:ext cx="11160257" cy="963341"/>
          </a:xfrm>
          <a:prstGeom prst="rect">
            <a:avLst/>
          </a:prstGeom>
          <a:no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t" anchorCtr="0" compatLnSpc="1">
            <a:prstTxWarp prst="textNoShape">
              <a:avLst/>
            </a:prstTxWarp>
            <a:spAutoFit/>
          </a:bodyPr>
          <a:lstStyle/>
          <a:p>
            <a:pPr lvl="0">
              <a:lnSpc>
                <a:spcPct val="90000"/>
              </a:lnSpc>
              <a:spcAft>
                <a:spcPts val="600"/>
              </a:spcAft>
              <a:buSzPct val="100000"/>
            </a:pPr>
            <a:r>
              <a:rPr lang="en-US" sz="2000" spc="-30" dirty="0">
                <a:gradFill>
                  <a:gsLst>
                    <a:gs pos="0">
                      <a:srgbClr val="FFFFFF"/>
                    </a:gs>
                    <a:gs pos="86000">
                      <a:srgbClr val="FFFFFF"/>
                    </a:gs>
                  </a:gsLst>
                  <a:lin ang="0" scaled="0"/>
                </a:gradFill>
              </a:rPr>
              <a:t>Don’t forget to visit the </a:t>
            </a:r>
            <a:r>
              <a:rPr lang="en-US" sz="2000" spc="-30" dirty="0" smtClean="0">
                <a:gradFill>
                  <a:gsLst>
                    <a:gs pos="0">
                      <a:srgbClr val="FFFFFF"/>
                    </a:gs>
                    <a:gs pos="86000">
                      <a:srgbClr val="FFFFFF"/>
                    </a:gs>
                  </a:gsLst>
                  <a:lin ang="0" scaled="0"/>
                </a:gradFill>
              </a:rPr>
              <a:t>Cloud Power area within the TLC (</a:t>
            </a:r>
            <a:r>
              <a:rPr lang="en-US" sz="2000" spc="-30" dirty="0" smtClean="0">
                <a:solidFill>
                  <a:schemeClr val="tx2">
                    <a:lumMod val="60000"/>
                    <a:lumOff val="40000"/>
                  </a:schemeClr>
                </a:solidFill>
              </a:rPr>
              <a:t>Blue </a:t>
            </a:r>
            <a:r>
              <a:rPr lang="en-US" sz="2000" spc="-30" dirty="0">
                <a:solidFill>
                  <a:schemeClr val="tx2">
                    <a:lumMod val="60000"/>
                    <a:lumOff val="40000"/>
                  </a:schemeClr>
                </a:solidFill>
              </a:rPr>
              <a:t>Section</a:t>
            </a:r>
            <a:r>
              <a:rPr lang="en-US" sz="2000" spc="-30" dirty="0">
                <a:gradFill>
                  <a:gsLst>
                    <a:gs pos="0">
                      <a:srgbClr val="FFFFFF"/>
                    </a:gs>
                    <a:gs pos="86000">
                      <a:srgbClr val="FFFFFF"/>
                    </a:gs>
                  </a:gsLst>
                  <a:lin ang="0" scaled="0"/>
                </a:gradFill>
              </a:rPr>
              <a:t>) </a:t>
            </a:r>
            <a:r>
              <a:rPr lang="en-US" sz="2000" spc="-30" dirty="0" smtClean="0">
                <a:gradFill>
                  <a:gsLst>
                    <a:gs pos="0">
                      <a:srgbClr val="FFFFFF"/>
                    </a:gs>
                    <a:gs pos="86000">
                      <a:srgbClr val="FFFFFF"/>
                    </a:gs>
                  </a:gsLst>
                  <a:lin ang="0" scaled="0"/>
                </a:gradFill>
              </a:rPr>
              <a:t>to see product </a:t>
            </a:r>
            <a:r>
              <a:rPr lang="en-US" sz="2000" spc="-30" dirty="0">
                <a:gradFill>
                  <a:gsLst>
                    <a:gs pos="0">
                      <a:srgbClr val="FFFFFF"/>
                    </a:gs>
                    <a:gs pos="86000">
                      <a:srgbClr val="FFFFFF"/>
                    </a:gs>
                  </a:gsLst>
                  <a:lin ang="0" scaled="0"/>
                </a:gradFill>
              </a:rPr>
              <a:t>demos and speak with experts about the </a:t>
            </a:r>
            <a:r>
              <a:rPr lang="en-US" sz="2000" spc="-30" dirty="0" smtClean="0">
                <a:gradFill>
                  <a:gsLst>
                    <a:gs pos="0">
                      <a:srgbClr val="FFFFFF"/>
                    </a:gs>
                    <a:gs pos="86000">
                      <a:srgbClr val="FFFFFF"/>
                    </a:gs>
                  </a:gsLst>
                  <a:lin ang="0" scaled="0"/>
                </a:gradFill>
              </a:rPr>
              <a:t>Server &amp; Cloud Platform solutions that help drive your business forward.</a:t>
            </a:r>
            <a:endParaRPr lang="en-US" sz="2000" spc="-30" dirty="0">
              <a:gradFill>
                <a:gsLst>
                  <a:gs pos="0">
                    <a:srgbClr val="FFFFFF"/>
                  </a:gs>
                  <a:gs pos="86000">
                    <a:srgbClr val="FFFFFF"/>
                  </a:gs>
                </a:gsLst>
                <a:lin ang="0" scaled="0"/>
              </a:gradFill>
            </a:endParaRPr>
          </a:p>
          <a:p>
            <a:pPr lvl="0">
              <a:lnSpc>
                <a:spcPct val="90000"/>
              </a:lnSpc>
              <a:buSzPct val="100000"/>
            </a:pPr>
            <a:r>
              <a:rPr lang="en-US" sz="2000" spc="-30" dirty="0" smtClean="0">
                <a:gradFill>
                  <a:gsLst>
                    <a:gs pos="0">
                      <a:srgbClr val="FFFFFF"/>
                    </a:gs>
                    <a:gs pos="86000">
                      <a:srgbClr val="FFFFFF"/>
                    </a:gs>
                  </a:gsLst>
                  <a:lin ang="0" scaled="0"/>
                </a:gradFill>
              </a:rPr>
              <a:t>You </a:t>
            </a:r>
            <a:r>
              <a:rPr lang="en-US" sz="2000" spc="-30" dirty="0">
                <a:gradFill>
                  <a:gsLst>
                    <a:gs pos="0">
                      <a:srgbClr val="FFFFFF"/>
                    </a:gs>
                    <a:gs pos="86000">
                      <a:srgbClr val="FFFFFF"/>
                    </a:gs>
                  </a:gsLst>
                  <a:lin ang="0" scaled="0"/>
                </a:gradFill>
              </a:rPr>
              <a:t>can also find the latest information about </a:t>
            </a:r>
            <a:r>
              <a:rPr lang="en-US" sz="2000" spc="-30" dirty="0" smtClean="0">
                <a:gradFill>
                  <a:gsLst>
                    <a:gs pos="0">
                      <a:srgbClr val="FFFFFF"/>
                    </a:gs>
                    <a:gs pos="86000">
                      <a:srgbClr val="FFFFFF"/>
                    </a:gs>
                  </a:gsLst>
                  <a:lin ang="0" scaled="0"/>
                </a:gradFill>
              </a:rPr>
              <a:t>our products </a:t>
            </a:r>
            <a:r>
              <a:rPr lang="en-US" sz="2000" spc="-30" dirty="0">
                <a:gradFill>
                  <a:gsLst>
                    <a:gs pos="0">
                      <a:srgbClr val="FFFFFF"/>
                    </a:gs>
                    <a:gs pos="86000">
                      <a:srgbClr val="FFFFFF"/>
                    </a:gs>
                  </a:gsLst>
                  <a:lin ang="0" scaled="0"/>
                </a:gradFill>
              </a:rPr>
              <a:t>at the following links:</a:t>
            </a:r>
            <a:r>
              <a:rPr lang="en-US" sz="2400" spc="-30" dirty="0">
                <a:gradFill>
                  <a:gsLst>
                    <a:gs pos="0">
                      <a:srgbClr val="FFFFFF"/>
                    </a:gs>
                    <a:gs pos="86000">
                      <a:srgbClr val="FFFFFF"/>
                    </a:gs>
                  </a:gsLst>
                  <a:lin ang="0" scaled="0"/>
                </a:gradFill>
              </a:rPr>
              <a:t> </a:t>
            </a:r>
          </a:p>
        </p:txBody>
      </p:sp>
      <p:sp>
        <p:nvSpPr>
          <p:cNvPr id="14" name="Rectangle 13"/>
          <p:cNvSpPr/>
          <p:nvPr/>
        </p:nvSpPr>
        <p:spPr bwMode="auto">
          <a:xfrm>
            <a:off x="504676" y="4639503"/>
            <a:ext cx="11163449"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Windows Azure - </a:t>
            </a:r>
            <a:r>
              <a:rPr lang="en-US" sz="2000" u="sng" dirty="0">
                <a:hlinkClick r:id="rId4"/>
              </a:rPr>
              <a:t>http://www.microsoft.com/windowsazure/</a:t>
            </a:r>
            <a:endParaRPr lang="en-US" sz="2000" dirty="0">
              <a:gradFill>
                <a:gsLst>
                  <a:gs pos="0">
                    <a:schemeClr val="tx1"/>
                  </a:gs>
                  <a:gs pos="100000">
                    <a:schemeClr val="tx1"/>
                  </a:gs>
                </a:gsLst>
                <a:lin ang="5400000" scaled="0"/>
              </a:gradFill>
            </a:endParaRPr>
          </a:p>
        </p:txBody>
      </p:sp>
      <p:sp>
        <p:nvSpPr>
          <p:cNvPr id="15" name="Rectangle 14"/>
          <p:cNvSpPr/>
          <p:nvPr/>
        </p:nvSpPr>
        <p:spPr bwMode="auto">
          <a:xfrm>
            <a:off x="501933" y="5316128"/>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Microsoft System Center - </a:t>
            </a:r>
            <a:r>
              <a:rPr lang="en-US" sz="2000" u="sng" dirty="0">
                <a:hlinkClick r:id="rId5"/>
              </a:rPr>
              <a:t>http://www.microsoft.com/systemcenter/</a:t>
            </a:r>
            <a:endParaRPr lang="en-US" sz="2000" dirty="0">
              <a:gradFill>
                <a:gsLst>
                  <a:gs pos="0">
                    <a:schemeClr val="tx1"/>
                  </a:gs>
                  <a:gs pos="100000">
                    <a:schemeClr val="tx1"/>
                  </a:gs>
                </a:gsLst>
                <a:lin ang="5400000" scaled="0"/>
              </a:gradFill>
            </a:endParaRPr>
          </a:p>
        </p:txBody>
      </p:sp>
      <p:sp>
        <p:nvSpPr>
          <p:cNvPr id="17" name="Rectangle 16"/>
          <p:cNvSpPr/>
          <p:nvPr/>
        </p:nvSpPr>
        <p:spPr bwMode="auto">
          <a:xfrm>
            <a:off x="508964" y="5992755"/>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Microsoft Forefront - </a:t>
            </a:r>
            <a:r>
              <a:rPr lang="en-US" sz="2000" u="sng" dirty="0">
                <a:hlinkClick r:id="rId6"/>
              </a:rPr>
              <a:t>http://www.microsoft.com/forefront/</a:t>
            </a:r>
            <a:endParaRPr lang="en-US" sz="2000" dirty="0">
              <a:gradFill>
                <a:gsLst>
                  <a:gs pos="0">
                    <a:schemeClr val="tx1"/>
                  </a:gs>
                  <a:gs pos="100000">
                    <a:schemeClr val="tx1"/>
                  </a:gs>
                </a:gsLst>
                <a:lin ang="5400000" scaled="0"/>
              </a:gradFill>
            </a:endParaRPr>
          </a:p>
        </p:txBody>
      </p:sp>
      <p:sp>
        <p:nvSpPr>
          <p:cNvPr id="9" name="Rectangle 8"/>
          <p:cNvSpPr/>
          <p:nvPr/>
        </p:nvSpPr>
        <p:spPr bwMode="auto">
          <a:xfrm>
            <a:off x="507868" y="396287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Windows Server - </a:t>
            </a:r>
            <a:r>
              <a:rPr lang="en-US" sz="2000" u="sng" dirty="0">
                <a:hlinkClick r:id="rId7"/>
              </a:rPr>
              <a:t>http://www.microsoft.com/windowsserver/</a:t>
            </a:r>
            <a:r>
              <a:rPr lang="en-US" sz="2000" dirty="0"/>
              <a:t> </a:t>
            </a:r>
            <a:endParaRPr lang="en-US" sz="2000" dirty="0">
              <a:gradFill>
                <a:gsLst>
                  <a:gs pos="0">
                    <a:schemeClr val="tx1"/>
                  </a:gs>
                  <a:gs pos="100000">
                    <a:schemeClr val="tx1"/>
                  </a:gs>
                </a:gsLst>
                <a:lin ang="5400000" scaled="0"/>
              </a:gradFill>
            </a:endParaRPr>
          </a:p>
        </p:txBody>
      </p:sp>
      <p:sp>
        <p:nvSpPr>
          <p:cNvPr id="10" name="Rectangle 9"/>
          <p:cNvSpPr/>
          <p:nvPr/>
        </p:nvSpPr>
        <p:spPr bwMode="auto">
          <a:xfrm>
            <a:off x="507868" y="260962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Cloud Power - </a:t>
            </a:r>
            <a:r>
              <a:rPr lang="en-US" sz="2000" u="sng" dirty="0">
                <a:hlinkClick r:id="rId8"/>
              </a:rPr>
              <a:t>http://</a:t>
            </a:r>
            <a:r>
              <a:rPr lang="en-US" sz="2000" u="sng" dirty="0" smtClean="0">
                <a:hlinkClick r:id="rId8"/>
              </a:rPr>
              <a:t>www.microsoft.com/cloud/</a:t>
            </a:r>
            <a:r>
              <a:rPr lang="en-US" sz="2000" u="sng" dirty="0" smtClean="0"/>
              <a:t>   </a:t>
            </a:r>
            <a:r>
              <a:rPr lang="en-US" sz="2000" dirty="0" smtClean="0"/>
              <a:t> </a:t>
            </a:r>
            <a:endParaRPr lang="en-US" sz="2000" dirty="0">
              <a:gradFill>
                <a:gsLst>
                  <a:gs pos="0">
                    <a:schemeClr val="tx1"/>
                  </a:gs>
                  <a:gs pos="100000">
                    <a:schemeClr val="tx1"/>
                  </a:gs>
                </a:gsLst>
                <a:lin ang="5400000" scaled="0"/>
              </a:gradFill>
            </a:endParaRPr>
          </a:p>
        </p:txBody>
      </p:sp>
      <p:sp>
        <p:nvSpPr>
          <p:cNvPr id="11" name="Rectangle 10"/>
          <p:cNvSpPr/>
          <p:nvPr/>
        </p:nvSpPr>
        <p:spPr bwMode="auto">
          <a:xfrm>
            <a:off x="507868" y="3286253"/>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Private Cloud - </a:t>
            </a:r>
            <a:r>
              <a:rPr lang="en-US" sz="2000" u="sng" dirty="0">
                <a:hlinkClick r:id="rId7"/>
              </a:rPr>
              <a:t>http://</a:t>
            </a:r>
            <a:r>
              <a:rPr lang="en-US" sz="2000" u="sng" dirty="0" smtClean="0">
                <a:hlinkClick r:id="rId7"/>
              </a:rPr>
              <a:t>www.microsoft.com/privatecloud/</a:t>
            </a:r>
            <a:r>
              <a:rPr lang="en-US" sz="2000" dirty="0" smtClean="0"/>
              <a:t> </a:t>
            </a:r>
            <a:endParaRPr lang="en-US" sz="20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4013469677"/>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2139979753"/>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9107329"/>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a:xfrm>
            <a:off x="6051550" y="1941513"/>
            <a:ext cx="4114800" cy="4114800"/>
          </a:xfrm>
        </p:spPr>
      </p:pic>
    </p:spTree>
    <p:extLst>
      <p:ext uri="{BB962C8B-B14F-4D97-AF65-F5344CB8AC3E}">
        <p14:creationId xmlns:p14="http://schemas.microsoft.com/office/powerpoint/2010/main" val="3593851179"/>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Comparing Migration</a:t>
            </a:r>
            <a:endParaRPr lang="en-US" dirty="0"/>
          </a:p>
        </p:txBody>
      </p:sp>
      <p:sp>
        <p:nvSpPr>
          <p:cNvPr id="3" name="Text Placeholder 2"/>
          <p:cNvSpPr>
            <a:spLocks noGrp="1"/>
          </p:cNvSpPr>
          <p:nvPr>
            <p:ph type="body" sz="quarter" idx="10"/>
          </p:nvPr>
        </p:nvSpPr>
        <p:spPr>
          <a:xfrm>
            <a:off x="519112" y="1447799"/>
            <a:ext cx="11149013" cy="4013406"/>
          </a:xfrm>
        </p:spPr>
        <p:txBody>
          <a:bodyPr/>
          <a:lstStyle/>
          <a:p>
            <a:endParaRPr lang="en-US" dirty="0" smtClean="0"/>
          </a:p>
          <a:p>
            <a:pPr marL="0" indent="0">
              <a:buNone/>
            </a:pPr>
            <a:r>
              <a:rPr lang="en-US" dirty="0" smtClean="0"/>
              <a:t>SMS 2003 to </a:t>
            </a:r>
            <a:r>
              <a:rPr lang="en-US" dirty="0" err="1" smtClean="0"/>
              <a:t>ConfigMgr</a:t>
            </a:r>
            <a:r>
              <a:rPr lang="en-US" dirty="0" smtClean="0"/>
              <a:t> 2007:</a:t>
            </a:r>
          </a:p>
          <a:p>
            <a:r>
              <a:rPr lang="en-US" dirty="0" smtClean="0"/>
              <a:t>Side-by-side:</a:t>
            </a:r>
          </a:p>
          <a:p>
            <a:pPr lvl="1"/>
            <a:r>
              <a:rPr lang="en-US" dirty="0" smtClean="0"/>
              <a:t>To migrate objects customers had to either manually migrate or use scripts</a:t>
            </a:r>
          </a:p>
          <a:p>
            <a:endParaRPr lang="en-US" dirty="0" smtClean="0"/>
          </a:p>
          <a:p>
            <a:r>
              <a:rPr lang="en-US" dirty="0" smtClean="0"/>
              <a:t>Which objects do I have left to migrate?</a:t>
            </a:r>
          </a:p>
          <a:p>
            <a:r>
              <a:rPr lang="en-US" dirty="0" smtClean="0"/>
              <a:t>How do I prevent content from crossing the WAN?</a:t>
            </a:r>
            <a:endParaRPr lang="en-US" dirty="0"/>
          </a:p>
        </p:txBody>
      </p:sp>
      <p:grpSp>
        <p:nvGrpSpPr>
          <p:cNvPr id="4" name="Group 17"/>
          <p:cNvGrpSpPr/>
          <p:nvPr/>
        </p:nvGrpSpPr>
        <p:grpSpPr>
          <a:xfrm>
            <a:off x="532765" y="152400"/>
            <a:ext cx="2169542" cy="1202994"/>
            <a:chOff x="3162300" y="2419350"/>
            <a:chExt cx="2819400" cy="2019300"/>
          </a:xfrm>
        </p:grpSpPr>
        <p:grpSp>
          <p:nvGrpSpPr>
            <p:cNvPr id="5" name="Group 9"/>
            <p:cNvGrpSpPr/>
            <p:nvPr/>
          </p:nvGrpSpPr>
          <p:grpSpPr>
            <a:xfrm>
              <a:off x="3162300" y="2419350"/>
              <a:ext cx="2819400" cy="2019300"/>
              <a:chOff x="2819400" y="0"/>
              <a:chExt cx="2819400" cy="2019300"/>
            </a:xfrm>
            <a:scene3d>
              <a:camera prst="orthographicFront"/>
              <a:lightRig rig="flat" dir="t"/>
            </a:scene3d>
          </p:grpSpPr>
          <p:sp>
            <p:nvSpPr>
              <p:cNvPr id="11" name="Round Single Corner Rectangle 10"/>
              <p:cNvSpPr/>
              <p:nvPr/>
            </p:nvSpPr>
            <p:spPr>
              <a:xfrm>
                <a:off x="2819400" y="0"/>
                <a:ext cx="2819400" cy="2019300"/>
              </a:xfrm>
              <a:prstGeom prst="round1Rect">
                <a:avLst/>
              </a:prstGeom>
              <a:gradFill flip="none" rotWithShape="1">
                <a:gsLst>
                  <a:gs pos="0">
                    <a:schemeClr val="accent3">
                      <a:lumMod val="50000"/>
                    </a:schemeClr>
                  </a:gs>
                  <a:gs pos="80000">
                    <a:schemeClr val="accent3">
                      <a:lumMod val="75000"/>
                    </a:schemeClr>
                  </a:gs>
                  <a:gs pos="100000">
                    <a:schemeClr val="accent3"/>
                  </a:gs>
                </a:gsLst>
                <a:lin ang="8100000" scaled="1"/>
                <a:tileRect/>
              </a:gradFill>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2" name="Round Single Corner Rectangle 4"/>
              <p:cNvSpPr/>
              <p:nvPr/>
            </p:nvSpPr>
            <p:spPr>
              <a:xfrm>
                <a:off x="2819400" y="0"/>
                <a:ext cx="2819400" cy="151447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1600" b="1" kern="1200" dirty="0" smtClean="0"/>
                  <a:t>Deployment Objects</a:t>
                </a:r>
                <a:endParaRPr lang="en-US" sz="1600" b="1" kern="1200" dirty="0"/>
              </a:p>
            </p:txBody>
          </p:sp>
        </p:grpSp>
        <p:grpSp>
          <p:nvGrpSpPr>
            <p:cNvPr id="6" name="Group 12"/>
            <p:cNvGrpSpPr/>
            <p:nvPr/>
          </p:nvGrpSpPr>
          <p:grpSpPr>
            <a:xfrm>
              <a:off x="3352800" y="3429000"/>
              <a:ext cx="2438399" cy="914400"/>
              <a:chOff x="4876800" y="2819400"/>
              <a:chExt cx="2438399" cy="914400"/>
            </a:xfrm>
          </p:grpSpPr>
          <p:pic>
            <p:nvPicPr>
              <p:cNvPr id="14" name="Picture 4" descr="C:\Users\davidra\Documents\ClipArtforPowerpoint\BoxShots\Windows Web Server 2008 R2 Enterprise\windows web server 2008 r2 enterprise ang.png"/>
              <p:cNvPicPr>
                <a:picLocks noChangeAspect="1" noChangeArrowheads="1"/>
              </p:cNvPicPr>
              <p:nvPr/>
            </p:nvPicPr>
            <p:blipFill>
              <a:blip r:embed="rId3" cstate="print"/>
              <a:srcRect/>
              <a:stretch>
                <a:fillRect/>
              </a:stretch>
            </p:blipFill>
            <p:spPr bwMode="auto">
              <a:xfrm>
                <a:off x="6248400" y="3048000"/>
                <a:ext cx="346095" cy="574432"/>
              </a:xfrm>
              <a:prstGeom prst="rect">
                <a:avLst/>
              </a:prstGeom>
              <a:noFill/>
            </p:spPr>
          </p:pic>
          <p:pic>
            <p:nvPicPr>
              <p:cNvPr id="15" name="Picture 2" descr="C:\Users\davidra\Documents\ClipArtforPowerpoint\DVD_ART36\Artwork_Imagery\Icons - Illustrations\_ WINDOWS SERVER ICONS\Misc\Boxed Update retail software.png"/>
              <p:cNvPicPr>
                <a:picLocks noChangeAspect="1" noChangeArrowheads="1"/>
              </p:cNvPicPr>
              <p:nvPr/>
            </p:nvPicPr>
            <p:blipFill>
              <a:blip r:embed="rId4" cstate="print"/>
              <a:srcRect/>
              <a:stretch>
                <a:fillRect/>
              </a:stretch>
            </p:blipFill>
            <p:spPr bwMode="auto">
              <a:xfrm>
                <a:off x="6629400" y="2819400"/>
                <a:ext cx="685799" cy="640643"/>
              </a:xfrm>
              <a:prstGeom prst="rect">
                <a:avLst/>
              </a:prstGeom>
              <a:noFill/>
            </p:spPr>
          </p:pic>
          <p:pic>
            <p:nvPicPr>
              <p:cNvPr id="16" name="Picture 15" descr="C:\Users\davidra\Documents\ClipArtforPowerpoint\Logos\Windows 7\Windows 7 Button\windows 7 button rev.png"/>
              <p:cNvPicPr>
                <a:picLocks noChangeAspect="1" noChangeArrowheads="1"/>
              </p:cNvPicPr>
              <p:nvPr/>
            </p:nvPicPr>
            <p:blipFill>
              <a:blip r:embed="rId5" cstate="print"/>
              <a:srcRect/>
              <a:stretch>
                <a:fillRect/>
              </a:stretch>
            </p:blipFill>
            <p:spPr bwMode="auto">
              <a:xfrm>
                <a:off x="4876800" y="2895600"/>
                <a:ext cx="381000" cy="381000"/>
              </a:xfrm>
              <a:prstGeom prst="rect">
                <a:avLst/>
              </a:prstGeom>
              <a:noFill/>
            </p:spPr>
          </p:pic>
          <p:pic>
            <p:nvPicPr>
              <p:cNvPr id="17" name="Picture 5" descr="C:\Users\davidra\Documents\ClipArtforPowerpoint\DVD_ART36\Artwork_Imagery\Icons - Illustrations\_ WINDOWS VISTA ICONS\Software box retail DVD package.png"/>
              <p:cNvPicPr>
                <a:picLocks noChangeAspect="1" noChangeArrowheads="1"/>
              </p:cNvPicPr>
              <p:nvPr/>
            </p:nvPicPr>
            <p:blipFill>
              <a:blip r:embed="rId6" cstate="print"/>
              <a:srcRect/>
              <a:stretch>
                <a:fillRect/>
              </a:stretch>
            </p:blipFill>
            <p:spPr bwMode="auto">
              <a:xfrm>
                <a:off x="5486400" y="3048000"/>
                <a:ext cx="685800" cy="685800"/>
              </a:xfrm>
              <a:prstGeom prst="rect">
                <a:avLst/>
              </a:prstGeom>
              <a:noFill/>
            </p:spPr>
          </p:pic>
        </p:grpSp>
      </p:grpSp>
    </p:spTree>
    <p:extLst>
      <p:ext uri="{BB962C8B-B14F-4D97-AF65-F5344CB8AC3E}">
        <p14:creationId xmlns:p14="http://schemas.microsoft.com/office/powerpoint/2010/main" val="1394144096"/>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Comparing Migration </a:t>
            </a:r>
            <a:endParaRPr lang="en-US" dirty="0"/>
          </a:p>
        </p:txBody>
      </p:sp>
      <p:sp>
        <p:nvSpPr>
          <p:cNvPr id="3" name="Text Placeholder 2"/>
          <p:cNvSpPr>
            <a:spLocks noGrp="1"/>
          </p:cNvSpPr>
          <p:nvPr>
            <p:ph type="body" sz="quarter" idx="10"/>
          </p:nvPr>
        </p:nvSpPr>
        <p:spPr>
          <a:xfrm>
            <a:off x="519112" y="1447799"/>
            <a:ext cx="11149013" cy="2068259"/>
          </a:xfrm>
        </p:spPr>
        <p:txBody>
          <a:bodyPr/>
          <a:lstStyle/>
          <a:p>
            <a:endParaRPr lang="en-US" dirty="0" smtClean="0"/>
          </a:p>
          <a:p>
            <a:pPr marL="0" indent="0">
              <a:buNone/>
            </a:pPr>
            <a:r>
              <a:rPr lang="en-US" dirty="0" smtClean="0"/>
              <a:t>SMS 2003 to </a:t>
            </a:r>
            <a:r>
              <a:rPr lang="en-US" dirty="0" err="1" smtClean="0"/>
              <a:t>ConfigMgr</a:t>
            </a:r>
            <a:r>
              <a:rPr lang="en-US" dirty="0" smtClean="0"/>
              <a:t> 2007:</a:t>
            </a:r>
          </a:p>
          <a:p>
            <a:r>
              <a:rPr lang="en-US" dirty="0" smtClean="0"/>
              <a:t>Inventory data retained only when performing in-place</a:t>
            </a:r>
          </a:p>
          <a:p>
            <a:r>
              <a:rPr lang="en-US" dirty="0" smtClean="0"/>
              <a:t>With Side-by-Side this needs to be regenerated</a:t>
            </a:r>
            <a:endParaRPr lang="en-US" dirty="0"/>
          </a:p>
        </p:txBody>
      </p:sp>
      <p:grpSp>
        <p:nvGrpSpPr>
          <p:cNvPr id="4" name="Group 9"/>
          <p:cNvGrpSpPr/>
          <p:nvPr/>
        </p:nvGrpSpPr>
        <p:grpSpPr>
          <a:xfrm>
            <a:off x="531812" y="219472"/>
            <a:ext cx="2181238" cy="1152128"/>
            <a:chOff x="3162300" y="2419350"/>
            <a:chExt cx="2819400" cy="2019300"/>
          </a:xfrm>
        </p:grpSpPr>
        <p:grpSp>
          <p:nvGrpSpPr>
            <p:cNvPr id="7" name="Group 3"/>
            <p:cNvGrpSpPr/>
            <p:nvPr/>
          </p:nvGrpSpPr>
          <p:grpSpPr>
            <a:xfrm>
              <a:off x="3162300" y="2419350"/>
              <a:ext cx="2819400" cy="2019300"/>
              <a:chOff x="0" y="2019300"/>
              <a:chExt cx="2819400" cy="2019300"/>
            </a:xfrm>
            <a:scene3d>
              <a:camera prst="orthographicFront"/>
              <a:lightRig rig="flat" dir="t"/>
            </a:scene3d>
          </p:grpSpPr>
          <p:sp>
            <p:nvSpPr>
              <p:cNvPr id="5" name="Round Single Corner Rectangle 4"/>
              <p:cNvSpPr/>
              <p:nvPr/>
            </p:nvSpPr>
            <p:spPr>
              <a:xfrm rot="10800000">
                <a:off x="0" y="2019300"/>
                <a:ext cx="2819400" cy="2019300"/>
              </a:xfrm>
              <a:prstGeom prst="round1Rect">
                <a:avLst/>
              </a:prstGeom>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6" name="Round Single Corner Rectangle 4"/>
              <p:cNvSpPr/>
              <p:nvPr/>
            </p:nvSpPr>
            <p:spPr>
              <a:xfrm rot="21600000">
                <a:off x="0" y="2524125"/>
                <a:ext cx="2819400" cy="151447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1600" b="1" kern="1200" dirty="0" smtClean="0"/>
                  <a:t>Inventory  &amp; Compliance Data</a:t>
                </a:r>
              </a:p>
              <a:p>
                <a:pPr lvl="0" algn="ctr" defTabSz="1066800">
                  <a:lnSpc>
                    <a:spcPct val="90000"/>
                  </a:lnSpc>
                  <a:spcBef>
                    <a:spcPct val="0"/>
                  </a:spcBef>
                  <a:spcAft>
                    <a:spcPct val="35000"/>
                  </a:spcAft>
                </a:pPr>
                <a:endParaRPr lang="en-US" sz="1600" b="1" dirty="0"/>
              </a:p>
            </p:txBody>
          </p:sp>
        </p:grpSp>
        <p:grpSp>
          <p:nvGrpSpPr>
            <p:cNvPr id="10" name="Group 6"/>
            <p:cNvGrpSpPr/>
            <p:nvPr/>
          </p:nvGrpSpPr>
          <p:grpSpPr>
            <a:xfrm>
              <a:off x="5234901" y="3718515"/>
              <a:ext cx="649052" cy="649053"/>
              <a:chOff x="3519699" y="5385211"/>
              <a:chExt cx="767061" cy="767063"/>
            </a:xfrm>
          </p:grpSpPr>
          <p:pic>
            <p:nvPicPr>
              <p:cNvPr id="8" name="Picture 2" descr="C:\Users\davidra\Documents\ClipArtforPowerpoint\DVD_ART36\Artwork_Imagery\Icons - Illustrations\_ SUPER VISTA STYLE\server.png"/>
              <p:cNvPicPr>
                <a:picLocks noChangeAspect="1" noChangeArrowheads="1"/>
              </p:cNvPicPr>
              <p:nvPr/>
            </p:nvPicPr>
            <p:blipFill>
              <a:blip r:embed="rId3" cstate="print"/>
              <a:srcRect/>
              <a:stretch>
                <a:fillRect/>
              </a:stretch>
            </p:blipFill>
            <p:spPr bwMode="auto">
              <a:xfrm>
                <a:off x="3519699" y="5385211"/>
                <a:ext cx="767061" cy="767063"/>
              </a:xfrm>
              <a:prstGeom prst="rect">
                <a:avLst/>
              </a:prstGeom>
              <a:noFill/>
            </p:spPr>
          </p:pic>
          <p:pic>
            <p:nvPicPr>
              <p:cNvPr id="9" name="Picture 5" descr="C:\Users\davidra\Documents\ClipArtforPowerpoint\DVD_ART36\Artwork_Imagery\Icons - Illustrations\_ xMAC STYLE\database.png"/>
              <p:cNvPicPr>
                <a:picLocks noChangeAspect="1" noChangeArrowheads="1"/>
              </p:cNvPicPr>
              <p:nvPr/>
            </p:nvPicPr>
            <p:blipFill>
              <a:blip r:embed="rId4" cstate="print"/>
              <a:srcRect/>
              <a:stretch>
                <a:fillRect/>
              </a:stretch>
            </p:blipFill>
            <p:spPr bwMode="auto">
              <a:xfrm>
                <a:off x="3848344" y="5667268"/>
                <a:ext cx="307198" cy="405655"/>
              </a:xfrm>
              <a:prstGeom prst="rect">
                <a:avLst/>
              </a:prstGeom>
              <a:noFill/>
            </p:spPr>
          </p:pic>
        </p:grpSp>
      </p:grpSp>
    </p:spTree>
    <p:extLst>
      <p:ext uri="{BB962C8B-B14F-4D97-AF65-F5344CB8AC3E}">
        <p14:creationId xmlns:p14="http://schemas.microsoft.com/office/powerpoint/2010/main" val="114912704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Comparing Migration</a:t>
            </a:r>
            <a:endParaRPr lang="en-US" dirty="0"/>
          </a:p>
        </p:txBody>
      </p:sp>
      <p:sp>
        <p:nvSpPr>
          <p:cNvPr id="3" name="Text Placeholder 2"/>
          <p:cNvSpPr>
            <a:spLocks noGrp="1"/>
          </p:cNvSpPr>
          <p:nvPr>
            <p:ph type="body" sz="quarter" idx="10"/>
          </p:nvPr>
        </p:nvSpPr>
        <p:spPr>
          <a:xfrm>
            <a:off x="519112" y="1447799"/>
            <a:ext cx="11149013" cy="4358116"/>
          </a:xfrm>
        </p:spPr>
        <p:txBody>
          <a:bodyPr/>
          <a:lstStyle/>
          <a:p>
            <a:endParaRPr lang="en-US" dirty="0" smtClean="0"/>
          </a:p>
          <a:p>
            <a:pPr marL="0" indent="0">
              <a:buNone/>
            </a:pPr>
            <a:r>
              <a:rPr lang="en-US" dirty="0" smtClean="0"/>
              <a:t>SMS 2003 to </a:t>
            </a:r>
            <a:r>
              <a:rPr lang="en-US" dirty="0" err="1" smtClean="0"/>
              <a:t>ConfigMgr</a:t>
            </a:r>
            <a:r>
              <a:rPr lang="en-US" dirty="0" smtClean="0"/>
              <a:t> 2007: </a:t>
            </a:r>
          </a:p>
          <a:p>
            <a:r>
              <a:rPr lang="en-US" dirty="0" smtClean="0"/>
              <a:t>Customers used their preferred client deployment mechanisms to perform client upgrades to get to </a:t>
            </a:r>
            <a:r>
              <a:rPr lang="en-US" dirty="0" err="1" smtClean="0"/>
              <a:t>ConfigMgr</a:t>
            </a:r>
            <a:r>
              <a:rPr lang="en-US" dirty="0" smtClean="0"/>
              <a:t> 2007:</a:t>
            </a:r>
          </a:p>
          <a:p>
            <a:pPr lvl="1"/>
            <a:r>
              <a:rPr lang="en-US" dirty="0" smtClean="0"/>
              <a:t>Software Distribution, Client Push, Group Policy, </a:t>
            </a:r>
            <a:br>
              <a:rPr lang="en-US" dirty="0" smtClean="0"/>
            </a:br>
            <a:r>
              <a:rPr lang="en-US" dirty="0" smtClean="0"/>
              <a:t>Software Update, etc.</a:t>
            </a:r>
          </a:p>
          <a:p>
            <a:endParaRPr lang="en-US" dirty="0" smtClean="0"/>
          </a:p>
          <a:p>
            <a:r>
              <a:rPr lang="en-US" dirty="0" smtClean="0"/>
              <a:t>Which clients do I have to migrate?</a:t>
            </a:r>
            <a:endParaRPr lang="en-US" dirty="0"/>
          </a:p>
        </p:txBody>
      </p:sp>
      <p:grpSp>
        <p:nvGrpSpPr>
          <p:cNvPr id="4" name="Group 10"/>
          <p:cNvGrpSpPr/>
          <p:nvPr/>
        </p:nvGrpSpPr>
        <p:grpSpPr>
          <a:xfrm>
            <a:off x="531812" y="202939"/>
            <a:ext cx="2192756" cy="1244861"/>
            <a:chOff x="228601" y="0"/>
            <a:chExt cx="2819400" cy="2057400"/>
          </a:xfrm>
        </p:grpSpPr>
        <p:grpSp>
          <p:nvGrpSpPr>
            <p:cNvPr id="7" name="Group 3"/>
            <p:cNvGrpSpPr/>
            <p:nvPr/>
          </p:nvGrpSpPr>
          <p:grpSpPr>
            <a:xfrm>
              <a:off x="228601" y="0"/>
              <a:ext cx="2819400" cy="2019302"/>
              <a:chOff x="0" y="0"/>
              <a:chExt cx="2819400" cy="2019302"/>
            </a:xfrm>
            <a:scene3d>
              <a:camera prst="orthographicFront"/>
              <a:lightRig rig="flat" dir="t"/>
            </a:scene3d>
          </p:grpSpPr>
          <p:sp>
            <p:nvSpPr>
              <p:cNvPr id="5" name="Round Single Corner Rectangle 4"/>
              <p:cNvSpPr/>
              <p:nvPr/>
            </p:nvSpPr>
            <p:spPr>
              <a:xfrm rot="16200000">
                <a:off x="400049" y="-400048"/>
                <a:ext cx="2019301" cy="2819400"/>
              </a:xfrm>
              <a:prstGeom prst="round1Rect">
                <a:avLst/>
              </a:prstGeom>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6" name="Round Single Corner Rectangle 4"/>
              <p:cNvSpPr/>
              <p:nvPr/>
            </p:nvSpPr>
            <p:spPr>
              <a:xfrm rot="21600000">
                <a:off x="0" y="0"/>
                <a:ext cx="2819400" cy="151447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1600" b="1" kern="1200" dirty="0" smtClean="0"/>
                  <a:t>Clients</a:t>
                </a:r>
                <a:endParaRPr lang="en-US" sz="1600" b="1" kern="1200" dirty="0"/>
              </a:p>
            </p:txBody>
          </p:sp>
        </p:grpSp>
        <p:grpSp>
          <p:nvGrpSpPr>
            <p:cNvPr id="11" name="Group 6"/>
            <p:cNvGrpSpPr/>
            <p:nvPr/>
          </p:nvGrpSpPr>
          <p:grpSpPr>
            <a:xfrm>
              <a:off x="533400" y="914400"/>
              <a:ext cx="2286000" cy="1143000"/>
              <a:chOff x="2057400" y="2590800"/>
              <a:chExt cx="2286000" cy="1143000"/>
            </a:xfrm>
          </p:grpSpPr>
          <p:pic>
            <p:nvPicPr>
              <p:cNvPr id="8" name="Picture 2" descr="C:\Users\davidra\Documents\ClipArtforPowerpoint\DVD_ART36\Artwork_Imagery\Icons - Illustrations\_ REAL VISTA STYLE\desktop computer.png"/>
              <p:cNvPicPr>
                <a:picLocks noChangeAspect="1" noChangeArrowheads="1"/>
              </p:cNvPicPr>
              <p:nvPr/>
            </p:nvPicPr>
            <p:blipFill>
              <a:blip r:embed="rId3" cstate="print"/>
              <a:srcRect/>
              <a:stretch>
                <a:fillRect/>
              </a:stretch>
            </p:blipFill>
            <p:spPr bwMode="auto">
              <a:xfrm>
                <a:off x="2057400" y="2590800"/>
                <a:ext cx="1143000" cy="1143000"/>
              </a:xfrm>
              <a:prstGeom prst="rect">
                <a:avLst/>
              </a:prstGeom>
              <a:noFill/>
            </p:spPr>
          </p:pic>
          <p:pic>
            <p:nvPicPr>
              <p:cNvPr id="9" name="Picture 4" descr="C:\Users\davidra\Documents\ClipArtforPowerpoint\DVD_ART36\Artwork_Imagery\Hardware Photos\OEM HW\Windows Mobile devices (cell phone, pda)\Smartphone cell phones\HTC Touch Diamond 2 - Windows Mobile 6.5 screen fr.png"/>
              <p:cNvPicPr>
                <a:picLocks noChangeAspect="1" noChangeArrowheads="1"/>
              </p:cNvPicPr>
              <p:nvPr/>
            </p:nvPicPr>
            <p:blipFill>
              <a:blip r:embed="rId4" cstate="print"/>
              <a:srcRect/>
              <a:stretch>
                <a:fillRect/>
              </a:stretch>
            </p:blipFill>
            <p:spPr bwMode="auto">
              <a:xfrm>
                <a:off x="3352800" y="2819400"/>
                <a:ext cx="332486" cy="838200"/>
              </a:xfrm>
              <a:prstGeom prst="rect">
                <a:avLst/>
              </a:prstGeom>
              <a:noFill/>
            </p:spPr>
          </p:pic>
          <p:pic>
            <p:nvPicPr>
              <p:cNvPr id="10" name="Picture 6" descr="C:\Users\davidra\Documents\ClipArtforPowerpoint\DVD_ART36\Artwork_Imagery\Hardware Photos\OEM HW\Windows CE Embedded Devices\xpda9_font_with_card_rotate.png"/>
              <p:cNvPicPr>
                <a:picLocks noChangeAspect="1" noChangeArrowheads="1"/>
              </p:cNvPicPr>
              <p:nvPr/>
            </p:nvPicPr>
            <p:blipFill>
              <a:blip r:embed="rId5" cstate="print"/>
              <a:srcRect/>
              <a:stretch>
                <a:fillRect/>
              </a:stretch>
            </p:blipFill>
            <p:spPr bwMode="auto">
              <a:xfrm>
                <a:off x="3810000" y="2743200"/>
                <a:ext cx="533400" cy="607431"/>
              </a:xfrm>
              <a:prstGeom prst="rect">
                <a:avLst/>
              </a:prstGeom>
              <a:noFill/>
            </p:spPr>
          </p:pic>
        </p:grpSp>
      </p:grpSp>
    </p:spTree>
    <p:extLst>
      <p:ext uri="{BB962C8B-B14F-4D97-AF65-F5344CB8AC3E}">
        <p14:creationId xmlns:p14="http://schemas.microsoft.com/office/powerpoint/2010/main" val="342507657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Monitoring Migration in ConfigMgr 2012</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2421" y="1447800"/>
            <a:ext cx="8143984" cy="508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2843619"/>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4.8|30.9"/>
</p:tagLst>
</file>

<file path=ppt/theme/theme1.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TENA11_BreakoutSession_Template_16x9_Final</Template>
  <TotalTime>22</TotalTime>
  <Words>3270</Words>
  <Application>Microsoft Office PowerPoint</Application>
  <PresentationFormat>Custom</PresentationFormat>
  <Paragraphs>573</Paragraphs>
  <Slides>55</Slides>
  <Notes>41</Notes>
  <HiddenSlides>0</HiddenSlides>
  <MMClips>0</MMClips>
  <ScaleCrop>false</ScaleCrop>
  <HeadingPairs>
    <vt:vector size="4" baseType="variant">
      <vt:variant>
        <vt:lpstr>Theme</vt:lpstr>
      </vt:variant>
      <vt:variant>
        <vt:i4>2</vt:i4>
      </vt:variant>
      <vt:variant>
        <vt:lpstr>Slide Titles</vt:lpstr>
      </vt:variant>
      <vt:variant>
        <vt:i4>55</vt:i4>
      </vt:variant>
    </vt:vector>
  </HeadingPairs>
  <TitlesOfParts>
    <vt:vector size="57" baseType="lpstr">
      <vt:lpstr>TENA11_BreakoutSession_Template_16x9_Final_05132011</vt:lpstr>
      <vt:lpstr>White with Consolas font for code slides</vt:lpstr>
      <vt:lpstr>Microsoft System Center  Configuration Manager 2012:  Migrating from 2007 to 2012</vt:lpstr>
      <vt:lpstr>Session Objectives And Takeaways</vt:lpstr>
      <vt:lpstr>Terminology</vt:lpstr>
      <vt:lpstr>Migration Planning</vt:lpstr>
      <vt:lpstr>      Comparing Migration</vt:lpstr>
      <vt:lpstr>      Comparing Migration</vt:lpstr>
      <vt:lpstr>      Comparing Migration </vt:lpstr>
      <vt:lpstr>      Comparing Migration</vt:lpstr>
      <vt:lpstr>Monitoring Migration in ConfigMgr 2012</vt:lpstr>
      <vt:lpstr>ConfigMgr 2012 Migration Goals</vt:lpstr>
      <vt:lpstr>Migration Process to ConfigMgr 2012</vt:lpstr>
      <vt:lpstr>   Enable Built-in Migration Feature</vt:lpstr>
      <vt:lpstr>   Managing the Source Hierarchy</vt:lpstr>
      <vt:lpstr>   Migration Jobs</vt:lpstr>
      <vt:lpstr>  Migration Jobs and Content</vt:lpstr>
      <vt:lpstr>    Objects supported for Migration</vt:lpstr>
      <vt:lpstr>   Distribution Points</vt:lpstr>
      <vt:lpstr>  Shared Distribution Point Example</vt:lpstr>
      <vt:lpstr>Configuring Migration</vt:lpstr>
      <vt:lpstr>    Upgrade Distribution Points</vt:lpstr>
      <vt:lpstr>Secondary Sites and Other Site System Roles</vt:lpstr>
      <vt:lpstr>   Client Migration</vt:lpstr>
      <vt:lpstr>   Inventory &amp; Compliance Data</vt:lpstr>
      <vt:lpstr>   Hardware Inventory</vt:lpstr>
      <vt:lpstr>Reports</vt:lpstr>
      <vt:lpstr>Migration Object and Content Specifics </vt:lpstr>
      <vt:lpstr>Boundaries</vt:lpstr>
      <vt:lpstr>Software Updates Management</vt:lpstr>
      <vt:lpstr>Software Distribution</vt:lpstr>
      <vt:lpstr>Software Distribution – Conversion to AppModel </vt:lpstr>
      <vt:lpstr>Operating System Deployment</vt:lpstr>
      <vt:lpstr>Settings Management (DCM)</vt:lpstr>
      <vt:lpstr>Content Migration</vt:lpstr>
      <vt:lpstr>Other Objects</vt:lpstr>
      <vt:lpstr>Reports</vt:lpstr>
      <vt:lpstr>Collection Migration</vt:lpstr>
      <vt:lpstr>Preserve Collection Investment  (Sub-Collections)</vt:lpstr>
      <vt:lpstr>Preserve Collection Investment (Folders)</vt:lpstr>
      <vt:lpstr>Prevent Increase in Collection Scope </vt:lpstr>
      <vt:lpstr>Prevent Increase in Collection Scope</vt:lpstr>
      <vt:lpstr>Mixed Collections</vt:lpstr>
      <vt:lpstr>Other Collection Scenarios</vt:lpstr>
      <vt:lpstr>Migration Examples </vt:lpstr>
      <vt:lpstr>Customer Profile #1</vt:lpstr>
      <vt:lpstr>Customer Profile #2</vt:lpstr>
      <vt:lpstr>ConfigMgr P2V Migration Toolkit</vt:lpstr>
      <vt:lpstr>Prepare for ConfigMgr 2012</vt:lpstr>
      <vt:lpstr>Prepare for ConfigMgr 2012</vt:lpstr>
      <vt:lpstr>ConfigMgr 2012 Migration</vt:lpstr>
      <vt:lpstr>Track Resources</vt:lpstr>
      <vt:lpstr>Resources</vt:lpstr>
      <vt:lpstr>PowerPoint Presentation</vt:lpstr>
      <vt:lpstr>PowerPoint Presentation</vt:lpstr>
      <vt:lpstr>PowerPoint Presentation</vt:lpstr>
      <vt:lpstr>PowerPoint Presentation</vt:lpstr>
    </vt:vector>
  </TitlesOfParts>
  <Manager>&lt;Content Manager Name Here&gt;</Manager>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SIM351: Microsoft System Center Configuration Manager 2012: Migrating from 2007 to 2012</dc:title>
  <dc:subject>Microsoft TechEd North America 2011</dc:subject>
  <dc:creator>Wally Mead</dc:creator>
  <dc:description>Template: Jordan Cayabyab
Formatting: John Lee, Silver Fox Productions
Event Date: May 16-19, 2011
Event Location: Atlanta
Audience Type:</dc:description>
  <cp:lastModifiedBy>Shows</cp:lastModifiedBy>
  <cp:revision>10</cp:revision>
  <cp:lastPrinted>2010-05-11T05:02:34Z</cp:lastPrinted>
  <dcterms:created xsi:type="dcterms:W3CDTF">2011-03-20T01:35:08Z</dcterms:created>
  <dcterms:modified xsi:type="dcterms:W3CDTF">2011-05-19T19:04:31Z</dcterms:modified>
</cp:coreProperties>
</file>