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48"/>
  </p:notesMasterIdLst>
  <p:handoutMasterIdLst>
    <p:handoutMasterId r:id="rId49"/>
  </p:handoutMasterIdLst>
  <p:sldIdLst>
    <p:sldId id="380"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84" r:id="rId27"/>
    <p:sldId id="385" r:id="rId28"/>
    <p:sldId id="386" r:id="rId29"/>
    <p:sldId id="387" r:id="rId30"/>
    <p:sldId id="388" r:id="rId31"/>
    <p:sldId id="389" r:id="rId32"/>
    <p:sldId id="390" r:id="rId33"/>
    <p:sldId id="391" r:id="rId34"/>
    <p:sldId id="357" r:id="rId35"/>
    <p:sldId id="358" r:id="rId36"/>
    <p:sldId id="359" r:id="rId37"/>
    <p:sldId id="361" r:id="rId38"/>
    <p:sldId id="360" r:id="rId39"/>
    <p:sldId id="381" r:id="rId40"/>
    <p:sldId id="363" r:id="rId41"/>
    <p:sldId id="393" r:id="rId42"/>
    <p:sldId id="394" r:id="rId43"/>
    <p:sldId id="395" r:id="rId44"/>
    <p:sldId id="396" r:id="rId45"/>
    <p:sldId id="379" r:id="rId46"/>
    <p:sldId id="392"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35" autoAdjust="0"/>
    <p:restoredTop sz="96125"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49E73-9728-4A54-97B9-BA30F8CC8B7C}"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en-US"/>
        </a:p>
      </dgm:t>
    </dgm:pt>
    <dgm:pt modelId="{181D580E-BE0F-4CBB-8EF8-89B9D3DA8FA3}">
      <dgm:prSet/>
      <dgm:spPr/>
      <dgm:t>
        <a:bodyPr/>
        <a:lstStyle/>
        <a:p>
          <a:pPr rtl="0"/>
          <a:r>
            <a:rPr lang="en-US" smtClean="0"/>
            <a:t>Focus for R3 is evaluating new systems</a:t>
          </a:r>
          <a:endParaRPr lang="en-US"/>
        </a:p>
      </dgm:t>
    </dgm:pt>
    <dgm:pt modelId="{F353FAE9-45DC-4212-A68C-628955083C62}" type="parTrans" cxnId="{B7B9C66E-4A98-458A-A27C-0BA30106DFE2}">
      <dgm:prSet/>
      <dgm:spPr/>
      <dgm:t>
        <a:bodyPr/>
        <a:lstStyle/>
        <a:p>
          <a:endParaRPr lang="en-US"/>
        </a:p>
      </dgm:t>
    </dgm:pt>
    <dgm:pt modelId="{19639CCD-549D-4BDD-9032-74E0043BE7E9}" type="sibTrans" cxnId="{B7B9C66E-4A98-458A-A27C-0BA30106DFE2}">
      <dgm:prSet/>
      <dgm:spPr/>
      <dgm:t>
        <a:bodyPr/>
        <a:lstStyle/>
        <a:p>
          <a:endParaRPr lang="en-US"/>
        </a:p>
      </dgm:t>
    </dgm:pt>
    <dgm:pt modelId="{F0F577D2-4049-40CF-915D-A48ACE8B4F9C}">
      <dgm:prSet/>
      <dgm:spPr/>
      <dgm:t>
        <a:bodyPr/>
        <a:lstStyle/>
        <a:p>
          <a:pPr rtl="0"/>
          <a:r>
            <a:rPr lang="en-US" dirty="0" smtClean="0"/>
            <a:t>New Collection setting  ‘Dynamically add new resources’</a:t>
          </a:r>
          <a:endParaRPr lang="en-US" dirty="0"/>
        </a:p>
      </dgm:t>
    </dgm:pt>
    <dgm:pt modelId="{A516D1BE-4D16-4D2F-8373-76EAC82E319D}" type="parTrans" cxnId="{9E494364-31B4-474D-B1F2-366E49AAB44A}">
      <dgm:prSet/>
      <dgm:spPr/>
      <dgm:t>
        <a:bodyPr/>
        <a:lstStyle/>
        <a:p>
          <a:endParaRPr lang="en-US"/>
        </a:p>
      </dgm:t>
    </dgm:pt>
    <dgm:pt modelId="{49F46600-A9D6-4B43-8AA7-359F2054BE4E}" type="sibTrans" cxnId="{9E494364-31B4-474D-B1F2-366E49AAB44A}">
      <dgm:prSet/>
      <dgm:spPr/>
      <dgm:t>
        <a:bodyPr/>
        <a:lstStyle/>
        <a:p>
          <a:endParaRPr lang="en-US"/>
        </a:p>
      </dgm:t>
    </dgm:pt>
    <dgm:pt modelId="{DBECCC17-3B47-41CA-90E3-8D29F86A70C0}">
      <dgm:prSet/>
      <dgm:spPr/>
      <dgm:t>
        <a:bodyPr/>
        <a:lstStyle/>
        <a:p>
          <a:pPr rtl="0"/>
          <a:r>
            <a:rPr lang="en-US" dirty="0" smtClean="0"/>
            <a:t>Newly discovered machines will populate collections faster</a:t>
          </a:r>
          <a:endParaRPr lang="en-US" dirty="0"/>
        </a:p>
      </dgm:t>
    </dgm:pt>
    <dgm:pt modelId="{1EB4C42C-CB2E-450D-B2D0-A214FFB1CB98}" type="parTrans" cxnId="{EF6509D1-66A4-44F6-931C-090892487383}">
      <dgm:prSet/>
      <dgm:spPr/>
      <dgm:t>
        <a:bodyPr/>
        <a:lstStyle/>
        <a:p>
          <a:endParaRPr lang="en-US"/>
        </a:p>
      </dgm:t>
    </dgm:pt>
    <dgm:pt modelId="{B1151B12-E8BE-4A2C-9D78-8BF2560ADA61}" type="sibTrans" cxnId="{EF6509D1-66A4-44F6-931C-090892487383}">
      <dgm:prSet/>
      <dgm:spPr/>
      <dgm:t>
        <a:bodyPr/>
        <a:lstStyle/>
        <a:p>
          <a:endParaRPr lang="en-US"/>
        </a:p>
      </dgm:t>
    </dgm:pt>
    <dgm:pt modelId="{A204511E-2ABA-4E79-946D-1C976F7CE222}">
      <dgm:prSet/>
      <dgm:spPr/>
      <dgm:t>
        <a:bodyPr/>
        <a:lstStyle/>
        <a:p>
          <a:pPr rtl="0"/>
          <a:r>
            <a:rPr lang="en-US" smtClean="0"/>
            <a:t>Full evaluations are still processed in the same way</a:t>
          </a:r>
          <a:endParaRPr lang="en-US"/>
        </a:p>
      </dgm:t>
    </dgm:pt>
    <dgm:pt modelId="{81219F81-48EA-425F-A3B3-E2DC11CA3EFC}" type="parTrans" cxnId="{1044BE50-28E1-4A1D-9D18-8205C24E9706}">
      <dgm:prSet/>
      <dgm:spPr/>
      <dgm:t>
        <a:bodyPr/>
        <a:lstStyle/>
        <a:p>
          <a:endParaRPr lang="en-US"/>
        </a:p>
      </dgm:t>
    </dgm:pt>
    <dgm:pt modelId="{12D5CA8E-C4E3-4D14-B80B-93F77888D947}" type="sibTrans" cxnId="{1044BE50-28E1-4A1D-9D18-8205C24E9706}">
      <dgm:prSet/>
      <dgm:spPr/>
      <dgm:t>
        <a:bodyPr/>
        <a:lstStyle/>
        <a:p>
          <a:endParaRPr lang="en-US"/>
        </a:p>
      </dgm:t>
    </dgm:pt>
    <dgm:pt modelId="{530524D9-E41F-4064-8099-EB7472801948}">
      <dgm:prSet/>
      <dgm:spPr/>
      <dgm:t>
        <a:bodyPr/>
        <a:lstStyle/>
        <a:p>
          <a:pPr rtl="0"/>
          <a:r>
            <a:rPr lang="en-US" dirty="0" smtClean="0"/>
            <a:t>A new collection needs a full evaluation to show existing clients</a:t>
          </a:r>
          <a:endParaRPr lang="en-US" dirty="0"/>
        </a:p>
      </dgm:t>
    </dgm:pt>
    <dgm:pt modelId="{1272608B-9022-41EF-87E4-5D99AB136E45}" type="parTrans" cxnId="{0EB94BC3-A372-4A78-B879-9E031728818F}">
      <dgm:prSet/>
      <dgm:spPr/>
      <dgm:t>
        <a:bodyPr/>
        <a:lstStyle/>
        <a:p>
          <a:endParaRPr lang="en-US"/>
        </a:p>
      </dgm:t>
    </dgm:pt>
    <dgm:pt modelId="{D04D48B2-EDCD-4FA3-848F-6CD1B6DDC0C6}" type="sibTrans" cxnId="{0EB94BC3-A372-4A78-B879-9E031728818F}">
      <dgm:prSet/>
      <dgm:spPr/>
      <dgm:t>
        <a:bodyPr/>
        <a:lstStyle/>
        <a:p>
          <a:endParaRPr lang="en-US"/>
        </a:p>
      </dgm:t>
    </dgm:pt>
    <dgm:pt modelId="{84E1847C-4552-4F59-B676-F0308486397C}" type="pres">
      <dgm:prSet presAssocID="{74B49E73-9728-4A54-97B9-BA30F8CC8B7C}" presName="linear" presStyleCnt="0">
        <dgm:presLayoutVars>
          <dgm:animLvl val="lvl"/>
          <dgm:resizeHandles val="exact"/>
        </dgm:presLayoutVars>
      </dgm:prSet>
      <dgm:spPr/>
      <dgm:t>
        <a:bodyPr/>
        <a:lstStyle/>
        <a:p>
          <a:endParaRPr lang="en-US"/>
        </a:p>
      </dgm:t>
    </dgm:pt>
    <dgm:pt modelId="{09CBCB4F-361F-4B27-85EF-8762496AF2C5}" type="pres">
      <dgm:prSet presAssocID="{181D580E-BE0F-4CBB-8EF8-89B9D3DA8FA3}" presName="parentText" presStyleLbl="node1" presStyleIdx="0" presStyleCnt="5">
        <dgm:presLayoutVars>
          <dgm:chMax val="0"/>
          <dgm:bulletEnabled val="1"/>
        </dgm:presLayoutVars>
      </dgm:prSet>
      <dgm:spPr/>
      <dgm:t>
        <a:bodyPr/>
        <a:lstStyle/>
        <a:p>
          <a:endParaRPr lang="en-US"/>
        </a:p>
      </dgm:t>
    </dgm:pt>
    <dgm:pt modelId="{579B4F3B-4467-4BED-972C-D743013549C3}" type="pres">
      <dgm:prSet presAssocID="{19639CCD-549D-4BDD-9032-74E0043BE7E9}" presName="spacer" presStyleCnt="0"/>
      <dgm:spPr/>
      <dgm:t>
        <a:bodyPr/>
        <a:lstStyle/>
        <a:p>
          <a:endParaRPr lang="en-US"/>
        </a:p>
      </dgm:t>
    </dgm:pt>
    <dgm:pt modelId="{703CB0C9-8A04-4381-9577-C9CE597C4FBA}" type="pres">
      <dgm:prSet presAssocID="{F0F577D2-4049-40CF-915D-A48ACE8B4F9C}" presName="parentText" presStyleLbl="node1" presStyleIdx="1" presStyleCnt="5">
        <dgm:presLayoutVars>
          <dgm:chMax val="0"/>
          <dgm:bulletEnabled val="1"/>
        </dgm:presLayoutVars>
      </dgm:prSet>
      <dgm:spPr/>
      <dgm:t>
        <a:bodyPr/>
        <a:lstStyle/>
        <a:p>
          <a:endParaRPr lang="en-US"/>
        </a:p>
      </dgm:t>
    </dgm:pt>
    <dgm:pt modelId="{CA7C2391-F796-40CB-B0CF-955E09C400A8}" type="pres">
      <dgm:prSet presAssocID="{49F46600-A9D6-4B43-8AA7-359F2054BE4E}" presName="spacer" presStyleCnt="0"/>
      <dgm:spPr/>
      <dgm:t>
        <a:bodyPr/>
        <a:lstStyle/>
        <a:p>
          <a:endParaRPr lang="en-US"/>
        </a:p>
      </dgm:t>
    </dgm:pt>
    <dgm:pt modelId="{A884CBBC-7EDC-450A-9749-C1D8C26B9D19}" type="pres">
      <dgm:prSet presAssocID="{DBECCC17-3B47-41CA-90E3-8D29F86A70C0}" presName="parentText" presStyleLbl="node1" presStyleIdx="2" presStyleCnt="5">
        <dgm:presLayoutVars>
          <dgm:chMax val="0"/>
          <dgm:bulletEnabled val="1"/>
        </dgm:presLayoutVars>
      </dgm:prSet>
      <dgm:spPr/>
      <dgm:t>
        <a:bodyPr/>
        <a:lstStyle/>
        <a:p>
          <a:endParaRPr lang="en-US"/>
        </a:p>
      </dgm:t>
    </dgm:pt>
    <dgm:pt modelId="{18368692-3898-4253-ACDE-6825CB91601E}" type="pres">
      <dgm:prSet presAssocID="{B1151B12-E8BE-4A2C-9D78-8BF2560ADA61}" presName="spacer" presStyleCnt="0"/>
      <dgm:spPr/>
      <dgm:t>
        <a:bodyPr/>
        <a:lstStyle/>
        <a:p>
          <a:endParaRPr lang="en-US"/>
        </a:p>
      </dgm:t>
    </dgm:pt>
    <dgm:pt modelId="{AE8FA40D-80E9-473A-A4FD-D565916A80FE}" type="pres">
      <dgm:prSet presAssocID="{A204511E-2ABA-4E79-946D-1C976F7CE222}" presName="parentText" presStyleLbl="node1" presStyleIdx="3" presStyleCnt="5">
        <dgm:presLayoutVars>
          <dgm:chMax val="0"/>
          <dgm:bulletEnabled val="1"/>
        </dgm:presLayoutVars>
      </dgm:prSet>
      <dgm:spPr/>
      <dgm:t>
        <a:bodyPr/>
        <a:lstStyle/>
        <a:p>
          <a:endParaRPr lang="en-US"/>
        </a:p>
      </dgm:t>
    </dgm:pt>
    <dgm:pt modelId="{49A5A0D0-1A18-4C99-997B-87D0023C010A}" type="pres">
      <dgm:prSet presAssocID="{12D5CA8E-C4E3-4D14-B80B-93F77888D947}" presName="spacer" presStyleCnt="0"/>
      <dgm:spPr/>
      <dgm:t>
        <a:bodyPr/>
        <a:lstStyle/>
        <a:p>
          <a:endParaRPr lang="en-US"/>
        </a:p>
      </dgm:t>
    </dgm:pt>
    <dgm:pt modelId="{D00EA462-080A-4F78-99FB-A7C7C9B93361}" type="pres">
      <dgm:prSet presAssocID="{530524D9-E41F-4064-8099-EB7472801948}" presName="parentText" presStyleLbl="node1" presStyleIdx="4" presStyleCnt="5">
        <dgm:presLayoutVars>
          <dgm:chMax val="0"/>
          <dgm:bulletEnabled val="1"/>
        </dgm:presLayoutVars>
      </dgm:prSet>
      <dgm:spPr/>
      <dgm:t>
        <a:bodyPr/>
        <a:lstStyle/>
        <a:p>
          <a:endParaRPr lang="en-US"/>
        </a:p>
      </dgm:t>
    </dgm:pt>
  </dgm:ptLst>
  <dgm:cxnLst>
    <dgm:cxn modelId="{8C647E1B-AA73-4D27-91AD-A306CAC10D7D}" type="presOf" srcId="{DBECCC17-3B47-41CA-90E3-8D29F86A70C0}" destId="{A884CBBC-7EDC-450A-9749-C1D8C26B9D19}" srcOrd="0" destOrd="0" presId="urn:microsoft.com/office/officeart/2005/8/layout/vList2"/>
    <dgm:cxn modelId="{B3D1E071-AD23-4DF0-AFBF-2EA45E76D29A}" type="presOf" srcId="{F0F577D2-4049-40CF-915D-A48ACE8B4F9C}" destId="{703CB0C9-8A04-4381-9577-C9CE597C4FBA}" srcOrd="0" destOrd="0" presId="urn:microsoft.com/office/officeart/2005/8/layout/vList2"/>
    <dgm:cxn modelId="{EF6509D1-66A4-44F6-931C-090892487383}" srcId="{74B49E73-9728-4A54-97B9-BA30F8CC8B7C}" destId="{DBECCC17-3B47-41CA-90E3-8D29F86A70C0}" srcOrd="2" destOrd="0" parTransId="{1EB4C42C-CB2E-450D-B2D0-A214FFB1CB98}" sibTransId="{B1151B12-E8BE-4A2C-9D78-8BF2560ADA61}"/>
    <dgm:cxn modelId="{1044BE50-28E1-4A1D-9D18-8205C24E9706}" srcId="{74B49E73-9728-4A54-97B9-BA30F8CC8B7C}" destId="{A204511E-2ABA-4E79-946D-1C976F7CE222}" srcOrd="3" destOrd="0" parTransId="{81219F81-48EA-425F-A3B3-E2DC11CA3EFC}" sibTransId="{12D5CA8E-C4E3-4D14-B80B-93F77888D947}"/>
    <dgm:cxn modelId="{B7B9C66E-4A98-458A-A27C-0BA30106DFE2}" srcId="{74B49E73-9728-4A54-97B9-BA30F8CC8B7C}" destId="{181D580E-BE0F-4CBB-8EF8-89B9D3DA8FA3}" srcOrd="0" destOrd="0" parTransId="{F353FAE9-45DC-4212-A68C-628955083C62}" sibTransId="{19639CCD-549D-4BDD-9032-74E0043BE7E9}"/>
    <dgm:cxn modelId="{D1AC9BF2-6C3B-4D03-A73B-D0B0817BAAB5}" type="presOf" srcId="{A204511E-2ABA-4E79-946D-1C976F7CE222}" destId="{AE8FA40D-80E9-473A-A4FD-D565916A80FE}" srcOrd="0" destOrd="0" presId="urn:microsoft.com/office/officeart/2005/8/layout/vList2"/>
    <dgm:cxn modelId="{9E494364-31B4-474D-B1F2-366E49AAB44A}" srcId="{74B49E73-9728-4A54-97B9-BA30F8CC8B7C}" destId="{F0F577D2-4049-40CF-915D-A48ACE8B4F9C}" srcOrd="1" destOrd="0" parTransId="{A516D1BE-4D16-4D2F-8373-76EAC82E319D}" sibTransId="{49F46600-A9D6-4B43-8AA7-359F2054BE4E}"/>
    <dgm:cxn modelId="{0EB94BC3-A372-4A78-B879-9E031728818F}" srcId="{74B49E73-9728-4A54-97B9-BA30F8CC8B7C}" destId="{530524D9-E41F-4064-8099-EB7472801948}" srcOrd="4" destOrd="0" parTransId="{1272608B-9022-41EF-87E4-5D99AB136E45}" sibTransId="{D04D48B2-EDCD-4FA3-848F-6CD1B6DDC0C6}"/>
    <dgm:cxn modelId="{CCAFD58F-47EF-4953-89D7-E8344AC12ADA}" type="presOf" srcId="{181D580E-BE0F-4CBB-8EF8-89B9D3DA8FA3}" destId="{09CBCB4F-361F-4B27-85EF-8762496AF2C5}" srcOrd="0" destOrd="0" presId="urn:microsoft.com/office/officeart/2005/8/layout/vList2"/>
    <dgm:cxn modelId="{EF078625-00EA-4137-8B25-D4EEC5208044}" type="presOf" srcId="{530524D9-E41F-4064-8099-EB7472801948}" destId="{D00EA462-080A-4F78-99FB-A7C7C9B93361}" srcOrd="0" destOrd="0" presId="urn:microsoft.com/office/officeart/2005/8/layout/vList2"/>
    <dgm:cxn modelId="{F1446358-7AA8-48B7-8F1D-D994CCFD5F75}" type="presOf" srcId="{74B49E73-9728-4A54-97B9-BA30F8CC8B7C}" destId="{84E1847C-4552-4F59-B676-F0308486397C}" srcOrd="0" destOrd="0" presId="urn:microsoft.com/office/officeart/2005/8/layout/vList2"/>
    <dgm:cxn modelId="{F796C7B1-F5EF-4B52-9348-F4EA97A228B5}" type="presParOf" srcId="{84E1847C-4552-4F59-B676-F0308486397C}" destId="{09CBCB4F-361F-4B27-85EF-8762496AF2C5}" srcOrd="0" destOrd="0" presId="urn:microsoft.com/office/officeart/2005/8/layout/vList2"/>
    <dgm:cxn modelId="{317EF4A8-AECF-4361-B29A-BB1B4FB443C7}" type="presParOf" srcId="{84E1847C-4552-4F59-B676-F0308486397C}" destId="{579B4F3B-4467-4BED-972C-D743013549C3}" srcOrd="1" destOrd="0" presId="urn:microsoft.com/office/officeart/2005/8/layout/vList2"/>
    <dgm:cxn modelId="{E56D3828-DB41-47D5-95F5-E6A96DB88DE3}" type="presParOf" srcId="{84E1847C-4552-4F59-B676-F0308486397C}" destId="{703CB0C9-8A04-4381-9577-C9CE597C4FBA}" srcOrd="2" destOrd="0" presId="urn:microsoft.com/office/officeart/2005/8/layout/vList2"/>
    <dgm:cxn modelId="{C4AA3AC3-86FC-4A88-83C1-DB42A50BBCAC}" type="presParOf" srcId="{84E1847C-4552-4F59-B676-F0308486397C}" destId="{CA7C2391-F796-40CB-B0CF-955E09C400A8}" srcOrd="3" destOrd="0" presId="urn:microsoft.com/office/officeart/2005/8/layout/vList2"/>
    <dgm:cxn modelId="{48CBD461-2FE1-490B-BC67-2667537E4D7F}" type="presParOf" srcId="{84E1847C-4552-4F59-B676-F0308486397C}" destId="{A884CBBC-7EDC-450A-9749-C1D8C26B9D19}" srcOrd="4" destOrd="0" presId="urn:microsoft.com/office/officeart/2005/8/layout/vList2"/>
    <dgm:cxn modelId="{E7E01501-5895-4B91-A9B6-B68C4DCC2FB4}" type="presParOf" srcId="{84E1847C-4552-4F59-B676-F0308486397C}" destId="{18368692-3898-4253-ACDE-6825CB91601E}" srcOrd="5" destOrd="0" presId="urn:microsoft.com/office/officeart/2005/8/layout/vList2"/>
    <dgm:cxn modelId="{E27C4F74-C36B-473D-9481-078053B2DF32}" type="presParOf" srcId="{84E1847C-4552-4F59-B676-F0308486397C}" destId="{AE8FA40D-80E9-473A-A4FD-D565916A80FE}" srcOrd="6" destOrd="0" presId="urn:microsoft.com/office/officeart/2005/8/layout/vList2"/>
    <dgm:cxn modelId="{AE4AF3E5-E085-44F0-8AB1-A425B21C9DA5}" type="presParOf" srcId="{84E1847C-4552-4F59-B676-F0308486397C}" destId="{49A5A0D0-1A18-4C99-997B-87D0023C010A}" srcOrd="7" destOrd="0" presId="urn:microsoft.com/office/officeart/2005/8/layout/vList2"/>
    <dgm:cxn modelId="{4EE2B8EE-D2E3-4624-97BD-39C7FDA94D0C}" type="presParOf" srcId="{84E1847C-4552-4F59-B676-F0308486397C}" destId="{D00EA462-080A-4F78-99FB-A7C7C9B9336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5" qsCatId="simple" csTypeId="urn:microsoft.com/office/officeart/2005/8/colors/accent0_1" csCatId="mainScheme" phldr="1"/>
      <dgm:spPr/>
      <dgm:t>
        <a:bodyPr/>
        <a:lstStyle/>
        <a:p>
          <a:endParaRPr lang="en-US"/>
        </a:p>
      </dgm:t>
    </dgm:pt>
    <dgm:pt modelId="{036EBCF0-1003-4EF0-8000-600F39745956}">
      <dgm:prSet phldrT="[Text]" custT="1"/>
      <dgm:spPr>
        <a:xfrm rot="10800000">
          <a:off x="0" y="0"/>
          <a:ext cx="3048000" cy="832271"/>
        </a:xfrm>
      </dgm:spPr>
      <dgm:t>
        <a:bodyPr/>
        <a:lstStyle/>
        <a:p>
          <a:r>
            <a:rPr lang="en-US" sz="1600" smtClean="0">
              <a:latin typeface="Segoe UI"/>
              <a:ea typeface="+mn-ea"/>
              <a:cs typeface="+mn-cs"/>
            </a:rPr>
            <a:t>User/Device created in AD or AD Replication</a:t>
          </a:r>
          <a:endParaRPr lang="en-US" sz="1600" dirty="0">
            <a:latin typeface="Segoe UI"/>
            <a:ea typeface="+mn-ea"/>
            <a:cs typeface="+mn-cs"/>
          </a:endParaRPr>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custT="1"/>
      <dgm:spPr>
        <a:xfrm rot="10800000">
          <a:off x="0" y="685797"/>
          <a:ext cx="3048000" cy="832271"/>
        </a:xfrm>
      </dgm:spPr>
      <dgm:t>
        <a:bodyPr/>
        <a:lstStyle/>
        <a:p>
          <a:r>
            <a:rPr lang="en-US" sz="1600" smtClean="0">
              <a:latin typeface="Segoe UI"/>
              <a:ea typeface="+mn-ea"/>
              <a:cs typeface="+mn-cs"/>
            </a:rPr>
            <a:t>User/Device discovered in AD – Inserted into ConfigMgr DB</a:t>
          </a:r>
          <a:endParaRPr lang="en-US" sz="1600" dirty="0">
            <a:latin typeface="Segoe UI"/>
            <a:ea typeface="+mn-ea"/>
            <a:cs typeface="+mn-cs"/>
          </a:endParaRPr>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custT="1"/>
      <dgm:spPr>
        <a:xfrm rot="10800000">
          <a:off x="0" y="1447798"/>
          <a:ext cx="3048000" cy="832271"/>
        </a:xfrm>
      </dgm:spPr>
      <dgm:t>
        <a:bodyPr/>
        <a:lstStyle/>
        <a:p>
          <a:r>
            <a:rPr lang="en-US" sz="1600" smtClean="0">
              <a:latin typeface="Segoe UI"/>
              <a:ea typeface="+mn-ea"/>
              <a:cs typeface="+mn-cs"/>
            </a:rPr>
            <a:t>User/Device added to Collection</a:t>
          </a:r>
          <a:endParaRPr lang="en-US" sz="1600" dirty="0">
            <a:latin typeface="Segoe UI"/>
            <a:ea typeface="+mn-ea"/>
            <a:cs typeface="+mn-cs"/>
          </a:endParaRPr>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custT="1"/>
      <dgm:spPr>
        <a:xfrm rot="10800000">
          <a:off x="0" y="3886197"/>
          <a:ext cx="3048000" cy="832271"/>
        </a:xfrm>
      </dgm:spPr>
      <dgm:t>
        <a:bodyPr/>
        <a:lstStyle/>
        <a:p>
          <a:r>
            <a:rPr lang="en-US" sz="1600" smtClean="0">
              <a:latin typeface="Segoe UI"/>
              <a:ea typeface="+mn-ea"/>
              <a:cs typeface="+mn-cs"/>
            </a:rPr>
            <a:t>Client evaluates policy</a:t>
          </a:r>
          <a:endParaRPr lang="en-US" sz="1600" dirty="0">
            <a:latin typeface="Segoe UI"/>
            <a:ea typeface="+mn-ea"/>
            <a:cs typeface="+mn-cs"/>
          </a:endParaRPr>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custT="1"/>
      <dgm:spPr>
        <a:xfrm rot="10800000">
          <a:off x="0" y="3053928"/>
          <a:ext cx="3048000" cy="832271"/>
        </a:xfrm>
      </dgm:spPr>
      <dgm:t>
        <a:bodyPr/>
        <a:lstStyle/>
        <a:p>
          <a:r>
            <a:rPr lang="en-US" sz="1600" smtClean="0">
              <a:latin typeface="Segoe UI"/>
              <a:ea typeface="+mn-ea"/>
              <a:cs typeface="+mn-cs"/>
            </a:rPr>
            <a:t>Device requests policy for User/Device</a:t>
          </a:r>
          <a:endParaRPr lang="en-US" sz="1600" dirty="0">
            <a:latin typeface="Segoe UI"/>
            <a:ea typeface="+mn-ea"/>
            <a:cs typeface="+mn-cs"/>
          </a:endParaRPr>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custT="1"/>
      <dgm:spPr>
        <a:xfrm rot="10800000">
          <a:off x="0" y="2209799"/>
          <a:ext cx="3048000" cy="832271"/>
        </a:xfrm>
      </dgm:spPr>
      <dgm:t>
        <a:bodyPr/>
        <a:lstStyle/>
        <a:p>
          <a:r>
            <a:rPr lang="en-US" sz="1600" smtClean="0">
              <a:latin typeface="Segoe UI"/>
              <a:ea typeface="+mn-ea"/>
              <a:cs typeface="+mn-cs"/>
            </a:rPr>
            <a:t>Policy created for User/Device</a:t>
          </a:r>
          <a:endParaRPr lang="en-US" sz="1600" dirty="0">
            <a:latin typeface="Segoe UI"/>
            <a:ea typeface="+mn-ea"/>
            <a:cs typeface="+mn-cs"/>
          </a:endParaRPr>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0EFE8E1C-CCE7-4A2A-B9FB-771BB6A7D7F9}">
      <dgm:prSet phldrT="[Text]" custT="1"/>
      <dgm:spPr>
        <a:xfrm>
          <a:off x="0" y="4572001"/>
          <a:ext cx="3048000" cy="541139"/>
        </a:xfrm>
      </dgm:spPr>
      <dgm:t>
        <a:bodyPr/>
        <a:lstStyle/>
        <a:p>
          <a:r>
            <a:rPr lang="en-US" sz="1600" smtClean="0">
              <a:latin typeface="Segoe UI"/>
              <a:ea typeface="+mn-ea"/>
              <a:cs typeface="+mn-cs"/>
            </a:rPr>
            <a:t>Client downloads and installs content</a:t>
          </a:r>
          <a:endParaRPr lang="en-US" sz="1600" dirty="0">
            <a:latin typeface="Segoe UI"/>
            <a:ea typeface="+mn-ea"/>
            <a:cs typeface="+mn-cs"/>
          </a:endParaRPr>
        </a:p>
      </dgm:t>
    </dgm:pt>
    <dgm:pt modelId="{8BA8A6CE-6059-42E1-BB86-F1E98C7464D7}" type="parTrans" cxnId="{194BA699-11CA-465F-BE4A-C7CB44224C20}">
      <dgm:prSet/>
      <dgm:spPr/>
      <dgm:t>
        <a:bodyPr/>
        <a:lstStyle/>
        <a:p>
          <a:endParaRPr lang="en-US"/>
        </a:p>
      </dgm:t>
    </dgm:pt>
    <dgm:pt modelId="{2C349F35-AB13-461A-A6EA-3E0AA809D14A}" type="sibTrans" cxnId="{194BA699-11CA-465F-BE4A-C7CB44224C20}">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DFFE2DB3-96DD-4ED9-B9A0-2B2332112141}" type="pres">
      <dgm:prSet presAssocID="{0EFE8E1C-CCE7-4A2A-B9FB-771BB6A7D7F9}" presName="boxAndChildren" presStyleCnt="0"/>
      <dgm:spPr/>
      <dgm:t>
        <a:bodyPr/>
        <a:lstStyle/>
        <a:p>
          <a:endParaRPr lang="en-US"/>
        </a:p>
      </dgm:t>
    </dgm:pt>
    <dgm:pt modelId="{C3040BB1-B64A-4AEA-ACBB-447FE44A488A}" type="pres">
      <dgm:prSet presAssocID="{0EFE8E1C-CCE7-4A2A-B9FB-771BB6A7D7F9}" presName="parentTextBox" presStyleLbl="node1" presStyleIdx="0" presStyleCnt="7" custLinFactNeighborY="-62187"/>
      <dgm:spPr>
        <a:prstGeom prst="rect">
          <a:avLst/>
        </a:prstGeom>
      </dgm:spPr>
      <dgm:t>
        <a:bodyPr/>
        <a:lstStyle/>
        <a:p>
          <a:endParaRPr lang="en-US"/>
        </a:p>
      </dgm:t>
    </dgm:pt>
    <dgm:pt modelId="{EDDE0AE2-F019-4609-8C11-836DD235AF40}" type="pres">
      <dgm:prSet presAssocID="{8644DA14-0184-46C6-8088-D564D4089884}" presName="sp" presStyleCnt="0"/>
      <dgm:spPr/>
      <dgm:t>
        <a:bodyPr/>
        <a:lstStyle/>
        <a:p>
          <a:endParaRPr lang="en-US"/>
        </a:p>
      </dgm:t>
    </dgm:pt>
    <dgm:pt modelId="{672B1CF4-FD53-4574-BB25-AD376A712CBA}" type="pres">
      <dgm:prSet presAssocID="{60867659-C251-4BC2-99BE-05B7E21ED9EF}" presName="arrowAndChildren" presStyleCnt="0"/>
      <dgm:spPr/>
      <dgm:t>
        <a:bodyPr/>
        <a:lstStyle/>
        <a:p>
          <a:endParaRPr lang="en-US"/>
        </a:p>
      </dgm:t>
    </dgm:pt>
    <dgm:pt modelId="{7627ACB5-A4DF-417D-AF26-1429705F13B5}" type="pres">
      <dgm:prSet presAssocID="{60867659-C251-4BC2-99BE-05B7E21ED9EF}" presName="parentTextArrow" presStyleLbl="node1" presStyleIdx="1" presStyleCnt="7" custLinFactNeighborY="-28205"/>
      <dgm:spPr>
        <a:prstGeom prst="upArrowCallout">
          <a:avLst/>
        </a:prstGeom>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2" presStyleCnt="7" custLinFactNeighborY="-29180"/>
      <dgm:spPr>
        <a:prstGeom prst="upArrowCallout">
          <a:avLst/>
        </a:prstGeom>
      </dgm:spPr>
      <dgm:t>
        <a:bodyPr/>
        <a:lstStyle/>
        <a:p>
          <a:endParaRPr lang="en-US"/>
        </a:p>
      </dgm:t>
    </dgm:pt>
    <dgm:pt modelId="{01A08191-F052-4407-8414-F7BCE198D0ED}" type="pres">
      <dgm:prSet presAssocID="{8195204E-7D08-4053-85D7-D48428A4F323}" presName="sp" presStyleCnt="0"/>
      <dgm:spPr/>
      <dgm:t>
        <a:bodyPr/>
        <a:lstStyle/>
        <a:p>
          <a:endParaRPr lang="en-US"/>
        </a:p>
      </dgm:t>
    </dgm:pt>
    <dgm:pt modelId="{31A3379A-1B60-4E60-AF87-8FE6383295ED}" type="pres">
      <dgm:prSet presAssocID="{C2B46798-2EEE-450A-9676-34EB37DD60CF}" presName="arrowAndChildren" presStyleCnt="0"/>
      <dgm:spPr/>
      <dgm:t>
        <a:bodyPr/>
        <a:lstStyle/>
        <a:p>
          <a:endParaRPr lang="en-US"/>
        </a:p>
      </dgm:t>
    </dgm:pt>
    <dgm:pt modelId="{36FA9AC1-E858-4471-B4E6-098561D84216}" type="pres">
      <dgm:prSet presAssocID="{C2B46798-2EEE-450A-9676-34EB37DD60CF}" presName="parentTextArrow" presStyleLbl="node1" presStyleIdx="3" presStyleCnt="7" custLinFactNeighborY="-31580"/>
      <dgm:spPr>
        <a:prstGeom prst="upArrowCallout">
          <a:avLst/>
        </a:prstGeom>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4" presStyleCnt="7" custLinFactNeighborY="-24112"/>
      <dgm:spPr>
        <a:prstGeom prst="upArrowCallout">
          <a:avLst/>
        </a:prstGeom>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5" presStyleCnt="7" custLinFactNeighborY="-16644"/>
      <dgm:spPr>
        <a:prstGeom prst="upArrowCallout">
          <a:avLst/>
        </a:prstGeom>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6" presStyleCnt="7" custLinFactNeighborX="-938" custLinFactNeighborY="-1144"/>
      <dgm:spPr>
        <a:prstGeom prst="upArrowCallout">
          <a:avLst/>
        </a:prstGeom>
      </dgm:spPr>
      <dgm:t>
        <a:bodyPr/>
        <a:lstStyle/>
        <a:p>
          <a:endParaRPr lang="en-US"/>
        </a:p>
      </dgm:t>
    </dgm:pt>
  </dgm:ptLst>
  <dgm:cxnLst>
    <dgm:cxn modelId="{EDDEE9BB-CD0C-4275-B279-7FF4E83EE79C}" type="presOf" srcId="{036EBCF0-1003-4EF0-8000-600F39745956}" destId="{8264379E-7986-471D-96B9-2F764C499D50}" srcOrd="0" destOrd="0" presId="urn:microsoft.com/office/officeart/2005/8/layout/process4"/>
    <dgm:cxn modelId="{194BA699-11CA-465F-BE4A-C7CB44224C20}" srcId="{BECFF11D-654A-4BE2-A5BF-C444F787499E}" destId="{0EFE8E1C-CCE7-4A2A-B9FB-771BB6A7D7F9}" srcOrd="6" destOrd="0" parTransId="{8BA8A6CE-6059-42E1-BB86-F1E98C7464D7}" sibTransId="{2C349F35-AB13-461A-A6EA-3E0AA809D14A}"/>
    <dgm:cxn modelId="{6C923E19-6322-4DA6-B8EB-787E83726643}" srcId="{BECFF11D-654A-4BE2-A5BF-C444F787499E}" destId="{8B8D26C6-C656-46B9-AC3E-4CFFD4B96D9C}" srcOrd="4" destOrd="0" parTransId="{77736471-5F4C-4000-AC38-65C3C28E90C8}" sibTransId="{34648D28-C6EB-464C-8167-F7E45340D3B8}"/>
    <dgm:cxn modelId="{D74FE413-AF8A-468B-8525-63A2954DF1A8}" type="presOf" srcId="{15A6AFB8-729A-4C1B-8756-666CD64B36E3}" destId="{44AC30EB-9520-491C-A9B2-77D9E0C497A0}" srcOrd="0" destOrd="0" presId="urn:microsoft.com/office/officeart/2005/8/layout/process4"/>
    <dgm:cxn modelId="{F2B25069-452E-4A40-847D-71FF198B77ED}" type="presOf" srcId="{C2B46798-2EEE-450A-9676-34EB37DD60CF}" destId="{36FA9AC1-E858-4471-B4E6-098561D84216}"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CE468332-BEC4-4F5C-8448-29093DF9A009}" srcId="{BECFF11D-654A-4BE2-A5BF-C444F787499E}" destId="{60867659-C251-4BC2-99BE-05B7E21ED9EF}" srcOrd="5" destOrd="0" parTransId="{339A86E6-DB44-4326-9851-96151BA0E048}" sibTransId="{8644DA14-0184-46C6-8088-D564D4089884}"/>
    <dgm:cxn modelId="{475F6465-17F3-465D-B333-132886F9383A}" type="presOf" srcId="{BECFF11D-654A-4BE2-A5BF-C444F787499E}" destId="{DA410E9D-BB35-4EF4-BCDF-F575D5ECD4DC}" srcOrd="0" destOrd="0" presId="urn:microsoft.com/office/officeart/2005/8/layout/process4"/>
    <dgm:cxn modelId="{98FE206A-4419-467A-8E21-1ECC9C6A5B18}" type="presOf" srcId="{0EFE8E1C-CCE7-4A2A-B9FB-771BB6A7D7F9}" destId="{C3040BB1-B64A-4AEA-ACBB-447FE44A488A}" srcOrd="0" destOrd="0" presId="urn:microsoft.com/office/officeart/2005/8/layout/process4"/>
    <dgm:cxn modelId="{0C65BAA5-84A2-46C3-BC93-C1640FB47AC4}" srcId="{BECFF11D-654A-4BE2-A5BF-C444F787499E}" destId="{036EBCF0-1003-4EF0-8000-600F39745956}" srcOrd="0" destOrd="0" parTransId="{89262649-07FB-48B0-92E9-BC49929C1E9A}" sibTransId="{7743EF43-B2C3-42FE-AEB2-843F159C3641}"/>
    <dgm:cxn modelId="{51C90328-A25B-429C-BB58-A88E17B84646}" type="presOf" srcId="{8B8D26C6-C656-46B9-AC3E-4CFFD4B96D9C}" destId="{2917314C-A08E-483C-BD2A-BDFA8094C53E}"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C1D61A85-F5CE-45C8-910D-B642431EAC17}" type="presOf" srcId="{EE33B850-A005-4625-9E44-A5325A1902C6}" destId="{1CC662B5-2BA1-4F52-B012-D1ACB0010B9D}" srcOrd="0" destOrd="0" presId="urn:microsoft.com/office/officeart/2005/8/layout/process4"/>
    <dgm:cxn modelId="{7707A585-59A8-405B-A879-524383EA2023}" type="presOf" srcId="{60867659-C251-4BC2-99BE-05B7E21ED9EF}" destId="{7627ACB5-A4DF-417D-AF26-1429705F13B5}" srcOrd="0" destOrd="0" presId="urn:microsoft.com/office/officeart/2005/8/layout/process4"/>
    <dgm:cxn modelId="{E5D8133A-0986-408F-BF01-8E1BBC6A8A1A}" srcId="{BECFF11D-654A-4BE2-A5BF-C444F787499E}" destId="{15A6AFB8-729A-4C1B-8756-666CD64B36E3}" srcOrd="2" destOrd="0" parTransId="{59FCFF24-3507-4455-9BD7-D681A6E38C07}" sibTransId="{091A73DE-979E-43D0-9F3E-CB478FE0D22C}"/>
    <dgm:cxn modelId="{1E113A69-D990-47CA-81E1-C967AD351097}" type="presParOf" srcId="{DA410E9D-BB35-4EF4-BCDF-F575D5ECD4DC}" destId="{DFFE2DB3-96DD-4ED9-B9A0-2B2332112141}" srcOrd="0" destOrd="0" presId="urn:microsoft.com/office/officeart/2005/8/layout/process4"/>
    <dgm:cxn modelId="{FE2F79CA-2A35-4216-AE02-7E0EC8B1855E}" type="presParOf" srcId="{DFFE2DB3-96DD-4ED9-B9A0-2B2332112141}" destId="{C3040BB1-B64A-4AEA-ACBB-447FE44A488A}" srcOrd="0" destOrd="0" presId="urn:microsoft.com/office/officeart/2005/8/layout/process4"/>
    <dgm:cxn modelId="{2510832B-2D14-4248-AC34-ECC381B8BF96}" type="presParOf" srcId="{DA410E9D-BB35-4EF4-BCDF-F575D5ECD4DC}" destId="{EDDE0AE2-F019-4609-8C11-836DD235AF40}" srcOrd="1" destOrd="0" presId="urn:microsoft.com/office/officeart/2005/8/layout/process4"/>
    <dgm:cxn modelId="{D98A9A67-0F0C-4A54-A1C6-06A5D93EFCD3}" type="presParOf" srcId="{DA410E9D-BB35-4EF4-BCDF-F575D5ECD4DC}" destId="{672B1CF4-FD53-4574-BB25-AD376A712CBA}" srcOrd="2" destOrd="0" presId="urn:microsoft.com/office/officeart/2005/8/layout/process4"/>
    <dgm:cxn modelId="{A0065E94-E5AC-4B58-A40E-84A629FDEF62}" type="presParOf" srcId="{672B1CF4-FD53-4574-BB25-AD376A712CBA}" destId="{7627ACB5-A4DF-417D-AF26-1429705F13B5}" srcOrd="0" destOrd="0" presId="urn:microsoft.com/office/officeart/2005/8/layout/process4"/>
    <dgm:cxn modelId="{7C5890F0-5796-4182-AFF2-DE67CD1BAE35}" type="presParOf" srcId="{DA410E9D-BB35-4EF4-BCDF-F575D5ECD4DC}" destId="{D87A9CE8-4309-4C77-836F-E5A35F8181E4}" srcOrd="3" destOrd="0" presId="urn:microsoft.com/office/officeart/2005/8/layout/process4"/>
    <dgm:cxn modelId="{F542E770-3486-4426-8582-3E3F02B3013E}" type="presParOf" srcId="{DA410E9D-BB35-4EF4-BCDF-F575D5ECD4DC}" destId="{B0D1E871-BF39-400B-B016-F346484A53AC}" srcOrd="4" destOrd="0" presId="urn:microsoft.com/office/officeart/2005/8/layout/process4"/>
    <dgm:cxn modelId="{FD24E57F-46FD-48B9-BDD2-1442E337BE06}" type="presParOf" srcId="{B0D1E871-BF39-400B-B016-F346484A53AC}" destId="{2917314C-A08E-483C-BD2A-BDFA8094C53E}" srcOrd="0" destOrd="0" presId="urn:microsoft.com/office/officeart/2005/8/layout/process4"/>
    <dgm:cxn modelId="{CF6D7E9F-8D0B-42C7-91E8-29AA394F6612}" type="presParOf" srcId="{DA410E9D-BB35-4EF4-BCDF-F575D5ECD4DC}" destId="{01A08191-F052-4407-8414-F7BCE198D0ED}" srcOrd="5" destOrd="0" presId="urn:microsoft.com/office/officeart/2005/8/layout/process4"/>
    <dgm:cxn modelId="{C20844C4-F4BF-4038-86CE-D3BF7665AC41}" type="presParOf" srcId="{DA410E9D-BB35-4EF4-BCDF-F575D5ECD4DC}" destId="{31A3379A-1B60-4E60-AF87-8FE6383295ED}" srcOrd="6" destOrd="0" presId="urn:microsoft.com/office/officeart/2005/8/layout/process4"/>
    <dgm:cxn modelId="{3A3ABA44-1C43-45E1-AF4D-8D228068739F}" type="presParOf" srcId="{31A3379A-1B60-4E60-AF87-8FE6383295ED}" destId="{36FA9AC1-E858-4471-B4E6-098561D84216}" srcOrd="0" destOrd="0" presId="urn:microsoft.com/office/officeart/2005/8/layout/process4"/>
    <dgm:cxn modelId="{17370E7F-233B-41DE-8DFC-42E31C86D9C5}" type="presParOf" srcId="{DA410E9D-BB35-4EF4-BCDF-F575D5ECD4DC}" destId="{D5E19E3C-78C9-4229-B183-41679C7C3F96}" srcOrd="7" destOrd="0" presId="urn:microsoft.com/office/officeart/2005/8/layout/process4"/>
    <dgm:cxn modelId="{F0C620D4-B0CF-42CC-9DDE-4E3FABB9603E}" type="presParOf" srcId="{DA410E9D-BB35-4EF4-BCDF-F575D5ECD4DC}" destId="{B29B277E-AD88-4A64-AB58-7C504281C9BC}" srcOrd="8" destOrd="0" presId="urn:microsoft.com/office/officeart/2005/8/layout/process4"/>
    <dgm:cxn modelId="{900F79D5-EA15-43DF-A508-C0EBC4A2B01C}" type="presParOf" srcId="{B29B277E-AD88-4A64-AB58-7C504281C9BC}" destId="{44AC30EB-9520-491C-A9B2-77D9E0C497A0}" srcOrd="0" destOrd="0" presId="urn:microsoft.com/office/officeart/2005/8/layout/process4"/>
    <dgm:cxn modelId="{349E6F4D-49FF-4A70-BDD1-B7CD0A2143DA}" type="presParOf" srcId="{DA410E9D-BB35-4EF4-BCDF-F575D5ECD4DC}" destId="{32999843-D3BC-4318-9F17-8B5A70BC868F}" srcOrd="9" destOrd="0" presId="urn:microsoft.com/office/officeart/2005/8/layout/process4"/>
    <dgm:cxn modelId="{B4A08AAB-7981-4E12-9868-6807A1426AA5}" type="presParOf" srcId="{DA410E9D-BB35-4EF4-BCDF-F575D5ECD4DC}" destId="{64285845-5698-41F3-86E9-E5982A62AC77}" srcOrd="10" destOrd="0" presId="urn:microsoft.com/office/officeart/2005/8/layout/process4"/>
    <dgm:cxn modelId="{DD297234-6808-41F7-8199-9F0060FA2B97}" type="presParOf" srcId="{64285845-5698-41F3-86E9-E5982A62AC77}" destId="{1CC662B5-2BA1-4F52-B012-D1ACB0010B9D}" srcOrd="0" destOrd="0" presId="urn:microsoft.com/office/officeart/2005/8/layout/process4"/>
    <dgm:cxn modelId="{44C52F89-C6AF-47A4-9F16-49266B014B95}" type="presParOf" srcId="{DA410E9D-BB35-4EF4-BCDF-F575D5ECD4DC}" destId="{0A8E1A7E-CAA5-406C-BB54-5D6D440D4D0A}" srcOrd="11" destOrd="0" presId="urn:microsoft.com/office/officeart/2005/8/layout/process4"/>
    <dgm:cxn modelId="{26BDEF63-F090-4199-A04F-24E5D82BD699}" type="presParOf" srcId="{DA410E9D-BB35-4EF4-BCDF-F575D5ECD4DC}" destId="{63F0EEA3-3DE9-4695-9A0C-E1840B764BF6}" srcOrd="12" destOrd="0" presId="urn:microsoft.com/office/officeart/2005/8/layout/process4"/>
    <dgm:cxn modelId="{BDA7E0CA-0119-4DBF-8863-A911503EB359}"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81298-A73F-4627-B08A-CAF982DC5AA2}"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en-US"/>
        </a:p>
      </dgm:t>
    </dgm:pt>
    <dgm:pt modelId="{ECB9523F-7B33-4A9B-AFAA-FFDD62C93164}">
      <dgm:prSet/>
      <dgm:spPr/>
      <dgm:t>
        <a:bodyPr/>
        <a:lstStyle/>
        <a:p>
          <a:pPr rtl="0"/>
          <a:r>
            <a:rPr lang="en-US" u="none" smtClean="0"/>
            <a:t>Add to Collection</a:t>
          </a:r>
          <a:endParaRPr lang="en-US" u="none"/>
        </a:p>
      </dgm:t>
    </dgm:pt>
    <dgm:pt modelId="{BA5FD8FE-19F7-40FE-A052-0675BDAE7A9E}" type="parTrans" cxnId="{259D1B16-758A-4601-ACC5-C6156F6334DC}">
      <dgm:prSet/>
      <dgm:spPr/>
      <dgm:t>
        <a:bodyPr/>
        <a:lstStyle/>
        <a:p>
          <a:endParaRPr lang="en-US"/>
        </a:p>
      </dgm:t>
    </dgm:pt>
    <dgm:pt modelId="{879EDAC4-6740-4940-B4F8-EFF0E08C04E9}" type="sibTrans" cxnId="{259D1B16-758A-4601-ACC5-C6156F6334DC}">
      <dgm:prSet/>
      <dgm:spPr/>
      <dgm:t>
        <a:bodyPr/>
        <a:lstStyle/>
        <a:p>
          <a:endParaRPr lang="en-US"/>
        </a:p>
      </dgm:t>
    </dgm:pt>
    <dgm:pt modelId="{BC1D6605-1B25-4C1D-9D95-D77568A8CC39}">
      <dgm:prSet/>
      <dgm:spPr/>
      <dgm:t>
        <a:bodyPr/>
        <a:lstStyle/>
        <a:p>
          <a:pPr rtl="0"/>
          <a:r>
            <a:rPr lang="en-US" u="none" smtClean="0"/>
            <a:t>New Collection</a:t>
          </a:r>
          <a:endParaRPr lang="en-US" u="none"/>
        </a:p>
      </dgm:t>
    </dgm:pt>
    <dgm:pt modelId="{896D0C5C-4D6E-4F7E-B9F6-3EBE12E87894}" type="parTrans" cxnId="{9FFDF5D3-0B35-45F0-BDC2-50A6FF231A28}">
      <dgm:prSet/>
      <dgm:spPr/>
      <dgm:t>
        <a:bodyPr/>
        <a:lstStyle/>
        <a:p>
          <a:endParaRPr lang="en-US"/>
        </a:p>
      </dgm:t>
    </dgm:pt>
    <dgm:pt modelId="{87861797-5EF4-4FA5-9CF2-2162DD9BA86C}" type="sibTrans" cxnId="{9FFDF5D3-0B35-45F0-BDC2-50A6FF231A28}">
      <dgm:prSet/>
      <dgm:spPr/>
      <dgm:t>
        <a:bodyPr/>
        <a:lstStyle/>
        <a:p>
          <a:endParaRPr lang="en-US"/>
        </a:p>
      </dgm:t>
    </dgm:pt>
    <dgm:pt modelId="{9A8AD619-5AF5-45BC-AD55-74CC31A26CFA}">
      <dgm:prSet/>
      <dgm:spPr/>
      <dgm:t>
        <a:bodyPr/>
        <a:lstStyle/>
        <a:p>
          <a:pPr rtl="0"/>
          <a:r>
            <a:rPr lang="en-US" u="none" dirty="0" smtClean="0"/>
            <a:t>Remove from Collection</a:t>
          </a:r>
          <a:endParaRPr lang="en-US" u="none" dirty="0"/>
        </a:p>
      </dgm:t>
    </dgm:pt>
    <dgm:pt modelId="{7022DC82-4404-46B0-94F0-AC5292D443F7}" type="parTrans" cxnId="{A9225363-28A4-4002-AD4D-CC06AADFC333}">
      <dgm:prSet/>
      <dgm:spPr/>
      <dgm:t>
        <a:bodyPr/>
        <a:lstStyle/>
        <a:p>
          <a:endParaRPr lang="en-US"/>
        </a:p>
      </dgm:t>
    </dgm:pt>
    <dgm:pt modelId="{567A5AE5-9366-45F9-9942-2ACE0EC3499D}" type="sibTrans" cxnId="{A9225363-28A4-4002-AD4D-CC06AADFC333}">
      <dgm:prSet/>
      <dgm:spPr/>
      <dgm:t>
        <a:bodyPr/>
        <a:lstStyle/>
        <a:p>
          <a:endParaRPr lang="en-US"/>
        </a:p>
      </dgm:t>
    </dgm:pt>
    <dgm:pt modelId="{ABF77E3A-5F30-483A-8AB2-8D245ED8FC00}">
      <dgm:prSet/>
      <dgm:spPr/>
      <dgm:t>
        <a:bodyPr/>
        <a:lstStyle/>
        <a:p>
          <a:pPr rtl="0"/>
          <a:r>
            <a:rPr lang="en-US" u="none" smtClean="0"/>
            <a:t>Add Resources</a:t>
          </a:r>
          <a:endParaRPr lang="en-US" u="none"/>
        </a:p>
      </dgm:t>
    </dgm:pt>
    <dgm:pt modelId="{EF340418-3517-47C8-94E8-FE3DABCED69C}" type="parTrans" cxnId="{ADEE9521-67D0-4855-9359-3A266B90B208}">
      <dgm:prSet/>
      <dgm:spPr/>
      <dgm:t>
        <a:bodyPr/>
        <a:lstStyle/>
        <a:p>
          <a:endParaRPr lang="en-US"/>
        </a:p>
      </dgm:t>
    </dgm:pt>
    <dgm:pt modelId="{3E7BC9DB-E286-483F-BB22-16B46467594B}" type="sibTrans" cxnId="{ADEE9521-67D0-4855-9359-3A266B90B208}">
      <dgm:prSet/>
      <dgm:spPr/>
      <dgm:t>
        <a:bodyPr/>
        <a:lstStyle/>
        <a:p>
          <a:endParaRPr lang="en-US"/>
        </a:p>
      </dgm:t>
    </dgm:pt>
    <dgm:pt modelId="{92A1B9C2-78AD-41CD-ADFF-F5DFA40FADC9}">
      <dgm:prSet/>
      <dgm:spPr/>
      <dgm:t>
        <a:bodyPr/>
        <a:lstStyle/>
        <a:p>
          <a:pPr rtl="0"/>
          <a:r>
            <a:rPr lang="en-US" u="none" smtClean="0"/>
            <a:t>Adds the currently selected resource(s) to an existing collection (as specified by the Administrator)</a:t>
          </a:r>
          <a:endParaRPr lang="en-US" u="none"/>
        </a:p>
      </dgm:t>
    </dgm:pt>
    <dgm:pt modelId="{6A762764-369C-4379-8102-C0952B38EFC7}" type="parTrans" cxnId="{8E0AC45A-7DE9-43F7-B954-1459E20A5357}">
      <dgm:prSet/>
      <dgm:spPr/>
      <dgm:t>
        <a:bodyPr/>
        <a:lstStyle/>
        <a:p>
          <a:endParaRPr lang="en-US"/>
        </a:p>
      </dgm:t>
    </dgm:pt>
    <dgm:pt modelId="{DC2497F0-B7E0-4823-AFFD-22E2FE001C5C}" type="sibTrans" cxnId="{8E0AC45A-7DE9-43F7-B954-1459E20A5357}">
      <dgm:prSet/>
      <dgm:spPr/>
      <dgm:t>
        <a:bodyPr/>
        <a:lstStyle/>
        <a:p>
          <a:endParaRPr lang="en-US"/>
        </a:p>
      </dgm:t>
    </dgm:pt>
    <dgm:pt modelId="{C7323E06-8AE6-4335-A5C9-21D518DA06B3}">
      <dgm:prSet/>
      <dgm:spPr/>
      <dgm:t>
        <a:bodyPr/>
        <a:lstStyle/>
        <a:p>
          <a:pPr rtl="0"/>
          <a:r>
            <a:rPr lang="en-US" u="none" smtClean="0"/>
            <a:t>Adds the currently selected resource(s) to a new collection (as specified by the Administrator)</a:t>
          </a:r>
          <a:endParaRPr lang="en-US" u="none"/>
        </a:p>
      </dgm:t>
    </dgm:pt>
    <dgm:pt modelId="{4F1F2EB4-929A-46C8-BC44-89D13D61B042}" type="parTrans" cxnId="{4562271C-8D6E-4C93-8378-A5E04A582445}">
      <dgm:prSet/>
      <dgm:spPr/>
      <dgm:t>
        <a:bodyPr/>
        <a:lstStyle/>
        <a:p>
          <a:endParaRPr lang="en-US"/>
        </a:p>
      </dgm:t>
    </dgm:pt>
    <dgm:pt modelId="{FD31F6C0-AC69-446E-BA03-2B8ADDDEB122}" type="sibTrans" cxnId="{4562271C-8D6E-4C93-8378-A5E04A582445}">
      <dgm:prSet/>
      <dgm:spPr/>
      <dgm:t>
        <a:bodyPr/>
        <a:lstStyle/>
        <a:p>
          <a:endParaRPr lang="en-US"/>
        </a:p>
      </dgm:t>
    </dgm:pt>
    <dgm:pt modelId="{81B746E3-DD8A-4243-AAB4-B9977A71C966}">
      <dgm:prSet/>
      <dgm:spPr/>
      <dgm:t>
        <a:bodyPr/>
        <a:lstStyle/>
        <a:p>
          <a:pPr rtl="0"/>
          <a:r>
            <a:rPr lang="en-US" u="none" smtClean="0"/>
            <a:t>Removes the currently selected resource(s) from the current collection</a:t>
          </a:r>
          <a:endParaRPr lang="en-US" u="none"/>
        </a:p>
      </dgm:t>
    </dgm:pt>
    <dgm:pt modelId="{938175D3-9301-4D4B-B17A-06BFCD21155B}" type="parTrans" cxnId="{4E836B5A-FB5F-439D-AAD7-14C4B9D63F33}">
      <dgm:prSet/>
      <dgm:spPr/>
      <dgm:t>
        <a:bodyPr/>
        <a:lstStyle/>
        <a:p>
          <a:endParaRPr lang="en-US"/>
        </a:p>
      </dgm:t>
    </dgm:pt>
    <dgm:pt modelId="{16F8B6CB-14CF-4466-9FD2-5DF968934FAA}" type="sibTrans" cxnId="{4E836B5A-FB5F-439D-AAD7-14C4B9D63F33}">
      <dgm:prSet/>
      <dgm:spPr/>
      <dgm:t>
        <a:bodyPr/>
        <a:lstStyle/>
        <a:p>
          <a:endParaRPr lang="en-US"/>
        </a:p>
      </dgm:t>
    </dgm:pt>
    <dgm:pt modelId="{D9B3109B-47D3-4951-AD68-DED5CD8AEC48}">
      <dgm:prSet/>
      <dgm:spPr/>
      <dgm:t>
        <a:bodyPr/>
        <a:lstStyle/>
        <a:p>
          <a:pPr rtl="0"/>
          <a:r>
            <a:rPr lang="en-US" u="none" smtClean="0"/>
            <a:t>Launches a dialog that allows administrators to search for resources and add create direct membership rules</a:t>
          </a:r>
          <a:endParaRPr lang="en-US" u="none"/>
        </a:p>
      </dgm:t>
    </dgm:pt>
    <dgm:pt modelId="{7AF43CC0-0390-47D2-A409-A0317AEC138B}" type="parTrans" cxnId="{132630C4-50F1-4E4A-B5B0-614774ED1C16}">
      <dgm:prSet/>
      <dgm:spPr/>
      <dgm:t>
        <a:bodyPr/>
        <a:lstStyle/>
        <a:p>
          <a:endParaRPr lang="en-US"/>
        </a:p>
      </dgm:t>
    </dgm:pt>
    <dgm:pt modelId="{04F34198-F39E-49C0-8B12-4D6C0FCA9B8B}" type="sibTrans" cxnId="{132630C4-50F1-4E4A-B5B0-614774ED1C16}">
      <dgm:prSet/>
      <dgm:spPr/>
      <dgm:t>
        <a:bodyPr/>
        <a:lstStyle/>
        <a:p>
          <a:endParaRPr lang="en-US"/>
        </a:p>
      </dgm:t>
    </dgm:pt>
    <dgm:pt modelId="{263CBE48-97E6-44CD-9C78-0E1B1C9CEB6D}" type="pres">
      <dgm:prSet presAssocID="{D4381298-A73F-4627-B08A-CAF982DC5AA2}" presName="Name0" presStyleCnt="0">
        <dgm:presLayoutVars>
          <dgm:dir/>
          <dgm:animLvl val="lvl"/>
          <dgm:resizeHandles val="exact"/>
        </dgm:presLayoutVars>
      </dgm:prSet>
      <dgm:spPr/>
      <dgm:t>
        <a:bodyPr/>
        <a:lstStyle/>
        <a:p>
          <a:endParaRPr lang="en-US"/>
        </a:p>
      </dgm:t>
    </dgm:pt>
    <dgm:pt modelId="{A7F45170-2C16-48BA-BEFF-7105342DFEE9}" type="pres">
      <dgm:prSet presAssocID="{ECB9523F-7B33-4A9B-AFAA-FFDD62C93164}" presName="linNode" presStyleCnt="0"/>
      <dgm:spPr/>
      <dgm:t>
        <a:bodyPr/>
        <a:lstStyle/>
        <a:p>
          <a:endParaRPr lang="en-US"/>
        </a:p>
      </dgm:t>
    </dgm:pt>
    <dgm:pt modelId="{46947D0B-FB34-4BCB-8279-5EA33E94BAC8}" type="pres">
      <dgm:prSet presAssocID="{ECB9523F-7B33-4A9B-AFAA-FFDD62C93164}" presName="parentText" presStyleLbl="node1" presStyleIdx="0" presStyleCnt="4">
        <dgm:presLayoutVars>
          <dgm:chMax val="1"/>
          <dgm:bulletEnabled val="1"/>
        </dgm:presLayoutVars>
      </dgm:prSet>
      <dgm:spPr/>
      <dgm:t>
        <a:bodyPr/>
        <a:lstStyle/>
        <a:p>
          <a:endParaRPr lang="en-US"/>
        </a:p>
      </dgm:t>
    </dgm:pt>
    <dgm:pt modelId="{14E308BA-BFCC-47FE-AF7E-39884E35BA9A}" type="pres">
      <dgm:prSet presAssocID="{ECB9523F-7B33-4A9B-AFAA-FFDD62C93164}" presName="descendantText" presStyleLbl="alignAccFollowNode1" presStyleIdx="0" presStyleCnt="4">
        <dgm:presLayoutVars>
          <dgm:bulletEnabled val="1"/>
        </dgm:presLayoutVars>
      </dgm:prSet>
      <dgm:spPr/>
      <dgm:t>
        <a:bodyPr/>
        <a:lstStyle/>
        <a:p>
          <a:endParaRPr lang="en-US"/>
        </a:p>
      </dgm:t>
    </dgm:pt>
    <dgm:pt modelId="{CF102134-9368-445B-87E2-5848429475D7}" type="pres">
      <dgm:prSet presAssocID="{879EDAC4-6740-4940-B4F8-EFF0E08C04E9}" presName="sp" presStyleCnt="0"/>
      <dgm:spPr/>
      <dgm:t>
        <a:bodyPr/>
        <a:lstStyle/>
        <a:p>
          <a:endParaRPr lang="en-US"/>
        </a:p>
      </dgm:t>
    </dgm:pt>
    <dgm:pt modelId="{8F5B4587-7A0A-4A07-9D47-979ECF7E3AF3}" type="pres">
      <dgm:prSet presAssocID="{BC1D6605-1B25-4C1D-9D95-D77568A8CC39}" presName="linNode" presStyleCnt="0"/>
      <dgm:spPr/>
      <dgm:t>
        <a:bodyPr/>
        <a:lstStyle/>
        <a:p>
          <a:endParaRPr lang="en-US"/>
        </a:p>
      </dgm:t>
    </dgm:pt>
    <dgm:pt modelId="{7764449A-DF0A-4A71-B7FF-D619019247A5}" type="pres">
      <dgm:prSet presAssocID="{BC1D6605-1B25-4C1D-9D95-D77568A8CC39}" presName="parentText" presStyleLbl="node1" presStyleIdx="1" presStyleCnt="4">
        <dgm:presLayoutVars>
          <dgm:chMax val="1"/>
          <dgm:bulletEnabled val="1"/>
        </dgm:presLayoutVars>
      </dgm:prSet>
      <dgm:spPr/>
      <dgm:t>
        <a:bodyPr/>
        <a:lstStyle/>
        <a:p>
          <a:endParaRPr lang="en-US"/>
        </a:p>
      </dgm:t>
    </dgm:pt>
    <dgm:pt modelId="{99F8669F-A1CD-4CF5-838C-84F5DDA94D08}" type="pres">
      <dgm:prSet presAssocID="{BC1D6605-1B25-4C1D-9D95-D77568A8CC39}" presName="descendantText" presStyleLbl="alignAccFollowNode1" presStyleIdx="1" presStyleCnt="4">
        <dgm:presLayoutVars>
          <dgm:bulletEnabled val="1"/>
        </dgm:presLayoutVars>
      </dgm:prSet>
      <dgm:spPr/>
      <dgm:t>
        <a:bodyPr/>
        <a:lstStyle/>
        <a:p>
          <a:endParaRPr lang="en-US"/>
        </a:p>
      </dgm:t>
    </dgm:pt>
    <dgm:pt modelId="{454DFAC9-C0B7-4D0B-A677-8403EDE75C62}" type="pres">
      <dgm:prSet presAssocID="{87861797-5EF4-4FA5-9CF2-2162DD9BA86C}" presName="sp" presStyleCnt="0"/>
      <dgm:spPr/>
      <dgm:t>
        <a:bodyPr/>
        <a:lstStyle/>
        <a:p>
          <a:endParaRPr lang="en-US"/>
        </a:p>
      </dgm:t>
    </dgm:pt>
    <dgm:pt modelId="{D5AD7D21-15C3-4525-8557-AEC2ACDBD29D}" type="pres">
      <dgm:prSet presAssocID="{9A8AD619-5AF5-45BC-AD55-74CC31A26CFA}" presName="linNode" presStyleCnt="0"/>
      <dgm:spPr/>
      <dgm:t>
        <a:bodyPr/>
        <a:lstStyle/>
        <a:p>
          <a:endParaRPr lang="en-US"/>
        </a:p>
      </dgm:t>
    </dgm:pt>
    <dgm:pt modelId="{0260ABB2-EF1F-4949-9695-04F3C3369750}" type="pres">
      <dgm:prSet presAssocID="{9A8AD619-5AF5-45BC-AD55-74CC31A26CFA}" presName="parentText" presStyleLbl="node1" presStyleIdx="2" presStyleCnt="4">
        <dgm:presLayoutVars>
          <dgm:chMax val="1"/>
          <dgm:bulletEnabled val="1"/>
        </dgm:presLayoutVars>
      </dgm:prSet>
      <dgm:spPr/>
      <dgm:t>
        <a:bodyPr/>
        <a:lstStyle/>
        <a:p>
          <a:endParaRPr lang="en-US"/>
        </a:p>
      </dgm:t>
    </dgm:pt>
    <dgm:pt modelId="{D991267A-201F-4118-9267-AF053E1FC39F}" type="pres">
      <dgm:prSet presAssocID="{9A8AD619-5AF5-45BC-AD55-74CC31A26CFA}" presName="descendantText" presStyleLbl="alignAccFollowNode1" presStyleIdx="2" presStyleCnt="4">
        <dgm:presLayoutVars>
          <dgm:bulletEnabled val="1"/>
        </dgm:presLayoutVars>
      </dgm:prSet>
      <dgm:spPr/>
      <dgm:t>
        <a:bodyPr/>
        <a:lstStyle/>
        <a:p>
          <a:endParaRPr lang="en-US"/>
        </a:p>
      </dgm:t>
    </dgm:pt>
    <dgm:pt modelId="{50A4B4A0-39BF-4592-B841-C08947C26A8C}" type="pres">
      <dgm:prSet presAssocID="{567A5AE5-9366-45F9-9942-2ACE0EC3499D}" presName="sp" presStyleCnt="0"/>
      <dgm:spPr/>
      <dgm:t>
        <a:bodyPr/>
        <a:lstStyle/>
        <a:p>
          <a:endParaRPr lang="en-US"/>
        </a:p>
      </dgm:t>
    </dgm:pt>
    <dgm:pt modelId="{339F1EB4-8AA7-4A05-AC7E-166A5285B66C}" type="pres">
      <dgm:prSet presAssocID="{ABF77E3A-5F30-483A-8AB2-8D245ED8FC00}" presName="linNode" presStyleCnt="0"/>
      <dgm:spPr/>
      <dgm:t>
        <a:bodyPr/>
        <a:lstStyle/>
        <a:p>
          <a:endParaRPr lang="en-US"/>
        </a:p>
      </dgm:t>
    </dgm:pt>
    <dgm:pt modelId="{1CD92381-D0D4-4C4C-94DF-222B5DB2267E}" type="pres">
      <dgm:prSet presAssocID="{ABF77E3A-5F30-483A-8AB2-8D245ED8FC00}" presName="parentText" presStyleLbl="node1" presStyleIdx="3" presStyleCnt="4">
        <dgm:presLayoutVars>
          <dgm:chMax val="1"/>
          <dgm:bulletEnabled val="1"/>
        </dgm:presLayoutVars>
      </dgm:prSet>
      <dgm:spPr/>
      <dgm:t>
        <a:bodyPr/>
        <a:lstStyle/>
        <a:p>
          <a:endParaRPr lang="en-US"/>
        </a:p>
      </dgm:t>
    </dgm:pt>
    <dgm:pt modelId="{A0EB4F19-A505-4D64-961E-108961E6F2E7}" type="pres">
      <dgm:prSet presAssocID="{ABF77E3A-5F30-483A-8AB2-8D245ED8FC00}" presName="descendantText" presStyleLbl="alignAccFollowNode1" presStyleIdx="3" presStyleCnt="4">
        <dgm:presLayoutVars>
          <dgm:bulletEnabled val="1"/>
        </dgm:presLayoutVars>
      </dgm:prSet>
      <dgm:spPr/>
      <dgm:t>
        <a:bodyPr/>
        <a:lstStyle/>
        <a:p>
          <a:endParaRPr lang="en-US"/>
        </a:p>
      </dgm:t>
    </dgm:pt>
  </dgm:ptLst>
  <dgm:cxnLst>
    <dgm:cxn modelId="{BE75ACC0-1E26-4191-812A-1C7EA0AEEB54}" type="presOf" srcId="{BC1D6605-1B25-4C1D-9D95-D77568A8CC39}" destId="{7764449A-DF0A-4A71-B7FF-D619019247A5}" srcOrd="0" destOrd="0" presId="urn:microsoft.com/office/officeart/2005/8/layout/vList5"/>
    <dgm:cxn modelId="{E6681357-D3F8-4293-AB69-73C1D24AE85B}" type="presOf" srcId="{81B746E3-DD8A-4243-AAB4-B9977A71C966}" destId="{D991267A-201F-4118-9267-AF053E1FC39F}" srcOrd="0" destOrd="0" presId="urn:microsoft.com/office/officeart/2005/8/layout/vList5"/>
    <dgm:cxn modelId="{5FF62AA6-8190-4163-AA0C-B581FD716188}" type="presOf" srcId="{C7323E06-8AE6-4335-A5C9-21D518DA06B3}" destId="{99F8669F-A1CD-4CF5-838C-84F5DDA94D08}" srcOrd="0" destOrd="0" presId="urn:microsoft.com/office/officeart/2005/8/layout/vList5"/>
    <dgm:cxn modelId="{4562271C-8D6E-4C93-8378-A5E04A582445}" srcId="{BC1D6605-1B25-4C1D-9D95-D77568A8CC39}" destId="{C7323E06-8AE6-4335-A5C9-21D518DA06B3}" srcOrd="0" destOrd="0" parTransId="{4F1F2EB4-929A-46C8-BC44-89D13D61B042}" sibTransId="{FD31F6C0-AC69-446E-BA03-2B8ADDDEB122}"/>
    <dgm:cxn modelId="{A9225363-28A4-4002-AD4D-CC06AADFC333}" srcId="{D4381298-A73F-4627-B08A-CAF982DC5AA2}" destId="{9A8AD619-5AF5-45BC-AD55-74CC31A26CFA}" srcOrd="2" destOrd="0" parTransId="{7022DC82-4404-46B0-94F0-AC5292D443F7}" sibTransId="{567A5AE5-9366-45F9-9942-2ACE0EC3499D}"/>
    <dgm:cxn modelId="{132630C4-50F1-4E4A-B5B0-614774ED1C16}" srcId="{ABF77E3A-5F30-483A-8AB2-8D245ED8FC00}" destId="{D9B3109B-47D3-4951-AD68-DED5CD8AEC48}" srcOrd="0" destOrd="0" parTransId="{7AF43CC0-0390-47D2-A409-A0317AEC138B}" sibTransId="{04F34198-F39E-49C0-8B12-4D6C0FCA9B8B}"/>
    <dgm:cxn modelId="{9FFDF5D3-0B35-45F0-BDC2-50A6FF231A28}" srcId="{D4381298-A73F-4627-B08A-CAF982DC5AA2}" destId="{BC1D6605-1B25-4C1D-9D95-D77568A8CC39}" srcOrd="1" destOrd="0" parTransId="{896D0C5C-4D6E-4F7E-B9F6-3EBE12E87894}" sibTransId="{87861797-5EF4-4FA5-9CF2-2162DD9BA86C}"/>
    <dgm:cxn modelId="{8E0AC45A-7DE9-43F7-B954-1459E20A5357}" srcId="{ECB9523F-7B33-4A9B-AFAA-FFDD62C93164}" destId="{92A1B9C2-78AD-41CD-ADFF-F5DFA40FADC9}" srcOrd="0" destOrd="0" parTransId="{6A762764-369C-4379-8102-C0952B38EFC7}" sibTransId="{DC2497F0-B7E0-4823-AFFD-22E2FE001C5C}"/>
    <dgm:cxn modelId="{8AE61A85-FD2F-4DBC-9412-EEC8424A14E6}" type="presOf" srcId="{D9B3109B-47D3-4951-AD68-DED5CD8AEC48}" destId="{A0EB4F19-A505-4D64-961E-108961E6F2E7}" srcOrd="0" destOrd="0" presId="urn:microsoft.com/office/officeart/2005/8/layout/vList5"/>
    <dgm:cxn modelId="{CB342058-6B2A-4262-A7DC-40DFB7AD5456}" type="presOf" srcId="{ECB9523F-7B33-4A9B-AFAA-FFDD62C93164}" destId="{46947D0B-FB34-4BCB-8279-5EA33E94BAC8}" srcOrd="0" destOrd="0" presId="urn:microsoft.com/office/officeart/2005/8/layout/vList5"/>
    <dgm:cxn modelId="{1D0CAAFA-9FDE-4006-9E5E-EFC9F4937CDB}" type="presOf" srcId="{92A1B9C2-78AD-41CD-ADFF-F5DFA40FADC9}" destId="{14E308BA-BFCC-47FE-AF7E-39884E35BA9A}" srcOrd="0" destOrd="0" presId="urn:microsoft.com/office/officeart/2005/8/layout/vList5"/>
    <dgm:cxn modelId="{C1E76B30-32E1-492D-817B-DD03019F823C}" type="presOf" srcId="{9A8AD619-5AF5-45BC-AD55-74CC31A26CFA}" destId="{0260ABB2-EF1F-4949-9695-04F3C3369750}" srcOrd="0" destOrd="0" presId="urn:microsoft.com/office/officeart/2005/8/layout/vList5"/>
    <dgm:cxn modelId="{7753F13D-0EF3-4CC0-BFA0-E72B26EAE2EB}" type="presOf" srcId="{D4381298-A73F-4627-B08A-CAF982DC5AA2}" destId="{263CBE48-97E6-44CD-9C78-0E1B1C9CEB6D}" srcOrd="0" destOrd="0" presId="urn:microsoft.com/office/officeart/2005/8/layout/vList5"/>
    <dgm:cxn modelId="{ADEE9521-67D0-4855-9359-3A266B90B208}" srcId="{D4381298-A73F-4627-B08A-CAF982DC5AA2}" destId="{ABF77E3A-5F30-483A-8AB2-8D245ED8FC00}" srcOrd="3" destOrd="0" parTransId="{EF340418-3517-47C8-94E8-FE3DABCED69C}" sibTransId="{3E7BC9DB-E286-483F-BB22-16B46467594B}"/>
    <dgm:cxn modelId="{4E836B5A-FB5F-439D-AAD7-14C4B9D63F33}" srcId="{9A8AD619-5AF5-45BC-AD55-74CC31A26CFA}" destId="{81B746E3-DD8A-4243-AAB4-B9977A71C966}" srcOrd="0" destOrd="0" parTransId="{938175D3-9301-4D4B-B17A-06BFCD21155B}" sibTransId="{16F8B6CB-14CF-4466-9FD2-5DF968934FAA}"/>
    <dgm:cxn modelId="{31C876A7-919A-4D1C-B815-4995BABA40A4}" type="presOf" srcId="{ABF77E3A-5F30-483A-8AB2-8D245ED8FC00}" destId="{1CD92381-D0D4-4C4C-94DF-222B5DB2267E}" srcOrd="0" destOrd="0" presId="urn:microsoft.com/office/officeart/2005/8/layout/vList5"/>
    <dgm:cxn modelId="{259D1B16-758A-4601-ACC5-C6156F6334DC}" srcId="{D4381298-A73F-4627-B08A-CAF982DC5AA2}" destId="{ECB9523F-7B33-4A9B-AFAA-FFDD62C93164}" srcOrd="0" destOrd="0" parTransId="{BA5FD8FE-19F7-40FE-A052-0675BDAE7A9E}" sibTransId="{879EDAC4-6740-4940-B4F8-EFF0E08C04E9}"/>
    <dgm:cxn modelId="{D15EA438-C66C-4C21-BFC4-B99A6BFE70B3}" type="presParOf" srcId="{263CBE48-97E6-44CD-9C78-0E1B1C9CEB6D}" destId="{A7F45170-2C16-48BA-BEFF-7105342DFEE9}" srcOrd="0" destOrd="0" presId="urn:microsoft.com/office/officeart/2005/8/layout/vList5"/>
    <dgm:cxn modelId="{1F74D030-746F-4ABD-A261-BBA5ECC0BC13}" type="presParOf" srcId="{A7F45170-2C16-48BA-BEFF-7105342DFEE9}" destId="{46947D0B-FB34-4BCB-8279-5EA33E94BAC8}" srcOrd="0" destOrd="0" presId="urn:microsoft.com/office/officeart/2005/8/layout/vList5"/>
    <dgm:cxn modelId="{745C273E-6FB8-4B60-B353-C3F897F23026}" type="presParOf" srcId="{A7F45170-2C16-48BA-BEFF-7105342DFEE9}" destId="{14E308BA-BFCC-47FE-AF7E-39884E35BA9A}" srcOrd="1" destOrd="0" presId="urn:microsoft.com/office/officeart/2005/8/layout/vList5"/>
    <dgm:cxn modelId="{C2F3680A-FBB0-41F0-BC67-02A17A22C0B1}" type="presParOf" srcId="{263CBE48-97E6-44CD-9C78-0E1B1C9CEB6D}" destId="{CF102134-9368-445B-87E2-5848429475D7}" srcOrd="1" destOrd="0" presId="urn:microsoft.com/office/officeart/2005/8/layout/vList5"/>
    <dgm:cxn modelId="{829ED404-2B21-46AF-B860-B76BD3507773}" type="presParOf" srcId="{263CBE48-97E6-44CD-9C78-0E1B1C9CEB6D}" destId="{8F5B4587-7A0A-4A07-9D47-979ECF7E3AF3}" srcOrd="2" destOrd="0" presId="urn:microsoft.com/office/officeart/2005/8/layout/vList5"/>
    <dgm:cxn modelId="{0B60A0F3-DC01-4579-88D3-82DD02CCB96E}" type="presParOf" srcId="{8F5B4587-7A0A-4A07-9D47-979ECF7E3AF3}" destId="{7764449A-DF0A-4A71-B7FF-D619019247A5}" srcOrd="0" destOrd="0" presId="urn:microsoft.com/office/officeart/2005/8/layout/vList5"/>
    <dgm:cxn modelId="{C9D10534-CD8E-4313-A474-218C67685319}" type="presParOf" srcId="{8F5B4587-7A0A-4A07-9D47-979ECF7E3AF3}" destId="{99F8669F-A1CD-4CF5-838C-84F5DDA94D08}" srcOrd="1" destOrd="0" presId="urn:microsoft.com/office/officeart/2005/8/layout/vList5"/>
    <dgm:cxn modelId="{B7F49D38-8DE4-45F9-B530-0E73AE09470E}" type="presParOf" srcId="{263CBE48-97E6-44CD-9C78-0E1B1C9CEB6D}" destId="{454DFAC9-C0B7-4D0B-A677-8403EDE75C62}" srcOrd="3" destOrd="0" presId="urn:microsoft.com/office/officeart/2005/8/layout/vList5"/>
    <dgm:cxn modelId="{6333E7CA-1FE1-47CF-A70D-65DA6B9874F3}" type="presParOf" srcId="{263CBE48-97E6-44CD-9C78-0E1B1C9CEB6D}" destId="{D5AD7D21-15C3-4525-8557-AEC2ACDBD29D}" srcOrd="4" destOrd="0" presId="urn:microsoft.com/office/officeart/2005/8/layout/vList5"/>
    <dgm:cxn modelId="{765DC0D3-173D-48E7-85C5-0EA968118FEF}" type="presParOf" srcId="{D5AD7D21-15C3-4525-8557-AEC2ACDBD29D}" destId="{0260ABB2-EF1F-4949-9695-04F3C3369750}" srcOrd="0" destOrd="0" presId="urn:microsoft.com/office/officeart/2005/8/layout/vList5"/>
    <dgm:cxn modelId="{D30B504A-9398-4D8F-A474-D61EE954F30B}" type="presParOf" srcId="{D5AD7D21-15C3-4525-8557-AEC2ACDBD29D}" destId="{D991267A-201F-4118-9267-AF053E1FC39F}" srcOrd="1" destOrd="0" presId="urn:microsoft.com/office/officeart/2005/8/layout/vList5"/>
    <dgm:cxn modelId="{3DC244C6-05FB-437C-BB8A-528187C13CD2}" type="presParOf" srcId="{263CBE48-97E6-44CD-9C78-0E1B1C9CEB6D}" destId="{50A4B4A0-39BF-4592-B841-C08947C26A8C}" srcOrd="5" destOrd="0" presId="urn:microsoft.com/office/officeart/2005/8/layout/vList5"/>
    <dgm:cxn modelId="{4D198683-EDB4-4677-8942-A8007C64472E}" type="presParOf" srcId="{263CBE48-97E6-44CD-9C78-0E1B1C9CEB6D}" destId="{339F1EB4-8AA7-4A05-AC7E-166A5285B66C}" srcOrd="6" destOrd="0" presId="urn:microsoft.com/office/officeart/2005/8/layout/vList5"/>
    <dgm:cxn modelId="{1BB04B5B-5810-4B1D-B738-85ACB5309176}" type="presParOf" srcId="{339F1EB4-8AA7-4A05-AC7E-166A5285B66C}" destId="{1CD92381-D0D4-4C4C-94DF-222B5DB2267E}" srcOrd="0" destOrd="0" presId="urn:microsoft.com/office/officeart/2005/8/layout/vList5"/>
    <dgm:cxn modelId="{E961A998-D6C4-4CBC-825A-26B533E30C5D}" type="presParOf" srcId="{339F1EB4-8AA7-4A05-AC7E-166A5285B66C}" destId="{A0EB4F19-A505-4D64-961E-108961E6F2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4B62D2-06C9-478C-BD87-F2A0A32A14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F568D5-B02C-42BF-8392-96FC86218D82}">
      <dgm:prSet custT="1"/>
      <dgm:spPr>
        <a:solidFill>
          <a:schemeClr val="bg2">
            <a:lumMod val="75000"/>
            <a:alpha val="80000"/>
          </a:schemeClr>
        </a:solidFill>
      </dgm:spPr>
      <dgm:t>
        <a:bodyPr/>
        <a:lstStyle/>
        <a:p>
          <a:pPr rtl="0"/>
          <a:r>
            <a:rPr lang="en-US" sz="2000" b="1" dirty="0" smtClean="0"/>
            <a:t>Remove from Collection </a:t>
          </a:r>
          <a:r>
            <a:rPr lang="en-US" sz="2000" dirty="0" smtClean="0"/>
            <a:t/>
          </a:r>
          <a:br>
            <a:rPr lang="en-US" sz="2000" dirty="0" smtClean="0"/>
          </a:br>
          <a:r>
            <a:rPr lang="en-US" sz="2000" dirty="0" smtClean="0"/>
            <a:t>Removes the currently selected resource(s) from the current collection</a:t>
          </a:r>
          <a:endParaRPr lang="en-US" sz="2000" dirty="0"/>
        </a:p>
      </dgm:t>
    </dgm:pt>
    <dgm:pt modelId="{61A027D2-168F-4E4A-AA95-4A0AB0865289}" type="parTrans" cxnId="{FD9C69E8-BAE7-4E09-BC2E-482EA7E0B5D5}">
      <dgm:prSet/>
      <dgm:spPr/>
      <dgm:t>
        <a:bodyPr/>
        <a:lstStyle/>
        <a:p>
          <a:endParaRPr lang="en-US"/>
        </a:p>
      </dgm:t>
    </dgm:pt>
    <dgm:pt modelId="{1C4E54E2-7BB5-400C-86C9-0743237C862F}" type="sibTrans" cxnId="{FD9C69E8-BAE7-4E09-BC2E-482EA7E0B5D5}">
      <dgm:prSet/>
      <dgm:spPr/>
      <dgm:t>
        <a:bodyPr/>
        <a:lstStyle/>
        <a:p>
          <a:endParaRPr lang="en-US"/>
        </a:p>
      </dgm:t>
    </dgm:pt>
    <dgm:pt modelId="{BDAB9BDD-9A4C-4BEA-87A1-4B2363F52181}" type="pres">
      <dgm:prSet presAssocID="{104B62D2-06C9-478C-BD87-F2A0A32A14FD}" presName="linear" presStyleCnt="0">
        <dgm:presLayoutVars>
          <dgm:animLvl val="lvl"/>
          <dgm:resizeHandles val="exact"/>
        </dgm:presLayoutVars>
      </dgm:prSet>
      <dgm:spPr/>
      <dgm:t>
        <a:bodyPr/>
        <a:lstStyle/>
        <a:p>
          <a:endParaRPr lang="en-US"/>
        </a:p>
      </dgm:t>
    </dgm:pt>
    <dgm:pt modelId="{0A116CFA-C74B-44AF-ABD7-1AEC7D0F20A6}" type="pres">
      <dgm:prSet presAssocID="{CEF568D5-B02C-42BF-8392-96FC86218D82}" presName="parentText" presStyleLbl="node1" presStyleIdx="0" presStyleCnt="1" custScaleY="102431" custLinFactNeighborX="216" custLinFactNeighborY="28394">
        <dgm:presLayoutVars>
          <dgm:chMax val="0"/>
          <dgm:bulletEnabled val="1"/>
        </dgm:presLayoutVars>
      </dgm:prSet>
      <dgm:spPr/>
      <dgm:t>
        <a:bodyPr/>
        <a:lstStyle/>
        <a:p>
          <a:endParaRPr lang="en-US"/>
        </a:p>
      </dgm:t>
    </dgm:pt>
  </dgm:ptLst>
  <dgm:cxnLst>
    <dgm:cxn modelId="{43775120-F8F7-4199-9BD8-EE15B2F5A83B}" type="presOf" srcId="{104B62D2-06C9-478C-BD87-F2A0A32A14FD}" destId="{BDAB9BDD-9A4C-4BEA-87A1-4B2363F52181}" srcOrd="0" destOrd="0" presId="urn:microsoft.com/office/officeart/2005/8/layout/vList2"/>
    <dgm:cxn modelId="{FD9C69E8-BAE7-4E09-BC2E-482EA7E0B5D5}" srcId="{104B62D2-06C9-478C-BD87-F2A0A32A14FD}" destId="{CEF568D5-B02C-42BF-8392-96FC86218D82}" srcOrd="0" destOrd="0" parTransId="{61A027D2-168F-4E4A-AA95-4A0AB0865289}" sibTransId="{1C4E54E2-7BB5-400C-86C9-0743237C862F}"/>
    <dgm:cxn modelId="{9540E8F3-AF11-485C-B478-95BDD0592F4A}" type="presOf" srcId="{CEF568D5-B02C-42BF-8392-96FC86218D82}" destId="{0A116CFA-C74B-44AF-ABD7-1AEC7D0F20A6}" srcOrd="0" destOrd="0" presId="urn:microsoft.com/office/officeart/2005/8/layout/vList2"/>
    <dgm:cxn modelId="{746C2955-2079-4733-B9BA-DC4CEF2F8465}" type="presParOf" srcId="{BDAB9BDD-9A4C-4BEA-87A1-4B2363F52181}" destId="{0A116CFA-C74B-44AF-ABD7-1AEC7D0F20A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C0A37FD-A24F-47A9-BE5C-A43235B81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AEABF9-BD3A-4DE7-AD4A-BB0FDD448837}">
      <dgm:prSet phldrT="[Text]" custT="1"/>
      <dgm:spPr>
        <a:solidFill>
          <a:schemeClr val="bg2">
            <a:lumMod val="75000"/>
          </a:schemeClr>
        </a:solidFill>
      </dgm:spPr>
      <dgm:t>
        <a:bodyPr/>
        <a:lstStyle/>
        <a:p>
          <a:pPr rtl="0"/>
          <a:r>
            <a:rPr lang="en-US" sz="2000" b="1" dirty="0" smtClean="0"/>
            <a:t>Add Resources</a:t>
          </a:r>
          <a:r>
            <a:rPr lang="en-US" sz="2000" dirty="0" smtClean="0"/>
            <a:t/>
          </a:r>
          <a:br>
            <a:rPr lang="en-US" sz="2000" dirty="0" smtClean="0"/>
          </a:br>
          <a:r>
            <a:rPr lang="en-US" sz="2000" dirty="0" smtClean="0"/>
            <a:t>Launches a dialog that allows administrators to search for resources and add create direct membership rules.</a:t>
          </a:r>
          <a:endParaRPr lang="en-US" sz="2000" dirty="0"/>
        </a:p>
      </dgm:t>
    </dgm:pt>
    <dgm:pt modelId="{ED893566-C2F6-43EB-8874-5A397822C2E0}" type="parTrans" cxnId="{747ECC3A-0932-4BDC-8273-5AE906942567}">
      <dgm:prSet/>
      <dgm:spPr/>
      <dgm:t>
        <a:bodyPr/>
        <a:lstStyle/>
        <a:p>
          <a:endParaRPr lang="en-US"/>
        </a:p>
      </dgm:t>
    </dgm:pt>
    <dgm:pt modelId="{4EE59096-884A-42F5-9358-3D96FE89582B}" type="sibTrans" cxnId="{747ECC3A-0932-4BDC-8273-5AE906942567}">
      <dgm:prSet/>
      <dgm:spPr/>
      <dgm:t>
        <a:bodyPr/>
        <a:lstStyle/>
        <a:p>
          <a:endParaRPr lang="en-US"/>
        </a:p>
      </dgm:t>
    </dgm:pt>
    <dgm:pt modelId="{C09E4169-9A64-43FC-B6E8-CD9998C413AE}" type="pres">
      <dgm:prSet presAssocID="{9C0A37FD-A24F-47A9-BE5C-A43235B81861}" presName="linear" presStyleCnt="0">
        <dgm:presLayoutVars>
          <dgm:animLvl val="lvl"/>
          <dgm:resizeHandles val="exact"/>
        </dgm:presLayoutVars>
      </dgm:prSet>
      <dgm:spPr/>
      <dgm:t>
        <a:bodyPr/>
        <a:lstStyle/>
        <a:p>
          <a:endParaRPr lang="en-US"/>
        </a:p>
      </dgm:t>
    </dgm:pt>
    <dgm:pt modelId="{D2D01026-EFCC-4173-B522-2380608AAB39}" type="pres">
      <dgm:prSet presAssocID="{39AEABF9-BD3A-4DE7-AD4A-BB0FDD448837}" presName="parentText" presStyleLbl="node1" presStyleIdx="0" presStyleCnt="1" custScaleX="96304" custLinFactNeighborX="1568" custLinFactNeighborY="-24951">
        <dgm:presLayoutVars>
          <dgm:chMax val="0"/>
          <dgm:bulletEnabled val="1"/>
        </dgm:presLayoutVars>
      </dgm:prSet>
      <dgm:spPr/>
      <dgm:t>
        <a:bodyPr/>
        <a:lstStyle/>
        <a:p>
          <a:endParaRPr lang="en-US"/>
        </a:p>
      </dgm:t>
    </dgm:pt>
  </dgm:ptLst>
  <dgm:cxnLst>
    <dgm:cxn modelId="{FF06C0F7-99A0-4576-8859-F6A5AB47C9E9}" type="presOf" srcId="{39AEABF9-BD3A-4DE7-AD4A-BB0FDD448837}" destId="{D2D01026-EFCC-4173-B522-2380608AAB39}" srcOrd="0" destOrd="0" presId="urn:microsoft.com/office/officeart/2005/8/layout/vList2"/>
    <dgm:cxn modelId="{747ECC3A-0932-4BDC-8273-5AE906942567}" srcId="{9C0A37FD-A24F-47A9-BE5C-A43235B81861}" destId="{39AEABF9-BD3A-4DE7-AD4A-BB0FDD448837}" srcOrd="0" destOrd="0" parTransId="{ED893566-C2F6-43EB-8874-5A397822C2E0}" sibTransId="{4EE59096-884A-42F5-9358-3D96FE89582B}"/>
    <dgm:cxn modelId="{20C6835A-DAAD-4156-A10E-34966F0BBCC6}" type="presOf" srcId="{9C0A37FD-A24F-47A9-BE5C-A43235B81861}" destId="{C09E4169-9A64-43FC-B6E8-CD9998C413AE}" srcOrd="0" destOrd="0" presId="urn:microsoft.com/office/officeart/2005/8/layout/vList2"/>
    <dgm:cxn modelId="{887BA571-585E-4D90-A62F-2899DEA0112F}" type="presParOf" srcId="{C09E4169-9A64-43FC-B6E8-CD9998C413AE}" destId="{D2D01026-EFCC-4173-B522-2380608AAB39}"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2439CA-2E20-4217-AC02-B3ACF48ABB6E}"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2856272A-0745-4CF2-A2C2-A29154E42357}">
      <dgm:prSet/>
      <dgm:spPr/>
      <dgm:t>
        <a:bodyPr/>
        <a:lstStyle/>
        <a:p>
          <a:pPr rtl="0"/>
          <a:r>
            <a:rPr lang="en-US" smtClean="0"/>
            <a:t>Integrated into the Task Sequence Media Wizard</a:t>
          </a:r>
          <a:endParaRPr lang="en-US"/>
        </a:p>
      </dgm:t>
    </dgm:pt>
    <dgm:pt modelId="{41BFE595-C03C-4508-9D6A-D3569DE38B26}" type="parTrans" cxnId="{A1206AC4-5D6C-48D9-BB44-6D74D18C81A2}">
      <dgm:prSet/>
      <dgm:spPr/>
      <dgm:t>
        <a:bodyPr/>
        <a:lstStyle/>
        <a:p>
          <a:endParaRPr lang="en-US"/>
        </a:p>
      </dgm:t>
    </dgm:pt>
    <dgm:pt modelId="{EE5737DB-25AF-4FA7-961F-3BAEB4D9535C}" type="sibTrans" cxnId="{A1206AC4-5D6C-48D9-BB44-6D74D18C81A2}">
      <dgm:prSet/>
      <dgm:spPr/>
      <dgm:t>
        <a:bodyPr/>
        <a:lstStyle/>
        <a:p>
          <a:endParaRPr lang="en-US"/>
        </a:p>
      </dgm:t>
    </dgm:pt>
    <dgm:pt modelId="{4C99C66D-F675-496A-B2F4-F2A6994E2EF0}">
      <dgm:prSet/>
      <dgm:spPr/>
      <dgm:t>
        <a:bodyPr/>
        <a:lstStyle/>
        <a:p>
          <a:pPr rtl="0"/>
          <a:r>
            <a:rPr lang="en-US" dirty="0" smtClean="0"/>
            <a:t>Hybrid .</a:t>
          </a:r>
          <a:r>
            <a:rPr lang="en-US" dirty="0" err="1" smtClean="0"/>
            <a:t>wim</a:t>
          </a:r>
          <a:r>
            <a:rPr lang="en-US" dirty="0" smtClean="0"/>
            <a:t> file containing boot media and operating system .</a:t>
          </a:r>
          <a:r>
            <a:rPr lang="en-US" dirty="0" err="1" smtClean="0"/>
            <a:t>wim</a:t>
          </a:r>
          <a:r>
            <a:rPr lang="en-US" dirty="0" smtClean="0"/>
            <a:t> file</a:t>
          </a:r>
          <a:endParaRPr lang="en-US" dirty="0"/>
        </a:p>
      </dgm:t>
    </dgm:pt>
    <dgm:pt modelId="{137C3709-BB15-4022-A797-5DB8D00A86D6}" type="parTrans" cxnId="{70E12B11-7368-49F1-A57D-D5479CACCCC4}">
      <dgm:prSet/>
      <dgm:spPr/>
      <dgm:t>
        <a:bodyPr/>
        <a:lstStyle/>
        <a:p>
          <a:endParaRPr lang="en-US"/>
        </a:p>
      </dgm:t>
    </dgm:pt>
    <dgm:pt modelId="{0C2E763D-F74B-4D15-AE01-2603924C4DED}" type="sibTrans" cxnId="{70E12B11-7368-49F1-A57D-D5479CACCCC4}">
      <dgm:prSet/>
      <dgm:spPr/>
      <dgm:t>
        <a:bodyPr/>
        <a:lstStyle/>
        <a:p>
          <a:endParaRPr lang="en-US"/>
        </a:p>
      </dgm:t>
    </dgm:pt>
    <dgm:pt modelId="{3DF9DF44-C293-47E1-98EC-643049D68918}">
      <dgm:prSet/>
      <dgm:spPr/>
      <dgm:t>
        <a:bodyPr/>
        <a:lstStyle/>
        <a:p>
          <a:pPr rtl="0"/>
          <a:r>
            <a:rPr lang="en-US" smtClean="0"/>
            <a:t>New MediaType (“OEMmedia”) added for condition statements to leverage one task sequence</a:t>
          </a:r>
          <a:endParaRPr lang="en-US"/>
        </a:p>
      </dgm:t>
    </dgm:pt>
    <dgm:pt modelId="{8036430F-0473-4E85-BF95-8BEC60352D94}" type="parTrans" cxnId="{9D2FC5DA-2CC2-4F2B-9777-E1563B6EE635}">
      <dgm:prSet/>
      <dgm:spPr/>
      <dgm:t>
        <a:bodyPr/>
        <a:lstStyle/>
        <a:p>
          <a:endParaRPr lang="en-US"/>
        </a:p>
      </dgm:t>
    </dgm:pt>
    <dgm:pt modelId="{D2A1440F-D6E4-453A-94CE-5DE433C87801}" type="sibTrans" cxnId="{9D2FC5DA-2CC2-4F2B-9777-E1563B6EE635}">
      <dgm:prSet/>
      <dgm:spPr/>
      <dgm:t>
        <a:bodyPr/>
        <a:lstStyle/>
        <a:p>
          <a:endParaRPr lang="en-US"/>
        </a:p>
      </dgm:t>
    </dgm:pt>
    <dgm:pt modelId="{10244573-5105-464A-8936-984E629881A9}">
      <dgm:prSet/>
      <dgm:spPr/>
      <dgm:t>
        <a:bodyPr/>
        <a:lstStyle/>
        <a:p>
          <a:pPr rtl="0"/>
          <a:r>
            <a:rPr lang="en-US" dirty="0" smtClean="0"/>
            <a:t>Apply OS action updated to interact with new </a:t>
          </a:r>
          <a:r>
            <a:rPr lang="en-US" dirty="0" err="1" smtClean="0"/>
            <a:t>MediaType</a:t>
          </a:r>
          <a:r>
            <a:rPr lang="en-US" dirty="0" smtClean="0"/>
            <a:t>, will not wipe drive when set</a:t>
          </a:r>
          <a:endParaRPr lang="en-US" dirty="0"/>
        </a:p>
      </dgm:t>
    </dgm:pt>
    <dgm:pt modelId="{9A38E0F5-F9E3-4127-A944-617502D3AA63}" type="parTrans" cxnId="{229E2CB1-26C4-49C1-842D-785B91B2FCB8}">
      <dgm:prSet/>
      <dgm:spPr/>
      <dgm:t>
        <a:bodyPr/>
        <a:lstStyle/>
        <a:p>
          <a:endParaRPr lang="en-US"/>
        </a:p>
      </dgm:t>
    </dgm:pt>
    <dgm:pt modelId="{7FE052F1-51E6-4F61-9135-4CD39AF12B3B}" type="sibTrans" cxnId="{229E2CB1-26C4-49C1-842D-785B91B2FCB8}">
      <dgm:prSet/>
      <dgm:spPr/>
      <dgm:t>
        <a:bodyPr/>
        <a:lstStyle/>
        <a:p>
          <a:endParaRPr lang="en-US"/>
        </a:p>
      </dgm:t>
    </dgm:pt>
    <dgm:pt modelId="{13CC682A-AB45-42A7-80CC-E59E3AACBD3A}" type="pres">
      <dgm:prSet presAssocID="{C22439CA-2E20-4217-AC02-B3ACF48ABB6E}" presName="linear" presStyleCnt="0">
        <dgm:presLayoutVars>
          <dgm:animLvl val="lvl"/>
          <dgm:resizeHandles val="exact"/>
        </dgm:presLayoutVars>
      </dgm:prSet>
      <dgm:spPr/>
      <dgm:t>
        <a:bodyPr/>
        <a:lstStyle/>
        <a:p>
          <a:endParaRPr lang="en-US"/>
        </a:p>
      </dgm:t>
    </dgm:pt>
    <dgm:pt modelId="{10382EAD-4F64-4484-AEA6-B46A05E8D074}" type="pres">
      <dgm:prSet presAssocID="{2856272A-0745-4CF2-A2C2-A29154E42357}" presName="parentText" presStyleLbl="node1" presStyleIdx="0" presStyleCnt="4">
        <dgm:presLayoutVars>
          <dgm:chMax val="0"/>
          <dgm:bulletEnabled val="1"/>
        </dgm:presLayoutVars>
      </dgm:prSet>
      <dgm:spPr/>
      <dgm:t>
        <a:bodyPr/>
        <a:lstStyle/>
        <a:p>
          <a:endParaRPr lang="en-US"/>
        </a:p>
      </dgm:t>
    </dgm:pt>
    <dgm:pt modelId="{D35546BC-940E-42F8-B30E-34D59FD63279}" type="pres">
      <dgm:prSet presAssocID="{EE5737DB-25AF-4FA7-961F-3BAEB4D9535C}" presName="spacer" presStyleCnt="0"/>
      <dgm:spPr/>
      <dgm:t>
        <a:bodyPr/>
        <a:lstStyle/>
        <a:p>
          <a:endParaRPr lang="en-US"/>
        </a:p>
      </dgm:t>
    </dgm:pt>
    <dgm:pt modelId="{88D99896-1246-4D8E-915D-D3D1B92BB46A}" type="pres">
      <dgm:prSet presAssocID="{4C99C66D-F675-496A-B2F4-F2A6994E2EF0}" presName="parentText" presStyleLbl="node1" presStyleIdx="1" presStyleCnt="4">
        <dgm:presLayoutVars>
          <dgm:chMax val="0"/>
          <dgm:bulletEnabled val="1"/>
        </dgm:presLayoutVars>
      </dgm:prSet>
      <dgm:spPr/>
      <dgm:t>
        <a:bodyPr/>
        <a:lstStyle/>
        <a:p>
          <a:endParaRPr lang="en-US"/>
        </a:p>
      </dgm:t>
    </dgm:pt>
    <dgm:pt modelId="{D7E11252-E4C4-4580-ABFF-1EB61AAC450E}" type="pres">
      <dgm:prSet presAssocID="{0C2E763D-F74B-4D15-AE01-2603924C4DED}" presName="spacer" presStyleCnt="0"/>
      <dgm:spPr/>
      <dgm:t>
        <a:bodyPr/>
        <a:lstStyle/>
        <a:p>
          <a:endParaRPr lang="en-US"/>
        </a:p>
      </dgm:t>
    </dgm:pt>
    <dgm:pt modelId="{111CB897-386B-43EB-AEED-CAD86EAF458D}" type="pres">
      <dgm:prSet presAssocID="{3DF9DF44-C293-47E1-98EC-643049D68918}" presName="parentText" presStyleLbl="node1" presStyleIdx="2" presStyleCnt="4">
        <dgm:presLayoutVars>
          <dgm:chMax val="0"/>
          <dgm:bulletEnabled val="1"/>
        </dgm:presLayoutVars>
      </dgm:prSet>
      <dgm:spPr/>
      <dgm:t>
        <a:bodyPr/>
        <a:lstStyle/>
        <a:p>
          <a:endParaRPr lang="en-US"/>
        </a:p>
      </dgm:t>
    </dgm:pt>
    <dgm:pt modelId="{1363ED93-6502-4507-A3B4-8C38918DDFDE}" type="pres">
      <dgm:prSet presAssocID="{D2A1440F-D6E4-453A-94CE-5DE433C87801}" presName="spacer" presStyleCnt="0"/>
      <dgm:spPr/>
      <dgm:t>
        <a:bodyPr/>
        <a:lstStyle/>
        <a:p>
          <a:endParaRPr lang="en-US"/>
        </a:p>
      </dgm:t>
    </dgm:pt>
    <dgm:pt modelId="{050C4C04-1146-4CAA-A6D1-AF60C07F9D23}" type="pres">
      <dgm:prSet presAssocID="{10244573-5105-464A-8936-984E629881A9}" presName="parentText" presStyleLbl="node1" presStyleIdx="3" presStyleCnt="4">
        <dgm:presLayoutVars>
          <dgm:chMax val="0"/>
          <dgm:bulletEnabled val="1"/>
        </dgm:presLayoutVars>
      </dgm:prSet>
      <dgm:spPr/>
      <dgm:t>
        <a:bodyPr/>
        <a:lstStyle/>
        <a:p>
          <a:endParaRPr lang="en-US"/>
        </a:p>
      </dgm:t>
    </dgm:pt>
  </dgm:ptLst>
  <dgm:cxnLst>
    <dgm:cxn modelId="{A1206AC4-5D6C-48D9-BB44-6D74D18C81A2}" srcId="{C22439CA-2E20-4217-AC02-B3ACF48ABB6E}" destId="{2856272A-0745-4CF2-A2C2-A29154E42357}" srcOrd="0" destOrd="0" parTransId="{41BFE595-C03C-4508-9D6A-D3569DE38B26}" sibTransId="{EE5737DB-25AF-4FA7-961F-3BAEB4D9535C}"/>
    <dgm:cxn modelId="{0B8BD04C-0DD7-4271-A19C-EC37F08B3D5D}" type="presOf" srcId="{C22439CA-2E20-4217-AC02-B3ACF48ABB6E}" destId="{13CC682A-AB45-42A7-80CC-E59E3AACBD3A}" srcOrd="0" destOrd="0" presId="urn:microsoft.com/office/officeart/2005/8/layout/vList2"/>
    <dgm:cxn modelId="{229E2CB1-26C4-49C1-842D-785B91B2FCB8}" srcId="{C22439CA-2E20-4217-AC02-B3ACF48ABB6E}" destId="{10244573-5105-464A-8936-984E629881A9}" srcOrd="3" destOrd="0" parTransId="{9A38E0F5-F9E3-4127-A944-617502D3AA63}" sibTransId="{7FE052F1-51E6-4F61-9135-4CD39AF12B3B}"/>
    <dgm:cxn modelId="{67574D83-F2C4-4C7F-865F-5793AD1A34E1}" type="presOf" srcId="{2856272A-0745-4CF2-A2C2-A29154E42357}" destId="{10382EAD-4F64-4484-AEA6-B46A05E8D074}" srcOrd="0" destOrd="0" presId="urn:microsoft.com/office/officeart/2005/8/layout/vList2"/>
    <dgm:cxn modelId="{9D2FC5DA-2CC2-4F2B-9777-E1563B6EE635}" srcId="{C22439CA-2E20-4217-AC02-B3ACF48ABB6E}" destId="{3DF9DF44-C293-47E1-98EC-643049D68918}" srcOrd="2" destOrd="0" parTransId="{8036430F-0473-4E85-BF95-8BEC60352D94}" sibTransId="{D2A1440F-D6E4-453A-94CE-5DE433C87801}"/>
    <dgm:cxn modelId="{70E12B11-7368-49F1-A57D-D5479CACCCC4}" srcId="{C22439CA-2E20-4217-AC02-B3ACF48ABB6E}" destId="{4C99C66D-F675-496A-B2F4-F2A6994E2EF0}" srcOrd="1" destOrd="0" parTransId="{137C3709-BB15-4022-A797-5DB8D00A86D6}" sibTransId="{0C2E763D-F74B-4D15-AE01-2603924C4DED}"/>
    <dgm:cxn modelId="{E61A1882-CA5A-4B46-AC67-359596CF14B8}" type="presOf" srcId="{3DF9DF44-C293-47E1-98EC-643049D68918}" destId="{111CB897-386B-43EB-AEED-CAD86EAF458D}" srcOrd="0" destOrd="0" presId="urn:microsoft.com/office/officeart/2005/8/layout/vList2"/>
    <dgm:cxn modelId="{E2CB3675-FBE9-4E9F-8DEB-70517AE5165D}" type="presOf" srcId="{10244573-5105-464A-8936-984E629881A9}" destId="{050C4C04-1146-4CAA-A6D1-AF60C07F9D23}" srcOrd="0" destOrd="0" presId="urn:microsoft.com/office/officeart/2005/8/layout/vList2"/>
    <dgm:cxn modelId="{5A14C3E9-ED3D-464D-9146-AF31B5B3BBD5}" type="presOf" srcId="{4C99C66D-F675-496A-B2F4-F2A6994E2EF0}" destId="{88D99896-1246-4D8E-915D-D3D1B92BB46A}" srcOrd="0" destOrd="0" presId="urn:microsoft.com/office/officeart/2005/8/layout/vList2"/>
    <dgm:cxn modelId="{A970E6EC-874E-4CDD-86CF-ECD9D6090946}" type="presParOf" srcId="{13CC682A-AB45-42A7-80CC-E59E3AACBD3A}" destId="{10382EAD-4F64-4484-AEA6-B46A05E8D074}" srcOrd="0" destOrd="0" presId="urn:microsoft.com/office/officeart/2005/8/layout/vList2"/>
    <dgm:cxn modelId="{7D327BBC-F492-4AF5-B161-559E842A0C3D}" type="presParOf" srcId="{13CC682A-AB45-42A7-80CC-E59E3AACBD3A}" destId="{D35546BC-940E-42F8-B30E-34D59FD63279}" srcOrd="1" destOrd="0" presId="urn:microsoft.com/office/officeart/2005/8/layout/vList2"/>
    <dgm:cxn modelId="{283E9093-497F-4511-AC15-C677C721AE57}" type="presParOf" srcId="{13CC682A-AB45-42A7-80CC-E59E3AACBD3A}" destId="{88D99896-1246-4D8E-915D-D3D1B92BB46A}" srcOrd="2" destOrd="0" presId="urn:microsoft.com/office/officeart/2005/8/layout/vList2"/>
    <dgm:cxn modelId="{A123D75E-C748-46ED-93B8-5D38FFA44707}" type="presParOf" srcId="{13CC682A-AB45-42A7-80CC-E59E3AACBD3A}" destId="{D7E11252-E4C4-4580-ABFF-1EB61AAC450E}" srcOrd="3" destOrd="0" presId="urn:microsoft.com/office/officeart/2005/8/layout/vList2"/>
    <dgm:cxn modelId="{453268D9-8FC2-495B-AD9A-F73348CF74EA}" type="presParOf" srcId="{13CC682A-AB45-42A7-80CC-E59E3AACBD3A}" destId="{111CB897-386B-43EB-AEED-CAD86EAF458D}" srcOrd="4" destOrd="0" presId="urn:microsoft.com/office/officeart/2005/8/layout/vList2"/>
    <dgm:cxn modelId="{AAE68F4D-61BD-44E2-92EC-0441F53CDEBA}" type="presParOf" srcId="{13CC682A-AB45-42A7-80CC-E59E3AACBD3A}" destId="{1363ED93-6502-4507-A3B4-8C38918DDFDE}" srcOrd="5" destOrd="0" presId="urn:microsoft.com/office/officeart/2005/8/layout/vList2"/>
    <dgm:cxn modelId="{9FAAA9DB-5355-41AA-9C37-270150B07DE3}" type="presParOf" srcId="{13CC682A-AB45-42A7-80CC-E59E3AACBD3A}" destId="{050C4C04-1146-4CAA-A6D1-AF60C07F9D2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8AB0B6-7739-402F-B6A6-5257C27EA2B5}" type="doc">
      <dgm:prSet loTypeId="urn:microsoft.com/office/officeart/2005/8/layout/cycle8" loCatId="cycle" qsTypeId="urn:microsoft.com/office/officeart/2005/8/quickstyle/simple5" qsCatId="simple" csTypeId="urn:microsoft.com/office/officeart/2005/8/colors/accent0_2" csCatId="mainScheme" phldr="1"/>
      <dgm:spPr/>
    </dgm:pt>
    <dgm:pt modelId="{6C2AFBE7-D150-41F2-8E31-8119A67AE74E}">
      <dgm:prSet phldrT="[Text]"/>
      <dgm:spPr/>
      <dgm:t>
        <a:bodyPr/>
        <a:lstStyle/>
        <a:p>
          <a:r>
            <a:rPr lang="en-US" dirty="0" smtClean="0"/>
            <a:t>Power Planning</a:t>
          </a:r>
          <a:endParaRPr lang="en-US" dirty="0"/>
        </a:p>
      </dgm:t>
    </dgm:pt>
    <dgm:pt modelId="{C1F468E4-43B4-4579-8D73-A40CE8D5AA33}" type="parTrans" cxnId="{8167A77D-86C1-4DFE-B7AD-270867362298}">
      <dgm:prSet/>
      <dgm:spPr/>
      <dgm:t>
        <a:bodyPr/>
        <a:lstStyle/>
        <a:p>
          <a:endParaRPr lang="en-US"/>
        </a:p>
      </dgm:t>
    </dgm:pt>
    <dgm:pt modelId="{3D7E4E06-9E13-4789-8E78-27D9954BA63C}" type="sibTrans" cxnId="{8167A77D-86C1-4DFE-B7AD-270867362298}">
      <dgm:prSet/>
      <dgm:spPr/>
      <dgm:t>
        <a:bodyPr/>
        <a:lstStyle/>
        <a:p>
          <a:endParaRPr lang="en-US"/>
        </a:p>
      </dgm:t>
    </dgm:pt>
    <dgm:pt modelId="{6619ED7C-ADBD-4595-9614-16DF0A2A6B70}">
      <dgm:prSet phldrT="[Text]"/>
      <dgm:spPr/>
      <dgm:t>
        <a:bodyPr/>
        <a:lstStyle/>
        <a:p>
          <a:r>
            <a:rPr lang="en-US" dirty="0" smtClean="0"/>
            <a:t>Power Policy Configuration and Application</a:t>
          </a:r>
          <a:endParaRPr lang="en-US" dirty="0"/>
        </a:p>
      </dgm:t>
    </dgm:pt>
    <dgm:pt modelId="{508F333D-9C03-44F1-A8CE-C4326B41F62D}" type="parTrans" cxnId="{D65C6F01-730D-4E3D-960E-A2EE3EB17095}">
      <dgm:prSet/>
      <dgm:spPr/>
      <dgm:t>
        <a:bodyPr/>
        <a:lstStyle/>
        <a:p>
          <a:endParaRPr lang="en-US"/>
        </a:p>
      </dgm:t>
    </dgm:pt>
    <dgm:pt modelId="{993631EA-57EC-489C-84E3-DF090CEAA548}" type="sibTrans" cxnId="{D65C6F01-730D-4E3D-960E-A2EE3EB17095}">
      <dgm:prSet/>
      <dgm:spPr/>
      <dgm:t>
        <a:bodyPr/>
        <a:lstStyle/>
        <a:p>
          <a:endParaRPr lang="en-US"/>
        </a:p>
      </dgm:t>
    </dgm:pt>
    <dgm:pt modelId="{1159C3F6-921C-4ACB-A9A0-E39A2FF7D66F}">
      <dgm:prSet phldrT="[Text]"/>
      <dgm:spPr/>
      <dgm:t>
        <a:bodyPr/>
        <a:lstStyle/>
        <a:p>
          <a:r>
            <a:rPr lang="en-US" dirty="0" smtClean="0"/>
            <a:t>Power Configuration Monitoring and Remediation</a:t>
          </a:r>
          <a:endParaRPr lang="en-US" dirty="0"/>
        </a:p>
      </dgm:t>
    </dgm:pt>
    <dgm:pt modelId="{6CE4827B-49B5-40D0-AAA5-D1AA88C0AE85}" type="parTrans" cxnId="{6A6F0348-A661-4CF0-9576-51C2FB6987CD}">
      <dgm:prSet/>
      <dgm:spPr/>
      <dgm:t>
        <a:bodyPr/>
        <a:lstStyle/>
        <a:p>
          <a:endParaRPr lang="en-US"/>
        </a:p>
      </dgm:t>
    </dgm:pt>
    <dgm:pt modelId="{5B004906-3233-45F6-BA83-7A3110A4CBD1}" type="sibTrans" cxnId="{6A6F0348-A661-4CF0-9576-51C2FB6987CD}">
      <dgm:prSet/>
      <dgm:spPr/>
      <dgm:t>
        <a:bodyPr/>
        <a:lstStyle/>
        <a:p>
          <a:endParaRPr lang="en-US"/>
        </a:p>
      </dgm:t>
    </dgm:pt>
    <dgm:pt modelId="{9F4743EC-5C6F-4114-93BB-D341149CF4EE}">
      <dgm:prSet phldrT="[Text]"/>
      <dgm:spPr/>
      <dgm:t>
        <a:bodyPr/>
        <a:lstStyle/>
        <a:p>
          <a:r>
            <a:rPr lang="en-US" dirty="0" smtClean="0"/>
            <a:t>Power Savings Reporting</a:t>
          </a:r>
          <a:endParaRPr lang="en-US" dirty="0"/>
        </a:p>
      </dgm:t>
    </dgm:pt>
    <dgm:pt modelId="{EFCC42F4-3156-44FE-9E4B-B2907BBA9344}" type="parTrans" cxnId="{AC42AEE1-4311-425D-BB10-8825AC81C75B}">
      <dgm:prSet/>
      <dgm:spPr/>
      <dgm:t>
        <a:bodyPr/>
        <a:lstStyle/>
        <a:p>
          <a:endParaRPr lang="en-US"/>
        </a:p>
      </dgm:t>
    </dgm:pt>
    <dgm:pt modelId="{1E47E6F7-7272-47F3-995B-729192F5C6B6}" type="sibTrans" cxnId="{AC42AEE1-4311-425D-BB10-8825AC81C75B}">
      <dgm:prSet/>
      <dgm:spPr/>
      <dgm:t>
        <a:bodyPr/>
        <a:lstStyle/>
        <a:p>
          <a:endParaRPr lang="en-US"/>
        </a:p>
      </dgm:t>
    </dgm:pt>
    <dgm:pt modelId="{28BEC8D7-3DF8-4327-9758-8C41B36E1046}" type="pres">
      <dgm:prSet presAssocID="{948AB0B6-7739-402F-B6A6-5257C27EA2B5}" presName="compositeShape" presStyleCnt="0">
        <dgm:presLayoutVars>
          <dgm:chMax val="7"/>
          <dgm:dir/>
          <dgm:resizeHandles val="exact"/>
        </dgm:presLayoutVars>
      </dgm:prSet>
      <dgm:spPr/>
    </dgm:pt>
    <dgm:pt modelId="{2C4A4B2A-DF73-4CC8-B60D-877C10F2CC4A}" type="pres">
      <dgm:prSet presAssocID="{948AB0B6-7739-402F-B6A6-5257C27EA2B5}" presName="wedge1" presStyleLbl="node1" presStyleIdx="0" presStyleCnt="4"/>
      <dgm:spPr/>
      <dgm:t>
        <a:bodyPr/>
        <a:lstStyle/>
        <a:p>
          <a:endParaRPr lang="en-US"/>
        </a:p>
      </dgm:t>
    </dgm:pt>
    <dgm:pt modelId="{79A65142-6B82-4E81-A5F2-60721E44D78E}" type="pres">
      <dgm:prSet presAssocID="{948AB0B6-7739-402F-B6A6-5257C27EA2B5}" presName="dummy1a" presStyleCnt="0"/>
      <dgm:spPr/>
    </dgm:pt>
    <dgm:pt modelId="{87BAE6BD-820F-4663-8794-2333E1550C85}" type="pres">
      <dgm:prSet presAssocID="{948AB0B6-7739-402F-B6A6-5257C27EA2B5}" presName="dummy1b" presStyleCnt="0"/>
      <dgm:spPr/>
    </dgm:pt>
    <dgm:pt modelId="{37BDE33B-8331-46D0-87B1-F140552D8276}" type="pres">
      <dgm:prSet presAssocID="{948AB0B6-7739-402F-B6A6-5257C27EA2B5}" presName="wedge1Tx" presStyleLbl="node1" presStyleIdx="0" presStyleCnt="4">
        <dgm:presLayoutVars>
          <dgm:chMax val="0"/>
          <dgm:chPref val="0"/>
          <dgm:bulletEnabled val="1"/>
        </dgm:presLayoutVars>
      </dgm:prSet>
      <dgm:spPr/>
      <dgm:t>
        <a:bodyPr/>
        <a:lstStyle/>
        <a:p>
          <a:endParaRPr lang="en-US"/>
        </a:p>
      </dgm:t>
    </dgm:pt>
    <dgm:pt modelId="{4874A3F8-B215-400D-920B-0C3382E58522}" type="pres">
      <dgm:prSet presAssocID="{948AB0B6-7739-402F-B6A6-5257C27EA2B5}" presName="wedge2" presStyleLbl="node1" presStyleIdx="1" presStyleCnt="4"/>
      <dgm:spPr/>
      <dgm:t>
        <a:bodyPr/>
        <a:lstStyle/>
        <a:p>
          <a:endParaRPr lang="en-US"/>
        </a:p>
      </dgm:t>
    </dgm:pt>
    <dgm:pt modelId="{F2127D42-E7FC-4A9D-A8A8-768DEBFF6A57}" type="pres">
      <dgm:prSet presAssocID="{948AB0B6-7739-402F-B6A6-5257C27EA2B5}" presName="dummy2a" presStyleCnt="0"/>
      <dgm:spPr/>
    </dgm:pt>
    <dgm:pt modelId="{95B462B9-760C-49AF-BEED-BFC0BEA01D37}" type="pres">
      <dgm:prSet presAssocID="{948AB0B6-7739-402F-B6A6-5257C27EA2B5}" presName="dummy2b" presStyleCnt="0"/>
      <dgm:spPr/>
    </dgm:pt>
    <dgm:pt modelId="{84FF0566-6717-4222-9FBD-03A77B0FC391}" type="pres">
      <dgm:prSet presAssocID="{948AB0B6-7739-402F-B6A6-5257C27EA2B5}" presName="wedge2Tx" presStyleLbl="node1" presStyleIdx="1" presStyleCnt="4">
        <dgm:presLayoutVars>
          <dgm:chMax val="0"/>
          <dgm:chPref val="0"/>
          <dgm:bulletEnabled val="1"/>
        </dgm:presLayoutVars>
      </dgm:prSet>
      <dgm:spPr/>
      <dgm:t>
        <a:bodyPr/>
        <a:lstStyle/>
        <a:p>
          <a:endParaRPr lang="en-US"/>
        </a:p>
      </dgm:t>
    </dgm:pt>
    <dgm:pt modelId="{05CB79C9-6E93-47CA-9EAF-BF8B2084FBE8}" type="pres">
      <dgm:prSet presAssocID="{948AB0B6-7739-402F-B6A6-5257C27EA2B5}" presName="wedge3" presStyleLbl="node1" presStyleIdx="2" presStyleCnt="4"/>
      <dgm:spPr/>
      <dgm:t>
        <a:bodyPr/>
        <a:lstStyle/>
        <a:p>
          <a:endParaRPr lang="en-US"/>
        </a:p>
      </dgm:t>
    </dgm:pt>
    <dgm:pt modelId="{B7128020-8CCE-4500-8179-89FAE77A4BBC}" type="pres">
      <dgm:prSet presAssocID="{948AB0B6-7739-402F-B6A6-5257C27EA2B5}" presName="dummy3a" presStyleCnt="0"/>
      <dgm:spPr/>
    </dgm:pt>
    <dgm:pt modelId="{6B03725F-2760-4E7C-9DE3-4BAB10EEC7BF}" type="pres">
      <dgm:prSet presAssocID="{948AB0B6-7739-402F-B6A6-5257C27EA2B5}" presName="dummy3b" presStyleCnt="0"/>
      <dgm:spPr/>
    </dgm:pt>
    <dgm:pt modelId="{D192A2EC-D055-4BE3-A665-4E49CCECFDF4}" type="pres">
      <dgm:prSet presAssocID="{948AB0B6-7739-402F-B6A6-5257C27EA2B5}" presName="wedge3Tx" presStyleLbl="node1" presStyleIdx="2" presStyleCnt="4">
        <dgm:presLayoutVars>
          <dgm:chMax val="0"/>
          <dgm:chPref val="0"/>
          <dgm:bulletEnabled val="1"/>
        </dgm:presLayoutVars>
      </dgm:prSet>
      <dgm:spPr/>
      <dgm:t>
        <a:bodyPr/>
        <a:lstStyle/>
        <a:p>
          <a:endParaRPr lang="en-US"/>
        </a:p>
      </dgm:t>
    </dgm:pt>
    <dgm:pt modelId="{7C7FC0E8-C5B3-495D-AD82-7D2B494C2F50}" type="pres">
      <dgm:prSet presAssocID="{948AB0B6-7739-402F-B6A6-5257C27EA2B5}" presName="wedge4" presStyleLbl="node1" presStyleIdx="3" presStyleCnt="4"/>
      <dgm:spPr/>
      <dgm:t>
        <a:bodyPr/>
        <a:lstStyle/>
        <a:p>
          <a:endParaRPr lang="en-US"/>
        </a:p>
      </dgm:t>
    </dgm:pt>
    <dgm:pt modelId="{00C5A612-DA7D-4C6C-8BBC-98806AC73964}" type="pres">
      <dgm:prSet presAssocID="{948AB0B6-7739-402F-B6A6-5257C27EA2B5}" presName="dummy4a" presStyleCnt="0"/>
      <dgm:spPr/>
    </dgm:pt>
    <dgm:pt modelId="{A5539060-36B5-4A6A-89C7-EA1EF45B39A2}" type="pres">
      <dgm:prSet presAssocID="{948AB0B6-7739-402F-B6A6-5257C27EA2B5}" presName="dummy4b" presStyleCnt="0"/>
      <dgm:spPr/>
    </dgm:pt>
    <dgm:pt modelId="{459DEEEF-160E-497B-8C25-19F536ED9C48}" type="pres">
      <dgm:prSet presAssocID="{948AB0B6-7739-402F-B6A6-5257C27EA2B5}" presName="wedge4Tx" presStyleLbl="node1" presStyleIdx="3" presStyleCnt="4">
        <dgm:presLayoutVars>
          <dgm:chMax val="0"/>
          <dgm:chPref val="0"/>
          <dgm:bulletEnabled val="1"/>
        </dgm:presLayoutVars>
      </dgm:prSet>
      <dgm:spPr/>
      <dgm:t>
        <a:bodyPr/>
        <a:lstStyle/>
        <a:p>
          <a:endParaRPr lang="en-US"/>
        </a:p>
      </dgm:t>
    </dgm:pt>
    <dgm:pt modelId="{0E22E6D6-945E-4969-94A9-631F76C5D5FB}" type="pres">
      <dgm:prSet presAssocID="{3D7E4E06-9E13-4789-8E78-27D9954BA63C}" presName="arrowWedge1" presStyleLbl="fgSibTrans2D1" presStyleIdx="0" presStyleCnt="4"/>
      <dgm:spPr/>
    </dgm:pt>
    <dgm:pt modelId="{263B528F-6490-446C-A88E-7D64CFB11334}" type="pres">
      <dgm:prSet presAssocID="{993631EA-57EC-489C-84E3-DF090CEAA548}" presName="arrowWedge2" presStyleLbl="fgSibTrans2D1" presStyleIdx="1" presStyleCnt="4"/>
      <dgm:spPr/>
    </dgm:pt>
    <dgm:pt modelId="{009C86DF-E1E0-4F4E-814E-98142F032C66}" type="pres">
      <dgm:prSet presAssocID="{5B004906-3233-45F6-BA83-7A3110A4CBD1}" presName="arrowWedge3" presStyleLbl="fgSibTrans2D1" presStyleIdx="2" presStyleCnt="4"/>
      <dgm:spPr/>
    </dgm:pt>
    <dgm:pt modelId="{9BCCD3BB-6E48-43BE-A5AA-5B6A9D1A8B9A}" type="pres">
      <dgm:prSet presAssocID="{1E47E6F7-7272-47F3-995B-729192F5C6B6}" presName="arrowWedge4" presStyleLbl="fgSibTrans2D1" presStyleIdx="3" presStyleCnt="4"/>
      <dgm:spPr/>
    </dgm:pt>
  </dgm:ptLst>
  <dgm:cxnLst>
    <dgm:cxn modelId="{2324053D-56E8-4071-B5D9-3DE817940EAF}" type="presOf" srcId="{6C2AFBE7-D150-41F2-8E31-8119A67AE74E}" destId="{2C4A4B2A-DF73-4CC8-B60D-877C10F2CC4A}" srcOrd="0" destOrd="0" presId="urn:microsoft.com/office/officeart/2005/8/layout/cycle8"/>
    <dgm:cxn modelId="{EDB6A882-6ECA-4FD4-B6CD-9E6AB763AB1D}" type="presOf" srcId="{9F4743EC-5C6F-4114-93BB-D341149CF4EE}" destId="{7C7FC0E8-C5B3-495D-AD82-7D2B494C2F50}" srcOrd="0" destOrd="0" presId="urn:microsoft.com/office/officeart/2005/8/layout/cycle8"/>
    <dgm:cxn modelId="{8BEE0A0C-EBB9-49B9-8F2A-91B4EC42C74F}" type="presOf" srcId="{9F4743EC-5C6F-4114-93BB-D341149CF4EE}" destId="{459DEEEF-160E-497B-8C25-19F536ED9C48}" srcOrd="1" destOrd="0" presId="urn:microsoft.com/office/officeart/2005/8/layout/cycle8"/>
    <dgm:cxn modelId="{6A6F0348-A661-4CF0-9576-51C2FB6987CD}" srcId="{948AB0B6-7739-402F-B6A6-5257C27EA2B5}" destId="{1159C3F6-921C-4ACB-A9A0-E39A2FF7D66F}" srcOrd="2" destOrd="0" parTransId="{6CE4827B-49B5-40D0-AAA5-D1AA88C0AE85}" sibTransId="{5B004906-3233-45F6-BA83-7A3110A4CBD1}"/>
    <dgm:cxn modelId="{830ED992-CD07-4E70-B850-BE1635B0BEBD}" type="presOf" srcId="{6619ED7C-ADBD-4595-9614-16DF0A2A6B70}" destId="{84FF0566-6717-4222-9FBD-03A77B0FC391}" srcOrd="1" destOrd="0" presId="urn:microsoft.com/office/officeart/2005/8/layout/cycle8"/>
    <dgm:cxn modelId="{9F1747D7-F7EB-469D-AD2E-5EBE364CDB70}" type="presOf" srcId="{1159C3F6-921C-4ACB-A9A0-E39A2FF7D66F}" destId="{D192A2EC-D055-4BE3-A665-4E49CCECFDF4}" srcOrd="1" destOrd="0" presId="urn:microsoft.com/office/officeart/2005/8/layout/cycle8"/>
    <dgm:cxn modelId="{AC42AEE1-4311-425D-BB10-8825AC81C75B}" srcId="{948AB0B6-7739-402F-B6A6-5257C27EA2B5}" destId="{9F4743EC-5C6F-4114-93BB-D341149CF4EE}" srcOrd="3" destOrd="0" parTransId="{EFCC42F4-3156-44FE-9E4B-B2907BBA9344}" sibTransId="{1E47E6F7-7272-47F3-995B-729192F5C6B6}"/>
    <dgm:cxn modelId="{850FF485-CB22-4325-9804-904B3BB26776}" type="presOf" srcId="{6619ED7C-ADBD-4595-9614-16DF0A2A6B70}" destId="{4874A3F8-B215-400D-920B-0C3382E58522}" srcOrd="0" destOrd="0" presId="urn:microsoft.com/office/officeart/2005/8/layout/cycle8"/>
    <dgm:cxn modelId="{B349EAD2-A4D2-41B1-9287-8E43C8E4014E}" type="presOf" srcId="{948AB0B6-7739-402F-B6A6-5257C27EA2B5}" destId="{28BEC8D7-3DF8-4327-9758-8C41B36E1046}" srcOrd="0" destOrd="0" presId="urn:microsoft.com/office/officeart/2005/8/layout/cycle8"/>
    <dgm:cxn modelId="{F0AFE9CD-15D6-46B7-B85E-14E9C76936AD}" type="presOf" srcId="{6C2AFBE7-D150-41F2-8E31-8119A67AE74E}" destId="{37BDE33B-8331-46D0-87B1-F140552D8276}" srcOrd="1" destOrd="0" presId="urn:microsoft.com/office/officeart/2005/8/layout/cycle8"/>
    <dgm:cxn modelId="{D65C6F01-730D-4E3D-960E-A2EE3EB17095}" srcId="{948AB0B6-7739-402F-B6A6-5257C27EA2B5}" destId="{6619ED7C-ADBD-4595-9614-16DF0A2A6B70}" srcOrd="1" destOrd="0" parTransId="{508F333D-9C03-44F1-A8CE-C4326B41F62D}" sibTransId="{993631EA-57EC-489C-84E3-DF090CEAA548}"/>
    <dgm:cxn modelId="{C040540F-5884-46BB-882A-55768D1E22A7}" type="presOf" srcId="{1159C3F6-921C-4ACB-A9A0-E39A2FF7D66F}" destId="{05CB79C9-6E93-47CA-9EAF-BF8B2084FBE8}" srcOrd="0" destOrd="0" presId="urn:microsoft.com/office/officeart/2005/8/layout/cycle8"/>
    <dgm:cxn modelId="{8167A77D-86C1-4DFE-B7AD-270867362298}" srcId="{948AB0B6-7739-402F-B6A6-5257C27EA2B5}" destId="{6C2AFBE7-D150-41F2-8E31-8119A67AE74E}" srcOrd="0" destOrd="0" parTransId="{C1F468E4-43B4-4579-8D73-A40CE8D5AA33}" sibTransId="{3D7E4E06-9E13-4789-8E78-27D9954BA63C}"/>
    <dgm:cxn modelId="{06E021A2-1AFA-4EFA-A380-4E67E2CCC34D}" type="presParOf" srcId="{28BEC8D7-3DF8-4327-9758-8C41B36E1046}" destId="{2C4A4B2A-DF73-4CC8-B60D-877C10F2CC4A}" srcOrd="0" destOrd="0" presId="urn:microsoft.com/office/officeart/2005/8/layout/cycle8"/>
    <dgm:cxn modelId="{4EFDB9A0-D39E-4F82-A73E-8E6305B6CC48}" type="presParOf" srcId="{28BEC8D7-3DF8-4327-9758-8C41B36E1046}" destId="{79A65142-6B82-4E81-A5F2-60721E44D78E}" srcOrd="1" destOrd="0" presId="urn:microsoft.com/office/officeart/2005/8/layout/cycle8"/>
    <dgm:cxn modelId="{977C022D-4513-4518-86A6-2DA861775641}" type="presParOf" srcId="{28BEC8D7-3DF8-4327-9758-8C41B36E1046}" destId="{87BAE6BD-820F-4663-8794-2333E1550C85}" srcOrd="2" destOrd="0" presId="urn:microsoft.com/office/officeart/2005/8/layout/cycle8"/>
    <dgm:cxn modelId="{8BC40A15-549E-48E5-8639-2F8E7612721E}" type="presParOf" srcId="{28BEC8D7-3DF8-4327-9758-8C41B36E1046}" destId="{37BDE33B-8331-46D0-87B1-F140552D8276}" srcOrd="3" destOrd="0" presId="urn:microsoft.com/office/officeart/2005/8/layout/cycle8"/>
    <dgm:cxn modelId="{A1A77CF6-E090-4B82-B5FF-073E79AC59BD}" type="presParOf" srcId="{28BEC8D7-3DF8-4327-9758-8C41B36E1046}" destId="{4874A3F8-B215-400D-920B-0C3382E58522}" srcOrd="4" destOrd="0" presId="urn:microsoft.com/office/officeart/2005/8/layout/cycle8"/>
    <dgm:cxn modelId="{073329A2-B009-4944-92A0-BC051E1D881D}" type="presParOf" srcId="{28BEC8D7-3DF8-4327-9758-8C41B36E1046}" destId="{F2127D42-E7FC-4A9D-A8A8-768DEBFF6A57}" srcOrd="5" destOrd="0" presId="urn:microsoft.com/office/officeart/2005/8/layout/cycle8"/>
    <dgm:cxn modelId="{F46295ED-ECE9-4BB2-A2CB-40DF2543AC2D}" type="presParOf" srcId="{28BEC8D7-3DF8-4327-9758-8C41B36E1046}" destId="{95B462B9-760C-49AF-BEED-BFC0BEA01D37}" srcOrd="6" destOrd="0" presId="urn:microsoft.com/office/officeart/2005/8/layout/cycle8"/>
    <dgm:cxn modelId="{BDE87067-887D-4A2E-A0B7-85D67A1E369B}" type="presParOf" srcId="{28BEC8D7-3DF8-4327-9758-8C41B36E1046}" destId="{84FF0566-6717-4222-9FBD-03A77B0FC391}" srcOrd="7" destOrd="0" presId="urn:microsoft.com/office/officeart/2005/8/layout/cycle8"/>
    <dgm:cxn modelId="{F13E0E74-CED0-48B8-BB17-B686C4BA8E6C}" type="presParOf" srcId="{28BEC8D7-3DF8-4327-9758-8C41B36E1046}" destId="{05CB79C9-6E93-47CA-9EAF-BF8B2084FBE8}" srcOrd="8" destOrd="0" presId="urn:microsoft.com/office/officeart/2005/8/layout/cycle8"/>
    <dgm:cxn modelId="{EEF906F2-68EB-48DB-9CA5-1F0DD0376B6E}" type="presParOf" srcId="{28BEC8D7-3DF8-4327-9758-8C41B36E1046}" destId="{B7128020-8CCE-4500-8179-89FAE77A4BBC}" srcOrd="9" destOrd="0" presId="urn:microsoft.com/office/officeart/2005/8/layout/cycle8"/>
    <dgm:cxn modelId="{CC65FAD3-275A-4DFF-9233-FA871C4821AA}" type="presParOf" srcId="{28BEC8D7-3DF8-4327-9758-8C41B36E1046}" destId="{6B03725F-2760-4E7C-9DE3-4BAB10EEC7BF}" srcOrd="10" destOrd="0" presId="urn:microsoft.com/office/officeart/2005/8/layout/cycle8"/>
    <dgm:cxn modelId="{C0344E37-C358-44F0-8BBD-9C59DF408F37}" type="presParOf" srcId="{28BEC8D7-3DF8-4327-9758-8C41B36E1046}" destId="{D192A2EC-D055-4BE3-A665-4E49CCECFDF4}" srcOrd="11" destOrd="0" presId="urn:microsoft.com/office/officeart/2005/8/layout/cycle8"/>
    <dgm:cxn modelId="{6B9FE10C-C37E-4FE7-BE05-E04584268D05}" type="presParOf" srcId="{28BEC8D7-3DF8-4327-9758-8C41B36E1046}" destId="{7C7FC0E8-C5B3-495D-AD82-7D2B494C2F50}" srcOrd="12" destOrd="0" presId="urn:microsoft.com/office/officeart/2005/8/layout/cycle8"/>
    <dgm:cxn modelId="{40633670-D26E-4E8B-9F55-4685290BB679}" type="presParOf" srcId="{28BEC8D7-3DF8-4327-9758-8C41B36E1046}" destId="{00C5A612-DA7D-4C6C-8BBC-98806AC73964}" srcOrd="13" destOrd="0" presId="urn:microsoft.com/office/officeart/2005/8/layout/cycle8"/>
    <dgm:cxn modelId="{EACB12E7-8B7D-4F86-B3E0-3E239FCA109D}" type="presParOf" srcId="{28BEC8D7-3DF8-4327-9758-8C41B36E1046}" destId="{A5539060-36B5-4A6A-89C7-EA1EF45B39A2}" srcOrd="14" destOrd="0" presId="urn:microsoft.com/office/officeart/2005/8/layout/cycle8"/>
    <dgm:cxn modelId="{DF0925A6-3ECF-45FD-A04E-143382C7CEC1}" type="presParOf" srcId="{28BEC8D7-3DF8-4327-9758-8C41B36E1046}" destId="{459DEEEF-160E-497B-8C25-19F536ED9C48}" srcOrd="15" destOrd="0" presId="urn:microsoft.com/office/officeart/2005/8/layout/cycle8"/>
    <dgm:cxn modelId="{3129CC9F-E518-47B8-A39F-C0A8852EA284}" type="presParOf" srcId="{28BEC8D7-3DF8-4327-9758-8C41B36E1046}" destId="{0E22E6D6-945E-4969-94A9-631F76C5D5FB}" srcOrd="16" destOrd="0" presId="urn:microsoft.com/office/officeart/2005/8/layout/cycle8"/>
    <dgm:cxn modelId="{66E3D8DD-F890-40E8-BCD5-33C2F78749B4}" type="presParOf" srcId="{28BEC8D7-3DF8-4327-9758-8C41B36E1046}" destId="{263B528F-6490-446C-A88E-7D64CFB11334}" srcOrd="17" destOrd="0" presId="urn:microsoft.com/office/officeart/2005/8/layout/cycle8"/>
    <dgm:cxn modelId="{C3C433BD-46C9-4BFA-B438-B4071C864C08}" type="presParOf" srcId="{28BEC8D7-3DF8-4327-9758-8C41B36E1046}" destId="{009C86DF-E1E0-4F4E-814E-98142F032C66}" srcOrd="18" destOrd="0" presId="urn:microsoft.com/office/officeart/2005/8/layout/cycle8"/>
    <dgm:cxn modelId="{CF52F465-5D15-45DE-A934-37E207F1715E}" type="presParOf" srcId="{28BEC8D7-3DF8-4327-9758-8C41B36E1046}" destId="{9BCCD3BB-6E48-43BE-A5AA-5B6A9D1A8B9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381298-A73F-4627-B08A-CAF982DC5AA2}"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en-US"/>
        </a:p>
      </dgm:t>
    </dgm:pt>
    <dgm:pt modelId="{E3DF9E93-4115-4D3A-B903-087750B121A0}">
      <dgm:prSet/>
      <dgm:spPr/>
      <dgm:t>
        <a:bodyPr/>
        <a:lstStyle/>
        <a:p>
          <a:pPr algn="ctr"/>
          <a:r>
            <a:rPr lang="en-US" dirty="0" smtClean="0"/>
            <a:t>Enabled only monitoring to start</a:t>
          </a:r>
        </a:p>
      </dgm:t>
    </dgm:pt>
    <dgm:pt modelId="{5680078C-4311-47BD-BC03-BE9A2804789E}" type="parTrans" cxnId="{ECEEBD00-4A12-4B5B-9CF7-B1D9631839D6}">
      <dgm:prSet/>
      <dgm:spPr/>
      <dgm:t>
        <a:bodyPr/>
        <a:lstStyle/>
        <a:p>
          <a:endParaRPr lang="en-US"/>
        </a:p>
      </dgm:t>
    </dgm:pt>
    <dgm:pt modelId="{F843F666-C639-493D-9ED3-7DC2E10E081D}" type="sibTrans" cxnId="{ECEEBD00-4A12-4B5B-9CF7-B1D9631839D6}">
      <dgm:prSet/>
      <dgm:spPr/>
      <dgm:t>
        <a:bodyPr/>
        <a:lstStyle/>
        <a:p>
          <a:endParaRPr lang="en-US"/>
        </a:p>
      </dgm:t>
    </dgm:pt>
    <dgm:pt modelId="{49DA6C8B-F71C-44F3-B45A-89D77D2B770C}">
      <dgm:prSet/>
      <dgm:spPr/>
      <dgm:t>
        <a:bodyPr/>
        <a:lstStyle/>
        <a:p>
          <a:pPr algn="ctr"/>
          <a:r>
            <a:rPr lang="en-US" dirty="0" smtClean="0"/>
            <a:t>Need to specify at Collection level</a:t>
          </a:r>
        </a:p>
      </dgm:t>
    </dgm:pt>
    <dgm:pt modelId="{4FCB28E8-DB16-400A-BA4C-9EF310E45EB5}" type="parTrans" cxnId="{FC209B57-D845-44B4-A2FF-0D6D0D24513C}">
      <dgm:prSet/>
      <dgm:spPr/>
      <dgm:t>
        <a:bodyPr/>
        <a:lstStyle/>
        <a:p>
          <a:endParaRPr lang="en-US"/>
        </a:p>
      </dgm:t>
    </dgm:pt>
    <dgm:pt modelId="{6364A60A-BDA5-4AE6-871B-6441896C633C}" type="sibTrans" cxnId="{FC209B57-D845-44B4-A2FF-0D6D0D24513C}">
      <dgm:prSet/>
      <dgm:spPr/>
      <dgm:t>
        <a:bodyPr/>
        <a:lstStyle/>
        <a:p>
          <a:endParaRPr lang="en-US"/>
        </a:p>
      </dgm:t>
    </dgm:pt>
    <dgm:pt modelId="{586CB7F1-7E7C-4DC1-9D01-4A315531ED57}">
      <dgm:prSet/>
      <dgm:spPr/>
      <dgm:t>
        <a:bodyPr/>
        <a:lstStyle/>
        <a:p>
          <a:pPr algn="ctr"/>
          <a:r>
            <a:rPr lang="en-US" dirty="0" smtClean="0"/>
            <a:t>Choices to make for Peak/ Non Peak</a:t>
          </a:r>
        </a:p>
      </dgm:t>
    </dgm:pt>
    <dgm:pt modelId="{BDD5A1F2-38EB-4B7E-900B-E360A3717263}" type="parTrans" cxnId="{33682A6C-A684-437B-9B47-3B21FFF8C923}">
      <dgm:prSet/>
      <dgm:spPr/>
      <dgm:t>
        <a:bodyPr/>
        <a:lstStyle/>
        <a:p>
          <a:endParaRPr lang="en-US"/>
        </a:p>
      </dgm:t>
    </dgm:pt>
    <dgm:pt modelId="{A75D4137-4D20-41CE-A398-890BA4E056E3}" type="sibTrans" cxnId="{33682A6C-A684-437B-9B47-3B21FFF8C923}">
      <dgm:prSet/>
      <dgm:spPr/>
      <dgm:t>
        <a:bodyPr/>
        <a:lstStyle/>
        <a:p>
          <a:endParaRPr lang="en-US"/>
        </a:p>
      </dgm:t>
    </dgm:pt>
    <dgm:pt modelId="{9FB356ED-AD32-4603-9519-801E21FDB57B}">
      <dgm:prSet/>
      <dgm:spPr/>
      <dgm:t>
        <a:bodyPr/>
        <a:lstStyle/>
        <a:p>
          <a:pPr algn="ctr"/>
          <a:r>
            <a:rPr lang="en-US" dirty="0" smtClean="0"/>
            <a:t>Specify Windows Wake Timer</a:t>
          </a:r>
        </a:p>
      </dgm:t>
    </dgm:pt>
    <dgm:pt modelId="{F893C33B-8654-432A-90D8-22781BB8A14F}" type="parTrans" cxnId="{1E318E71-71A2-48E1-AA79-655E033475E4}">
      <dgm:prSet/>
      <dgm:spPr/>
      <dgm:t>
        <a:bodyPr/>
        <a:lstStyle/>
        <a:p>
          <a:endParaRPr lang="en-US"/>
        </a:p>
      </dgm:t>
    </dgm:pt>
    <dgm:pt modelId="{E6D023C3-CCB7-4C47-BA0B-0B9CE6AC8B7A}" type="sibTrans" cxnId="{1E318E71-71A2-48E1-AA79-655E033475E4}">
      <dgm:prSet/>
      <dgm:spPr/>
      <dgm:t>
        <a:bodyPr/>
        <a:lstStyle/>
        <a:p>
          <a:endParaRPr lang="en-US"/>
        </a:p>
      </dgm:t>
    </dgm:pt>
    <dgm:pt modelId="{263CBE48-97E6-44CD-9C78-0E1B1C9CEB6D}" type="pres">
      <dgm:prSet presAssocID="{D4381298-A73F-4627-B08A-CAF982DC5AA2}" presName="Name0" presStyleCnt="0">
        <dgm:presLayoutVars>
          <dgm:dir/>
          <dgm:animLvl val="lvl"/>
          <dgm:resizeHandles val="exact"/>
        </dgm:presLayoutVars>
      </dgm:prSet>
      <dgm:spPr/>
      <dgm:t>
        <a:bodyPr/>
        <a:lstStyle/>
        <a:p>
          <a:endParaRPr lang="en-US"/>
        </a:p>
      </dgm:t>
    </dgm:pt>
    <dgm:pt modelId="{17B90107-E943-4B2A-8AAB-1E579844317F}" type="pres">
      <dgm:prSet presAssocID="{E3DF9E93-4115-4D3A-B903-087750B121A0}" presName="linNode" presStyleCnt="0"/>
      <dgm:spPr/>
    </dgm:pt>
    <dgm:pt modelId="{393C9023-C0F5-4FEA-87C4-FDDAA4CD9DCA}" type="pres">
      <dgm:prSet presAssocID="{E3DF9E93-4115-4D3A-B903-087750B121A0}" presName="parentText" presStyleLbl="node1" presStyleIdx="0" presStyleCnt="4" custScaleX="169923">
        <dgm:presLayoutVars>
          <dgm:chMax val="1"/>
          <dgm:bulletEnabled val="1"/>
        </dgm:presLayoutVars>
      </dgm:prSet>
      <dgm:spPr/>
      <dgm:t>
        <a:bodyPr/>
        <a:lstStyle/>
        <a:p>
          <a:endParaRPr lang="en-US"/>
        </a:p>
      </dgm:t>
    </dgm:pt>
    <dgm:pt modelId="{E1196372-65F4-45CD-8F4A-23AFF6E3D632}" type="pres">
      <dgm:prSet presAssocID="{F843F666-C639-493D-9ED3-7DC2E10E081D}" presName="sp" presStyleCnt="0"/>
      <dgm:spPr/>
    </dgm:pt>
    <dgm:pt modelId="{BE4BA5C2-CD3C-49BF-87D9-0976A161865D}" type="pres">
      <dgm:prSet presAssocID="{49DA6C8B-F71C-44F3-B45A-89D77D2B770C}" presName="linNode" presStyleCnt="0"/>
      <dgm:spPr/>
    </dgm:pt>
    <dgm:pt modelId="{8F6973DD-AB15-4F5E-9D32-38AE6D054E76}" type="pres">
      <dgm:prSet presAssocID="{49DA6C8B-F71C-44F3-B45A-89D77D2B770C}" presName="parentText" presStyleLbl="node1" presStyleIdx="1" presStyleCnt="4" custScaleX="169923">
        <dgm:presLayoutVars>
          <dgm:chMax val="1"/>
          <dgm:bulletEnabled val="1"/>
        </dgm:presLayoutVars>
      </dgm:prSet>
      <dgm:spPr/>
      <dgm:t>
        <a:bodyPr/>
        <a:lstStyle/>
        <a:p>
          <a:endParaRPr lang="en-US"/>
        </a:p>
      </dgm:t>
    </dgm:pt>
    <dgm:pt modelId="{B9BFEDC6-2666-4F81-B293-28A61D2BB059}" type="pres">
      <dgm:prSet presAssocID="{6364A60A-BDA5-4AE6-871B-6441896C633C}" presName="sp" presStyleCnt="0"/>
      <dgm:spPr/>
    </dgm:pt>
    <dgm:pt modelId="{433A6944-32FF-4FDD-B462-889773343FAF}" type="pres">
      <dgm:prSet presAssocID="{586CB7F1-7E7C-4DC1-9D01-4A315531ED57}" presName="linNode" presStyleCnt="0"/>
      <dgm:spPr/>
    </dgm:pt>
    <dgm:pt modelId="{3B53BC1D-1FBB-483B-964F-97919ED3DFFF}" type="pres">
      <dgm:prSet presAssocID="{586CB7F1-7E7C-4DC1-9D01-4A315531ED57}" presName="parentText" presStyleLbl="node1" presStyleIdx="2" presStyleCnt="4" custScaleX="169923">
        <dgm:presLayoutVars>
          <dgm:chMax val="1"/>
          <dgm:bulletEnabled val="1"/>
        </dgm:presLayoutVars>
      </dgm:prSet>
      <dgm:spPr/>
      <dgm:t>
        <a:bodyPr/>
        <a:lstStyle/>
        <a:p>
          <a:endParaRPr lang="en-US"/>
        </a:p>
      </dgm:t>
    </dgm:pt>
    <dgm:pt modelId="{73521F01-E690-4DB4-A8C6-5259D817D031}" type="pres">
      <dgm:prSet presAssocID="{A75D4137-4D20-41CE-A398-890BA4E056E3}" presName="sp" presStyleCnt="0"/>
      <dgm:spPr/>
    </dgm:pt>
    <dgm:pt modelId="{26F10F6E-AB0A-4898-A11F-840BB6EE94CD}" type="pres">
      <dgm:prSet presAssocID="{9FB356ED-AD32-4603-9519-801E21FDB57B}" presName="linNode" presStyleCnt="0"/>
      <dgm:spPr/>
    </dgm:pt>
    <dgm:pt modelId="{4FF078F3-7BEE-438F-BA69-3380CC059CAC}" type="pres">
      <dgm:prSet presAssocID="{9FB356ED-AD32-4603-9519-801E21FDB57B}" presName="parentText" presStyleLbl="node1" presStyleIdx="3" presStyleCnt="4" custScaleX="169923">
        <dgm:presLayoutVars>
          <dgm:chMax val="1"/>
          <dgm:bulletEnabled val="1"/>
        </dgm:presLayoutVars>
      </dgm:prSet>
      <dgm:spPr/>
      <dgm:t>
        <a:bodyPr/>
        <a:lstStyle/>
        <a:p>
          <a:endParaRPr lang="en-US"/>
        </a:p>
      </dgm:t>
    </dgm:pt>
  </dgm:ptLst>
  <dgm:cxnLst>
    <dgm:cxn modelId="{FC209B57-D845-44B4-A2FF-0D6D0D24513C}" srcId="{D4381298-A73F-4627-B08A-CAF982DC5AA2}" destId="{49DA6C8B-F71C-44F3-B45A-89D77D2B770C}" srcOrd="1" destOrd="0" parTransId="{4FCB28E8-DB16-400A-BA4C-9EF310E45EB5}" sibTransId="{6364A60A-BDA5-4AE6-871B-6441896C633C}"/>
    <dgm:cxn modelId="{789C39D2-B138-4185-9045-2D0EBBC026D1}" type="presOf" srcId="{9FB356ED-AD32-4603-9519-801E21FDB57B}" destId="{4FF078F3-7BEE-438F-BA69-3380CC059CAC}" srcOrd="0" destOrd="0" presId="urn:microsoft.com/office/officeart/2005/8/layout/vList5"/>
    <dgm:cxn modelId="{1E318E71-71A2-48E1-AA79-655E033475E4}" srcId="{D4381298-A73F-4627-B08A-CAF982DC5AA2}" destId="{9FB356ED-AD32-4603-9519-801E21FDB57B}" srcOrd="3" destOrd="0" parTransId="{F893C33B-8654-432A-90D8-22781BB8A14F}" sibTransId="{E6D023C3-CCB7-4C47-BA0B-0B9CE6AC8B7A}"/>
    <dgm:cxn modelId="{33682A6C-A684-437B-9B47-3B21FFF8C923}" srcId="{D4381298-A73F-4627-B08A-CAF982DC5AA2}" destId="{586CB7F1-7E7C-4DC1-9D01-4A315531ED57}" srcOrd="2" destOrd="0" parTransId="{BDD5A1F2-38EB-4B7E-900B-E360A3717263}" sibTransId="{A75D4137-4D20-41CE-A398-890BA4E056E3}"/>
    <dgm:cxn modelId="{47B2BA50-AD0C-422D-B850-3C07B00BAD60}" type="presOf" srcId="{E3DF9E93-4115-4D3A-B903-087750B121A0}" destId="{393C9023-C0F5-4FEA-87C4-FDDAA4CD9DCA}" srcOrd="0" destOrd="0" presId="urn:microsoft.com/office/officeart/2005/8/layout/vList5"/>
    <dgm:cxn modelId="{ECEEBD00-4A12-4B5B-9CF7-B1D9631839D6}" srcId="{D4381298-A73F-4627-B08A-CAF982DC5AA2}" destId="{E3DF9E93-4115-4D3A-B903-087750B121A0}" srcOrd="0" destOrd="0" parTransId="{5680078C-4311-47BD-BC03-BE9A2804789E}" sibTransId="{F843F666-C639-493D-9ED3-7DC2E10E081D}"/>
    <dgm:cxn modelId="{9DFAF7D3-4B25-4760-8E1D-01306636B1AD}" type="presOf" srcId="{D4381298-A73F-4627-B08A-CAF982DC5AA2}" destId="{263CBE48-97E6-44CD-9C78-0E1B1C9CEB6D}" srcOrd="0" destOrd="0" presId="urn:microsoft.com/office/officeart/2005/8/layout/vList5"/>
    <dgm:cxn modelId="{8770F4FF-F8AB-4378-90D9-815440DAD53E}" type="presOf" srcId="{49DA6C8B-F71C-44F3-B45A-89D77D2B770C}" destId="{8F6973DD-AB15-4F5E-9D32-38AE6D054E76}" srcOrd="0" destOrd="0" presId="urn:microsoft.com/office/officeart/2005/8/layout/vList5"/>
    <dgm:cxn modelId="{594776BA-EB34-45BB-A228-0AAD26B6DDCD}" type="presOf" srcId="{586CB7F1-7E7C-4DC1-9D01-4A315531ED57}" destId="{3B53BC1D-1FBB-483B-964F-97919ED3DFFF}" srcOrd="0" destOrd="0" presId="urn:microsoft.com/office/officeart/2005/8/layout/vList5"/>
    <dgm:cxn modelId="{E9DD7DE0-EEF7-42AA-A935-038554080080}" type="presParOf" srcId="{263CBE48-97E6-44CD-9C78-0E1B1C9CEB6D}" destId="{17B90107-E943-4B2A-8AAB-1E579844317F}" srcOrd="0" destOrd="0" presId="urn:microsoft.com/office/officeart/2005/8/layout/vList5"/>
    <dgm:cxn modelId="{7EAD16B3-3132-453B-9060-F9AEB3EB14DC}" type="presParOf" srcId="{17B90107-E943-4B2A-8AAB-1E579844317F}" destId="{393C9023-C0F5-4FEA-87C4-FDDAA4CD9DCA}" srcOrd="0" destOrd="0" presId="urn:microsoft.com/office/officeart/2005/8/layout/vList5"/>
    <dgm:cxn modelId="{47E6A529-32F8-4035-AA09-D5F598F816DF}" type="presParOf" srcId="{263CBE48-97E6-44CD-9C78-0E1B1C9CEB6D}" destId="{E1196372-65F4-45CD-8F4A-23AFF6E3D632}" srcOrd="1" destOrd="0" presId="urn:microsoft.com/office/officeart/2005/8/layout/vList5"/>
    <dgm:cxn modelId="{47590D90-E674-412A-8AC8-A9C4E0E5FB2B}" type="presParOf" srcId="{263CBE48-97E6-44CD-9C78-0E1B1C9CEB6D}" destId="{BE4BA5C2-CD3C-49BF-87D9-0976A161865D}" srcOrd="2" destOrd="0" presId="urn:microsoft.com/office/officeart/2005/8/layout/vList5"/>
    <dgm:cxn modelId="{D932B5A7-2F77-4921-807A-54256EF81171}" type="presParOf" srcId="{BE4BA5C2-CD3C-49BF-87D9-0976A161865D}" destId="{8F6973DD-AB15-4F5E-9D32-38AE6D054E76}" srcOrd="0" destOrd="0" presId="urn:microsoft.com/office/officeart/2005/8/layout/vList5"/>
    <dgm:cxn modelId="{494F52F0-F215-4613-839D-411227FC2D68}" type="presParOf" srcId="{263CBE48-97E6-44CD-9C78-0E1B1C9CEB6D}" destId="{B9BFEDC6-2666-4F81-B293-28A61D2BB059}" srcOrd="3" destOrd="0" presId="urn:microsoft.com/office/officeart/2005/8/layout/vList5"/>
    <dgm:cxn modelId="{BD38FA2A-14AA-4386-9710-92B0081664A5}" type="presParOf" srcId="{263CBE48-97E6-44CD-9C78-0E1B1C9CEB6D}" destId="{433A6944-32FF-4FDD-B462-889773343FAF}" srcOrd="4" destOrd="0" presId="urn:microsoft.com/office/officeart/2005/8/layout/vList5"/>
    <dgm:cxn modelId="{C7926E0B-E6DC-4F67-8E34-8AE108D07130}" type="presParOf" srcId="{433A6944-32FF-4FDD-B462-889773343FAF}" destId="{3B53BC1D-1FBB-483B-964F-97919ED3DFFF}" srcOrd="0" destOrd="0" presId="urn:microsoft.com/office/officeart/2005/8/layout/vList5"/>
    <dgm:cxn modelId="{3DA04BD4-185F-4E47-87FA-5BE654EDAFB2}" type="presParOf" srcId="{263CBE48-97E6-44CD-9C78-0E1B1C9CEB6D}" destId="{73521F01-E690-4DB4-A8C6-5259D817D031}" srcOrd="5" destOrd="0" presId="urn:microsoft.com/office/officeart/2005/8/layout/vList5"/>
    <dgm:cxn modelId="{166AF11C-30EF-45C0-8210-D9B1DD0EB2B8}" type="presParOf" srcId="{263CBE48-97E6-44CD-9C78-0E1B1C9CEB6D}" destId="{26F10F6E-AB0A-4898-A11F-840BB6EE94CD}" srcOrd="6" destOrd="0" presId="urn:microsoft.com/office/officeart/2005/8/layout/vList5"/>
    <dgm:cxn modelId="{9D730042-FEC5-40C4-8304-44CDE9756929}" type="presParOf" srcId="{26F10F6E-AB0A-4898-A11F-840BB6EE94CD}" destId="{4FF078F3-7BEE-438F-BA69-3380CC059CAC}"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AAC030-8016-439B-B06A-388C91C8C4E8}"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en-US"/>
        </a:p>
      </dgm:t>
    </dgm:pt>
    <dgm:pt modelId="{13CB5E42-B2DD-488F-8F4F-68284DA3EFF8}">
      <dgm:prSet phldrT="[Text]"/>
      <dgm:spPr/>
      <dgm:t>
        <a:bodyPr/>
        <a:lstStyle/>
        <a:p>
          <a:r>
            <a:rPr lang="en-US" smtClean="0"/>
            <a:t>SRSS Required</a:t>
          </a:r>
          <a:endParaRPr lang="en-US"/>
        </a:p>
      </dgm:t>
    </dgm:pt>
    <dgm:pt modelId="{8AFA863C-3F4A-4A84-9FB7-55D022C1C9DE}" type="parTrans" cxnId="{C2735228-16CF-4EE8-A9B5-13BCAA1E4299}">
      <dgm:prSet/>
      <dgm:spPr/>
      <dgm:t>
        <a:bodyPr/>
        <a:lstStyle/>
        <a:p>
          <a:endParaRPr lang="en-US"/>
        </a:p>
      </dgm:t>
    </dgm:pt>
    <dgm:pt modelId="{5B94B911-F896-4909-BC10-7A1B1C88D95B}" type="sibTrans" cxnId="{C2735228-16CF-4EE8-A9B5-13BCAA1E4299}">
      <dgm:prSet/>
      <dgm:spPr/>
      <dgm:t>
        <a:bodyPr/>
        <a:lstStyle/>
        <a:p>
          <a:endParaRPr lang="en-US"/>
        </a:p>
      </dgm:t>
    </dgm:pt>
    <dgm:pt modelId="{81009F66-09B6-42BB-93DC-A89A075668E0}">
      <dgm:prSet/>
      <dgm:spPr/>
      <dgm:t>
        <a:bodyPr/>
        <a:lstStyle/>
        <a:p>
          <a:r>
            <a:rPr lang="en-US" dirty="0" smtClean="0"/>
            <a:t>Reports must be copied to SRSS Server</a:t>
          </a:r>
        </a:p>
      </dgm:t>
    </dgm:pt>
    <dgm:pt modelId="{2E50DE0B-6579-4EFC-86D7-7486C3C995B4}" type="parTrans" cxnId="{63A7921F-961E-4FC5-875E-1AF01F5F549F}">
      <dgm:prSet/>
      <dgm:spPr/>
      <dgm:t>
        <a:bodyPr/>
        <a:lstStyle/>
        <a:p>
          <a:endParaRPr lang="en-US"/>
        </a:p>
      </dgm:t>
    </dgm:pt>
    <dgm:pt modelId="{7233E27B-6907-4616-85C0-E67FCEFDC373}" type="sibTrans" cxnId="{63A7921F-961E-4FC5-875E-1AF01F5F549F}">
      <dgm:prSet/>
      <dgm:spPr/>
      <dgm:t>
        <a:bodyPr/>
        <a:lstStyle/>
        <a:p>
          <a:endParaRPr lang="en-US"/>
        </a:p>
      </dgm:t>
    </dgm:pt>
    <dgm:pt modelId="{95F01F18-7EF5-45E7-8638-9093179CF346}">
      <dgm:prSet/>
      <dgm:spPr/>
      <dgm:t>
        <a:bodyPr/>
        <a:lstStyle/>
        <a:p>
          <a:r>
            <a:rPr lang="en-US" smtClean="0"/>
            <a:t>Only then will they show up in Report Server</a:t>
          </a:r>
          <a:endParaRPr lang="en-US" dirty="0"/>
        </a:p>
      </dgm:t>
    </dgm:pt>
    <dgm:pt modelId="{942A69DE-3814-4812-82E6-7ED78927293A}" type="parTrans" cxnId="{2190EF51-A477-47CF-9BE1-330D20E5D66F}">
      <dgm:prSet/>
      <dgm:spPr/>
      <dgm:t>
        <a:bodyPr/>
        <a:lstStyle/>
        <a:p>
          <a:endParaRPr lang="en-US"/>
        </a:p>
      </dgm:t>
    </dgm:pt>
    <dgm:pt modelId="{CBBC15B0-EC52-486F-B142-EB97FE587B13}" type="sibTrans" cxnId="{2190EF51-A477-47CF-9BE1-330D20E5D66F}">
      <dgm:prSet/>
      <dgm:spPr/>
      <dgm:t>
        <a:bodyPr/>
        <a:lstStyle/>
        <a:p>
          <a:endParaRPr lang="en-US"/>
        </a:p>
      </dgm:t>
    </dgm:pt>
    <dgm:pt modelId="{FDE6BD1F-FC0D-4035-96F7-7FC75147EBCE}">
      <dgm:prSet/>
      <dgm:spPr/>
      <dgm:t>
        <a:bodyPr/>
        <a:lstStyle/>
        <a:p>
          <a:r>
            <a:rPr lang="en-US" dirty="0" smtClean="0"/>
            <a:t>R3 Install provides a cab file</a:t>
          </a:r>
        </a:p>
      </dgm:t>
    </dgm:pt>
    <dgm:pt modelId="{D46AA6C7-3806-49E8-894B-9216F2BA4DF6}" type="parTrans" cxnId="{E9BCD9F8-49E8-4E63-9AAD-2D09BB3537F0}">
      <dgm:prSet/>
      <dgm:spPr/>
      <dgm:t>
        <a:bodyPr/>
        <a:lstStyle/>
        <a:p>
          <a:endParaRPr lang="en-US"/>
        </a:p>
      </dgm:t>
    </dgm:pt>
    <dgm:pt modelId="{3BDC4B47-236E-4479-897D-05E9B098ADFE}" type="sibTrans" cxnId="{E9BCD9F8-49E8-4E63-9AAD-2D09BB3537F0}">
      <dgm:prSet/>
      <dgm:spPr/>
      <dgm:t>
        <a:bodyPr/>
        <a:lstStyle/>
        <a:p>
          <a:endParaRPr lang="en-US"/>
        </a:p>
      </dgm:t>
    </dgm:pt>
    <dgm:pt modelId="{F6D5A276-41AC-4B84-B107-96EB9B678CA7}" type="pres">
      <dgm:prSet presAssocID="{51AAC030-8016-439B-B06A-388C91C8C4E8}" presName="Name0" presStyleCnt="0">
        <dgm:presLayoutVars>
          <dgm:dir/>
          <dgm:animLvl val="lvl"/>
          <dgm:resizeHandles val="exact"/>
        </dgm:presLayoutVars>
      </dgm:prSet>
      <dgm:spPr/>
      <dgm:t>
        <a:bodyPr/>
        <a:lstStyle/>
        <a:p>
          <a:endParaRPr lang="en-US"/>
        </a:p>
      </dgm:t>
    </dgm:pt>
    <dgm:pt modelId="{305DC973-14B9-4A97-B605-C3FF7E2341C9}" type="pres">
      <dgm:prSet presAssocID="{13CB5E42-B2DD-488F-8F4F-68284DA3EFF8}" presName="linNode" presStyleCnt="0"/>
      <dgm:spPr/>
    </dgm:pt>
    <dgm:pt modelId="{4DC837A5-A085-4A2D-9C17-E96D2F85CA30}" type="pres">
      <dgm:prSet presAssocID="{13CB5E42-B2DD-488F-8F4F-68284DA3EFF8}" presName="parentText" presStyleLbl="node1" presStyleIdx="0" presStyleCnt="4" custScaleX="168685">
        <dgm:presLayoutVars>
          <dgm:chMax val="1"/>
          <dgm:bulletEnabled val="1"/>
        </dgm:presLayoutVars>
      </dgm:prSet>
      <dgm:spPr/>
      <dgm:t>
        <a:bodyPr/>
        <a:lstStyle/>
        <a:p>
          <a:endParaRPr lang="en-US"/>
        </a:p>
      </dgm:t>
    </dgm:pt>
    <dgm:pt modelId="{C6DBE6A9-9EDB-4C36-AAA9-A887B0FFC89A}" type="pres">
      <dgm:prSet presAssocID="{5B94B911-F896-4909-BC10-7A1B1C88D95B}" presName="sp" presStyleCnt="0"/>
      <dgm:spPr/>
    </dgm:pt>
    <dgm:pt modelId="{AFC2A7D4-7D39-469D-9CF0-7D31B5D73E4F}" type="pres">
      <dgm:prSet presAssocID="{81009F66-09B6-42BB-93DC-A89A075668E0}" presName="linNode" presStyleCnt="0"/>
      <dgm:spPr/>
    </dgm:pt>
    <dgm:pt modelId="{A5EB3F12-B2A9-4CA8-9A73-556E4977A426}" type="pres">
      <dgm:prSet presAssocID="{81009F66-09B6-42BB-93DC-A89A075668E0}" presName="parentText" presStyleLbl="node1" presStyleIdx="1" presStyleCnt="4" custScaleX="168685">
        <dgm:presLayoutVars>
          <dgm:chMax val="1"/>
          <dgm:bulletEnabled val="1"/>
        </dgm:presLayoutVars>
      </dgm:prSet>
      <dgm:spPr/>
      <dgm:t>
        <a:bodyPr/>
        <a:lstStyle/>
        <a:p>
          <a:endParaRPr lang="en-US"/>
        </a:p>
      </dgm:t>
    </dgm:pt>
    <dgm:pt modelId="{9AAE8BF5-5CB6-4A98-8842-3AA8D92A7867}" type="pres">
      <dgm:prSet presAssocID="{7233E27B-6907-4616-85C0-E67FCEFDC373}" presName="sp" presStyleCnt="0"/>
      <dgm:spPr/>
    </dgm:pt>
    <dgm:pt modelId="{5AB2FC4D-D912-4384-BDC1-3CB5ED5904A1}" type="pres">
      <dgm:prSet presAssocID="{FDE6BD1F-FC0D-4035-96F7-7FC75147EBCE}" presName="linNode" presStyleCnt="0"/>
      <dgm:spPr/>
    </dgm:pt>
    <dgm:pt modelId="{E8A4EAD1-F478-4621-978D-88EDD1C7417F}" type="pres">
      <dgm:prSet presAssocID="{FDE6BD1F-FC0D-4035-96F7-7FC75147EBCE}" presName="parentText" presStyleLbl="node1" presStyleIdx="2" presStyleCnt="4" custScaleX="168685">
        <dgm:presLayoutVars>
          <dgm:chMax val="1"/>
          <dgm:bulletEnabled val="1"/>
        </dgm:presLayoutVars>
      </dgm:prSet>
      <dgm:spPr/>
      <dgm:t>
        <a:bodyPr/>
        <a:lstStyle/>
        <a:p>
          <a:endParaRPr lang="en-US"/>
        </a:p>
      </dgm:t>
    </dgm:pt>
    <dgm:pt modelId="{8128A2AC-783F-4EE3-B253-8F3FEE3C7E63}" type="pres">
      <dgm:prSet presAssocID="{3BDC4B47-236E-4479-897D-05E9B098ADFE}" presName="sp" presStyleCnt="0"/>
      <dgm:spPr/>
    </dgm:pt>
    <dgm:pt modelId="{8689DE3C-3259-4195-842C-47BBB5126398}" type="pres">
      <dgm:prSet presAssocID="{95F01F18-7EF5-45E7-8638-9093179CF346}" presName="linNode" presStyleCnt="0"/>
      <dgm:spPr/>
    </dgm:pt>
    <dgm:pt modelId="{DD2EAD0D-9CB9-416C-BEC7-D881136401C1}" type="pres">
      <dgm:prSet presAssocID="{95F01F18-7EF5-45E7-8638-9093179CF346}" presName="parentText" presStyleLbl="node1" presStyleIdx="3" presStyleCnt="4" custScaleX="168685">
        <dgm:presLayoutVars>
          <dgm:chMax val="1"/>
          <dgm:bulletEnabled val="1"/>
        </dgm:presLayoutVars>
      </dgm:prSet>
      <dgm:spPr/>
      <dgm:t>
        <a:bodyPr/>
        <a:lstStyle/>
        <a:p>
          <a:endParaRPr lang="en-US"/>
        </a:p>
      </dgm:t>
    </dgm:pt>
  </dgm:ptLst>
  <dgm:cxnLst>
    <dgm:cxn modelId="{2190EF51-A477-47CF-9BE1-330D20E5D66F}" srcId="{51AAC030-8016-439B-B06A-388C91C8C4E8}" destId="{95F01F18-7EF5-45E7-8638-9093179CF346}" srcOrd="3" destOrd="0" parTransId="{942A69DE-3814-4812-82E6-7ED78927293A}" sibTransId="{CBBC15B0-EC52-486F-B142-EB97FE587B13}"/>
    <dgm:cxn modelId="{63A7921F-961E-4FC5-875E-1AF01F5F549F}" srcId="{51AAC030-8016-439B-B06A-388C91C8C4E8}" destId="{81009F66-09B6-42BB-93DC-A89A075668E0}" srcOrd="1" destOrd="0" parTransId="{2E50DE0B-6579-4EFC-86D7-7486C3C995B4}" sibTransId="{7233E27B-6907-4616-85C0-E67FCEFDC373}"/>
    <dgm:cxn modelId="{B23C368B-B024-4126-9E30-38085E5332BC}" type="presOf" srcId="{13CB5E42-B2DD-488F-8F4F-68284DA3EFF8}" destId="{4DC837A5-A085-4A2D-9C17-E96D2F85CA30}" srcOrd="0" destOrd="0" presId="urn:microsoft.com/office/officeart/2005/8/layout/vList5"/>
    <dgm:cxn modelId="{0351B9FC-0345-4C1A-81F9-3637EE08DCC1}" type="presOf" srcId="{51AAC030-8016-439B-B06A-388C91C8C4E8}" destId="{F6D5A276-41AC-4B84-B107-96EB9B678CA7}" srcOrd="0" destOrd="0" presId="urn:microsoft.com/office/officeart/2005/8/layout/vList5"/>
    <dgm:cxn modelId="{7A56F46A-3D4F-40C9-BD9B-302E700EB07C}" type="presOf" srcId="{95F01F18-7EF5-45E7-8638-9093179CF346}" destId="{DD2EAD0D-9CB9-416C-BEC7-D881136401C1}" srcOrd="0" destOrd="0" presId="urn:microsoft.com/office/officeart/2005/8/layout/vList5"/>
    <dgm:cxn modelId="{8C88B104-D9A7-4AE6-9670-3E6F82271320}" type="presOf" srcId="{81009F66-09B6-42BB-93DC-A89A075668E0}" destId="{A5EB3F12-B2A9-4CA8-9A73-556E4977A426}" srcOrd="0" destOrd="0" presId="urn:microsoft.com/office/officeart/2005/8/layout/vList5"/>
    <dgm:cxn modelId="{C2735228-16CF-4EE8-A9B5-13BCAA1E4299}" srcId="{51AAC030-8016-439B-B06A-388C91C8C4E8}" destId="{13CB5E42-B2DD-488F-8F4F-68284DA3EFF8}" srcOrd="0" destOrd="0" parTransId="{8AFA863C-3F4A-4A84-9FB7-55D022C1C9DE}" sibTransId="{5B94B911-F896-4909-BC10-7A1B1C88D95B}"/>
    <dgm:cxn modelId="{1DE9D464-03C3-4FA2-9FFD-A9C3D1AAF99F}" type="presOf" srcId="{FDE6BD1F-FC0D-4035-96F7-7FC75147EBCE}" destId="{E8A4EAD1-F478-4621-978D-88EDD1C7417F}" srcOrd="0" destOrd="0" presId="urn:microsoft.com/office/officeart/2005/8/layout/vList5"/>
    <dgm:cxn modelId="{E9BCD9F8-49E8-4E63-9AAD-2D09BB3537F0}" srcId="{51AAC030-8016-439B-B06A-388C91C8C4E8}" destId="{FDE6BD1F-FC0D-4035-96F7-7FC75147EBCE}" srcOrd="2" destOrd="0" parTransId="{D46AA6C7-3806-49E8-894B-9216F2BA4DF6}" sibTransId="{3BDC4B47-236E-4479-897D-05E9B098ADFE}"/>
    <dgm:cxn modelId="{0C8DADBF-1A8C-448C-AD59-F2DDEFCB326B}" type="presParOf" srcId="{F6D5A276-41AC-4B84-B107-96EB9B678CA7}" destId="{305DC973-14B9-4A97-B605-C3FF7E2341C9}" srcOrd="0" destOrd="0" presId="urn:microsoft.com/office/officeart/2005/8/layout/vList5"/>
    <dgm:cxn modelId="{073C9322-B954-4F23-9679-7DC431796A26}" type="presParOf" srcId="{305DC973-14B9-4A97-B605-C3FF7E2341C9}" destId="{4DC837A5-A085-4A2D-9C17-E96D2F85CA30}" srcOrd="0" destOrd="0" presId="urn:microsoft.com/office/officeart/2005/8/layout/vList5"/>
    <dgm:cxn modelId="{2C23E9E3-6F69-4344-8710-4CBD5F4C7AD1}" type="presParOf" srcId="{F6D5A276-41AC-4B84-B107-96EB9B678CA7}" destId="{C6DBE6A9-9EDB-4C36-AAA9-A887B0FFC89A}" srcOrd="1" destOrd="0" presId="urn:microsoft.com/office/officeart/2005/8/layout/vList5"/>
    <dgm:cxn modelId="{00A29DF0-3CAC-472C-9AEC-82CC6C740526}" type="presParOf" srcId="{F6D5A276-41AC-4B84-B107-96EB9B678CA7}" destId="{AFC2A7D4-7D39-469D-9CF0-7D31B5D73E4F}" srcOrd="2" destOrd="0" presId="urn:microsoft.com/office/officeart/2005/8/layout/vList5"/>
    <dgm:cxn modelId="{1E92840F-7548-4F56-81AF-F4A6B0074DC2}" type="presParOf" srcId="{AFC2A7D4-7D39-469D-9CF0-7D31B5D73E4F}" destId="{A5EB3F12-B2A9-4CA8-9A73-556E4977A426}" srcOrd="0" destOrd="0" presId="urn:microsoft.com/office/officeart/2005/8/layout/vList5"/>
    <dgm:cxn modelId="{6B37803F-BC3A-470C-87E6-D6F00766E6E2}" type="presParOf" srcId="{F6D5A276-41AC-4B84-B107-96EB9B678CA7}" destId="{9AAE8BF5-5CB6-4A98-8842-3AA8D92A7867}" srcOrd="3" destOrd="0" presId="urn:microsoft.com/office/officeart/2005/8/layout/vList5"/>
    <dgm:cxn modelId="{FA0CE22A-35F9-4A01-BC89-802722199E82}" type="presParOf" srcId="{F6D5A276-41AC-4B84-B107-96EB9B678CA7}" destId="{5AB2FC4D-D912-4384-BDC1-3CB5ED5904A1}" srcOrd="4" destOrd="0" presId="urn:microsoft.com/office/officeart/2005/8/layout/vList5"/>
    <dgm:cxn modelId="{AC1E8959-A37F-4064-BA63-BDD9E4EB58A0}" type="presParOf" srcId="{5AB2FC4D-D912-4384-BDC1-3CB5ED5904A1}" destId="{E8A4EAD1-F478-4621-978D-88EDD1C7417F}" srcOrd="0" destOrd="0" presId="urn:microsoft.com/office/officeart/2005/8/layout/vList5"/>
    <dgm:cxn modelId="{2DE7F802-FD42-45E8-A2DF-86FA19B611C0}" type="presParOf" srcId="{F6D5A276-41AC-4B84-B107-96EB9B678CA7}" destId="{8128A2AC-783F-4EE3-B253-8F3FEE3C7E63}" srcOrd="5" destOrd="0" presId="urn:microsoft.com/office/officeart/2005/8/layout/vList5"/>
    <dgm:cxn modelId="{5B3BA8A0-4736-43BA-8DCE-93194F71F7F6}" type="presParOf" srcId="{F6D5A276-41AC-4B84-B107-96EB9B678CA7}" destId="{8689DE3C-3259-4195-842C-47BBB5126398}" srcOrd="6" destOrd="0" presId="urn:microsoft.com/office/officeart/2005/8/layout/vList5"/>
    <dgm:cxn modelId="{D1E11364-20F2-4870-8384-D19670EE72AB}" type="presParOf" srcId="{8689DE3C-3259-4195-842C-47BBB5126398}" destId="{DD2EAD0D-9CB9-416C-BEC7-D881136401C1}"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CB4F-361F-4B27-85EF-8762496AF2C5}">
      <dsp:nvSpPr>
        <dsp:cNvPr id="0" name=""/>
        <dsp:cNvSpPr/>
      </dsp:nvSpPr>
      <dsp:spPr>
        <a:xfrm>
          <a:off x="0" y="101194"/>
          <a:ext cx="5473726" cy="926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Focus for R3 is evaluating new systems</a:t>
          </a:r>
          <a:endParaRPr lang="en-US" sz="2400" kern="1200"/>
        </a:p>
      </dsp:txBody>
      <dsp:txXfrm>
        <a:off x="45235" y="146429"/>
        <a:ext cx="5383256" cy="836169"/>
      </dsp:txXfrm>
    </dsp:sp>
    <dsp:sp modelId="{703CB0C9-8A04-4381-9577-C9CE597C4FBA}">
      <dsp:nvSpPr>
        <dsp:cNvPr id="0" name=""/>
        <dsp:cNvSpPr/>
      </dsp:nvSpPr>
      <dsp:spPr>
        <a:xfrm>
          <a:off x="0" y="1096953"/>
          <a:ext cx="5473726" cy="926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New Collection setting  ‘Dynamically add new resources’</a:t>
          </a:r>
          <a:endParaRPr lang="en-US" sz="2400" kern="1200" dirty="0"/>
        </a:p>
      </dsp:txBody>
      <dsp:txXfrm>
        <a:off x="45235" y="1142188"/>
        <a:ext cx="5383256" cy="836169"/>
      </dsp:txXfrm>
    </dsp:sp>
    <dsp:sp modelId="{A884CBBC-7EDC-450A-9749-C1D8C26B9D19}">
      <dsp:nvSpPr>
        <dsp:cNvPr id="0" name=""/>
        <dsp:cNvSpPr/>
      </dsp:nvSpPr>
      <dsp:spPr>
        <a:xfrm>
          <a:off x="0" y="2092713"/>
          <a:ext cx="5473726" cy="926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Newly discovered machines will populate collections faster</a:t>
          </a:r>
          <a:endParaRPr lang="en-US" sz="2400" kern="1200" dirty="0"/>
        </a:p>
      </dsp:txBody>
      <dsp:txXfrm>
        <a:off x="45235" y="2137948"/>
        <a:ext cx="5383256" cy="836169"/>
      </dsp:txXfrm>
    </dsp:sp>
    <dsp:sp modelId="{AE8FA40D-80E9-473A-A4FD-D565916A80FE}">
      <dsp:nvSpPr>
        <dsp:cNvPr id="0" name=""/>
        <dsp:cNvSpPr/>
      </dsp:nvSpPr>
      <dsp:spPr>
        <a:xfrm>
          <a:off x="0" y="3088473"/>
          <a:ext cx="5473726" cy="926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Full evaluations are still processed in the same way</a:t>
          </a:r>
          <a:endParaRPr lang="en-US" sz="2400" kern="1200"/>
        </a:p>
      </dsp:txBody>
      <dsp:txXfrm>
        <a:off x="45235" y="3133708"/>
        <a:ext cx="5383256" cy="836169"/>
      </dsp:txXfrm>
    </dsp:sp>
    <dsp:sp modelId="{D00EA462-080A-4F78-99FB-A7C7C9B93361}">
      <dsp:nvSpPr>
        <dsp:cNvPr id="0" name=""/>
        <dsp:cNvSpPr/>
      </dsp:nvSpPr>
      <dsp:spPr>
        <a:xfrm>
          <a:off x="0" y="4084233"/>
          <a:ext cx="5473726" cy="926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 new collection needs a full evaluation to show existing clients</a:t>
          </a:r>
          <a:endParaRPr lang="en-US" sz="2400" kern="1200" dirty="0"/>
        </a:p>
      </dsp:txBody>
      <dsp:txXfrm>
        <a:off x="45235" y="4129468"/>
        <a:ext cx="5383256" cy="836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40BB1-B64A-4AEA-ACBB-447FE44A488A}">
      <dsp:nvSpPr>
        <dsp:cNvPr id="0" name=""/>
        <dsp:cNvSpPr/>
      </dsp:nvSpPr>
      <dsp:spPr>
        <a:xfrm>
          <a:off x="0" y="4608576"/>
          <a:ext cx="3048000" cy="5411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Client downloads and installs content</a:t>
          </a:r>
          <a:endParaRPr lang="en-US" sz="1600" kern="1200" dirty="0">
            <a:latin typeface="Segoe UI"/>
            <a:ea typeface="+mn-ea"/>
            <a:cs typeface="+mn-cs"/>
          </a:endParaRPr>
        </a:p>
      </dsp:txBody>
      <dsp:txXfrm>
        <a:off x="0" y="4608576"/>
        <a:ext cx="3048000" cy="541139"/>
      </dsp:txXfrm>
    </dsp:sp>
    <dsp:sp modelId="{7627ACB5-A4DF-417D-AF26-1429705F13B5}">
      <dsp:nvSpPr>
        <dsp:cNvPr id="0" name=""/>
        <dsp:cNvSpPr/>
      </dsp:nvSpPr>
      <dsp:spPr>
        <a:xfrm rot="10800000">
          <a:off x="0" y="3886197"/>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Client evaluates policy</a:t>
          </a:r>
          <a:endParaRPr lang="en-US" sz="1600" kern="1200" dirty="0">
            <a:latin typeface="Segoe UI"/>
            <a:ea typeface="+mn-ea"/>
            <a:cs typeface="+mn-cs"/>
          </a:endParaRPr>
        </a:p>
      </dsp:txBody>
      <dsp:txXfrm rot="10800000">
        <a:off x="0" y="3886197"/>
        <a:ext cx="3048000" cy="540785"/>
      </dsp:txXfrm>
    </dsp:sp>
    <dsp:sp modelId="{2917314C-A08E-483C-BD2A-BDFA8094C53E}">
      <dsp:nvSpPr>
        <dsp:cNvPr id="0" name=""/>
        <dsp:cNvSpPr/>
      </dsp:nvSpPr>
      <dsp:spPr>
        <a:xfrm rot="10800000">
          <a:off x="0" y="3053928"/>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Device requests policy for User/Device</a:t>
          </a:r>
          <a:endParaRPr lang="en-US" sz="1600" kern="1200" dirty="0">
            <a:latin typeface="Segoe UI"/>
            <a:ea typeface="+mn-ea"/>
            <a:cs typeface="+mn-cs"/>
          </a:endParaRPr>
        </a:p>
      </dsp:txBody>
      <dsp:txXfrm rot="10800000">
        <a:off x="0" y="3053928"/>
        <a:ext cx="3048000" cy="540785"/>
      </dsp:txXfrm>
    </dsp:sp>
    <dsp:sp modelId="{36FA9AC1-E858-4471-B4E6-098561D84216}">
      <dsp:nvSpPr>
        <dsp:cNvPr id="0" name=""/>
        <dsp:cNvSpPr/>
      </dsp:nvSpPr>
      <dsp:spPr>
        <a:xfrm rot="10800000">
          <a:off x="0" y="2209799"/>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Policy created for User/Device</a:t>
          </a:r>
          <a:endParaRPr lang="en-US" sz="1600" kern="1200" dirty="0">
            <a:latin typeface="Segoe UI"/>
            <a:ea typeface="+mn-ea"/>
            <a:cs typeface="+mn-cs"/>
          </a:endParaRPr>
        </a:p>
      </dsp:txBody>
      <dsp:txXfrm rot="10800000">
        <a:off x="0" y="2209799"/>
        <a:ext cx="3048000" cy="540785"/>
      </dsp:txXfrm>
    </dsp:sp>
    <dsp:sp modelId="{44AC30EB-9520-491C-A9B2-77D9E0C497A0}">
      <dsp:nvSpPr>
        <dsp:cNvPr id="0" name=""/>
        <dsp:cNvSpPr/>
      </dsp:nvSpPr>
      <dsp:spPr>
        <a:xfrm rot="10800000">
          <a:off x="0" y="1447798"/>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User/Device added to Collection</a:t>
          </a:r>
          <a:endParaRPr lang="en-US" sz="1600" kern="1200" dirty="0">
            <a:latin typeface="Segoe UI"/>
            <a:ea typeface="+mn-ea"/>
            <a:cs typeface="+mn-cs"/>
          </a:endParaRPr>
        </a:p>
      </dsp:txBody>
      <dsp:txXfrm rot="10800000">
        <a:off x="0" y="1447798"/>
        <a:ext cx="3048000" cy="540785"/>
      </dsp:txXfrm>
    </dsp:sp>
    <dsp:sp modelId="{1CC662B5-2BA1-4F52-B012-D1ACB0010B9D}">
      <dsp:nvSpPr>
        <dsp:cNvPr id="0" name=""/>
        <dsp:cNvSpPr/>
      </dsp:nvSpPr>
      <dsp:spPr>
        <a:xfrm rot="10800000">
          <a:off x="0" y="685797"/>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User/Device discovered in AD – Inserted into ConfigMgr DB</a:t>
          </a:r>
          <a:endParaRPr lang="en-US" sz="1600" kern="1200" dirty="0">
            <a:latin typeface="Segoe UI"/>
            <a:ea typeface="+mn-ea"/>
            <a:cs typeface="+mn-cs"/>
          </a:endParaRPr>
        </a:p>
      </dsp:txBody>
      <dsp:txXfrm rot="10800000">
        <a:off x="0" y="685797"/>
        <a:ext cx="3048000" cy="540785"/>
      </dsp:txXfrm>
    </dsp:sp>
    <dsp:sp modelId="{8264379E-7986-471D-96B9-2F764C499D50}">
      <dsp:nvSpPr>
        <dsp:cNvPr id="0" name=""/>
        <dsp:cNvSpPr/>
      </dsp:nvSpPr>
      <dsp:spPr>
        <a:xfrm rot="10800000">
          <a:off x="0" y="0"/>
          <a:ext cx="3048000" cy="83227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latin typeface="Segoe UI"/>
              <a:ea typeface="+mn-ea"/>
              <a:cs typeface="+mn-cs"/>
            </a:rPr>
            <a:t>User/Device created in AD or AD Replication</a:t>
          </a:r>
          <a:endParaRPr lang="en-US" sz="1600" kern="1200" dirty="0">
            <a:latin typeface="Segoe UI"/>
            <a:ea typeface="+mn-ea"/>
            <a:cs typeface="+mn-cs"/>
          </a:endParaRPr>
        </a:p>
      </dsp:txBody>
      <dsp:txXfrm rot="10800000">
        <a:off x="0" y="0"/>
        <a:ext cx="3048000" cy="540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08BA-BFCC-47FE-AF7E-39884E35BA9A}">
      <dsp:nvSpPr>
        <dsp:cNvPr id="0" name=""/>
        <dsp:cNvSpPr/>
      </dsp:nvSpPr>
      <dsp:spPr>
        <a:xfrm rot="5400000">
          <a:off x="7116420" y="-2971286"/>
          <a:ext cx="962561" cy="7150777"/>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u="none" kern="1200" smtClean="0"/>
            <a:t>Adds the currently selected resource(s) to an existing collection (as specified by the Administrator)</a:t>
          </a:r>
          <a:endParaRPr lang="en-US" sz="2100" u="none" kern="1200"/>
        </a:p>
      </dsp:txBody>
      <dsp:txXfrm rot="-5400000">
        <a:off x="4022312" y="169810"/>
        <a:ext cx="7103789" cy="868585"/>
      </dsp:txXfrm>
    </dsp:sp>
    <dsp:sp modelId="{46947D0B-FB34-4BCB-8279-5EA33E94BAC8}">
      <dsp:nvSpPr>
        <dsp:cNvPr id="0" name=""/>
        <dsp:cNvSpPr/>
      </dsp:nvSpPr>
      <dsp:spPr>
        <a:xfrm>
          <a:off x="0" y="2501"/>
          <a:ext cx="4022312"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u="none" kern="1200" smtClean="0"/>
            <a:t>Add to Collection</a:t>
          </a:r>
          <a:endParaRPr lang="en-US" sz="3600" u="none" kern="1200"/>
        </a:p>
      </dsp:txBody>
      <dsp:txXfrm>
        <a:off x="58735" y="61236"/>
        <a:ext cx="3904842" cy="1085731"/>
      </dsp:txXfrm>
    </dsp:sp>
    <dsp:sp modelId="{99F8669F-A1CD-4CF5-838C-84F5DDA94D08}">
      <dsp:nvSpPr>
        <dsp:cNvPr id="0" name=""/>
        <dsp:cNvSpPr/>
      </dsp:nvSpPr>
      <dsp:spPr>
        <a:xfrm rot="5400000">
          <a:off x="7116420" y="-1707924"/>
          <a:ext cx="962561" cy="7150777"/>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u="none" kern="1200" smtClean="0"/>
            <a:t>Adds the currently selected resource(s) to a new collection (as specified by the Administrator)</a:t>
          </a:r>
          <a:endParaRPr lang="en-US" sz="2100" u="none" kern="1200"/>
        </a:p>
      </dsp:txBody>
      <dsp:txXfrm rot="-5400000">
        <a:off x="4022312" y="1433172"/>
        <a:ext cx="7103789" cy="868585"/>
      </dsp:txXfrm>
    </dsp:sp>
    <dsp:sp modelId="{7764449A-DF0A-4A71-B7FF-D619019247A5}">
      <dsp:nvSpPr>
        <dsp:cNvPr id="0" name=""/>
        <dsp:cNvSpPr/>
      </dsp:nvSpPr>
      <dsp:spPr>
        <a:xfrm>
          <a:off x="0" y="1265863"/>
          <a:ext cx="4022312"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u="none" kern="1200" smtClean="0"/>
            <a:t>New Collection</a:t>
          </a:r>
          <a:endParaRPr lang="en-US" sz="3600" u="none" kern="1200"/>
        </a:p>
      </dsp:txBody>
      <dsp:txXfrm>
        <a:off x="58735" y="1324598"/>
        <a:ext cx="3904842" cy="1085731"/>
      </dsp:txXfrm>
    </dsp:sp>
    <dsp:sp modelId="{D991267A-201F-4118-9267-AF053E1FC39F}">
      <dsp:nvSpPr>
        <dsp:cNvPr id="0" name=""/>
        <dsp:cNvSpPr/>
      </dsp:nvSpPr>
      <dsp:spPr>
        <a:xfrm rot="5400000">
          <a:off x="7116420" y="-444562"/>
          <a:ext cx="962561" cy="7150777"/>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u="none" kern="1200" smtClean="0"/>
            <a:t>Removes the currently selected resource(s) from the current collection</a:t>
          </a:r>
          <a:endParaRPr lang="en-US" sz="2100" u="none" kern="1200"/>
        </a:p>
      </dsp:txBody>
      <dsp:txXfrm rot="-5400000">
        <a:off x="4022312" y="2696534"/>
        <a:ext cx="7103789" cy="868585"/>
      </dsp:txXfrm>
    </dsp:sp>
    <dsp:sp modelId="{0260ABB2-EF1F-4949-9695-04F3C3369750}">
      <dsp:nvSpPr>
        <dsp:cNvPr id="0" name=""/>
        <dsp:cNvSpPr/>
      </dsp:nvSpPr>
      <dsp:spPr>
        <a:xfrm>
          <a:off x="0" y="2529225"/>
          <a:ext cx="4022312"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u="none" kern="1200" dirty="0" smtClean="0"/>
            <a:t>Remove from Collection</a:t>
          </a:r>
          <a:endParaRPr lang="en-US" sz="3600" u="none" kern="1200" dirty="0"/>
        </a:p>
      </dsp:txBody>
      <dsp:txXfrm>
        <a:off x="58735" y="2587960"/>
        <a:ext cx="3904842" cy="1085731"/>
      </dsp:txXfrm>
    </dsp:sp>
    <dsp:sp modelId="{A0EB4F19-A505-4D64-961E-108961E6F2E7}">
      <dsp:nvSpPr>
        <dsp:cNvPr id="0" name=""/>
        <dsp:cNvSpPr/>
      </dsp:nvSpPr>
      <dsp:spPr>
        <a:xfrm rot="5400000">
          <a:off x="7116420" y="818799"/>
          <a:ext cx="962561" cy="7150777"/>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u="none" kern="1200" smtClean="0"/>
            <a:t>Launches a dialog that allows administrators to search for resources and add create direct membership rules</a:t>
          </a:r>
          <a:endParaRPr lang="en-US" sz="2100" u="none" kern="1200"/>
        </a:p>
      </dsp:txBody>
      <dsp:txXfrm rot="-5400000">
        <a:off x="4022312" y="3959895"/>
        <a:ext cx="7103789" cy="868585"/>
      </dsp:txXfrm>
    </dsp:sp>
    <dsp:sp modelId="{1CD92381-D0D4-4C4C-94DF-222B5DB2267E}">
      <dsp:nvSpPr>
        <dsp:cNvPr id="0" name=""/>
        <dsp:cNvSpPr/>
      </dsp:nvSpPr>
      <dsp:spPr>
        <a:xfrm>
          <a:off x="0" y="3792587"/>
          <a:ext cx="4022312"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u="none" kern="1200" smtClean="0"/>
            <a:t>Add Resources</a:t>
          </a:r>
          <a:endParaRPr lang="en-US" sz="3600" u="none" kern="1200"/>
        </a:p>
      </dsp:txBody>
      <dsp:txXfrm>
        <a:off x="58735" y="3851322"/>
        <a:ext cx="3904842" cy="1085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16CFA-C74B-44AF-ABD7-1AEC7D0F20A6}">
      <dsp:nvSpPr>
        <dsp:cNvPr id="0" name=""/>
        <dsp:cNvSpPr/>
      </dsp:nvSpPr>
      <dsp:spPr>
        <a:xfrm>
          <a:off x="0" y="962647"/>
          <a:ext cx="8363938" cy="1246380"/>
        </a:xfrm>
        <a:prstGeom prst="roundRect">
          <a:avLst/>
        </a:prstGeom>
        <a:solidFill>
          <a:schemeClr val="bg2">
            <a:lumMod val="75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Remove from Collection </a:t>
          </a:r>
          <a:r>
            <a:rPr lang="en-US" sz="2000" kern="1200" dirty="0" smtClean="0"/>
            <a:t/>
          </a:r>
          <a:br>
            <a:rPr lang="en-US" sz="2000" kern="1200" dirty="0" smtClean="0"/>
          </a:br>
          <a:r>
            <a:rPr lang="en-US" sz="2000" kern="1200" dirty="0" smtClean="0"/>
            <a:t>Removes the currently selected resource(s) from the current collection</a:t>
          </a:r>
          <a:endParaRPr lang="en-US" sz="2000" kern="1200" dirty="0"/>
        </a:p>
      </dsp:txBody>
      <dsp:txXfrm>
        <a:off x="60843" y="1023490"/>
        <a:ext cx="8242252" cy="112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01026-EFCC-4173-B522-2380608AAB39}">
      <dsp:nvSpPr>
        <dsp:cNvPr id="0" name=""/>
        <dsp:cNvSpPr/>
      </dsp:nvSpPr>
      <dsp:spPr>
        <a:xfrm>
          <a:off x="296741" y="154796"/>
          <a:ext cx="8365735" cy="121680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Add Resources</a:t>
          </a:r>
          <a:r>
            <a:rPr lang="en-US" sz="2000" kern="1200" dirty="0" smtClean="0"/>
            <a:t/>
          </a:r>
          <a:br>
            <a:rPr lang="en-US" sz="2000" kern="1200" dirty="0" smtClean="0"/>
          </a:br>
          <a:r>
            <a:rPr lang="en-US" sz="2000" kern="1200" dirty="0" smtClean="0"/>
            <a:t>Launches a dialog that allows administrators to search for resources and add create direct membership rules.</a:t>
          </a:r>
          <a:endParaRPr lang="en-US" sz="2000" kern="1200" dirty="0"/>
        </a:p>
      </dsp:txBody>
      <dsp:txXfrm>
        <a:off x="356140" y="214195"/>
        <a:ext cx="8246937"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2EAD-4F64-4484-AEA6-B46A05E8D074}">
      <dsp:nvSpPr>
        <dsp:cNvPr id="0" name=""/>
        <dsp:cNvSpPr/>
      </dsp:nvSpPr>
      <dsp:spPr>
        <a:xfrm>
          <a:off x="0" y="93124"/>
          <a:ext cx="4326235" cy="122104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Integrated into the Task Sequence Media Wizard</a:t>
          </a:r>
          <a:endParaRPr lang="en-US" sz="2300" kern="1200"/>
        </a:p>
      </dsp:txBody>
      <dsp:txXfrm>
        <a:off x="59606" y="152730"/>
        <a:ext cx="4207023" cy="1101829"/>
      </dsp:txXfrm>
    </dsp:sp>
    <dsp:sp modelId="{88D99896-1246-4D8E-915D-D3D1B92BB46A}">
      <dsp:nvSpPr>
        <dsp:cNvPr id="0" name=""/>
        <dsp:cNvSpPr/>
      </dsp:nvSpPr>
      <dsp:spPr>
        <a:xfrm>
          <a:off x="0" y="1380406"/>
          <a:ext cx="4326235" cy="122104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Hybrid .</a:t>
          </a:r>
          <a:r>
            <a:rPr lang="en-US" sz="2300" kern="1200" dirty="0" err="1" smtClean="0"/>
            <a:t>wim</a:t>
          </a:r>
          <a:r>
            <a:rPr lang="en-US" sz="2300" kern="1200" dirty="0" smtClean="0"/>
            <a:t> file containing boot media and operating system .</a:t>
          </a:r>
          <a:r>
            <a:rPr lang="en-US" sz="2300" kern="1200" dirty="0" err="1" smtClean="0"/>
            <a:t>wim</a:t>
          </a:r>
          <a:r>
            <a:rPr lang="en-US" sz="2300" kern="1200" dirty="0" smtClean="0"/>
            <a:t> file</a:t>
          </a:r>
          <a:endParaRPr lang="en-US" sz="2300" kern="1200" dirty="0"/>
        </a:p>
      </dsp:txBody>
      <dsp:txXfrm>
        <a:off x="59606" y="1440012"/>
        <a:ext cx="4207023" cy="1101829"/>
      </dsp:txXfrm>
    </dsp:sp>
    <dsp:sp modelId="{111CB897-386B-43EB-AEED-CAD86EAF458D}">
      <dsp:nvSpPr>
        <dsp:cNvPr id="0" name=""/>
        <dsp:cNvSpPr/>
      </dsp:nvSpPr>
      <dsp:spPr>
        <a:xfrm>
          <a:off x="0" y="2667687"/>
          <a:ext cx="4326235" cy="122104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New MediaType (“OEMmedia”) added for condition statements to leverage one task sequence</a:t>
          </a:r>
          <a:endParaRPr lang="en-US" sz="2300" kern="1200"/>
        </a:p>
      </dsp:txBody>
      <dsp:txXfrm>
        <a:off x="59606" y="2727293"/>
        <a:ext cx="4207023" cy="1101829"/>
      </dsp:txXfrm>
    </dsp:sp>
    <dsp:sp modelId="{050C4C04-1146-4CAA-A6D1-AF60C07F9D23}">
      <dsp:nvSpPr>
        <dsp:cNvPr id="0" name=""/>
        <dsp:cNvSpPr/>
      </dsp:nvSpPr>
      <dsp:spPr>
        <a:xfrm>
          <a:off x="0" y="3954968"/>
          <a:ext cx="4326235" cy="122104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Apply OS action updated to interact with new </a:t>
          </a:r>
          <a:r>
            <a:rPr lang="en-US" sz="2300" kern="1200" dirty="0" err="1" smtClean="0"/>
            <a:t>MediaType</a:t>
          </a:r>
          <a:r>
            <a:rPr lang="en-US" sz="2300" kern="1200" dirty="0" smtClean="0"/>
            <a:t>, will not wipe drive when set</a:t>
          </a:r>
          <a:endParaRPr lang="en-US" sz="2300" kern="1200" dirty="0"/>
        </a:p>
      </dsp:txBody>
      <dsp:txXfrm>
        <a:off x="59606" y="4014574"/>
        <a:ext cx="4207023" cy="11018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4B2A-DF73-4CC8-B60D-877C10F2CC4A}">
      <dsp:nvSpPr>
        <dsp:cNvPr id="0" name=""/>
        <dsp:cNvSpPr/>
      </dsp:nvSpPr>
      <dsp:spPr>
        <a:xfrm>
          <a:off x="609920" y="237824"/>
          <a:ext cx="3260886" cy="3260886"/>
        </a:xfrm>
        <a:prstGeom prst="pie">
          <a:avLst>
            <a:gd name="adj1" fmla="val 162000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Power Planning</a:t>
          </a:r>
          <a:endParaRPr lang="en-US" sz="1300" kern="1200" dirty="0"/>
        </a:p>
      </dsp:txBody>
      <dsp:txXfrm>
        <a:off x="2340907" y="913681"/>
        <a:ext cx="1203422" cy="892861"/>
      </dsp:txXfrm>
    </dsp:sp>
    <dsp:sp modelId="{4874A3F8-B215-400D-920B-0C3382E58522}">
      <dsp:nvSpPr>
        <dsp:cNvPr id="0" name=""/>
        <dsp:cNvSpPr/>
      </dsp:nvSpPr>
      <dsp:spPr>
        <a:xfrm>
          <a:off x="609920" y="347296"/>
          <a:ext cx="3260886" cy="3260886"/>
        </a:xfrm>
        <a:prstGeom prst="pie">
          <a:avLst>
            <a:gd name="adj1" fmla="val 0"/>
            <a:gd name="adj2" fmla="val 54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Power Policy Configuration and Application</a:t>
          </a:r>
          <a:endParaRPr lang="en-US" sz="1300" kern="1200" dirty="0"/>
        </a:p>
      </dsp:txBody>
      <dsp:txXfrm>
        <a:off x="2340907" y="2039464"/>
        <a:ext cx="1203422" cy="892861"/>
      </dsp:txXfrm>
    </dsp:sp>
    <dsp:sp modelId="{05CB79C9-6E93-47CA-9EAF-BF8B2084FBE8}">
      <dsp:nvSpPr>
        <dsp:cNvPr id="0" name=""/>
        <dsp:cNvSpPr/>
      </dsp:nvSpPr>
      <dsp:spPr>
        <a:xfrm>
          <a:off x="500447" y="347296"/>
          <a:ext cx="3260886" cy="3260886"/>
        </a:xfrm>
        <a:prstGeom prst="pie">
          <a:avLst>
            <a:gd name="adj1" fmla="val 5400000"/>
            <a:gd name="adj2" fmla="val 108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Power Configuration Monitoring and Remediation</a:t>
          </a:r>
          <a:endParaRPr lang="en-US" sz="1300" kern="1200" dirty="0"/>
        </a:p>
      </dsp:txBody>
      <dsp:txXfrm>
        <a:off x="826924" y="2039464"/>
        <a:ext cx="1203422" cy="892861"/>
      </dsp:txXfrm>
    </dsp:sp>
    <dsp:sp modelId="{7C7FC0E8-C5B3-495D-AD82-7D2B494C2F50}">
      <dsp:nvSpPr>
        <dsp:cNvPr id="0" name=""/>
        <dsp:cNvSpPr/>
      </dsp:nvSpPr>
      <dsp:spPr>
        <a:xfrm>
          <a:off x="500447" y="237824"/>
          <a:ext cx="3260886" cy="3260886"/>
        </a:xfrm>
        <a:prstGeom prst="pie">
          <a:avLst>
            <a:gd name="adj1" fmla="val 108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Power Savings Reporting</a:t>
          </a:r>
          <a:endParaRPr lang="en-US" sz="1300" kern="1200" dirty="0"/>
        </a:p>
      </dsp:txBody>
      <dsp:txXfrm>
        <a:off x="826924" y="913681"/>
        <a:ext cx="1203422" cy="892861"/>
      </dsp:txXfrm>
    </dsp:sp>
    <dsp:sp modelId="{0E22E6D6-945E-4969-94A9-631F76C5D5FB}">
      <dsp:nvSpPr>
        <dsp:cNvPr id="0" name=""/>
        <dsp:cNvSpPr/>
      </dsp:nvSpPr>
      <dsp:spPr>
        <a:xfrm>
          <a:off x="408056" y="35959"/>
          <a:ext cx="3664615" cy="3664615"/>
        </a:xfrm>
        <a:prstGeom prst="circularArrow">
          <a:avLst>
            <a:gd name="adj1" fmla="val 5085"/>
            <a:gd name="adj2" fmla="val 327528"/>
            <a:gd name="adj3" fmla="val 21272472"/>
            <a:gd name="adj4" fmla="val 16200000"/>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tint val="6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sp>
    <dsp:sp modelId="{263B528F-6490-446C-A88E-7D64CFB11334}">
      <dsp:nvSpPr>
        <dsp:cNvPr id="0" name=""/>
        <dsp:cNvSpPr/>
      </dsp:nvSpPr>
      <dsp:spPr>
        <a:xfrm>
          <a:off x="408056" y="145432"/>
          <a:ext cx="3664615" cy="3664615"/>
        </a:xfrm>
        <a:prstGeom prst="circularArrow">
          <a:avLst>
            <a:gd name="adj1" fmla="val 5085"/>
            <a:gd name="adj2" fmla="val 327528"/>
            <a:gd name="adj3" fmla="val 5072472"/>
            <a:gd name="adj4" fmla="val 0"/>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tint val="6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sp>
    <dsp:sp modelId="{009C86DF-E1E0-4F4E-814E-98142F032C66}">
      <dsp:nvSpPr>
        <dsp:cNvPr id="0" name=""/>
        <dsp:cNvSpPr/>
      </dsp:nvSpPr>
      <dsp:spPr>
        <a:xfrm>
          <a:off x="298583" y="145432"/>
          <a:ext cx="3664615" cy="3664615"/>
        </a:xfrm>
        <a:prstGeom prst="circularArrow">
          <a:avLst>
            <a:gd name="adj1" fmla="val 5085"/>
            <a:gd name="adj2" fmla="val 327528"/>
            <a:gd name="adj3" fmla="val 10472472"/>
            <a:gd name="adj4" fmla="val 5400000"/>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tint val="6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sp>
    <dsp:sp modelId="{9BCCD3BB-6E48-43BE-A5AA-5B6A9D1A8B9A}">
      <dsp:nvSpPr>
        <dsp:cNvPr id="0" name=""/>
        <dsp:cNvSpPr/>
      </dsp:nvSpPr>
      <dsp:spPr>
        <a:xfrm>
          <a:off x="298583" y="35959"/>
          <a:ext cx="3664615" cy="3664615"/>
        </a:xfrm>
        <a:prstGeom prst="circularArrow">
          <a:avLst>
            <a:gd name="adj1" fmla="val 5085"/>
            <a:gd name="adj2" fmla="val 327528"/>
            <a:gd name="adj3" fmla="val 15872472"/>
            <a:gd name="adj4" fmla="val 10800000"/>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tint val="6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C9023-C0F5-4FEA-87C4-FDDAA4CD9DCA}">
      <dsp:nvSpPr>
        <dsp:cNvPr id="0" name=""/>
        <dsp:cNvSpPr/>
      </dsp:nvSpPr>
      <dsp:spPr>
        <a:xfrm>
          <a:off x="1498333" y="2501"/>
          <a:ext cx="4721189"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Enabled only monitoring to start</a:t>
          </a:r>
        </a:p>
      </dsp:txBody>
      <dsp:txXfrm>
        <a:off x="1557068" y="61236"/>
        <a:ext cx="4603719" cy="1085731"/>
      </dsp:txXfrm>
    </dsp:sp>
    <dsp:sp modelId="{8F6973DD-AB15-4F5E-9D32-38AE6D054E76}">
      <dsp:nvSpPr>
        <dsp:cNvPr id="0" name=""/>
        <dsp:cNvSpPr/>
      </dsp:nvSpPr>
      <dsp:spPr>
        <a:xfrm>
          <a:off x="1498333" y="1265863"/>
          <a:ext cx="4721189"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Need to specify at Collection level</a:t>
          </a:r>
        </a:p>
      </dsp:txBody>
      <dsp:txXfrm>
        <a:off x="1557068" y="1324598"/>
        <a:ext cx="4603719" cy="1085731"/>
      </dsp:txXfrm>
    </dsp:sp>
    <dsp:sp modelId="{3B53BC1D-1FBB-483B-964F-97919ED3DFFF}">
      <dsp:nvSpPr>
        <dsp:cNvPr id="0" name=""/>
        <dsp:cNvSpPr/>
      </dsp:nvSpPr>
      <dsp:spPr>
        <a:xfrm>
          <a:off x="1498333" y="2529225"/>
          <a:ext cx="4721189"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Choices to make for Peak/ Non Peak</a:t>
          </a:r>
        </a:p>
      </dsp:txBody>
      <dsp:txXfrm>
        <a:off x="1557068" y="2587960"/>
        <a:ext cx="4603719" cy="1085731"/>
      </dsp:txXfrm>
    </dsp:sp>
    <dsp:sp modelId="{4FF078F3-7BEE-438F-BA69-3380CC059CAC}">
      <dsp:nvSpPr>
        <dsp:cNvPr id="0" name=""/>
        <dsp:cNvSpPr/>
      </dsp:nvSpPr>
      <dsp:spPr>
        <a:xfrm>
          <a:off x="1498333" y="3792587"/>
          <a:ext cx="4721189" cy="120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Specify Windows Wake Timer</a:t>
          </a:r>
        </a:p>
      </dsp:txBody>
      <dsp:txXfrm>
        <a:off x="1557068" y="3851322"/>
        <a:ext cx="4603719" cy="10857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837A5-A085-4A2D-9C17-E96D2F85CA30}">
      <dsp:nvSpPr>
        <dsp:cNvPr id="0" name=""/>
        <dsp:cNvSpPr/>
      </dsp:nvSpPr>
      <dsp:spPr>
        <a:xfrm>
          <a:off x="1494956" y="2566"/>
          <a:ext cx="4623162" cy="123442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smtClean="0"/>
            <a:t>SRSS Required</a:t>
          </a:r>
          <a:endParaRPr lang="en-US" sz="3000" kern="1200"/>
        </a:p>
      </dsp:txBody>
      <dsp:txXfrm>
        <a:off x="1555216" y="62826"/>
        <a:ext cx="4502642" cy="1113908"/>
      </dsp:txXfrm>
    </dsp:sp>
    <dsp:sp modelId="{A5EB3F12-B2A9-4CA8-9A73-556E4977A426}">
      <dsp:nvSpPr>
        <dsp:cNvPr id="0" name=""/>
        <dsp:cNvSpPr/>
      </dsp:nvSpPr>
      <dsp:spPr>
        <a:xfrm>
          <a:off x="1494956" y="1298716"/>
          <a:ext cx="4623162" cy="123442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Reports must be copied to SRSS Server</a:t>
          </a:r>
        </a:p>
      </dsp:txBody>
      <dsp:txXfrm>
        <a:off x="1555216" y="1358976"/>
        <a:ext cx="4502642" cy="1113908"/>
      </dsp:txXfrm>
    </dsp:sp>
    <dsp:sp modelId="{E8A4EAD1-F478-4621-978D-88EDD1C7417F}">
      <dsp:nvSpPr>
        <dsp:cNvPr id="0" name=""/>
        <dsp:cNvSpPr/>
      </dsp:nvSpPr>
      <dsp:spPr>
        <a:xfrm>
          <a:off x="1494956" y="2594867"/>
          <a:ext cx="4623162" cy="123442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R3 Install provides a cab file</a:t>
          </a:r>
        </a:p>
      </dsp:txBody>
      <dsp:txXfrm>
        <a:off x="1555216" y="2655127"/>
        <a:ext cx="4502642" cy="1113908"/>
      </dsp:txXfrm>
    </dsp:sp>
    <dsp:sp modelId="{DD2EAD0D-9CB9-416C-BEC7-D881136401C1}">
      <dsp:nvSpPr>
        <dsp:cNvPr id="0" name=""/>
        <dsp:cNvSpPr/>
      </dsp:nvSpPr>
      <dsp:spPr>
        <a:xfrm>
          <a:off x="1494956" y="3891017"/>
          <a:ext cx="4623162" cy="123442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l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smtClean="0"/>
            <a:t>Only then will they show up in Report Server</a:t>
          </a:r>
          <a:endParaRPr lang="en-US" sz="2800" kern="1200" dirty="0"/>
        </a:p>
      </dsp:txBody>
      <dsp:txXfrm>
        <a:off x="1555216" y="3951277"/>
        <a:ext cx="4502642" cy="11139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4:14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69512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4:14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75070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0A7EFD-5A4D-425E-B9D3-BBA4C2182BF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4293080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24832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8770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35623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335803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582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9270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900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106684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6400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0103714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842087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01698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4525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720068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740798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614057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564117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69883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97801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743217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1306607"/>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26.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7.png"/><Relationship Id="rId9" Type="http://schemas.microsoft.com/office/2007/relationships/diagramDrawing" Target="../diagrams/drawing4.xml"/><Relationship Id="rId14" Type="http://schemas.microsoft.com/office/2007/relationships/diagramDrawing" Target="../diagrams/drawin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4.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6.png"/><Relationship Id="rId7" Type="http://schemas.openxmlformats.org/officeDocument/2006/relationships/diagramQuickStyle" Target="../diagrams/quickStyle9.xml"/><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7.pn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hyperlink" Target="http://blogs.technet.com/b/systemcenter/archive/2010/09/21/what-program-is-right-for-my-organization.aspx" TargetMode="External"/><Relationship Id="rId3" Type="http://schemas.openxmlformats.org/officeDocument/2006/relationships/hyperlink" Target="http://blogs.technet.com/b/systemcenter/archive/2010/10/21/looking-for-vhds.aspx" TargetMode="External"/><Relationship Id="rId7" Type="http://schemas.openxmlformats.org/officeDocument/2006/relationships/hyperlink" Target="http://www.microsoft.com/systemcenter/en/us/configuration-manager.aspx" TargetMode="External"/><Relationship Id="rId2" Type="http://schemas.openxmlformats.org/officeDocument/2006/relationships/hyperlink" Target="http://go.microsoft.com/fwlink/?LinkId=193914" TargetMode="External"/><Relationship Id="rId1" Type="http://schemas.openxmlformats.org/officeDocument/2006/relationships/slideLayout" Target="../slideLayouts/slideLayout8.xml"/><Relationship Id="rId6" Type="http://schemas.openxmlformats.org/officeDocument/2006/relationships/hyperlink" Target="http://blogs.technet.com/b/systemcenter/" TargetMode="External"/><Relationship Id="rId5" Type="http://schemas.openxmlformats.org/officeDocument/2006/relationships/hyperlink" Target="http://blogs.technet.com/b/systemcenter/archive/2010/09/17/announcing-the-configuration-manager-v-next-community-evaluation-program.aspx" TargetMode="External"/><Relationship Id="rId4" Type="http://schemas.openxmlformats.org/officeDocument/2006/relationships/hyperlink" Target="http://blogs.technet.com/b/systemcenter/archive/2010/10/05/configuration-manager-v-next-virtual-labs-announcement.asp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northamerica.msteched.com/topic/details/SIM347#showdetails" TargetMode="External"/><Relationship Id="rId13" Type="http://schemas.openxmlformats.org/officeDocument/2006/relationships/hyperlink" Target="http://northamerica.msteched.com/topic/details/SIM407#showdetails" TargetMode="External"/><Relationship Id="rId3" Type="http://schemas.openxmlformats.org/officeDocument/2006/relationships/hyperlink" Target="http://northamerica.msteched.com/topic/details/SIM311#showdetails" TargetMode="External"/><Relationship Id="rId7" Type="http://schemas.openxmlformats.org/officeDocument/2006/relationships/hyperlink" Target="http://northamerica.msteched.com/topic/details/SIM346#showdetails" TargetMode="External"/><Relationship Id="rId12" Type="http://schemas.openxmlformats.org/officeDocument/2006/relationships/hyperlink" Target="http://northamerica.msteched.com/topic/details/SIM359#showdetails" TargetMode="External"/><Relationship Id="rId17" Type="http://schemas.openxmlformats.org/officeDocument/2006/relationships/hyperlink" Target="http://northamerica.msteched.com/topic/details/WSV303#showdetails" TargetMode="External"/><Relationship Id="rId2" Type="http://schemas.openxmlformats.org/officeDocument/2006/relationships/hyperlink" Target="http://northamerica.msteched.com/topic/details/PRC08#showdetails" TargetMode="External"/><Relationship Id="rId16" Type="http://schemas.openxmlformats.org/officeDocument/2006/relationships/hyperlink" Target="http://northamerica.msteched.com/topic/details/WCL305#showdetails" TargetMode="External"/><Relationship Id="rId1" Type="http://schemas.openxmlformats.org/officeDocument/2006/relationships/slideLayout" Target="../slideLayouts/slideLayout8.xml"/><Relationship Id="rId6" Type="http://schemas.openxmlformats.org/officeDocument/2006/relationships/hyperlink" Target="http://northamerica.msteched.com/topic/details/SIM337#showdetails" TargetMode="External"/><Relationship Id="rId11" Type="http://schemas.openxmlformats.org/officeDocument/2006/relationships/hyperlink" Target="http://northamerica.msteched.com/topic/details/SIM352#showdetails" TargetMode="External"/><Relationship Id="rId5" Type="http://schemas.openxmlformats.org/officeDocument/2006/relationships/hyperlink" Target="http://northamerica.msteched.com/topic/details/SIM330#showdetails" TargetMode="External"/><Relationship Id="rId15" Type="http://schemas.openxmlformats.org/officeDocument/2006/relationships/hyperlink" Target="http://northamerica.msteched.com/topic/details/VIR375-INT#showdetails" TargetMode="External"/><Relationship Id="rId10" Type="http://schemas.openxmlformats.org/officeDocument/2006/relationships/hyperlink" Target="http://northamerica.msteched.com/topic/details/SIM351#showdetails" TargetMode="External"/><Relationship Id="rId4" Type="http://schemas.openxmlformats.org/officeDocument/2006/relationships/hyperlink" Target="http://northamerica.msteched.com/topic/details/SIM317#showdetails" TargetMode="External"/><Relationship Id="rId9" Type="http://schemas.openxmlformats.org/officeDocument/2006/relationships/hyperlink" Target="http://northamerica.msteched.com/topic/details/SIM348#showdetails" TargetMode="External"/><Relationship Id="rId14" Type="http://schemas.openxmlformats.org/officeDocument/2006/relationships/hyperlink" Target="http://northamerica.msteched.com/topic/details/VIR319#showdetail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northamerica.msteched.com/topic/details/SIM382-HOL#showdetails" TargetMode="External"/><Relationship Id="rId13" Type="http://schemas.openxmlformats.org/officeDocument/2006/relationships/hyperlink" Target="http://northamerica.msteched.com/topic/details/SIM386-HOL#showdetails" TargetMode="External"/><Relationship Id="rId18" Type="http://schemas.openxmlformats.org/officeDocument/2006/relationships/hyperlink" Target="http://northamerica.msteched.com/topic/details/SIM394-HOL#showdetails" TargetMode="External"/><Relationship Id="rId3" Type="http://schemas.openxmlformats.org/officeDocument/2006/relationships/hyperlink" Target="http://northamerica.msteched.com/topic/details/SIM271-HOL#showdetails" TargetMode="External"/><Relationship Id="rId7" Type="http://schemas.openxmlformats.org/officeDocument/2006/relationships/hyperlink" Target="http://northamerica.msteched.com/topic/details/SIM381-HOL#showdetails" TargetMode="External"/><Relationship Id="rId12" Type="http://schemas.openxmlformats.org/officeDocument/2006/relationships/hyperlink" Target="http://northamerica.msteched.com/topic/details/SIM385-HOL#showdetails" TargetMode="External"/><Relationship Id="rId17" Type="http://schemas.openxmlformats.org/officeDocument/2006/relationships/hyperlink" Target="http://northamerica.msteched.com/topic/details/SIM390-HOL#showdetails" TargetMode="External"/><Relationship Id="rId2" Type="http://schemas.openxmlformats.org/officeDocument/2006/relationships/hyperlink" Target="http://northamerica.msteched.com/topic/details/OSP382-HOL#showdetails" TargetMode="External"/><Relationship Id="rId16" Type="http://schemas.openxmlformats.org/officeDocument/2006/relationships/hyperlink" Target="http://northamerica.msteched.com/topic/details/SIM389-HOL#showdetails" TargetMode="External"/><Relationship Id="rId20" Type="http://schemas.openxmlformats.org/officeDocument/2006/relationships/hyperlink" Target="http://northamerica.msteched.com/topic/details/WCL374-HOL#showdetails" TargetMode="External"/><Relationship Id="rId1" Type="http://schemas.openxmlformats.org/officeDocument/2006/relationships/slideLayout" Target="../slideLayouts/slideLayout8.xml"/><Relationship Id="rId6" Type="http://schemas.openxmlformats.org/officeDocument/2006/relationships/hyperlink" Target="http://northamerica.msteched.com/topic/details/SIM380-HOL#showdetails" TargetMode="External"/><Relationship Id="rId11" Type="http://schemas.openxmlformats.org/officeDocument/2006/relationships/hyperlink" Target="http://northamerica.msteched.com/topic/details/SIM384-HOL#showdetails" TargetMode="External"/><Relationship Id="rId5" Type="http://schemas.openxmlformats.org/officeDocument/2006/relationships/hyperlink" Target="http://northamerica.msteched.com/topic/details/SIM379-HOL#showdetails" TargetMode="External"/><Relationship Id="rId15" Type="http://schemas.openxmlformats.org/officeDocument/2006/relationships/hyperlink" Target="http://northamerica.msteched.com/topic/details/SIM388-HOL#showdetails" TargetMode="External"/><Relationship Id="rId10" Type="http://schemas.openxmlformats.org/officeDocument/2006/relationships/hyperlink" Target="http://northamerica.msteched.com/topic/details/SIM383-HOL#showdetails" TargetMode="External"/><Relationship Id="rId19" Type="http://schemas.openxmlformats.org/officeDocument/2006/relationships/hyperlink" Target="http://northamerica.msteched.com/topic/details/WCL372-HOL#showdetails" TargetMode="External"/><Relationship Id="rId4" Type="http://schemas.openxmlformats.org/officeDocument/2006/relationships/hyperlink" Target="http://northamerica.msteched.com/topic/details/SIM272-HOL#showdetails" TargetMode="External"/><Relationship Id="rId9" Type="http://schemas.openxmlformats.org/officeDocument/2006/relationships/hyperlink" Target="http://northamerica.msteched.com/topic/details/SIM378-HOL#showdetails" TargetMode="External"/><Relationship Id="rId14" Type="http://schemas.openxmlformats.org/officeDocument/2006/relationships/hyperlink" Target="http://northamerica.msteched.com/topic/details/SIM387-HOL#showdetail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Microsoft System Center Configuration Manager 2007 R3: Technical Overview</a:t>
            </a:r>
          </a:p>
        </p:txBody>
      </p:sp>
      <p:sp>
        <p:nvSpPr>
          <p:cNvPr id="3" name="Subtitle 2"/>
          <p:cNvSpPr>
            <a:spLocks noGrp="1"/>
          </p:cNvSpPr>
          <p:nvPr>
            <p:ph type="subTitle" idx="1"/>
          </p:nvPr>
        </p:nvSpPr>
        <p:spPr/>
        <p:txBody>
          <a:bodyPr/>
          <a:lstStyle/>
          <a:p>
            <a:r>
              <a:rPr lang="en-US" dirty="0" smtClean="0"/>
              <a:t>Eric Alvarez</a:t>
            </a:r>
          </a:p>
          <a:p>
            <a:r>
              <a:rPr lang="en-US" dirty="0" smtClean="0"/>
              <a:t>Optimized Desktop Specialist</a:t>
            </a:r>
          </a:p>
          <a:p>
            <a:r>
              <a:rPr lang="en-US" dirty="0" smtClean="0"/>
              <a:t>Microsoft</a:t>
            </a:r>
            <a:endParaRPr lang="en-US" dirty="0"/>
          </a:p>
        </p:txBody>
      </p:sp>
      <p:sp>
        <p:nvSpPr>
          <p:cNvPr id="6" name="Text Placeholder 5"/>
          <p:cNvSpPr>
            <a:spLocks noGrp="1"/>
          </p:cNvSpPr>
          <p:nvPr>
            <p:ph type="body" sz="quarter" idx="10"/>
          </p:nvPr>
        </p:nvSpPr>
        <p:spPr/>
        <p:txBody>
          <a:bodyPr/>
          <a:lstStyle/>
          <a:p>
            <a:r>
              <a:rPr lang="en-US" dirty="0" smtClean="0"/>
              <a:t>SIM348</a:t>
            </a:r>
            <a:endParaRPr lang="en-US" dirty="0"/>
          </a:p>
        </p:txBody>
      </p:sp>
    </p:spTree>
    <p:extLst>
      <p:ext uri="{BB962C8B-B14F-4D97-AF65-F5344CB8AC3E}">
        <p14:creationId xmlns:p14="http://schemas.microsoft.com/office/powerpoint/2010/main" val="12160244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 Console Improvements</a:t>
            </a:r>
            <a:endParaRPr lang="en-US" dirty="0"/>
          </a:p>
        </p:txBody>
      </p:sp>
      <p:sp>
        <p:nvSpPr>
          <p:cNvPr id="5" name="Text Placeholder 4"/>
          <p:cNvSpPr>
            <a:spLocks noGrp="1"/>
          </p:cNvSpPr>
          <p:nvPr>
            <p:ph type="body" sz="quarter" idx="10"/>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101572321"/>
              </p:ext>
            </p:extLst>
          </p:nvPr>
        </p:nvGraphicFramePr>
        <p:xfrm>
          <a:off x="507868" y="1041691"/>
          <a:ext cx="11173090" cy="499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7678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22D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592" y="3030520"/>
            <a:ext cx="9144000" cy="6697222"/>
          </a:xfrm>
          <a:prstGeom prst="rect">
            <a:avLst/>
          </a:prstGeom>
        </p:spPr>
      </p:pic>
      <p:sp>
        <p:nvSpPr>
          <p:cNvPr id="2" name="Title 1"/>
          <p:cNvSpPr>
            <a:spLocks noGrp="1"/>
          </p:cNvSpPr>
          <p:nvPr>
            <p:ph type="title"/>
          </p:nvPr>
        </p:nvSpPr>
        <p:spPr>
          <a:xfrm>
            <a:off x="507868" y="228601"/>
            <a:ext cx="11173090" cy="609398"/>
          </a:xfrm>
        </p:spPr>
        <p:txBody>
          <a:bodyPr/>
          <a:lstStyle/>
          <a:p>
            <a:r>
              <a:rPr lang="en-US" smtClean="0"/>
              <a:t>Resource Management Improvements</a:t>
            </a:r>
            <a:endParaRPr lang="en-US" dirty="0"/>
          </a:p>
        </p:txBody>
      </p:sp>
      <p:sp>
        <p:nvSpPr>
          <p:cNvPr id="3" name="Content Placeholder 2"/>
          <p:cNvSpPr>
            <a:spLocks noGrp="1"/>
          </p:cNvSpPr>
          <p:nvPr>
            <p:ph type="body" sz="quarter" idx="10"/>
          </p:nvPr>
        </p:nvSpPr>
        <p:spPr>
          <a:xfrm>
            <a:off x="507868" y="1447800"/>
            <a:ext cx="11173090" cy="2412968"/>
          </a:xfrm>
        </p:spPr>
        <p:txBody>
          <a:bodyPr/>
          <a:lstStyle/>
          <a:p>
            <a:r>
              <a:rPr lang="en-US" b="1" smtClean="0"/>
              <a:t>Add to Collection </a:t>
            </a:r>
            <a:r>
              <a:rPr lang="en-US" smtClean="0"/>
              <a:t>– Adds the currently selected resource(s) to an existing collection (as specified by the Administrator)</a:t>
            </a:r>
          </a:p>
          <a:p>
            <a:r>
              <a:rPr lang="en-US" b="1" smtClean="0"/>
              <a:t>New Collection </a:t>
            </a:r>
            <a:r>
              <a:rPr lang="en-US" smtClean="0"/>
              <a:t>– Adds the currently selected resource(s) to a new collection (as specified by the Administrator)</a:t>
            </a:r>
          </a:p>
          <a:p>
            <a:endParaRPr lang="en-US" dirty="0" smtClean="0"/>
          </a:p>
        </p:txBody>
      </p:sp>
    </p:spTree>
    <p:extLst>
      <p:ext uri="{BB962C8B-B14F-4D97-AF65-F5344CB8AC3E}">
        <p14:creationId xmlns:p14="http://schemas.microsoft.com/office/powerpoint/2010/main" val="3673346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nagit_PPT576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832" y="1347216"/>
            <a:ext cx="9144000" cy="6405218"/>
          </a:xfrm>
          <a:prstGeom prst="rect">
            <a:avLst/>
          </a:prstGeom>
        </p:spPr>
      </p:pic>
      <p:pic>
        <p:nvPicPr>
          <p:cNvPr id="16" name="Snagit_PPTFF7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408" y="1542024"/>
            <a:ext cx="9144000" cy="6458976"/>
          </a:xfrm>
          <a:prstGeom prst="rect">
            <a:avLst/>
          </a:prstGeom>
        </p:spPr>
      </p:pic>
      <p:graphicFrame>
        <p:nvGraphicFramePr>
          <p:cNvPr id="18" name="Diagram 17"/>
          <p:cNvGraphicFramePr/>
          <p:nvPr>
            <p:extLst>
              <p:ext uri="{D42A27DB-BD31-4B8C-83A1-F6EECF244321}">
                <p14:modId xmlns:p14="http://schemas.microsoft.com/office/powerpoint/2010/main" val="3801278152"/>
              </p:ext>
            </p:extLst>
          </p:nvPr>
        </p:nvGraphicFramePr>
        <p:xfrm>
          <a:off x="406682" y="104775"/>
          <a:ext cx="8363938" cy="2480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extLst>
              <p:ext uri="{D42A27DB-BD31-4B8C-83A1-F6EECF244321}">
                <p14:modId xmlns:p14="http://schemas.microsoft.com/office/powerpoint/2010/main" val="1112954436"/>
              </p:ext>
            </p:extLst>
          </p:nvPr>
        </p:nvGraphicFramePr>
        <p:xfrm>
          <a:off x="121920" y="923115"/>
          <a:ext cx="8686800" cy="2133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Title 4"/>
          <p:cNvSpPr>
            <a:spLocks noGrp="1"/>
          </p:cNvSpPr>
          <p:nvPr>
            <p:ph type="title"/>
          </p:nvPr>
        </p:nvSpPr>
        <p:spPr/>
        <p:txBody>
          <a:bodyPr/>
          <a:lstStyle/>
          <a:p>
            <a:r>
              <a:rPr lang="en-US" dirty="0"/>
              <a:t>Resource Management </a:t>
            </a:r>
            <a:r>
              <a:rPr lang="en-US" dirty="0" smtClean="0"/>
              <a:t>Improvements</a:t>
            </a:r>
            <a:endParaRPr lang="en-US" dirty="0"/>
          </a:p>
        </p:txBody>
      </p:sp>
    </p:spTree>
    <p:extLst>
      <p:ext uri="{BB962C8B-B14F-4D97-AF65-F5344CB8AC3E}">
        <p14:creationId xmlns:p14="http://schemas.microsoft.com/office/powerpoint/2010/main" val="3705877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Graphic spid="1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3275012" y="762506"/>
            <a:ext cx="8610600" cy="1523494"/>
          </a:xfrm>
        </p:spPr>
        <p:txBody>
          <a:bodyPr/>
          <a:lstStyle/>
          <a:p>
            <a:r>
              <a:rPr lang="en-US" dirty="0"/>
              <a:t>Resource Management </a:t>
            </a:r>
            <a:r>
              <a:rPr lang="en-US" dirty="0" smtClean="0"/>
              <a:t>Improvements with R3</a:t>
            </a:r>
            <a:r>
              <a:rPr lang="en-US" dirty="0"/>
              <a:t/>
            </a:r>
            <a:br>
              <a:rPr lang="en-US" dirty="0"/>
            </a:br>
            <a:r>
              <a:rPr lang="en-US" sz="3200" i="1" dirty="0"/>
              <a:t>Collection Actions, and Resource changes in console</a:t>
            </a:r>
            <a:r>
              <a:rPr lang="en-US" dirty="0"/>
              <a:t/>
            </a:r>
            <a:br>
              <a:rPr lang="en-US" dirty="0"/>
            </a:br>
            <a:endParaRPr lang="en-US" dirty="0"/>
          </a:p>
        </p:txBody>
      </p:sp>
    </p:spTree>
    <p:extLst>
      <p:ext uri="{BB962C8B-B14F-4D97-AF65-F5344CB8AC3E}">
        <p14:creationId xmlns:p14="http://schemas.microsoft.com/office/powerpoint/2010/main" val="11092296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609398"/>
          </a:xfrm>
        </p:spPr>
        <p:txBody>
          <a:bodyPr/>
          <a:lstStyle/>
          <a:p>
            <a:r>
              <a:rPr lang="en-US" dirty="0" smtClean="0"/>
              <a:t>OS Deployment – </a:t>
            </a:r>
            <a:r>
              <a:rPr lang="en-US" dirty="0" err="1" smtClean="0"/>
              <a:t>Prestaged</a:t>
            </a:r>
            <a:r>
              <a:rPr lang="en-US" dirty="0" smtClean="0"/>
              <a:t> Media</a:t>
            </a:r>
            <a:endParaRPr lang="en-US" dirty="0"/>
          </a:p>
        </p:txBody>
      </p:sp>
      <p:sp>
        <p:nvSpPr>
          <p:cNvPr id="3" name="Text Placeholder 2"/>
          <p:cNvSpPr>
            <a:spLocks noGrp="1"/>
          </p:cNvSpPr>
          <p:nvPr>
            <p:ph type="body" sz="quarter" idx="10"/>
          </p:nvPr>
        </p:nvSpPr>
        <p:spPr>
          <a:xfrm>
            <a:off x="507868" y="1447800"/>
            <a:ext cx="11173090" cy="3083921"/>
          </a:xfrm>
        </p:spPr>
        <p:txBody>
          <a:bodyPr/>
          <a:lstStyle/>
          <a:p>
            <a:r>
              <a:rPr lang="en-US" dirty="0"/>
              <a:t>Provides a way to use existing packages in ConfigMgr</a:t>
            </a:r>
          </a:p>
          <a:p>
            <a:r>
              <a:rPr lang="en-US" dirty="0"/>
              <a:t>Integrates with existing task sequences</a:t>
            </a:r>
          </a:p>
          <a:p>
            <a:r>
              <a:rPr lang="en-US" dirty="0"/>
              <a:t>Easy and repeatable process to create media</a:t>
            </a:r>
          </a:p>
          <a:p>
            <a:r>
              <a:rPr lang="en-US" dirty="0" smtClean="0"/>
              <a:t>Can integrate with OEM factory services</a:t>
            </a:r>
          </a:p>
          <a:p>
            <a:pPr lvl="1"/>
            <a:r>
              <a:rPr lang="en-US" dirty="0" smtClean="0"/>
              <a:t>Can speed up their new hardware deployments</a:t>
            </a:r>
          </a:p>
          <a:p>
            <a:r>
              <a:rPr lang="en-US" dirty="0" smtClean="0"/>
              <a:t>Keep inline with their current processes</a:t>
            </a:r>
            <a:r>
              <a:rPr lang="en-US" dirty="0"/>
              <a:t> </a:t>
            </a:r>
            <a:r>
              <a:rPr lang="en-US" dirty="0" smtClean="0"/>
              <a:t>for OSD</a:t>
            </a:r>
          </a:p>
        </p:txBody>
      </p:sp>
    </p:spTree>
    <p:extLst>
      <p:ext uri="{BB962C8B-B14F-4D97-AF65-F5344CB8AC3E}">
        <p14:creationId xmlns:p14="http://schemas.microsoft.com/office/powerpoint/2010/main" val="33393195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jeffwe\AppData\Local\Temp\SNAGHTML58c4f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392" y="0"/>
            <a:ext cx="11915775" cy="816292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519112" y="228600"/>
            <a:ext cx="8243887" cy="666385"/>
          </a:xfrm>
        </p:spPr>
        <p:txBody>
          <a:bodyPr/>
          <a:lstStyle/>
          <a:p>
            <a:r>
              <a:rPr lang="en-US" dirty="0" err="1" smtClean="0"/>
              <a:t>Prestaged</a:t>
            </a:r>
            <a:r>
              <a:rPr lang="en-US" dirty="0" smtClean="0"/>
              <a:t> Media – How it works</a:t>
            </a:r>
            <a:endParaRPr lang="en-US" dirty="0"/>
          </a:p>
        </p:txBody>
      </p:sp>
      <p:graphicFrame>
        <p:nvGraphicFramePr>
          <p:cNvPr id="14" name="Diagram 13"/>
          <p:cNvGraphicFramePr/>
          <p:nvPr>
            <p:extLst>
              <p:ext uri="{D42A27DB-BD31-4B8C-83A1-F6EECF244321}">
                <p14:modId xmlns:p14="http://schemas.microsoft.com/office/powerpoint/2010/main" val="462426259"/>
              </p:ext>
            </p:extLst>
          </p:nvPr>
        </p:nvGraphicFramePr>
        <p:xfrm>
          <a:off x="587140" y="1143000"/>
          <a:ext cx="4326235" cy="52691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4530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Using R3 for OS Deployment Pre Stage Media creation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78524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92839" y="4191000"/>
            <a:ext cx="6094413" cy="236220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 name="Title 7"/>
          <p:cNvSpPr>
            <a:spLocks noGrp="1"/>
          </p:cNvSpPr>
          <p:nvPr>
            <p:ph type="title"/>
          </p:nvPr>
        </p:nvSpPr>
        <p:spPr/>
        <p:txBody>
          <a:bodyPr/>
          <a:lstStyle/>
          <a:p>
            <a:r>
              <a:rPr lang="en-US" smtClean="0"/>
              <a:t>System Center Power Management</a:t>
            </a:r>
            <a:br>
              <a:rPr lang="en-US" smtClean="0"/>
            </a:br>
            <a:endParaRPr lang="en-US" dirty="0"/>
          </a:p>
        </p:txBody>
      </p:sp>
      <p:sp>
        <p:nvSpPr>
          <p:cNvPr id="3" name="Text Placeholder 2"/>
          <p:cNvSpPr>
            <a:spLocks noGrp="1"/>
          </p:cNvSpPr>
          <p:nvPr>
            <p:ph type="body" sz="quarter" idx="10"/>
          </p:nvPr>
        </p:nvSpPr>
        <p:spPr>
          <a:xfrm>
            <a:off x="519112" y="1447799"/>
            <a:ext cx="11149013" cy="4998291"/>
          </a:xfrm>
        </p:spPr>
        <p:txBody>
          <a:bodyPr/>
          <a:lstStyle/>
          <a:p>
            <a:r>
              <a:rPr lang="en-US" sz="2800" dirty="0" smtClean="0"/>
              <a:t>Monitor current power state </a:t>
            </a:r>
            <a:br>
              <a:rPr lang="en-US" sz="2800" dirty="0" smtClean="0"/>
            </a:br>
            <a:r>
              <a:rPr lang="en-US" sz="2800" dirty="0" smtClean="0"/>
              <a:t>and consumptions</a:t>
            </a:r>
          </a:p>
          <a:p>
            <a:r>
              <a:rPr lang="en-US" sz="2800" dirty="0" smtClean="0"/>
              <a:t>Plan and create a power </a:t>
            </a:r>
            <a:br>
              <a:rPr lang="en-US" sz="2800" dirty="0" smtClean="0"/>
            </a:br>
            <a:r>
              <a:rPr lang="en-US" sz="2800" dirty="0" smtClean="0"/>
              <a:t>management policy, check </a:t>
            </a:r>
            <a:br>
              <a:rPr lang="en-US" sz="2800" dirty="0" smtClean="0"/>
            </a:br>
            <a:r>
              <a:rPr lang="en-US" sz="2800" dirty="0" smtClean="0"/>
              <a:t>for exceptions</a:t>
            </a:r>
          </a:p>
          <a:p>
            <a:r>
              <a:rPr lang="en-US" sz="2800" dirty="0" smtClean="0"/>
              <a:t>Apply power management </a:t>
            </a:r>
            <a:br>
              <a:rPr lang="en-US" sz="2800" dirty="0" smtClean="0"/>
            </a:br>
            <a:r>
              <a:rPr lang="en-US" sz="2800" dirty="0" smtClean="0"/>
              <a:t>policy</a:t>
            </a:r>
          </a:p>
          <a:p>
            <a:r>
              <a:rPr lang="en-US" sz="2800" dirty="0" smtClean="0"/>
              <a:t>Check compliance and </a:t>
            </a:r>
            <a:br>
              <a:rPr lang="en-US" sz="2800" dirty="0" smtClean="0"/>
            </a:br>
            <a:r>
              <a:rPr lang="en-US" sz="2800" dirty="0" smtClean="0"/>
              <a:t>remediate non-compliance</a:t>
            </a:r>
          </a:p>
          <a:p>
            <a:r>
              <a:rPr lang="en-US" sz="2800" dirty="0" smtClean="0"/>
              <a:t>Report saving in power </a:t>
            </a:r>
            <a:br>
              <a:rPr lang="en-US" sz="2800" dirty="0" smtClean="0"/>
            </a:br>
            <a:r>
              <a:rPr lang="en-US" sz="2800" dirty="0" smtClean="0"/>
              <a:t>consumption and costs </a:t>
            </a:r>
            <a:br>
              <a:rPr lang="en-US" sz="2800" dirty="0" smtClean="0"/>
            </a:br>
            <a:r>
              <a:rPr lang="en-US" sz="2800" dirty="0" smtClean="0"/>
              <a:t>and environmental impact</a:t>
            </a:r>
            <a:endParaRPr lang="en-US" sz="2800" dirty="0"/>
          </a:p>
        </p:txBody>
      </p:sp>
      <p:graphicFrame>
        <p:nvGraphicFramePr>
          <p:cNvPr id="24" name="Diagram 23"/>
          <p:cNvGraphicFramePr/>
          <p:nvPr>
            <p:extLst>
              <p:ext uri="{D42A27DB-BD31-4B8C-83A1-F6EECF244321}">
                <p14:modId xmlns:p14="http://schemas.microsoft.com/office/powerpoint/2010/main" val="518170909"/>
              </p:ext>
            </p:extLst>
          </p:nvPr>
        </p:nvGraphicFramePr>
        <p:xfrm>
          <a:off x="7038365" y="547116"/>
          <a:ext cx="4407255" cy="388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jeffwe\AppData\Local\Temp\SNAGHTML5e5e00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2839" y="4429124"/>
            <a:ext cx="5865872" cy="20478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230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Power Management Monitoring</a:t>
            </a:r>
            <a:endParaRPr lang="en-US" dirty="0"/>
          </a:p>
        </p:txBody>
      </p:sp>
      <p:sp>
        <p:nvSpPr>
          <p:cNvPr id="3" name="Text Placeholder 2"/>
          <p:cNvSpPr>
            <a:spLocks noGrp="1"/>
          </p:cNvSpPr>
          <p:nvPr>
            <p:ph type="body" sz="quarter" idx="10"/>
          </p:nvPr>
        </p:nvSpPr>
        <p:spPr>
          <a:xfrm>
            <a:off x="519112" y="1447799"/>
            <a:ext cx="11149013" cy="1391150"/>
          </a:xfrm>
        </p:spPr>
        <p:txBody>
          <a:bodyPr/>
          <a:lstStyle/>
          <a:p>
            <a:r>
              <a:rPr lang="en-US" dirty="0" smtClean="0"/>
              <a:t>Enabled at:</a:t>
            </a:r>
          </a:p>
          <a:p>
            <a:pPr lvl="1"/>
            <a:r>
              <a:rPr lang="en-US" dirty="0" smtClean="0"/>
              <a:t>Client Agent</a:t>
            </a:r>
          </a:p>
          <a:p>
            <a:pPr lvl="1"/>
            <a:r>
              <a:rPr lang="en-US" dirty="0" smtClean="0"/>
              <a:t>Collections</a:t>
            </a:r>
            <a:endParaRPr lang="en-US" dirty="0"/>
          </a:p>
        </p:txBody>
      </p:sp>
      <p:pic>
        <p:nvPicPr>
          <p:cNvPr id="2052" name="Picture 4" descr="C:\Users\jeffwe\AppData\Local\Temp\SNAGHTMLf8b47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215" y="939101"/>
            <a:ext cx="6457950" cy="67437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effwe\AppData\Local\Temp\SNAGHTMLf8cdd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510" y="2609848"/>
            <a:ext cx="3819525" cy="4248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effwe\AppData\Local\Temp\SNAGHTMLf9142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215" y="939101"/>
            <a:ext cx="9220200" cy="728662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76" y="1836039"/>
            <a:ext cx="37814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738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500"/>
                                        <p:tgtEl>
                                          <p:spTgt spid="20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52"/>
                                        </p:tgtEl>
                                      </p:cBhvr>
                                    </p:animEffect>
                                    <p:set>
                                      <p:cBhvr>
                                        <p:cTn id="16" dur="1" fill="hold">
                                          <p:stCondLst>
                                            <p:cond delay="499"/>
                                          </p:stCondLst>
                                        </p:cTn>
                                        <p:tgtEl>
                                          <p:spTgt spid="205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054"/>
                                        </p:tgtEl>
                                      </p:cBhvr>
                                    </p:animEffect>
                                    <p:set>
                                      <p:cBhvr>
                                        <p:cTn id="19" dur="1" fill="hold">
                                          <p:stCondLst>
                                            <p:cond delay="499"/>
                                          </p:stCondLst>
                                        </p:cTn>
                                        <p:tgtEl>
                                          <p:spTgt spid="205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58"/>
                                        </p:tgtEl>
                                        <p:attrNameLst>
                                          <p:attrName>style.visibility</p:attrName>
                                        </p:attrNameLst>
                                      </p:cBhvr>
                                      <p:to>
                                        <p:strVal val="visible"/>
                                      </p:to>
                                    </p:set>
                                    <p:animEffect transition="in" filter="fade">
                                      <p:cBhvr>
                                        <p:cTn id="23" dur="500"/>
                                        <p:tgtEl>
                                          <p:spTgt spid="20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058"/>
                                        </p:tgtEl>
                                      </p:cBhvr>
                                    </p:animEffect>
                                    <p:set>
                                      <p:cBhvr>
                                        <p:cTn id="28" dur="1" fill="hold">
                                          <p:stCondLst>
                                            <p:cond delay="499"/>
                                          </p:stCondLst>
                                        </p:cTn>
                                        <p:tgtEl>
                                          <p:spTgt spid="205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059"/>
                                        </p:tgtEl>
                                        <p:attrNameLst>
                                          <p:attrName>style.visibility</p:attrName>
                                        </p:attrNameLst>
                                      </p:cBhvr>
                                      <p:to>
                                        <p:strVal val="visible"/>
                                      </p:to>
                                    </p:set>
                                    <p:animEffect transition="in" filter="fade">
                                      <p:cBhvr>
                                        <p:cTn id="3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effwe\AppData\Local\Temp\SNAGHTML2b7f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95" y="990600"/>
            <a:ext cx="10238105" cy="81856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Configuring Power Management Policy</a:t>
            </a:r>
            <a:endParaRPr lang="en-US" dirty="0"/>
          </a:p>
        </p:txBody>
      </p:sp>
      <p:graphicFrame>
        <p:nvGraphicFramePr>
          <p:cNvPr id="12" name="Diagram 11"/>
          <p:cNvGraphicFramePr/>
          <p:nvPr>
            <p:extLst>
              <p:ext uri="{D42A27DB-BD31-4B8C-83A1-F6EECF244321}">
                <p14:modId xmlns:p14="http://schemas.microsoft.com/office/powerpoint/2010/main" val="1612440952"/>
              </p:ext>
            </p:extLst>
          </p:nvPr>
        </p:nvGraphicFramePr>
        <p:xfrm>
          <a:off x="-981778" y="1456623"/>
          <a:ext cx="7717857" cy="4998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77817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‘List’ of Core Features</a:t>
            </a:r>
            <a:endParaRPr lang="en-US" dirty="0"/>
          </a:p>
        </p:txBody>
      </p:sp>
      <p:sp>
        <p:nvSpPr>
          <p:cNvPr id="3" name="Text Placeholder 2"/>
          <p:cNvSpPr>
            <a:spLocks noGrp="1"/>
          </p:cNvSpPr>
          <p:nvPr>
            <p:ph type="body" sz="quarter" idx="10"/>
          </p:nvPr>
        </p:nvSpPr>
        <p:spPr>
          <a:xfrm>
            <a:off x="519112" y="1447799"/>
            <a:ext cx="11149013" cy="4542782"/>
          </a:xfrm>
        </p:spPr>
        <p:txBody>
          <a:bodyPr/>
          <a:lstStyle/>
          <a:p>
            <a:pPr lvl="0"/>
            <a:r>
              <a:rPr lang="en-US" sz="2000" dirty="0" smtClean="0"/>
              <a:t>Admin UI Improvements (still MMC)</a:t>
            </a:r>
          </a:p>
          <a:p>
            <a:pPr lvl="1"/>
            <a:r>
              <a:rPr lang="en-US" sz="1800" dirty="0" smtClean="0"/>
              <a:t>Updated through SP2 and R3</a:t>
            </a:r>
          </a:p>
          <a:p>
            <a:pPr lvl="0"/>
            <a:r>
              <a:rPr lang="en-US" sz="2000" dirty="0" smtClean="0"/>
              <a:t>Asset Intelligence</a:t>
            </a:r>
          </a:p>
          <a:p>
            <a:pPr lvl="1"/>
            <a:r>
              <a:rPr lang="en-US" sz="1800" dirty="0" smtClean="0"/>
              <a:t>Altered Certs requirement (at SP2)</a:t>
            </a:r>
          </a:p>
          <a:p>
            <a:pPr lvl="0"/>
            <a:r>
              <a:rPr lang="en-US" sz="2000" dirty="0" smtClean="0"/>
              <a:t>HW/SW Inventory</a:t>
            </a:r>
          </a:p>
          <a:p>
            <a:pPr lvl="0"/>
            <a:r>
              <a:rPr lang="en-US" sz="2000" dirty="0" smtClean="0"/>
              <a:t>OS Deployment</a:t>
            </a:r>
          </a:p>
          <a:p>
            <a:pPr lvl="1"/>
            <a:r>
              <a:rPr lang="en-US" sz="1800" dirty="0" smtClean="0"/>
              <a:t>Added platform support at SP1/2 and features at R3</a:t>
            </a:r>
          </a:p>
          <a:p>
            <a:pPr lvl="0"/>
            <a:r>
              <a:rPr lang="en-US" sz="2000" dirty="0" smtClean="0"/>
              <a:t>Software Update Management</a:t>
            </a:r>
          </a:p>
          <a:p>
            <a:pPr lvl="0"/>
            <a:r>
              <a:rPr lang="en-US" sz="2000" dirty="0" smtClean="0"/>
              <a:t>Network Access Protection</a:t>
            </a:r>
          </a:p>
          <a:p>
            <a:pPr lvl="0"/>
            <a:r>
              <a:rPr lang="en-US" sz="2000" dirty="0" smtClean="0"/>
              <a:t>Software Distribution</a:t>
            </a:r>
          </a:p>
          <a:p>
            <a:pPr lvl="1"/>
            <a:r>
              <a:rPr lang="en-US" sz="1800" dirty="0" smtClean="0"/>
              <a:t>Added </a:t>
            </a:r>
            <a:r>
              <a:rPr lang="en-US" sz="1800" dirty="0" err="1" smtClean="0"/>
              <a:t>AppV</a:t>
            </a:r>
            <a:r>
              <a:rPr lang="en-US" sz="1800" dirty="0" smtClean="0"/>
              <a:t> at R2 and Policy improvements at SP2 and R3</a:t>
            </a:r>
          </a:p>
          <a:p>
            <a:pPr lvl="0"/>
            <a:r>
              <a:rPr lang="en-US" sz="2000" dirty="0" smtClean="0"/>
              <a:t>Desired Configuration Management</a:t>
            </a:r>
          </a:p>
          <a:p>
            <a:pPr lvl="0"/>
            <a:r>
              <a:rPr lang="en-US" sz="2000" dirty="0" smtClean="0"/>
              <a:t>Device Management</a:t>
            </a:r>
          </a:p>
          <a:p>
            <a:pPr lvl="0"/>
            <a:r>
              <a:rPr lang="en-US" sz="2000" dirty="0" smtClean="0"/>
              <a:t>SDK</a:t>
            </a:r>
            <a:endParaRPr lang="en-US" sz="2000" dirty="0"/>
          </a:p>
        </p:txBody>
      </p:sp>
      <p:pic>
        <p:nvPicPr>
          <p:cNvPr id="1027" name="Picture 3" descr="D:\Sync\DVD_Art\DVD_ART36\Logos\System Center\System Center Configuration Manager 2007 R3\System_Center-Configuration_Manager_2007_R3_v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381000"/>
            <a:ext cx="4451682" cy="219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057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on Power Management</a:t>
            </a:r>
            <a:endParaRPr lang="en-US" dirty="0"/>
          </a:p>
        </p:txBody>
      </p:sp>
      <p:pic>
        <p:nvPicPr>
          <p:cNvPr id="2050" name="Picture 2" descr="C:\Users\jeffwe\AppData\Local\Temp\SNAGHTML2f8e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495" y="1158557"/>
            <a:ext cx="12182475" cy="9753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effwe\AppData\Local\Temp\SNAGHTML6b9f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95" y="1158557"/>
            <a:ext cx="9966780" cy="7581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effwe\AppData\Local\Temp\SNAGHTML6e454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1483678"/>
            <a:ext cx="6572250" cy="5019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1933232758"/>
              </p:ext>
            </p:extLst>
          </p:nvPr>
        </p:nvGraphicFramePr>
        <p:xfrm>
          <a:off x="-1001027" y="1429509"/>
          <a:ext cx="7613076" cy="51280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8569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fade">
                                      <p:cBhvr>
                                        <p:cTn id="25"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3275012" y="533400"/>
            <a:ext cx="8382000" cy="1523494"/>
          </a:xfrm>
        </p:spPr>
        <p:txBody>
          <a:bodyPr/>
          <a:lstStyle/>
          <a:p>
            <a:r>
              <a:rPr lang="en-US" smtClean="0"/>
              <a:t>Taking Advantage of Centralized Power Management with R3 </a:t>
            </a:r>
            <a:r>
              <a:rPr lang="en-US" sz="3200" i="1" smtClean="0"/>
              <a:t>Enable, Monitor, Configure and Report</a:t>
            </a:r>
            <a:endParaRPr lang="en-US" i="1" dirty="0"/>
          </a:p>
        </p:txBody>
      </p:sp>
    </p:spTree>
    <p:extLst>
      <p:ext uri="{BB962C8B-B14F-4D97-AF65-F5344CB8AC3E}">
        <p14:creationId xmlns:p14="http://schemas.microsoft.com/office/powerpoint/2010/main" val="3565376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845" y="0"/>
            <a:ext cx="6380251" cy="690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3867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92" y="0"/>
            <a:ext cx="6464157" cy="691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089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
            <a:ext cx="6279222" cy="68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35399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229" y="-13886"/>
            <a:ext cx="6299771" cy="687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7604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053" y="0"/>
            <a:ext cx="6402512" cy="687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5767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503" y="-1"/>
            <a:ext cx="6381964" cy="68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73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341" y="-22409"/>
            <a:ext cx="6402512" cy="688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049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09" y="0"/>
            <a:ext cx="5899079" cy="69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0653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540148"/>
          </a:xfrm>
        </p:spPr>
        <p:txBody>
          <a:bodyPr/>
          <a:lstStyle/>
          <a:p>
            <a:r>
              <a:rPr lang="en-US" sz="3900" smtClean="0"/>
              <a:t>Gartner: </a:t>
            </a:r>
            <a:r>
              <a:rPr lang="en-US" sz="3600" smtClean="0"/>
              <a:t>Magic Quadrant for PC Lifecycle Management</a:t>
            </a:r>
            <a:endParaRPr lang="en-US" sz="3600" dirty="0"/>
          </a:p>
        </p:txBody>
      </p:sp>
      <p:sp>
        <p:nvSpPr>
          <p:cNvPr id="3" name="Text Placeholder 2"/>
          <p:cNvSpPr>
            <a:spLocks noGrp="1"/>
          </p:cNvSpPr>
          <p:nvPr>
            <p:ph type="body" sz="quarter" idx="10"/>
          </p:nvPr>
        </p:nvSpPr>
        <p:spPr>
          <a:xfrm>
            <a:off x="519113" y="1447800"/>
            <a:ext cx="8013699" cy="4050340"/>
          </a:xfrm>
        </p:spPr>
        <p:txBody>
          <a:bodyPr/>
          <a:lstStyle/>
          <a:p>
            <a:r>
              <a:rPr lang="en-US" sz="2800" dirty="0" err="1" smtClean="0"/>
              <a:t>ConfigMgr's</a:t>
            </a:r>
            <a:r>
              <a:rPr lang="en-US" sz="2800" dirty="0" smtClean="0"/>
              <a:t> integration with App-V is tight, which Microsoft tightened further with the R3 release of </a:t>
            </a:r>
            <a:r>
              <a:rPr lang="en-US" sz="2800" dirty="0" err="1" smtClean="0"/>
              <a:t>ConfigMgr</a:t>
            </a:r>
            <a:r>
              <a:rPr lang="en-US" sz="2800" dirty="0" smtClean="0"/>
              <a:t>. </a:t>
            </a:r>
          </a:p>
          <a:p>
            <a:r>
              <a:rPr lang="en-US" sz="2800" dirty="0" smtClean="0"/>
              <a:t>Microsoft is developing tight integration with products in important companion areas — for example, System Center Service Manager and Forefront Endpoint Protection</a:t>
            </a:r>
          </a:p>
          <a:p>
            <a:r>
              <a:rPr lang="en-US" sz="2800" dirty="0" err="1" smtClean="0"/>
              <a:t>ConfigMgr</a:t>
            </a:r>
            <a:r>
              <a:rPr lang="en-US" sz="2800" dirty="0" smtClean="0"/>
              <a:t> is a stable product. Since its introduction in August 2007, there have been few product bugs</a:t>
            </a:r>
            <a:endParaRPr lang="en-US" sz="2800" dirty="0"/>
          </a:p>
        </p:txBody>
      </p:sp>
      <p:pic>
        <p:nvPicPr>
          <p:cNvPr id="4" name="Picture 2" descr="Figure 1.Magic Quadrant for PC Configuration Life Cycle Management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301" y="1447800"/>
            <a:ext cx="3200400" cy="292417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055812" y="5562600"/>
            <a:ext cx="6092825" cy="923330"/>
          </a:xfrm>
          <a:prstGeom prst="rect">
            <a:avLst/>
          </a:prstGeom>
        </p:spPr>
        <p:txBody>
          <a:bodyPr>
            <a:spAutoFit/>
          </a:bodyPr>
          <a:lstStyle/>
          <a:p>
            <a:r>
              <a:rPr lang="en-US" dirty="0"/>
              <a:t>“</a:t>
            </a:r>
            <a:r>
              <a:rPr lang="en-US" b="1" i="1" dirty="0"/>
              <a:t>ConfigMgr appeared in Gartner client buying decisions more frequently than any other product in the market in 2010.”</a:t>
            </a:r>
            <a:endParaRPr lang="en-US" dirty="0"/>
          </a:p>
        </p:txBody>
      </p:sp>
    </p:spTree>
    <p:extLst>
      <p:ext uri="{BB962C8B-B14F-4D97-AF65-F5344CB8AC3E}">
        <p14:creationId xmlns:p14="http://schemas.microsoft.com/office/powerpoint/2010/main" val="349572972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4400" dirty="0"/>
              <a:t>Forefront Endpoint Protection </a:t>
            </a:r>
            <a:r>
              <a:rPr lang="en-US" sz="4400" dirty="0" smtClean="0"/>
              <a:t>2010</a:t>
            </a:r>
            <a:br>
              <a:rPr lang="en-US" sz="4400" dirty="0" smtClean="0"/>
            </a:br>
            <a:r>
              <a:rPr lang="en-US" sz="3600" dirty="0" smtClean="0">
                <a:solidFill>
                  <a:schemeClr val="tx2"/>
                </a:solidFill>
              </a:rPr>
              <a:t>Next Generation Of  Forefront Client Security</a:t>
            </a:r>
            <a:endParaRPr lang="en-US" sz="2000" dirty="0">
              <a:solidFill>
                <a:schemeClr val="tx2"/>
              </a:solidFill>
            </a:endParaRPr>
          </a:p>
        </p:txBody>
      </p:sp>
      <p:sp>
        <p:nvSpPr>
          <p:cNvPr id="9" name="Rounded Rectangle 8"/>
          <p:cNvSpPr/>
          <p:nvPr/>
        </p:nvSpPr>
        <p:spPr>
          <a:xfrm>
            <a:off x="684212" y="2591278"/>
            <a:ext cx="3952620" cy="3504722"/>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nchorCtr="0"/>
          <a:lstStyle/>
          <a:p>
            <a:pPr marL="347663"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Built on distribution infrastructure of Microsoft® System Center Configuration Manager software</a:t>
            </a:r>
          </a:p>
          <a:p>
            <a:pPr marL="347663"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Supports all System Center Configuration Manager topologies and enables enterprise-wide scalability</a:t>
            </a:r>
          </a:p>
          <a:p>
            <a:pPr marL="347663"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Facilitates easy migration</a:t>
            </a:r>
          </a:p>
          <a:p>
            <a:pPr marL="347663"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Able to deploy across various operating systems (including Microsoft Windows® client and Microsoft Windows Server ®)</a:t>
            </a:r>
          </a:p>
        </p:txBody>
      </p:sp>
      <p:grpSp>
        <p:nvGrpSpPr>
          <p:cNvPr id="10" name="Group 15"/>
          <p:cNvGrpSpPr/>
          <p:nvPr/>
        </p:nvGrpSpPr>
        <p:grpSpPr>
          <a:xfrm>
            <a:off x="1607414" y="5582252"/>
            <a:ext cx="1572768" cy="1199548"/>
            <a:chOff x="152400" y="2667000"/>
            <a:chExt cx="1905000" cy="1422400"/>
          </a:xfrm>
          <a:effectLst>
            <a:outerShdw blurRad="139700" dist="101600" dir="5400000" algn="t" rotWithShape="0">
              <a:prstClr val="black">
                <a:alpha val="40000"/>
              </a:prstClr>
            </a:outerShdw>
          </a:effectLst>
        </p:grpSpPr>
        <p:pic>
          <p:nvPicPr>
            <p:cNvPr id="11" name="Picture 3" descr="C:\Work\Presentations\Max\images\Display.png"/>
            <p:cNvPicPr>
              <a:picLocks noChangeAspect="1" noChangeArrowheads="1"/>
            </p:cNvPicPr>
            <p:nvPr/>
          </p:nvPicPr>
          <p:blipFill>
            <a:blip r:embed="rId3" cstate="print"/>
            <a:srcRect/>
            <a:stretch>
              <a:fillRect/>
            </a:stretch>
          </p:blipFill>
          <p:spPr bwMode="auto">
            <a:xfrm flipH="1">
              <a:off x="152400" y="2667000"/>
              <a:ext cx="778410" cy="757084"/>
            </a:xfrm>
            <a:prstGeom prst="rect">
              <a:avLst/>
            </a:prstGeom>
            <a:noFill/>
          </p:spPr>
        </p:pic>
        <p:pic>
          <p:nvPicPr>
            <p:cNvPr id="12" name="Picture 3" descr="C:\Work\Presentations\Max\images\Display.png"/>
            <p:cNvPicPr>
              <a:picLocks noChangeAspect="1" noChangeArrowheads="1"/>
            </p:cNvPicPr>
            <p:nvPr/>
          </p:nvPicPr>
          <p:blipFill>
            <a:blip r:embed="rId4" cstate="print"/>
            <a:srcRect/>
            <a:stretch>
              <a:fillRect/>
            </a:stretch>
          </p:blipFill>
          <p:spPr bwMode="auto">
            <a:xfrm flipH="1">
              <a:off x="533400" y="2804652"/>
              <a:ext cx="967116" cy="940619"/>
            </a:xfrm>
            <a:prstGeom prst="rect">
              <a:avLst/>
            </a:prstGeom>
            <a:noFill/>
          </p:spPr>
        </p:pic>
        <p:pic>
          <p:nvPicPr>
            <p:cNvPr id="13" name="Picture 3" descr="C:\Work\Presentations\Max\images\Display.png"/>
            <p:cNvPicPr>
              <a:picLocks noChangeAspect="1" noChangeArrowheads="1"/>
            </p:cNvPicPr>
            <p:nvPr/>
          </p:nvPicPr>
          <p:blipFill>
            <a:blip r:embed="rId4" cstate="print"/>
            <a:srcRect/>
            <a:stretch>
              <a:fillRect/>
            </a:stretch>
          </p:blipFill>
          <p:spPr bwMode="auto">
            <a:xfrm flipH="1">
              <a:off x="948755" y="3011129"/>
              <a:ext cx="1108645" cy="1078271"/>
            </a:xfrm>
            <a:prstGeom prst="rect">
              <a:avLst/>
            </a:prstGeom>
            <a:noFill/>
          </p:spPr>
        </p:pic>
      </p:grpSp>
      <p:sp>
        <p:nvSpPr>
          <p:cNvPr id="14" name="Rounded Rectangle 13"/>
          <p:cNvSpPr/>
          <p:nvPr/>
        </p:nvSpPr>
        <p:spPr>
          <a:xfrm>
            <a:off x="4636832" y="2591278"/>
            <a:ext cx="3362580" cy="2390187"/>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Protection against viruses, spyware, rootkits, and network vulnerabilities</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Productivity-oriented default configuration</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Integrated management of host firewall</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Backed by Microsoft Malware Protection Center</a:t>
            </a:r>
          </a:p>
        </p:txBody>
      </p:sp>
      <p:sp>
        <p:nvSpPr>
          <p:cNvPr id="15" name="Rounded Rectangle 14"/>
          <p:cNvSpPr/>
          <p:nvPr/>
        </p:nvSpPr>
        <p:spPr>
          <a:xfrm>
            <a:off x="8257248" y="2603016"/>
            <a:ext cx="3410877" cy="2226049"/>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Unified management interface for desktop administrators</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Timely and effective alerts</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Simple, operation-oriented policy administration </a:t>
            </a:r>
          </a:p>
          <a:p>
            <a:pPr marL="347663" lvl="4" indent="-347663" fontAlgn="base">
              <a:lnSpc>
                <a:spcPct val="90000"/>
              </a:lnSpc>
              <a:spcBef>
                <a:spcPct val="20000"/>
              </a:spcBef>
              <a:spcAft>
                <a:spcPct val="0"/>
              </a:spcAft>
              <a:buClr>
                <a:schemeClr val="accent2"/>
              </a:buClr>
              <a:buSzPct val="90000"/>
              <a:buBlip>
                <a:blip r:embed="rId2"/>
              </a:buBlip>
            </a:pPr>
            <a:r>
              <a:rPr lang="en-US" sz="1600" dirty="0">
                <a:gradFill>
                  <a:gsLst>
                    <a:gs pos="0">
                      <a:schemeClr val="tx1"/>
                    </a:gs>
                    <a:gs pos="86000">
                      <a:schemeClr val="tx1"/>
                    </a:gs>
                  </a:gsLst>
                  <a:lin ang="5400000" scaled="0"/>
                </a:gradFill>
              </a:rPr>
              <a:t>Historical reporting for security administrators</a:t>
            </a:r>
          </a:p>
        </p:txBody>
      </p:sp>
      <p:pic>
        <p:nvPicPr>
          <p:cNvPr id="16" name="Picture 2" descr="C:\Work\Presentations\Max\images\User.png"/>
          <p:cNvPicPr>
            <a:picLocks noChangeAspect="1" noChangeArrowheads="1"/>
          </p:cNvPicPr>
          <p:nvPr/>
        </p:nvPicPr>
        <p:blipFill>
          <a:blip r:embed="rId5" cstate="print"/>
          <a:srcRect/>
          <a:stretch>
            <a:fillRect/>
          </a:stretch>
        </p:blipFill>
        <p:spPr bwMode="auto">
          <a:xfrm>
            <a:off x="9285895" y="5404524"/>
            <a:ext cx="1300454" cy="1166881"/>
          </a:xfrm>
          <a:prstGeom prst="rect">
            <a:avLst/>
          </a:prstGeom>
          <a:noFill/>
          <a:effectLst>
            <a:outerShdw blurRad="139700" dist="101600" dir="5400000" algn="t" rotWithShape="0">
              <a:prstClr val="black">
                <a:alpha val="40000"/>
              </a:prstClr>
            </a:outerShdw>
          </a:effectLst>
        </p:spPr>
      </p:pic>
      <p:pic>
        <p:nvPicPr>
          <p:cNvPr id="20" name="Picture 1" descr="C:\Work\Presentations\Max\images\Padlock.png"/>
          <p:cNvPicPr>
            <a:picLocks noChangeAspect="1" noChangeArrowheads="1"/>
          </p:cNvPicPr>
          <p:nvPr/>
        </p:nvPicPr>
        <p:blipFill>
          <a:blip r:embed="rId6" cstate="print"/>
          <a:srcRect/>
          <a:stretch>
            <a:fillRect/>
          </a:stretch>
        </p:blipFill>
        <p:spPr bwMode="auto">
          <a:xfrm>
            <a:off x="5790441" y="5579824"/>
            <a:ext cx="1173109" cy="991581"/>
          </a:xfrm>
          <a:prstGeom prst="rect">
            <a:avLst/>
          </a:prstGeom>
          <a:noFill/>
          <a:effectLst>
            <a:outerShdw blurRad="139700" dist="101600" dir="5400000" algn="t" rotWithShape="0">
              <a:prstClr val="black">
                <a:alpha val="40000"/>
              </a:prstClr>
            </a:outerShdw>
          </a:effectLst>
        </p:spPr>
      </p:pic>
      <p:sp>
        <p:nvSpPr>
          <p:cNvPr id="24" name="Rounded Rectangle 23"/>
          <p:cNvSpPr/>
          <p:nvPr/>
        </p:nvSpPr>
        <p:spPr bwMode="auto">
          <a:xfrm>
            <a:off x="1169295" y="1779344"/>
            <a:ext cx="2524818" cy="636793"/>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marL="0" lvl="4" defTabSz="914099" fontAlgn="base">
              <a:spcBef>
                <a:spcPts val="1200"/>
              </a:spcBef>
              <a:spcAft>
                <a:spcPct val="0"/>
              </a:spcAft>
              <a:buClr>
                <a:schemeClr val="accent2"/>
              </a:buClr>
            </a:pPr>
            <a:r>
              <a:rPr lang="en-US" sz="1600" b="1" spc="-30" dirty="0" smtClean="0">
                <a:solidFill>
                  <a:schemeClr val="tx1"/>
                </a:solidFill>
                <a:effectLst>
                  <a:outerShdw blurRad="50800" dist="38100" dir="5400000" algn="t" rotWithShape="0">
                    <a:prstClr val="black">
                      <a:alpha val="40000"/>
                    </a:prstClr>
                  </a:outerShdw>
                </a:effectLst>
              </a:rPr>
              <a:t>Ease of Deployment</a:t>
            </a:r>
            <a:endParaRPr lang="en-US" sz="1600" b="1" spc="-30" dirty="0">
              <a:solidFill>
                <a:schemeClr val="tx1"/>
              </a:solidFill>
              <a:effectLst>
                <a:outerShdw blurRad="50800" dist="38100" dir="5400000" algn="t" rotWithShape="0">
                  <a:prstClr val="black">
                    <a:alpha val="40000"/>
                  </a:prstClr>
                </a:outerShdw>
              </a:effectLst>
            </a:endParaRPr>
          </a:p>
        </p:txBody>
      </p:sp>
      <p:sp>
        <p:nvSpPr>
          <p:cNvPr id="25" name="Rounded Rectangle 24"/>
          <p:cNvSpPr/>
          <p:nvPr/>
        </p:nvSpPr>
        <p:spPr bwMode="auto">
          <a:xfrm>
            <a:off x="4865543" y="1779344"/>
            <a:ext cx="2585731" cy="636794"/>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sz="1600" b="1" spc="-30" dirty="0">
                <a:solidFill>
                  <a:schemeClr val="tx1"/>
                </a:solidFill>
                <a:effectLst>
                  <a:outerShdw blurRad="50800" dist="38100" dir="5400000" algn="t" rotWithShape="0">
                    <a:prstClr val="black">
                      <a:alpha val="40000"/>
                    </a:prstClr>
                  </a:outerShdw>
                </a:effectLst>
              </a:rPr>
              <a:t>Enhanced Protection </a:t>
            </a:r>
            <a:endParaRPr lang="en-US" sz="1600" b="1" spc="-30" dirty="0" smtClean="0">
              <a:solidFill>
                <a:schemeClr val="tx1"/>
              </a:solidFill>
              <a:effectLst>
                <a:outerShdw blurRad="50800" dist="38100" dir="5400000" algn="t" rotWithShape="0">
                  <a:prstClr val="black">
                    <a:alpha val="40000"/>
                  </a:prstClr>
                </a:outerShdw>
              </a:effectLst>
            </a:endParaRPr>
          </a:p>
        </p:txBody>
      </p:sp>
      <p:sp>
        <p:nvSpPr>
          <p:cNvPr id="26" name="Rounded Rectangle 25"/>
          <p:cNvSpPr/>
          <p:nvPr/>
        </p:nvSpPr>
        <p:spPr bwMode="auto">
          <a:xfrm>
            <a:off x="8596613" y="1779344"/>
            <a:ext cx="2331058" cy="636794"/>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sz="1600" b="1" spc="-30" dirty="0">
                <a:solidFill>
                  <a:schemeClr val="tx1"/>
                </a:solidFill>
                <a:effectLst>
                  <a:outerShdw blurRad="50800" dist="38100" dir="5400000" algn="t" rotWithShape="0">
                    <a:prstClr val="black">
                      <a:alpha val="40000"/>
                    </a:prstClr>
                  </a:outerShdw>
                </a:effectLst>
              </a:rPr>
              <a:t>Simplified Desktop Management</a:t>
            </a:r>
          </a:p>
        </p:txBody>
      </p:sp>
    </p:spTree>
    <p:extLst>
      <p:ext uri="{BB962C8B-B14F-4D97-AF65-F5344CB8AC3E}">
        <p14:creationId xmlns:p14="http://schemas.microsoft.com/office/powerpoint/2010/main" val="33923945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37212" y="914400"/>
            <a:ext cx="6030913" cy="5022914"/>
          </a:xfrm>
        </p:spPr>
        <p:txBody>
          <a:bodyPr/>
          <a:lstStyle/>
          <a:p>
            <a:pPr marL="0" indent="0">
              <a:buNone/>
            </a:pPr>
            <a:endParaRPr lang="en-US" dirty="0">
              <a:solidFill>
                <a:schemeClr val="tx1"/>
              </a:solidFill>
            </a:endParaRPr>
          </a:p>
          <a:p>
            <a:pPr marL="0" indent="0">
              <a:buNone/>
            </a:pPr>
            <a:r>
              <a:rPr lang="en-US" dirty="0" smtClean="0">
                <a:solidFill>
                  <a:schemeClr val="tx1"/>
                </a:solidFill>
              </a:rPr>
              <a:t>Manage Embedded Device Collections &amp; Reports</a:t>
            </a:r>
          </a:p>
          <a:p>
            <a:pPr marL="0" indent="0">
              <a:buNone/>
            </a:pPr>
            <a:endParaRPr lang="en-US" dirty="0" smtClean="0">
              <a:solidFill>
                <a:schemeClr val="tx1"/>
              </a:solidFill>
            </a:endParaRPr>
          </a:p>
          <a:p>
            <a:pPr marL="0" indent="0">
              <a:buNone/>
            </a:pPr>
            <a:r>
              <a:rPr lang="en-US" dirty="0" smtClean="0">
                <a:solidFill>
                  <a:schemeClr val="tx1"/>
                </a:solidFill>
              </a:rPr>
              <a:t>Deploy Updates to Write Filter-Protected Devices</a:t>
            </a:r>
          </a:p>
          <a:p>
            <a:pPr marL="0" indent="0">
              <a:buNone/>
            </a:pPr>
            <a:endParaRPr lang="en-US" dirty="0" smtClean="0">
              <a:solidFill>
                <a:schemeClr val="tx1"/>
              </a:solidFill>
            </a:endParaRPr>
          </a:p>
          <a:p>
            <a:pPr marL="0" indent="0">
              <a:buNone/>
            </a:pPr>
            <a:r>
              <a:rPr lang="en-US" dirty="0" smtClean="0">
                <a:solidFill>
                  <a:schemeClr val="tx1"/>
                </a:solidFill>
              </a:rPr>
              <a:t>Deploy Embedded OS Using OEM Device Imaging Solutions</a:t>
            </a:r>
          </a:p>
          <a:p>
            <a:pPr marL="0" indent="0">
              <a:buNone/>
            </a:pPr>
            <a:endParaRPr lang="en-US" dirty="0">
              <a:solidFill>
                <a:schemeClr val="tx1"/>
              </a:solidFill>
            </a:endParaRPr>
          </a:p>
        </p:txBody>
      </p:sp>
      <p:sp>
        <p:nvSpPr>
          <p:cNvPr id="2" name="TextBox 1"/>
          <p:cNvSpPr txBox="1"/>
          <p:nvPr/>
        </p:nvSpPr>
        <p:spPr>
          <a:xfrm>
            <a:off x="914399" y="4419600"/>
            <a:ext cx="4570413" cy="553998"/>
          </a:xfrm>
          <a:prstGeom prst="rect">
            <a:avLst/>
          </a:prstGeom>
          <a:noFill/>
        </p:spPr>
        <p:txBody>
          <a:bodyPr wrap="square" lIns="0" tIns="0" rIns="0" bIns="0" rtlCol="0">
            <a:spAutoFit/>
          </a:bodyPr>
          <a:lstStyle/>
          <a:p>
            <a:r>
              <a:rPr lang="en-US" dirty="0" smtClean="0"/>
              <a:t>Extending Configuration Manager 2007 to Manage Embedded Devices</a:t>
            </a:r>
          </a:p>
        </p:txBody>
      </p:sp>
      <p:pic>
        <p:nvPicPr>
          <p:cNvPr id="5" name="Picture 3" descr="\\Tkzaw-pro-12\mydocs6\cuongp\My Documents\My Pictures\WinEmbed-DM11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95401"/>
            <a:ext cx="4083082" cy="302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81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for Configuration Manager 2012</a:t>
            </a:r>
            <a:endParaRPr lang="en-US" dirty="0"/>
          </a:p>
        </p:txBody>
      </p:sp>
      <p:sp>
        <p:nvSpPr>
          <p:cNvPr id="3" name="Content Placeholder 2"/>
          <p:cNvSpPr>
            <a:spLocks noGrp="1"/>
          </p:cNvSpPr>
          <p:nvPr>
            <p:ph idx="1"/>
          </p:nvPr>
        </p:nvSpPr>
        <p:spPr/>
        <p:txBody>
          <a:bodyPr/>
          <a:lstStyle/>
          <a:p>
            <a:r>
              <a:rPr lang="en-US" smtClean="0"/>
              <a:t>Flatten hierarchy where possible</a:t>
            </a:r>
          </a:p>
          <a:p>
            <a:r>
              <a:rPr lang="en-US" smtClean="0"/>
              <a:t>Plan for Windows Server 2008, SQL 2008, and 64-bit</a:t>
            </a:r>
          </a:p>
          <a:p>
            <a:r>
              <a:rPr lang="en-US" smtClean="0"/>
              <a:t>Start implementing BranchCache™ with Configuration Manager 2007 SP2</a:t>
            </a:r>
          </a:p>
          <a:p>
            <a:r>
              <a:rPr lang="en-US" smtClean="0"/>
              <a:t>Move from web reporting to SQL Reporting Services</a:t>
            </a:r>
          </a:p>
          <a:p>
            <a:r>
              <a:rPr lang="en-US" smtClean="0"/>
              <a:t>Avoid mixing user &amp; devices in collection definitions</a:t>
            </a:r>
          </a:p>
          <a:p>
            <a:r>
              <a:rPr lang="en-US" smtClean="0"/>
              <a:t>Use UNC (\\server\myapp\myapp.msi) in package source path instead of local path (d:\myapp)</a:t>
            </a:r>
          </a:p>
          <a:p>
            <a:endParaRPr lang="en-US" dirty="0" smtClean="0"/>
          </a:p>
        </p:txBody>
      </p:sp>
    </p:spTree>
    <p:extLst>
      <p:ext uri="{BB962C8B-B14F-4D97-AF65-F5344CB8AC3E}">
        <p14:creationId xmlns:p14="http://schemas.microsoft.com/office/powerpoint/2010/main" val="15733902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Things you can do next</a:t>
            </a:r>
            <a:endParaRPr lang="en-US" dirty="0"/>
          </a:p>
        </p:txBody>
      </p:sp>
      <p:sp>
        <p:nvSpPr>
          <p:cNvPr id="6" name="Text Placeholder 5"/>
          <p:cNvSpPr>
            <a:spLocks noGrp="1"/>
          </p:cNvSpPr>
          <p:nvPr>
            <p:ph type="body" sz="quarter" idx="10"/>
          </p:nvPr>
        </p:nvSpPr>
        <p:spPr>
          <a:xfrm>
            <a:off x="519112" y="1447799"/>
            <a:ext cx="11149013" cy="4247317"/>
          </a:xfrm>
        </p:spPr>
        <p:txBody>
          <a:bodyPr/>
          <a:lstStyle/>
          <a:p>
            <a:r>
              <a:rPr lang="en-US" sz="2000" dirty="0" smtClean="0"/>
              <a:t>Download the beta of </a:t>
            </a:r>
            <a:r>
              <a:rPr lang="en-US" sz="2000" dirty="0" err="1" smtClean="0"/>
              <a:t>ConfigMgr</a:t>
            </a:r>
            <a:r>
              <a:rPr lang="en-US" sz="2000" dirty="0" smtClean="0"/>
              <a:t> 2012 – </a:t>
            </a:r>
            <a:r>
              <a:rPr lang="en-US" sz="2000" dirty="0" smtClean="0">
                <a:hlinkClick r:id="rId2"/>
              </a:rPr>
              <a:t>http://go.microsoft.com/fwlink/?LinkId=193914</a:t>
            </a:r>
            <a:endParaRPr lang="en-US" sz="2000" dirty="0" smtClean="0"/>
          </a:p>
          <a:p>
            <a:r>
              <a:rPr lang="en-US" sz="2000" dirty="0" smtClean="0"/>
              <a:t>Download the VHDs – </a:t>
            </a:r>
            <a:r>
              <a:rPr lang="en-US" sz="2000" dirty="0" smtClean="0">
                <a:hlinkClick r:id="rId3"/>
              </a:rPr>
              <a:t>http://blogs.technet.com/b/systemcenter/archive/2010/10/21/looking-for-vhds.aspx</a:t>
            </a:r>
            <a:endParaRPr lang="en-US" sz="2000" dirty="0" smtClean="0"/>
          </a:p>
          <a:p>
            <a:r>
              <a:rPr lang="en-US" sz="2000" dirty="0" smtClean="0"/>
              <a:t>Work through the TechNet Virtual Labs – </a:t>
            </a:r>
            <a:r>
              <a:rPr lang="en-US" sz="2000" dirty="0" smtClean="0">
                <a:hlinkClick r:id="rId4"/>
              </a:rPr>
              <a:t>http://blogs.technet.com/b/systemcenter/archive/2010/10/05/configuration-manager-v-next-virtual-labs-announcement.aspx</a:t>
            </a:r>
            <a:endParaRPr lang="en-US" sz="2000" dirty="0" smtClean="0"/>
          </a:p>
          <a:p>
            <a:r>
              <a:rPr lang="en-US" sz="2000" dirty="0" smtClean="0"/>
              <a:t>Participate in the Community Evaluation Program -</a:t>
            </a:r>
            <a:r>
              <a:rPr lang="en-US" sz="2000" dirty="0" smtClean="0">
                <a:hlinkClick r:id="rId5"/>
              </a:rPr>
              <a:t>http://blogs.technet.com/b/</a:t>
            </a:r>
            <a:r>
              <a:rPr lang="en-US" sz="2000" dirty="0" err="1" smtClean="0">
                <a:hlinkClick r:id="rId5"/>
              </a:rPr>
              <a:t>systemcenter</a:t>
            </a:r>
            <a:r>
              <a:rPr lang="en-US" sz="2000" dirty="0" smtClean="0">
                <a:hlinkClick r:id="rId5"/>
              </a:rPr>
              <a:t>/archive/2010/09/17/announcing-the-configuration-manager-v-next-community-evaluation-program.aspx</a:t>
            </a:r>
            <a:endParaRPr lang="en-US" sz="2000" dirty="0" smtClean="0"/>
          </a:p>
          <a:p>
            <a:r>
              <a:rPr lang="en-US" sz="2000" dirty="0" smtClean="0"/>
              <a:t>Join the Conversation on Twitter (#</a:t>
            </a:r>
            <a:r>
              <a:rPr lang="en-US" sz="2000" dirty="0" err="1" smtClean="0"/>
              <a:t>sysctr</a:t>
            </a:r>
            <a:r>
              <a:rPr lang="en-US" sz="2000" dirty="0" smtClean="0"/>
              <a:t>)</a:t>
            </a:r>
          </a:p>
          <a:p>
            <a:r>
              <a:rPr lang="en-US" sz="2000" dirty="0" smtClean="0"/>
              <a:t>Follow our blog - </a:t>
            </a:r>
            <a:r>
              <a:rPr lang="en-US" sz="2000" dirty="0" smtClean="0">
                <a:hlinkClick r:id="rId6"/>
              </a:rPr>
              <a:t>http://blogs.technet.com/b/systemcenter/</a:t>
            </a:r>
            <a:r>
              <a:rPr lang="en-US" sz="2000" dirty="0" smtClean="0"/>
              <a:t> and website - </a:t>
            </a:r>
            <a:r>
              <a:rPr lang="en-US" sz="2000" dirty="0" smtClean="0">
                <a:hlinkClick r:id="rId7"/>
              </a:rPr>
              <a:t>http://www.microsoft.com/systemcenter/en/us/configuration-manager.aspx</a:t>
            </a:r>
            <a:endParaRPr lang="en-US" sz="2000" dirty="0" smtClean="0"/>
          </a:p>
          <a:p>
            <a:r>
              <a:rPr lang="en-US" sz="2000" dirty="0" smtClean="0"/>
              <a:t>Program overview is here - </a:t>
            </a:r>
            <a:r>
              <a:rPr lang="en-US" sz="2000" dirty="0" smtClean="0">
                <a:hlinkClick r:id="rId8"/>
              </a:rPr>
              <a:t>http://blogs.technet.com/b/systemcenter/archive/2010/09/21/what-program-is-right-for-my-organization.aspx</a:t>
            </a:r>
            <a:endParaRPr lang="en-US" sz="2000" dirty="0" smtClean="0"/>
          </a:p>
        </p:txBody>
      </p:sp>
    </p:spTree>
    <p:extLst>
      <p:ext uri="{BB962C8B-B14F-4D97-AF65-F5344CB8AC3E}">
        <p14:creationId xmlns:p14="http://schemas.microsoft.com/office/powerpoint/2010/main" val="10379794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413248" y="850391"/>
            <a:ext cx="6656832" cy="573024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2" name="Title 1"/>
          <p:cNvSpPr>
            <a:spLocks noGrp="1"/>
          </p:cNvSpPr>
          <p:nvPr>
            <p:ph type="title"/>
          </p:nvPr>
        </p:nvSpPr>
        <p:spPr/>
        <p:txBody>
          <a:bodyPr/>
          <a:lstStyle/>
          <a:p>
            <a:r>
              <a:rPr lang="en-US" smtClean="0"/>
              <a:t>The System Center Alliance</a:t>
            </a:r>
            <a:endParaRPr lang="en-US" dirty="0"/>
          </a:p>
        </p:txBody>
      </p:sp>
      <p:sp>
        <p:nvSpPr>
          <p:cNvPr id="7" name="Text Placeholder 6"/>
          <p:cNvSpPr>
            <a:spLocks noGrp="1"/>
          </p:cNvSpPr>
          <p:nvPr>
            <p:ph type="body" sz="quarter" idx="10"/>
          </p:nvPr>
        </p:nvSpPr>
        <p:spPr/>
        <p:txBody>
          <a:bodyPr/>
          <a:lstStyle/>
          <a:p>
            <a:r>
              <a:rPr lang="en-US" smtClean="0"/>
              <a:t>165 ISV partners </a:t>
            </a:r>
            <a:br>
              <a:rPr lang="en-US" smtClean="0"/>
            </a:br>
            <a:r>
              <a:rPr lang="en-US" smtClean="0"/>
              <a:t>selling solutions </a:t>
            </a:r>
            <a:br>
              <a:rPr lang="en-US" smtClean="0"/>
            </a:br>
            <a:r>
              <a:rPr lang="en-US" smtClean="0"/>
              <a:t>built on the System </a:t>
            </a:r>
            <a:br>
              <a:rPr lang="en-US" smtClean="0"/>
            </a:br>
            <a:r>
              <a:rPr lang="en-US" smtClean="0"/>
              <a:t>Center portfolio</a:t>
            </a:r>
          </a:p>
          <a:p>
            <a:r>
              <a:rPr lang="en-US" smtClean="0"/>
              <a:t>Ecosystem grew by </a:t>
            </a:r>
            <a:br>
              <a:rPr lang="en-US" smtClean="0"/>
            </a:br>
            <a:r>
              <a:rPr lang="en-US" smtClean="0"/>
              <a:t>95% over last year</a:t>
            </a: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392" y="996695"/>
            <a:ext cx="5443538" cy="540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4835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Sessions – Breakout</a:t>
            </a:r>
            <a:endParaRPr lang="en-US" dirty="0"/>
          </a:p>
        </p:txBody>
      </p:sp>
      <p:sp>
        <p:nvSpPr>
          <p:cNvPr id="5" name="Text Placeholder 4"/>
          <p:cNvSpPr>
            <a:spLocks noGrp="1"/>
          </p:cNvSpPr>
          <p:nvPr>
            <p:ph type="body" sz="quarter" idx="10"/>
          </p:nvPr>
        </p:nvSpPr>
        <p:spPr>
          <a:xfrm>
            <a:off x="519112" y="1447799"/>
            <a:ext cx="11149013" cy="4567404"/>
          </a:xfrm>
        </p:spPr>
        <p:txBody>
          <a:bodyPr/>
          <a:lstStyle/>
          <a:p>
            <a:r>
              <a:rPr lang="en-US" sz="1400" dirty="0" smtClean="0">
                <a:hlinkClick r:id="rId2"/>
              </a:rPr>
              <a:t>PRC08 | Unleash the Power of Microsoft System Center Configuration Manager 2007 OS Deployment</a:t>
            </a:r>
            <a:endParaRPr lang="en-US" sz="1400" dirty="0" smtClean="0"/>
          </a:p>
          <a:p>
            <a:r>
              <a:rPr lang="en-US" sz="1400" dirty="0" smtClean="0">
                <a:hlinkClick r:id="rId3"/>
              </a:rPr>
              <a:t>SIM311 | Microsoft Forefront Endpoint Protection 2010 and Microsoft System Center Deep Dive into Management and Reporting</a:t>
            </a:r>
            <a:r>
              <a:rPr lang="en-US" sz="1400" dirty="0" smtClean="0"/>
              <a:t> </a:t>
            </a:r>
          </a:p>
          <a:p>
            <a:r>
              <a:rPr lang="en-US" sz="1400" dirty="0" smtClean="0">
                <a:hlinkClick r:id="rId4"/>
              </a:rPr>
              <a:t>SIM317 | Planning and Deploying Microsoft Forefront Endpoint Protection 2010 with Microsoft System Center Configuration Manager</a:t>
            </a:r>
            <a:r>
              <a:rPr lang="en-US" sz="1400" dirty="0" smtClean="0"/>
              <a:t> </a:t>
            </a:r>
          </a:p>
          <a:p>
            <a:r>
              <a:rPr lang="en-US" sz="1400" dirty="0" smtClean="0">
                <a:hlinkClick r:id="rId5"/>
              </a:rPr>
              <a:t>SIM330 | Client Management and Protection at Microsoft: Real-World Deployment Case Study of Microsoft Forefront Endpoint Protection</a:t>
            </a:r>
            <a:r>
              <a:rPr lang="en-US" sz="1400" dirty="0" smtClean="0"/>
              <a:t> </a:t>
            </a:r>
          </a:p>
          <a:p>
            <a:r>
              <a:rPr lang="en-US" sz="1400" dirty="0" smtClean="0">
                <a:hlinkClick r:id="rId6"/>
              </a:rPr>
              <a:t>SIM337 | Integrating the Microsoft System Center Stack for Process Compliance and Automation</a:t>
            </a:r>
            <a:r>
              <a:rPr lang="en-US" sz="1400" dirty="0" smtClean="0"/>
              <a:t> </a:t>
            </a:r>
          </a:p>
          <a:p>
            <a:r>
              <a:rPr lang="en-US" sz="1400" dirty="0" smtClean="0">
                <a:hlinkClick r:id="rId7"/>
              </a:rPr>
              <a:t>SIM346 | Microsoft System Center Configuration Manager 2012: Application Management</a:t>
            </a:r>
            <a:r>
              <a:rPr lang="en-US" sz="1400" dirty="0" smtClean="0"/>
              <a:t> </a:t>
            </a:r>
          </a:p>
          <a:p>
            <a:r>
              <a:rPr lang="en-US" sz="1400" dirty="0" smtClean="0">
                <a:hlinkClick r:id="rId8"/>
              </a:rPr>
              <a:t>SIM347 | Microsoft System Center Configuration Manager 2012: Deployment and Infrastructure Technical Overview</a:t>
            </a:r>
            <a:r>
              <a:rPr lang="en-US" sz="1400" dirty="0" smtClean="0"/>
              <a:t> </a:t>
            </a:r>
          </a:p>
          <a:p>
            <a:r>
              <a:rPr lang="en-US" sz="1400" dirty="0" smtClean="0">
                <a:hlinkClick r:id="rId9"/>
              </a:rPr>
              <a:t>SIM348 | Microsoft System Center Configuration Manager 2007 R3: Technical Overview</a:t>
            </a:r>
            <a:r>
              <a:rPr lang="en-US" sz="1400" dirty="0" smtClean="0"/>
              <a:t> </a:t>
            </a:r>
          </a:p>
          <a:p>
            <a:r>
              <a:rPr lang="en-US" sz="1400" dirty="0" smtClean="0">
                <a:hlinkClick r:id="rId10"/>
              </a:rPr>
              <a:t>SIM351 | Microsoft System Center Configuration Manager 2012: Migrating from 2007 to 2012</a:t>
            </a:r>
            <a:r>
              <a:rPr lang="en-US" sz="1400" dirty="0" smtClean="0"/>
              <a:t> </a:t>
            </a:r>
          </a:p>
          <a:p>
            <a:r>
              <a:rPr lang="en-US" sz="1400" dirty="0" smtClean="0">
                <a:hlinkClick r:id="rId11"/>
              </a:rPr>
              <a:t>SIM352 | Microsoft System Center Configuration Manager 2012: Technical Overview</a:t>
            </a:r>
            <a:r>
              <a:rPr lang="en-US" sz="1400" dirty="0" smtClean="0"/>
              <a:t> </a:t>
            </a:r>
          </a:p>
          <a:p>
            <a:r>
              <a:rPr lang="en-US" sz="1400" dirty="0" smtClean="0">
                <a:hlinkClick r:id="rId12"/>
              </a:rPr>
              <a:t>SIM359 | Extending Microsoft System Center Configuration Manager to Specialized Devices with Windows Embedded Device Manager 2011</a:t>
            </a:r>
            <a:r>
              <a:rPr lang="en-US" sz="1400" dirty="0" smtClean="0"/>
              <a:t> </a:t>
            </a:r>
          </a:p>
          <a:p>
            <a:r>
              <a:rPr lang="en-US" sz="1400" dirty="0" smtClean="0">
                <a:hlinkClick r:id="rId13"/>
              </a:rPr>
              <a:t>SIM407 | Microsoft System Center Configuration Manager: Hints, Allegations and Other Things Left Unsaid</a:t>
            </a:r>
            <a:endParaRPr lang="en-US" sz="1400" dirty="0" smtClean="0"/>
          </a:p>
          <a:p>
            <a:r>
              <a:rPr lang="en-US" sz="1400" dirty="0" smtClean="0">
                <a:hlinkClick r:id="rId14"/>
              </a:rPr>
              <a:t>VIR319 | Using Microsoft Enterprise Desktop Virtualization (MED-V) to Solve Windows 7 Application Compatibility</a:t>
            </a:r>
            <a:endParaRPr lang="en-US" sz="1400" dirty="0" smtClean="0"/>
          </a:p>
          <a:p>
            <a:r>
              <a:rPr lang="en-US" sz="1400" dirty="0" smtClean="0">
                <a:hlinkClick r:id="rId15"/>
              </a:rPr>
              <a:t>VIR375-INT | Deploying MED-V 2.0 with Microsoft System Center Configuration Manager 2007</a:t>
            </a:r>
            <a:endParaRPr lang="en-US" sz="1400" dirty="0" smtClean="0"/>
          </a:p>
          <a:p>
            <a:r>
              <a:rPr lang="en-US" sz="1400" dirty="0" smtClean="0">
                <a:hlinkClick r:id="rId16"/>
              </a:rPr>
              <a:t>WCL305 | Deploying the Core Optimized Desktop with Microsoft Deployment Toolkit 2010 and Microsoft System Center Configuration Manager</a:t>
            </a:r>
            <a:endParaRPr lang="en-US" sz="1400" dirty="0" smtClean="0"/>
          </a:p>
          <a:p>
            <a:r>
              <a:rPr lang="en-US" sz="1400" dirty="0" smtClean="0">
                <a:hlinkClick r:id="rId17"/>
              </a:rPr>
              <a:t>WSV303 | Deployment Internals: Mastering Windows Deployment Services</a:t>
            </a:r>
            <a:endParaRPr lang="en-US" sz="1400" dirty="0" smtClean="0"/>
          </a:p>
          <a:p>
            <a:endParaRPr lang="en-US" sz="1400" dirty="0" smtClean="0"/>
          </a:p>
        </p:txBody>
      </p:sp>
    </p:spTree>
    <p:extLst>
      <p:ext uri="{BB962C8B-B14F-4D97-AF65-F5344CB8AC3E}">
        <p14:creationId xmlns:p14="http://schemas.microsoft.com/office/powerpoint/2010/main" val="1635957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Sessions – Labs </a:t>
            </a:r>
            <a:endParaRPr lang="en-US" dirty="0"/>
          </a:p>
        </p:txBody>
      </p:sp>
      <p:sp>
        <p:nvSpPr>
          <p:cNvPr id="3" name="Text Placeholder 2"/>
          <p:cNvSpPr>
            <a:spLocks noGrp="1"/>
          </p:cNvSpPr>
          <p:nvPr>
            <p:ph type="body" sz="quarter" idx="10"/>
          </p:nvPr>
        </p:nvSpPr>
        <p:spPr>
          <a:xfrm>
            <a:off x="519112" y="1447799"/>
            <a:ext cx="11149013" cy="5084469"/>
          </a:xfrm>
        </p:spPr>
        <p:txBody>
          <a:bodyPr/>
          <a:lstStyle/>
          <a:p>
            <a:r>
              <a:rPr lang="en-US" sz="1400" dirty="0" smtClean="0">
                <a:hlinkClick r:id="rId2"/>
              </a:rPr>
              <a:t>OSP382-HOL | Deploying a Virtual Office with Microsoft System Center Configuration Manager</a:t>
            </a:r>
            <a:endParaRPr lang="en-US" sz="1400" dirty="0" smtClean="0"/>
          </a:p>
          <a:p>
            <a:r>
              <a:rPr lang="en-US" sz="1400" dirty="0" smtClean="0">
                <a:hlinkClick r:id="rId3"/>
              </a:rPr>
              <a:t>SIM271-HOL | Extend Microsoft System Center Configuration Manager 2007 to Manage Your Embedded Devices with Windows Embedded Device Manager 2011</a:t>
            </a:r>
            <a:endParaRPr lang="en-US" sz="1400" dirty="0" smtClean="0"/>
          </a:p>
          <a:p>
            <a:r>
              <a:rPr lang="en-US" sz="1400" dirty="0" smtClean="0">
                <a:hlinkClick r:id="rId4"/>
              </a:rPr>
              <a:t>SIM272-HOL | Deploy an Operating System Image to Your Embedded Device Using Windows Embedded Device Manager 2011</a:t>
            </a:r>
            <a:endParaRPr lang="en-US" sz="1400" dirty="0" smtClean="0"/>
          </a:p>
          <a:p>
            <a:r>
              <a:rPr lang="en-US" sz="1400" dirty="0" smtClean="0">
                <a:hlinkClick r:id="rId5"/>
              </a:rPr>
              <a:t>SIM379-HOL | Deploying Microsoft System Center Configuration Manager 2012</a:t>
            </a:r>
            <a:r>
              <a:rPr lang="en-US" sz="1400" dirty="0" smtClean="0"/>
              <a:t> </a:t>
            </a:r>
          </a:p>
          <a:p>
            <a:r>
              <a:rPr lang="en-US" sz="1400" dirty="0" smtClean="0">
                <a:hlinkClick r:id="rId6"/>
              </a:rPr>
              <a:t>SIM380-HOL | Basic Software Distribution in Microsoft System Center Configuration Manager 2012</a:t>
            </a:r>
            <a:endParaRPr lang="en-US" sz="1400" dirty="0" smtClean="0"/>
          </a:p>
          <a:p>
            <a:r>
              <a:rPr lang="en-US" sz="1400" dirty="0" smtClean="0">
                <a:hlinkClick r:id="rId7"/>
              </a:rPr>
              <a:t>SIM381-HOL | Advanced Software Distribution in Microsoft System Center Configuration Manager 2012</a:t>
            </a:r>
            <a:endParaRPr lang="en-US" sz="1400" dirty="0" smtClean="0"/>
          </a:p>
          <a:p>
            <a:r>
              <a:rPr lang="en-US" sz="1400" dirty="0" smtClean="0">
                <a:hlinkClick r:id="rId8"/>
              </a:rPr>
              <a:t>SIM382-HOL | Migrating from Microsoft System Center Configuration Manager 2007 to Configuration Manager 2012</a:t>
            </a:r>
            <a:endParaRPr lang="en-US" sz="1400" dirty="0" smtClean="0"/>
          </a:p>
          <a:p>
            <a:r>
              <a:rPr lang="en-US" sz="1400" dirty="0" smtClean="0">
                <a:hlinkClick r:id="rId9"/>
              </a:rPr>
              <a:t>SIM378-HOL | Introduction to Microsoft System Center Configuration Manager 2012</a:t>
            </a:r>
            <a:r>
              <a:rPr lang="en-US" sz="1400" dirty="0" smtClean="0"/>
              <a:t> </a:t>
            </a:r>
          </a:p>
          <a:p>
            <a:r>
              <a:rPr lang="en-US" sz="1400" dirty="0" smtClean="0">
                <a:hlinkClick r:id="rId10"/>
              </a:rPr>
              <a:t>SIM383-HOL | Implementing Role Based Administration in Microsoft System Center Configuration Manager 2012</a:t>
            </a:r>
            <a:endParaRPr lang="en-US" sz="1400" dirty="0" smtClean="0"/>
          </a:p>
          <a:p>
            <a:r>
              <a:rPr lang="en-US" sz="1400" dirty="0" smtClean="0">
                <a:hlinkClick r:id="rId11"/>
              </a:rPr>
              <a:t>SIM384-HOL | Deploying a Microsoft System Center Configuration Manager 2012 Hierarchy</a:t>
            </a:r>
            <a:endParaRPr lang="en-US" sz="1400" dirty="0" smtClean="0"/>
          </a:p>
          <a:p>
            <a:r>
              <a:rPr lang="en-US" sz="1400" dirty="0" smtClean="0">
                <a:hlinkClick r:id="rId12"/>
              </a:rPr>
              <a:t>SIM385-HOL | Implementing Settings Management in Microsoft System Center Configuration Manager 2012</a:t>
            </a:r>
            <a:endParaRPr lang="en-US" sz="1400" dirty="0" smtClean="0"/>
          </a:p>
          <a:p>
            <a:r>
              <a:rPr lang="en-US" sz="1400" dirty="0" smtClean="0">
                <a:hlinkClick r:id="rId13"/>
              </a:rPr>
              <a:t>SIM386-HOL | Implementing Software Updates in Microsoft System Center Configuration Manager 2012</a:t>
            </a:r>
            <a:endParaRPr lang="en-US" sz="1400" dirty="0" smtClean="0"/>
          </a:p>
          <a:p>
            <a:r>
              <a:rPr lang="en-US" sz="1400" dirty="0" smtClean="0">
                <a:hlinkClick r:id="rId14"/>
              </a:rPr>
              <a:t>SIM387-HOL | Maintaining Healthy Clients in Microsoft System Center Configuration Manager 2012</a:t>
            </a:r>
            <a:endParaRPr lang="en-US" sz="1400" dirty="0" smtClean="0"/>
          </a:p>
          <a:p>
            <a:r>
              <a:rPr lang="en-US" sz="1400" dirty="0" smtClean="0">
                <a:hlinkClick r:id="rId15"/>
              </a:rPr>
              <a:t>SIM388-HOL | Deploying Microsoft System Center Configuration Manager 2012 Device Management</a:t>
            </a:r>
            <a:endParaRPr lang="en-US" sz="1400" dirty="0" smtClean="0"/>
          </a:p>
          <a:p>
            <a:r>
              <a:rPr lang="en-US" sz="1400" dirty="0" smtClean="0">
                <a:hlinkClick r:id="rId16"/>
              </a:rPr>
              <a:t>SIM389-HOL | Deploying Windows 7 with Microsoft System Center Configuration Manager 2007</a:t>
            </a:r>
            <a:endParaRPr lang="en-US" sz="1400" dirty="0" smtClean="0"/>
          </a:p>
          <a:p>
            <a:r>
              <a:rPr lang="en-US" sz="1400" dirty="0" smtClean="0">
                <a:hlinkClick r:id="rId17"/>
              </a:rPr>
              <a:t>SIM390-HOL | Microsoft Forefront Endpoint Protection (FEP) 2012 Beta Overview</a:t>
            </a:r>
            <a:endParaRPr lang="en-US" sz="1400" dirty="0" smtClean="0"/>
          </a:p>
          <a:p>
            <a:r>
              <a:rPr lang="en-US" sz="1400" dirty="0" smtClean="0">
                <a:hlinkClick r:id="rId18"/>
              </a:rPr>
              <a:t>SIM394-HOL | Microsoft Forefront Endpoint Protection 2010 Overview</a:t>
            </a:r>
            <a:endParaRPr lang="en-US" sz="1400" dirty="0" smtClean="0"/>
          </a:p>
          <a:p>
            <a:r>
              <a:rPr lang="en-US" sz="1400" dirty="0" smtClean="0">
                <a:hlinkClick r:id="rId19"/>
              </a:rPr>
              <a:t>WCL372-HOL | Deploying the Core Optimized Desktop with Microsoft Deployment Toolkit 2010 and System Center Configuration Manager</a:t>
            </a:r>
            <a:endParaRPr lang="en-US" sz="1400" dirty="0" smtClean="0"/>
          </a:p>
          <a:p>
            <a:r>
              <a:rPr lang="en-US" sz="1400" dirty="0" smtClean="0">
                <a:hlinkClick r:id="rId20"/>
              </a:rPr>
              <a:t>WCL374-HOL | Getting Started with Microsoft Deployment Toolkit 2010</a:t>
            </a:r>
            <a:endParaRPr lang="en-US" sz="1400" dirty="0" smtClean="0"/>
          </a:p>
          <a:p>
            <a:endParaRPr lang="en-US" sz="1400" dirty="0"/>
          </a:p>
        </p:txBody>
      </p:sp>
    </p:spTree>
    <p:extLst>
      <p:ext uri="{BB962C8B-B14F-4D97-AF65-F5344CB8AC3E}">
        <p14:creationId xmlns:p14="http://schemas.microsoft.com/office/powerpoint/2010/main" val="4634216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6680768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084878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5068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Sync\DVD_Art\DVD_ART36\Logos\System Center\System Center Configuration Manager 2007 R3\System_Center-Configuration_Manager_2007_R3_v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1" y="1066800"/>
            <a:ext cx="83464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654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1911464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black">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2011 Microsoft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Corporation. All rights reserved. Microsoft, Windows, Windows Vista and other product names are or may be registered trademarks and/or trademarks in the U.S. and/or other countries.</a:t>
            </a:r>
          </a:p>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MAKES NO WARRANTIES, EXPRESS, IMPLIED OR STATUTORY, AS TO THE INFORMATION IN THIS PRESENTATION.</a:t>
            </a:r>
          </a:p>
        </p:txBody>
      </p:sp>
      <p:pic>
        <p:nvPicPr>
          <p:cNvPr id="7" name="Picture 2" descr="C:\Users\sean\Pictures\DVD_ART36\Logos\MICROSOFT (brand)\Microsoft corporate logo white.png"/>
          <p:cNvPicPr>
            <a:picLocks noChangeAspect="1" noChangeArrowheads="1"/>
          </p:cNvPicPr>
          <p:nvPr/>
        </p:nvPicPr>
        <p:blipFill>
          <a:blip r:embed="rId2"/>
          <a:srcRect/>
          <a:stretch>
            <a:fillRect/>
          </a:stretch>
        </p:blipFill>
        <p:spPr bwMode="invGray">
          <a:xfrm>
            <a:off x="3260725" y="2943225"/>
            <a:ext cx="5667375" cy="971550"/>
          </a:xfrm>
          <a:prstGeom prst="rect">
            <a:avLst/>
          </a:prstGeom>
          <a:noFill/>
        </p:spPr>
      </p:pic>
    </p:spTree>
    <p:extLst>
      <p:ext uri="{BB962C8B-B14F-4D97-AF65-F5344CB8AC3E}">
        <p14:creationId xmlns:p14="http://schemas.microsoft.com/office/powerpoint/2010/main" val="110572485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51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Manager 2007 R3</a:t>
            </a:r>
            <a:endParaRPr lang="en-US" dirty="0"/>
          </a:p>
        </p:txBody>
      </p:sp>
      <p:sp>
        <p:nvSpPr>
          <p:cNvPr id="3" name="Text Placeholder 2"/>
          <p:cNvSpPr>
            <a:spLocks noGrp="1"/>
          </p:cNvSpPr>
          <p:nvPr>
            <p:ph type="body" sz="quarter" idx="10"/>
          </p:nvPr>
        </p:nvSpPr>
        <p:spPr/>
        <p:txBody>
          <a:bodyPr/>
          <a:lstStyle/>
          <a:p>
            <a:r>
              <a:rPr lang="en-US" smtClean="0"/>
              <a:t>Scale Increase</a:t>
            </a:r>
          </a:p>
          <a:p>
            <a:r>
              <a:rPr lang="en-US" smtClean="0"/>
              <a:t>Performance enhancements</a:t>
            </a:r>
          </a:p>
          <a:p>
            <a:r>
              <a:rPr lang="en-US" smtClean="0"/>
              <a:t>Admin Console improvements</a:t>
            </a:r>
          </a:p>
          <a:p>
            <a:r>
              <a:rPr lang="en-US" smtClean="0"/>
              <a:t>Resource management improvements</a:t>
            </a:r>
          </a:p>
          <a:p>
            <a:r>
              <a:rPr lang="en-US" smtClean="0"/>
              <a:t>OS Deployment OEM Pre Stage media</a:t>
            </a:r>
          </a:p>
          <a:p>
            <a:r>
              <a:rPr lang="en-US" smtClean="0"/>
              <a:t>Power Management</a:t>
            </a:r>
          </a:p>
          <a:p>
            <a:endParaRPr lang="en-US" smtClean="0"/>
          </a:p>
          <a:p>
            <a:endParaRPr lang="en-US" smtClean="0"/>
          </a:p>
          <a:p>
            <a:endParaRPr lang="en-US" dirty="0"/>
          </a:p>
        </p:txBody>
      </p:sp>
    </p:spTree>
    <p:extLst>
      <p:ext uri="{BB962C8B-B14F-4D97-AF65-F5344CB8AC3E}">
        <p14:creationId xmlns:p14="http://schemas.microsoft.com/office/powerpoint/2010/main" val="6722146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Improvements in R3</a:t>
            </a:r>
            <a:endParaRPr lang="en-US" dirty="0"/>
          </a:p>
        </p:txBody>
      </p:sp>
      <p:sp>
        <p:nvSpPr>
          <p:cNvPr id="3" name="Content Placeholder 2"/>
          <p:cNvSpPr>
            <a:spLocks noGrp="1"/>
          </p:cNvSpPr>
          <p:nvPr>
            <p:ph type="body" sz="quarter" idx="10"/>
          </p:nvPr>
        </p:nvSpPr>
        <p:spPr>
          <a:xfrm>
            <a:off x="519113" y="1447801"/>
            <a:ext cx="11149013" cy="5601533"/>
          </a:xfrm>
        </p:spPr>
        <p:txBody>
          <a:bodyPr/>
          <a:lstStyle/>
          <a:p>
            <a:r>
              <a:rPr lang="en-US" sz="4000" smtClean="0"/>
              <a:t>Supports 300,000 clients when using the default settings for all Configuration Manager 2007 features</a:t>
            </a:r>
          </a:p>
          <a:p>
            <a:pPr>
              <a:buNone/>
            </a:pPr>
            <a:endParaRPr lang="en-US" sz="4000" smtClean="0"/>
          </a:p>
          <a:p>
            <a:pPr>
              <a:buNone/>
            </a:pPr>
            <a:r>
              <a:rPr lang="en-US" sz="4000" smtClean="0"/>
              <a:t>	NOTE: No change to other site and site role supported numbers </a:t>
            </a:r>
            <a:r>
              <a:rPr lang="en-US" sz="4000" i="1" smtClean="0"/>
              <a:t>(at the site role level)</a:t>
            </a:r>
          </a:p>
          <a:p>
            <a:pPr>
              <a:buNone/>
            </a:pPr>
            <a:endParaRPr lang="en-US" sz="4000" smtClean="0"/>
          </a:p>
          <a:p>
            <a:pPr>
              <a:buNone/>
            </a:pPr>
            <a:endParaRPr lang="en-US" sz="4000" smtClean="0"/>
          </a:p>
          <a:p>
            <a:endParaRPr lang="en-US" sz="4000" dirty="0"/>
          </a:p>
        </p:txBody>
      </p:sp>
    </p:spTree>
    <p:extLst>
      <p:ext uri="{BB962C8B-B14F-4D97-AF65-F5344CB8AC3E}">
        <p14:creationId xmlns:p14="http://schemas.microsoft.com/office/powerpoint/2010/main" val="13327986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jeffwe\AppData\Local\Temp\SNAGHTML56d4e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0"/>
            <a:ext cx="9753600" cy="691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effwe\AppData\Local\Temp\SNAGHTML56873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19050"/>
            <a:ext cx="9782175" cy="6915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968064763"/>
              </p:ext>
            </p:extLst>
          </p:nvPr>
        </p:nvGraphicFramePr>
        <p:xfrm>
          <a:off x="519113" y="1745932"/>
          <a:ext cx="5473726" cy="5112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519112" y="228600"/>
            <a:ext cx="11149013" cy="1107996"/>
          </a:xfrm>
        </p:spPr>
        <p:txBody>
          <a:bodyPr/>
          <a:lstStyle/>
          <a:p>
            <a:r>
              <a:rPr lang="en-US" dirty="0"/>
              <a:t>Scale and Performance </a:t>
            </a:r>
            <a:r>
              <a:rPr lang="en-US" dirty="0" smtClean="0"/>
              <a:t>Improvements </a:t>
            </a:r>
            <a:br>
              <a:rPr lang="en-US" dirty="0" smtClean="0"/>
            </a:br>
            <a:r>
              <a:rPr lang="en-US" sz="3600" dirty="0" smtClean="0">
                <a:solidFill>
                  <a:schemeClr val="tx2"/>
                </a:solidFill>
              </a:rPr>
              <a:t>Collection </a:t>
            </a:r>
            <a:r>
              <a:rPr lang="en-US" sz="3600" dirty="0">
                <a:solidFill>
                  <a:schemeClr val="tx2"/>
                </a:solidFill>
              </a:rPr>
              <a:t>Management in R3</a:t>
            </a:r>
            <a:endParaRPr lang="en-US" dirty="0">
              <a:solidFill>
                <a:schemeClr val="tx2"/>
              </a:solidFill>
            </a:endParaRPr>
          </a:p>
        </p:txBody>
      </p:sp>
    </p:spTree>
    <p:extLst>
      <p:ext uri="{BB962C8B-B14F-4D97-AF65-F5344CB8AC3E}">
        <p14:creationId xmlns:p14="http://schemas.microsoft.com/office/powerpoint/2010/main" val="3185682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Sync\FS_DVD_Art\DVD_ART36\Artwork_Imagery\Shapes\Arrows\Black 20 percent opaque\curved arrow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838848" flipH="1">
            <a:off x="4238456" y="550353"/>
            <a:ext cx="3334025" cy="52387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519112" y="228600"/>
            <a:ext cx="11149013" cy="553998"/>
          </a:xfrm>
        </p:spPr>
        <p:txBody>
          <a:bodyPr/>
          <a:lstStyle/>
          <a:p>
            <a:r>
              <a:rPr lang="en-US" sz="4000" dirty="0" smtClean="0"/>
              <a:t>Software Distribution Process for New </a:t>
            </a:r>
            <a:r>
              <a:rPr lang="en-US" sz="4000" dirty="0"/>
              <a:t>M</a:t>
            </a:r>
            <a:r>
              <a:rPr lang="en-US" sz="4000" dirty="0" smtClean="0"/>
              <a:t>achines</a:t>
            </a:r>
            <a:endParaRPr lang="en-US" sz="4000" dirty="0"/>
          </a:p>
        </p:txBody>
      </p:sp>
      <p:sp>
        <p:nvSpPr>
          <p:cNvPr id="19" name="Rectangle 18"/>
          <p:cNvSpPr/>
          <p:nvPr/>
        </p:nvSpPr>
        <p:spPr bwMode="auto">
          <a:xfrm>
            <a:off x="0" y="882502"/>
            <a:ext cx="12691872" cy="5975498"/>
          </a:xfrm>
          <a:prstGeom prst="rect">
            <a:avLst/>
          </a:prstGeom>
          <a:solidFill>
            <a:srgbClr val="000000">
              <a:lumMod val="95000"/>
              <a:lumOff val="5000"/>
              <a:alpha val="46000"/>
            </a:srgbClr>
          </a:solidFill>
          <a:ln w="2857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alpha val="99000"/>
                </a:srgbClr>
              </a:solidFill>
              <a:effectLst/>
              <a:uLnTx/>
              <a:uFillTx/>
              <a:latin typeface="Segoe UI"/>
              <a:ea typeface="+mn-ea"/>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3194050194"/>
              </p:ext>
            </p:extLst>
          </p:nvPr>
        </p:nvGraphicFramePr>
        <p:xfrm>
          <a:off x="2624951" y="838202"/>
          <a:ext cx="9563873" cy="5607281"/>
        </p:xfrm>
        <a:graphic>
          <a:graphicData uri="http://schemas.openxmlformats.org/drawingml/2006/table">
            <a:tbl>
              <a:tblPr firstRow="1" bandRow="1"/>
              <a:tblGrid>
                <a:gridCol w="2556649"/>
                <a:gridCol w="3689145"/>
                <a:gridCol w="3318079"/>
              </a:tblGrid>
              <a:tr h="457200">
                <a:tc>
                  <a:txBody>
                    <a:bodyPr/>
                    <a:lstStyle>
                      <a:lvl1pPr marL="0" algn="l" defTabSz="914363" rtl="0" eaLnBrk="1" latinLnBrk="0" hangingPunct="1">
                        <a:defRPr sz="1800" b="1" kern="1200">
                          <a:solidFill>
                            <a:schemeClr val="tx1"/>
                          </a:solidFill>
                          <a:latin typeface="Segoe UI"/>
                        </a:defRPr>
                      </a:lvl1pPr>
                      <a:lvl2pPr marL="457182" algn="l" defTabSz="914363" rtl="0" eaLnBrk="1" latinLnBrk="0" hangingPunct="1">
                        <a:defRPr sz="1800" b="1" kern="1200">
                          <a:solidFill>
                            <a:schemeClr val="tx1"/>
                          </a:solidFill>
                          <a:latin typeface="Segoe UI"/>
                        </a:defRPr>
                      </a:lvl2pPr>
                      <a:lvl3pPr marL="914363" algn="l" defTabSz="914363" rtl="0" eaLnBrk="1" latinLnBrk="0" hangingPunct="1">
                        <a:defRPr sz="1800" b="1" kern="1200">
                          <a:solidFill>
                            <a:schemeClr val="tx1"/>
                          </a:solidFill>
                          <a:latin typeface="Segoe UI"/>
                        </a:defRPr>
                      </a:lvl3pPr>
                      <a:lvl4pPr marL="1371545" algn="l" defTabSz="914363" rtl="0" eaLnBrk="1" latinLnBrk="0" hangingPunct="1">
                        <a:defRPr sz="1800" b="1" kern="1200">
                          <a:solidFill>
                            <a:schemeClr val="tx1"/>
                          </a:solidFill>
                          <a:latin typeface="Segoe UI"/>
                        </a:defRPr>
                      </a:lvl4pPr>
                      <a:lvl5pPr marL="1828727" algn="l" defTabSz="914363" rtl="0" eaLnBrk="1" latinLnBrk="0" hangingPunct="1">
                        <a:defRPr sz="1800" b="1" kern="1200">
                          <a:solidFill>
                            <a:schemeClr val="tx1"/>
                          </a:solidFill>
                          <a:latin typeface="Segoe UI"/>
                        </a:defRPr>
                      </a:lvl5pPr>
                      <a:lvl6pPr marL="2285909" algn="l" defTabSz="914363" rtl="0" eaLnBrk="1" latinLnBrk="0" hangingPunct="1">
                        <a:defRPr sz="1800" b="1" kern="1200">
                          <a:solidFill>
                            <a:schemeClr val="tx1"/>
                          </a:solidFill>
                          <a:latin typeface="Segoe UI"/>
                        </a:defRPr>
                      </a:lvl6pPr>
                      <a:lvl7pPr marL="2743090" algn="l" defTabSz="914363" rtl="0" eaLnBrk="1" latinLnBrk="0" hangingPunct="1">
                        <a:defRPr sz="1800" b="1" kern="1200">
                          <a:solidFill>
                            <a:schemeClr val="tx1"/>
                          </a:solidFill>
                          <a:latin typeface="Segoe UI"/>
                        </a:defRPr>
                      </a:lvl7pPr>
                      <a:lvl8pPr marL="3200272" algn="l" defTabSz="914363" rtl="0" eaLnBrk="1" latinLnBrk="0" hangingPunct="1">
                        <a:defRPr sz="1800" b="1" kern="1200">
                          <a:solidFill>
                            <a:schemeClr val="tx1"/>
                          </a:solidFill>
                          <a:latin typeface="Segoe UI"/>
                        </a:defRPr>
                      </a:lvl8pPr>
                      <a:lvl9pPr marL="3657454" algn="l" defTabSz="914363" rtl="0" eaLnBrk="1" latinLnBrk="0" hangingPunct="1">
                        <a:defRPr sz="1800" b="1" kern="1200">
                          <a:solidFill>
                            <a:schemeClr val="tx1"/>
                          </a:solidFill>
                          <a:latin typeface="Segoe UI"/>
                        </a:defRPr>
                      </a:lvl9pPr>
                    </a:lstStyle>
                    <a:p>
                      <a:pPr algn="ctr"/>
                      <a:endParaRPr lang="en-US" sz="1400" dirty="0"/>
                    </a:p>
                  </a:txBody>
                  <a:tcPr>
                    <a:lnL>
                      <a:noFill/>
                    </a:lnL>
                    <a:lnR>
                      <a:noFill/>
                    </a:lnR>
                    <a:lnT w="12700" cmpd="sng">
                      <a:solidFill>
                        <a:srgbClr val="3A94D2"/>
                      </a:solidFill>
                    </a:lnT>
                    <a:lnB w="12700" cmpd="sng">
                      <a:solidFill>
                        <a:srgbClr val="3A94D2"/>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b="1" kern="1200">
                          <a:solidFill>
                            <a:schemeClr val="tx1"/>
                          </a:solidFill>
                          <a:latin typeface="Segoe UI"/>
                        </a:defRPr>
                      </a:lvl1pPr>
                      <a:lvl2pPr marL="457182" algn="l" defTabSz="914363" rtl="0" eaLnBrk="1" latinLnBrk="0" hangingPunct="1">
                        <a:defRPr sz="1800" b="1" kern="1200">
                          <a:solidFill>
                            <a:schemeClr val="tx1"/>
                          </a:solidFill>
                          <a:latin typeface="Segoe UI"/>
                        </a:defRPr>
                      </a:lvl2pPr>
                      <a:lvl3pPr marL="914363" algn="l" defTabSz="914363" rtl="0" eaLnBrk="1" latinLnBrk="0" hangingPunct="1">
                        <a:defRPr sz="1800" b="1" kern="1200">
                          <a:solidFill>
                            <a:schemeClr val="tx1"/>
                          </a:solidFill>
                          <a:latin typeface="Segoe UI"/>
                        </a:defRPr>
                      </a:lvl3pPr>
                      <a:lvl4pPr marL="1371545" algn="l" defTabSz="914363" rtl="0" eaLnBrk="1" latinLnBrk="0" hangingPunct="1">
                        <a:defRPr sz="1800" b="1" kern="1200">
                          <a:solidFill>
                            <a:schemeClr val="tx1"/>
                          </a:solidFill>
                          <a:latin typeface="Segoe UI"/>
                        </a:defRPr>
                      </a:lvl4pPr>
                      <a:lvl5pPr marL="1828727" algn="l" defTabSz="914363" rtl="0" eaLnBrk="1" latinLnBrk="0" hangingPunct="1">
                        <a:defRPr sz="1800" b="1" kern="1200">
                          <a:solidFill>
                            <a:schemeClr val="tx1"/>
                          </a:solidFill>
                          <a:latin typeface="Segoe UI"/>
                        </a:defRPr>
                      </a:lvl5pPr>
                      <a:lvl6pPr marL="2285909" algn="l" defTabSz="914363" rtl="0" eaLnBrk="1" latinLnBrk="0" hangingPunct="1">
                        <a:defRPr sz="1800" b="1" kern="1200">
                          <a:solidFill>
                            <a:schemeClr val="tx1"/>
                          </a:solidFill>
                          <a:latin typeface="Segoe UI"/>
                        </a:defRPr>
                      </a:lvl6pPr>
                      <a:lvl7pPr marL="2743090" algn="l" defTabSz="914363" rtl="0" eaLnBrk="1" latinLnBrk="0" hangingPunct="1">
                        <a:defRPr sz="1800" b="1" kern="1200">
                          <a:solidFill>
                            <a:schemeClr val="tx1"/>
                          </a:solidFill>
                          <a:latin typeface="Segoe UI"/>
                        </a:defRPr>
                      </a:lvl7pPr>
                      <a:lvl8pPr marL="3200272" algn="l" defTabSz="914363" rtl="0" eaLnBrk="1" latinLnBrk="0" hangingPunct="1">
                        <a:defRPr sz="1800" b="1" kern="1200">
                          <a:solidFill>
                            <a:schemeClr val="tx1"/>
                          </a:solidFill>
                          <a:latin typeface="Segoe UI"/>
                        </a:defRPr>
                      </a:lvl8pPr>
                      <a:lvl9pPr marL="3657454" algn="l" defTabSz="914363" rtl="0" eaLnBrk="1" latinLnBrk="0" hangingPunct="1">
                        <a:defRPr sz="1800" b="1" kern="1200">
                          <a:solidFill>
                            <a:schemeClr val="tx1"/>
                          </a:solidFill>
                          <a:latin typeface="Segoe UI"/>
                        </a:defRPr>
                      </a:lvl9pPr>
                    </a:lstStyle>
                    <a:p>
                      <a:pPr algn="ctr"/>
                      <a:r>
                        <a:rPr lang="en-US" sz="1800" b="0" u="none" dirty="0" smtClean="0"/>
                        <a:t>Time – ConfigMgr07</a:t>
                      </a:r>
                      <a:endParaRPr lang="en-US" sz="1800" b="0" u="none" dirty="0"/>
                    </a:p>
                  </a:txBody>
                  <a:tcPr>
                    <a:lnL>
                      <a:noFill/>
                    </a:lnL>
                    <a:lnR>
                      <a:noFill/>
                    </a:lnR>
                    <a:lnT w="12700" cmpd="sng">
                      <a:solidFill>
                        <a:srgbClr val="3A94D2"/>
                      </a:solidFill>
                    </a:lnT>
                    <a:lnB w="12700" cmpd="sng">
                      <a:solidFill>
                        <a:srgbClr val="3A94D2"/>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b="1" kern="1200">
                          <a:solidFill>
                            <a:schemeClr val="tx1"/>
                          </a:solidFill>
                          <a:latin typeface="Segoe UI"/>
                        </a:defRPr>
                      </a:lvl1pPr>
                      <a:lvl2pPr marL="457182" algn="l" defTabSz="914363" rtl="0" eaLnBrk="1" latinLnBrk="0" hangingPunct="1">
                        <a:defRPr sz="1800" b="1" kern="1200">
                          <a:solidFill>
                            <a:schemeClr val="tx1"/>
                          </a:solidFill>
                          <a:latin typeface="Segoe UI"/>
                        </a:defRPr>
                      </a:lvl2pPr>
                      <a:lvl3pPr marL="914363" algn="l" defTabSz="914363" rtl="0" eaLnBrk="1" latinLnBrk="0" hangingPunct="1">
                        <a:defRPr sz="1800" b="1" kern="1200">
                          <a:solidFill>
                            <a:schemeClr val="tx1"/>
                          </a:solidFill>
                          <a:latin typeface="Segoe UI"/>
                        </a:defRPr>
                      </a:lvl3pPr>
                      <a:lvl4pPr marL="1371545" algn="l" defTabSz="914363" rtl="0" eaLnBrk="1" latinLnBrk="0" hangingPunct="1">
                        <a:defRPr sz="1800" b="1" kern="1200">
                          <a:solidFill>
                            <a:schemeClr val="tx1"/>
                          </a:solidFill>
                          <a:latin typeface="Segoe UI"/>
                        </a:defRPr>
                      </a:lvl4pPr>
                      <a:lvl5pPr marL="1828727" algn="l" defTabSz="914363" rtl="0" eaLnBrk="1" latinLnBrk="0" hangingPunct="1">
                        <a:defRPr sz="1800" b="1" kern="1200">
                          <a:solidFill>
                            <a:schemeClr val="tx1"/>
                          </a:solidFill>
                          <a:latin typeface="Segoe UI"/>
                        </a:defRPr>
                      </a:lvl5pPr>
                      <a:lvl6pPr marL="2285909" algn="l" defTabSz="914363" rtl="0" eaLnBrk="1" latinLnBrk="0" hangingPunct="1">
                        <a:defRPr sz="1800" b="1" kern="1200">
                          <a:solidFill>
                            <a:schemeClr val="tx1"/>
                          </a:solidFill>
                          <a:latin typeface="Segoe UI"/>
                        </a:defRPr>
                      </a:lvl6pPr>
                      <a:lvl7pPr marL="2743090" algn="l" defTabSz="914363" rtl="0" eaLnBrk="1" latinLnBrk="0" hangingPunct="1">
                        <a:defRPr sz="1800" b="1" kern="1200">
                          <a:solidFill>
                            <a:schemeClr val="tx1"/>
                          </a:solidFill>
                          <a:latin typeface="Segoe UI"/>
                        </a:defRPr>
                      </a:lvl7pPr>
                      <a:lvl8pPr marL="3200272" algn="l" defTabSz="914363" rtl="0" eaLnBrk="1" latinLnBrk="0" hangingPunct="1">
                        <a:defRPr sz="1800" b="1" kern="1200">
                          <a:solidFill>
                            <a:schemeClr val="tx1"/>
                          </a:solidFill>
                          <a:latin typeface="Segoe UI"/>
                        </a:defRPr>
                      </a:lvl8pPr>
                      <a:lvl9pPr marL="3657454" algn="l" defTabSz="914363" rtl="0" eaLnBrk="1" latinLnBrk="0" hangingPunct="1">
                        <a:defRPr sz="1800" b="1" kern="1200">
                          <a:solidFill>
                            <a:schemeClr val="tx1"/>
                          </a:solidFill>
                          <a:latin typeface="Segoe UI"/>
                        </a:defRPr>
                      </a:lvl9pPr>
                    </a:lstStyle>
                    <a:p>
                      <a:pPr algn="ctr"/>
                      <a:r>
                        <a:rPr lang="en-US" sz="1800" b="0" u="none" dirty="0" smtClean="0"/>
                        <a:t>Time – ConfigMgr07</a:t>
                      </a:r>
                      <a:r>
                        <a:rPr lang="en-US" sz="1800" b="0" u="none" baseline="0" dirty="0" smtClean="0"/>
                        <a:t> R3</a:t>
                      </a:r>
                      <a:endParaRPr lang="en-US" sz="1800" b="0" u="none" dirty="0"/>
                    </a:p>
                  </a:txBody>
                  <a:tcPr>
                    <a:lnL>
                      <a:noFill/>
                    </a:lnL>
                    <a:lnR>
                      <a:noFill/>
                    </a:lnR>
                    <a:lnT w="12700" cmpd="sng">
                      <a:solidFill>
                        <a:srgbClr val="3A94D2"/>
                      </a:solidFill>
                    </a:lnT>
                    <a:lnB w="12700" cmpd="sng">
                      <a:solidFill>
                        <a:srgbClr val="3A94D2"/>
                      </a:solidFill>
                    </a:lnB>
                    <a:lnTlToBr w="12700" cmpd="sng">
                      <a:noFill/>
                      <a:prstDash val="solid"/>
                    </a:lnTlToBr>
                    <a:lnBlToTr w="12700" cmpd="sng">
                      <a:noFill/>
                      <a:prstDash val="solid"/>
                    </a:lnBlToTr>
                    <a:noFill/>
                  </a:tcPr>
                </a:tc>
              </a:tr>
              <a:tr h="609600">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w="12700" cmpd="sng">
                      <a:solidFill>
                        <a:srgbClr val="3A94D2"/>
                      </a:solid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r>
                        <a:rPr lang="en-US" sz="1400" dirty="0" smtClean="0"/>
                        <a:t>Depends on AD</a:t>
                      </a:r>
                      <a:endParaRPr lang="en-US" sz="1400" dirty="0"/>
                    </a:p>
                  </a:txBody>
                  <a:tcPr>
                    <a:lnL>
                      <a:noFill/>
                    </a:lnL>
                    <a:lnR>
                      <a:noFill/>
                    </a:lnR>
                    <a:lnT w="12700" cmpd="sng">
                      <a:solidFill>
                        <a:srgbClr val="3A94D2"/>
                      </a:solid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Depends on AD</a:t>
                      </a:r>
                    </a:p>
                  </a:txBody>
                  <a:tcPr>
                    <a:lnL>
                      <a:noFill/>
                    </a:lnL>
                    <a:lnR>
                      <a:noFill/>
                    </a:lnR>
                    <a:lnT w="12700" cmpd="sng">
                      <a:solidFill>
                        <a:srgbClr val="3A94D2"/>
                      </a:solidFill>
                    </a:lnT>
                    <a:lnB>
                      <a:noFill/>
                    </a:lnB>
                    <a:lnTlToBr w="12700" cmpd="sng">
                      <a:noFill/>
                      <a:prstDash val="solid"/>
                    </a:lnTlToBr>
                    <a:lnBlToTr w="12700" cmpd="sng">
                      <a:noFill/>
                      <a:prstDash val="solid"/>
                    </a:lnBlToTr>
                    <a:solidFill>
                      <a:srgbClr val="3A94D2">
                        <a:alpha val="20000"/>
                      </a:srgbClr>
                    </a:solidFill>
                  </a:tcPr>
                </a:tc>
              </a:tr>
              <a:tr h="670558">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r>
                        <a:rPr lang="en-US" sz="1400" dirty="0" smtClean="0"/>
                        <a:t/>
                      </a:r>
                      <a:br>
                        <a:rPr lang="en-US" sz="1400" dirty="0" smtClean="0"/>
                      </a:br>
                      <a:r>
                        <a:rPr lang="en-US" sz="1400" dirty="0" smtClean="0"/>
                        <a:t>Min</a:t>
                      </a:r>
                      <a:r>
                        <a:rPr lang="en-US" sz="1400" baseline="0" dirty="0" smtClean="0"/>
                        <a:t> = 24 hours</a:t>
                      </a: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r>
                        <a:rPr lang="en-US" sz="1400" dirty="0" smtClean="0"/>
                        <a:t>Min = 5 </a:t>
                      </a:r>
                      <a:r>
                        <a:rPr lang="en-US" sz="1400" dirty="0" err="1" smtClean="0"/>
                        <a:t>mins</a:t>
                      </a:r>
                      <a:endParaRPr lang="en-US" sz="1400" dirty="0" smtClean="0"/>
                    </a:p>
                    <a:p>
                      <a:pPr algn="ctr"/>
                      <a:r>
                        <a:rPr lang="en-US" sz="1400" dirty="0" smtClean="0"/>
                        <a:t>(Delta Discovery)</a:t>
                      </a:r>
                      <a:endParaRPr lang="en-US" sz="1400" b="1" dirty="0" smtClean="0">
                        <a:solidFill>
                          <a:srgbClr val="0052A4"/>
                        </a:solidFill>
                      </a:endParaRPr>
                    </a:p>
                  </a:txBody>
                  <a:tcPr>
                    <a:lnL>
                      <a:noFill/>
                    </a:lnL>
                    <a:lnR>
                      <a:noFill/>
                    </a:lnR>
                    <a:lnT>
                      <a:noFill/>
                    </a:lnT>
                    <a:lnB>
                      <a:noFill/>
                    </a:lnB>
                    <a:lnTlToBr w="12700" cmpd="sng">
                      <a:noFill/>
                      <a:prstDash val="solid"/>
                    </a:lnTlToBr>
                    <a:lnBlToTr w="12700" cmpd="sng">
                      <a:noFill/>
                      <a:prstDash val="solid"/>
                    </a:lnBlToTr>
                    <a:noFill/>
                  </a:tcPr>
                </a:tc>
              </a:tr>
              <a:tr h="866786">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smtClean="0"/>
                    </a:p>
                    <a:p>
                      <a:pPr algn="ctr"/>
                      <a:r>
                        <a:rPr lang="en-US" sz="1400" dirty="0" smtClean="0"/>
                        <a:t>Default = 24 hours,</a:t>
                      </a:r>
                    </a:p>
                    <a:p>
                      <a:pPr algn="ctr"/>
                      <a:r>
                        <a:rPr lang="en-US" sz="1400" dirty="0" smtClean="0"/>
                        <a:t>Min ~ 1 hour</a:t>
                      </a:r>
                      <a:endParaRPr lang="en-US" sz="1400" dirty="0"/>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363" rtl="0" eaLnBrk="1" latinLnBrk="0" hangingPunct="1"/>
                      <a:endParaRPr lang="en-US" sz="1400" kern="1200" dirty="0" smtClean="0"/>
                    </a:p>
                    <a:p>
                      <a:pPr marL="0" algn="ctr" defTabSz="914363" rtl="0" eaLnBrk="1" latinLnBrk="0" hangingPunct="1"/>
                      <a:r>
                        <a:rPr lang="en-US" sz="1400" kern="1200" dirty="0" smtClean="0"/>
                        <a:t>Min= 5 Min</a:t>
                      </a:r>
                    </a:p>
                    <a:p>
                      <a:pPr algn="ctr"/>
                      <a:r>
                        <a:rPr lang="en-US" sz="1400" dirty="0" smtClean="0"/>
                        <a:t>(Fast collections)</a:t>
                      </a:r>
                      <a:endParaRPr lang="en-US" sz="1400" b="1" dirty="0" smtClean="0">
                        <a:solidFill>
                          <a:srgbClr val="0060C0"/>
                        </a:solidFill>
                      </a:endParaRPr>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r>
              <a:tr h="838200">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smtClean="0"/>
                    </a:p>
                    <a:p>
                      <a:pPr algn="ctr"/>
                      <a:r>
                        <a:rPr lang="en-US" sz="1400" dirty="0" smtClean="0"/>
                        <a:t>~5-30 mins depending</a:t>
                      </a:r>
                      <a:r>
                        <a:rPr lang="en-US" sz="1400" baseline="0" dirty="0" smtClean="0"/>
                        <a:t> on queue</a:t>
                      </a: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~5-30 mins depending</a:t>
                      </a:r>
                      <a:r>
                        <a:rPr lang="en-US" sz="1400" baseline="0" dirty="0" smtClean="0"/>
                        <a:t> on queue</a:t>
                      </a:r>
                      <a:endParaRPr lang="en-US" sz="1400" dirty="0" smtClean="0"/>
                    </a:p>
                  </a:txBody>
                  <a:tcPr>
                    <a:lnL>
                      <a:noFill/>
                    </a:lnL>
                    <a:lnR>
                      <a:noFill/>
                    </a:lnR>
                    <a:lnT>
                      <a:noFill/>
                    </a:lnT>
                    <a:lnB>
                      <a:noFill/>
                    </a:lnB>
                    <a:lnTlToBr w="12700" cmpd="sng">
                      <a:noFill/>
                      <a:prstDash val="solid"/>
                    </a:lnTlToBr>
                    <a:lnBlToTr w="12700" cmpd="sng">
                      <a:noFill/>
                      <a:prstDash val="solid"/>
                    </a:lnBlToTr>
                    <a:noFill/>
                  </a:tcPr>
                </a:tc>
              </a:tr>
              <a:tr h="885814">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r>
                        <a:rPr lang="en-US" sz="1400" dirty="0" smtClean="0"/>
                        <a:t/>
                      </a:r>
                      <a:br>
                        <a:rPr lang="en-US" sz="1400" dirty="0" smtClean="0"/>
                      </a:br>
                      <a:r>
                        <a:rPr lang="en-US" sz="1400" dirty="0" smtClean="0"/>
                        <a:t>Once an hour</a:t>
                      </a:r>
                      <a:endParaRPr lang="en-US" sz="1400" dirty="0"/>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a:r>
                      <a:br>
                        <a:rPr lang="en-US" sz="1400" dirty="0" smtClean="0"/>
                      </a:br>
                      <a:r>
                        <a:rPr lang="en-US" sz="1400" dirty="0" smtClean="0"/>
                        <a:t>Once an hour </a:t>
                      </a:r>
                      <a:r>
                        <a:rPr lang="en-US" sz="1400" b="1" u="sng" dirty="0" smtClean="0"/>
                        <a:t>or when user logs on </a:t>
                      </a:r>
                      <a:r>
                        <a:rPr lang="en-US" sz="1400" dirty="0" smtClean="0"/>
                        <a:t/>
                      </a:r>
                      <a:br>
                        <a:rPr lang="en-US" sz="1400" dirty="0" smtClean="0"/>
                      </a:br>
                      <a:r>
                        <a:rPr lang="en-US" sz="1400" dirty="0" smtClean="0"/>
                        <a:t>SP</a:t>
                      </a:r>
                      <a:r>
                        <a:rPr lang="en-US" sz="1100" dirty="0" smtClean="0"/>
                        <a:t>2</a:t>
                      </a:r>
                      <a:r>
                        <a:rPr lang="en-US" sz="1100" baseline="0" dirty="0" smtClean="0"/>
                        <a:t> contained change to evaluate policy at logon</a:t>
                      </a:r>
                      <a:endParaRPr lang="en-US" sz="1400" b="1" dirty="0" smtClean="0">
                        <a:solidFill>
                          <a:srgbClr val="0052A4"/>
                        </a:solidFill>
                      </a:endParaRPr>
                    </a:p>
                  </a:txBody>
                  <a:tcPr>
                    <a:lnL>
                      <a:noFill/>
                    </a:lnL>
                    <a:lnR>
                      <a:noFill/>
                    </a:lnR>
                    <a:lnT>
                      <a:noFill/>
                    </a:lnT>
                    <a:lnB>
                      <a:noFill/>
                    </a:lnB>
                    <a:lnTlToBr w="12700" cmpd="sng">
                      <a:noFill/>
                      <a:prstDash val="solid"/>
                    </a:lnTlToBr>
                    <a:lnBlToTr w="12700" cmpd="sng">
                      <a:noFill/>
                      <a:prstDash val="solid"/>
                    </a:lnBlToTr>
                    <a:solidFill>
                      <a:srgbClr val="3A94D2">
                        <a:alpha val="20000"/>
                      </a:srgbClr>
                    </a:solidFill>
                  </a:tcPr>
                </a:tc>
              </a:tr>
              <a:tr h="520052">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r>
                        <a:rPr lang="en-US" sz="1400" dirty="0" smtClean="0"/>
                        <a:t>Within 1-2 min</a:t>
                      </a:r>
                      <a:r>
                        <a:rPr lang="en-US" sz="1400" baseline="0" dirty="0" smtClean="0"/>
                        <a:t> of receiving policy</a:t>
                      </a:r>
                    </a:p>
                    <a:p>
                      <a:pPr algn="ctr"/>
                      <a:endParaRPr lang="en-US" sz="1400" baseline="0" dirty="0" smtClean="0"/>
                    </a:p>
                    <a:p>
                      <a:pPr algn="ctr"/>
                      <a:endParaRPr lang="en-US" sz="14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Within 1-2 min</a:t>
                      </a:r>
                      <a:r>
                        <a:rPr lang="en-US" sz="1400" baseline="0" dirty="0" smtClean="0"/>
                        <a:t> of receiving policy</a:t>
                      </a:r>
                      <a:endParaRPr lang="en-US" sz="1400" dirty="0" smtClean="0"/>
                    </a:p>
                  </a:txBody>
                  <a:tcPr>
                    <a:lnL>
                      <a:noFill/>
                    </a:lnL>
                    <a:lnR>
                      <a:noFill/>
                    </a:lnR>
                    <a:lnT>
                      <a:noFill/>
                    </a:lnT>
                    <a:lnB>
                      <a:noFill/>
                    </a:lnB>
                    <a:lnTlToBr w="12700" cmpd="sng">
                      <a:noFill/>
                      <a:prstDash val="solid"/>
                    </a:lnTlToBr>
                    <a:lnBlToTr w="12700" cmpd="sng">
                      <a:noFill/>
                      <a:prstDash val="solid"/>
                    </a:lnBlToTr>
                    <a:noFill/>
                  </a:tcPr>
                </a:tc>
              </a:tr>
              <a:tr h="547603">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a:p>
                  </a:txBody>
                  <a:tcPr>
                    <a:lnL>
                      <a:noFill/>
                    </a:lnL>
                    <a:lnR>
                      <a:noFill/>
                    </a:lnR>
                    <a:lnT>
                      <a:noFill/>
                    </a:lnT>
                    <a:lnB w="12700" cmpd="sng">
                      <a:solidFill>
                        <a:srgbClr val="3A94D2"/>
                      </a:solid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algn="ctr"/>
                      <a:endParaRPr lang="en-US" sz="1400" dirty="0" smtClean="0"/>
                    </a:p>
                    <a:p>
                      <a:pPr algn="ctr"/>
                      <a:r>
                        <a:rPr lang="en-US" sz="1400" dirty="0" smtClean="0"/>
                        <a:t>Depends</a:t>
                      </a:r>
                      <a:r>
                        <a:rPr lang="en-US" sz="1400" baseline="0" dirty="0" smtClean="0"/>
                        <a:t> on content</a:t>
                      </a:r>
                      <a:endParaRPr lang="en-US" sz="1400" dirty="0"/>
                    </a:p>
                  </a:txBody>
                  <a:tcPr>
                    <a:lnL>
                      <a:noFill/>
                    </a:lnL>
                    <a:lnR>
                      <a:noFill/>
                    </a:lnR>
                    <a:lnT>
                      <a:noFill/>
                    </a:lnT>
                    <a:lnB w="12700" cmpd="sng">
                      <a:solidFill>
                        <a:srgbClr val="3A94D2"/>
                      </a:solidFill>
                    </a:lnB>
                    <a:lnTlToBr w="12700" cmpd="sng">
                      <a:noFill/>
                      <a:prstDash val="solid"/>
                    </a:lnTlToBr>
                    <a:lnBlToTr w="12700" cmpd="sng">
                      <a:noFill/>
                      <a:prstDash val="solid"/>
                    </a:lnBlToTr>
                    <a:solidFill>
                      <a:srgbClr val="3A94D2">
                        <a:alpha val="20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Depends</a:t>
                      </a:r>
                      <a:r>
                        <a:rPr lang="en-US" sz="1400" baseline="0" dirty="0" smtClean="0"/>
                        <a:t> on content</a:t>
                      </a:r>
                      <a:endParaRPr lang="en-US" sz="1400" dirty="0" smtClean="0"/>
                    </a:p>
                  </a:txBody>
                  <a:tcPr>
                    <a:lnL>
                      <a:noFill/>
                    </a:lnL>
                    <a:lnR>
                      <a:noFill/>
                    </a:lnR>
                    <a:lnT>
                      <a:noFill/>
                    </a:lnT>
                    <a:lnB w="12700" cmpd="sng">
                      <a:solidFill>
                        <a:srgbClr val="3A94D2"/>
                      </a:solidFill>
                    </a:lnB>
                    <a:lnTlToBr w="12700" cmpd="sng">
                      <a:noFill/>
                      <a:prstDash val="solid"/>
                    </a:lnTlToBr>
                    <a:lnBlToTr w="12700" cmpd="sng">
                      <a:noFill/>
                      <a:prstDash val="solid"/>
                    </a:lnBlToTr>
                    <a:solidFill>
                      <a:srgbClr val="3A94D2">
                        <a:alpha val="20000"/>
                      </a:srgbClr>
                    </a:solidFill>
                  </a:tcPr>
                </a:tc>
              </a:tr>
            </a:tbl>
          </a:graphicData>
        </a:graphic>
      </p:graphicFrame>
      <p:graphicFrame>
        <p:nvGraphicFramePr>
          <p:cNvPr id="21" name="Diagram 20"/>
          <p:cNvGraphicFramePr/>
          <p:nvPr>
            <p:extLst>
              <p:ext uri="{D42A27DB-BD31-4B8C-83A1-F6EECF244321}">
                <p14:modId xmlns:p14="http://schemas.microsoft.com/office/powerpoint/2010/main" val="389659992"/>
              </p:ext>
            </p:extLst>
          </p:nvPr>
        </p:nvGraphicFramePr>
        <p:xfrm>
          <a:off x="533400" y="1295400"/>
          <a:ext cx="3048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Double Bracket 22"/>
          <p:cNvSpPr/>
          <p:nvPr/>
        </p:nvSpPr>
        <p:spPr>
          <a:xfrm>
            <a:off x="9782686" y="1917192"/>
            <a:ext cx="1659946" cy="600501"/>
          </a:xfrm>
          <a:prstGeom prst="bracketPair">
            <a:avLst/>
          </a:prstGeom>
          <a:noFill/>
          <a:ln w="38100" cap="flat" cmpd="sng" algn="ctr">
            <a:solidFill>
              <a:srgbClr val="FED45C"/>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4" name="Double Bracket 23"/>
          <p:cNvSpPr/>
          <p:nvPr/>
        </p:nvSpPr>
        <p:spPr>
          <a:xfrm>
            <a:off x="9784393" y="2773635"/>
            <a:ext cx="1659946" cy="600501"/>
          </a:xfrm>
          <a:prstGeom prst="bracketPair">
            <a:avLst/>
          </a:prstGeom>
          <a:noFill/>
          <a:ln w="38100" cap="flat" cmpd="sng" algn="ctr">
            <a:solidFill>
              <a:srgbClr val="FED45C"/>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5" name="Double Bracket 24"/>
          <p:cNvSpPr/>
          <p:nvPr/>
        </p:nvSpPr>
        <p:spPr>
          <a:xfrm>
            <a:off x="8875776" y="4355592"/>
            <a:ext cx="3261360" cy="761999"/>
          </a:xfrm>
          <a:prstGeom prst="bracketPair">
            <a:avLst/>
          </a:prstGeom>
          <a:noFill/>
          <a:ln w="38100" cap="flat" cmpd="sng" algn="ctr">
            <a:solidFill>
              <a:srgbClr val="FED45C"/>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6" name="Rectangle 25"/>
          <p:cNvSpPr/>
          <p:nvPr/>
        </p:nvSpPr>
        <p:spPr>
          <a:xfrm>
            <a:off x="3597079" y="2808425"/>
            <a:ext cx="1838965" cy="369332"/>
          </a:xfrm>
          <a:prstGeom prst="rect">
            <a:avLst/>
          </a:prstGeom>
        </p:spPr>
        <p:txBody>
          <a:bodyPr wrap="none">
            <a:spAutoFit/>
          </a:bodyPr>
          <a:lstStyle/>
          <a:p>
            <a:pPr lvl="0" algn="ctr" defTabSz="914099">
              <a:defRPr/>
            </a:pPr>
            <a:r>
              <a:rPr lang="en-US" kern="0" dirty="0">
                <a:solidFill>
                  <a:srgbClr val="FFFFFF"/>
                </a:solidFill>
                <a:effectLst>
                  <a:outerShdw blurRad="50800" dist="38100" dir="2700000" algn="tl" rotWithShape="0">
                    <a:prstClr val="black">
                      <a:alpha val="40000"/>
                    </a:prstClr>
                  </a:outerShdw>
                </a:effectLst>
                <a:latin typeface="Segoe" pitchFamily="34" charset="0"/>
              </a:rPr>
              <a:t>CM agent install</a:t>
            </a:r>
          </a:p>
        </p:txBody>
      </p:sp>
    </p:spTree>
    <p:extLst>
      <p:ext uri="{BB962C8B-B14F-4D97-AF65-F5344CB8AC3E}">
        <p14:creationId xmlns:p14="http://schemas.microsoft.com/office/powerpoint/2010/main" val="2236974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3275012" y="533400"/>
            <a:ext cx="8610600" cy="1523494"/>
          </a:xfrm>
        </p:spPr>
        <p:txBody>
          <a:bodyPr/>
          <a:lstStyle/>
          <a:p>
            <a:r>
              <a:rPr lang="en-US" smtClean="0"/>
              <a:t>Getting Managed Faster with R3</a:t>
            </a:r>
            <a:br>
              <a:rPr lang="en-US" smtClean="0"/>
            </a:br>
            <a:r>
              <a:rPr lang="en-US" sz="3200" i="1" smtClean="0"/>
              <a:t>Active Directory Discovery improvements and Collection Update enhancements</a:t>
            </a:r>
            <a:endParaRPr lang="en-US" dirty="0"/>
          </a:p>
        </p:txBody>
      </p:sp>
    </p:spTree>
    <p:extLst>
      <p:ext uri="{BB962C8B-B14F-4D97-AF65-F5344CB8AC3E}">
        <p14:creationId xmlns:p14="http://schemas.microsoft.com/office/powerpoint/2010/main" val="25148148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 ds:uri="8b529f77-48ab-4581-b468-93f09345b8aa"/>
    <ds:schemaRef ds:uri="http://www.w3.org/XML/1998/namespace"/>
    <ds:schemaRef ds:uri="http://schemas.microsoft.com/office/2006/metadata/propertie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6110</TotalTime>
  <Words>2653</Words>
  <Application>Microsoft Office PowerPoint</Application>
  <PresentationFormat>Custom</PresentationFormat>
  <Paragraphs>286</Paragraphs>
  <Slides>42</Slides>
  <Notes>16</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TENA11_BreakoutSession_Template_16x9_Final_05132011</vt:lpstr>
      <vt:lpstr>1_White with Consolas font for code slides</vt:lpstr>
      <vt:lpstr>Microsoft System Center Configuration Manager 2007 R3: Technical Overview</vt:lpstr>
      <vt:lpstr>The ‘List’ of Core Features</vt:lpstr>
      <vt:lpstr>Gartner: Magic Quadrant for PC Lifecycle Management</vt:lpstr>
      <vt:lpstr>PowerPoint Presentation</vt:lpstr>
      <vt:lpstr>Configuration Manager 2007 R3</vt:lpstr>
      <vt:lpstr>Scale Improvements in R3</vt:lpstr>
      <vt:lpstr>Scale and Performance Improvements  Collection Management in R3</vt:lpstr>
      <vt:lpstr>Software Distribution Process for New Machines</vt:lpstr>
      <vt:lpstr>Getting Managed Faster with R3 Active Directory Discovery improvements and Collection Update enhancements</vt:lpstr>
      <vt:lpstr>Admin Console Improvements</vt:lpstr>
      <vt:lpstr>Resource Management Improvements</vt:lpstr>
      <vt:lpstr>Resource Management Improvements</vt:lpstr>
      <vt:lpstr>Resource Management Improvements with R3 Collection Actions, and Resource changes in console </vt:lpstr>
      <vt:lpstr>OS Deployment – Prestaged Media</vt:lpstr>
      <vt:lpstr>Prestaged Media – How it works</vt:lpstr>
      <vt:lpstr>Using R3 for OS Deployment Pre Stage Media creation</vt:lpstr>
      <vt:lpstr>System Center Power Management </vt:lpstr>
      <vt:lpstr>Setting Up Power Management Monitoring</vt:lpstr>
      <vt:lpstr>Configuring Power Management Policy</vt:lpstr>
      <vt:lpstr>Reporting on Power Management</vt:lpstr>
      <vt:lpstr>Taking Advantage of Centralized Power Management with R3 Enable, Monitor, Configure and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Forefront Endpoint Protection 2010 Next Generation Of  Forefront Client Security</vt:lpstr>
      <vt:lpstr>PowerPoint Presentation</vt:lpstr>
      <vt:lpstr>Prepare for Configuration Manager 2012</vt:lpstr>
      <vt:lpstr>Things you can do next</vt:lpstr>
      <vt:lpstr>The System Center Alliance</vt:lpstr>
      <vt:lpstr>Related Sessions – Breakout</vt:lpstr>
      <vt:lpstr>Related Sessions – Labs </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SIM348: Microsoft System Center Configuration Manager 2007 R3: Technical Overview</dc:title>
  <dc:subject>Microsoft TechEd North America 2011</dc:subject>
  <dc:creator>Eric Alvarez</dc:creator>
  <dc:description>Template Design: Jordan Cayabyab
Formatter: Sylvia Tedjo, Silver Fox Productions
Event Date: May 16-19, 2011
Event Location: Atlanta
Audience Type: Developers, IT Pros</dc:description>
  <cp:lastModifiedBy>Shows</cp:lastModifiedBy>
  <cp:revision>29</cp:revision>
  <cp:lastPrinted>2010-05-11T05:02:34Z</cp:lastPrinted>
  <dcterms:created xsi:type="dcterms:W3CDTF">2011-05-06T16:43:02Z</dcterms:created>
  <dcterms:modified xsi:type="dcterms:W3CDTF">2011-05-19T20:14:55Z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