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2" r:id="rId2"/>
  </p:sldMasterIdLst>
  <p:notesMasterIdLst>
    <p:notesMasterId r:id="rId54"/>
  </p:notesMasterIdLst>
  <p:handoutMasterIdLst>
    <p:handoutMasterId r:id="rId55"/>
  </p:handoutMasterIdLst>
  <p:sldIdLst>
    <p:sldId id="319" r:id="rId3"/>
    <p:sldId id="322"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271" r:id="rId5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5122" autoAdjust="0"/>
  </p:normalViewPr>
  <p:slideViewPr>
    <p:cSldViewPr snapToGrid="0">
      <p:cViewPr varScale="1">
        <p:scale>
          <a:sx n="100" d="100"/>
          <a:sy n="100" d="100"/>
        </p:scale>
        <p:origin x="-402"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F07A602B-ABCB-46F4-B890-5385445894E4}" type="presOf" srcId="{1E5522AC-BA33-4FD0-9F6E-C42B7486041E}" destId="{937E2268-6F62-4C4C-BE37-87EBD77D830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3FB5A159-1AC5-4A41-B604-55BD657A59B5}" type="presOf" srcId="{C38FB3D0-7ADF-4784-9B38-33E52205229B}" destId="{5655A7AE-253D-4A86-8957-552B340A2754}" srcOrd="0" destOrd="0" presId="urn:microsoft.com/office/officeart/2005/8/layout/hierarchy1"/>
    <dgm:cxn modelId="{85122BF8-D659-475C-84EB-0309DF7B3CCC}" type="presOf" srcId="{C5E4FF1A-2BC2-4C0E-9F28-7642E9C21008}" destId="{441EFDE4-3666-4F5D-AD71-7D183630BE95}" srcOrd="0" destOrd="0" presId="urn:microsoft.com/office/officeart/2005/8/layout/hierarchy1"/>
    <dgm:cxn modelId="{783A7D6A-C941-4F40-88AE-2ED4E94AF3B8}" type="presOf" srcId="{6A058A1E-3CB5-46F0-9355-AADDE08ED25E}" destId="{90B8BB92-0C81-48FD-A012-1EC928B7211D}" srcOrd="0" destOrd="0" presId="urn:microsoft.com/office/officeart/2005/8/layout/hierarchy1"/>
    <dgm:cxn modelId="{B41F423E-9AAB-4407-817C-C21B1C5CE591}" type="presOf" srcId="{7249591D-5F67-4EB7-9D5D-AC0121403ED6}" destId="{6440AA80-F407-4044-A24F-1A68109A46DF}"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7E22A5FE-E1BF-4F55-AC6B-902CABDCBB3D}" type="presOf" srcId="{475F5D0C-3A20-4D24-A8C8-E459632D0F9D}" destId="{A6EF7840-4C39-41B6-AA21-7C36293BD85D}" srcOrd="0" destOrd="0" presId="urn:microsoft.com/office/officeart/2005/8/layout/hierarchy1"/>
    <dgm:cxn modelId="{BBD99383-2470-421F-9FDD-C378F5144635}" type="presParOf" srcId="{6440AA80-F407-4044-A24F-1A68109A46DF}" destId="{5BB494D0-3D43-4F29-98B5-1E7B499F6F6E}" srcOrd="0" destOrd="0" presId="urn:microsoft.com/office/officeart/2005/8/layout/hierarchy1"/>
    <dgm:cxn modelId="{06355D09-EECF-443E-9416-49BFA016F2F0}" type="presParOf" srcId="{5BB494D0-3D43-4F29-98B5-1E7B499F6F6E}" destId="{17C2E3B5-5B6F-41E2-A787-0313D5E79BC0}" srcOrd="0" destOrd="0" presId="urn:microsoft.com/office/officeart/2005/8/layout/hierarchy1"/>
    <dgm:cxn modelId="{F8D98EDE-7C03-4DA7-831F-7BC6609124E2}" type="presParOf" srcId="{17C2E3B5-5B6F-41E2-A787-0313D5E79BC0}" destId="{62FE91DF-6D60-492E-9AA1-1BA31F2660C5}" srcOrd="0" destOrd="0" presId="urn:microsoft.com/office/officeart/2005/8/layout/hierarchy1"/>
    <dgm:cxn modelId="{8F0029A1-4892-461F-9681-93E40E7DFE68}" type="presParOf" srcId="{17C2E3B5-5B6F-41E2-A787-0313D5E79BC0}" destId="{A6EF7840-4C39-41B6-AA21-7C36293BD85D}" srcOrd="1" destOrd="0" presId="urn:microsoft.com/office/officeart/2005/8/layout/hierarchy1"/>
    <dgm:cxn modelId="{F0DCF9C9-0F2E-4852-92DF-4885C37C5521}" type="presParOf" srcId="{5BB494D0-3D43-4F29-98B5-1E7B499F6F6E}" destId="{357D0CBF-B39F-4905-89B6-361CB4A986AE}" srcOrd="1" destOrd="0" presId="urn:microsoft.com/office/officeart/2005/8/layout/hierarchy1"/>
    <dgm:cxn modelId="{629113FE-50CD-42A8-B8EE-D0BAEB19D6F7}" type="presParOf" srcId="{357D0CBF-B39F-4905-89B6-361CB4A986AE}" destId="{441EFDE4-3666-4F5D-AD71-7D183630BE95}" srcOrd="0" destOrd="0" presId="urn:microsoft.com/office/officeart/2005/8/layout/hierarchy1"/>
    <dgm:cxn modelId="{C1828F02-C996-4DA3-BA91-BACDC7511E4F}" type="presParOf" srcId="{357D0CBF-B39F-4905-89B6-361CB4A986AE}" destId="{54002B18-FFDD-4E3B-B485-D0EA057AA0C7}" srcOrd="1" destOrd="0" presId="urn:microsoft.com/office/officeart/2005/8/layout/hierarchy1"/>
    <dgm:cxn modelId="{B1CA5058-E150-45E1-8F9F-93897CA3162F}" type="presParOf" srcId="{54002B18-FFDD-4E3B-B485-D0EA057AA0C7}" destId="{98028B0B-2199-4DBD-AA3C-2865AFEC0852}" srcOrd="0" destOrd="0" presId="urn:microsoft.com/office/officeart/2005/8/layout/hierarchy1"/>
    <dgm:cxn modelId="{03BAB883-FC09-4F71-AFE4-1B1D9C3D979E}" type="presParOf" srcId="{98028B0B-2199-4DBD-AA3C-2865AFEC0852}" destId="{FCEAECF8-F83F-4F0E-8136-3C6E2CCBE8AA}" srcOrd="0" destOrd="0" presId="urn:microsoft.com/office/officeart/2005/8/layout/hierarchy1"/>
    <dgm:cxn modelId="{D9D26CC8-D59D-4397-BE1A-A29247AE18C2}" type="presParOf" srcId="{98028B0B-2199-4DBD-AA3C-2865AFEC0852}" destId="{937E2268-6F62-4C4C-BE37-87EBD77D830D}" srcOrd="1" destOrd="0" presId="urn:microsoft.com/office/officeart/2005/8/layout/hierarchy1"/>
    <dgm:cxn modelId="{EB4E7C05-75F2-4BA1-AD0E-60B819AB3962}" type="presParOf" srcId="{54002B18-FFDD-4E3B-B485-D0EA057AA0C7}" destId="{B935966A-231D-4739-9B55-DDCF4416BF18}" srcOrd="1" destOrd="0" presId="urn:microsoft.com/office/officeart/2005/8/layout/hierarchy1"/>
    <dgm:cxn modelId="{99E0AF4B-6F86-46A6-A606-32A1E60D12B4}" type="presParOf" srcId="{357D0CBF-B39F-4905-89B6-361CB4A986AE}" destId="{5655A7AE-253D-4A86-8957-552B340A2754}" srcOrd="2" destOrd="0" presId="urn:microsoft.com/office/officeart/2005/8/layout/hierarchy1"/>
    <dgm:cxn modelId="{D2E7746B-C7BF-4775-8931-C09FEC91E1AE}" type="presParOf" srcId="{357D0CBF-B39F-4905-89B6-361CB4A986AE}" destId="{27FF8ACA-207D-4158-B1BA-25157677A93E}" srcOrd="3" destOrd="0" presId="urn:microsoft.com/office/officeart/2005/8/layout/hierarchy1"/>
    <dgm:cxn modelId="{3A733911-7AA6-4C62-A2A7-0B0C856F8D96}" type="presParOf" srcId="{27FF8ACA-207D-4158-B1BA-25157677A93E}" destId="{83CBFF51-0FAF-4F30-91DA-F155D820EAC3}" srcOrd="0" destOrd="0" presId="urn:microsoft.com/office/officeart/2005/8/layout/hierarchy1"/>
    <dgm:cxn modelId="{BDB1B377-2A98-4BF2-85E5-FC77B1F01445}" type="presParOf" srcId="{83CBFF51-0FAF-4F30-91DA-F155D820EAC3}" destId="{9DCD0A43-4488-4A2B-86F4-BE060873EDF0}" srcOrd="0" destOrd="0" presId="urn:microsoft.com/office/officeart/2005/8/layout/hierarchy1"/>
    <dgm:cxn modelId="{3A4E7E8F-B367-40BB-8ACC-24038545DB2E}" type="presParOf" srcId="{83CBFF51-0FAF-4F30-91DA-F155D820EAC3}" destId="{90B8BB92-0C81-48FD-A012-1EC928B7211D}" srcOrd="1" destOrd="0" presId="urn:microsoft.com/office/officeart/2005/8/layout/hierarchy1"/>
    <dgm:cxn modelId="{553A6AD6-BC1B-4850-B752-27A12383B285}"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77D1DBDB-EE66-450F-81A4-AF0F46753B78}" type="presOf" srcId="{6A058A1E-3CB5-46F0-9355-AADDE08ED25E}" destId="{90B8BB92-0C81-48FD-A012-1EC928B7211D}" srcOrd="0" destOrd="0" presId="urn:microsoft.com/office/officeart/2005/8/layout/hierarchy1"/>
    <dgm:cxn modelId="{2B7F398D-DC51-4454-A7A9-4D6B5FD62881}" type="presOf" srcId="{7249591D-5F67-4EB7-9D5D-AC0121403ED6}" destId="{6440AA80-F407-4044-A24F-1A68109A46DF}" srcOrd="0" destOrd="0" presId="urn:microsoft.com/office/officeart/2005/8/layout/hierarchy1"/>
    <dgm:cxn modelId="{5A5BE898-B41E-41FB-9677-D8447C4CACFE}" type="presOf" srcId="{C5E4FF1A-2BC2-4C0E-9F28-7642E9C21008}" destId="{441EFDE4-3666-4F5D-AD71-7D183630BE95}"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BAC414D4-7E66-4B3E-88AB-69962BE05EB4}" type="presOf" srcId="{C38FB3D0-7ADF-4784-9B38-33E52205229B}" destId="{5655A7AE-253D-4A86-8957-552B340A2754}" srcOrd="0" destOrd="0" presId="urn:microsoft.com/office/officeart/2005/8/layout/hierarchy1"/>
    <dgm:cxn modelId="{6B388D29-8D22-4E09-ABE6-2A31F12898B4}" type="presOf" srcId="{475F5D0C-3A20-4D24-A8C8-E459632D0F9D}" destId="{A6EF7840-4C39-41B6-AA21-7C36293BD85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A5CD14BE-CF70-464E-9C77-51B40D1CA2CC}" type="presOf" srcId="{1E5522AC-BA33-4FD0-9F6E-C42B7486041E}" destId="{937E2268-6F62-4C4C-BE37-87EBD77D830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C755561C-77B1-4F96-A67F-15C9A2E4CA15}" type="presParOf" srcId="{6440AA80-F407-4044-A24F-1A68109A46DF}" destId="{5BB494D0-3D43-4F29-98B5-1E7B499F6F6E}" srcOrd="0" destOrd="0" presId="urn:microsoft.com/office/officeart/2005/8/layout/hierarchy1"/>
    <dgm:cxn modelId="{BD716338-42F0-478A-A8A7-248C81A84062}" type="presParOf" srcId="{5BB494D0-3D43-4F29-98B5-1E7B499F6F6E}" destId="{17C2E3B5-5B6F-41E2-A787-0313D5E79BC0}" srcOrd="0" destOrd="0" presId="urn:microsoft.com/office/officeart/2005/8/layout/hierarchy1"/>
    <dgm:cxn modelId="{C7CE6B1A-536E-4A91-918A-57904B093A3F}" type="presParOf" srcId="{17C2E3B5-5B6F-41E2-A787-0313D5E79BC0}" destId="{62FE91DF-6D60-492E-9AA1-1BA31F2660C5}" srcOrd="0" destOrd="0" presId="urn:microsoft.com/office/officeart/2005/8/layout/hierarchy1"/>
    <dgm:cxn modelId="{463D15A0-6988-4F41-828C-06FC8BFADB69}" type="presParOf" srcId="{17C2E3B5-5B6F-41E2-A787-0313D5E79BC0}" destId="{A6EF7840-4C39-41B6-AA21-7C36293BD85D}" srcOrd="1" destOrd="0" presId="urn:microsoft.com/office/officeart/2005/8/layout/hierarchy1"/>
    <dgm:cxn modelId="{95F999D1-71D6-43A5-87B6-6D47F4DA132C}" type="presParOf" srcId="{5BB494D0-3D43-4F29-98B5-1E7B499F6F6E}" destId="{357D0CBF-B39F-4905-89B6-361CB4A986AE}" srcOrd="1" destOrd="0" presId="urn:microsoft.com/office/officeart/2005/8/layout/hierarchy1"/>
    <dgm:cxn modelId="{B17AA85E-58C1-4936-AF5D-D6F2CA4F7995}" type="presParOf" srcId="{357D0CBF-B39F-4905-89B6-361CB4A986AE}" destId="{441EFDE4-3666-4F5D-AD71-7D183630BE95}" srcOrd="0" destOrd="0" presId="urn:microsoft.com/office/officeart/2005/8/layout/hierarchy1"/>
    <dgm:cxn modelId="{74179DC5-04CA-49C0-A38E-63C4548C84AE}" type="presParOf" srcId="{357D0CBF-B39F-4905-89B6-361CB4A986AE}" destId="{54002B18-FFDD-4E3B-B485-D0EA057AA0C7}" srcOrd="1" destOrd="0" presId="urn:microsoft.com/office/officeart/2005/8/layout/hierarchy1"/>
    <dgm:cxn modelId="{EC6CE37F-984A-4D15-8F68-478623E21C79}" type="presParOf" srcId="{54002B18-FFDD-4E3B-B485-D0EA057AA0C7}" destId="{98028B0B-2199-4DBD-AA3C-2865AFEC0852}" srcOrd="0" destOrd="0" presId="urn:microsoft.com/office/officeart/2005/8/layout/hierarchy1"/>
    <dgm:cxn modelId="{4E1DECCA-8AA4-4F59-A85E-827BE1CB5E11}" type="presParOf" srcId="{98028B0B-2199-4DBD-AA3C-2865AFEC0852}" destId="{FCEAECF8-F83F-4F0E-8136-3C6E2CCBE8AA}" srcOrd="0" destOrd="0" presId="urn:microsoft.com/office/officeart/2005/8/layout/hierarchy1"/>
    <dgm:cxn modelId="{69AC49A9-9C91-494D-8D04-119EAFC8786D}" type="presParOf" srcId="{98028B0B-2199-4DBD-AA3C-2865AFEC0852}" destId="{937E2268-6F62-4C4C-BE37-87EBD77D830D}" srcOrd="1" destOrd="0" presId="urn:microsoft.com/office/officeart/2005/8/layout/hierarchy1"/>
    <dgm:cxn modelId="{BD01CC7C-D36B-470D-95CA-EAE45F107EA3}" type="presParOf" srcId="{54002B18-FFDD-4E3B-B485-D0EA057AA0C7}" destId="{B935966A-231D-4739-9B55-DDCF4416BF18}" srcOrd="1" destOrd="0" presId="urn:microsoft.com/office/officeart/2005/8/layout/hierarchy1"/>
    <dgm:cxn modelId="{41E26E64-E55F-444F-A9C7-370DA9AB902C}" type="presParOf" srcId="{357D0CBF-B39F-4905-89B6-361CB4A986AE}" destId="{5655A7AE-253D-4A86-8957-552B340A2754}" srcOrd="2" destOrd="0" presId="urn:microsoft.com/office/officeart/2005/8/layout/hierarchy1"/>
    <dgm:cxn modelId="{1B3BF172-65B1-495E-89B5-67DDF5E76FE0}" type="presParOf" srcId="{357D0CBF-B39F-4905-89B6-361CB4A986AE}" destId="{27FF8ACA-207D-4158-B1BA-25157677A93E}" srcOrd="3" destOrd="0" presId="urn:microsoft.com/office/officeart/2005/8/layout/hierarchy1"/>
    <dgm:cxn modelId="{A5ED9451-4D1C-4222-8883-AEFA4BDA888E}" type="presParOf" srcId="{27FF8ACA-207D-4158-B1BA-25157677A93E}" destId="{83CBFF51-0FAF-4F30-91DA-F155D820EAC3}" srcOrd="0" destOrd="0" presId="urn:microsoft.com/office/officeart/2005/8/layout/hierarchy1"/>
    <dgm:cxn modelId="{7BFE1E4C-E47C-43BD-B8CA-02057D9F77C6}" type="presParOf" srcId="{83CBFF51-0FAF-4F30-91DA-F155D820EAC3}" destId="{9DCD0A43-4488-4A2B-86F4-BE060873EDF0}" srcOrd="0" destOrd="0" presId="urn:microsoft.com/office/officeart/2005/8/layout/hierarchy1"/>
    <dgm:cxn modelId="{87466711-F144-4844-9129-C37EEC95D25D}" type="presParOf" srcId="{83CBFF51-0FAF-4F30-91DA-F155D820EAC3}" destId="{90B8BB92-0C81-48FD-A012-1EC928B7211D}" srcOrd="1" destOrd="0" presId="urn:microsoft.com/office/officeart/2005/8/layout/hierarchy1"/>
    <dgm:cxn modelId="{1BDA82A1-74FE-4495-A007-26B57830DA48}"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A32BEA09-2E0E-4370-BD8F-C623AB97BDA6}" type="presOf" srcId="{6A058A1E-3CB5-46F0-9355-AADDE08ED25E}" destId="{90B8BB92-0C81-48FD-A012-1EC928B7211D}" srcOrd="0" destOrd="0" presId="urn:microsoft.com/office/officeart/2005/8/layout/hierarchy1"/>
    <dgm:cxn modelId="{687E6D4B-6B7F-423B-B84B-DFA88E328D6A}" type="presOf" srcId="{C38FB3D0-7ADF-4784-9B38-33E52205229B}" destId="{5655A7AE-253D-4A86-8957-552B340A2754}" srcOrd="0" destOrd="0" presId="urn:microsoft.com/office/officeart/2005/8/layout/hierarchy1"/>
    <dgm:cxn modelId="{30E24C1A-D348-48C4-B1FB-42E1B836E67C}" type="presOf" srcId="{7249591D-5F67-4EB7-9D5D-AC0121403ED6}" destId="{6440AA80-F407-4044-A24F-1A68109A46DF}" srcOrd="0" destOrd="0" presId="urn:microsoft.com/office/officeart/2005/8/layout/hierarchy1"/>
    <dgm:cxn modelId="{AEF5CEC3-883F-450D-96C2-8E750D748A7A}" type="presOf" srcId="{1E5522AC-BA33-4FD0-9F6E-C42B7486041E}" destId="{937E2268-6F62-4C4C-BE37-87EBD77D830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BFBA472F-BDE4-4921-86AE-A9791FBA068D}" type="presOf" srcId="{C5E4FF1A-2BC2-4C0E-9F28-7642E9C21008}" destId="{441EFDE4-3666-4F5D-AD71-7D183630BE95}"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02683908-7212-418F-9FDF-8C4E7D96C4E5}" type="presOf" srcId="{475F5D0C-3A20-4D24-A8C8-E459632D0F9D}" destId="{A6EF7840-4C39-41B6-AA21-7C36293BD85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40BCF761-6CD8-4699-9532-B44C632879F4}" type="presParOf" srcId="{6440AA80-F407-4044-A24F-1A68109A46DF}" destId="{5BB494D0-3D43-4F29-98B5-1E7B499F6F6E}" srcOrd="0" destOrd="0" presId="urn:microsoft.com/office/officeart/2005/8/layout/hierarchy1"/>
    <dgm:cxn modelId="{D0903FFF-64A3-40B6-A046-4CFC70137E2A}" type="presParOf" srcId="{5BB494D0-3D43-4F29-98B5-1E7B499F6F6E}" destId="{17C2E3B5-5B6F-41E2-A787-0313D5E79BC0}" srcOrd="0" destOrd="0" presId="urn:microsoft.com/office/officeart/2005/8/layout/hierarchy1"/>
    <dgm:cxn modelId="{61E8F203-F710-48A3-AC52-9FF7F0C829A0}" type="presParOf" srcId="{17C2E3B5-5B6F-41E2-A787-0313D5E79BC0}" destId="{62FE91DF-6D60-492E-9AA1-1BA31F2660C5}" srcOrd="0" destOrd="0" presId="urn:microsoft.com/office/officeart/2005/8/layout/hierarchy1"/>
    <dgm:cxn modelId="{785DC61D-A69E-4776-986A-9D5C8343BF9A}" type="presParOf" srcId="{17C2E3B5-5B6F-41E2-A787-0313D5E79BC0}" destId="{A6EF7840-4C39-41B6-AA21-7C36293BD85D}" srcOrd="1" destOrd="0" presId="urn:microsoft.com/office/officeart/2005/8/layout/hierarchy1"/>
    <dgm:cxn modelId="{5484119C-204C-4D41-A780-3F4BC8C7E2B9}" type="presParOf" srcId="{5BB494D0-3D43-4F29-98B5-1E7B499F6F6E}" destId="{357D0CBF-B39F-4905-89B6-361CB4A986AE}" srcOrd="1" destOrd="0" presId="urn:microsoft.com/office/officeart/2005/8/layout/hierarchy1"/>
    <dgm:cxn modelId="{E821AB00-5412-4A50-84D7-A0239C828170}" type="presParOf" srcId="{357D0CBF-B39F-4905-89B6-361CB4A986AE}" destId="{441EFDE4-3666-4F5D-AD71-7D183630BE95}" srcOrd="0" destOrd="0" presId="urn:microsoft.com/office/officeart/2005/8/layout/hierarchy1"/>
    <dgm:cxn modelId="{E5E85072-9E8F-43A3-963B-5618A57F13FA}" type="presParOf" srcId="{357D0CBF-B39F-4905-89B6-361CB4A986AE}" destId="{54002B18-FFDD-4E3B-B485-D0EA057AA0C7}" srcOrd="1" destOrd="0" presId="urn:microsoft.com/office/officeart/2005/8/layout/hierarchy1"/>
    <dgm:cxn modelId="{70648F9B-DECC-45A0-8D6F-12B11C02D541}" type="presParOf" srcId="{54002B18-FFDD-4E3B-B485-D0EA057AA0C7}" destId="{98028B0B-2199-4DBD-AA3C-2865AFEC0852}" srcOrd="0" destOrd="0" presId="urn:microsoft.com/office/officeart/2005/8/layout/hierarchy1"/>
    <dgm:cxn modelId="{63748AFE-3F15-4457-AD9E-DDB1071941CF}" type="presParOf" srcId="{98028B0B-2199-4DBD-AA3C-2865AFEC0852}" destId="{FCEAECF8-F83F-4F0E-8136-3C6E2CCBE8AA}" srcOrd="0" destOrd="0" presId="urn:microsoft.com/office/officeart/2005/8/layout/hierarchy1"/>
    <dgm:cxn modelId="{3BF4484D-33CF-48F8-BBE6-FF89429025ED}" type="presParOf" srcId="{98028B0B-2199-4DBD-AA3C-2865AFEC0852}" destId="{937E2268-6F62-4C4C-BE37-87EBD77D830D}" srcOrd="1" destOrd="0" presId="urn:microsoft.com/office/officeart/2005/8/layout/hierarchy1"/>
    <dgm:cxn modelId="{37B9C7F0-0FB1-41B8-873D-835C6957090B}" type="presParOf" srcId="{54002B18-FFDD-4E3B-B485-D0EA057AA0C7}" destId="{B935966A-231D-4739-9B55-DDCF4416BF18}" srcOrd="1" destOrd="0" presId="urn:microsoft.com/office/officeart/2005/8/layout/hierarchy1"/>
    <dgm:cxn modelId="{6C1D177D-769D-4586-87AC-969100E71DD0}" type="presParOf" srcId="{357D0CBF-B39F-4905-89B6-361CB4A986AE}" destId="{5655A7AE-253D-4A86-8957-552B340A2754}" srcOrd="2" destOrd="0" presId="urn:microsoft.com/office/officeart/2005/8/layout/hierarchy1"/>
    <dgm:cxn modelId="{A7ED23D8-D755-40D9-9249-BC863EE58A77}" type="presParOf" srcId="{357D0CBF-B39F-4905-89B6-361CB4A986AE}" destId="{27FF8ACA-207D-4158-B1BA-25157677A93E}" srcOrd="3" destOrd="0" presId="urn:microsoft.com/office/officeart/2005/8/layout/hierarchy1"/>
    <dgm:cxn modelId="{14541AE2-5EC0-459B-B348-425C33DD6F35}" type="presParOf" srcId="{27FF8ACA-207D-4158-B1BA-25157677A93E}" destId="{83CBFF51-0FAF-4F30-91DA-F155D820EAC3}" srcOrd="0" destOrd="0" presId="urn:microsoft.com/office/officeart/2005/8/layout/hierarchy1"/>
    <dgm:cxn modelId="{BAF86041-1350-4D26-9BF3-8CCB205B790E}" type="presParOf" srcId="{83CBFF51-0FAF-4F30-91DA-F155D820EAC3}" destId="{9DCD0A43-4488-4A2B-86F4-BE060873EDF0}" srcOrd="0" destOrd="0" presId="urn:microsoft.com/office/officeart/2005/8/layout/hierarchy1"/>
    <dgm:cxn modelId="{2D4E4A20-C077-47E3-A54E-F18D5981F60F}" type="presParOf" srcId="{83CBFF51-0FAF-4F30-91DA-F155D820EAC3}" destId="{90B8BB92-0C81-48FD-A012-1EC928B7211D}" srcOrd="1" destOrd="0" presId="urn:microsoft.com/office/officeart/2005/8/layout/hierarchy1"/>
    <dgm:cxn modelId="{BBF10730-6805-4781-95BC-25A64B61B7B3}"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BCFC4FAC-8BD6-4A3C-A8A6-A8510DD6674B}" type="presOf" srcId="{C5E4FF1A-2BC2-4C0E-9F28-7642E9C21008}" destId="{441EFDE4-3666-4F5D-AD71-7D183630BE95}" srcOrd="0" destOrd="0" presId="urn:microsoft.com/office/officeart/2005/8/layout/hierarchy1"/>
    <dgm:cxn modelId="{9564302E-3317-4986-BAF0-3F7AA3F23099}" type="presOf" srcId="{7249591D-5F67-4EB7-9D5D-AC0121403ED6}" destId="{6440AA80-F407-4044-A24F-1A68109A46DF}"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8C05EFD3-C853-42B6-8C5E-8C3096994003}" type="presOf" srcId="{1E5522AC-BA33-4FD0-9F6E-C42B7486041E}" destId="{937E2268-6F62-4C4C-BE37-87EBD77D830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2D463C28-3191-4095-98E4-B37481D421C1}" type="presOf" srcId="{475F5D0C-3A20-4D24-A8C8-E459632D0F9D}" destId="{A6EF7840-4C39-41B6-AA21-7C36293BD85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62AAD789-EF81-4B92-90BF-AB4A5FC02347}" type="presOf" srcId="{C38FB3D0-7ADF-4784-9B38-33E52205229B}" destId="{5655A7AE-253D-4A86-8957-552B340A2754}" srcOrd="0" destOrd="0" presId="urn:microsoft.com/office/officeart/2005/8/layout/hierarchy1"/>
    <dgm:cxn modelId="{2F5A3604-FC1C-48FA-B807-A5BB66CF7E55}" type="presOf" srcId="{6A058A1E-3CB5-46F0-9355-AADDE08ED25E}" destId="{90B8BB92-0C81-48FD-A012-1EC928B7211D}" srcOrd="0" destOrd="0" presId="urn:microsoft.com/office/officeart/2005/8/layout/hierarchy1"/>
    <dgm:cxn modelId="{1085BF33-9FE6-4F75-9458-66F54D73CF6F}" type="presParOf" srcId="{6440AA80-F407-4044-A24F-1A68109A46DF}" destId="{5BB494D0-3D43-4F29-98B5-1E7B499F6F6E}" srcOrd="0" destOrd="0" presId="urn:microsoft.com/office/officeart/2005/8/layout/hierarchy1"/>
    <dgm:cxn modelId="{FCC7EBF3-65DE-4511-8955-1AA6F05A7137}" type="presParOf" srcId="{5BB494D0-3D43-4F29-98B5-1E7B499F6F6E}" destId="{17C2E3B5-5B6F-41E2-A787-0313D5E79BC0}" srcOrd="0" destOrd="0" presId="urn:microsoft.com/office/officeart/2005/8/layout/hierarchy1"/>
    <dgm:cxn modelId="{F7E0DCC9-FBDD-4EC0-82A2-66B8AD891080}" type="presParOf" srcId="{17C2E3B5-5B6F-41E2-A787-0313D5E79BC0}" destId="{62FE91DF-6D60-492E-9AA1-1BA31F2660C5}" srcOrd="0" destOrd="0" presId="urn:microsoft.com/office/officeart/2005/8/layout/hierarchy1"/>
    <dgm:cxn modelId="{112BC147-8AE8-438D-8373-17DADAF0D6E8}" type="presParOf" srcId="{17C2E3B5-5B6F-41E2-A787-0313D5E79BC0}" destId="{A6EF7840-4C39-41B6-AA21-7C36293BD85D}" srcOrd="1" destOrd="0" presId="urn:microsoft.com/office/officeart/2005/8/layout/hierarchy1"/>
    <dgm:cxn modelId="{8D0C0653-53E5-463D-960D-6E74C02C7BBA}" type="presParOf" srcId="{5BB494D0-3D43-4F29-98B5-1E7B499F6F6E}" destId="{357D0CBF-B39F-4905-89B6-361CB4A986AE}" srcOrd="1" destOrd="0" presId="urn:microsoft.com/office/officeart/2005/8/layout/hierarchy1"/>
    <dgm:cxn modelId="{233A00B9-1736-4DAA-BBBE-0EC15626B3EB}" type="presParOf" srcId="{357D0CBF-B39F-4905-89B6-361CB4A986AE}" destId="{441EFDE4-3666-4F5D-AD71-7D183630BE95}" srcOrd="0" destOrd="0" presId="urn:microsoft.com/office/officeart/2005/8/layout/hierarchy1"/>
    <dgm:cxn modelId="{B810E02A-594E-427C-BE13-58589A8B0EE7}" type="presParOf" srcId="{357D0CBF-B39F-4905-89B6-361CB4A986AE}" destId="{54002B18-FFDD-4E3B-B485-D0EA057AA0C7}" srcOrd="1" destOrd="0" presId="urn:microsoft.com/office/officeart/2005/8/layout/hierarchy1"/>
    <dgm:cxn modelId="{5096AD56-8C50-472E-B025-165C01EF621B}" type="presParOf" srcId="{54002B18-FFDD-4E3B-B485-D0EA057AA0C7}" destId="{98028B0B-2199-4DBD-AA3C-2865AFEC0852}" srcOrd="0" destOrd="0" presId="urn:microsoft.com/office/officeart/2005/8/layout/hierarchy1"/>
    <dgm:cxn modelId="{8546CCA1-4B7A-4008-879A-7C2CF0A6278C}" type="presParOf" srcId="{98028B0B-2199-4DBD-AA3C-2865AFEC0852}" destId="{FCEAECF8-F83F-4F0E-8136-3C6E2CCBE8AA}" srcOrd="0" destOrd="0" presId="urn:microsoft.com/office/officeart/2005/8/layout/hierarchy1"/>
    <dgm:cxn modelId="{0F3AEBF5-03BA-47E6-9BF5-1E66C8558E81}" type="presParOf" srcId="{98028B0B-2199-4DBD-AA3C-2865AFEC0852}" destId="{937E2268-6F62-4C4C-BE37-87EBD77D830D}" srcOrd="1" destOrd="0" presId="urn:microsoft.com/office/officeart/2005/8/layout/hierarchy1"/>
    <dgm:cxn modelId="{69F44598-4E44-4848-90EC-2DA380F02274}" type="presParOf" srcId="{54002B18-FFDD-4E3B-B485-D0EA057AA0C7}" destId="{B935966A-231D-4739-9B55-DDCF4416BF18}" srcOrd="1" destOrd="0" presId="urn:microsoft.com/office/officeart/2005/8/layout/hierarchy1"/>
    <dgm:cxn modelId="{685AA9D6-F02A-4346-A51F-A74B0AD4BEA7}" type="presParOf" srcId="{357D0CBF-B39F-4905-89B6-361CB4A986AE}" destId="{5655A7AE-253D-4A86-8957-552B340A2754}" srcOrd="2" destOrd="0" presId="urn:microsoft.com/office/officeart/2005/8/layout/hierarchy1"/>
    <dgm:cxn modelId="{5BD5F069-2204-42D2-9BA2-D8F41A4234A3}" type="presParOf" srcId="{357D0CBF-B39F-4905-89B6-361CB4A986AE}" destId="{27FF8ACA-207D-4158-B1BA-25157677A93E}" srcOrd="3" destOrd="0" presId="urn:microsoft.com/office/officeart/2005/8/layout/hierarchy1"/>
    <dgm:cxn modelId="{AB40DB11-B3E8-430E-9C4F-D8BC06E8D0C6}" type="presParOf" srcId="{27FF8ACA-207D-4158-B1BA-25157677A93E}" destId="{83CBFF51-0FAF-4F30-91DA-F155D820EAC3}" srcOrd="0" destOrd="0" presId="urn:microsoft.com/office/officeart/2005/8/layout/hierarchy1"/>
    <dgm:cxn modelId="{B004F5BD-8A52-4D52-B59D-850D9D413FD7}" type="presParOf" srcId="{83CBFF51-0FAF-4F30-91DA-F155D820EAC3}" destId="{9DCD0A43-4488-4A2B-86F4-BE060873EDF0}" srcOrd="0" destOrd="0" presId="urn:microsoft.com/office/officeart/2005/8/layout/hierarchy1"/>
    <dgm:cxn modelId="{E3AF43DF-0B6B-49F5-87A8-97E8CDC2D799}" type="presParOf" srcId="{83CBFF51-0FAF-4F30-91DA-F155D820EAC3}" destId="{90B8BB92-0C81-48FD-A012-1EC928B7211D}" srcOrd="1" destOrd="0" presId="urn:microsoft.com/office/officeart/2005/8/layout/hierarchy1"/>
    <dgm:cxn modelId="{11A81447-5D75-433B-B23E-1DA9055E6694}"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AAB3FD7A-EA59-44C2-A8F4-C5609A224A47}" type="presOf" srcId="{1E5522AC-BA33-4FD0-9F6E-C42B7486041E}" destId="{937E2268-6F62-4C4C-BE37-87EBD77D830D}" srcOrd="0" destOrd="0" presId="urn:microsoft.com/office/officeart/2005/8/layout/hierarchy1"/>
    <dgm:cxn modelId="{4AF9A7F3-27DE-4D82-8F83-02A07A3EF713}" type="presOf" srcId="{C5E4FF1A-2BC2-4C0E-9F28-7642E9C21008}" destId="{441EFDE4-3666-4F5D-AD71-7D183630BE95}" srcOrd="0" destOrd="0" presId="urn:microsoft.com/office/officeart/2005/8/layout/hierarchy1"/>
    <dgm:cxn modelId="{E2D13089-3FD8-4D69-BC0E-01C63CE9A636}" type="presOf" srcId="{6A058A1E-3CB5-46F0-9355-AADDE08ED25E}" destId="{90B8BB92-0C81-48FD-A012-1EC928B7211D}" srcOrd="0" destOrd="0" presId="urn:microsoft.com/office/officeart/2005/8/layout/hierarchy1"/>
    <dgm:cxn modelId="{291780FC-2651-43E6-B54E-CFC36F83F838}" type="presOf" srcId="{7249591D-5F67-4EB7-9D5D-AC0121403ED6}" destId="{6440AA80-F407-4044-A24F-1A68109A46DF}" srcOrd="0" destOrd="0" presId="urn:microsoft.com/office/officeart/2005/8/layout/hierarchy1"/>
    <dgm:cxn modelId="{A0A33848-8CA4-44AB-8F3A-0D4EE16AC459}" type="presOf" srcId="{C38FB3D0-7ADF-4784-9B38-33E52205229B}" destId="{5655A7AE-253D-4A86-8957-552B340A2754}"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AC85FE0A-15E3-465E-8791-D83AEC115071}" srcId="{475F5D0C-3A20-4D24-A8C8-E459632D0F9D}" destId="{6A058A1E-3CB5-46F0-9355-AADDE08ED25E}" srcOrd="1" destOrd="0" parTransId="{C38FB3D0-7ADF-4784-9B38-33E52205229B}" sibTransId="{B397CA8A-66A3-4AE6-A17A-C074D1B2FFF3}"/>
    <dgm:cxn modelId="{E274B596-4BC7-4C81-A2D5-5709EC6B89E3}" type="presOf" srcId="{475F5D0C-3A20-4D24-A8C8-E459632D0F9D}" destId="{A6EF7840-4C39-41B6-AA21-7C36293BD85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F6E05B9C-D5C0-40C6-B1D5-6082A3185E6D}" type="presParOf" srcId="{6440AA80-F407-4044-A24F-1A68109A46DF}" destId="{5BB494D0-3D43-4F29-98B5-1E7B499F6F6E}" srcOrd="0" destOrd="0" presId="urn:microsoft.com/office/officeart/2005/8/layout/hierarchy1"/>
    <dgm:cxn modelId="{99D91B8E-905E-42CA-BA10-95AC4EF1B7AE}" type="presParOf" srcId="{5BB494D0-3D43-4F29-98B5-1E7B499F6F6E}" destId="{17C2E3B5-5B6F-41E2-A787-0313D5E79BC0}" srcOrd="0" destOrd="0" presId="urn:microsoft.com/office/officeart/2005/8/layout/hierarchy1"/>
    <dgm:cxn modelId="{96D550C1-AC18-4A1E-9F39-CBF1477C5109}" type="presParOf" srcId="{17C2E3B5-5B6F-41E2-A787-0313D5E79BC0}" destId="{62FE91DF-6D60-492E-9AA1-1BA31F2660C5}" srcOrd="0" destOrd="0" presId="urn:microsoft.com/office/officeart/2005/8/layout/hierarchy1"/>
    <dgm:cxn modelId="{793ED053-86C3-48AB-BD09-251A3261C277}" type="presParOf" srcId="{17C2E3B5-5B6F-41E2-A787-0313D5E79BC0}" destId="{A6EF7840-4C39-41B6-AA21-7C36293BD85D}" srcOrd="1" destOrd="0" presId="urn:microsoft.com/office/officeart/2005/8/layout/hierarchy1"/>
    <dgm:cxn modelId="{72E7DAC3-412F-4073-A6FD-E1F9F89A8EF7}" type="presParOf" srcId="{5BB494D0-3D43-4F29-98B5-1E7B499F6F6E}" destId="{357D0CBF-B39F-4905-89B6-361CB4A986AE}" srcOrd="1" destOrd="0" presId="urn:microsoft.com/office/officeart/2005/8/layout/hierarchy1"/>
    <dgm:cxn modelId="{88B154EE-8B56-4C70-8CAE-EB8B0F584B5D}" type="presParOf" srcId="{357D0CBF-B39F-4905-89B6-361CB4A986AE}" destId="{441EFDE4-3666-4F5D-AD71-7D183630BE95}" srcOrd="0" destOrd="0" presId="urn:microsoft.com/office/officeart/2005/8/layout/hierarchy1"/>
    <dgm:cxn modelId="{DA1870B7-55EA-4ECF-9CEC-3A69FAA799CD}" type="presParOf" srcId="{357D0CBF-B39F-4905-89B6-361CB4A986AE}" destId="{54002B18-FFDD-4E3B-B485-D0EA057AA0C7}" srcOrd="1" destOrd="0" presId="urn:microsoft.com/office/officeart/2005/8/layout/hierarchy1"/>
    <dgm:cxn modelId="{1C0C6542-3ADD-4EFF-B2BF-02385F51A992}" type="presParOf" srcId="{54002B18-FFDD-4E3B-B485-D0EA057AA0C7}" destId="{98028B0B-2199-4DBD-AA3C-2865AFEC0852}" srcOrd="0" destOrd="0" presId="urn:microsoft.com/office/officeart/2005/8/layout/hierarchy1"/>
    <dgm:cxn modelId="{4B88DCC8-C0FA-4234-B701-B5A79EFAED9E}" type="presParOf" srcId="{98028B0B-2199-4DBD-AA3C-2865AFEC0852}" destId="{FCEAECF8-F83F-4F0E-8136-3C6E2CCBE8AA}" srcOrd="0" destOrd="0" presId="urn:microsoft.com/office/officeart/2005/8/layout/hierarchy1"/>
    <dgm:cxn modelId="{77D16033-36C4-4C30-982E-D0C6D6F80023}" type="presParOf" srcId="{98028B0B-2199-4DBD-AA3C-2865AFEC0852}" destId="{937E2268-6F62-4C4C-BE37-87EBD77D830D}" srcOrd="1" destOrd="0" presId="urn:microsoft.com/office/officeart/2005/8/layout/hierarchy1"/>
    <dgm:cxn modelId="{CF4D3D9B-BF90-4646-9D3A-6E04023E2775}" type="presParOf" srcId="{54002B18-FFDD-4E3B-B485-D0EA057AA0C7}" destId="{B935966A-231D-4739-9B55-DDCF4416BF18}" srcOrd="1" destOrd="0" presId="urn:microsoft.com/office/officeart/2005/8/layout/hierarchy1"/>
    <dgm:cxn modelId="{B1BB8B64-ED18-437C-BB56-3C8706132F11}" type="presParOf" srcId="{357D0CBF-B39F-4905-89B6-361CB4A986AE}" destId="{5655A7AE-253D-4A86-8957-552B340A2754}" srcOrd="2" destOrd="0" presId="urn:microsoft.com/office/officeart/2005/8/layout/hierarchy1"/>
    <dgm:cxn modelId="{02105528-BBF0-4C86-A7BE-FA815D761CEC}" type="presParOf" srcId="{357D0CBF-B39F-4905-89B6-361CB4A986AE}" destId="{27FF8ACA-207D-4158-B1BA-25157677A93E}" srcOrd="3" destOrd="0" presId="urn:microsoft.com/office/officeart/2005/8/layout/hierarchy1"/>
    <dgm:cxn modelId="{FBC9BF95-C364-46D5-BB73-2F161FB7DA06}" type="presParOf" srcId="{27FF8ACA-207D-4158-B1BA-25157677A93E}" destId="{83CBFF51-0FAF-4F30-91DA-F155D820EAC3}" srcOrd="0" destOrd="0" presId="urn:microsoft.com/office/officeart/2005/8/layout/hierarchy1"/>
    <dgm:cxn modelId="{CC9742E5-E9E7-4C00-BC8C-509775C3752F}" type="presParOf" srcId="{83CBFF51-0FAF-4F30-91DA-F155D820EAC3}" destId="{9DCD0A43-4488-4A2B-86F4-BE060873EDF0}" srcOrd="0" destOrd="0" presId="urn:microsoft.com/office/officeart/2005/8/layout/hierarchy1"/>
    <dgm:cxn modelId="{298F8A7D-3177-4348-B6DA-1CB6C4B7EA11}" type="presParOf" srcId="{83CBFF51-0FAF-4F30-91DA-F155D820EAC3}" destId="{90B8BB92-0C81-48FD-A012-1EC928B7211D}" srcOrd="1" destOrd="0" presId="urn:microsoft.com/office/officeart/2005/8/layout/hierarchy1"/>
    <dgm:cxn modelId="{7F8DFD78-DD2C-499B-9CFC-A4503F9C93D2}"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CB3BE06F-CCCD-440E-A803-A2F5707D9869}" type="presOf" srcId="{6A058A1E-3CB5-46F0-9355-AADDE08ED25E}" destId="{90B8BB92-0C81-48FD-A012-1EC928B7211D}" srcOrd="0" destOrd="0" presId="urn:microsoft.com/office/officeart/2005/8/layout/hierarchy1"/>
    <dgm:cxn modelId="{CA786C18-D252-469E-A06E-1E4EC395E19F}" type="presOf" srcId="{1E5522AC-BA33-4FD0-9F6E-C42B7486041E}" destId="{937E2268-6F62-4C4C-BE37-87EBD77D830D}" srcOrd="0" destOrd="0" presId="urn:microsoft.com/office/officeart/2005/8/layout/hierarchy1"/>
    <dgm:cxn modelId="{46643EF7-6523-4E3F-9AFF-DDA197B419F8}" type="presOf" srcId="{475F5D0C-3A20-4D24-A8C8-E459632D0F9D}" destId="{A6EF7840-4C39-41B6-AA21-7C36293BD85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FC2F12C5-A5C8-4E1C-BD36-309FE4EB3B0B}" type="presOf" srcId="{7249591D-5F67-4EB7-9D5D-AC0121403ED6}" destId="{6440AA80-F407-4044-A24F-1A68109A46DF}" srcOrd="0" destOrd="0" presId="urn:microsoft.com/office/officeart/2005/8/layout/hierarchy1"/>
    <dgm:cxn modelId="{4C8E8C1E-3DD3-44AA-AC00-3CF3917A89EE}" type="presOf" srcId="{C5E4FF1A-2BC2-4C0E-9F28-7642E9C21008}" destId="{441EFDE4-3666-4F5D-AD71-7D183630BE95}" srcOrd="0" destOrd="0" presId="urn:microsoft.com/office/officeart/2005/8/layout/hierarchy1"/>
    <dgm:cxn modelId="{5FA98C8E-06FA-4C43-81E2-F983529D55ED}"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67D05CF7-AC8E-4580-ABE2-AE6347785348}" type="presParOf" srcId="{6440AA80-F407-4044-A24F-1A68109A46DF}" destId="{5BB494D0-3D43-4F29-98B5-1E7B499F6F6E}" srcOrd="0" destOrd="0" presId="urn:microsoft.com/office/officeart/2005/8/layout/hierarchy1"/>
    <dgm:cxn modelId="{3E50B217-DB64-4094-AFDE-A32FACE3A3AC}" type="presParOf" srcId="{5BB494D0-3D43-4F29-98B5-1E7B499F6F6E}" destId="{17C2E3B5-5B6F-41E2-A787-0313D5E79BC0}" srcOrd="0" destOrd="0" presId="urn:microsoft.com/office/officeart/2005/8/layout/hierarchy1"/>
    <dgm:cxn modelId="{AA8117FD-45AA-4DA7-A43A-9EB8AAD93254}" type="presParOf" srcId="{17C2E3B5-5B6F-41E2-A787-0313D5E79BC0}" destId="{62FE91DF-6D60-492E-9AA1-1BA31F2660C5}" srcOrd="0" destOrd="0" presId="urn:microsoft.com/office/officeart/2005/8/layout/hierarchy1"/>
    <dgm:cxn modelId="{3FE00359-6FE5-4449-9594-82696D4457E2}" type="presParOf" srcId="{17C2E3B5-5B6F-41E2-A787-0313D5E79BC0}" destId="{A6EF7840-4C39-41B6-AA21-7C36293BD85D}" srcOrd="1" destOrd="0" presId="urn:microsoft.com/office/officeart/2005/8/layout/hierarchy1"/>
    <dgm:cxn modelId="{D27B1366-B634-4A20-B668-5B9DA22B575A}" type="presParOf" srcId="{5BB494D0-3D43-4F29-98B5-1E7B499F6F6E}" destId="{357D0CBF-B39F-4905-89B6-361CB4A986AE}" srcOrd="1" destOrd="0" presId="urn:microsoft.com/office/officeart/2005/8/layout/hierarchy1"/>
    <dgm:cxn modelId="{20BF4455-1C0E-410C-8A5D-27A4FE235C9A}" type="presParOf" srcId="{357D0CBF-B39F-4905-89B6-361CB4A986AE}" destId="{441EFDE4-3666-4F5D-AD71-7D183630BE95}" srcOrd="0" destOrd="0" presId="urn:microsoft.com/office/officeart/2005/8/layout/hierarchy1"/>
    <dgm:cxn modelId="{AC100555-0F9E-4EA7-92D1-1D48A257163E}" type="presParOf" srcId="{357D0CBF-B39F-4905-89B6-361CB4A986AE}" destId="{54002B18-FFDD-4E3B-B485-D0EA057AA0C7}" srcOrd="1" destOrd="0" presId="urn:microsoft.com/office/officeart/2005/8/layout/hierarchy1"/>
    <dgm:cxn modelId="{7DB9C939-55CB-41F1-A3F2-40FF9886EEDE}" type="presParOf" srcId="{54002B18-FFDD-4E3B-B485-D0EA057AA0C7}" destId="{98028B0B-2199-4DBD-AA3C-2865AFEC0852}" srcOrd="0" destOrd="0" presId="urn:microsoft.com/office/officeart/2005/8/layout/hierarchy1"/>
    <dgm:cxn modelId="{004698D1-B4F2-48B5-8D58-4602BEDE2F20}" type="presParOf" srcId="{98028B0B-2199-4DBD-AA3C-2865AFEC0852}" destId="{FCEAECF8-F83F-4F0E-8136-3C6E2CCBE8AA}" srcOrd="0" destOrd="0" presId="urn:microsoft.com/office/officeart/2005/8/layout/hierarchy1"/>
    <dgm:cxn modelId="{55F6D2DE-0405-4A02-8FEF-0371CFBF1DE7}" type="presParOf" srcId="{98028B0B-2199-4DBD-AA3C-2865AFEC0852}" destId="{937E2268-6F62-4C4C-BE37-87EBD77D830D}" srcOrd="1" destOrd="0" presId="urn:microsoft.com/office/officeart/2005/8/layout/hierarchy1"/>
    <dgm:cxn modelId="{1CD65473-9387-4DD5-9AA7-24845EABCF5E}" type="presParOf" srcId="{54002B18-FFDD-4E3B-B485-D0EA057AA0C7}" destId="{B935966A-231D-4739-9B55-DDCF4416BF18}" srcOrd="1" destOrd="0" presId="urn:microsoft.com/office/officeart/2005/8/layout/hierarchy1"/>
    <dgm:cxn modelId="{CCD9CFB6-2847-4EA4-8775-340C521C2F35}" type="presParOf" srcId="{357D0CBF-B39F-4905-89B6-361CB4A986AE}" destId="{5655A7AE-253D-4A86-8957-552B340A2754}" srcOrd="2" destOrd="0" presId="urn:microsoft.com/office/officeart/2005/8/layout/hierarchy1"/>
    <dgm:cxn modelId="{73F2F44E-614F-4B2A-8628-BAE163D09C9A}" type="presParOf" srcId="{357D0CBF-B39F-4905-89B6-361CB4A986AE}" destId="{27FF8ACA-207D-4158-B1BA-25157677A93E}" srcOrd="3" destOrd="0" presId="urn:microsoft.com/office/officeart/2005/8/layout/hierarchy1"/>
    <dgm:cxn modelId="{2350EFE3-C336-4F10-9E13-98E45D81D52C}" type="presParOf" srcId="{27FF8ACA-207D-4158-B1BA-25157677A93E}" destId="{83CBFF51-0FAF-4F30-91DA-F155D820EAC3}" srcOrd="0" destOrd="0" presId="urn:microsoft.com/office/officeart/2005/8/layout/hierarchy1"/>
    <dgm:cxn modelId="{4CF40435-E5FD-4B20-A0D1-D906258215A7}" type="presParOf" srcId="{83CBFF51-0FAF-4F30-91DA-F155D820EAC3}" destId="{9DCD0A43-4488-4A2B-86F4-BE060873EDF0}" srcOrd="0" destOrd="0" presId="urn:microsoft.com/office/officeart/2005/8/layout/hierarchy1"/>
    <dgm:cxn modelId="{1FCC245C-66C1-47B5-9B04-A43B0E4A6579}" type="presParOf" srcId="{83CBFF51-0FAF-4F30-91DA-F155D820EAC3}" destId="{90B8BB92-0C81-48FD-A012-1EC928B7211D}" srcOrd="1" destOrd="0" presId="urn:microsoft.com/office/officeart/2005/8/layout/hierarchy1"/>
    <dgm:cxn modelId="{8F18C8A5-D331-46D7-9D27-9FD643CFA4DD}"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0CF14E6B-7D2A-445F-A24F-932252FF0C7A}" type="presOf" srcId="{1E5522AC-BA33-4FD0-9F6E-C42B7486041E}" destId="{937E2268-6F62-4C4C-BE37-87EBD77D830D}" srcOrd="0" destOrd="0" presId="urn:microsoft.com/office/officeart/2005/8/layout/hierarchy1"/>
    <dgm:cxn modelId="{85D4C81C-DFFC-43DC-98DB-42F873131BE6}" type="presOf" srcId="{475F5D0C-3A20-4D24-A8C8-E459632D0F9D}" destId="{A6EF7840-4C39-41B6-AA21-7C36293BD85D}" srcOrd="0" destOrd="0" presId="urn:microsoft.com/office/officeart/2005/8/layout/hierarchy1"/>
    <dgm:cxn modelId="{5DCD9699-5326-4684-902B-63206768AC3F}" type="presOf" srcId="{7249591D-5F67-4EB7-9D5D-AC0121403ED6}" destId="{6440AA80-F407-4044-A24F-1A68109A46DF}"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80E50D1E-3475-45B8-AA80-3AE77E46BDB7}" type="presOf" srcId="{6A058A1E-3CB5-46F0-9355-AADDE08ED25E}" destId="{90B8BB92-0C81-48FD-A012-1EC928B7211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F85C7E66-AFFC-41F6-BCE3-BB1A951FDD5F}" type="presOf" srcId="{C38FB3D0-7ADF-4784-9B38-33E52205229B}" destId="{5655A7AE-253D-4A86-8957-552B340A2754}" srcOrd="0" destOrd="0" presId="urn:microsoft.com/office/officeart/2005/8/layout/hierarchy1"/>
    <dgm:cxn modelId="{14F8E0AD-9B50-4BF2-AA67-FBF9DC5549C5}" type="presOf" srcId="{C5E4FF1A-2BC2-4C0E-9F28-7642E9C21008}" destId="{441EFDE4-3666-4F5D-AD71-7D183630BE95}" srcOrd="0" destOrd="0" presId="urn:microsoft.com/office/officeart/2005/8/layout/hierarchy1"/>
    <dgm:cxn modelId="{5962E07D-6D6C-4F70-94F2-EB0FAE507049}" type="presParOf" srcId="{6440AA80-F407-4044-A24F-1A68109A46DF}" destId="{5BB494D0-3D43-4F29-98B5-1E7B499F6F6E}" srcOrd="0" destOrd="0" presId="urn:microsoft.com/office/officeart/2005/8/layout/hierarchy1"/>
    <dgm:cxn modelId="{4A2614D2-F369-4769-BC30-444AC2AADF92}" type="presParOf" srcId="{5BB494D0-3D43-4F29-98B5-1E7B499F6F6E}" destId="{17C2E3B5-5B6F-41E2-A787-0313D5E79BC0}" srcOrd="0" destOrd="0" presId="urn:microsoft.com/office/officeart/2005/8/layout/hierarchy1"/>
    <dgm:cxn modelId="{B42F8AC3-0F54-47D0-831A-047EA5C8694B}" type="presParOf" srcId="{17C2E3B5-5B6F-41E2-A787-0313D5E79BC0}" destId="{62FE91DF-6D60-492E-9AA1-1BA31F2660C5}" srcOrd="0" destOrd="0" presId="urn:microsoft.com/office/officeart/2005/8/layout/hierarchy1"/>
    <dgm:cxn modelId="{887D1AB6-968F-4EE9-9246-C6FF2767F481}" type="presParOf" srcId="{17C2E3B5-5B6F-41E2-A787-0313D5E79BC0}" destId="{A6EF7840-4C39-41B6-AA21-7C36293BD85D}" srcOrd="1" destOrd="0" presId="urn:microsoft.com/office/officeart/2005/8/layout/hierarchy1"/>
    <dgm:cxn modelId="{938B4FB8-6C13-488F-8C36-8C6CE1C779E8}" type="presParOf" srcId="{5BB494D0-3D43-4F29-98B5-1E7B499F6F6E}" destId="{357D0CBF-B39F-4905-89B6-361CB4A986AE}" srcOrd="1" destOrd="0" presId="urn:microsoft.com/office/officeart/2005/8/layout/hierarchy1"/>
    <dgm:cxn modelId="{B541C5EF-4DB9-4B95-AE4A-34B0EC9ECA50}" type="presParOf" srcId="{357D0CBF-B39F-4905-89B6-361CB4A986AE}" destId="{441EFDE4-3666-4F5D-AD71-7D183630BE95}" srcOrd="0" destOrd="0" presId="urn:microsoft.com/office/officeart/2005/8/layout/hierarchy1"/>
    <dgm:cxn modelId="{3B3C340F-80A6-4C1F-BCF8-040019976ACC}" type="presParOf" srcId="{357D0CBF-B39F-4905-89B6-361CB4A986AE}" destId="{54002B18-FFDD-4E3B-B485-D0EA057AA0C7}" srcOrd="1" destOrd="0" presId="urn:microsoft.com/office/officeart/2005/8/layout/hierarchy1"/>
    <dgm:cxn modelId="{290B121E-5D75-4B4A-A97B-C91358B64991}" type="presParOf" srcId="{54002B18-FFDD-4E3B-B485-D0EA057AA0C7}" destId="{98028B0B-2199-4DBD-AA3C-2865AFEC0852}" srcOrd="0" destOrd="0" presId="urn:microsoft.com/office/officeart/2005/8/layout/hierarchy1"/>
    <dgm:cxn modelId="{34EFD02B-DECF-4F06-8573-AF1CB5E78BA6}" type="presParOf" srcId="{98028B0B-2199-4DBD-AA3C-2865AFEC0852}" destId="{FCEAECF8-F83F-4F0E-8136-3C6E2CCBE8AA}" srcOrd="0" destOrd="0" presId="urn:microsoft.com/office/officeart/2005/8/layout/hierarchy1"/>
    <dgm:cxn modelId="{FB76A90A-9991-4EFC-B6D6-338A746AE3FF}" type="presParOf" srcId="{98028B0B-2199-4DBD-AA3C-2865AFEC0852}" destId="{937E2268-6F62-4C4C-BE37-87EBD77D830D}" srcOrd="1" destOrd="0" presId="urn:microsoft.com/office/officeart/2005/8/layout/hierarchy1"/>
    <dgm:cxn modelId="{645601AB-0375-490B-B678-5EFDB436B5AF}" type="presParOf" srcId="{54002B18-FFDD-4E3B-B485-D0EA057AA0C7}" destId="{B935966A-231D-4739-9B55-DDCF4416BF18}" srcOrd="1" destOrd="0" presId="urn:microsoft.com/office/officeart/2005/8/layout/hierarchy1"/>
    <dgm:cxn modelId="{18F55C54-D3E3-4FEE-8D95-AFD1A3CABB7F}" type="presParOf" srcId="{357D0CBF-B39F-4905-89B6-361CB4A986AE}" destId="{5655A7AE-253D-4A86-8957-552B340A2754}" srcOrd="2" destOrd="0" presId="urn:microsoft.com/office/officeart/2005/8/layout/hierarchy1"/>
    <dgm:cxn modelId="{0CA151F9-AF65-4629-B093-FD085786448A}" type="presParOf" srcId="{357D0CBF-B39F-4905-89B6-361CB4A986AE}" destId="{27FF8ACA-207D-4158-B1BA-25157677A93E}" srcOrd="3" destOrd="0" presId="urn:microsoft.com/office/officeart/2005/8/layout/hierarchy1"/>
    <dgm:cxn modelId="{4E415519-ABCA-4549-9C80-5258F0ECFE94}" type="presParOf" srcId="{27FF8ACA-207D-4158-B1BA-25157677A93E}" destId="{83CBFF51-0FAF-4F30-91DA-F155D820EAC3}" srcOrd="0" destOrd="0" presId="urn:microsoft.com/office/officeart/2005/8/layout/hierarchy1"/>
    <dgm:cxn modelId="{60F6FF48-2B18-44A0-9F20-51EC3132DFE0}" type="presParOf" srcId="{83CBFF51-0FAF-4F30-91DA-F155D820EAC3}" destId="{9DCD0A43-4488-4A2B-86F4-BE060873EDF0}" srcOrd="0" destOrd="0" presId="urn:microsoft.com/office/officeart/2005/8/layout/hierarchy1"/>
    <dgm:cxn modelId="{C6515022-48BA-47C4-84BF-AF86F497DB4C}" type="presParOf" srcId="{83CBFF51-0FAF-4F30-91DA-F155D820EAC3}" destId="{90B8BB92-0C81-48FD-A012-1EC928B7211D}" srcOrd="1" destOrd="0" presId="urn:microsoft.com/office/officeart/2005/8/layout/hierarchy1"/>
    <dgm:cxn modelId="{75E0D121-360F-4D1A-A444-B03162520016}"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3082C42A-9CC7-430F-8E0F-C3345D9344B4}" type="presOf" srcId="{7249591D-5F67-4EB7-9D5D-AC0121403ED6}" destId="{6440AA80-F407-4044-A24F-1A68109A46DF}" srcOrd="0" destOrd="0" presId="urn:microsoft.com/office/officeart/2005/8/layout/hierarchy1"/>
    <dgm:cxn modelId="{6E5FBA94-69D6-438F-AAC8-D46B31586931}" type="presOf" srcId="{6A058A1E-3CB5-46F0-9355-AADDE08ED25E}" destId="{90B8BB92-0C81-48FD-A012-1EC928B7211D}" srcOrd="0" destOrd="0" presId="urn:microsoft.com/office/officeart/2005/8/layout/hierarchy1"/>
    <dgm:cxn modelId="{524CE150-6882-4D73-8556-2A8EC569A9A4}" type="presOf" srcId="{475F5D0C-3A20-4D24-A8C8-E459632D0F9D}" destId="{A6EF7840-4C39-41B6-AA21-7C36293BD85D}" srcOrd="0" destOrd="0" presId="urn:microsoft.com/office/officeart/2005/8/layout/hierarchy1"/>
    <dgm:cxn modelId="{D2A55BDF-4536-4325-A5DD-016504721C73}" type="presOf" srcId="{1E5522AC-BA33-4FD0-9F6E-C42B7486041E}" destId="{937E2268-6F62-4C4C-BE37-87EBD77D830D}" srcOrd="0" destOrd="0" presId="urn:microsoft.com/office/officeart/2005/8/layout/hierarchy1"/>
    <dgm:cxn modelId="{31BA7372-0F12-4E8F-BB7E-FC4D175C3DDD}" type="presOf" srcId="{C38FB3D0-7ADF-4784-9B38-33E52205229B}" destId="{5655A7AE-253D-4A86-8957-552B340A2754}"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4BFAB8AD-9665-41E1-93B2-9BFC0F490BCB}" type="presOf" srcId="{C5E4FF1A-2BC2-4C0E-9F28-7642E9C21008}" destId="{441EFDE4-3666-4F5D-AD71-7D183630BE95}"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11F5C194-9D99-43EB-B9E3-BD513B1F09F4}" type="presParOf" srcId="{6440AA80-F407-4044-A24F-1A68109A46DF}" destId="{5BB494D0-3D43-4F29-98B5-1E7B499F6F6E}" srcOrd="0" destOrd="0" presId="urn:microsoft.com/office/officeart/2005/8/layout/hierarchy1"/>
    <dgm:cxn modelId="{2D8B9285-9103-4DC9-9562-9AE0209A8F8B}" type="presParOf" srcId="{5BB494D0-3D43-4F29-98B5-1E7B499F6F6E}" destId="{17C2E3B5-5B6F-41E2-A787-0313D5E79BC0}" srcOrd="0" destOrd="0" presId="urn:microsoft.com/office/officeart/2005/8/layout/hierarchy1"/>
    <dgm:cxn modelId="{F6AB6E3F-2F1B-4695-A1DD-A688658692A3}" type="presParOf" srcId="{17C2E3B5-5B6F-41E2-A787-0313D5E79BC0}" destId="{62FE91DF-6D60-492E-9AA1-1BA31F2660C5}" srcOrd="0" destOrd="0" presId="urn:microsoft.com/office/officeart/2005/8/layout/hierarchy1"/>
    <dgm:cxn modelId="{790CB00F-744C-49F9-BEA2-3BE5E606E850}" type="presParOf" srcId="{17C2E3B5-5B6F-41E2-A787-0313D5E79BC0}" destId="{A6EF7840-4C39-41B6-AA21-7C36293BD85D}" srcOrd="1" destOrd="0" presId="urn:microsoft.com/office/officeart/2005/8/layout/hierarchy1"/>
    <dgm:cxn modelId="{8B0DD88A-AB06-4725-BB67-C6FE0FC911D0}" type="presParOf" srcId="{5BB494D0-3D43-4F29-98B5-1E7B499F6F6E}" destId="{357D0CBF-B39F-4905-89B6-361CB4A986AE}" srcOrd="1" destOrd="0" presId="urn:microsoft.com/office/officeart/2005/8/layout/hierarchy1"/>
    <dgm:cxn modelId="{0DADBCEC-BD84-4CFA-AA2A-56B6E0FD2B7B}" type="presParOf" srcId="{357D0CBF-B39F-4905-89B6-361CB4A986AE}" destId="{441EFDE4-3666-4F5D-AD71-7D183630BE95}" srcOrd="0" destOrd="0" presId="urn:microsoft.com/office/officeart/2005/8/layout/hierarchy1"/>
    <dgm:cxn modelId="{EF13C1E2-034C-4CCF-AAD0-B0D0A4AA2D73}" type="presParOf" srcId="{357D0CBF-B39F-4905-89B6-361CB4A986AE}" destId="{54002B18-FFDD-4E3B-B485-D0EA057AA0C7}" srcOrd="1" destOrd="0" presId="urn:microsoft.com/office/officeart/2005/8/layout/hierarchy1"/>
    <dgm:cxn modelId="{DCF85F54-C923-4E3E-BF4C-144053566F78}" type="presParOf" srcId="{54002B18-FFDD-4E3B-B485-D0EA057AA0C7}" destId="{98028B0B-2199-4DBD-AA3C-2865AFEC0852}" srcOrd="0" destOrd="0" presId="urn:microsoft.com/office/officeart/2005/8/layout/hierarchy1"/>
    <dgm:cxn modelId="{39D0A5B0-54AC-497D-91A8-79E5454FFB50}" type="presParOf" srcId="{98028B0B-2199-4DBD-AA3C-2865AFEC0852}" destId="{FCEAECF8-F83F-4F0E-8136-3C6E2CCBE8AA}" srcOrd="0" destOrd="0" presId="urn:microsoft.com/office/officeart/2005/8/layout/hierarchy1"/>
    <dgm:cxn modelId="{DF86097B-990F-4F1F-B7DB-DF22F19AD1FB}" type="presParOf" srcId="{98028B0B-2199-4DBD-AA3C-2865AFEC0852}" destId="{937E2268-6F62-4C4C-BE37-87EBD77D830D}" srcOrd="1" destOrd="0" presId="urn:microsoft.com/office/officeart/2005/8/layout/hierarchy1"/>
    <dgm:cxn modelId="{82863F7A-1379-4ED7-8018-2AFAB6ED11AE}" type="presParOf" srcId="{54002B18-FFDD-4E3B-B485-D0EA057AA0C7}" destId="{B935966A-231D-4739-9B55-DDCF4416BF18}" srcOrd="1" destOrd="0" presId="urn:microsoft.com/office/officeart/2005/8/layout/hierarchy1"/>
    <dgm:cxn modelId="{86C03AC5-6264-44DC-8F57-677F4FA896A6}" type="presParOf" srcId="{357D0CBF-B39F-4905-89B6-361CB4A986AE}" destId="{5655A7AE-253D-4A86-8957-552B340A2754}" srcOrd="2" destOrd="0" presId="urn:microsoft.com/office/officeart/2005/8/layout/hierarchy1"/>
    <dgm:cxn modelId="{514CA95A-244C-476B-8F72-4E32644D6D69}" type="presParOf" srcId="{357D0CBF-B39F-4905-89B6-361CB4A986AE}" destId="{27FF8ACA-207D-4158-B1BA-25157677A93E}" srcOrd="3" destOrd="0" presId="urn:microsoft.com/office/officeart/2005/8/layout/hierarchy1"/>
    <dgm:cxn modelId="{B98B491D-FF76-48F3-90A0-CDC66FC28F12}" type="presParOf" srcId="{27FF8ACA-207D-4158-B1BA-25157677A93E}" destId="{83CBFF51-0FAF-4F30-91DA-F155D820EAC3}" srcOrd="0" destOrd="0" presId="urn:microsoft.com/office/officeart/2005/8/layout/hierarchy1"/>
    <dgm:cxn modelId="{BB313615-0B41-4C90-8EF9-46E49139A648}" type="presParOf" srcId="{83CBFF51-0FAF-4F30-91DA-F155D820EAC3}" destId="{9DCD0A43-4488-4A2B-86F4-BE060873EDF0}" srcOrd="0" destOrd="0" presId="urn:microsoft.com/office/officeart/2005/8/layout/hierarchy1"/>
    <dgm:cxn modelId="{A729284D-A6CC-4DA5-A4E0-51D6E661F710}" type="presParOf" srcId="{83CBFF51-0FAF-4F30-91DA-F155D820EAC3}" destId="{90B8BB92-0C81-48FD-A012-1EC928B7211D}" srcOrd="1" destOrd="0" presId="urn:microsoft.com/office/officeart/2005/8/layout/hierarchy1"/>
    <dgm:cxn modelId="{BDD43C26-EA02-4C0C-9E2B-92B233A312B3}"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E86D2F53-79FB-4C47-B25A-EFCD9B853296}" type="presOf" srcId="{1E5522AC-BA33-4FD0-9F6E-C42B7486041E}" destId="{937E2268-6F62-4C4C-BE37-87EBD77D830D}" srcOrd="0" destOrd="0" presId="urn:microsoft.com/office/officeart/2005/8/layout/hierarchy1"/>
    <dgm:cxn modelId="{BA180101-3C31-4C29-8C37-26A773CCD1B3}" type="presOf" srcId="{475F5D0C-3A20-4D24-A8C8-E459632D0F9D}" destId="{A6EF7840-4C39-41B6-AA21-7C36293BD85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AC85FE0A-15E3-465E-8791-D83AEC115071}" srcId="{475F5D0C-3A20-4D24-A8C8-E459632D0F9D}" destId="{6A058A1E-3CB5-46F0-9355-AADDE08ED25E}" srcOrd="1" destOrd="0" parTransId="{C38FB3D0-7ADF-4784-9B38-33E52205229B}" sibTransId="{B397CA8A-66A3-4AE6-A17A-C074D1B2FFF3}"/>
    <dgm:cxn modelId="{1D66D2AA-0AF7-46EC-A8F2-3C8B74C87047}" type="presOf" srcId="{6A058A1E-3CB5-46F0-9355-AADDE08ED25E}" destId="{90B8BB92-0C81-48FD-A012-1EC928B7211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762798D2-71FB-4C8B-9D25-5416483FAE07}" type="presOf" srcId="{C38FB3D0-7ADF-4784-9B38-33E52205229B}" destId="{5655A7AE-253D-4A86-8957-552B340A2754}" srcOrd="0" destOrd="0" presId="urn:microsoft.com/office/officeart/2005/8/layout/hierarchy1"/>
    <dgm:cxn modelId="{56F9551A-C9DB-45CF-A494-7BD0E7507697}" type="presOf" srcId="{7249591D-5F67-4EB7-9D5D-AC0121403ED6}" destId="{6440AA80-F407-4044-A24F-1A68109A46DF}" srcOrd="0" destOrd="0" presId="urn:microsoft.com/office/officeart/2005/8/layout/hierarchy1"/>
    <dgm:cxn modelId="{2FDC0EB8-23C6-47A0-A0FC-2E6E659687EC}" type="presOf" srcId="{C5E4FF1A-2BC2-4C0E-9F28-7642E9C21008}" destId="{441EFDE4-3666-4F5D-AD71-7D183630BE95}" srcOrd="0" destOrd="0" presId="urn:microsoft.com/office/officeart/2005/8/layout/hierarchy1"/>
    <dgm:cxn modelId="{FBF42118-4121-4BEA-9518-2EFA9F8FA82C}" type="presParOf" srcId="{6440AA80-F407-4044-A24F-1A68109A46DF}" destId="{5BB494D0-3D43-4F29-98B5-1E7B499F6F6E}" srcOrd="0" destOrd="0" presId="urn:microsoft.com/office/officeart/2005/8/layout/hierarchy1"/>
    <dgm:cxn modelId="{79FE4EF5-38D1-44BE-9525-0A3DDC0AFC77}" type="presParOf" srcId="{5BB494D0-3D43-4F29-98B5-1E7B499F6F6E}" destId="{17C2E3B5-5B6F-41E2-A787-0313D5E79BC0}" srcOrd="0" destOrd="0" presId="urn:microsoft.com/office/officeart/2005/8/layout/hierarchy1"/>
    <dgm:cxn modelId="{E527560F-15FA-4981-8A47-711DB39ABB4F}" type="presParOf" srcId="{17C2E3B5-5B6F-41E2-A787-0313D5E79BC0}" destId="{62FE91DF-6D60-492E-9AA1-1BA31F2660C5}" srcOrd="0" destOrd="0" presId="urn:microsoft.com/office/officeart/2005/8/layout/hierarchy1"/>
    <dgm:cxn modelId="{14D195AF-E2FF-4D86-8BD0-1C633FEA37F3}" type="presParOf" srcId="{17C2E3B5-5B6F-41E2-A787-0313D5E79BC0}" destId="{A6EF7840-4C39-41B6-AA21-7C36293BD85D}" srcOrd="1" destOrd="0" presId="urn:microsoft.com/office/officeart/2005/8/layout/hierarchy1"/>
    <dgm:cxn modelId="{EEBF378D-F823-4838-81FB-ED3DC65AB3BE}" type="presParOf" srcId="{5BB494D0-3D43-4F29-98B5-1E7B499F6F6E}" destId="{357D0CBF-B39F-4905-89B6-361CB4A986AE}" srcOrd="1" destOrd="0" presId="urn:microsoft.com/office/officeart/2005/8/layout/hierarchy1"/>
    <dgm:cxn modelId="{0DBB7AF8-FF33-471C-8B7A-76018DF4FDF9}" type="presParOf" srcId="{357D0CBF-B39F-4905-89B6-361CB4A986AE}" destId="{441EFDE4-3666-4F5D-AD71-7D183630BE95}" srcOrd="0" destOrd="0" presId="urn:microsoft.com/office/officeart/2005/8/layout/hierarchy1"/>
    <dgm:cxn modelId="{49F5BB2B-E2D1-48B7-A452-F0FFD99CF1EB}" type="presParOf" srcId="{357D0CBF-B39F-4905-89B6-361CB4A986AE}" destId="{54002B18-FFDD-4E3B-B485-D0EA057AA0C7}" srcOrd="1" destOrd="0" presId="urn:microsoft.com/office/officeart/2005/8/layout/hierarchy1"/>
    <dgm:cxn modelId="{55CD01FA-C0CD-4328-A1CB-9A3503A4652C}" type="presParOf" srcId="{54002B18-FFDD-4E3B-B485-D0EA057AA0C7}" destId="{98028B0B-2199-4DBD-AA3C-2865AFEC0852}" srcOrd="0" destOrd="0" presId="urn:microsoft.com/office/officeart/2005/8/layout/hierarchy1"/>
    <dgm:cxn modelId="{0C7FE362-EEEA-478B-9460-070CB2F3B49B}" type="presParOf" srcId="{98028B0B-2199-4DBD-AA3C-2865AFEC0852}" destId="{FCEAECF8-F83F-4F0E-8136-3C6E2CCBE8AA}" srcOrd="0" destOrd="0" presId="urn:microsoft.com/office/officeart/2005/8/layout/hierarchy1"/>
    <dgm:cxn modelId="{EA827C23-40D0-4F78-8A42-C74D9277E54C}" type="presParOf" srcId="{98028B0B-2199-4DBD-AA3C-2865AFEC0852}" destId="{937E2268-6F62-4C4C-BE37-87EBD77D830D}" srcOrd="1" destOrd="0" presId="urn:microsoft.com/office/officeart/2005/8/layout/hierarchy1"/>
    <dgm:cxn modelId="{F17E7713-69BE-4936-80B9-0909A672FE42}" type="presParOf" srcId="{54002B18-FFDD-4E3B-B485-D0EA057AA0C7}" destId="{B935966A-231D-4739-9B55-DDCF4416BF18}" srcOrd="1" destOrd="0" presId="urn:microsoft.com/office/officeart/2005/8/layout/hierarchy1"/>
    <dgm:cxn modelId="{EA9D0214-1C38-432C-8BAB-9957971760E6}" type="presParOf" srcId="{357D0CBF-B39F-4905-89B6-361CB4A986AE}" destId="{5655A7AE-253D-4A86-8957-552B340A2754}" srcOrd="2" destOrd="0" presId="urn:microsoft.com/office/officeart/2005/8/layout/hierarchy1"/>
    <dgm:cxn modelId="{354CFBFF-5307-469B-B413-3E1792E26E31}" type="presParOf" srcId="{357D0CBF-B39F-4905-89B6-361CB4A986AE}" destId="{27FF8ACA-207D-4158-B1BA-25157677A93E}" srcOrd="3" destOrd="0" presId="urn:microsoft.com/office/officeart/2005/8/layout/hierarchy1"/>
    <dgm:cxn modelId="{BB99E8AC-17A6-49D5-8284-2139AE20ACA8}" type="presParOf" srcId="{27FF8ACA-207D-4158-B1BA-25157677A93E}" destId="{83CBFF51-0FAF-4F30-91DA-F155D820EAC3}" srcOrd="0" destOrd="0" presId="urn:microsoft.com/office/officeart/2005/8/layout/hierarchy1"/>
    <dgm:cxn modelId="{3743067B-DE75-4712-8B80-549E8FB59B06}" type="presParOf" srcId="{83CBFF51-0FAF-4F30-91DA-F155D820EAC3}" destId="{9DCD0A43-4488-4A2B-86F4-BE060873EDF0}" srcOrd="0" destOrd="0" presId="urn:microsoft.com/office/officeart/2005/8/layout/hierarchy1"/>
    <dgm:cxn modelId="{FD244A89-3890-47AC-89A7-6E876B8A4194}" type="presParOf" srcId="{83CBFF51-0FAF-4F30-91DA-F155D820EAC3}" destId="{90B8BB92-0C81-48FD-A012-1EC928B7211D}" srcOrd="1" destOrd="0" presId="urn:microsoft.com/office/officeart/2005/8/layout/hierarchy1"/>
    <dgm:cxn modelId="{3854E956-4DC1-4150-872B-05F255D5D10F}"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FB5845CC-EBFF-4DFF-9FBA-9BA5624EA55C}" type="presOf" srcId="{6A058A1E-3CB5-46F0-9355-AADDE08ED25E}" destId="{90B8BB92-0C81-48FD-A012-1EC928B7211D}" srcOrd="0" destOrd="0" presId="urn:microsoft.com/office/officeart/2005/8/layout/hierarchy1"/>
    <dgm:cxn modelId="{B3BC5255-C4DE-427A-8592-DC31569AA263}" type="presOf" srcId="{C38FB3D0-7ADF-4784-9B38-33E52205229B}" destId="{5655A7AE-253D-4A86-8957-552B340A2754}" srcOrd="0" destOrd="0" presId="urn:microsoft.com/office/officeart/2005/8/layout/hierarchy1"/>
    <dgm:cxn modelId="{05C6760F-CBF5-49E7-856E-2503DC2AB15C}" type="presOf" srcId="{C5E4FF1A-2BC2-4C0E-9F28-7642E9C21008}" destId="{441EFDE4-3666-4F5D-AD71-7D183630BE95}" srcOrd="0" destOrd="0" presId="urn:microsoft.com/office/officeart/2005/8/layout/hierarchy1"/>
    <dgm:cxn modelId="{8EB6A3C5-A7B4-488E-8F89-E2BCF896E0A5}" type="presOf" srcId="{7249591D-5F67-4EB7-9D5D-AC0121403ED6}" destId="{6440AA80-F407-4044-A24F-1A68109A46DF}"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DFDB77B9-5CB0-40C3-AF9E-282C5D5AC9A5}" type="presOf" srcId="{475F5D0C-3A20-4D24-A8C8-E459632D0F9D}" destId="{A6EF7840-4C39-41B6-AA21-7C36293BD85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EF243FD3-1BCF-4BE3-901B-C171ABBA75CB}" type="presOf" srcId="{1E5522AC-BA33-4FD0-9F6E-C42B7486041E}" destId="{937E2268-6F62-4C4C-BE37-87EBD77D830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A2D02095-6234-4133-931C-171A5DDE46CE}" type="presParOf" srcId="{6440AA80-F407-4044-A24F-1A68109A46DF}" destId="{5BB494D0-3D43-4F29-98B5-1E7B499F6F6E}" srcOrd="0" destOrd="0" presId="urn:microsoft.com/office/officeart/2005/8/layout/hierarchy1"/>
    <dgm:cxn modelId="{FD5A0D55-68AA-4487-BFD1-739F15E893BA}" type="presParOf" srcId="{5BB494D0-3D43-4F29-98B5-1E7B499F6F6E}" destId="{17C2E3B5-5B6F-41E2-A787-0313D5E79BC0}" srcOrd="0" destOrd="0" presId="urn:microsoft.com/office/officeart/2005/8/layout/hierarchy1"/>
    <dgm:cxn modelId="{1CF2BF2D-A16E-4428-AB0E-099529A0ED11}" type="presParOf" srcId="{17C2E3B5-5B6F-41E2-A787-0313D5E79BC0}" destId="{62FE91DF-6D60-492E-9AA1-1BA31F2660C5}" srcOrd="0" destOrd="0" presId="urn:microsoft.com/office/officeart/2005/8/layout/hierarchy1"/>
    <dgm:cxn modelId="{CD0232CC-3D2F-4741-A72C-F723BB6CF150}" type="presParOf" srcId="{17C2E3B5-5B6F-41E2-A787-0313D5E79BC0}" destId="{A6EF7840-4C39-41B6-AA21-7C36293BD85D}" srcOrd="1" destOrd="0" presId="urn:microsoft.com/office/officeart/2005/8/layout/hierarchy1"/>
    <dgm:cxn modelId="{08EE6638-23E6-4D5A-865D-C5172AFE09A9}" type="presParOf" srcId="{5BB494D0-3D43-4F29-98B5-1E7B499F6F6E}" destId="{357D0CBF-B39F-4905-89B6-361CB4A986AE}" srcOrd="1" destOrd="0" presId="urn:microsoft.com/office/officeart/2005/8/layout/hierarchy1"/>
    <dgm:cxn modelId="{85EBE69E-FBB3-4A0D-9FDC-82F8963BCB7B}" type="presParOf" srcId="{357D0CBF-B39F-4905-89B6-361CB4A986AE}" destId="{441EFDE4-3666-4F5D-AD71-7D183630BE95}" srcOrd="0" destOrd="0" presId="urn:microsoft.com/office/officeart/2005/8/layout/hierarchy1"/>
    <dgm:cxn modelId="{F5CA4E11-26B1-47F5-87BD-9BE5942A2AFD}" type="presParOf" srcId="{357D0CBF-B39F-4905-89B6-361CB4A986AE}" destId="{54002B18-FFDD-4E3B-B485-D0EA057AA0C7}" srcOrd="1" destOrd="0" presId="urn:microsoft.com/office/officeart/2005/8/layout/hierarchy1"/>
    <dgm:cxn modelId="{0729CAD9-3488-45BA-9B79-0CC33321D6B8}" type="presParOf" srcId="{54002B18-FFDD-4E3B-B485-D0EA057AA0C7}" destId="{98028B0B-2199-4DBD-AA3C-2865AFEC0852}" srcOrd="0" destOrd="0" presId="urn:microsoft.com/office/officeart/2005/8/layout/hierarchy1"/>
    <dgm:cxn modelId="{AF31A0BC-DC25-4D58-9179-4752FF5E0199}" type="presParOf" srcId="{98028B0B-2199-4DBD-AA3C-2865AFEC0852}" destId="{FCEAECF8-F83F-4F0E-8136-3C6E2CCBE8AA}" srcOrd="0" destOrd="0" presId="urn:microsoft.com/office/officeart/2005/8/layout/hierarchy1"/>
    <dgm:cxn modelId="{CF0A78C4-E752-4E2D-B0C3-75E2A5B55714}" type="presParOf" srcId="{98028B0B-2199-4DBD-AA3C-2865AFEC0852}" destId="{937E2268-6F62-4C4C-BE37-87EBD77D830D}" srcOrd="1" destOrd="0" presId="urn:microsoft.com/office/officeart/2005/8/layout/hierarchy1"/>
    <dgm:cxn modelId="{3C20DA41-76BD-475A-A090-CAD136105242}" type="presParOf" srcId="{54002B18-FFDD-4E3B-B485-D0EA057AA0C7}" destId="{B935966A-231D-4739-9B55-DDCF4416BF18}" srcOrd="1" destOrd="0" presId="urn:microsoft.com/office/officeart/2005/8/layout/hierarchy1"/>
    <dgm:cxn modelId="{F16AD78C-9C2A-4D08-A8EC-A4DA4152A293}" type="presParOf" srcId="{357D0CBF-B39F-4905-89B6-361CB4A986AE}" destId="{5655A7AE-253D-4A86-8957-552B340A2754}" srcOrd="2" destOrd="0" presId="urn:microsoft.com/office/officeart/2005/8/layout/hierarchy1"/>
    <dgm:cxn modelId="{0137939A-04A9-4E78-9628-779B2432A508}" type="presParOf" srcId="{357D0CBF-B39F-4905-89B6-361CB4A986AE}" destId="{27FF8ACA-207D-4158-B1BA-25157677A93E}" srcOrd="3" destOrd="0" presId="urn:microsoft.com/office/officeart/2005/8/layout/hierarchy1"/>
    <dgm:cxn modelId="{C8EBAABA-2FEB-465B-AC1E-8793A6EC8E80}" type="presParOf" srcId="{27FF8ACA-207D-4158-B1BA-25157677A93E}" destId="{83CBFF51-0FAF-4F30-91DA-F155D820EAC3}" srcOrd="0" destOrd="0" presId="urn:microsoft.com/office/officeart/2005/8/layout/hierarchy1"/>
    <dgm:cxn modelId="{85FBDFDF-540D-4770-9EDD-7358E6B60C84}" type="presParOf" srcId="{83CBFF51-0FAF-4F30-91DA-F155D820EAC3}" destId="{9DCD0A43-4488-4A2B-86F4-BE060873EDF0}" srcOrd="0" destOrd="0" presId="urn:microsoft.com/office/officeart/2005/8/layout/hierarchy1"/>
    <dgm:cxn modelId="{204F8DC2-346F-481B-8206-13FB71D05D57}" type="presParOf" srcId="{83CBFF51-0FAF-4F30-91DA-F155D820EAC3}" destId="{90B8BB92-0C81-48FD-A012-1EC928B7211D}" srcOrd="1" destOrd="0" presId="urn:microsoft.com/office/officeart/2005/8/layout/hierarchy1"/>
    <dgm:cxn modelId="{C11C2189-52FA-4385-947C-04A7A37C90AD}"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C63A0EDB-61C6-42BF-9EB1-477D0406DBB7}" type="presOf" srcId="{6A058A1E-3CB5-46F0-9355-AADDE08ED25E}" destId="{90B8BB92-0C81-48FD-A012-1EC928B7211D}" srcOrd="0" destOrd="0" presId="urn:microsoft.com/office/officeart/2005/8/layout/hierarchy1"/>
    <dgm:cxn modelId="{88525B2E-4DEE-4DB2-A81C-C39436EF399A}" type="presOf" srcId="{7249591D-5F67-4EB7-9D5D-AC0121403ED6}" destId="{6440AA80-F407-4044-A24F-1A68109A46DF}" srcOrd="0" destOrd="0" presId="urn:microsoft.com/office/officeart/2005/8/layout/hierarchy1"/>
    <dgm:cxn modelId="{59A9695F-5407-4CB4-8783-B5E7B6F9883F}" type="presOf" srcId="{C5E4FF1A-2BC2-4C0E-9F28-7642E9C21008}" destId="{441EFDE4-3666-4F5D-AD71-7D183630BE95}"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40D76E19-6347-4708-9D80-0FB3CEB9CCB2}" type="presOf" srcId="{C38FB3D0-7ADF-4784-9B38-33E52205229B}" destId="{5655A7AE-253D-4A86-8957-552B340A2754}" srcOrd="0" destOrd="0" presId="urn:microsoft.com/office/officeart/2005/8/layout/hierarchy1"/>
    <dgm:cxn modelId="{A7479D69-BC97-46F9-9375-4582F242C831}" type="presOf" srcId="{475F5D0C-3A20-4D24-A8C8-E459632D0F9D}" destId="{A6EF7840-4C39-41B6-AA21-7C36293BD85D}" srcOrd="0" destOrd="0" presId="urn:microsoft.com/office/officeart/2005/8/layout/hierarchy1"/>
    <dgm:cxn modelId="{12338ED3-5564-4868-8C61-111F3AE7D41B}" type="presOf" srcId="{1E5522AC-BA33-4FD0-9F6E-C42B7486041E}" destId="{937E2268-6F62-4C4C-BE37-87EBD77D830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8B974A47-4C69-411F-9ACD-4785602750E2}" type="presParOf" srcId="{6440AA80-F407-4044-A24F-1A68109A46DF}" destId="{5BB494D0-3D43-4F29-98B5-1E7B499F6F6E}" srcOrd="0" destOrd="0" presId="urn:microsoft.com/office/officeart/2005/8/layout/hierarchy1"/>
    <dgm:cxn modelId="{D7325EB3-3F4D-4847-AAE0-A75042D16821}" type="presParOf" srcId="{5BB494D0-3D43-4F29-98B5-1E7B499F6F6E}" destId="{17C2E3B5-5B6F-41E2-A787-0313D5E79BC0}" srcOrd="0" destOrd="0" presId="urn:microsoft.com/office/officeart/2005/8/layout/hierarchy1"/>
    <dgm:cxn modelId="{A1835130-DE12-48C4-8EF8-1407AFCDC163}" type="presParOf" srcId="{17C2E3B5-5B6F-41E2-A787-0313D5E79BC0}" destId="{62FE91DF-6D60-492E-9AA1-1BA31F2660C5}" srcOrd="0" destOrd="0" presId="urn:microsoft.com/office/officeart/2005/8/layout/hierarchy1"/>
    <dgm:cxn modelId="{061DCA94-A0A0-40B9-A106-FF5402099462}" type="presParOf" srcId="{17C2E3B5-5B6F-41E2-A787-0313D5E79BC0}" destId="{A6EF7840-4C39-41B6-AA21-7C36293BD85D}" srcOrd="1" destOrd="0" presId="urn:microsoft.com/office/officeart/2005/8/layout/hierarchy1"/>
    <dgm:cxn modelId="{2D925D59-0A43-49FD-960D-02586F353B13}" type="presParOf" srcId="{5BB494D0-3D43-4F29-98B5-1E7B499F6F6E}" destId="{357D0CBF-B39F-4905-89B6-361CB4A986AE}" srcOrd="1" destOrd="0" presId="urn:microsoft.com/office/officeart/2005/8/layout/hierarchy1"/>
    <dgm:cxn modelId="{A5C572B4-45CF-4FD4-92BE-0606C5E57796}" type="presParOf" srcId="{357D0CBF-B39F-4905-89B6-361CB4A986AE}" destId="{441EFDE4-3666-4F5D-AD71-7D183630BE95}" srcOrd="0" destOrd="0" presId="urn:microsoft.com/office/officeart/2005/8/layout/hierarchy1"/>
    <dgm:cxn modelId="{98409F8B-CB66-43A5-AF9D-59C93E83A029}" type="presParOf" srcId="{357D0CBF-B39F-4905-89B6-361CB4A986AE}" destId="{54002B18-FFDD-4E3B-B485-D0EA057AA0C7}" srcOrd="1" destOrd="0" presId="urn:microsoft.com/office/officeart/2005/8/layout/hierarchy1"/>
    <dgm:cxn modelId="{17B80318-37CE-455C-A702-F023E9D8CF1C}" type="presParOf" srcId="{54002B18-FFDD-4E3B-B485-D0EA057AA0C7}" destId="{98028B0B-2199-4DBD-AA3C-2865AFEC0852}" srcOrd="0" destOrd="0" presId="urn:microsoft.com/office/officeart/2005/8/layout/hierarchy1"/>
    <dgm:cxn modelId="{AA208448-56D0-4313-87EE-747F603DC8B6}" type="presParOf" srcId="{98028B0B-2199-4DBD-AA3C-2865AFEC0852}" destId="{FCEAECF8-F83F-4F0E-8136-3C6E2CCBE8AA}" srcOrd="0" destOrd="0" presId="urn:microsoft.com/office/officeart/2005/8/layout/hierarchy1"/>
    <dgm:cxn modelId="{871DF0E2-99BE-4F86-A9D4-55141D9F8C58}" type="presParOf" srcId="{98028B0B-2199-4DBD-AA3C-2865AFEC0852}" destId="{937E2268-6F62-4C4C-BE37-87EBD77D830D}" srcOrd="1" destOrd="0" presId="urn:microsoft.com/office/officeart/2005/8/layout/hierarchy1"/>
    <dgm:cxn modelId="{408BAE05-6D52-422A-BEDD-9D7FF9CA5C39}" type="presParOf" srcId="{54002B18-FFDD-4E3B-B485-D0EA057AA0C7}" destId="{B935966A-231D-4739-9B55-DDCF4416BF18}" srcOrd="1" destOrd="0" presId="urn:microsoft.com/office/officeart/2005/8/layout/hierarchy1"/>
    <dgm:cxn modelId="{FE3DF81F-F2E4-48E3-8037-6EF2F84A82A3}" type="presParOf" srcId="{357D0CBF-B39F-4905-89B6-361CB4A986AE}" destId="{5655A7AE-253D-4A86-8957-552B340A2754}" srcOrd="2" destOrd="0" presId="urn:microsoft.com/office/officeart/2005/8/layout/hierarchy1"/>
    <dgm:cxn modelId="{7A8DCA89-96FD-4BA7-83D7-D395395A1E77}" type="presParOf" srcId="{357D0CBF-B39F-4905-89B6-361CB4A986AE}" destId="{27FF8ACA-207D-4158-B1BA-25157677A93E}" srcOrd="3" destOrd="0" presId="urn:microsoft.com/office/officeart/2005/8/layout/hierarchy1"/>
    <dgm:cxn modelId="{C8B9B6C6-AF3C-4C93-B5E7-049FD9EFA6DF}" type="presParOf" srcId="{27FF8ACA-207D-4158-B1BA-25157677A93E}" destId="{83CBFF51-0FAF-4F30-91DA-F155D820EAC3}" srcOrd="0" destOrd="0" presId="urn:microsoft.com/office/officeart/2005/8/layout/hierarchy1"/>
    <dgm:cxn modelId="{F30AC878-1741-46C7-AF66-80E7577E4096}" type="presParOf" srcId="{83CBFF51-0FAF-4F30-91DA-F155D820EAC3}" destId="{9DCD0A43-4488-4A2B-86F4-BE060873EDF0}" srcOrd="0" destOrd="0" presId="urn:microsoft.com/office/officeart/2005/8/layout/hierarchy1"/>
    <dgm:cxn modelId="{EC13A0B4-5289-431A-938C-D26FCCE25FCE}" type="presParOf" srcId="{83CBFF51-0FAF-4F30-91DA-F155D820EAC3}" destId="{90B8BB92-0C81-48FD-A012-1EC928B7211D}" srcOrd="1" destOrd="0" presId="urn:microsoft.com/office/officeart/2005/8/layout/hierarchy1"/>
    <dgm:cxn modelId="{B7944365-62FB-4B3D-BAB0-0CD4DBFFB4A4}"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EE6D0A92-BCBA-410E-BE2A-56A440E34C75}" type="presOf" srcId="{C38FB3D0-7ADF-4784-9B38-33E52205229B}" destId="{5655A7AE-253D-4A86-8957-552B340A2754}" srcOrd="0" destOrd="0" presId="urn:microsoft.com/office/officeart/2005/8/layout/hierarchy1"/>
    <dgm:cxn modelId="{B4A5002A-D78F-4228-8EF4-BF6F060DB905}" type="presOf" srcId="{1E5522AC-BA33-4FD0-9F6E-C42B7486041E}" destId="{937E2268-6F62-4C4C-BE37-87EBD77D830D}" srcOrd="0" destOrd="0" presId="urn:microsoft.com/office/officeart/2005/8/layout/hierarchy1"/>
    <dgm:cxn modelId="{D6D01FD8-398D-43DD-9557-AF10E34F32EC}" type="presOf" srcId="{7249591D-5F67-4EB7-9D5D-AC0121403ED6}" destId="{6440AA80-F407-4044-A24F-1A68109A46DF}"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8FA75B1D-81F8-4C66-99D6-D078237697AF}" type="presOf" srcId="{C5E4FF1A-2BC2-4C0E-9F28-7642E9C21008}" destId="{441EFDE4-3666-4F5D-AD71-7D183630BE95}"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D7447E49-75A3-4BB6-911F-EBC06086B0FA}" type="presOf" srcId="{6A058A1E-3CB5-46F0-9355-AADDE08ED25E}" destId="{90B8BB92-0C81-48FD-A012-1EC928B7211D}" srcOrd="0" destOrd="0" presId="urn:microsoft.com/office/officeart/2005/8/layout/hierarchy1"/>
    <dgm:cxn modelId="{6D50B7D4-F4B5-4A4E-A926-572277329BE0}" type="presOf" srcId="{475F5D0C-3A20-4D24-A8C8-E459632D0F9D}" destId="{A6EF7840-4C39-41B6-AA21-7C36293BD85D}" srcOrd="0" destOrd="0" presId="urn:microsoft.com/office/officeart/2005/8/layout/hierarchy1"/>
    <dgm:cxn modelId="{42248243-B824-4E31-A15E-7A6A66001AC3}" type="presParOf" srcId="{6440AA80-F407-4044-A24F-1A68109A46DF}" destId="{5BB494D0-3D43-4F29-98B5-1E7B499F6F6E}" srcOrd="0" destOrd="0" presId="urn:microsoft.com/office/officeart/2005/8/layout/hierarchy1"/>
    <dgm:cxn modelId="{B117DC4C-CF0E-499B-A77D-0393CE4A0771}" type="presParOf" srcId="{5BB494D0-3D43-4F29-98B5-1E7B499F6F6E}" destId="{17C2E3B5-5B6F-41E2-A787-0313D5E79BC0}" srcOrd="0" destOrd="0" presId="urn:microsoft.com/office/officeart/2005/8/layout/hierarchy1"/>
    <dgm:cxn modelId="{2B1C078C-2CD5-4FFA-B618-01D7069AB987}" type="presParOf" srcId="{17C2E3B5-5B6F-41E2-A787-0313D5E79BC0}" destId="{62FE91DF-6D60-492E-9AA1-1BA31F2660C5}" srcOrd="0" destOrd="0" presId="urn:microsoft.com/office/officeart/2005/8/layout/hierarchy1"/>
    <dgm:cxn modelId="{DA14C73B-167D-47ED-85CD-484BB298B2EC}" type="presParOf" srcId="{17C2E3B5-5B6F-41E2-A787-0313D5E79BC0}" destId="{A6EF7840-4C39-41B6-AA21-7C36293BD85D}" srcOrd="1" destOrd="0" presId="urn:microsoft.com/office/officeart/2005/8/layout/hierarchy1"/>
    <dgm:cxn modelId="{CC5B7FAD-3A4F-494C-827B-F354B90BF139}" type="presParOf" srcId="{5BB494D0-3D43-4F29-98B5-1E7B499F6F6E}" destId="{357D0CBF-B39F-4905-89B6-361CB4A986AE}" srcOrd="1" destOrd="0" presId="urn:microsoft.com/office/officeart/2005/8/layout/hierarchy1"/>
    <dgm:cxn modelId="{A8E61263-1F7F-4824-95E5-4A4C3F6939DC}" type="presParOf" srcId="{357D0CBF-B39F-4905-89B6-361CB4A986AE}" destId="{441EFDE4-3666-4F5D-AD71-7D183630BE95}" srcOrd="0" destOrd="0" presId="urn:microsoft.com/office/officeart/2005/8/layout/hierarchy1"/>
    <dgm:cxn modelId="{CC827575-9F97-4821-9495-F55386C23F30}" type="presParOf" srcId="{357D0CBF-B39F-4905-89B6-361CB4A986AE}" destId="{54002B18-FFDD-4E3B-B485-D0EA057AA0C7}" srcOrd="1" destOrd="0" presId="urn:microsoft.com/office/officeart/2005/8/layout/hierarchy1"/>
    <dgm:cxn modelId="{0492B8F5-92F8-4FD4-98A2-C5382EA3B049}" type="presParOf" srcId="{54002B18-FFDD-4E3B-B485-D0EA057AA0C7}" destId="{98028B0B-2199-4DBD-AA3C-2865AFEC0852}" srcOrd="0" destOrd="0" presId="urn:microsoft.com/office/officeart/2005/8/layout/hierarchy1"/>
    <dgm:cxn modelId="{1FFCDBA6-3FAF-4449-AADF-73C62AC34836}" type="presParOf" srcId="{98028B0B-2199-4DBD-AA3C-2865AFEC0852}" destId="{FCEAECF8-F83F-4F0E-8136-3C6E2CCBE8AA}" srcOrd="0" destOrd="0" presId="urn:microsoft.com/office/officeart/2005/8/layout/hierarchy1"/>
    <dgm:cxn modelId="{121F1D97-5886-4B33-9519-78CAF991FC31}" type="presParOf" srcId="{98028B0B-2199-4DBD-AA3C-2865AFEC0852}" destId="{937E2268-6F62-4C4C-BE37-87EBD77D830D}" srcOrd="1" destOrd="0" presId="urn:microsoft.com/office/officeart/2005/8/layout/hierarchy1"/>
    <dgm:cxn modelId="{0605854D-68DA-4E0D-8AB8-D0D72F292728}" type="presParOf" srcId="{54002B18-FFDD-4E3B-B485-D0EA057AA0C7}" destId="{B935966A-231D-4739-9B55-DDCF4416BF18}" srcOrd="1" destOrd="0" presId="urn:microsoft.com/office/officeart/2005/8/layout/hierarchy1"/>
    <dgm:cxn modelId="{69CE8608-0C4D-4550-96B2-5564904C115C}" type="presParOf" srcId="{357D0CBF-B39F-4905-89B6-361CB4A986AE}" destId="{5655A7AE-253D-4A86-8957-552B340A2754}" srcOrd="2" destOrd="0" presId="urn:microsoft.com/office/officeart/2005/8/layout/hierarchy1"/>
    <dgm:cxn modelId="{F4B3DAFC-F395-4DF6-83E1-22FD8720C7BD}" type="presParOf" srcId="{357D0CBF-B39F-4905-89B6-361CB4A986AE}" destId="{27FF8ACA-207D-4158-B1BA-25157677A93E}" srcOrd="3" destOrd="0" presId="urn:microsoft.com/office/officeart/2005/8/layout/hierarchy1"/>
    <dgm:cxn modelId="{8644D22E-6A0A-4A0F-8BAF-DEEFFF89CCDC}" type="presParOf" srcId="{27FF8ACA-207D-4158-B1BA-25157677A93E}" destId="{83CBFF51-0FAF-4F30-91DA-F155D820EAC3}" srcOrd="0" destOrd="0" presId="urn:microsoft.com/office/officeart/2005/8/layout/hierarchy1"/>
    <dgm:cxn modelId="{1877C703-F71D-4FB3-B77C-EA9510AED848}" type="presParOf" srcId="{83CBFF51-0FAF-4F30-91DA-F155D820EAC3}" destId="{9DCD0A43-4488-4A2B-86F4-BE060873EDF0}" srcOrd="0" destOrd="0" presId="urn:microsoft.com/office/officeart/2005/8/layout/hierarchy1"/>
    <dgm:cxn modelId="{5F8DEFB8-3ABA-4F67-89F9-3FA769A66473}" type="presParOf" srcId="{83CBFF51-0FAF-4F30-91DA-F155D820EAC3}" destId="{90B8BB92-0C81-48FD-A012-1EC928B7211D}" srcOrd="1" destOrd="0" presId="urn:microsoft.com/office/officeart/2005/8/layout/hierarchy1"/>
    <dgm:cxn modelId="{AAC6CC18-FFED-468E-B87C-B37438A69BAE}"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0B8D9CE7-7EC1-4EF2-BD13-D224C3F7B6A7}" type="presOf" srcId="{6A058A1E-3CB5-46F0-9355-AADDE08ED25E}" destId="{90B8BB92-0C81-48FD-A012-1EC928B7211D}" srcOrd="0" destOrd="0" presId="urn:microsoft.com/office/officeart/2005/8/layout/hierarchy1"/>
    <dgm:cxn modelId="{96C97983-D62D-403A-9D6C-06CB8E3E4196}" type="presOf" srcId="{7249591D-5F67-4EB7-9D5D-AC0121403ED6}" destId="{6440AA80-F407-4044-A24F-1A68109A46DF}" srcOrd="0" destOrd="0" presId="urn:microsoft.com/office/officeart/2005/8/layout/hierarchy1"/>
    <dgm:cxn modelId="{20C6A66D-C483-4065-829A-CA4ABC912921}" type="presOf" srcId="{1E5522AC-BA33-4FD0-9F6E-C42B7486041E}" destId="{937E2268-6F62-4C4C-BE37-87EBD77D830D}" srcOrd="0" destOrd="0" presId="urn:microsoft.com/office/officeart/2005/8/layout/hierarchy1"/>
    <dgm:cxn modelId="{8B22391E-46DB-4382-9B2F-CF2683100915}" type="presOf" srcId="{C5E4FF1A-2BC2-4C0E-9F28-7642E9C21008}" destId="{441EFDE4-3666-4F5D-AD71-7D183630BE95}" srcOrd="0" destOrd="0" presId="urn:microsoft.com/office/officeart/2005/8/layout/hierarchy1"/>
    <dgm:cxn modelId="{83D4A41D-7ACD-4CBB-BF4E-8BA17134C1ED}" type="presOf" srcId="{C38FB3D0-7ADF-4784-9B38-33E52205229B}" destId="{5655A7AE-253D-4A86-8957-552B340A2754}"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05505736-5CCA-4637-9761-D3C0C7B8571F}" type="presOf" srcId="{475F5D0C-3A20-4D24-A8C8-E459632D0F9D}" destId="{A6EF7840-4C39-41B6-AA21-7C36293BD85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5A420CD2-3DD9-44C0-953D-9DD560FE8FDE}" type="presParOf" srcId="{6440AA80-F407-4044-A24F-1A68109A46DF}" destId="{5BB494D0-3D43-4F29-98B5-1E7B499F6F6E}" srcOrd="0" destOrd="0" presId="urn:microsoft.com/office/officeart/2005/8/layout/hierarchy1"/>
    <dgm:cxn modelId="{3D68BD0A-2E14-40DF-B21D-7A52AAE96D5C}" type="presParOf" srcId="{5BB494D0-3D43-4F29-98B5-1E7B499F6F6E}" destId="{17C2E3B5-5B6F-41E2-A787-0313D5E79BC0}" srcOrd="0" destOrd="0" presId="urn:microsoft.com/office/officeart/2005/8/layout/hierarchy1"/>
    <dgm:cxn modelId="{D52D031B-538A-44B5-965B-2E43051CE821}" type="presParOf" srcId="{17C2E3B5-5B6F-41E2-A787-0313D5E79BC0}" destId="{62FE91DF-6D60-492E-9AA1-1BA31F2660C5}" srcOrd="0" destOrd="0" presId="urn:microsoft.com/office/officeart/2005/8/layout/hierarchy1"/>
    <dgm:cxn modelId="{3720D114-2689-4F0F-B253-7C4A7216CB32}" type="presParOf" srcId="{17C2E3B5-5B6F-41E2-A787-0313D5E79BC0}" destId="{A6EF7840-4C39-41B6-AA21-7C36293BD85D}" srcOrd="1" destOrd="0" presId="urn:microsoft.com/office/officeart/2005/8/layout/hierarchy1"/>
    <dgm:cxn modelId="{BFCD0BA3-99DC-4CF3-BAB3-3ABF3DA71F48}" type="presParOf" srcId="{5BB494D0-3D43-4F29-98B5-1E7B499F6F6E}" destId="{357D0CBF-B39F-4905-89B6-361CB4A986AE}" srcOrd="1" destOrd="0" presId="urn:microsoft.com/office/officeart/2005/8/layout/hierarchy1"/>
    <dgm:cxn modelId="{45F41FF1-C8D7-48B0-9726-4CEB8AA93466}" type="presParOf" srcId="{357D0CBF-B39F-4905-89B6-361CB4A986AE}" destId="{441EFDE4-3666-4F5D-AD71-7D183630BE95}" srcOrd="0" destOrd="0" presId="urn:microsoft.com/office/officeart/2005/8/layout/hierarchy1"/>
    <dgm:cxn modelId="{767865D7-5DA4-46BD-8ABB-57A099857EBC}" type="presParOf" srcId="{357D0CBF-B39F-4905-89B6-361CB4A986AE}" destId="{54002B18-FFDD-4E3B-B485-D0EA057AA0C7}" srcOrd="1" destOrd="0" presId="urn:microsoft.com/office/officeart/2005/8/layout/hierarchy1"/>
    <dgm:cxn modelId="{9B77DC6B-2739-4277-855F-233BA45E496F}" type="presParOf" srcId="{54002B18-FFDD-4E3B-B485-D0EA057AA0C7}" destId="{98028B0B-2199-4DBD-AA3C-2865AFEC0852}" srcOrd="0" destOrd="0" presId="urn:microsoft.com/office/officeart/2005/8/layout/hierarchy1"/>
    <dgm:cxn modelId="{8B414AD8-0EA3-4294-B9C5-38D5584D5868}" type="presParOf" srcId="{98028B0B-2199-4DBD-AA3C-2865AFEC0852}" destId="{FCEAECF8-F83F-4F0E-8136-3C6E2CCBE8AA}" srcOrd="0" destOrd="0" presId="urn:microsoft.com/office/officeart/2005/8/layout/hierarchy1"/>
    <dgm:cxn modelId="{BA1DE548-2132-4DBE-9343-FC38F9B18B07}" type="presParOf" srcId="{98028B0B-2199-4DBD-AA3C-2865AFEC0852}" destId="{937E2268-6F62-4C4C-BE37-87EBD77D830D}" srcOrd="1" destOrd="0" presId="urn:microsoft.com/office/officeart/2005/8/layout/hierarchy1"/>
    <dgm:cxn modelId="{2078B616-E7B3-4544-A53C-01E0E3056640}" type="presParOf" srcId="{54002B18-FFDD-4E3B-B485-D0EA057AA0C7}" destId="{B935966A-231D-4739-9B55-DDCF4416BF18}" srcOrd="1" destOrd="0" presId="urn:microsoft.com/office/officeart/2005/8/layout/hierarchy1"/>
    <dgm:cxn modelId="{E4220058-D45C-49FB-837A-1B65188F3884}" type="presParOf" srcId="{357D0CBF-B39F-4905-89B6-361CB4A986AE}" destId="{5655A7AE-253D-4A86-8957-552B340A2754}" srcOrd="2" destOrd="0" presId="urn:microsoft.com/office/officeart/2005/8/layout/hierarchy1"/>
    <dgm:cxn modelId="{41AB56C5-F86E-4730-A026-44CE965DB31C}" type="presParOf" srcId="{357D0CBF-B39F-4905-89B6-361CB4A986AE}" destId="{27FF8ACA-207D-4158-B1BA-25157677A93E}" srcOrd="3" destOrd="0" presId="urn:microsoft.com/office/officeart/2005/8/layout/hierarchy1"/>
    <dgm:cxn modelId="{6C099072-5188-44FD-8E43-46F70C4463B0}" type="presParOf" srcId="{27FF8ACA-207D-4158-B1BA-25157677A93E}" destId="{83CBFF51-0FAF-4F30-91DA-F155D820EAC3}" srcOrd="0" destOrd="0" presId="urn:microsoft.com/office/officeart/2005/8/layout/hierarchy1"/>
    <dgm:cxn modelId="{548D69D1-64A1-4237-A910-EAC2BEAB6050}" type="presParOf" srcId="{83CBFF51-0FAF-4F30-91DA-F155D820EAC3}" destId="{9DCD0A43-4488-4A2B-86F4-BE060873EDF0}" srcOrd="0" destOrd="0" presId="urn:microsoft.com/office/officeart/2005/8/layout/hierarchy1"/>
    <dgm:cxn modelId="{69D56B33-90EF-49D1-BC9D-F03C40C3F3C2}" type="presParOf" srcId="{83CBFF51-0FAF-4F30-91DA-F155D820EAC3}" destId="{90B8BB92-0C81-48FD-A012-1EC928B7211D}" srcOrd="1" destOrd="0" presId="urn:microsoft.com/office/officeart/2005/8/layout/hierarchy1"/>
    <dgm:cxn modelId="{DCB0F2FB-622A-407D-8DFC-515634B6BF45}"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8F7FC1A7-3F38-46F6-858F-B652A4B18781}" type="presOf" srcId="{7249591D-5F67-4EB7-9D5D-AC0121403ED6}" destId="{6440AA80-F407-4044-A24F-1A68109A46DF}" srcOrd="0" destOrd="0" presId="urn:microsoft.com/office/officeart/2005/8/layout/hierarchy1"/>
    <dgm:cxn modelId="{2F79F961-EAB1-4EBB-B219-196F1957F769}" type="presOf" srcId="{475F5D0C-3A20-4D24-A8C8-E459632D0F9D}" destId="{A6EF7840-4C39-41B6-AA21-7C36293BD85D}" srcOrd="0" destOrd="0" presId="urn:microsoft.com/office/officeart/2005/8/layout/hierarchy1"/>
    <dgm:cxn modelId="{F7DF2507-3D6F-4F3E-9DED-9E1399E64AD1}" type="presOf" srcId="{6A058A1E-3CB5-46F0-9355-AADDE08ED25E}" destId="{90B8BB92-0C81-48FD-A012-1EC928B7211D}" srcOrd="0" destOrd="0" presId="urn:microsoft.com/office/officeart/2005/8/layout/hierarchy1"/>
    <dgm:cxn modelId="{7A552CE4-268E-4241-B56B-51F516ED3AA0}" type="presOf" srcId="{1E5522AC-BA33-4FD0-9F6E-C42B7486041E}" destId="{937E2268-6F62-4C4C-BE37-87EBD77D830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64358FD6-3145-4294-827C-097AF6656182}"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860798DE-166A-4990-B424-CE4BBE19F075}" type="presOf" srcId="{C5E4FF1A-2BC2-4C0E-9F28-7642E9C21008}" destId="{441EFDE4-3666-4F5D-AD71-7D183630BE95}"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B2BB852B-9A51-473E-B02E-409C96E2C8DB}" type="presParOf" srcId="{6440AA80-F407-4044-A24F-1A68109A46DF}" destId="{5BB494D0-3D43-4F29-98B5-1E7B499F6F6E}" srcOrd="0" destOrd="0" presId="urn:microsoft.com/office/officeart/2005/8/layout/hierarchy1"/>
    <dgm:cxn modelId="{F35E6ED0-9B1E-4849-B1C3-103D4F8364EE}" type="presParOf" srcId="{5BB494D0-3D43-4F29-98B5-1E7B499F6F6E}" destId="{17C2E3B5-5B6F-41E2-A787-0313D5E79BC0}" srcOrd="0" destOrd="0" presId="urn:microsoft.com/office/officeart/2005/8/layout/hierarchy1"/>
    <dgm:cxn modelId="{D4F54B16-8020-49CC-87A2-A255D2B4D248}" type="presParOf" srcId="{17C2E3B5-5B6F-41E2-A787-0313D5E79BC0}" destId="{62FE91DF-6D60-492E-9AA1-1BA31F2660C5}" srcOrd="0" destOrd="0" presId="urn:microsoft.com/office/officeart/2005/8/layout/hierarchy1"/>
    <dgm:cxn modelId="{8C13230F-011B-4D85-9408-CFEC4F25CBF5}" type="presParOf" srcId="{17C2E3B5-5B6F-41E2-A787-0313D5E79BC0}" destId="{A6EF7840-4C39-41B6-AA21-7C36293BD85D}" srcOrd="1" destOrd="0" presId="urn:microsoft.com/office/officeart/2005/8/layout/hierarchy1"/>
    <dgm:cxn modelId="{ABDC3F9C-7048-4593-986F-443FCDDF0624}" type="presParOf" srcId="{5BB494D0-3D43-4F29-98B5-1E7B499F6F6E}" destId="{357D0CBF-B39F-4905-89B6-361CB4A986AE}" srcOrd="1" destOrd="0" presId="urn:microsoft.com/office/officeart/2005/8/layout/hierarchy1"/>
    <dgm:cxn modelId="{06004965-B636-43D8-B5C5-278C2A46A7A7}" type="presParOf" srcId="{357D0CBF-B39F-4905-89B6-361CB4A986AE}" destId="{441EFDE4-3666-4F5D-AD71-7D183630BE95}" srcOrd="0" destOrd="0" presId="urn:microsoft.com/office/officeart/2005/8/layout/hierarchy1"/>
    <dgm:cxn modelId="{98DFF887-8650-464E-9DDB-FDB771603E3A}" type="presParOf" srcId="{357D0CBF-B39F-4905-89B6-361CB4A986AE}" destId="{54002B18-FFDD-4E3B-B485-D0EA057AA0C7}" srcOrd="1" destOrd="0" presId="urn:microsoft.com/office/officeart/2005/8/layout/hierarchy1"/>
    <dgm:cxn modelId="{18C24E7E-B4B0-437E-9E4E-874D2139CD82}" type="presParOf" srcId="{54002B18-FFDD-4E3B-B485-D0EA057AA0C7}" destId="{98028B0B-2199-4DBD-AA3C-2865AFEC0852}" srcOrd="0" destOrd="0" presId="urn:microsoft.com/office/officeart/2005/8/layout/hierarchy1"/>
    <dgm:cxn modelId="{9E77A637-D3C3-42CD-B9D5-EE006B6615CD}" type="presParOf" srcId="{98028B0B-2199-4DBD-AA3C-2865AFEC0852}" destId="{FCEAECF8-F83F-4F0E-8136-3C6E2CCBE8AA}" srcOrd="0" destOrd="0" presId="urn:microsoft.com/office/officeart/2005/8/layout/hierarchy1"/>
    <dgm:cxn modelId="{080342FB-EEBC-421F-B571-BEFA0EF960C5}" type="presParOf" srcId="{98028B0B-2199-4DBD-AA3C-2865AFEC0852}" destId="{937E2268-6F62-4C4C-BE37-87EBD77D830D}" srcOrd="1" destOrd="0" presId="urn:microsoft.com/office/officeart/2005/8/layout/hierarchy1"/>
    <dgm:cxn modelId="{A77232E8-BD40-4519-A550-3BE409C86FFF}" type="presParOf" srcId="{54002B18-FFDD-4E3B-B485-D0EA057AA0C7}" destId="{B935966A-231D-4739-9B55-DDCF4416BF18}" srcOrd="1" destOrd="0" presId="urn:microsoft.com/office/officeart/2005/8/layout/hierarchy1"/>
    <dgm:cxn modelId="{3B322DA8-9B20-41DF-A9B8-B6845C49648C}" type="presParOf" srcId="{357D0CBF-B39F-4905-89B6-361CB4A986AE}" destId="{5655A7AE-253D-4A86-8957-552B340A2754}" srcOrd="2" destOrd="0" presId="urn:microsoft.com/office/officeart/2005/8/layout/hierarchy1"/>
    <dgm:cxn modelId="{57669CF3-6617-4DF6-AC08-6A1F915DC2DE}" type="presParOf" srcId="{357D0CBF-B39F-4905-89B6-361CB4A986AE}" destId="{27FF8ACA-207D-4158-B1BA-25157677A93E}" srcOrd="3" destOrd="0" presId="urn:microsoft.com/office/officeart/2005/8/layout/hierarchy1"/>
    <dgm:cxn modelId="{34AEFAF6-5559-44A3-8D03-FC1C7A916781}" type="presParOf" srcId="{27FF8ACA-207D-4158-B1BA-25157677A93E}" destId="{83CBFF51-0FAF-4F30-91DA-F155D820EAC3}" srcOrd="0" destOrd="0" presId="urn:microsoft.com/office/officeart/2005/8/layout/hierarchy1"/>
    <dgm:cxn modelId="{EC44CDD4-B4FA-4075-A551-F63692AB91AB}" type="presParOf" srcId="{83CBFF51-0FAF-4F30-91DA-F155D820EAC3}" destId="{9DCD0A43-4488-4A2B-86F4-BE060873EDF0}" srcOrd="0" destOrd="0" presId="urn:microsoft.com/office/officeart/2005/8/layout/hierarchy1"/>
    <dgm:cxn modelId="{1BF57DD5-3F61-424A-9394-3B886758F288}" type="presParOf" srcId="{83CBFF51-0FAF-4F30-91DA-F155D820EAC3}" destId="{90B8BB92-0C81-48FD-A012-1EC928B7211D}" srcOrd="1" destOrd="0" presId="urn:microsoft.com/office/officeart/2005/8/layout/hierarchy1"/>
    <dgm:cxn modelId="{A2A33605-53A8-435C-944A-8C804C437B12}"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5F916E11-3711-45D8-B5FA-4B624FBD3769}" type="presOf" srcId="{C5E4FF1A-2BC2-4C0E-9F28-7642E9C21008}" destId="{441EFDE4-3666-4F5D-AD71-7D183630BE95}" srcOrd="0" destOrd="0" presId="urn:microsoft.com/office/officeart/2005/8/layout/hierarchy1"/>
    <dgm:cxn modelId="{7D182D36-376E-496A-BDDE-8723355A63A2}" type="presOf" srcId="{C38FB3D0-7ADF-4784-9B38-33E52205229B}" destId="{5655A7AE-253D-4A86-8957-552B340A2754}" srcOrd="0" destOrd="0" presId="urn:microsoft.com/office/officeart/2005/8/layout/hierarchy1"/>
    <dgm:cxn modelId="{60120D2D-BB2A-4DC7-A4E7-9C6567F999BD}" type="presOf" srcId="{475F5D0C-3A20-4D24-A8C8-E459632D0F9D}" destId="{A6EF7840-4C39-41B6-AA21-7C36293BD85D}" srcOrd="0" destOrd="0" presId="urn:microsoft.com/office/officeart/2005/8/layout/hierarchy1"/>
    <dgm:cxn modelId="{142910AD-8E4E-40FF-BBCE-318C02D8B945}" type="presOf" srcId="{1E5522AC-BA33-4FD0-9F6E-C42B7486041E}" destId="{937E2268-6F62-4C4C-BE37-87EBD77D830D}" srcOrd="0" destOrd="0" presId="urn:microsoft.com/office/officeart/2005/8/layout/hierarchy1"/>
    <dgm:cxn modelId="{F2A4A3FB-B381-4340-BD39-069950EC5DEB}" type="presOf" srcId="{6A058A1E-3CB5-46F0-9355-AADDE08ED25E}" destId="{90B8BB92-0C81-48FD-A012-1EC928B7211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B99017DA-F3A7-4274-A4BD-EB416C023F7D}" type="presOf" srcId="{7249591D-5F67-4EB7-9D5D-AC0121403ED6}" destId="{6440AA80-F407-4044-A24F-1A68109A46DF}" srcOrd="0" destOrd="0" presId="urn:microsoft.com/office/officeart/2005/8/layout/hierarchy1"/>
    <dgm:cxn modelId="{FA0B5876-0191-45C1-8C98-60F55D70CD64}" type="presParOf" srcId="{6440AA80-F407-4044-A24F-1A68109A46DF}" destId="{5BB494D0-3D43-4F29-98B5-1E7B499F6F6E}" srcOrd="0" destOrd="0" presId="urn:microsoft.com/office/officeart/2005/8/layout/hierarchy1"/>
    <dgm:cxn modelId="{05839534-8D1D-4AC0-8034-73293B578C47}" type="presParOf" srcId="{5BB494D0-3D43-4F29-98B5-1E7B499F6F6E}" destId="{17C2E3B5-5B6F-41E2-A787-0313D5E79BC0}" srcOrd="0" destOrd="0" presId="urn:microsoft.com/office/officeart/2005/8/layout/hierarchy1"/>
    <dgm:cxn modelId="{2211200D-0A9E-42C8-8991-EC7A72725F5B}" type="presParOf" srcId="{17C2E3B5-5B6F-41E2-A787-0313D5E79BC0}" destId="{62FE91DF-6D60-492E-9AA1-1BA31F2660C5}" srcOrd="0" destOrd="0" presId="urn:microsoft.com/office/officeart/2005/8/layout/hierarchy1"/>
    <dgm:cxn modelId="{01F0FDE0-8638-4287-BBAC-F4BE901C9B04}" type="presParOf" srcId="{17C2E3B5-5B6F-41E2-A787-0313D5E79BC0}" destId="{A6EF7840-4C39-41B6-AA21-7C36293BD85D}" srcOrd="1" destOrd="0" presId="urn:microsoft.com/office/officeart/2005/8/layout/hierarchy1"/>
    <dgm:cxn modelId="{12A55217-1587-4B1B-959B-79D2E825E3DE}" type="presParOf" srcId="{5BB494D0-3D43-4F29-98B5-1E7B499F6F6E}" destId="{357D0CBF-B39F-4905-89B6-361CB4A986AE}" srcOrd="1" destOrd="0" presId="urn:microsoft.com/office/officeart/2005/8/layout/hierarchy1"/>
    <dgm:cxn modelId="{CD9A94DB-C5F4-4E33-81C9-5909EF6367A3}" type="presParOf" srcId="{357D0CBF-B39F-4905-89B6-361CB4A986AE}" destId="{441EFDE4-3666-4F5D-AD71-7D183630BE95}" srcOrd="0" destOrd="0" presId="urn:microsoft.com/office/officeart/2005/8/layout/hierarchy1"/>
    <dgm:cxn modelId="{E991352A-6AD1-41AB-9AC4-6E2C714DBD90}" type="presParOf" srcId="{357D0CBF-B39F-4905-89B6-361CB4A986AE}" destId="{54002B18-FFDD-4E3B-B485-D0EA057AA0C7}" srcOrd="1" destOrd="0" presId="urn:microsoft.com/office/officeart/2005/8/layout/hierarchy1"/>
    <dgm:cxn modelId="{45C283DC-BFC3-4A26-8DB0-96926F7EB687}" type="presParOf" srcId="{54002B18-FFDD-4E3B-B485-D0EA057AA0C7}" destId="{98028B0B-2199-4DBD-AA3C-2865AFEC0852}" srcOrd="0" destOrd="0" presId="urn:microsoft.com/office/officeart/2005/8/layout/hierarchy1"/>
    <dgm:cxn modelId="{6502BE1E-E8F2-4B65-B13A-5938FF81337D}" type="presParOf" srcId="{98028B0B-2199-4DBD-AA3C-2865AFEC0852}" destId="{FCEAECF8-F83F-4F0E-8136-3C6E2CCBE8AA}" srcOrd="0" destOrd="0" presId="urn:microsoft.com/office/officeart/2005/8/layout/hierarchy1"/>
    <dgm:cxn modelId="{DE542603-ACAE-4317-92AA-AB0B79F304D5}" type="presParOf" srcId="{98028B0B-2199-4DBD-AA3C-2865AFEC0852}" destId="{937E2268-6F62-4C4C-BE37-87EBD77D830D}" srcOrd="1" destOrd="0" presId="urn:microsoft.com/office/officeart/2005/8/layout/hierarchy1"/>
    <dgm:cxn modelId="{D7341E2F-E0BA-41F8-A6B0-C9E1FDCF9D27}" type="presParOf" srcId="{54002B18-FFDD-4E3B-B485-D0EA057AA0C7}" destId="{B935966A-231D-4739-9B55-DDCF4416BF18}" srcOrd="1" destOrd="0" presId="urn:microsoft.com/office/officeart/2005/8/layout/hierarchy1"/>
    <dgm:cxn modelId="{334B0A94-F838-4964-80AB-7032A6A2DE87}" type="presParOf" srcId="{357D0CBF-B39F-4905-89B6-361CB4A986AE}" destId="{5655A7AE-253D-4A86-8957-552B340A2754}" srcOrd="2" destOrd="0" presId="urn:microsoft.com/office/officeart/2005/8/layout/hierarchy1"/>
    <dgm:cxn modelId="{004067B5-88CE-4D7D-B592-72F10EA2B359}" type="presParOf" srcId="{357D0CBF-B39F-4905-89B6-361CB4A986AE}" destId="{27FF8ACA-207D-4158-B1BA-25157677A93E}" srcOrd="3" destOrd="0" presId="urn:microsoft.com/office/officeart/2005/8/layout/hierarchy1"/>
    <dgm:cxn modelId="{9CD600CF-8B9D-4F52-B60F-70F9DB566A31}" type="presParOf" srcId="{27FF8ACA-207D-4158-B1BA-25157677A93E}" destId="{83CBFF51-0FAF-4F30-91DA-F155D820EAC3}" srcOrd="0" destOrd="0" presId="urn:microsoft.com/office/officeart/2005/8/layout/hierarchy1"/>
    <dgm:cxn modelId="{486F4464-FC9A-4DDD-A083-ECD4C95328F5}" type="presParOf" srcId="{83CBFF51-0FAF-4F30-91DA-F155D820EAC3}" destId="{9DCD0A43-4488-4A2B-86F4-BE060873EDF0}" srcOrd="0" destOrd="0" presId="urn:microsoft.com/office/officeart/2005/8/layout/hierarchy1"/>
    <dgm:cxn modelId="{CCE6AAE3-27CF-4165-A3C0-FCF703B43854}" type="presParOf" srcId="{83CBFF51-0FAF-4F30-91DA-F155D820EAC3}" destId="{90B8BB92-0C81-48FD-A012-1EC928B7211D}" srcOrd="1" destOrd="0" presId="urn:microsoft.com/office/officeart/2005/8/layout/hierarchy1"/>
    <dgm:cxn modelId="{6894902F-0F34-4CBF-9BC2-4FCAB0B63161}"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5B7C813E-373A-4AB6-B214-D7ABE6FA450C}" type="presOf" srcId="{7249591D-5F67-4EB7-9D5D-AC0121403ED6}" destId="{6440AA80-F407-4044-A24F-1A68109A46DF}" srcOrd="0" destOrd="0" presId="urn:microsoft.com/office/officeart/2005/8/layout/hierarchy1"/>
    <dgm:cxn modelId="{1AEA1330-DD82-4745-B344-52E81E61454F}" type="presOf" srcId="{6A058A1E-3CB5-46F0-9355-AADDE08ED25E}" destId="{90B8BB92-0C81-48FD-A012-1EC928B7211D}" srcOrd="0" destOrd="0" presId="urn:microsoft.com/office/officeart/2005/8/layout/hierarchy1"/>
    <dgm:cxn modelId="{DB89FB59-4FEB-40D9-85F2-5A52BFA57D74}" type="presOf" srcId="{C38FB3D0-7ADF-4784-9B38-33E52205229B}" destId="{5655A7AE-253D-4A86-8957-552B340A2754}"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7D311F9F-F6AD-4147-B271-F55567E346D5}" type="presOf" srcId="{C5E4FF1A-2BC2-4C0E-9F28-7642E9C21008}" destId="{441EFDE4-3666-4F5D-AD71-7D183630BE95}" srcOrd="0" destOrd="0" presId="urn:microsoft.com/office/officeart/2005/8/layout/hierarchy1"/>
    <dgm:cxn modelId="{89726C43-631A-4340-9AB2-26201B8B6E9F}" type="presOf" srcId="{1E5522AC-BA33-4FD0-9F6E-C42B7486041E}" destId="{937E2268-6F62-4C4C-BE37-87EBD77D830D}" srcOrd="0" destOrd="0" presId="urn:microsoft.com/office/officeart/2005/8/layout/hierarchy1"/>
    <dgm:cxn modelId="{D7AB46DA-95E5-46E2-A36D-8037D313082F}" type="presOf" srcId="{475F5D0C-3A20-4D24-A8C8-E459632D0F9D}" destId="{A6EF7840-4C39-41B6-AA21-7C36293BD85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0D1142C7-DFF2-463A-9241-7DBAA609ECA1}" type="presParOf" srcId="{6440AA80-F407-4044-A24F-1A68109A46DF}" destId="{5BB494D0-3D43-4F29-98B5-1E7B499F6F6E}" srcOrd="0" destOrd="0" presId="urn:microsoft.com/office/officeart/2005/8/layout/hierarchy1"/>
    <dgm:cxn modelId="{C41221D6-A85D-4E98-B3DD-59AEEE561079}" type="presParOf" srcId="{5BB494D0-3D43-4F29-98B5-1E7B499F6F6E}" destId="{17C2E3B5-5B6F-41E2-A787-0313D5E79BC0}" srcOrd="0" destOrd="0" presId="urn:microsoft.com/office/officeart/2005/8/layout/hierarchy1"/>
    <dgm:cxn modelId="{9575935A-0CBB-4199-AC20-A6301A07566F}" type="presParOf" srcId="{17C2E3B5-5B6F-41E2-A787-0313D5E79BC0}" destId="{62FE91DF-6D60-492E-9AA1-1BA31F2660C5}" srcOrd="0" destOrd="0" presId="urn:microsoft.com/office/officeart/2005/8/layout/hierarchy1"/>
    <dgm:cxn modelId="{5BF7E676-164B-4EEB-BA1E-A52B1D067745}" type="presParOf" srcId="{17C2E3B5-5B6F-41E2-A787-0313D5E79BC0}" destId="{A6EF7840-4C39-41B6-AA21-7C36293BD85D}" srcOrd="1" destOrd="0" presId="urn:microsoft.com/office/officeart/2005/8/layout/hierarchy1"/>
    <dgm:cxn modelId="{57344DB5-0909-4EDE-B6FA-389DEADF2A88}" type="presParOf" srcId="{5BB494D0-3D43-4F29-98B5-1E7B499F6F6E}" destId="{357D0CBF-B39F-4905-89B6-361CB4A986AE}" srcOrd="1" destOrd="0" presId="urn:microsoft.com/office/officeart/2005/8/layout/hierarchy1"/>
    <dgm:cxn modelId="{353C6688-BA51-420E-A175-141A4F0E0DAD}" type="presParOf" srcId="{357D0CBF-B39F-4905-89B6-361CB4A986AE}" destId="{441EFDE4-3666-4F5D-AD71-7D183630BE95}" srcOrd="0" destOrd="0" presId="urn:microsoft.com/office/officeart/2005/8/layout/hierarchy1"/>
    <dgm:cxn modelId="{A9430F22-B1FA-447B-A233-8CB713EF4B50}" type="presParOf" srcId="{357D0CBF-B39F-4905-89B6-361CB4A986AE}" destId="{54002B18-FFDD-4E3B-B485-D0EA057AA0C7}" srcOrd="1" destOrd="0" presId="urn:microsoft.com/office/officeart/2005/8/layout/hierarchy1"/>
    <dgm:cxn modelId="{60A41C07-78CA-44F2-BBC4-F9399279D5C5}" type="presParOf" srcId="{54002B18-FFDD-4E3B-B485-D0EA057AA0C7}" destId="{98028B0B-2199-4DBD-AA3C-2865AFEC0852}" srcOrd="0" destOrd="0" presId="urn:microsoft.com/office/officeart/2005/8/layout/hierarchy1"/>
    <dgm:cxn modelId="{2656556C-0C3E-4A4A-909D-BD91D2295B56}" type="presParOf" srcId="{98028B0B-2199-4DBD-AA3C-2865AFEC0852}" destId="{FCEAECF8-F83F-4F0E-8136-3C6E2CCBE8AA}" srcOrd="0" destOrd="0" presId="urn:microsoft.com/office/officeart/2005/8/layout/hierarchy1"/>
    <dgm:cxn modelId="{CDBDC6D5-3679-4589-BCC7-D06FFA97E651}" type="presParOf" srcId="{98028B0B-2199-4DBD-AA3C-2865AFEC0852}" destId="{937E2268-6F62-4C4C-BE37-87EBD77D830D}" srcOrd="1" destOrd="0" presId="urn:microsoft.com/office/officeart/2005/8/layout/hierarchy1"/>
    <dgm:cxn modelId="{F33A70CD-35F4-4956-A791-4761A2CDD4E0}" type="presParOf" srcId="{54002B18-FFDD-4E3B-B485-D0EA057AA0C7}" destId="{B935966A-231D-4739-9B55-DDCF4416BF18}" srcOrd="1" destOrd="0" presId="urn:microsoft.com/office/officeart/2005/8/layout/hierarchy1"/>
    <dgm:cxn modelId="{42647D59-8A7A-4CA1-81F0-A53C7772828C}" type="presParOf" srcId="{357D0CBF-B39F-4905-89B6-361CB4A986AE}" destId="{5655A7AE-253D-4A86-8957-552B340A2754}" srcOrd="2" destOrd="0" presId="urn:microsoft.com/office/officeart/2005/8/layout/hierarchy1"/>
    <dgm:cxn modelId="{3A9FDACF-83D6-4007-BF5D-E5242A85ED4F}" type="presParOf" srcId="{357D0CBF-B39F-4905-89B6-361CB4A986AE}" destId="{27FF8ACA-207D-4158-B1BA-25157677A93E}" srcOrd="3" destOrd="0" presId="urn:microsoft.com/office/officeart/2005/8/layout/hierarchy1"/>
    <dgm:cxn modelId="{C00ADD50-09D8-4B92-AB6D-329058138FED}" type="presParOf" srcId="{27FF8ACA-207D-4158-B1BA-25157677A93E}" destId="{83CBFF51-0FAF-4F30-91DA-F155D820EAC3}" srcOrd="0" destOrd="0" presId="urn:microsoft.com/office/officeart/2005/8/layout/hierarchy1"/>
    <dgm:cxn modelId="{1D0B6F21-EF28-48BF-9E26-D675F1491C68}" type="presParOf" srcId="{83CBFF51-0FAF-4F30-91DA-F155D820EAC3}" destId="{9DCD0A43-4488-4A2B-86F4-BE060873EDF0}" srcOrd="0" destOrd="0" presId="urn:microsoft.com/office/officeart/2005/8/layout/hierarchy1"/>
    <dgm:cxn modelId="{B0D11E08-CA43-4118-9E1D-1DCF593AB34D}" type="presParOf" srcId="{83CBFF51-0FAF-4F30-91DA-F155D820EAC3}" destId="{90B8BB92-0C81-48FD-A012-1EC928B7211D}" srcOrd="1" destOrd="0" presId="urn:microsoft.com/office/officeart/2005/8/layout/hierarchy1"/>
    <dgm:cxn modelId="{492AECB9-4B50-40BD-903C-E2BEBE8ADDE7}"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61283652-14F3-4752-9476-70859C017F5F}" type="presOf" srcId="{6A058A1E-3CB5-46F0-9355-AADDE08ED25E}" destId="{90B8BB92-0C81-48FD-A012-1EC928B7211D}" srcOrd="0" destOrd="0" presId="urn:microsoft.com/office/officeart/2005/8/layout/hierarchy1"/>
    <dgm:cxn modelId="{29453906-11E5-4436-BF93-8A79082837A2}" type="presOf" srcId="{C38FB3D0-7ADF-4784-9B38-33E52205229B}" destId="{5655A7AE-253D-4A86-8957-552B340A2754}" srcOrd="0" destOrd="0" presId="urn:microsoft.com/office/officeart/2005/8/layout/hierarchy1"/>
    <dgm:cxn modelId="{0D4DE35D-068A-41EC-A776-6F64D0E54DFE}" type="presOf" srcId="{7249591D-5F67-4EB7-9D5D-AC0121403ED6}" destId="{6440AA80-F407-4044-A24F-1A68109A46DF}"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695A7CC3-9ABF-4447-9F84-7CC2DC490AD4}" type="presOf" srcId="{475F5D0C-3A20-4D24-A8C8-E459632D0F9D}" destId="{A6EF7840-4C39-41B6-AA21-7C36293BD85D}" srcOrd="0" destOrd="0" presId="urn:microsoft.com/office/officeart/2005/8/layout/hierarchy1"/>
    <dgm:cxn modelId="{4D394C0D-8DB8-4DCB-832C-F2A6BC656200}" type="presOf" srcId="{1E5522AC-BA33-4FD0-9F6E-C42B7486041E}" destId="{937E2268-6F62-4C4C-BE37-87EBD77D830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221AA160-C95E-4DDC-BD6A-DDA9F5937313}" type="presOf" srcId="{C5E4FF1A-2BC2-4C0E-9F28-7642E9C21008}" destId="{441EFDE4-3666-4F5D-AD71-7D183630BE95}"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0FC70839-2F35-4EE1-82D4-897969AC90B7}" type="presParOf" srcId="{6440AA80-F407-4044-A24F-1A68109A46DF}" destId="{5BB494D0-3D43-4F29-98B5-1E7B499F6F6E}" srcOrd="0" destOrd="0" presId="urn:microsoft.com/office/officeart/2005/8/layout/hierarchy1"/>
    <dgm:cxn modelId="{9B03525A-B835-4B90-99F5-7B5382393E10}" type="presParOf" srcId="{5BB494D0-3D43-4F29-98B5-1E7B499F6F6E}" destId="{17C2E3B5-5B6F-41E2-A787-0313D5E79BC0}" srcOrd="0" destOrd="0" presId="urn:microsoft.com/office/officeart/2005/8/layout/hierarchy1"/>
    <dgm:cxn modelId="{44B657B4-5E41-4CCF-BFC4-5764B1CB1566}" type="presParOf" srcId="{17C2E3B5-5B6F-41E2-A787-0313D5E79BC0}" destId="{62FE91DF-6D60-492E-9AA1-1BA31F2660C5}" srcOrd="0" destOrd="0" presId="urn:microsoft.com/office/officeart/2005/8/layout/hierarchy1"/>
    <dgm:cxn modelId="{7B6FB8FD-093C-4A8D-BF52-972DC66580C3}" type="presParOf" srcId="{17C2E3B5-5B6F-41E2-A787-0313D5E79BC0}" destId="{A6EF7840-4C39-41B6-AA21-7C36293BD85D}" srcOrd="1" destOrd="0" presId="urn:microsoft.com/office/officeart/2005/8/layout/hierarchy1"/>
    <dgm:cxn modelId="{32E8981E-9D9D-4020-8CCC-E172166AC6AA}" type="presParOf" srcId="{5BB494D0-3D43-4F29-98B5-1E7B499F6F6E}" destId="{357D0CBF-B39F-4905-89B6-361CB4A986AE}" srcOrd="1" destOrd="0" presId="urn:microsoft.com/office/officeart/2005/8/layout/hierarchy1"/>
    <dgm:cxn modelId="{50C42C25-5FEC-48AA-99DB-0F9A875CAC76}" type="presParOf" srcId="{357D0CBF-B39F-4905-89B6-361CB4A986AE}" destId="{441EFDE4-3666-4F5D-AD71-7D183630BE95}" srcOrd="0" destOrd="0" presId="urn:microsoft.com/office/officeart/2005/8/layout/hierarchy1"/>
    <dgm:cxn modelId="{43902240-D6B3-457E-AB9A-AC160F2C05A4}" type="presParOf" srcId="{357D0CBF-B39F-4905-89B6-361CB4A986AE}" destId="{54002B18-FFDD-4E3B-B485-D0EA057AA0C7}" srcOrd="1" destOrd="0" presId="urn:microsoft.com/office/officeart/2005/8/layout/hierarchy1"/>
    <dgm:cxn modelId="{47FD3CB4-DC99-47C2-A85A-761F920B8B1E}" type="presParOf" srcId="{54002B18-FFDD-4E3B-B485-D0EA057AA0C7}" destId="{98028B0B-2199-4DBD-AA3C-2865AFEC0852}" srcOrd="0" destOrd="0" presId="urn:microsoft.com/office/officeart/2005/8/layout/hierarchy1"/>
    <dgm:cxn modelId="{8B33A823-7223-4974-899E-03DECCFC5ABC}" type="presParOf" srcId="{98028B0B-2199-4DBD-AA3C-2865AFEC0852}" destId="{FCEAECF8-F83F-4F0E-8136-3C6E2CCBE8AA}" srcOrd="0" destOrd="0" presId="urn:microsoft.com/office/officeart/2005/8/layout/hierarchy1"/>
    <dgm:cxn modelId="{3E0507E8-3D64-4E44-B7D9-A168B51E110B}" type="presParOf" srcId="{98028B0B-2199-4DBD-AA3C-2865AFEC0852}" destId="{937E2268-6F62-4C4C-BE37-87EBD77D830D}" srcOrd="1" destOrd="0" presId="urn:microsoft.com/office/officeart/2005/8/layout/hierarchy1"/>
    <dgm:cxn modelId="{5B14F6CE-18C3-43B7-87FD-0116E0CABD77}" type="presParOf" srcId="{54002B18-FFDD-4E3B-B485-D0EA057AA0C7}" destId="{B935966A-231D-4739-9B55-DDCF4416BF18}" srcOrd="1" destOrd="0" presId="urn:microsoft.com/office/officeart/2005/8/layout/hierarchy1"/>
    <dgm:cxn modelId="{2E875B8B-138B-477C-BC4D-9C6C652142A5}" type="presParOf" srcId="{357D0CBF-B39F-4905-89B6-361CB4A986AE}" destId="{5655A7AE-253D-4A86-8957-552B340A2754}" srcOrd="2" destOrd="0" presId="urn:microsoft.com/office/officeart/2005/8/layout/hierarchy1"/>
    <dgm:cxn modelId="{10507A88-9F82-4760-B85C-2D968D3465BC}" type="presParOf" srcId="{357D0CBF-B39F-4905-89B6-361CB4A986AE}" destId="{27FF8ACA-207D-4158-B1BA-25157677A93E}" srcOrd="3" destOrd="0" presId="urn:microsoft.com/office/officeart/2005/8/layout/hierarchy1"/>
    <dgm:cxn modelId="{330A0779-2EB0-4224-9B10-A7C0DDF69758}" type="presParOf" srcId="{27FF8ACA-207D-4158-B1BA-25157677A93E}" destId="{83CBFF51-0FAF-4F30-91DA-F155D820EAC3}" srcOrd="0" destOrd="0" presId="urn:microsoft.com/office/officeart/2005/8/layout/hierarchy1"/>
    <dgm:cxn modelId="{C30ED7AC-FF98-42D1-90AF-84AC3200FBFC}" type="presParOf" srcId="{83CBFF51-0FAF-4F30-91DA-F155D820EAC3}" destId="{9DCD0A43-4488-4A2B-86F4-BE060873EDF0}" srcOrd="0" destOrd="0" presId="urn:microsoft.com/office/officeart/2005/8/layout/hierarchy1"/>
    <dgm:cxn modelId="{26AC0182-7B41-42AE-B81B-ECFBDE3FCDFE}" type="presParOf" srcId="{83CBFF51-0FAF-4F30-91DA-F155D820EAC3}" destId="{90B8BB92-0C81-48FD-A012-1EC928B7211D}" srcOrd="1" destOrd="0" presId="urn:microsoft.com/office/officeart/2005/8/layout/hierarchy1"/>
    <dgm:cxn modelId="{8E92F354-49BC-4C61-8E3C-AF6EA372316F}"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22D376B4-D0C1-46C3-8877-DFE48262DD55}" type="presOf" srcId="{6A058A1E-3CB5-46F0-9355-AADDE08ED25E}" destId="{90B8BB92-0C81-48FD-A012-1EC928B7211D}" srcOrd="0" destOrd="0" presId="urn:microsoft.com/office/officeart/2005/8/layout/hierarchy1"/>
    <dgm:cxn modelId="{DEC616A9-32B8-4EDC-8C8D-C83B81BE77B0}" type="presOf" srcId="{C5E4FF1A-2BC2-4C0E-9F28-7642E9C21008}" destId="{441EFDE4-3666-4F5D-AD71-7D183630BE95}" srcOrd="0" destOrd="0" presId="urn:microsoft.com/office/officeart/2005/8/layout/hierarchy1"/>
    <dgm:cxn modelId="{D229AF50-361E-444E-87D7-2E96C0177731}" type="presOf" srcId="{475F5D0C-3A20-4D24-A8C8-E459632D0F9D}" destId="{A6EF7840-4C39-41B6-AA21-7C36293BD85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6571D41E-63A7-47D0-B014-C7CEE2F6CB4C}" type="presOf" srcId="{1E5522AC-BA33-4FD0-9F6E-C42B7486041E}" destId="{937E2268-6F62-4C4C-BE37-87EBD77D830D}" srcOrd="0" destOrd="0" presId="urn:microsoft.com/office/officeart/2005/8/layout/hierarchy1"/>
    <dgm:cxn modelId="{7AAE4842-831D-4387-9C83-868241E81830}" type="presOf" srcId="{7249591D-5F67-4EB7-9D5D-AC0121403ED6}" destId="{6440AA80-F407-4044-A24F-1A68109A46DF}"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91054AD4-678A-4B95-BD02-15D82ED0C193}" type="presOf" srcId="{C38FB3D0-7ADF-4784-9B38-33E52205229B}" destId="{5655A7AE-253D-4A86-8957-552B340A2754}" srcOrd="0" destOrd="0" presId="urn:microsoft.com/office/officeart/2005/8/layout/hierarchy1"/>
    <dgm:cxn modelId="{1D05C97C-32E5-4FA3-8E9A-2DE23A99B73F}" type="presParOf" srcId="{6440AA80-F407-4044-A24F-1A68109A46DF}" destId="{5BB494D0-3D43-4F29-98B5-1E7B499F6F6E}" srcOrd="0" destOrd="0" presId="urn:microsoft.com/office/officeart/2005/8/layout/hierarchy1"/>
    <dgm:cxn modelId="{7940D831-54C3-40C3-A927-BC2CB47A0DC2}" type="presParOf" srcId="{5BB494D0-3D43-4F29-98B5-1E7B499F6F6E}" destId="{17C2E3B5-5B6F-41E2-A787-0313D5E79BC0}" srcOrd="0" destOrd="0" presId="urn:microsoft.com/office/officeart/2005/8/layout/hierarchy1"/>
    <dgm:cxn modelId="{77F6E1B0-9FC8-4620-9033-642BCC28FE5A}" type="presParOf" srcId="{17C2E3B5-5B6F-41E2-A787-0313D5E79BC0}" destId="{62FE91DF-6D60-492E-9AA1-1BA31F2660C5}" srcOrd="0" destOrd="0" presId="urn:microsoft.com/office/officeart/2005/8/layout/hierarchy1"/>
    <dgm:cxn modelId="{E72711B2-66B2-4C13-9747-75203261515F}" type="presParOf" srcId="{17C2E3B5-5B6F-41E2-A787-0313D5E79BC0}" destId="{A6EF7840-4C39-41B6-AA21-7C36293BD85D}" srcOrd="1" destOrd="0" presId="urn:microsoft.com/office/officeart/2005/8/layout/hierarchy1"/>
    <dgm:cxn modelId="{251D2B91-3927-4841-9917-5668155D6196}" type="presParOf" srcId="{5BB494D0-3D43-4F29-98B5-1E7B499F6F6E}" destId="{357D0CBF-B39F-4905-89B6-361CB4A986AE}" srcOrd="1" destOrd="0" presId="urn:microsoft.com/office/officeart/2005/8/layout/hierarchy1"/>
    <dgm:cxn modelId="{712E56B5-65AD-4575-B425-9EFE4733C415}" type="presParOf" srcId="{357D0CBF-B39F-4905-89B6-361CB4A986AE}" destId="{441EFDE4-3666-4F5D-AD71-7D183630BE95}" srcOrd="0" destOrd="0" presId="urn:microsoft.com/office/officeart/2005/8/layout/hierarchy1"/>
    <dgm:cxn modelId="{9625867B-D1CE-4C78-B2F8-B9533C0D27B6}" type="presParOf" srcId="{357D0CBF-B39F-4905-89B6-361CB4A986AE}" destId="{54002B18-FFDD-4E3B-B485-D0EA057AA0C7}" srcOrd="1" destOrd="0" presId="urn:microsoft.com/office/officeart/2005/8/layout/hierarchy1"/>
    <dgm:cxn modelId="{030EF504-1326-49C6-A000-E5922DB093D1}" type="presParOf" srcId="{54002B18-FFDD-4E3B-B485-D0EA057AA0C7}" destId="{98028B0B-2199-4DBD-AA3C-2865AFEC0852}" srcOrd="0" destOrd="0" presId="urn:microsoft.com/office/officeart/2005/8/layout/hierarchy1"/>
    <dgm:cxn modelId="{A066D65B-9D72-48DC-9EA8-31B3BA3849AE}" type="presParOf" srcId="{98028B0B-2199-4DBD-AA3C-2865AFEC0852}" destId="{FCEAECF8-F83F-4F0E-8136-3C6E2CCBE8AA}" srcOrd="0" destOrd="0" presId="urn:microsoft.com/office/officeart/2005/8/layout/hierarchy1"/>
    <dgm:cxn modelId="{0BF034F2-82ED-4D42-A3CE-2CCC64471F16}" type="presParOf" srcId="{98028B0B-2199-4DBD-AA3C-2865AFEC0852}" destId="{937E2268-6F62-4C4C-BE37-87EBD77D830D}" srcOrd="1" destOrd="0" presId="urn:microsoft.com/office/officeart/2005/8/layout/hierarchy1"/>
    <dgm:cxn modelId="{E6EB7F9D-0570-4BD5-951F-0545DAB42AE1}" type="presParOf" srcId="{54002B18-FFDD-4E3B-B485-D0EA057AA0C7}" destId="{B935966A-231D-4739-9B55-DDCF4416BF18}" srcOrd="1" destOrd="0" presId="urn:microsoft.com/office/officeart/2005/8/layout/hierarchy1"/>
    <dgm:cxn modelId="{222B6A46-5680-4F1D-8D64-A505F6731256}" type="presParOf" srcId="{357D0CBF-B39F-4905-89B6-361CB4A986AE}" destId="{5655A7AE-253D-4A86-8957-552B340A2754}" srcOrd="2" destOrd="0" presId="urn:microsoft.com/office/officeart/2005/8/layout/hierarchy1"/>
    <dgm:cxn modelId="{D74D0135-BF50-4B14-988C-0E0FA6E49E08}" type="presParOf" srcId="{357D0CBF-B39F-4905-89B6-361CB4A986AE}" destId="{27FF8ACA-207D-4158-B1BA-25157677A93E}" srcOrd="3" destOrd="0" presId="urn:microsoft.com/office/officeart/2005/8/layout/hierarchy1"/>
    <dgm:cxn modelId="{CC5993FF-CD4C-4546-9D35-30D32EF55386}" type="presParOf" srcId="{27FF8ACA-207D-4158-B1BA-25157677A93E}" destId="{83CBFF51-0FAF-4F30-91DA-F155D820EAC3}" srcOrd="0" destOrd="0" presId="urn:microsoft.com/office/officeart/2005/8/layout/hierarchy1"/>
    <dgm:cxn modelId="{107B9F36-7608-425B-A843-A8C70F32CB69}" type="presParOf" srcId="{83CBFF51-0FAF-4F30-91DA-F155D820EAC3}" destId="{9DCD0A43-4488-4A2B-86F4-BE060873EDF0}" srcOrd="0" destOrd="0" presId="urn:microsoft.com/office/officeart/2005/8/layout/hierarchy1"/>
    <dgm:cxn modelId="{D1E7D039-1797-457E-B416-CE853D0E1852}" type="presParOf" srcId="{83CBFF51-0FAF-4F30-91DA-F155D820EAC3}" destId="{90B8BB92-0C81-48FD-A012-1EC928B7211D}" srcOrd="1" destOrd="0" presId="urn:microsoft.com/office/officeart/2005/8/layout/hierarchy1"/>
    <dgm:cxn modelId="{C3DC9C35-0F05-4F06-BA90-5C3AF5185F29}"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E94F1350-E129-4247-B186-3D060D067543}" type="presOf" srcId="{7249591D-5F67-4EB7-9D5D-AC0121403ED6}" destId="{6440AA80-F407-4044-A24F-1A68109A46DF}" srcOrd="0" destOrd="0" presId="urn:microsoft.com/office/officeart/2005/8/layout/hierarchy1"/>
    <dgm:cxn modelId="{B83EEF99-32FA-408E-B17C-64327538D040}" type="presOf" srcId="{475F5D0C-3A20-4D24-A8C8-E459632D0F9D}" destId="{A6EF7840-4C39-41B6-AA21-7C36293BD85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6D5B7B7F-7899-4351-AA28-24BC59F0B579}"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1B5B4A4E-0ADF-4A70-9D0B-D06C407FED1D}" type="presOf" srcId="{6A058A1E-3CB5-46F0-9355-AADDE08ED25E}" destId="{90B8BB92-0C81-48FD-A012-1EC928B7211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FC8D9665-E9FB-4DE0-8BD8-900C7911727E}" type="presOf" srcId="{C5E4FF1A-2BC2-4C0E-9F28-7642E9C21008}" destId="{441EFDE4-3666-4F5D-AD71-7D183630BE95}" srcOrd="0" destOrd="0" presId="urn:microsoft.com/office/officeart/2005/8/layout/hierarchy1"/>
    <dgm:cxn modelId="{A313C686-424C-4421-B70D-9E45FBAE7A7F}" type="presOf" srcId="{1E5522AC-BA33-4FD0-9F6E-C42B7486041E}" destId="{937E2268-6F62-4C4C-BE37-87EBD77D830D}" srcOrd="0" destOrd="0" presId="urn:microsoft.com/office/officeart/2005/8/layout/hierarchy1"/>
    <dgm:cxn modelId="{0797BFBE-4BB1-4C4B-AF5A-E3B37A329742}" type="presParOf" srcId="{6440AA80-F407-4044-A24F-1A68109A46DF}" destId="{5BB494D0-3D43-4F29-98B5-1E7B499F6F6E}" srcOrd="0" destOrd="0" presId="urn:microsoft.com/office/officeart/2005/8/layout/hierarchy1"/>
    <dgm:cxn modelId="{5167B2F7-1EA3-481C-902B-9473B19FEE95}" type="presParOf" srcId="{5BB494D0-3D43-4F29-98B5-1E7B499F6F6E}" destId="{17C2E3B5-5B6F-41E2-A787-0313D5E79BC0}" srcOrd="0" destOrd="0" presId="urn:microsoft.com/office/officeart/2005/8/layout/hierarchy1"/>
    <dgm:cxn modelId="{C4E2F9A5-111E-4E75-AE8E-420FA13E3022}" type="presParOf" srcId="{17C2E3B5-5B6F-41E2-A787-0313D5E79BC0}" destId="{62FE91DF-6D60-492E-9AA1-1BA31F2660C5}" srcOrd="0" destOrd="0" presId="urn:microsoft.com/office/officeart/2005/8/layout/hierarchy1"/>
    <dgm:cxn modelId="{F61CC0CE-B7F0-4959-B062-60ECFE30F726}" type="presParOf" srcId="{17C2E3B5-5B6F-41E2-A787-0313D5E79BC0}" destId="{A6EF7840-4C39-41B6-AA21-7C36293BD85D}" srcOrd="1" destOrd="0" presId="urn:microsoft.com/office/officeart/2005/8/layout/hierarchy1"/>
    <dgm:cxn modelId="{54E12FD1-E6B4-4709-9012-F9EBD44C0688}" type="presParOf" srcId="{5BB494D0-3D43-4F29-98B5-1E7B499F6F6E}" destId="{357D0CBF-B39F-4905-89B6-361CB4A986AE}" srcOrd="1" destOrd="0" presId="urn:microsoft.com/office/officeart/2005/8/layout/hierarchy1"/>
    <dgm:cxn modelId="{1DC8EBA1-597E-4600-87AD-A5DBFA8D4190}" type="presParOf" srcId="{357D0CBF-B39F-4905-89B6-361CB4A986AE}" destId="{441EFDE4-3666-4F5D-AD71-7D183630BE95}" srcOrd="0" destOrd="0" presId="urn:microsoft.com/office/officeart/2005/8/layout/hierarchy1"/>
    <dgm:cxn modelId="{9A3BB39D-43EA-4B66-AABE-11697645EC97}" type="presParOf" srcId="{357D0CBF-B39F-4905-89B6-361CB4A986AE}" destId="{54002B18-FFDD-4E3B-B485-D0EA057AA0C7}" srcOrd="1" destOrd="0" presId="urn:microsoft.com/office/officeart/2005/8/layout/hierarchy1"/>
    <dgm:cxn modelId="{48DBA620-DD57-4507-AB66-C8326E6606FA}" type="presParOf" srcId="{54002B18-FFDD-4E3B-B485-D0EA057AA0C7}" destId="{98028B0B-2199-4DBD-AA3C-2865AFEC0852}" srcOrd="0" destOrd="0" presId="urn:microsoft.com/office/officeart/2005/8/layout/hierarchy1"/>
    <dgm:cxn modelId="{C9BC8926-6678-472D-9578-A62B6A76373F}" type="presParOf" srcId="{98028B0B-2199-4DBD-AA3C-2865AFEC0852}" destId="{FCEAECF8-F83F-4F0E-8136-3C6E2CCBE8AA}" srcOrd="0" destOrd="0" presId="urn:microsoft.com/office/officeart/2005/8/layout/hierarchy1"/>
    <dgm:cxn modelId="{7F812286-EEC1-47EE-8C8A-3B14C1F2A89F}" type="presParOf" srcId="{98028B0B-2199-4DBD-AA3C-2865AFEC0852}" destId="{937E2268-6F62-4C4C-BE37-87EBD77D830D}" srcOrd="1" destOrd="0" presId="urn:microsoft.com/office/officeart/2005/8/layout/hierarchy1"/>
    <dgm:cxn modelId="{9898A83A-1210-485C-A002-424111E234FD}" type="presParOf" srcId="{54002B18-FFDD-4E3B-B485-D0EA057AA0C7}" destId="{B935966A-231D-4739-9B55-DDCF4416BF18}" srcOrd="1" destOrd="0" presId="urn:microsoft.com/office/officeart/2005/8/layout/hierarchy1"/>
    <dgm:cxn modelId="{09CFFC0E-05B2-4567-9C16-158C79C9CF72}" type="presParOf" srcId="{357D0CBF-B39F-4905-89B6-361CB4A986AE}" destId="{5655A7AE-253D-4A86-8957-552B340A2754}" srcOrd="2" destOrd="0" presId="urn:microsoft.com/office/officeart/2005/8/layout/hierarchy1"/>
    <dgm:cxn modelId="{61FABAB0-BDFA-4FE9-BBD1-CD3E109B7ADA}" type="presParOf" srcId="{357D0CBF-B39F-4905-89B6-361CB4A986AE}" destId="{27FF8ACA-207D-4158-B1BA-25157677A93E}" srcOrd="3" destOrd="0" presId="urn:microsoft.com/office/officeart/2005/8/layout/hierarchy1"/>
    <dgm:cxn modelId="{1A9AEF69-F23E-4D8C-B94B-93E139339F06}" type="presParOf" srcId="{27FF8ACA-207D-4158-B1BA-25157677A93E}" destId="{83CBFF51-0FAF-4F30-91DA-F155D820EAC3}" srcOrd="0" destOrd="0" presId="urn:microsoft.com/office/officeart/2005/8/layout/hierarchy1"/>
    <dgm:cxn modelId="{AB0EC393-EFA2-435D-A61A-824A7012505F}" type="presParOf" srcId="{83CBFF51-0FAF-4F30-91DA-F155D820EAC3}" destId="{9DCD0A43-4488-4A2B-86F4-BE060873EDF0}" srcOrd="0" destOrd="0" presId="urn:microsoft.com/office/officeart/2005/8/layout/hierarchy1"/>
    <dgm:cxn modelId="{3FE80F34-A3F5-4093-BE34-012F1C06D64F}" type="presParOf" srcId="{83CBFF51-0FAF-4F30-91DA-F155D820EAC3}" destId="{90B8BB92-0C81-48FD-A012-1EC928B7211D}" srcOrd="1" destOrd="0" presId="urn:microsoft.com/office/officeart/2005/8/layout/hierarchy1"/>
    <dgm:cxn modelId="{17D5DC89-6C16-41E5-BF24-C0D7CC0E0F3C}"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7D09F87F-CB6B-4521-8E9E-6D10ED47641B}" type="presOf" srcId="{C38FB3D0-7ADF-4784-9B38-33E52205229B}" destId="{5655A7AE-253D-4A86-8957-552B340A2754}" srcOrd="0" destOrd="0" presId="urn:microsoft.com/office/officeart/2005/8/layout/hierarchy1"/>
    <dgm:cxn modelId="{351D682F-4003-4AF8-A401-5546A844A6B0}" type="presOf" srcId="{475F5D0C-3A20-4D24-A8C8-E459632D0F9D}" destId="{A6EF7840-4C39-41B6-AA21-7C36293BD85D}" srcOrd="0" destOrd="0" presId="urn:microsoft.com/office/officeart/2005/8/layout/hierarchy1"/>
    <dgm:cxn modelId="{D6109440-6F23-46F7-ADB2-6349D0BAFDA0}" type="presOf" srcId="{1E5522AC-BA33-4FD0-9F6E-C42B7486041E}" destId="{937E2268-6F62-4C4C-BE37-87EBD77D830D}" srcOrd="0" destOrd="0" presId="urn:microsoft.com/office/officeart/2005/8/layout/hierarchy1"/>
    <dgm:cxn modelId="{059ADFC2-4DF3-4437-B037-1CB717A6B9F7}" type="presOf" srcId="{6A058A1E-3CB5-46F0-9355-AADDE08ED25E}" destId="{90B8BB92-0C81-48FD-A012-1EC928B7211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2881DA35-D97D-4FAF-BF32-D045FF4FF6F9}" type="presOf" srcId="{C5E4FF1A-2BC2-4C0E-9F28-7642E9C21008}" destId="{441EFDE4-3666-4F5D-AD71-7D183630BE95}" srcOrd="0" destOrd="0" presId="urn:microsoft.com/office/officeart/2005/8/layout/hierarchy1"/>
    <dgm:cxn modelId="{2A46D57E-9D95-4B94-BE72-DE49D987E8A8}" type="presOf" srcId="{7249591D-5F67-4EB7-9D5D-AC0121403ED6}" destId="{6440AA80-F407-4044-A24F-1A68109A46DF}"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C6B81B8A-579F-44DE-AD10-7462EC0743F9}" type="presParOf" srcId="{6440AA80-F407-4044-A24F-1A68109A46DF}" destId="{5BB494D0-3D43-4F29-98B5-1E7B499F6F6E}" srcOrd="0" destOrd="0" presId="urn:microsoft.com/office/officeart/2005/8/layout/hierarchy1"/>
    <dgm:cxn modelId="{A282DB87-356A-433E-80C4-96D44FFAA969}" type="presParOf" srcId="{5BB494D0-3D43-4F29-98B5-1E7B499F6F6E}" destId="{17C2E3B5-5B6F-41E2-A787-0313D5E79BC0}" srcOrd="0" destOrd="0" presId="urn:microsoft.com/office/officeart/2005/8/layout/hierarchy1"/>
    <dgm:cxn modelId="{849425ED-A281-43CD-AD3E-1A8BE17717B0}" type="presParOf" srcId="{17C2E3B5-5B6F-41E2-A787-0313D5E79BC0}" destId="{62FE91DF-6D60-492E-9AA1-1BA31F2660C5}" srcOrd="0" destOrd="0" presId="urn:microsoft.com/office/officeart/2005/8/layout/hierarchy1"/>
    <dgm:cxn modelId="{31FC9BE9-1DAB-4631-A5F6-52AB92A77063}" type="presParOf" srcId="{17C2E3B5-5B6F-41E2-A787-0313D5E79BC0}" destId="{A6EF7840-4C39-41B6-AA21-7C36293BD85D}" srcOrd="1" destOrd="0" presId="urn:microsoft.com/office/officeart/2005/8/layout/hierarchy1"/>
    <dgm:cxn modelId="{0F0FC130-8364-4E8B-AEFA-EE13674F7B29}" type="presParOf" srcId="{5BB494D0-3D43-4F29-98B5-1E7B499F6F6E}" destId="{357D0CBF-B39F-4905-89B6-361CB4A986AE}" srcOrd="1" destOrd="0" presId="urn:microsoft.com/office/officeart/2005/8/layout/hierarchy1"/>
    <dgm:cxn modelId="{E5D45982-3D45-4057-AA19-9AB6C49CBDCF}" type="presParOf" srcId="{357D0CBF-B39F-4905-89B6-361CB4A986AE}" destId="{441EFDE4-3666-4F5D-AD71-7D183630BE95}" srcOrd="0" destOrd="0" presId="urn:microsoft.com/office/officeart/2005/8/layout/hierarchy1"/>
    <dgm:cxn modelId="{A7B80D3B-D528-442A-A11D-FDFA48E43A94}" type="presParOf" srcId="{357D0CBF-B39F-4905-89B6-361CB4A986AE}" destId="{54002B18-FFDD-4E3B-B485-D0EA057AA0C7}" srcOrd="1" destOrd="0" presId="urn:microsoft.com/office/officeart/2005/8/layout/hierarchy1"/>
    <dgm:cxn modelId="{C0D8A586-516E-4B02-9DD8-CF3039A0C2F2}" type="presParOf" srcId="{54002B18-FFDD-4E3B-B485-D0EA057AA0C7}" destId="{98028B0B-2199-4DBD-AA3C-2865AFEC0852}" srcOrd="0" destOrd="0" presId="urn:microsoft.com/office/officeart/2005/8/layout/hierarchy1"/>
    <dgm:cxn modelId="{FE6D7141-2FFE-418E-9D80-112CDA8DAAF3}" type="presParOf" srcId="{98028B0B-2199-4DBD-AA3C-2865AFEC0852}" destId="{FCEAECF8-F83F-4F0E-8136-3C6E2CCBE8AA}" srcOrd="0" destOrd="0" presId="urn:microsoft.com/office/officeart/2005/8/layout/hierarchy1"/>
    <dgm:cxn modelId="{0BCE5C3A-7B37-466A-950B-E28244633FE1}" type="presParOf" srcId="{98028B0B-2199-4DBD-AA3C-2865AFEC0852}" destId="{937E2268-6F62-4C4C-BE37-87EBD77D830D}" srcOrd="1" destOrd="0" presId="urn:microsoft.com/office/officeart/2005/8/layout/hierarchy1"/>
    <dgm:cxn modelId="{589A0529-EFDA-463E-AC59-D643D0D09A1E}" type="presParOf" srcId="{54002B18-FFDD-4E3B-B485-D0EA057AA0C7}" destId="{B935966A-231D-4739-9B55-DDCF4416BF18}" srcOrd="1" destOrd="0" presId="urn:microsoft.com/office/officeart/2005/8/layout/hierarchy1"/>
    <dgm:cxn modelId="{964A20BA-B37B-4E43-9099-594D695AF8D2}" type="presParOf" srcId="{357D0CBF-B39F-4905-89B6-361CB4A986AE}" destId="{5655A7AE-253D-4A86-8957-552B340A2754}" srcOrd="2" destOrd="0" presId="urn:microsoft.com/office/officeart/2005/8/layout/hierarchy1"/>
    <dgm:cxn modelId="{4DC4E38F-11F6-4183-B4A1-653B2A5DF3B5}" type="presParOf" srcId="{357D0CBF-B39F-4905-89B6-361CB4A986AE}" destId="{27FF8ACA-207D-4158-B1BA-25157677A93E}" srcOrd="3" destOrd="0" presId="urn:microsoft.com/office/officeart/2005/8/layout/hierarchy1"/>
    <dgm:cxn modelId="{6D4F2E90-3605-4D39-BA8C-36CE5BE13057}" type="presParOf" srcId="{27FF8ACA-207D-4158-B1BA-25157677A93E}" destId="{83CBFF51-0FAF-4F30-91DA-F155D820EAC3}" srcOrd="0" destOrd="0" presId="urn:microsoft.com/office/officeart/2005/8/layout/hierarchy1"/>
    <dgm:cxn modelId="{C13185A4-6433-443F-A718-567EBA7F6FEC}" type="presParOf" srcId="{83CBFF51-0FAF-4F30-91DA-F155D820EAC3}" destId="{9DCD0A43-4488-4A2B-86F4-BE060873EDF0}" srcOrd="0" destOrd="0" presId="urn:microsoft.com/office/officeart/2005/8/layout/hierarchy1"/>
    <dgm:cxn modelId="{282B730F-A6A9-486A-A067-2254439BB861}" type="presParOf" srcId="{83CBFF51-0FAF-4F30-91DA-F155D820EAC3}" destId="{90B8BB92-0C81-48FD-A012-1EC928B7211D}" srcOrd="1" destOrd="0" presId="urn:microsoft.com/office/officeart/2005/8/layout/hierarchy1"/>
    <dgm:cxn modelId="{E2617826-9001-4EA8-8B5D-30A5D2FE61ED}"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chemeClr val="tx1"/>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1560EF31-4FA1-45EB-9B58-13F06CE28B56}" type="presOf" srcId="{475F5D0C-3A20-4D24-A8C8-E459632D0F9D}" destId="{A6EF7840-4C39-41B6-AA21-7C36293BD85D}" srcOrd="0" destOrd="0" presId="urn:microsoft.com/office/officeart/2005/8/layout/hierarchy1"/>
    <dgm:cxn modelId="{4FD43B24-2E11-444A-8D94-1D4BCC3FA0F5}" type="presOf" srcId="{1E5522AC-BA33-4FD0-9F6E-C42B7486041E}" destId="{937E2268-6F62-4C4C-BE37-87EBD77D830D}" srcOrd="0" destOrd="0" presId="urn:microsoft.com/office/officeart/2005/8/layout/hierarchy1"/>
    <dgm:cxn modelId="{C0BE6AE7-E9DE-4F3B-BFF1-415EE9DB768D}" type="presOf" srcId="{6A058A1E-3CB5-46F0-9355-AADDE08ED25E}" destId="{90B8BB92-0C81-48FD-A012-1EC928B7211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DD66F5CD-72AE-4BE3-8682-3892D43B2846}" type="presOf" srcId="{C5E4FF1A-2BC2-4C0E-9F28-7642E9C21008}" destId="{441EFDE4-3666-4F5D-AD71-7D183630BE95}"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66FD5B42-5BCB-46C9-8A91-66BFEF2DE2BE}" type="presOf" srcId="{7249591D-5F67-4EB7-9D5D-AC0121403ED6}" destId="{6440AA80-F407-4044-A24F-1A68109A46DF}" srcOrd="0" destOrd="0" presId="urn:microsoft.com/office/officeart/2005/8/layout/hierarchy1"/>
    <dgm:cxn modelId="{6027791F-769C-441E-9897-0BC6AFFE4456}" type="presOf" srcId="{C38FB3D0-7ADF-4784-9B38-33E52205229B}" destId="{5655A7AE-253D-4A86-8957-552B340A2754}"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A3BE0AD6-65EB-4946-A86A-4CA96BABD3EB}" type="presParOf" srcId="{6440AA80-F407-4044-A24F-1A68109A46DF}" destId="{5BB494D0-3D43-4F29-98B5-1E7B499F6F6E}" srcOrd="0" destOrd="0" presId="urn:microsoft.com/office/officeart/2005/8/layout/hierarchy1"/>
    <dgm:cxn modelId="{4AF3F658-EC55-4EE9-97DD-F60D868ED65B}" type="presParOf" srcId="{5BB494D0-3D43-4F29-98B5-1E7B499F6F6E}" destId="{17C2E3B5-5B6F-41E2-A787-0313D5E79BC0}" srcOrd="0" destOrd="0" presId="urn:microsoft.com/office/officeart/2005/8/layout/hierarchy1"/>
    <dgm:cxn modelId="{D61DB698-01EC-40C3-8DD6-D112E725D28E}" type="presParOf" srcId="{17C2E3B5-5B6F-41E2-A787-0313D5E79BC0}" destId="{62FE91DF-6D60-492E-9AA1-1BA31F2660C5}" srcOrd="0" destOrd="0" presId="urn:microsoft.com/office/officeart/2005/8/layout/hierarchy1"/>
    <dgm:cxn modelId="{8BBED441-CB03-4165-9F5D-D0B61C0A1810}" type="presParOf" srcId="{17C2E3B5-5B6F-41E2-A787-0313D5E79BC0}" destId="{A6EF7840-4C39-41B6-AA21-7C36293BD85D}" srcOrd="1" destOrd="0" presId="urn:microsoft.com/office/officeart/2005/8/layout/hierarchy1"/>
    <dgm:cxn modelId="{93A95C44-C27F-439A-A772-201D7AB38956}" type="presParOf" srcId="{5BB494D0-3D43-4F29-98B5-1E7B499F6F6E}" destId="{357D0CBF-B39F-4905-89B6-361CB4A986AE}" srcOrd="1" destOrd="0" presId="urn:microsoft.com/office/officeart/2005/8/layout/hierarchy1"/>
    <dgm:cxn modelId="{F85DC95D-EE23-4FCE-81CE-052CE4E3B828}" type="presParOf" srcId="{357D0CBF-B39F-4905-89B6-361CB4A986AE}" destId="{441EFDE4-3666-4F5D-AD71-7D183630BE95}" srcOrd="0" destOrd="0" presId="urn:microsoft.com/office/officeart/2005/8/layout/hierarchy1"/>
    <dgm:cxn modelId="{04F7A620-ECC0-4757-95A8-64368D9B476C}" type="presParOf" srcId="{357D0CBF-B39F-4905-89B6-361CB4A986AE}" destId="{54002B18-FFDD-4E3B-B485-D0EA057AA0C7}" srcOrd="1" destOrd="0" presId="urn:microsoft.com/office/officeart/2005/8/layout/hierarchy1"/>
    <dgm:cxn modelId="{F076F38E-B82F-4B8B-860F-EFB60E020822}" type="presParOf" srcId="{54002B18-FFDD-4E3B-B485-D0EA057AA0C7}" destId="{98028B0B-2199-4DBD-AA3C-2865AFEC0852}" srcOrd="0" destOrd="0" presId="urn:microsoft.com/office/officeart/2005/8/layout/hierarchy1"/>
    <dgm:cxn modelId="{AF0ECA73-BA27-4D82-B494-68D73CF6AA96}" type="presParOf" srcId="{98028B0B-2199-4DBD-AA3C-2865AFEC0852}" destId="{FCEAECF8-F83F-4F0E-8136-3C6E2CCBE8AA}" srcOrd="0" destOrd="0" presId="urn:microsoft.com/office/officeart/2005/8/layout/hierarchy1"/>
    <dgm:cxn modelId="{4479CB42-D9AB-4862-B9B4-03715CE08811}" type="presParOf" srcId="{98028B0B-2199-4DBD-AA3C-2865AFEC0852}" destId="{937E2268-6F62-4C4C-BE37-87EBD77D830D}" srcOrd="1" destOrd="0" presId="urn:microsoft.com/office/officeart/2005/8/layout/hierarchy1"/>
    <dgm:cxn modelId="{28842B06-3F90-47A1-9E93-E83A4679B135}" type="presParOf" srcId="{54002B18-FFDD-4E3B-B485-D0EA057AA0C7}" destId="{B935966A-231D-4739-9B55-DDCF4416BF18}" srcOrd="1" destOrd="0" presId="urn:microsoft.com/office/officeart/2005/8/layout/hierarchy1"/>
    <dgm:cxn modelId="{D8049888-2B0F-4BB9-B97C-5B17C41B9E70}" type="presParOf" srcId="{357D0CBF-B39F-4905-89B6-361CB4A986AE}" destId="{5655A7AE-253D-4A86-8957-552B340A2754}" srcOrd="2" destOrd="0" presId="urn:microsoft.com/office/officeart/2005/8/layout/hierarchy1"/>
    <dgm:cxn modelId="{62B9B8E8-2306-4A73-B06F-39E5DCB36293}" type="presParOf" srcId="{357D0CBF-B39F-4905-89B6-361CB4A986AE}" destId="{27FF8ACA-207D-4158-B1BA-25157677A93E}" srcOrd="3" destOrd="0" presId="urn:microsoft.com/office/officeart/2005/8/layout/hierarchy1"/>
    <dgm:cxn modelId="{F52E3885-490E-4B9E-B84B-6544ADBB01A3}" type="presParOf" srcId="{27FF8ACA-207D-4158-B1BA-25157677A93E}" destId="{83CBFF51-0FAF-4F30-91DA-F155D820EAC3}" srcOrd="0" destOrd="0" presId="urn:microsoft.com/office/officeart/2005/8/layout/hierarchy1"/>
    <dgm:cxn modelId="{6791646C-1FA5-44B5-A712-F071F7B3A9CB}" type="presParOf" srcId="{83CBFF51-0FAF-4F30-91DA-F155D820EAC3}" destId="{9DCD0A43-4488-4A2B-86F4-BE060873EDF0}" srcOrd="0" destOrd="0" presId="urn:microsoft.com/office/officeart/2005/8/layout/hierarchy1"/>
    <dgm:cxn modelId="{D3958411-C314-4FED-909F-6054521D46C0}" type="presParOf" srcId="{83CBFF51-0FAF-4F30-91DA-F155D820EAC3}" destId="{90B8BB92-0C81-48FD-A012-1EC928B7211D}" srcOrd="1" destOrd="0" presId="urn:microsoft.com/office/officeart/2005/8/layout/hierarchy1"/>
    <dgm:cxn modelId="{7397E09F-1B2D-4B17-AF7B-2F3704A790C5}"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chemeClr val="tx1"/>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B1D2179F-E81A-4421-80FC-8B0538F5F6C1}" type="presOf" srcId="{C5E4FF1A-2BC2-4C0E-9F28-7642E9C21008}" destId="{441EFDE4-3666-4F5D-AD71-7D183630BE95}" srcOrd="0" destOrd="0" presId="urn:microsoft.com/office/officeart/2005/8/layout/hierarchy1"/>
    <dgm:cxn modelId="{446A0A44-973B-4276-BFE2-F047B8BAEB8E}" type="presOf" srcId="{7249591D-5F67-4EB7-9D5D-AC0121403ED6}" destId="{6440AA80-F407-4044-A24F-1A68109A46DF}" srcOrd="0" destOrd="0" presId="urn:microsoft.com/office/officeart/2005/8/layout/hierarchy1"/>
    <dgm:cxn modelId="{57415FD9-E412-4CF4-BA35-F367D2F793AB}" type="presOf" srcId="{C38FB3D0-7ADF-4784-9B38-33E52205229B}" destId="{5655A7AE-253D-4A86-8957-552B340A2754}"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F1CC9C4A-C466-4244-A340-D5890A980D61}" type="presOf" srcId="{475F5D0C-3A20-4D24-A8C8-E459632D0F9D}" destId="{A6EF7840-4C39-41B6-AA21-7C36293BD85D}" srcOrd="0" destOrd="0" presId="urn:microsoft.com/office/officeart/2005/8/layout/hierarchy1"/>
    <dgm:cxn modelId="{E29943EF-555B-4A26-B768-0B3C2E2C1BED}" type="presOf" srcId="{1E5522AC-BA33-4FD0-9F6E-C42B7486041E}" destId="{937E2268-6F62-4C4C-BE37-87EBD77D830D}" srcOrd="0" destOrd="0" presId="urn:microsoft.com/office/officeart/2005/8/layout/hierarchy1"/>
    <dgm:cxn modelId="{6469DFD7-397E-4026-9D7E-44D008D7D3C4}" type="presOf" srcId="{6A058A1E-3CB5-46F0-9355-AADDE08ED25E}" destId="{90B8BB92-0C81-48FD-A012-1EC928B7211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C5DF3A17-5020-4B8B-B0FA-0D612235A3F5}" type="presParOf" srcId="{6440AA80-F407-4044-A24F-1A68109A46DF}" destId="{5BB494D0-3D43-4F29-98B5-1E7B499F6F6E}" srcOrd="0" destOrd="0" presId="urn:microsoft.com/office/officeart/2005/8/layout/hierarchy1"/>
    <dgm:cxn modelId="{45030CFB-8630-4315-9C5C-C75FBFDEEEF7}" type="presParOf" srcId="{5BB494D0-3D43-4F29-98B5-1E7B499F6F6E}" destId="{17C2E3B5-5B6F-41E2-A787-0313D5E79BC0}" srcOrd="0" destOrd="0" presId="urn:microsoft.com/office/officeart/2005/8/layout/hierarchy1"/>
    <dgm:cxn modelId="{78DC06AF-6765-4194-A5E3-1A4D414E3D14}" type="presParOf" srcId="{17C2E3B5-5B6F-41E2-A787-0313D5E79BC0}" destId="{62FE91DF-6D60-492E-9AA1-1BA31F2660C5}" srcOrd="0" destOrd="0" presId="urn:microsoft.com/office/officeart/2005/8/layout/hierarchy1"/>
    <dgm:cxn modelId="{5ECF101E-3C6F-45BD-8A3E-601AC25D042F}" type="presParOf" srcId="{17C2E3B5-5B6F-41E2-A787-0313D5E79BC0}" destId="{A6EF7840-4C39-41B6-AA21-7C36293BD85D}" srcOrd="1" destOrd="0" presId="urn:microsoft.com/office/officeart/2005/8/layout/hierarchy1"/>
    <dgm:cxn modelId="{CF757B6D-1FB1-4FB8-B5DF-FDF3510D142F}" type="presParOf" srcId="{5BB494D0-3D43-4F29-98B5-1E7B499F6F6E}" destId="{357D0CBF-B39F-4905-89B6-361CB4A986AE}" srcOrd="1" destOrd="0" presId="urn:microsoft.com/office/officeart/2005/8/layout/hierarchy1"/>
    <dgm:cxn modelId="{F3AFFB6A-F01E-4EF6-A310-52D25ECBBAE6}" type="presParOf" srcId="{357D0CBF-B39F-4905-89B6-361CB4A986AE}" destId="{441EFDE4-3666-4F5D-AD71-7D183630BE95}" srcOrd="0" destOrd="0" presId="urn:microsoft.com/office/officeart/2005/8/layout/hierarchy1"/>
    <dgm:cxn modelId="{7FF85E81-9B03-4A05-889C-9D93D01ECC68}" type="presParOf" srcId="{357D0CBF-B39F-4905-89B6-361CB4A986AE}" destId="{54002B18-FFDD-4E3B-B485-D0EA057AA0C7}" srcOrd="1" destOrd="0" presId="urn:microsoft.com/office/officeart/2005/8/layout/hierarchy1"/>
    <dgm:cxn modelId="{867A9CB6-A277-4BAC-8FCA-C1F9370EBD70}" type="presParOf" srcId="{54002B18-FFDD-4E3B-B485-D0EA057AA0C7}" destId="{98028B0B-2199-4DBD-AA3C-2865AFEC0852}" srcOrd="0" destOrd="0" presId="urn:microsoft.com/office/officeart/2005/8/layout/hierarchy1"/>
    <dgm:cxn modelId="{E5F7D38C-0C07-4DF5-9F54-BD92AF3FA673}" type="presParOf" srcId="{98028B0B-2199-4DBD-AA3C-2865AFEC0852}" destId="{FCEAECF8-F83F-4F0E-8136-3C6E2CCBE8AA}" srcOrd="0" destOrd="0" presId="urn:microsoft.com/office/officeart/2005/8/layout/hierarchy1"/>
    <dgm:cxn modelId="{5BF61A1F-5C7D-4CC8-9BC7-DC8754FD17AF}" type="presParOf" srcId="{98028B0B-2199-4DBD-AA3C-2865AFEC0852}" destId="{937E2268-6F62-4C4C-BE37-87EBD77D830D}" srcOrd="1" destOrd="0" presId="urn:microsoft.com/office/officeart/2005/8/layout/hierarchy1"/>
    <dgm:cxn modelId="{16FD69FC-29FA-4A49-BA3C-E2A195B9F988}" type="presParOf" srcId="{54002B18-FFDD-4E3B-B485-D0EA057AA0C7}" destId="{B935966A-231D-4739-9B55-DDCF4416BF18}" srcOrd="1" destOrd="0" presId="urn:microsoft.com/office/officeart/2005/8/layout/hierarchy1"/>
    <dgm:cxn modelId="{0451999A-1033-4256-8519-D3BED6C20705}" type="presParOf" srcId="{357D0CBF-B39F-4905-89B6-361CB4A986AE}" destId="{5655A7AE-253D-4A86-8957-552B340A2754}" srcOrd="2" destOrd="0" presId="urn:microsoft.com/office/officeart/2005/8/layout/hierarchy1"/>
    <dgm:cxn modelId="{18F17019-9D14-42D0-887C-AB798990ECC6}" type="presParOf" srcId="{357D0CBF-B39F-4905-89B6-361CB4A986AE}" destId="{27FF8ACA-207D-4158-B1BA-25157677A93E}" srcOrd="3" destOrd="0" presId="urn:microsoft.com/office/officeart/2005/8/layout/hierarchy1"/>
    <dgm:cxn modelId="{57C5168A-79E3-4A54-8C90-86D76E092CD0}" type="presParOf" srcId="{27FF8ACA-207D-4158-B1BA-25157677A93E}" destId="{83CBFF51-0FAF-4F30-91DA-F155D820EAC3}" srcOrd="0" destOrd="0" presId="urn:microsoft.com/office/officeart/2005/8/layout/hierarchy1"/>
    <dgm:cxn modelId="{E971CB54-81BF-431B-8527-47DC4CE59579}" type="presParOf" srcId="{83CBFF51-0FAF-4F30-91DA-F155D820EAC3}" destId="{9DCD0A43-4488-4A2B-86F4-BE060873EDF0}" srcOrd="0" destOrd="0" presId="urn:microsoft.com/office/officeart/2005/8/layout/hierarchy1"/>
    <dgm:cxn modelId="{DBC1E475-3D2A-4205-A2F2-FAE3549D24C3}" type="presParOf" srcId="{83CBFF51-0FAF-4F30-91DA-F155D820EAC3}" destId="{90B8BB92-0C81-48FD-A012-1EC928B7211D}" srcOrd="1" destOrd="0" presId="urn:microsoft.com/office/officeart/2005/8/layout/hierarchy1"/>
    <dgm:cxn modelId="{056950A9-1B1E-4357-BD72-A424F34117E1}"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a:solidFill>
          <a:schemeClr val="tx1">
            <a:alpha val="90000"/>
          </a:schemeClr>
        </a:solidFill>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E3E5A850-1369-4560-8BE6-BC7DF4C58617}" type="presOf" srcId="{6A058A1E-3CB5-46F0-9355-AADDE08ED25E}" destId="{90B8BB92-0C81-48FD-A012-1EC928B7211D}" srcOrd="0" destOrd="0" presId="urn:microsoft.com/office/officeart/2005/8/layout/hierarchy1"/>
    <dgm:cxn modelId="{19618057-EA07-411A-BFB7-B7BCE9B16F08}" type="presOf" srcId="{1E5522AC-BA33-4FD0-9F6E-C42B7486041E}" destId="{937E2268-6F62-4C4C-BE37-87EBD77D830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F8301766-7254-49EB-9B7C-1873759D6D89}" type="presOf" srcId="{C5E4FF1A-2BC2-4C0E-9F28-7642E9C21008}" destId="{441EFDE4-3666-4F5D-AD71-7D183630BE95}" srcOrd="0" destOrd="0" presId="urn:microsoft.com/office/officeart/2005/8/layout/hierarchy1"/>
    <dgm:cxn modelId="{AECE46E0-3BB6-4AD5-A77B-8C76B2AFDE79}"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857EE00C-17EA-4FC1-A7A4-768B23E8D9C6}" type="presOf" srcId="{475F5D0C-3A20-4D24-A8C8-E459632D0F9D}" destId="{A6EF7840-4C39-41B6-AA21-7C36293BD85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7351BC18-FDD6-42EB-9665-BF574C59A8F3}" type="presOf" srcId="{7249591D-5F67-4EB7-9D5D-AC0121403ED6}" destId="{6440AA80-F407-4044-A24F-1A68109A46DF}" srcOrd="0" destOrd="0" presId="urn:microsoft.com/office/officeart/2005/8/layout/hierarchy1"/>
    <dgm:cxn modelId="{9241329F-C6CC-4702-9044-578946686606}" type="presParOf" srcId="{6440AA80-F407-4044-A24F-1A68109A46DF}" destId="{5BB494D0-3D43-4F29-98B5-1E7B499F6F6E}" srcOrd="0" destOrd="0" presId="urn:microsoft.com/office/officeart/2005/8/layout/hierarchy1"/>
    <dgm:cxn modelId="{487B9F21-14B4-4C32-9698-F4C630C44F94}" type="presParOf" srcId="{5BB494D0-3D43-4F29-98B5-1E7B499F6F6E}" destId="{17C2E3B5-5B6F-41E2-A787-0313D5E79BC0}" srcOrd="0" destOrd="0" presId="urn:microsoft.com/office/officeart/2005/8/layout/hierarchy1"/>
    <dgm:cxn modelId="{0B8252FA-5436-45C4-BD0C-2648F8B757E9}" type="presParOf" srcId="{17C2E3B5-5B6F-41E2-A787-0313D5E79BC0}" destId="{62FE91DF-6D60-492E-9AA1-1BA31F2660C5}" srcOrd="0" destOrd="0" presId="urn:microsoft.com/office/officeart/2005/8/layout/hierarchy1"/>
    <dgm:cxn modelId="{38A17180-F216-4ACF-AE53-E5C1858EE3C2}" type="presParOf" srcId="{17C2E3B5-5B6F-41E2-A787-0313D5E79BC0}" destId="{A6EF7840-4C39-41B6-AA21-7C36293BD85D}" srcOrd="1" destOrd="0" presId="urn:microsoft.com/office/officeart/2005/8/layout/hierarchy1"/>
    <dgm:cxn modelId="{00F8045E-F5B0-44BE-BD29-3BA1CB9D4E69}" type="presParOf" srcId="{5BB494D0-3D43-4F29-98B5-1E7B499F6F6E}" destId="{357D0CBF-B39F-4905-89B6-361CB4A986AE}" srcOrd="1" destOrd="0" presId="urn:microsoft.com/office/officeart/2005/8/layout/hierarchy1"/>
    <dgm:cxn modelId="{8C4A97B8-E174-485F-A415-36DBB9E5CEE5}" type="presParOf" srcId="{357D0CBF-B39F-4905-89B6-361CB4A986AE}" destId="{441EFDE4-3666-4F5D-AD71-7D183630BE95}" srcOrd="0" destOrd="0" presId="urn:microsoft.com/office/officeart/2005/8/layout/hierarchy1"/>
    <dgm:cxn modelId="{C43CF441-DF90-479F-ACFD-E3D0EEAFF28C}" type="presParOf" srcId="{357D0CBF-B39F-4905-89B6-361CB4A986AE}" destId="{54002B18-FFDD-4E3B-B485-D0EA057AA0C7}" srcOrd="1" destOrd="0" presId="urn:microsoft.com/office/officeart/2005/8/layout/hierarchy1"/>
    <dgm:cxn modelId="{7FF4E380-606D-4D9A-AB6C-D204CAD8B5B4}" type="presParOf" srcId="{54002B18-FFDD-4E3B-B485-D0EA057AA0C7}" destId="{98028B0B-2199-4DBD-AA3C-2865AFEC0852}" srcOrd="0" destOrd="0" presId="urn:microsoft.com/office/officeart/2005/8/layout/hierarchy1"/>
    <dgm:cxn modelId="{4D1C579D-99E1-4099-B2B1-3C6FC5B727A3}" type="presParOf" srcId="{98028B0B-2199-4DBD-AA3C-2865AFEC0852}" destId="{FCEAECF8-F83F-4F0E-8136-3C6E2CCBE8AA}" srcOrd="0" destOrd="0" presId="urn:microsoft.com/office/officeart/2005/8/layout/hierarchy1"/>
    <dgm:cxn modelId="{84106859-4560-44E6-BFAC-42A49D02EE21}" type="presParOf" srcId="{98028B0B-2199-4DBD-AA3C-2865AFEC0852}" destId="{937E2268-6F62-4C4C-BE37-87EBD77D830D}" srcOrd="1" destOrd="0" presId="urn:microsoft.com/office/officeart/2005/8/layout/hierarchy1"/>
    <dgm:cxn modelId="{171432DD-E6BF-4181-9B06-BC21BCC9976B}" type="presParOf" srcId="{54002B18-FFDD-4E3B-B485-D0EA057AA0C7}" destId="{B935966A-231D-4739-9B55-DDCF4416BF18}" srcOrd="1" destOrd="0" presId="urn:microsoft.com/office/officeart/2005/8/layout/hierarchy1"/>
    <dgm:cxn modelId="{2F13DA56-FC95-44A6-A522-B9798DFBE1C6}" type="presParOf" srcId="{357D0CBF-B39F-4905-89B6-361CB4A986AE}" destId="{5655A7AE-253D-4A86-8957-552B340A2754}" srcOrd="2" destOrd="0" presId="urn:microsoft.com/office/officeart/2005/8/layout/hierarchy1"/>
    <dgm:cxn modelId="{B112A4FE-A6B9-43E9-A464-ED94B49B71AD}" type="presParOf" srcId="{357D0CBF-B39F-4905-89B6-361CB4A986AE}" destId="{27FF8ACA-207D-4158-B1BA-25157677A93E}" srcOrd="3" destOrd="0" presId="urn:microsoft.com/office/officeart/2005/8/layout/hierarchy1"/>
    <dgm:cxn modelId="{BAC739F3-4827-4CB9-B69A-0D92F747D7EB}" type="presParOf" srcId="{27FF8ACA-207D-4158-B1BA-25157677A93E}" destId="{83CBFF51-0FAF-4F30-91DA-F155D820EAC3}" srcOrd="0" destOrd="0" presId="urn:microsoft.com/office/officeart/2005/8/layout/hierarchy1"/>
    <dgm:cxn modelId="{A923F4B4-D0D6-4BE6-B61B-F82FBE3D8144}" type="presParOf" srcId="{83CBFF51-0FAF-4F30-91DA-F155D820EAC3}" destId="{9DCD0A43-4488-4A2B-86F4-BE060873EDF0}" srcOrd="0" destOrd="0" presId="urn:microsoft.com/office/officeart/2005/8/layout/hierarchy1"/>
    <dgm:cxn modelId="{713D4F53-E456-41A2-A97E-0DAF1270F043}" type="presParOf" srcId="{83CBFF51-0FAF-4F30-91DA-F155D820EAC3}" destId="{90B8BB92-0C81-48FD-A012-1EC928B7211D}" srcOrd="1" destOrd="0" presId="urn:microsoft.com/office/officeart/2005/8/layout/hierarchy1"/>
    <dgm:cxn modelId="{A116073A-68C6-497E-B450-C3F274402BD7}"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chemeClr val="tx1"/>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119475FB-C5EB-43BD-81B0-C552967A5DBD}" type="presOf" srcId="{475F5D0C-3A20-4D24-A8C8-E459632D0F9D}" destId="{A6EF7840-4C39-41B6-AA21-7C36293BD85D}" srcOrd="0" destOrd="0" presId="urn:microsoft.com/office/officeart/2005/8/layout/hierarchy1"/>
    <dgm:cxn modelId="{BCAA9CA3-FE6B-4378-B6E3-6CD4DED3611E}" type="presOf" srcId="{C5E4FF1A-2BC2-4C0E-9F28-7642E9C21008}" destId="{441EFDE4-3666-4F5D-AD71-7D183630BE95}" srcOrd="0" destOrd="0" presId="urn:microsoft.com/office/officeart/2005/8/layout/hierarchy1"/>
    <dgm:cxn modelId="{A9C362B7-C214-44F7-B41A-4934838583F6}" type="presOf" srcId="{1E5522AC-BA33-4FD0-9F6E-C42B7486041E}" destId="{937E2268-6F62-4C4C-BE37-87EBD77D830D}" srcOrd="0" destOrd="0" presId="urn:microsoft.com/office/officeart/2005/8/layout/hierarchy1"/>
    <dgm:cxn modelId="{B68F65F6-91F9-4F79-82BC-86599DEB3B80}" type="presOf" srcId="{C38FB3D0-7ADF-4784-9B38-33E52205229B}" destId="{5655A7AE-253D-4A86-8957-552B340A2754}"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AC85FE0A-15E3-465E-8791-D83AEC115071}" srcId="{475F5D0C-3A20-4D24-A8C8-E459632D0F9D}" destId="{6A058A1E-3CB5-46F0-9355-AADDE08ED25E}" srcOrd="1" destOrd="0" parTransId="{C38FB3D0-7ADF-4784-9B38-33E52205229B}" sibTransId="{B397CA8A-66A3-4AE6-A17A-C074D1B2FFF3}"/>
    <dgm:cxn modelId="{E10B7DC1-B046-41B0-ADFE-5B944DACA444}" type="presOf" srcId="{6A058A1E-3CB5-46F0-9355-AADDE08ED25E}" destId="{90B8BB92-0C81-48FD-A012-1EC928B7211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127B15A6-ADB6-48CF-84C0-7C8DEE322C55}" type="presOf" srcId="{7249591D-5F67-4EB7-9D5D-AC0121403ED6}" destId="{6440AA80-F407-4044-A24F-1A68109A46DF}" srcOrd="0" destOrd="0" presId="urn:microsoft.com/office/officeart/2005/8/layout/hierarchy1"/>
    <dgm:cxn modelId="{50D7AC6F-A406-4325-A7AA-CD8CCC23805E}" type="presParOf" srcId="{6440AA80-F407-4044-A24F-1A68109A46DF}" destId="{5BB494D0-3D43-4F29-98B5-1E7B499F6F6E}" srcOrd="0" destOrd="0" presId="urn:microsoft.com/office/officeart/2005/8/layout/hierarchy1"/>
    <dgm:cxn modelId="{C41890B2-B23B-4172-AF59-44DB0ADC38CD}" type="presParOf" srcId="{5BB494D0-3D43-4F29-98B5-1E7B499F6F6E}" destId="{17C2E3B5-5B6F-41E2-A787-0313D5E79BC0}" srcOrd="0" destOrd="0" presId="urn:microsoft.com/office/officeart/2005/8/layout/hierarchy1"/>
    <dgm:cxn modelId="{95CC6EA9-149E-44C7-B027-618243C07AF4}" type="presParOf" srcId="{17C2E3B5-5B6F-41E2-A787-0313D5E79BC0}" destId="{62FE91DF-6D60-492E-9AA1-1BA31F2660C5}" srcOrd="0" destOrd="0" presId="urn:microsoft.com/office/officeart/2005/8/layout/hierarchy1"/>
    <dgm:cxn modelId="{39A13F41-D8A6-4AEA-B54A-48221FF8E7B1}" type="presParOf" srcId="{17C2E3B5-5B6F-41E2-A787-0313D5E79BC0}" destId="{A6EF7840-4C39-41B6-AA21-7C36293BD85D}" srcOrd="1" destOrd="0" presId="urn:microsoft.com/office/officeart/2005/8/layout/hierarchy1"/>
    <dgm:cxn modelId="{45702F85-182F-4C2C-9D71-A8F7324573A1}" type="presParOf" srcId="{5BB494D0-3D43-4F29-98B5-1E7B499F6F6E}" destId="{357D0CBF-B39F-4905-89B6-361CB4A986AE}" srcOrd="1" destOrd="0" presId="urn:microsoft.com/office/officeart/2005/8/layout/hierarchy1"/>
    <dgm:cxn modelId="{E7C353C5-73DA-4787-847A-C81BC90F70AD}" type="presParOf" srcId="{357D0CBF-B39F-4905-89B6-361CB4A986AE}" destId="{441EFDE4-3666-4F5D-AD71-7D183630BE95}" srcOrd="0" destOrd="0" presId="urn:microsoft.com/office/officeart/2005/8/layout/hierarchy1"/>
    <dgm:cxn modelId="{67DD7FFF-80AC-4A8D-ACB8-3907358B4178}" type="presParOf" srcId="{357D0CBF-B39F-4905-89B6-361CB4A986AE}" destId="{54002B18-FFDD-4E3B-B485-D0EA057AA0C7}" srcOrd="1" destOrd="0" presId="urn:microsoft.com/office/officeart/2005/8/layout/hierarchy1"/>
    <dgm:cxn modelId="{28AD3E37-5F06-4F9A-B643-FD3168CB0661}" type="presParOf" srcId="{54002B18-FFDD-4E3B-B485-D0EA057AA0C7}" destId="{98028B0B-2199-4DBD-AA3C-2865AFEC0852}" srcOrd="0" destOrd="0" presId="urn:microsoft.com/office/officeart/2005/8/layout/hierarchy1"/>
    <dgm:cxn modelId="{F2250911-DC35-43A2-B0C6-317B0C615585}" type="presParOf" srcId="{98028B0B-2199-4DBD-AA3C-2865AFEC0852}" destId="{FCEAECF8-F83F-4F0E-8136-3C6E2CCBE8AA}" srcOrd="0" destOrd="0" presId="urn:microsoft.com/office/officeart/2005/8/layout/hierarchy1"/>
    <dgm:cxn modelId="{96FB1F9F-A67F-4A3E-AEF2-A63FF681C8B4}" type="presParOf" srcId="{98028B0B-2199-4DBD-AA3C-2865AFEC0852}" destId="{937E2268-6F62-4C4C-BE37-87EBD77D830D}" srcOrd="1" destOrd="0" presId="urn:microsoft.com/office/officeart/2005/8/layout/hierarchy1"/>
    <dgm:cxn modelId="{AC1734C7-0059-4962-A5C0-6DC705810FE5}" type="presParOf" srcId="{54002B18-FFDD-4E3B-B485-D0EA057AA0C7}" destId="{B935966A-231D-4739-9B55-DDCF4416BF18}" srcOrd="1" destOrd="0" presId="urn:microsoft.com/office/officeart/2005/8/layout/hierarchy1"/>
    <dgm:cxn modelId="{52E10152-924E-4F43-BCE8-5DF473115634}" type="presParOf" srcId="{357D0CBF-B39F-4905-89B6-361CB4A986AE}" destId="{5655A7AE-253D-4A86-8957-552B340A2754}" srcOrd="2" destOrd="0" presId="urn:microsoft.com/office/officeart/2005/8/layout/hierarchy1"/>
    <dgm:cxn modelId="{37B41FD8-69F6-48E2-A3DE-C30D9C680FAA}" type="presParOf" srcId="{357D0CBF-B39F-4905-89B6-361CB4A986AE}" destId="{27FF8ACA-207D-4158-B1BA-25157677A93E}" srcOrd="3" destOrd="0" presId="urn:microsoft.com/office/officeart/2005/8/layout/hierarchy1"/>
    <dgm:cxn modelId="{B628C77F-4364-4422-9320-FB703125B08A}" type="presParOf" srcId="{27FF8ACA-207D-4158-B1BA-25157677A93E}" destId="{83CBFF51-0FAF-4F30-91DA-F155D820EAC3}" srcOrd="0" destOrd="0" presId="urn:microsoft.com/office/officeart/2005/8/layout/hierarchy1"/>
    <dgm:cxn modelId="{9680F20B-26F5-41E5-817C-EC25A27FEA98}" type="presParOf" srcId="{83CBFF51-0FAF-4F30-91DA-F155D820EAC3}" destId="{9DCD0A43-4488-4A2B-86F4-BE060873EDF0}" srcOrd="0" destOrd="0" presId="urn:microsoft.com/office/officeart/2005/8/layout/hierarchy1"/>
    <dgm:cxn modelId="{E89EA936-0E73-4A88-8201-13E253215719}" type="presParOf" srcId="{83CBFF51-0FAF-4F30-91DA-F155D820EAC3}" destId="{90B8BB92-0C81-48FD-A012-1EC928B7211D}" srcOrd="1" destOrd="0" presId="urn:microsoft.com/office/officeart/2005/8/layout/hierarchy1"/>
    <dgm:cxn modelId="{165A2FF5-77DA-4BB9-8D7C-6EA379867553}"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chemeClr val="tx1"/>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626A9C1C-AC2F-4AEB-A0BB-08C269E2C812}" type="presOf" srcId="{475F5D0C-3A20-4D24-A8C8-E459632D0F9D}" destId="{A6EF7840-4C39-41B6-AA21-7C36293BD85D}" srcOrd="0" destOrd="0" presId="urn:microsoft.com/office/officeart/2005/8/layout/hierarchy1"/>
    <dgm:cxn modelId="{3B182B2B-F2C5-4213-8CA8-72059225F9FD}" type="presOf" srcId="{1E5522AC-BA33-4FD0-9F6E-C42B7486041E}" destId="{937E2268-6F62-4C4C-BE37-87EBD77D830D}" srcOrd="0" destOrd="0" presId="urn:microsoft.com/office/officeart/2005/8/layout/hierarchy1"/>
    <dgm:cxn modelId="{CC6AB4CD-FCA6-4BF4-8B83-18B0A2E257E6}" type="presOf" srcId="{6A058A1E-3CB5-46F0-9355-AADDE08ED25E}" destId="{90B8BB92-0C81-48FD-A012-1EC928B7211D}" srcOrd="0" destOrd="0" presId="urn:microsoft.com/office/officeart/2005/8/layout/hierarchy1"/>
    <dgm:cxn modelId="{303EE2DE-CF19-4EBB-A609-C5FE0D6369EA}" type="presOf" srcId="{7249591D-5F67-4EB7-9D5D-AC0121403ED6}" destId="{6440AA80-F407-4044-A24F-1A68109A46DF}"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D01BCD73-C964-4DBF-999C-F6764821A369}" type="presOf" srcId="{C38FB3D0-7ADF-4784-9B38-33E52205229B}" destId="{5655A7AE-253D-4A86-8957-552B340A2754}" srcOrd="0" destOrd="0" presId="urn:microsoft.com/office/officeart/2005/8/layout/hierarchy1"/>
    <dgm:cxn modelId="{0B0A4FCD-BA67-4E25-8878-56352909FE38}" type="presOf" srcId="{C5E4FF1A-2BC2-4C0E-9F28-7642E9C21008}" destId="{441EFDE4-3666-4F5D-AD71-7D183630BE95}" srcOrd="0" destOrd="0" presId="urn:microsoft.com/office/officeart/2005/8/layout/hierarchy1"/>
    <dgm:cxn modelId="{6621EBB9-3CE2-41D2-919B-4FAABE869750}" type="presParOf" srcId="{6440AA80-F407-4044-A24F-1A68109A46DF}" destId="{5BB494D0-3D43-4F29-98B5-1E7B499F6F6E}" srcOrd="0" destOrd="0" presId="urn:microsoft.com/office/officeart/2005/8/layout/hierarchy1"/>
    <dgm:cxn modelId="{E9D9AC19-8546-464C-8DCC-A638A1890E84}" type="presParOf" srcId="{5BB494D0-3D43-4F29-98B5-1E7B499F6F6E}" destId="{17C2E3B5-5B6F-41E2-A787-0313D5E79BC0}" srcOrd="0" destOrd="0" presId="urn:microsoft.com/office/officeart/2005/8/layout/hierarchy1"/>
    <dgm:cxn modelId="{87686545-60B5-428B-9C17-16D63D148788}" type="presParOf" srcId="{17C2E3B5-5B6F-41E2-A787-0313D5E79BC0}" destId="{62FE91DF-6D60-492E-9AA1-1BA31F2660C5}" srcOrd="0" destOrd="0" presId="urn:microsoft.com/office/officeart/2005/8/layout/hierarchy1"/>
    <dgm:cxn modelId="{97D97629-472B-463B-947A-048E15934C38}" type="presParOf" srcId="{17C2E3B5-5B6F-41E2-A787-0313D5E79BC0}" destId="{A6EF7840-4C39-41B6-AA21-7C36293BD85D}" srcOrd="1" destOrd="0" presId="urn:microsoft.com/office/officeart/2005/8/layout/hierarchy1"/>
    <dgm:cxn modelId="{27AA9ECF-60CB-489B-A96F-C345249CF3F4}" type="presParOf" srcId="{5BB494D0-3D43-4F29-98B5-1E7B499F6F6E}" destId="{357D0CBF-B39F-4905-89B6-361CB4A986AE}" srcOrd="1" destOrd="0" presId="urn:microsoft.com/office/officeart/2005/8/layout/hierarchy1"/>
    <dgm:cxn modelId="{B137B82C-2045-4FA1-B42D-08F1846D248C}" type="presParOf" srcId="{357D0CBF-B39F-4905-89B6-361CB4A986AE}" destId="{441EFDE4-3666-4F5D-AD71-7D183630BE95}" srcOrd="0" destOrd="0" presId="urn:microsoft.com/office/officeart/2005/8/layout/hierarchy1"/>
    <dgm:cxn modelId="{2BB0D06C-DDAC-4990-A1A5-95BE092B884E}" type="presParOf" srcId="{357D0CBF-B39F-4905-89B6-361CB4A986AE}" destId="{54002B18-FFDD-4E3B-B485-D0EA057AA0C7}" srcOrd="1" destOrd="0" presId="urn:microsoft.com/office/officeart/2005/8/layout/hierarchy1"/>
    <dgm:cxn modelId="{846E9A9B-8BAF-457D-AF41-5E9F9FB71B22}" type="presParOf" srcId="{54002B18-FFDD-4E3B-B485-D0EA057AA0C7}" destId="{98028B0B-2199-4DBD-AA3C-2865AFEC0852}" srcOrd="0" destOrd="0" presId="urn:microsoft.com/office/officeart/2005/8/layout/hierarchy1"/>
    <dgm:cxn modelId="{5D5CD80D-5E9C-4E03-B973-5E2E637972F1}" type="presParOf" srcId="{98028B0B-2199-4DBD-AA3C-2865AFEC0852}" destId="{FCEAECF8-F83F-4F0E-8136-3C6E2CCBE8AA}" srcOrd="0" destOrd="0" presId="urn:microsoft.com/office/officeart/2005/8/layout/hierarchy1"/>
    <dgm:cxn modelId="{CE3F64AB-5ED7-489B-B91E-AC3CA85A629A}" type="presParOf" srcId="{98028B0B-2199-4DBD-AA3C-2865AFEC0852}" destId="{937E2268-6F62-4C4C-BE37-87EBD77D830D}" srcOrd="1" destOrd="0" presId="urn:microsoft.com/office/officeart/2005/8/layout/hierarchy1"/>
    <dgm:cxn modelId="{364BF868-6E80-4293-B53F-BA3AD4133A35}" type="presParOf" srcId="{54002B18-FFDD-4E3B-B485-D0EA057AA0C7}" destId="{B935966A-231D-4739-9B55-DDCF4416BF18}" srcOrd="1" destOrd="0" presId="urn:microsoft.com/office/officeart/2005/8/layout/hierarchy1"/>
    <dgm:cxn modelId="{CE69732F-0ABE-4990-A3CE-3C29A38089C8}" type="presParOf" srcId="{357D0CBF-B39F-4905-89B6-361CB4A986AE}" destId="{5655A7AE-253D-4A86-8957-552B340A2754}" srcOrd="2" destOrd="0" presId="urn:microsoft.com/office/officeart/2005/8/layout/hierarchy1"/>
    <dgm:cxn modelId="{3F874E6B-9618-4EF9-92AE-C5DC17D069B7}" type="presParOf" srcId="{357D0CBF-B39F-4905-89B6-361CB4A986AE}" destId="{27FF8ACA-207D-4158-B1BA-25157677A93E}" srcOrd="3" destOrd="0" presId="urn:microsoft.com/office/officeart/2005/8/layout/hierarchy1"/>
    <dgm:cxn modelId="{3D96BFE8-A803-43AA-B3C5-D495DCCA76A2}" type="presParOf" srcId="{27FF8ACA-207D-4158-B1BA-25157677A93E}" destId="{83CBFF51-0FAF-4F30-91DA-F155D820EAC3}" srcOrd="0" destOrd="0" presId="urn:microsoft.com/office/officeart/2005/8/layout/hierarchy1"/>
    <dgm:cxn modelId="{9B67CC47-99E0-40F6-AD14-2B5AB5EB7345}" type="presParOf" srcId="{83CBFF51-0FAF-4F30-91DA-F155D820EAC3}" destId="{9DCD0A43-4488-4A2B-86F4-BE060873EDF0}" srcOrd="0" destOrd="0" presId="urn:microsoft.com/office/officeart/2005/8/layout/hierarchy1"/>
    <dgm:cxn modelId="{2FD43A48-0EE0-4A6B-BD23-0EEA1B06649B}" type="presParOf" srcId="{83CBFF51-0FAF-4F30-91DA-F155D820EAC3}" destId="{90B8BB92-0C81-48FD-A012-1EC928B7211D}" srcOrd="1" destOrd="0" presId="urn:microsoft.com/office/officeart/2005/8/layout/hierarchy1"/>
    <dgm:cxn modelId="{CD7283C3-146E-446B-BA30-E7B78F567E7F}"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chemeClr val="tx1"/>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B8278FEB-24EC-40C0-B101-DB58C73B908E}" type="presOf" srcId="{C38FB3D0-7ADF-4784-9B38-33E52205229B}" destId="{5655A7AE-253D-4A86-8957-552B340A2754}" srcOrd="0" destOrd="0" presId="urn:microsoft.com/office/officeart/2005/8/layout/hierarchy1"/>
    <dgm:cxn modelId="{0616F4A2-D4FF-4648-91BE-47B7E97D58F0}" type="presOf" srcId="{475F5D0C-3A20-4D24-A8C8-E459632D0F9D}" destId="{A6EF7840-4C39-41B6-AA21-7C36293BD85D}" srcOrd="0" destOrd="0" presId="urn:microsoft.com/office/officeart/2005/8/layout/hierarchy1"/>
    <dgm:cxn modelId="{42982C72-087A-4730-890B-A9571C1D7956}" type="presOf" srcId="{C5E4FF1A-2BC2-4C0E-9F28-7642E9C21008}" destId="{441EFDE4-3666-4F5D-AD71-7D183630BE95}"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4DC70E89-4191-40BC-BA09-7AAB1EE70CAD}" type="presOf" srcId="{1E5522AC-BA33-4FD0-9F6E-C42B7486041E}" destId="{937E2268-6F62-4C4C-BE37-87EBD77D830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0B695632-4F86-4835-A4F6-67E6DD3CC7FE}" type="presOf" srcId="{6A058A1E-3CB5-46F0-9355-AADDE08ED25E}" destId="{90B8BB92-0C81-48FD-A012-1EC928B7211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D01427F1-4E27-4AF0-AFF4-5E1F0E12B741}" type="presOf" srcId="{7249591D-5F67-4EB7-9D5D-AC0121403ED6}" destId="{6440AA80-F407-4044-A24F-1A68109A46DF}" srcOrd="0" destOrd="0" presId="urn:microsoft.com/office/officeart/2005/8/layout/hierarchy1"/>
    <dgm:cxn modelId="{1956C822-A937-4393-9E86-A4CABD9E1F8F}" type="presParOf" srcId="{6440AA80-F407-4044-A24F-1A68109A46DF}" destId="{5BB494D0-3D43-4F29-98B5-1E7B499F6F6E}" srcOrd="0" destOrd="0" presId="urn:microsoft.com/office/officeart/2005/8/layout/hierarchy1"/>
    <dgm:cxn modelId="{6A45AF25-820E-4AE4-982D-E2AA23AC4167}" type="presParOf" srcId="{5BB494D0-3D43-4F29-98B5-1E7B499F6F6E}" destId="{17C2E3B5-5B6F-41E2-A787-0313D5E79BC0}" srcOrd="0" destOrd="0" presId="urn:microsoft.com/office/officeart/2005/8/layout/hierarchy1"/>
    <dgm:cxn modelId="{31D7618F-1C53-4E9E-8BDC-6B2F8D82E04B}" type="presParOf" srcId="{17C2E3B5-5B6F-41E2-A787-0313D5E79BC0}" destId="{62FE91DF-6D60-492E-9AA1-1BA31F2660C5}" srcOrd="0" destOrd="0" presId="urn:microsoft.com/office/officeart/2005/8/layout/hierarchy1"/>
    <dgm:cxn modelId="{D1C6EEEF-BE3A-4A45-BFF5-A7502FB5E3EC}" type="presParOf" srcId="{17C2E3B5-5B6F-41E2-A787-0313D5E79BC0}" destId="{A6EF7840-4C39-41B6-AA21-7C36293BD85D}" srcOrd="1" destOrd="0" presId="urn:microsoft.com/office/officeart/2005/8/layout/hierarchy1"/>
    <dgm:cxn modelId="{860175DD-6373-469A-8EF3-A45DFF249B7F}" type="presParOf" srcId="{5BB494D0-3D43-4F29-98B5-1E7B499F6F6E}" destId="{357D0CBF-B39F-4905-89B6-361CB4A986AE}" srcOrd="1" destOrd="0" presId="urn:microsoft.com/office/officeart/2005/8/layout/hierarchy1"/>
    <dgm:cxn modelId="{E02DB17B-AAFA-4DE9-A143-01B50608CB53}" type="presParOf" srcId="{357D0CBF-B39F-4905-89B6-361CB4A986AE}" destId="{441EFDE4-3666-4F5D-AD71-7D183630BE95}" srcOrd="0" destOrd="0" presId="urn:microsoft.com/office/officeart/2005/8/layout/hierarchy1"/>
    <dgm:cxn modelId="{363F6716-AB63-44F4-AA1B-50753008AC9A}" type="presParOf" srcId="{357D0CBF-B39F-4905-89B6-361CB4A986AE}" destId="{54002B18-FFDD-4E3B-B485-D0EA057AA0C7}" srcOrd="1" destOrd="0" presId="urn:microsoft.com/office/officeart/2005/8/layout/hierarchy1"/>
    <dgm:cxn modelId="{6D2F8C80-237F-4F7B-BE01-25A8EA753247}" type="presParOf" srcId="{54002B18-FFDD-4E3B-B485-D0EA057AA0C7}" destId="{98028B0B-2199-4DBD-AA3C-2865AFEC0852}" srcOrd="0" destOrd="0" presId="urn:microsoft.com/office/officeart/2005/8/layout/hierarchy1"/>
    <dgm:cxn modelId="{9815EF65-EACC-49EE-BE17-DC0BFD75D414}" type="presParOf" srcId="{98028B0B-2199-4DBD-AA3C-2865AFEC0852}" destId="{FCEAECF8-F83F-4F0E-8136-3C6E2CCBE8AA}" srcOrd="0" destOrd="0" presId="urn:microsoft.com/office/officeart/2005/8/layout/hierarchy1"/>
    <dgm:cxn modelId="{1F8DFBC0-6D6E-4F61-9D2E-E0A2CAF47AC2}" type="presParOf" srcId="{98028B0B-2199-4DBD-AA3C-2865AFEC0852}" destId="{937E2268-6F62-4C4C-BE37-87EBD77D830D}" srcOrd="1" destOrd="0" presId="urn:microsoft.com/office/officeart/2005/8/layout/hierarchy1"/>
    <dgm:cxn modelId="{4364EC9B-ACF2-45D8-8DF4-27CC8AAF9ECD}" type="presParOf" srcId="{54002B18-FFDD-4E3B-B485-D0EA057AA0C7}" destId="{B935966A-231D-4739-9B55-DDCF4416BF18}" srcOrd="1" destOrd="0" presId="urn:microsoft.com/office/officeart/2005/8/layout/hierarchy1"/>
    <dgm:cxn modelId="{F9DD50CC-3EA5-4D9E-99EC-18318BFE2FC0}" type="presParOf" srcId="{357D0CBF-B39F-4905-89B6-361CB4A986AE}" destId="{5655A7AE-253D-4A86-8957-552B340A2754}" srcOrd="2" destOrd="0" presId="urn:microsoft.com/office/officeart/2005/8/layout/hierarchy1"/>
    <dgm:cxn modelId="{A26FEF6A-ACD3-4185-A2E9-EA410D466927}" type="presParOf" srcId="{357D0CBF-B39F-4905-89B6-361CB4A986AE}" destId="{27FF8ACA-207D-4158-B1BA-25157677A93E}" srcOrd="3" destOrd="0" presId="urn:microsoft.com/office/officeart/2005/8/layout/hierarchy1"/>
    <dgm:cxn modelId="{024D7DEC-DE47-49F7-97A0-E4BF7579C2BD}" type="presParOf" srcId="{27FF8ACA-207D-4158-B1BA-25157677A93E}" destId="{83CBFF51-0FAF-4F30-91DA-F155D820EAC3}" srcOrd="0" destOrd="0" presId="urn:microsoft.com/office/officeart/2005/8/layout/hierarchy1"/>
    <dgm:cxn modelId="{CBC710BC-31FA-42EC-A993-CC762285F38B}" type="presParOf" srcId="{83CBFF51-0FAF-4F30-91DA-F155D820EAC3}" destId="{9DCD0A43-4488-4A2B-86F4-BE060873EDF0}" srcOrd="0" destOrd="0" presId="urn:microsoft.com/office/officeart/2005/8/layout/hierarchy1"/>
    <dgm:cxn modelId="{63ED4945-DB50-4EAA-BDE8-67D999D2AF0F}" type="presParOf" srcId="{83CBFF51-0FAF-4F30-91DA-F155D820EAC3}" destId="{90B8BB92-0C81-48FD-A012-1EC928B7211D}" srcOrd="1" destOrd="0" presId="urn:microsoft.com/office/officeart/2005/8/layout/hierarchy1"/>
    <dgm:cxn modelId="{20B1E580-FD72-44A8-AE35-439167C84396}"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chemeClr val="tx1"/>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CC833F25-EEB3-447D-B7EA-ED009667A680}" type="presOf" srcId="{6A058A1E-3CB5-46F0-9355-AADDE08ED25E}" destId="{90B8BB92-0C81-48FD-A012-1EC928B7211D}" srcOrd="0" destOrd="0" presId="urn:microsoft.com/office/officeart/2005/8/layout/hierarchy1"/>
    <dgm:cxn modelId="{516F9E0B-D391-4666-A9B4-7DE22E29CB33}" type="presOf" srcId="{7249591D-5F67-4EB7-9D5D-AC0121403ED6}" destId="{6440AA80-F407-4044-A24F-1A68109A46DF}" srcOrd="0" destOrd="0" presId="urn:microsoft.com/office/officeart/2005/8/layout/hierarchy1"/>
    <dgm:cxn modelId="{3A113B08-78CE-4FE8-861F-53CDA6DC511C}" type="presOf" srcId="{475F5D0C-3A20-4D24-A8C8-E459632D0F9D}" destId="{A6EF7840-4C39-41B6-AA21-7C36293BD85D}" srcOrd="0" destOrd="0" presId="urn:microsoft.com/office/officeart/2005/8/layout/hierarchy1"/>
    <dgm:cxn modelId="{CED37A9F-B5D5-4D1B-935A-82E8CC1C761B}" type="presOf" srcId="{C5E4FF1A-2BC2-4C0E-9F28-7642E9C21008}" destId="{441EFDE4-3666-4F5D-AD71-7D183630BE95}"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AC85FE0A-15E3-465E-8791-D83AEC115071}" srcId="{475F5D0C-3A20-4D24-A8C8-E459632D0F9D}" destId="{6A058A1E-3CB5-46F0-9355-AADDE08ED25E}" srcOrd="1" destOrd="0" parTransId="{C38FB3D0-7ADF-4784-9B38-33E52205229B}" sibTransId="{B397CA8A-66A3-4AE6-A17A-C074D1B2FFF3}"/>
    <dgm:cxn modelId="{C4B1CF94-9B63-4FAD-985C-5B252DDF0D4E}" type="presOf" srcId="{1E5522AC-BA33-4FD0-9F6E-C42B7486041E}" destId="{937E2268-6F62-4C4C-BE37-87EBD77D830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13D1D3D0-C3FC-4315-9216-2EFC337D6173}" type="presOf" srcId="{C38FB3D0-7ADF-4784-9B38-33E52205229B}" destId="{5655A7AE-253D-4A86-8957-552B340A2754}" srcOrd="0" destOrd="0" presId="urn:microsoft.com/office/officeart/2005/8/layout/hierarchy1"/>
    <dgm:cxn modelId="{6DBC5528-A4F4-4FB2-AB61-928C333C09D9}" type="presParOf" srcId="{6440AA80-F407-4044-A24F-1A68109A46DF}" destId="{5BB494D0-3D43-4F29-98B5-1E7B499F6F6E}" srcOrd="0" destOrd="0" presId="urn:microsoft.com/office/officeart/2005/8/layout/hierarchy1"/>
    <dgm:cxn modelId="{AE51DD4A-C263-4715-A4EA-EF8B43FAAA47}" type="presParOf" srcId="{5BB494D0-3D43-4F29-98B5-1E7B499F6F6E}" destId="{17C2E3B5-5B6F-41E2-A787-0313D5E79BC0}" srcOrd="0" destOrd="0" presId="urn:microsoft.com/office/officeart/2005/8/layout/hierarchy1"/>
    <dgm:cxn modelId="{8DD56F65-408E-47E1-8814-7E41A72FEBDF}" type="presParOf" srcId="{17C2E3B5-5B6F-41E2-A787-0313D5E79BC0}" destId="{62FE91DF-6D60-492E-9AA1-1BA31F2660C5}" srcOrd="0" destOrd="0" presId="urn:microsoft.com/office/officeart/2005/8/layout/hierarchy1"/>
    <dgm:cxn modelId="{CD976FD3-598F-4337-B1CC-185A70EB77E3}" type="presParOf" srcId="{17C2E3B5-5B6F-41E2-A787-0313D5E79BC0}" destId="{A6EF7840-4C39-41B6-AA21-7C36293BD85D}" srcOrd="1" destOrd="0" presId="urn:microsoft.com/office/officeart/2005/8/layout/hierarchy1"/>
    <dgm:cxn modelId="{3D5F02E6-30F3-4980-B4B9-012DEC22CBB4}" type="presParOf" srcId="{5BB494D0-3D43-4F29-98B5-1E7B499F6F6E}" destId="{357D0CBF-B39F-4905-89B6-361CB4A986AE}" srcOrd="1" destOrd="0" presId="urn:microsoft.com/office/officeart/2005/8/layout/hierarchy1"/>
    <dgm:cxn modelId="{BD29CAA7-7FF5-4435-B9C3-FA279BF3FD56}" type="presParOf" srcId="{357D0CBF-B39F-4905-89B6-361CB4A986AE}" destId="{441EFDE4-3666-4F5D-AD71-7D183630BE95}" srcOrd="0" destOrd="0" presId="urn:microsoft.com/office/officeart/2005/8/layout/hierarchy1"/>
    <dgm:cxn modelId="{6B8C0B86-5720-482E-A9D0-B58A051E9AF1}" type="presParOf" srcId="{357D0CBF-B39F-4905-89B6-361CB4A986AE}" destId="{54002B18-FFDD-4E3B-B485-D0EA057AA0C7}" srcOrd="1" destOrd="0" presId="urn:microsoft.com/office/officeart/2005/8/layout/hierarchy1"/>
    <dgm:cxn modelId="{10A319D7-1B0C-463F-B56A-6BACA3BC6DDE}" type="presParOf" srcId="{54002B18-FFDD-4E3B-B485-D0EA057AA0C7}" destId="{98028B0B-2199-4DBD-AA3C-2865AFEC0852}" srcOrd="0" destOrd="0" presId="urn:microsoft.com/office/officeart/2005/8/layout/hierarchy1"/>
    <dgm:cxn modelId="{D6278888-4A6A-44B7-B86F-5CAD2FAE7D9B}" type="presParOf" srcId="{98028B0B-2199-4DBD-AA3C-2865AFEC0852}" destId="{FCEAECF8-F83F-4F0E-8136-3C6E2CCBE8AA}" srcOrd="0" destOrd="0" presId="urn:microsoft.com/office/officeart/2005/8/layout/hierarchy1"/>
    <dgm:cxn modelId="{0FAEA9D6-076A-4701-BFF7-3CB01DCD0FFC}" type="presParOf" srcId="{98028B0B-2199-4DBD-AA3C-2865AFEC0852}" destId="{937E2268-6F62-4C4C-BE37-87EBD77D830D}" srcOrd="1" destOrd="0" presId="urn:microsoft.com/office/officeart/2005/8/layout/hierarchy1"/>
    <dgm:cxn modelId="{078CFF22-6525-4544-975D-92B2A29DF593}" type="presParOf" srcId="{54002B18-FFDD-4E3B-B485-D0EA057AA0C7}" destId="{B935966A-231D-4739-9B55-DDCF4416BF18}" srcOrd="1" destOrd="0" presId="urn:microsoft.com/office/officeart/2005/8/layout/hierarchy1"/>
    <dgm:cxn modelId="{DA8387EA-9519-47BD-A6EC-B589CE93BC4B}" type="presParOf" srcId="{357D0CBF-B39F-4905-89B6-361CB4A986AE}" destId="{5655A7AE-253D-4A86-8957-552B340A2754}" srcOrd="2" destOrd="0" presId="urn:microsoft.com/office/officeart/2005/8/layout/hierarchy1"/>
    <dgm:cxn modelId="{88355CA2-44F0-41B6-BBC6-7059FF098AF4}" type="presParOf" srcId="{357D0CBF-B39F-4905-89B6-361CB4A986AE}" destId="{27FF8ACA-207D-4158-B1BA-25157677A93E}" srcOrd="3" destOrd="0" presId="urn:microsoft.com/office/officeart/2005/8/layout/hierarchy1"/>
    <dgm:cxn modelId="{6C59B8D4-A885-405D-ACAB-E36B90388387}" type="presParOf" srcId="{27FF8ACA-207D-4158-B1BA-25157677A93E}" destId="{83CBFF51-0FAF-4F30-91DA-F155D820EAC3}" srcOrd="0" destOrd="0" presId="urn:microsoft.com/office/officeart/2005/8/layout/hierarchy1"/>
    <dgm:cxn modelId="{F984C208-CDEA-4C18-AF30-4BF8B7E6B48E}" type="presParOf" srcId="{83CBFF51-0FAF-4F30-91DA-F155D820EAC3}" destId="{9DCD0A43-4488-4A2B-86F4-BE060873EDF0}" srcOrd="0" destOrd="0" presId="urn:microsoft.com/office/officeart/2005/8/layout/hierarchy1"/>
    <dgm:cxn modelId="{7579E668-111D-40B2-A2A1-59291363E5B7}" type="presParOf" srcId="{83CBFF51-0FAF-4F30-91DA-F155D820EAC3}" destId="{90B8BB92-0C81-48FD-A012-1EC928B7211D}" srcOrd="1" destOrd="0" presId="urn:microsoft.com/office/officeart/2005/8/layout/hierarchy1"/>
    <dgm:cxn modelId="{640D4251-C0BF-475D-BFE7-BD0CE13F4EAB}"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chemeClr val="tx1"/>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CF1B83EC-0B9D-44EC-BBFF-B8AC9CB13BF9}" type="presOf" srcId="{6A058A1E-3CB5-46F0-9355-AADDE08ED25E}" destId="{90B8BB92-0C81-48FD-A012-1EC928B7211D}" srcOrd="0" destOrd="0" presId="urn:microsoft.com/office/officeart/2005/8/layout/hierarchy1"/>
    <dgm:cxn modelId="{BDB25406-8559-4C57-8FE4-8BB85AC1EB69}" type="presOf" srcId="{1E5522AC-BA33-4FD0-9F6E-C42B7486041E}" destId="{937E2268-6F62-4C4C-BE37-87EBD77D830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AC85FE0A-15E3-465E-8791-D83AEC115071}" srcId="{475F5D0C-3A20-4D24-A8C8-E459632D0F9D}" destId="{6A058A1E-3CB5-46F0-9355-AADDE08ED25E}" srcOrd="1" destOrd="0" parTransId="{C38FB3D0-7ADF-4784-9B38-33E52205229B}" sibTransId="{B397CA8A-66A3-4AE6-A17A-C074D1B2FFF3}"/>
    <dgm:cxn modelId="{3CA68A53-8711-4E27-8AC9-F0DF500A5F64}" type="presOf" srcId="{C5E4FF1A-2BC2-4C0E-9F28-7642E9C21008}" destId="{441EFDE4-3666-4F5D-AD71-7D183630BE95}"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74C85B72-3DFD-4055-814C-A96048CDB1EE}" type="presOf" srcId="{475F5D0C-3A20-4D24-A8C8-E459632D0F9D}" destId="{A6EF7840-4C39-41B6-AA21-7C36293BD85D}" srcOrd="0" destOrd="0" presId="urn:microsoft.com/office/officeart/2005/8/layout/hierarchy1"/>
    <dgm:cxn modelId="{91EB583D-B207-4AB4-B983-2C4F6AA1271F}" type="presOf" srcId="{7249591D-5F67-4EB7-9D5D-AC0121403ED6}" destId="{6440AA80-F407-4044-A24F-1A68109A46DF}" srcOrd="0" destOrd="0" presId="urn:microsoft.com/office/officeart/2005/8/layout/hierarchy1"/>
    <dgm:cxn modelId="{09831DB8-E00C-4CB3-A75F-B5EABCB5C02D}" type="presOf" srcId="{C38FB3D0-7ADF-4784-9B38-33E52205229B}" destId="{5655A7AE-253D-4A86-8957-552B340A2754}" srcOrd="0" destOrd="0" presId="urn:microsoft.com/office/officeart/2005/8/layout/hierarchy1"/>
    <dgm:cxn modelId="{5DE77CDC-53B7-479B-8CFF-75662F8CF105}" type="presParOf" srcId="{6440AA80-F407-4044-A24F-1A68109A46DF}" destId="{5BB494D0-3D43-4F29-98B5-1E7B499F6F6E}" srcOrd="0" destOrd="0" presId="urn:microsoft.com/office/officeart/2005/8/layout/hierarchy1"/>
    <dgm:cxn modelId="{D6262846-D7DC-4644-BF5A-F3DA9981203E}" type="presParOf" srcId="{5BB494D0-3D43-4F29-98B5-1E7B499F6F6E}" destId="{17C2E3B5-5B6F-41E2-A787-0313D5E79BC0}" srcOrd="0" destOrd="0" presId="urn:microsoft.com/office/officeart/2005/8/layout/hierarchy1"/>
    <dgm:cxn modelId="{82BA96D7-DB4A-4F6F-AAD9-FF372CF2023E}" type="presParOf" srcId="{17C2E3B5-5B6F-41E2-A787-0313D5E79BC0}" destId="{62FE91DF-6D60-492E-9AA1-1BA31F2660C5}" srcOrd="0" destOrd="0" presId="urn:microsoft.com/office/officeart/2005/8/layout/hierarchy1"/>
    <dgm:cxn modelId="{CB51575F-7B63-47A7-9409-C5F8C70C0DB1}" type="presParOf" srcId="{17C2E3B5-5B6F-41E2-A787-0313D5E79BC0}" destId="{A6EF7840-4C39-41B6-AA21-7C36293BD85D}" srcOrd="1" destOrd="0" presId="urn:microsoft.com/office/officeart/2005/8/layout/hierarchy1"/>
    <dgm:cxn modelId="{FC742B6F-55B4-4815-B98B-8EA1516BEDA9}" type="presParOf" srcId="{5BB494D0-3D43-4F29-98B5-1E7B499F6F6E}" destId="{357D0CBF-B39F-4905-89B6-361CB4A986AE}" srcOrd="1" destOrd="0" presId="urn:microsoft.com/office/officeart/2005/8/layout/hierarchy1"/>
    <dgm:cxn modelId="{88305A8C-7F98-4270-AE88-E00214D1F054}" type="presParOf" srcId="{357D0CBF-B39F-4905-89B6-361CB4A986AE}" destId="{441EFDE4-3666-4F5D-AD71-7D183630BE95}" srcOrd="0" destOrd="0" presId="urn:microsoft.com/office/officeart/2005/8/layout/hierarchy1"/>
    <dgm:cxn modelId="{D53FD06C-2BC2-41D0-B767-071BD5174882}" type="presParOf" srcId="{357D0CBF-B39F-4905-89B6-361CB4A986AE}" destId="{54002B18-FFDD-4E3B-B485-D0EA057AA0C7}" srcOrd="1" destOrd="0" presId="urn:microsoft.com/office/officeart/2005/8/layout/hierarchy1"/>
    <dgm:cxn modelId="{CE838C53-B68C-4A9A-8439-B4B059DBD311}" type="presParOf" srcId="{54002B18-FFDD-4E3B-B485-D0EA057AA0C7}" destId="{98028B0B-2199-4DBD-AA3C-2865AFEC0852}" srcOrd="0" destOrd="0" presId="urn:microsoft.com/office/officeart/2005/8/layout/hierarchy1"/>
    <dgm:cxn modelId="{4FE60994-DC5A-4693-876C-9A3DEA282BAA}" type="presParOf" srcId="{98028B0B-2199-4DBD-AA3C-2865AFEC0852}" destId="{FCEAECF8-F83F-4F0E-8136-3C6E2CCBE8AA}" srcOrd="0" destOrd="0" presId="urn:microsoft.com/office/officeart/2005/8/layout/hierarchy1"/>
    <dgm:cxn modelId="{8B972117-EFFE-4B88-881E-81F3F9657938}" type="presParOf" srcId="{98028B0B-2199-4DBD-AA3C-2865AFEC0852}" destId="{937E2268-6F62-4C4C-BE37-87EBD77D830D}" srcOrd="1" destOrd="0" presId="urn:microsoft.com/office/officeart/2005/8/layout/hierarchy1"/>
    <dgm:cxn modelId="{75E5132D-3312-4AF7-93A3-21F3ED6E1837}" type="presParOf" srcId="{54002B18-FFDD-4E3B-B485-D0EA057AA0C7}" destId="{B935966A-231D-4739-9B55-DDCF4416BF18}" srcOrd="1" destOrd="0" presId="urn:microsoft.com/office/officeart/2005/8/layout/hierarchy1"/>
    <dgm:cxn modelId="{7202AB9A-B07B-4411-AA9E-0624930FE9CD}" type="presParOf" srcId="{357D0CBF-B39F-4905-89B6-361CB4A986AE}" destId="{5655A7AE-253D-4A86-8957-552B340A2754}" srcOrd="2" destOrd="0" presId="urn:microsoft.com/office/officeart/2005/8/layout/hierarchy1"/>
    <dgm:cxn modelId="{80178D40-8762-423C-8D10-8455A21CF884}" type="presParOf" srcId="{357D0CBF-B39F-4905-89B6-361CB4A986AE}" destId="{27FF8ACA-207D-4158-B1BA-25157677A93E}" srcOrd="3" destOrd="0" presId="urn:microsoft.com/office/officeart/2005/8/layout/hierarchy1"/>
    <dgm:cxn modelId="{3B97F78C-4FE9-4387-AD02-D0388EA85BD2}" type="presParOf" srcId="{27FF8ACA-207D-4158-B1BA-25157677A93E}" destId="{83CBFF51-0FAF-4F30-91DA-F155D820EAC3}" srcOrd="0" destOrd="0" presId="urn:microsoft.com/office/officeart/2005/8/layout/hierarchy1"/>
    <dgm:cxn modelId="{A97CD25B-236E-46FD-8DE3-C1BE1E94BFC1}" type="presParOf" srcId="{83CBFF51-0FAF-4F30-91DA-F155D820EAC3}" destId="{9DCD0A43-4488-4A2B-86F4-BE060873EDF0}" srcOrd="0" destOrd="0" presId="urn:microsoft.com/office/officeart/2005/8/layout/hierarchy1"/>
    <dgm:cxn modelId="{34E8AD8B-1516-4949-9B78-9F6A13BEA014}" type="presParOf" srcId="{83CBFF51-0FAF-4F30-91DA-F155D820EAC3}" destId="{90B8BB92-0C81-48FD-A012-1EC928B7211D}" srcOrd="1" destOrd="0" presId="urn:microsoft.com/office/officeart/2005/8/layout/hierarchy1"/>
    <dgm:cxn modelId="{8BE608B9-8C29-47D8-ADD5-6E6E2E62BD3A}"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chemeClr val="tx1"/>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5EACF6AA-CAC5-4B70-9CA8-BEC37A4478BE}" type="presOf" srcId="{1E5522AC-BA33-4FD0-9F6E-C42B7486041E}" destId="{937E2268-6F62-4C4C-BE37-87EBD77D830D}" srcOrd="0" destOrd="0" presId="urn:microsoft.com/office/officeart/2005/8/layout/hierarchy1"/>
    <dgm:cxn modelId="{CC86DF81-297F-44BA-9B45-D8804002D5AA}" type="presOf" srcId="{7249591D-5F67-4EB7-9D5D-AC0121403ED6}" destId="{6440AA80-F407-4044-A24F-1A68109A46DF}"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3842E23C-1E65-49AF-AB67-D6D116D5FA9C}" type="presOf" srcId="{6A058A1E-3CB5-46F0-9355-AADDE08ED25E}" destId="{90B8BB92-0C81-48FD-A012-1EC928B7211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F8DBF9B5-3798-4A79-BCE4-6D25CEB181D0}" type="presOf" srcId="{C38FB3D0-7ADF-4784-9B38-33E52205229B}" destId="{5655A7AE-253D-4A86-8957-552B340A2754}" srcOrd="0" destOrd="0" presId="urn:microsoft.com/office/officeart/2005/8/layout/hierarchy1"/>
    <dgm:cxn modelId="{63C19EF6-ED09-49C5-A72E-10C81B4092C1}" type="presOf" srcId="{C5E4FF1A-2BC2-4C0E-9F28-7642E9C21008}" destId="{441EFDE4-3666-4F5D-AD71-7D183630BE95}"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4C1C5DFB-B4BD-408A-9748-DABADE7CE9B1}" type="presOf" srcId="{475F5D0C-3A20-4D24-A8C8-E459632D0F9D}" destId="{A6EF7840-4C39-41B6-AA21-7C36293BD85D}" srcOrd="0" destOrd="0" presId="urn:microsoft.com/office/officeart/2005/8/layout/hierarchy1"/>
    <dgm:cxn modelId="{696E7517-0807-4F4B-9364-924EB3D01831}" type="presParOf" srcId="{6440AA80-F407-4044-A24F-1A68109A46DF}" destId="{5BB494D0-3D43-4F29-98B5-1E7B499F6F6E}" srcOrd="0" destOrd="0" presId="urn:microsoft.com/office/officeart/2005/8/layout/hierarchy1"/>
    <dgm:cxn modelId="{3854E8CD-9A23-4B6F-81BD-85B359ED81FD}" type="presParOf" srcId="{5BB494D0-3D43-4F29-98B5-1E7B499F6F6E}" destId="{17C2E3B5-5B6F-41E2-A787-0313D5E79BC0}" srcOrd="0" destOrd="0" presId="urn:microsoft.com/office/officeart/2005/8/layout/hierarchy1"/>
    <dgm:cxn modelId="{8D71B25E-B152-4335-B4FE-48E46F2BC1EC}" type="presParOf" srcId="{17C2E3B5-5B6F-41E2-A787-0313D5E79BC0}" destId="{62FE91DF-6D60-492E-9AA1-1BA31F2660C5}" srcOrd="0" destOrd="0" presId="urn:microsoft.com/office/officeart/2005/8/layout/hierarchy1"/>
    <dgm:cxn modelId="{AAB13E0F-CFFA-4798-AB8C-7585BB245309}" type="presParOf" srcId="{17C2E3B5-5B6F-41E2-A787-0313D5E79BC0}" destId="{A6EF7840-4C39-41B6-AA21-7C36293BD85D}" srcOrd="1" destOrd="0" presId="urn:microsoft.com/office/officeart/2005/8/layout/hierarchy1"/>
    <dgm:cxn modelId="{846F15D3-719C-4ED0-A648-88E0D922235C}" type="presParOf" srcId="{5BB494D0-3D43-4F29-98B5-1E7B499F6F6E}" destId="{357D0CBF-B39F-4905-89B6-361CB4A986AE}" srcOrd="1" destOrd="0" presId="urn:microsoft.com/office/officeart/2005/8/layout/hierarchy1"/>
    <dgm:cxn modelId="{28E6227C-11B9-4D5F-9C88-813D983D9980}" type="presParOf" srcId="{357D0CBF-B39F-4905-89B6-361CB4A986AE}" destId="{441EFDE4-3666-4F5D-AD71-7D183630BE95}" srcOrd="0" destOrd="0" presId="urn:microsoft.com/office/officeart/2005/8/layout/hierarchy1"/>
    <dgm:cxn modelId="{8C8BE8E5-78D8-48C8-B89A-0477FF8C8230}" type="presParOf" srcId="{357D0CBF-B39F-4905-89B6-361CB4A986AE}" destId="{54002B18-FFDD-4E3B-B485-D0EA057AA0C7}" srcOrd="1" destOrd="0" presId="urn:microsoft.com/office/officeart/2005/8/layout/hierarchy1"/>
    <dgm:cxn modelId="{33C59D9E-E753-49E7-818A-CD1DFE75BDEA}" type="presParOf" srcId="{54002B18-FFDD-4E3B-B485-D0EA057AA0C7}" destId="{98028B0B-2199-4DBD-AA3C-2865AFEC0852}" srcOrd="0" destOrd="0" presId="urn:microsoft.com/office/officeart/2005/8/layout/hierarchy1"/>
    <dgm:cxn modelId="{B865F83F-807F-45B4-82B8-39E0A1FBCCAC}" type="presParOf" srcId="{98028B0B-2199-4DBD-AA3C-2865AFEC0852}" destId="{FCEAECF8-F83F-4F0E-8136-3C6E2CCBE8AA}" srcOrd="0" destOrd="0" presId="urn:microsoft.com/office/officeart/2005/8/layout/hierarchy1"/>
    <dgm:cxn modelId="{DA618737-FF82-4A2E-BC1C-77C94BC171FB}" type="presParOf" srcId="{98028B0B-2199-4DBD-AA3C-2865AFEC0852}" destId="{937E2268-6F62-4C4C-BE37-87EBD77D830D}" srcOrd="1" destOrd="0" presId="urn:microsoft.com/office/officeart/2005/8/layout/hierarchy1"/>
    <dgm:cxn modelId="{0FC0E4A4-4CE3-413F-AFB6-B25F55C136B8}" type="presParOf" srcId="{54002B18-FFDD-4E3B-B485-D0EA057AA0C7}" destId="{B935966A-231D-4739-9B55-DDCF4416BF18}" srcOrd="1" destOrd="0" presId="urn:microsoft.com/office/officeart/2005/8/layout/hierarchy1"/>
    <dgm:cxn modelId="{E6A9FFAC-A820-44FE-A678-D31E4E97BBDD}" type="presParOf" srcId="{357D0CBF-B39F-4905-89B6-361CB4A986AE}" destId="{5655A7AE-253D-4A86-8957-552B340A2754}" srcOrd="2" destOrd="0" presId="urn:microsoft.com/office/officeart/2005/8/layout/hierarchy1"/>
    <dgm:cxn modelId="{11ABD751-DE31-4BFE-90E8-1457F8F042C5}" type="presParOf" srcId="{357D0CBF-B39F-4905-89B6-361CB4A986AE}" destId="{27FF8ACA-207D-4158-B1BA-25157677A93E}" srcOrd="3" destOrd="0" presId="urn:microsoft.com/office/officeart/2005/8/layout/hierarchy1"/>
    <dgm:cxn modelId="{FCE3CB0E-C011-4CBA-AC47-48535CC0BB6E}" type="presParOf" srcId="{27FF8ACA-207D-4158-B1BA-25157677A93E}" destId="{83CBFF51-0FAF-4F30-91DA-F155D820EAC3}" srcOrd="0" destOrd="0" presId="urn:microsoft.com/office/officeart/2005/8/layout/hierarchy1"/>
    <dgm:cxn modelId="{5DF19A31-9A3D-4C9E-827E-848668BAB669}" type="presParOf" srcId="{83CBFF51-0FAF-4F30-91DA-F155D820EAC3}" destId="{9DCD0A43-4488-4A2B-86F4-BE060873EDF0}" srcOrd="0" destOrd="0" presId="urn:microsoft.com/office/officeart/2005/8/layout/hierarchy1"/>
    <dgm:cxn modelId="{4551B9A6-B059-4438-B0D5-568B7740AE7C}" type="presParOf" srcId="{83CBFF51-0FAF-4F30-91DA-F155D820EAC3}" destId="{90B8BB92-0C81-48FD-A012-1EC928B7211D}" srcOrd="1" destOrd="0" presId="urn:microsoft.com/office/officeart/2005/8/layout/hierarchy1"/>
    <dgm:cxn modelId="{24382EFE-45EE-4A1F-9338-E0FDEA853CDE}"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rgbClr val="7AB8EC">
            <a:alpha val="90000"/>
          </a:srgb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ED4BDC11-0C24-446D-98EE-CB371AEBFB88}" type="presOf" srcId="{C5E4FF1A-2BC2-4C0E-9F28-7642E9C21008}" destId="{441EFDE4-3666-4F5D-AD71-7D183630BE95}" srcOrd="0" destOrd="0" presId="urn:microsoft.com/office/officeart/2005/8/layout/hierarchy1"/>
    <dgm:cxn modelId="{5A0E3810-E42A-4415-871D-BFA47043BDA0}" type="presOf" srcId="{475F5D0C-3A20-4D24-A8C8-E459632D0F9D}" destId="{A6EF7840-4C39-41B6-AA21-7C36293BD85D}" srcOrd="0" destOrd="0" presId="urn:microsoft.com/office/officeart/2005/8/layout/hierarchy1"/>
    <dgm:cxn modelId="{35393FFF-6D11-49AE-B192-180DB8D80A18}" type="presOf" srcId="{1E5522AC-BA33-4FD0-9F6E-C42B7486041E}" destId="{937E2268-6F62-4C4C-BE37-87EBD77D830D}" srcOrd="0" destOrd="0" presId="urn:microsoft.com/office/officeart/2005/8/layout/hierarchy1"/>
    <dgm:cxn modelId="{7445A334-F35C-4EF8-A53D-AD112F44BDB1}" type="presOf" srcId="{6A058A1E-3CB5-46F0-9355-AADDE08ED25E}" destId="{90B8BB92-0C81-48FD-A012-1EC928B7211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08024FCB-F7ED-4C17-9CBA-B06452CE9E5B}"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F77AD0DE-1E35-48B8-AFE2-38F8FBCDE973}" type="presOf" srcId="{7249591D-5F67-4EB7-9D5D-AC0121403ED6}" destId="{6440AA80-F407-4044-A24F-1A68109A46DF}"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50310FC7-3341-496F-B6DB-64D75E4E1A6D}" type="presParOf" srcId="{6440AA80-F407-4044-A24F-1A68109A46DF}" destId="{5BB494D0-3D43-4F29-98B5-1E7B499F6F6E}" srcOrd="0" destOrd="0" presId="urn:microsoft.com/office/officeart/2005/8/layout/hierarchy1"/>
    <dgm:cxn modelId="{42F01C89-4BDF-4185-812E-C780930592C9}" type="presParOf" srcId="{5BB494D0-3D43-4F29-98B5-1E7B499F6F6E}" destId="{17C2E3B5-5B6F-41E2-A787-0313D5E79BC0}" srcOrd="0" destOrd="0" presId="urn:microsoft.com/office/officeart/2005/8/layout/hierarchy1"/>
    <dgm:cxn modelId="{BDB03235-6403-4192-83F0-8679CD68C585}" type="presParOf" srcId="{17C2E3B5-5B6F-41E2-A787-0313D5E79BC0}" destId="{62FE91DF-6D60-492E-9AA1-1BA31F2660C5}" srcOrd="0" destOrd="0" presId="urn:microsoft.com/office/officeart/2005/8/layout/hierarchy1"/>
    <dgm:cxn modelId="{DFA19FFA-94C2-4C53-BA0B-CBAA389B32A1}" type="presParOf" srcId="{17C2E3B5-5B6F-41E2-A787-0313D5E79BC0}" destId="{A6EF7840-4C39-41B6-AA21-7C36293BD85D}" srcOrd="1" destOrd="0" presId="urn:microsoft.com/office/officeart/2005/8/layout/hierarchy1"/>
    <dgm:cxn modelId="{061855AE-86B0-46CC-9B0F-9483451D9240}" type="presParOf" srcId="{5BB494D0-3D43-4F29-98B5-1E7B499F6F6E}" destId="{357D0CBF-B39F-4905-89B6-361CB4A986AE}" srcOrd="1" destOrd="0" presId="urn:microsoft.com/office/officeart/2005/8/layout/hierarchy1"/>
    <dgm:cxn modelId="{1D17014E-CC2A-4C39-90D1-848A3CFA4E31}" type="presParOf" srcId="{357D0CBF-B39F-4905-89B6-361CB4A986AE}" destId="{441EFDE4-3666-4F5D-AD71-7D183630BE95}" srcOrd="0" destOrd="0" presId="urn:microsoft.com/office/officeart/2005/8/layout/hierarchy1"/>
    <dgm:cxn modelId="{4CECF838-BF29-4C14-90D1-EF6C02693EDA}" type="presParOf" srcId="{357D0CBF-B39F-4905-89B6-361CB4A986AE}" destId="{54002B18-FFDD-4E3B-B485-D0EA057AA0C7}" srcOrd="1" destOrd="0" presId="urn:microsoft.com/office/officeart/2005/8/layout/hierarchy1"/>
    <dgm:cxn modelId="{4D8FBB67-CF49-4741-9DED-F7DA3EA3C63E}" type="presParOf" srcId="{54002B18-FFDD-4E3B-B485-D0EA057AA0C7}" destId="{98028B0B-2199-4DBD-AA3C-2865AFEC0852}" srcOrd="0" destOrd="0" presId="urn:microsoft.com/office/officeart/2005/8/layout/hierarchy1"/>
    <dgm:cxn modelId="{6CE77AA3-9ECF-478F-B89F-60577EED856F}" type="presParOf" srcId="{98028B0B-2199-4DBD-AA3C-2865AFEC0852}" destId="{FCEAECF8-F83F-4F0E-8136-3C6E2CCBE8AA}" srcOrd="0" destOrd="0" presId="urn:microsoft.com/office/officeart/2005/8/layout/hierarchy1"/>
    <dgm:cxn modelId="{3AB6D173-C4E2-422E-9CC9-1B866495A9B6}" type="presParOf" srcId="{98028B0B-2199-4DBD-AA3C-2865AFEC0852}" destId="{937E2268-6F62-4C4C-BE37-87EBD77D830D}" srcOrd="1" destOrd="0" presId="urn:microsoft.com/office/officeart/2005/8/layout/hierarchy1"/>
    <dgm:cxn modelId="{0F4158D2-1F5E-456D-BFB9-8FB51B9C4C1D}" type="presParOf" srcId="{54002B18-FFDD-4E3B-B485-D0EA057AA0C7}" destId="{B935966A-231D-4739-9B55-DDCF4416BF18}" srcOrd="1" destOrd="0" presId="urn:microsoft.com/office/officeart/2005/8/layout/hierarchy1"/>
    <dgm:cxn modelId="{C0E4F8B8-EA34-4CB0-8542-C1FC73BFAFDC}" type="presParOf" srcId="{357D0CBF-B39F-4905-89B6-361CB4A986AE}" destId="{5655A7AE-253D-4A86-8957-552B340A2754}" srcOrd="2" destOrd="0" presId="urn:microsoft.com/office/officeart/2005/8/layout/hierarchy1"/>
    <dgm:cxn modelId="{4AB089E2-3B25-4D76-AF73-B4797AE0ACD5}" type="presParOf" srcId="{357D0CBF-B39F-4905-89B6-361CB4A986AE}" destId="{27FF8ACA-207D-4158-B1BA-25157677A93E}" srcOrd="3" destOrd="0" presId="urn:microsoft.com/office/officeart/2005/8/layout/hierarchy1"/>
    <dgm:cxn modelId="{1E21E496-63D2-46FF-BF84-8E55FD6AB609}" type="presParOf" srcId="{27FF8ACA-207D-4158-B1BA-25157677A93E}" destId="{83CBFF51-0FAF-4F30-91DA-F155D820EAC3}" srcOrd="0" destOrd="0" presId="urn:microsoft.com/office/officeart/2005/8/layout/hierarchy1"/>
    <dgm:cxn modelId="{61CDC7A2-B978-4E1E-9229-22F397616B4C}" type="presParOf" srcId="{83CBFF51-0FAF-4F30-91DA-F155D820EAC3}" destId="{9DCD0A43-4488-4A2B-86F4-BE060873EDF0}" srcOrd="0" destOrd="0" presId="urn:microsoft.com/office/officeart/2005/8/layout/hierarchy1"/>
    <dgm:cxn modelId="{CB1AAD82-B110-49A4-B68D-1B975003A0BA}" type="presParOf" srcId="{83CBFF51-0FAF-4F30-91DA-F155D820EAC3}" destId="{90B8BB92-0C81-48FD-A012-1EC928B7211D}" srcOrd="1" destOrd="0" presId="urn:microsoft.com/office/officeart/2005/8/layout/hierarchy1"/>
    <dgm:cxn modelId="{7AD4FEA7-30C2-4DED-B951-020AF427EE22}"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6166A76-51E5-4BFB-ADB0-12256B5949BB}" type="doc">
      <dgm:prSet loTypeId="urn:microsoft.com/office/officeart/2005/8/layout/vList2" loCatId="list" qsTypeId="urn:microsoft.com/office/officeart/2005/8/quickstyle/3d1" qsCatId="3D" csTypeId="urn:microsoft.com/office/officeart/2005/8/colors/colorful1#3" csCatId="colorful" phldr="1"/>
      <dgm:spPr/>
      <dgm:t>
        <a:bodyPr/>
        <a:lstStyle/>
        <a:p>
          <a:endParaRPr lang="en-US"/>
        </a:p>
      </dgm:t>
    </dgm:pt>
    <dgm:pt modelId="{2A521F34-8679-4AE7-85C5-04BD1FF02F7D}">
      <dgm:prSet phldrT="[Text]">
        <dgm:style>
          <a:lnRef idx="0">
            <a:schemeClr val="accent5"/>
          </a:lnRef>
          <a:fillRef idx="3">
            <a:schemeClr val="accent5"/>
          </a:fillRef>
          <a:effectRef idx="3">
            <a:schemeClr val="accent5"/>
          </a:effectRef>
          <a:fontRef idx="minor">
            <a:schemeClr val="lt1"/>
          </a:fontRef>
        </dgm:style>
      </dgm:prSet>
      <dgm:spPr/>
      <dgm:t>
        <a:bodyPr/>
        <a:lstStyle/>
        <a:p>
          <a:pPr algn="ctr"/>
          <a:r>
            <a:rPr lang="en-US" b="1" dirty="0" smtClean="0">
              <a:solidFill>
                <a:schemeClr val="bg1"/>
              </a:solidFill>
            </a:rPr>
            <a:t>Assist with Flattening of Hierarchy</a:t>
          </a:r>
          <a:endParaRPr lang="en-US" b="1" dirty="0">
            <a:solidFill>
              <a:schemeClr val="bg1"/>
            </a:solidFill>
          </a:endParaRPr>
        </a:p>
      </dgm:t>
    </dgm:pt>
    <dgm:pt modelId="{790DF72D-9986-43A4-88BB-E423166796E7}" type="parTrans" cxnId="{AD1BD5BB-EF83-480C-8C94-520CA589AD1A}">
      <dgm:prSet/>
      <dgm:spPr/>
      <dgm:t>
        <a:bodyPr/>
        <a:lstStyle/>
        <a:p>
          <a:endParaRPr lang="en-US">
            <a:solidFill>
              <a:schemeClr val="bg1"/>
            </a:solidFill>
          </a:endParaRPr>
        </a:p>
      </dgm:t>
    </dgm:pt>
    <dgm:pt modelId="{7F0B31EC-B95A-4379-A05F-157FDB9A677A}" type="sibTrans" cxnId="{AD1BD5BB-EF83-480C-8C94-520CA589AD1A}">
      <dgm:prSet/>
      <dgm:spPr/>
      <dgm:t>
        <a:bodyPr/>
        <a:lstStyle/>
        <a:p>
          <a:endParaRPr lang="en-US">
            <a:solidFill>
              <a:schemeClr val="bg1"/>
            </a:solidFill>
          </a:endParaRPr>
        </a:p>
      </dgm:t>
    </dgm:pt>
    <dgm:pt modelId="{5AF95E81-4F89-41AE-8E7E-EB602FA55853}">
      <dgm:prSet phldrT="[Text]">
        <dgm:style>
          <a:lnRef idx="0">
            <a:schemeClr val="accent3"/>
          </a:lnRef>
          <a:fillRef idx="3">
            <a:schemeClr val="accent3"/>
          </a:fillRef>
          <a:effectRef idx="3">
            <a:schemeClr val="accent3"/>
          </a:effectRef>
          <a:fontRef idx="minor">
            <a:schemeClr val="lt1"/>
          </a:fontRef>
        </dgm:style>
      </dgm:prSet>
      <dgm:spPr/>
      <dgm:t>
        <a:bodyPr/>
        <a:lstStyle/>
        <a:p>
          <a:pPr algn="ctr"/>
          <a:r>
            <a:rPr lang="en-US" b="1" dirty="0" smtClean="0">
              <a:solidFill>
                <a:schemeClr val="bg1"/>
              </a:solidFill>
            </a:rPr>
            <a:t>Assist with Migration of Objects</a:t>
          </a:r>
          <a:endParaRPr lang="en-US" b="1" dirty="0">
            <a:solidFill>
              <a:schemeClr val="bg1"/>
            </a:solidFill>
          </a:endParaRPr>
        </a:p>
      </dgm:t>
    </dgm:pt>
    <dgm:pt modelId="{726B9857-2605-4811-BCEE-03FF138BE2A6}" type="parTrans" cxnId="{CF6D0046-1420-4BB0-B9EB-B0EAE45FF2B6}">
      <dgm:prSet/>
      <dgm:spPr/>
      <dgm:t>
        <a:bodyPr/>
        <a:lstStyle/>
        <a:p>
          <a:endParaRPr lang="en-US">
            <a:solidFill>
              <a:schemeClr val="bg1"/>
            </a:solidFill>
          </a:endParaRPr>
        </a:p>
      </dgm:t>
    </dgm:pt>
    <dgm:pt modelId="{9E1CE5EA-B167-49BE-8874-B41F77845640}" type="sibTrans" cxnId="{CF6D0046-1420-4BB0-B9EB-B0EAE45FF2B6}">
      <dgm:prSet/>
      <dgm:spPr/>
      <dgm:t>
        <a:bodyPr/>
        <a:lstStyle/>
        <a:p>
          <a:endParaRPr lang="en-US">
            <a:solidFill>
              <a:schemeClr val="bg1"/>
            </a:solidFill>
          </a:endParaRPr>
        </a:p>
      </dgm:t>
    </dgm:pt>
    <dgm:pt modelId="{0F09F966-88D8-4994-9D6F-7AA33B2B8BA1}">
      <dgm:prSet phldrT="[Text]">
        <dgm:style>
          <a:lnRef idx="0">
            <a:schemeClr val="accent2"/>
          </a:lnRef>
          <a:fillRef idx="3">
            <a:schemeClr val="accent2"/>
          </a:fillRef>
          <a:effectRef idx="3">
            <a:schemeClr val="accent2"/>
          </a:effectRef>
          <a:fontRef idx="minor">
            <a:schemeClr val="lt1"/>
          </a:fontRef>
        </dgm:style>
      </dgm:prSet>
      <dgm:spPr>
        <a:gradFill rotWithShape="0">
          <a:gsLst>
            <a:gs pos="0">
              <a:schemeClr val="accent4"/>
            </a:gs>
            <a:gs pos="80000">
              <a:schemeClr val="accent4">
                <a:lumMod val="60000"/>
                <a:lumOff val="40000"/>
              </a:schemeClr>
            </a:gs>
            <a:gs pos="100000">
              <a:schemeClr val="accent4"/>
            </a:gs>
          </a:gsLst>
        </a:gradFill>
      </dgm:spPr>
      <dgm:t>
        <a:bodyPr/>
        <a:lstStyle/>
        <a:p>
          <a:pPr algn="ctr"/>
          <a:r>
            <a:rPr lang="en-US" b="1" dirty="0" smtClean="0">
              <a:solidFill>
                <a:schemeClr val="bg1"/>
              </a:solidFill>
            </a:rPr>
            <a:t>Assist with Migration of Clients</a:t>
          </a:r>
          <a:endParaRPr lang="en-US" b="1" dirty="0">
            <a:solidFill>
              <a:schemeClr val="bg1"/>
            </a:solidFill>
          </a:endParaRPr>
        </a:p>
      </dgm:t>
    </dgm:pt>
    <dgm:pt modelId="{12072526-E10D-4AB0-813D-9BF7EB26F8B8}" type="parTrans" cxnId="{696E0D9C-DE05-4F9A-AD88-E0B01181F5AD}">
      <dgm:prSet/>
      <dgm:spPr/>
      <dgm:t>
        <a:bodyPr/>
        <a:lstStyle/>
        <a:p>
          <a:endParaRPr lang="en-US">
            <a:solidFill>
              <a:schemeClr val="bg1"/>
            </a:solidFill>
          </a:endParaRPr>
        </a:p>
      </dgm:t>
    </dgm:pt>
    <dgm:pt modelId="{A91B2568-208A-4CA4-BF69-CFB79E2006EC}" type="sibTrans" cxnId="{696E0D9C-DE05-4F9A-AD88-E0B01181F5AD}">
      <dgm:prSet/>
      <dgm:spPr/>
      <dgm:t>
        <a:bodyPr/>
        <a:lstStyle/>
        <a:p>
          <a:endParaRPr lang="en-US">
            <a:solidFill>
              <a:schemeClr val="bg1"/>
            </a:solidFill>
          </a:endParaRPr>
        </a:p>
      </dgm:t>
    </dgm:pt>
    <dgm:pt modelId="{36287750-06DF-40B8-B359-BA2F0EA05480}">
      <dgm:prSet phldrT="[Text]">
        <dgm:style>
          <a:lnRef idx="0">
            <a:schemeClr val="accent6"/>
          </a:lnRef>
          <a:fillRef idx="3">
            <a:schemeClr val="accent6"/>
          </a:fillRef>
          <a:effectRef idx="3">
            <a:schemeClr val="accent6"/>
          </a:effectRef>
          <a:fontRef idx="minor">
            <a:schemeClr val="lt1"/>
          </a:fontRef>
        </dgm:style>
      </dgm:prSet>
      <dgm:spPr/>
      <dgm:t>
        <a:bodyPr/>
        <a:lstStyle/>
        <a:p>
          <a:pPr algn="ctr"/>
          <a:r>
            <a:rPr lang="en-US" b="1" dirty="0" smtClean="0">
              <a:solidFill>
                <a:schemeClr val="bg1"/>
              </a:solidFill>
            </a:rPr>
            <a:t>Maximize Re-usability of x64 Server Hardware</a:t>
          </a:r>
          <a:endParaRPr lang="en-US" b="1" dirty="0">
            <a:solidFill>
              <a:schemeClr val="bg1"/>
            </a:solidFill>
          </a:endParaRPr>
        </a:p>
      </dgm:t>
    </dgm:pt>
    <dgm:pt modelId="{64FD9866-7B07-4A6D-88E5-D78786730D4E}" type="parTrans" cxnId="{3648FED5-A5FF-47ED-9192-95A203C9D2A1}">
      <dgm:prSet/>
      <dgm:spPr/>
      <dgm:t>
        <a:bodyPr/>
        <a:lstStyle/>
        <a:p>
          <a:endParaRPr lang="en-US">
            <a:solidFill>
              <a:schemeClr val="bg1"/>
            </a:solidFill>
          </a:endParaRPr>
        </a:p>
      </dgm:t>
    </dgm:pt>
    <dgm:pt modelId="{C771C88E-1224-4E6E-BFDA-A62C774E75A9}" type="sibTrans" cxnId="{3648FED5-A5FF-47ED-9192-95A203C9D2A1}">
      <dgm:prSet/>
      <dgm:spPr/>
      <dgm:t>
        <a:bodyPr/>
        <a:lstStyle/>
        <a:p>
          <a:endParaRPr lang="en-US">
            <a:solidFill>
              <a:schemeClr val="bg1"/>
            </a:solidFill>
          </a:endParaRPr>
        </a:p>
      </dgm:t>
    </dgm:pt>
    <dgm:pt modelId="{F5AFF90D-1115-47C7-919A-F20E636985F9}">
      <dgm:prSet phldrT="[Text]">
        <dgm:style>
          <a:lnRef idx="0">
            <a:schemeClr val="accent1"/>
          </a:lnRef>
          <a:fillRef idx="3">
            <a:schemeClr val="accent1"/>
          </a:fillRef>
          <a:effectRef idx="3">
            <a:schemeClr val="accent1"/>
          </a:effectRef>
          <a:fontRef idx="minor">
            <a:schemeClr val="lt1"/>
          </a:fontRef>
        </dgm:style>
      </dgm:prSet>
      <dgm:spPr/>
      <dgm:t>
        <a:bodyPr/>
        <a:lstStyle/>
        <a:p>
          <a:pPr algn="ctr"/>
          <a:r>
            <a:rPr lang="en-US" b="1" dirty="0" smtClean="0">
              <a:solidFill>
                <a:schemeClr val="bg1"/>
              </a:solidFill>
            </a:rPr>
            <a:t>Minimize WAN impact</a:t>
          </a:r>
          <a:endParaRPr lang="en-US" b="1" dirty="0">
            <a:solidFill>
              <a:schemeClr val="bg1"/>
            </a:solidFill>
          </a:endParaRPr>
        </a:p>
      </dgm:t>
    </dgm:pt>
    <dgm:pt modelId="{3617E449-D31E-4813-8F3E-5C7EBE76CB5F}" type="parTrans" cxnId="{E42F21C0-55FD-4044-A11E-AEBB7E9087BC}">
      <dgm:prSet/>
      <dgm:spPr/>
      <dgm:t>
        <a:bodyPr/>
        <a:lstStyle/>
        <a:p>
          <a:endParaRPr lang="en-US">
            <a:solidFill>
              <a:schemeClr val="bg1"/>
            </a:solidFill>
          </a:endParaRPr>
        </a:p>
      </dgm:t>
    </dgm:pt>
    <dgm:pt modelId="{954C2AF8-173B-41C3-84B2-947EC32586A3}" type="sibTrans" cxnId="{E42F21C0-55FD-4044-A11E-AEBB7E9087BC}">
      <dgm:prSet/>
      <dgm:spPr/>
      <dgm:t>
        <a:bodyPr/>
        <a:lstStyle/>
        <a:p>
          <a:endParaRPr lang="en-US">
            <a:solidFill>
              <a:schemeClr val="bg1"/>
            </a:solidFill>
          </a:endParaRPr>
        </a:p>
      </dgm:t>
    </dgm:pt>
    <dgm:pt modelId="{CBBB3D44-6ED8-4229-9DC9-453BC3F88E11}" type="pres">
      <dgm:prSet presAssocID="{96166A76-51E5-4BFB-ADB0-12256B5949BB}" presName="linear" presStyleCnt="0">
        <dgm:presLayoutVars>
          <dgm:animLvl val="lvl"/>
          <dgm:resizeHandles val="exact"/>
        </dgm:presLayoutVars>
      </dgm:prSet>
      <dgm:spPr/>
      <dgm:t>
        <a:bodyPr/>
        <a:lstStyle/>
        <a:p>
          <a:endParaRPr lang="en-US"/>
        </a:p>
      </dgm:t>
    </dgm:pt>
    <dgm:pt modelId="{6E062B91-AD8E-48BE-9C43-7D58A2FA2830}" type="pres">
      <dgm:prSet presAssocID="{5AF95E81-4F89-41AE-8E7E-EB602FA55853}" presName="parentText" presStyleLbl="node1" presStyleIdx="0" presStyleCnt="5" custLinFactNeighborY="33701">
        <dgm:presLayoutVars>
          <dgm:chMax val="0"/>
          <dgm:bulletEnabled val="1"/>
        </dgm:presLayoutVars>
      </dgm:prSet>
      <dgm:spPr/>
      <dgm:t>
        <a:bodyPr/>
        <a:lstStyle/>
        <a:p>
          <a:endParaRPr lang="en-US"/>
        </a:p>
      </dgm:t>
    </dgm:pt>
    <dgm:pt modelId="{CDAE9606-2E35-4903-AF57-E3647117D873}" type="pres">
      <dgm:prSet presAssocID="{9E1CE5EA-B167-49BE-8874-B41F77845640}" presName="spacer" presStyleCnt="0"/>
      <dgm:spPr/>
    </dgm:pt>
    <dgm:pt modelId="{D875A925-10D0-4EBB-952E-BBE28CB12C1D}" type="pres">
      <dgm:prSet presAssocID="{0F09F966-88D8-4994-9D6F-7AA33B2B8BA1}" presName="parentText" presStyleLbl="node1" presStyleIdx="1" presStyleCnt="5">
        <dgm:presLayoutVars>
          <dgm:chMax val="0"/>
          <dgm:bulletEnabled val="1"/>
        </dgm:presLayoutVars>
      </dgm:prSet>
      <dgm:spPr/>
      <dgm:t>
        <a:bodyPr/>
        <a:lstStyle/>
        <a:p>
          <a:endParaRPr lang="en-US"/>
        </a:p>
      </dgm:t>
    </dgm:pt>
    <dgm:pt modelId="{85B7AEE6-D316-452E-925A-654A831CC0B3}" type="pres">
      <dgm:prSet presAssocID="{A91B2568-208A-4CA4-BF69-CFB79E2006EC}" presName="spacer" presStyleCnt="0"/>
      <dgm:spPr/>
    </dgm:pt>
    <dgm:pt modelId="{B790BE9B-6E60-4D3A-8732-2E319A48A016}" type="pres">
      <dgm:prSet presAssocID="{F5AFF90D-1115-47C7-919A-F20E636985F9}" presName="parentText" presStyleLbl="node1" presStyleIdx="2" presStyleCnt="5">
        <dgm:presLayoutVars>
          <dgm:chMax val="0"/>
          <dgm:bulletEnabled val="1"/>
        </dgm:presLayoutVars>
      </dgm:prSet>
      <dgm:spPr/>
      <dgm:t>
        <a:bodyPr/>
        <a:lstStyle/>
        <a:p>
          <a:endParaRPr lang="en-US"/>
        </a:p>
      </dgm:t>
    </dgm:pt>
    <dgm:pt modelId="{A2A93CD2-3636-44FB-A42F-B1AAC865101F}" type="pres">
      <dgm:prSet presAssocID="{954C2AF8-173B-41C3-84B2-947EC32586A3}" presName="spacer" presStyleCnt="0"/>
      <dgm:spPr/>
    </dgm:pt>
    <dgm:pt modelId="{81C24749-D8BC-41F5-8DD4-2170E53C4539}" type="pres">
      <dgm:prSet presAssocID="{36287750-06DF-40B8-B359-BA2F0EA05480}" presName="parentText" presStyleLbl="node1" presStyleIdx="3" presStyleCnt="5">
        <dgm:presLayoutVars>
          <dgm:chMax val="0"/>
          <dgm:bulletEnabled val="1"/>
        </dgm:presLayoutVars>
      </dgm:prSet>
      <dgm:spPr/>
      <dgm:t>
        <a:bodyPr/>
        <a:lstStyle/>
        <a:p>
          <a:endParaRPr lang="en-US"/>
        </a:p>
      </dgm:t>
    </dgm:pt>
    <dgm:pt modelId="{2750D00D-AD6F-4C91-BEB1-34454A662353}" type="pres">
      <dgm:prSet presAssocID="{C771C88E-1224-4E6E-BFDA-A62C774E75A9}" presName="spacer" presStyleCnt="0"/>
      <dgm:spPr/>
    </dgm:pt>
    <dgm:pt modelId="{E122092A-3A31-4310-85D8-6510DF712B9D}" type="pres">
      <dgm:prSet presAssocID="{2A521F34-8679-4AE7-85C5-04BD1FF02F7D}" presName="parentText" presStyleLbl="node1" presStyleIdx="4" presStyleCnt="5" custLinFactNeighborY="-33701">
        <dgm:presLayoutVars>
          <dgm:chMax val="0"/>
          <dgm:bulletEnabled val="1"/>
        </dgm:presLayoutVars>
      </dgm:prSet>
      <dgm:spPr/>
      <dgm:t>
        <a:bodyPr/>
        <a:lstStyle/>
        <a:p>
          <a:endParaRPr lang="en-US"/>
        </a:p>
      </dgm:t>
    </dgm:pt>
  </dgm:ptLst>
  <dgm:cxnLst>
    <dgm:cxn modelId="{3E1B0138-09CC-41F8-B8C5-5AACC8A2ED4B}" type="presOf" srcId="{F5AFF90D-1115-47C7-919A-F20E636985F9}" destId="{B790BE9B-6E60-4D3A-8732-2E319A48A016}" srcOrd="0" destOrd="0" presId="urn:microsoft.com/office/officeart/2005/8/layout/vList2"/>
    <dgm:cxn modelId="{733388B6-FB7F-4AA7-AF0B-65C6927AD322}" type="presOf" srcId="{5AF95E81-4F89-41AE-8E7E-EB602FA55853}" destId="{6E062B91-AD8E-48BE-9C43-7D58A2FA2830}" srcOrd="0" destOrd="0" presId="urn:microsoft.com/office/officeart/2005/8/layout/vList2"/>
    <dgm:cxn modelId="{CF6D0046-1420-4BB0-B9EB-B0EAE45FF2B6}" srcId="{96166A76-51E5-4BFB-ADB0-12256B5949BB}" destId="{5AF95E81-4F89-41AE-8E7E-EB602FA55853}" srcOrd="0" destOrd="0" parTransId="{726B9857-2605-4811-BCEE-03FF138BE2A6}" sibTransId="{9E1CE5EA-B167-49BE-8874-B41F77845640}"/>
    <dgm:cxn modelId="{B49CC9C7-816E-4D3B-8199-113CC1AB4AF5}" type="presOf" srcId="{96166A76-51E5-4BFB-ADB0-12256B5949BB}" destId="{CBBB3D44-6ED8-4229-9DC9-453BC3F88E11}" srcOrd="0" destOrd="0" presId="urn:microsoft.com/office/officeart/2005/8/layout/vList2"/>
    <dgm:cxn modelId="{0A3D689A-3919-4E2A-AD16-4E2C30285B0C}" type="presOf" srcId="{2A521F34-8679-4AE7-85C5-04BD1FF02F7D}" destId="{E122092A-3A31-4310-85D8-6510DF712B9D}" srcOrd="0" destOrd="0" presId="urn:microsoft.com/office/officeart/2005/8/layout/vList2"/>
    <dgm:cxn modelId="{030839AF-BB09-438D-822D-E6A4BAA20522}" type="presOf" srcId="{0F09F966-88D8-4994-9D6F-7AA33B2B8BA1}" destId="{D875A925-10D0-4EBB-952E-BBE28CB12C1D}" srcOrd="0" destOrd="0" presId="urn:microsoft.com/office/officeart/2005/8/layout/vList2"/>
    <dgm:cxn modelId="{9EA302FF-6D5A-48DF-BBFE-4A08AC050AC0}" type="presOf" srcId="{36287750-06DF-40B8-B359-BA2F0EA05480}" destId="{81C24749-D8BC-41F5-8DD4-2170E53C4539}" srcOrd="0" destOrd="0" presId="urn:microsoft.com/office/officeart/2005/8/layout/vList2"/>
    <dgm:cxn modelId="{696E0D9C-DE05-4F9A-AD88-E0B01181F5AD}" srcId="{96166A76-51E5-4BFB-ADB0-12256B5949BB}" destId="{0F09F966-88D8-4994-9D6F-7AA33B2B8BA1}" srcOrd="1" destOrd="0" parTransId="{12072526-E10D-4AB0-813D-9BF7EB26F8B8}" sibTransId="{A91B2568-208A-4CA4-BF69-CFB79E2006EC}"/>
    <dgm:cxn modelId="{AD1BD5BB-EF83-480C-8C94-520CA589AD1A}" srcId="{96166A76-51E5-4BFB-ADB0-12256B5949BB}" destId="{2A521F34-8679-4AE7-85C5-04BD1FF02F7D}" srcOrd="4" destOrd="0" parTransId="{790DF72D-9986-43A4-88BB-E423166796E7}" sibTransId="{7F0B31EC-B95A-4379-A05F-157FDB9A677A}"/>
    <dgm:cxn modelId="{3648FED5-A5FF-47ED-9192-95A203C9D2A1}" srcId="{96166A76-51E5-4BFB-ADB0-12256B5949BB}" destId="{36287750-06DF-40B8-B359-BA2F0EA05480}" srcOrd="3" destOrd="0" parTransId="{64FD9866-7B07-4A6D-88E5-D78786730D4E}" sibTransId="{C771C88E-1224-4E6E-BFDA-A62C774E75A9}"/>
    <dgm:cxn modelId="{E42F21C0-55FD-4044-A11E-AEBB7E9087BC}" srcId="{96166A76-51E5-4BFB-ADB0-12256B5949BB}" destId="{F5AFF90D-1115-47C7-919A-F20E636985F9}" srcOrd="2" destOrd="0" parTransId="{3617E449-D31E-4813-8F3E-5C7EBE76CB5F}" sibTransId="{954C2AF8-173B-41C3-84B2-947EC32586A3}"/>
    <dgm:cxn modelId="{C1748823-D07D-4DE7-8A19-6C98F5A0A447}" type="presParOf" srcId="{CBBB3D44-6ED8-4229-9DC9-453BC3F88E11}" destId="{6E062B91-AD8E-48BE-9C43-7D58A2FA2830}" srcOrd="0" destOrd="0" presId="urn:microsoft.com/office/officeart/2005/8/layout/vList2"/>
    <dgm:cxn modelId="{F61FC218-9F8F-494F-8142-C87689F5E45B}" type="presParOf" srcId="{CBBB3D44-6ED8-4229-9DC9-453BC3F88E11}" destId="{CDAE9606-2E35-4903-AF57-E3647117D873}" srcOrd="1" destOrd="0" presId="urn:microsoft.com/office/officeart/2005/8/layout/vList2"/>
    <dgm:cxn modelId="{5E4BF590-8F11-42AB-BAD1-5A1B5B7FD211}" type="presParOf" srcId="{CBBB3D44-6ED8-4229-9DC9-453BC3F88E11}" destId="{D875A925-10D0-4EBB-952E-BBE28CB12C1D}" srcOrd="2" destOrd="0" presId="urn:microsoft.com/office/officeart/2005/8/layout/vList2"/>
    <dgm:cxn modelId="{5873AFD2-437B-48C7-AE65-590C2B9B22F0}" type="presParOf" srcId="{CBBB3D44-6ED8-4229-9DC9-453BC3F88E11}" destId="{85B7AEE6-D316-452E-925A-654A831CC0B3}" srcOrd="3" destOrd="0" presId="urn:microsoft.com/office/officeart/2005/8/layout/vList2"/>
    <dgm:cxn modelId="{AD7E1D2E-D59A-49D5-B68E-933A8AC53DB3}" type="presParOf" srcId="{CBBB3D44-6ED8-4229-9DC9-453BC3F88E11}" destId="{B790BE9B-6E60-4D3A-8732-2E319A48A016}" srcOrd="4" destOrd="0" presId="urn:microsoft.com/office/officeart/2005/8/layout/vList2"/>
    <dgm:cxn modelId="{3D465145-5260-455B-9EAB-B8CD8D93302A}" type="presParOf" srcId="{CBBB3D44-6ED8-4229-9DC9-453BC3F88E11}" destId="{A2A93CD2-3636-44FB-A42F-B1AAC865101F}" srcOrd="5" destOrd="0" presId="urn:microsoft.com/office/officeart/2005/8/layout/vList2"/>
    <dgm:cxn modelId="{792B86D2-416D-4202-ACAB-39D7D521C762}" type="presParOf" srcId="{CBBB3D44-6ED8-4229-9DC9-453BC3F88E11}" destId="{81C24749-D8BC-41F5-8DD4-2170E53C4539}" srcOrd="6" destOrd="0" presId="urn:microsoft.com/office/officeart/2005/8/layout/vList2"/>
    <dgm:cxn modelId="{ECBA57CE-58A0-4407-831F-1F69E11033BF}" type="presParOf" srcId="{CBBB3D44-6ED8-4229-9DC9-453BC3F88E11}" destId="{2750D00D-AD6F-4C91-BEB1-34454A662353}" srcOrd="7" destOrd="0" presId="urn:microsoft.com/office/officeart/2005/8/layout/vList2"/>
    <dgm:cxn modelId="{D0588C08-7AE1-4690-89D0-078EE65D7976}" type="presParOf" srcId="{CBBB3D44-6ED8-4229-9DC9-453BC3F88E11}" destId="{E122092A-3A31-4310-85D8-6510DF712B9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chemeClr val="tx1">
            <a:alpha val="90000"/>
          </a:scheme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B57E5A09-9B20-4521-A0F3-8C05B778F6EB}" type="presOf" srcId="{475F5D0C-3A20-4D24-A8C8-E459632D0F9D}" destId="{A6EF7840-4C39-41B6-AA21-7C36293BD85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680C7793-F240-4F34-9466-4DB0170038EF}" type="presOf" srcId="{6A058A1E-3CB5-46F0-9355-AADDE08ED25E}" destId="{90B8BB92-0C81-48FD-A012-1EC928B7211D}" srcOrd="0" destOrd="0" presId="urn:microsoft.com/office/officeart/2005/8/layout/hierarchy1"/>
    <dgm:cxn modelId="{2AAC510E-E222-4EC4-BC27-B559668E4A55}"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94FFB65A-2DF9-49B5-B94C-B6CC0F98ECD2}" type="presOf" srcId="{C5E4FF1A-2BC2-4C0E-9F28-7642E9C21008}" destId="{441EFDE4-3666-4F5D-AD71-7D183630BE95}" srcOrd="0" destOrd="0" presId="urn:microsoft.com/office/officeart/2005/8/layout/hierarchy1"/>
    <dgm:cxn modelId="{F66179B5-D599-445F-8EF2-9170D8715023}" type="presOf" srcId="{1E5522AC-BA33-4FD0-9F6E-C42B7486041E}" destId="{937E2268-6F62-4C4C-BE37-87EBD77D830D}" srcOrd="0" destOrd="0" presId="urn:microsoft.com/office/officeart/2005/8/layout/hierarchy1"/>
    <dgm:cxn modelId="{393AB91F-E8C4-4AF7-B139-8390A1CCF1F5}" type="presOf" srcId="{7249591D-5F67-4EB7-9D5D-AC0121403ED6}" destId="{6440AA80-F407-4044-A24F-1A68109A46DF}"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090D30CB-A6A9-48BE-B92C-99A674400D13}" type="presParOf" srcId="{6440AA80-F407-4044-A24F-1A68109A46DF}" destId="{5BB494D0-3D43-4F29-98B5-1E7B499F6F6E}" srcOrd="0" destOrd="0" presId="urn:microsoft.com/office/officeart/2005/8/layout/hierarchy1"/>
    <dgm:cxn modelId="{B7C84F0F-67D6-4652-ACF0-19A1445988B7}" type="presParOf" srcId="{5BB494D0-3D43-4F29-98B5-1E7B499F6F6E}" destId="{17C2E3B5-5B6F-41E2-A787-0313D5E79BC0}" srcOrd="0" destOrd="0" presId="urn:microsoft.com/office/officeart/2005/8/layout/hierarchy1"/>
    <dgm:cxn modelId="{E60091A3-75A5-4BB1-8294-DD62AD26A00D}" type="presParOf" srcId="{17C2E3B5-5B6F-41E2-A787-0313D5E79BC0}" destId="{62FE91DF-6D60-492E-9AA1-1BA31F2660C5}" srcOrd="0" destOrd="0" presId="urn:microsoft.com/office/officeart/2005/8/layout/hierarchy1"/>
    <dgm:cxn modelId="{A9403BE3-4F38-4C65-A005-BC7A6F745C48}" type="presParOf" srcId="{17C2E3B5-5B6F-41E2-A787-0313D5E79BC0}" destId="{A6EF7840-4C39-41B6-AA21-7C36293BD85D}" srcOrd="1" destOrd="0" presId="urn:microsoft.com/office/officeart/2005/8/layout/hierarchy1"/>
    <dgm:cxn modelId="{762C7922-695D-40CB-A2EF-8DCE4D38DF53}" type="presParOf" srcId="{5BB494D0-3D43-4F29-98B5-1E7B499F6F6E}" destId="{357D0CBF-B39F-4905-89B6-361CB4A986AE}" srcOrd="1" destOrd="0" presId="urn:microsoft.com/office/officeart/2005/8/layout/hierarchy1"/>
    <dgm:cxn modelId="{BC959F54-917E-4ABE-B536-F00E85EA758E}" type="presParOf" srcId="{357D0CBF-B39F-4905-89B6-361CB4A986AE}" destId="{441EFDE4-3666-4F5D-AD71-7D183630BE95}" srcOrd="0" destOrd="0" presId="urn:microsoft.com/office/officeart/2005/8/layout/hierarchy1"/>
    <dgm:cxn modelId="{F355CED1-1461-43AE-881C-05AAE16ACFAB}" type="presParOf" srcId="{357D0CBF-B39F-4905-89B6-361CB4A986AE}" destId="{54002B18-FFDD-4E3B-B485-D0EA057AA0C7}" srcOrd="1" destOrd="0" presId="urn:microsoft.com/office/officeart/2005/8/layout/hierarchy1"/>
    <dgm:cxn modelId="{2E1933D7-46DA-4AE7-9CDF-FE7BC15FCC7B}" type="presParOf" srcId="{54002B18-FFDD-4E3B-B485-D0EA057AA0C7}" destId="{98028B0B-2199-4DBD-AA3C-2865AFEC0852}" srcOrd="0" destOrd="0" presId="urn:microsoft.com/office/officeart/2005/8/layout/hierarchy1"/>
    <dgm:cxn modelId="{0474A733-C8FA-4800-AC23-15919FB17BEF}" type="presParOf" srcId="{98028B0B-2199-4DBD-AA3C-2865AFEC0852}" destId="{FCEAECF8-F83F-4F0E-8136-3C6E2CCBE8AA}" srcOrd="0" destOrd="0" presId="urn:microsoft.com/office/officeart/2005/8/layout/hierarchy1"/>
    <dgm:cxn modelId="{462CFC11-9EE1-41C0-B623-FB6F87908C1D}" type="presParOf" srcId="{98028B0B-2199-4DBD-AA3C-2865AFEC0852}" destId="{937E2268-6F62-4C4C-BE37-87EBD77D830D}" srcOrd="1" destOrd="0" presId="urn:microsoft.com/office/officeart/2005/8/layout/hierarchy1"/>
    <dgm:cxn modelId="{AFB33C8D-D08F-4961-9145-86BF47DAD817}" type="presParOf" srcId="{54002B18-FFDD-4E3B-B485-D0EA057AA0C7}" destId="{B935966A-231D-4739-9B55-DDCF4416BF18}" srcOrd="1" destOrd="0" presId="urn:microsoft.com/office/officeart/2005/8/layout/hierarchy1"/>
    <dgm:cxn modelId="{D3D97420-262D-4468-8FF0-BD506F401588}" type="presParOf" srcId="{357D0CBF-B39F-4905-89B6-361CB4A986AE}" destId="{5655A7AE-253D-4A86-8957-552B340A2754}" srcOrd="2" destOrd="0" presId="urn:microsoft.com/office/officeart/2005/8/layout/hierarchy1"/>
    <dgm:cxn modelId="{366D2066-D3CE-4A73-87DA-C75C27505D42}" type="presParOf" srcId="{357D0CBF-B39F-4905-89B6-361CB4A986AE}" destId="{27FF8ACA-207D-4158-B1BA-25157677A93E}" srcOrd="3" destOrd="0" presId="urn:microsoft.com/office/officeart/2005/8/layout/hierarchy1"/>
    <dgm:cxn modelId="{9FDDBF16-D043-4A8D-9989-D141B1911653}" type="presParOf" srcId="{27FF8ACA-207D-4158-B1BA-25157677A93E}" destId="{83CBFF51-0FAF-4F30-91DA-F155D820EAC3}" srcOrd="0" destOrd="0" presId="urn:microsoft.com/office/officeart/2005/8/layout/hierarchy1"/>
    <dgm:cxn modelId="{62E10EAE-D906-4D8B-84A6-CB76046DCBB3}" type="presParOf" srcId="{83CBFF51-0FAF-4F30-91DA-F155D820EAC3}" destId="{9DCD0A43-4488-4A2B-86F4-BE060873EDF0}" srcOrd="0" destOrd="0" presId="urn:microsoft.com/office/officeart/2005/8/layout/hierarchy1"/>
    <dgm:cxn modelId="{C6C7F5A0-14EC-47E4-A0BC-74BD44DF85FE}" type="presParOf" srcId="{83CBFF51-0FAF-4F30-91DA-F155D820EAC3}" destId="{90B8BB92-0C81-48FD-A012-1EC928B7211D}" srcOrd="1" destOrd="0" presId="urn:microsoft.com/office/officeart/2005/8/layout/hierarchy1"/>
    <dgm:cxn modelId="{56C0BDD4-98CA-42A2-9837-5F71066D117B}"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a:solidFill>
          <a:schemeClr val="tx1">
            <a:alpha val="90000"/>
          </a:schemeClr>
        </a:solidFill>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FA19A525-6E52-4620-A69B-9D1BAE8C6710}" type="presOf" srcId="{C38FB3D0-7ADF-4784-9B38-33E52205229B}" destId="{5655A7AE-253D-4A86-8957-552B340A2754}" srcOrd="0" destOrd="0" presId="urn:microsoft.com/office/officeart/2005/8/layout/hierarchy1"/>
    <dgm:cxn modelId="{884CF883-70C4-4D12-A850-BC2EE9958E29}" type="presOf" srcId="{7249591D-5F67-4EB7-9D5D-AC0121403ED6}" destId="{6440AA80-F407-4044-A24F-1A68109A46DF}" srcOrd="0" destOrd="0" presId="urn:microsoft.com/office/officeart/2005/8/layout/hierarchy1"/>
    <dgm:cxn modelId="{6DC9D350-6A90-496B-9539-C6DD618F6370}" type="presOf" srcId="{1E5522AC-BA33-4FD0-9F6E-C42B7486041E}" destId="{937E2268-6F62-4C4C-BE37-87EBD77D830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3F779CEC-DC8A-4B95-BE0F-57CF72259D56}" type="presOf" srcId="{475F5D0C-3A20-4D24-A8C8-E459632D0F9D}" destId="{A6EF7840-4C39-41B6-AA21-7C36293BD85D}" srcOrd="0" destOrd="0" presId="urn:microsoft.com/office/officeart/2005/8/layout/hierarchy1"/>
    <dgm:cxn modelId="{9526BF21-6575-4094-8016-EEB34B741F16}" type="presOf" srcId="{C5E4FF1A-2BC2-4C0E-9F28-7642E9C21008}" destId="{441EFDE4-3666-4F5D-AD71-7D183630BE95}" srcOrd="0" destOrd="0" presId="urn:microsoft.com/office/officeart/2005/8/layout/hierarchy1"/>
    <dgm:cxn modelId="{69989586-17C7-4429-BAA9-577066FDD055}" type="presOf" srcId="{6A058A1E-3CB5-46F0-9355-AADDE08ED25E}" destId="{90B8BB92-0C81-48FD-A012-1EC928B7211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E34FD445-508D-4251-978B-2F7C683C00E0}" type="presParOf" srcId="{6440AA80-F407-4044-A24F-1A68109A46DF}" destId="{5BB494D0-3D43-4F29-98B5-1E7B499F6F6E}" srcOrd="0" destOrd="0" presId="urn:microsoft.com/office/officeart/2005/8/layout/hierarchy1"/>
    <dgm:cxn modelId="{FFFEC6EE-EEB1-4516-9A7F-6784C10EE3E6}" type="presParOf" srcId="{5BB494D0-3D43-4F29-98B5-1E7B499F6F6E}" destId="{17C2E3B5-5B6F-41E2-A787-0313D5E79BC0}" srcOrd="0" destOrd="0" presId="urn:microsoft.com/office/officeart/2005/8/layout/hierarchy1"/>
    <dgm:cxn modelId="{0E01BF4F-FB66-4E4C-9191-C5D5E64E7E3E}" type="presParOf" srcId="{17C2E3B5-5B6F-41E2-A787-0313D5E79BC0}" destId="{62FE91DF-6D60-492E-9AA1-1BA31F2660C5}" srcOrd="0" destOrd="0" presId="urn:microsoft.com/office/officeart/2005/8/layout/hierarchy1"/>
    <dgm:cxn modelId="{395E042B-EA51-48C0-8FC6-7DFDFD38C4E5}" type="presParOf" srcId="{17C2E3B5-5B6F-41E2-A787-0313D5E79BC0}" destId="{A6EF7840-4C39-41B6-AA21-7C36293BD85D}" srcOrd="1" destOrd="0" presId="urn:microsoft.com/office/officeart/2005/8/layout/hierarchy1"/>
    <dgm:cxn modelId="{EA0C3BCC-78A5-42A5-9442-ADB8AF80BF1C}" type="presParOf" srcId="{5BB494D0-3D43-4F29-98B5-1E7B499F6F6E}" destId="{357D0CBF-B39F-4905-89B6-361CB4A986AE}" srcOrd="1" destOrd="0" presId="urn:microsoft.com/office/officeart/2005/8/layout/hierarchy1"/>
    <dgm:cxn modelId="{C2F76A19-6B38-48DA-9ABE-55B8DD88BDC1}" type="presParOf" srcId="{357D0CBF-B39F-4905-89B6-361CB4A986AE}" destId="{441EFDE4-3666-4F5D-AD71-7D183630BE95}" srcOrd="0" destOrd="0" presId="urn:microsoft.com/office/officeart/2005/8/layout/hierarchy1"/>
    <dgm:cxn modelId="{EED3934C-2456-49E2-96B2-A5B71470E924}" type="presParOf" srcId="{357D0CBF-B39F-4905-89B6-361CB4A986AE}" destId="{54002B18-FFDD-4E3B-B485-D0EA057AA0C7}" srcOrd="1" destOrd="0" presId="urn:microsoft.com/office/officeart/2005/8/layout/hierarchy1"/>
    <dgm:cxn modelId="{9B78A5D1-2AA3-4599-8A2B-14294B46674E}" type="presParOf" srcId="{54002B18-FFDD-4E3B-B485-D0EA057AA0C7}" destId="{98028B0B-2199-4DBD-AA3C-2865AFEC0852}" srcOrd="0" destOrd="0" presId="urn:microsoft.com/office/officeart/2005/8/layout/hierarchy1"/>
    <dgm:cxn modelId="{EC0FA70E-A507-4AF8-8188-31DEFDEE94A0}" type="presParOf" srcId="{98028B0B-2199-4DBD-AA3C-2865AFEC0852}" destId="{FCEAECF8-F83F-4F0E-8136-3C6E2CCBE8AA}" srcOrd="0" destOrd="0" presId="urn:microsoft.com/office/officeart/2005/8/layout/hierarchy1"/>
    <dgm:cxn modelId="{71AD9F46-7640-4A20-BBFF-080CD26FB0F1}" type="presParOf" srcId="{98028B0B-2199-4DBD-AA3C-2865AFEC0852}" destId="{937E2268-6F62-4C4C-BE37-87EBD77D830D}" srcOrd="1" destOrd="0" presId="urn:microsoft.com/office/officeart/2005/8/layout/hierarchy1"/>
    <dgm:cxn modelId="{21CE3163-8FAB-447A-B947-D2CE0594916D}" type="presParOf" srcId="{54002B18-FFDD-4E3B-B485-D0EA057AA0C7}" destId="{B935966A-231D-4739-9B55-DDCF4416BF18}" srcOrd="1" destOrd="0" presId="urn:microsoft.com/office/officeart/2005/8/layout/hierarchy1"/>
    <dgm:cxn modelId="{484D94A6-E038-4055-B532-F7DE6D74EBFF}" type="presParOf" srcId="{357D0CBF-B39F-4905-89B6-361CB4A986AE}" destId="{5655A7AE-253D-4A86-8957-552B340A2754}" srcOrd="2" destOrd="0" presId="urn:microsoft.com/office/officeart/2005/8/layout/hierarchy1"/>
    <dgm:cxn modelId="{9C5C9A04-F509-4E4D-AE40-8C5B40AB3EC2}" type="presParOf" srcId="{357D0CBF-B39F-4905-89B6-361CB4A986AE}" destId="{27FF8ACA-207D-4158-B1BA-25157677A93E}" srcOrd="3" destOrd="0" presId="urn:microsoft.com/office/officeart/2005/8/layout/hierarchy1"/>
    <dgm:cxn modelId="{16191726-38F6-4CEE-957D-0DF2DAF70279}" type="presParOf" srcId="{27FF8ACA-207D-4158-B1BA-25157677A93E}" destId="{83CBFF51-0FAF-4F30-91DA-F155D820EAC3}" srcOrd="0" destOrd="0" presId="urn:microsoft.com/office/officeart/2005/8/layout/hierarchy1"/>
    <dgm:cxn modelId="{2EF6F5E6-16A1-4A5B-927A-3FBBB1E6F2AF}" type="presParOf" srcId="{83CBFF51-0FAF-4F30-91DA-F155D820EAC3}" destId="{9DCD0A43-4488-4A2B-86F4-BE060873EDF0}" srcOrd="0" destOrd="0" presId="urn:microsoft.com/office/officeart/2005/8/layout/hierarchy1"/>
    <dgm:cxn modelId="{467F7B6D-096B-4568-89C9-25EB1EA5B723}" type="presParOf" srcId="{83CBFF51-0FAF-4F30-91DA-F155D820EAC3}" destId="{90B8BB92-0C81-48FD-A012-1EC928B7211D}" srcOrd="1" destOrd="0" presId="urn:microsoft.com/office/officeart/2005/8/layout/hierarchy1"/>
    <dgm:cxn modelId="{34C1B2C5-4F75-4458-AAED-DB9EBACCE1DE}"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a:solidFill>
          <a:schemeClr val="tx1">
            <a:alpha val="90000"/>
          </a:schemeClr>
        </a:solidFill>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7CA38EC2-0010-4842-8503-EA3F67365CD2}" type="presOf" srcId="{6A058A1E-3CB5-46F0-9355-AADDE08ED25E}" destId="{90B8BB92-0C81-48FD-A012-1EC928B7211D}" srcOrd="0" destOrd="0" presId="urn:microsoft.com/office/officeart/2005/8/layout/hierarchy1"/>
    <dgm:cxn modelId="{632D05C6-C3D9-4CCB-8F90-1B67F49008CB}" type="presOf" srcId="{7249591D-5F67-4EB7-9D5D-AC0121403ED6}" destId="{6440AA80-F407-4044-A24F-1A68109A46DF}" srcOrd="0" destOrd="0" presId="urn:microsoft.com/office/officeart/2005/8/layout/hierarchy1"/>
    <dgm:cxn modelId="{461E7CBD-3F90-422C-8948-C991D8C42630}" type="presOf" srcId="{C5E4FF1A-2BC2-4C0E-9F28-7642E9C21008}" destId="{441EFDE4-3666-4F5D-AD71-7D183630BE95}" srcOrd="0" destOrd="0" presId="urn:microsoft.com/office/officeart/2005/8/layout/hierarchy1"/>
    <dgm:cxn modelId="{1EED01DB-9D89-41EF-B2DF-A60995805C35}" type="presOf" srcId="{C38FB3D0-7ADF-4784-9B38-33E52205229B}" destId="{5655A7AE-253D-4A86-8957-552B340A2754}"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1289A8E0-DEB4-4336-A7E7-0E199B32F80B}" type="presOf" srcId="{1E5522AC-BA33-4FD0-9F6E-C42B7486041E}" destId="{937E2268-6F62-4C4C-BE37-87EBD77D830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31BFF49C-9FFF-49EB-82FD-1687F3E77A11}" type="presOf" srcId="{475F5D0C-3A20-4D24-A8C8-E459632D0F9D}" destId="{A6EF7840-4C39-41B6-AA21-7C36293BD85D}" srcOrd="0" destOrd="0" presId="urn:microsoft.com/office/officeart/2005/8/layout/hierarchy1"/>
    <dgm:cxn modelId="{93EA5BB1-52DA-4B2C-AD83-2D6914698A8F}" type="presParOf" srcId="{6440AA80-F407-4044-A24F-1A68109A46DF}" destId="{5BB494D0-3D43-4F29-98B5-1E7B499F6F6E}" srcOrd="0" destOrd="0" presId="urn:microsoft.com/office/officeart/2005/8/layout/hierarchy1"/>
    <dgm:cxn modelId="{C4CED6A3-0B88-4226-BAA8-7F579CB75010}" type="presParOf" srcId="{5BB494D0-3D43-4F29-98B5-1E7B499F6F6E}" destId="{17C2E3B5-5B6F-41E2-A787-0313D5E79BC0}" srcOrd="0" destOrd="0" presId="urn:microsoft.com/office/officeart/2005/8/layout/hierarchy1"/>
    <dgm:cxn modelId="{B88EC665-A68F-430B-AA7F-D214D07941F5}" type="presParOf" srcId="{17C2E3B5-5B6F-41E2-A787-0313D5E79BC0}" destId="{62FE91DF-6D60-492E-9AA1-1BA31F2660C5}" srcOrd="0" destOrd="0" presId="urn:microsoft.com/office/officeart/2005/8/layout/hierarchy1"/>
    <dgm:cxn modelId="{44C98C41-981F-4FB2-8C27-24EACDD12942}" type="presParOf" srcId="{17C2E3B5-5B6F-41E2-A787-0313D5E79BC0}" destId="{A6EF7840-4C39-41B6-AA21-7C36293BD85D}" srcOrd="1" destOrd="0" presId="urn:microsoft.com/office/officeart/2005/8/layout/hierarchy1"/>
    <dgm:cxn modelId="{8D841774-85D3-40A7-B094-71059ACE0F71}" type="presParOf" srcId="{5BB494D0-3D43-4F29-98B5-1E7B499F6F6E}" destId="{357D0CBF-B39F-4905-89B6-361CB4A986AE}" srcOrd="1" destOrd="0" presId="urn:microsoft.com/office/officeart/2005/8/layout/hierarchy1"/>
    <dgm:cxn modelId="{EE166EB1-ADC7-4F8F-94DC-37B892B4D106}" type="presParOf" srcId="{357D0CBF-B39F-4905-89B6-361CB4A986AE}" destId="{441EFDE4-3666-4F5D-AD71-7D183630BE95}" srcOrd="0" destOrd="0" presId="urn:microsoft.com/office/officeart/2005/8/layout/hierarchy1"/>
    <dgm:cxn modelId="{222B61A4-65E5-4F72-9F2F-D488A69CBAED}" type="presParOf" srcId="{357D0CBF-B39F-4905-89B6-361CB4A986AE}" destId="{54002B18-FFDD-4E3B-B485-D0EA057AA0C7}" srcOrd="1" destOrd="0" presId="urn:microsoft.com/office/officeart/2005/8/layout/hierarchy1"/>
    <dgm:cxn modelId="{172F47B3-0BC5-4D18-8452-3F8F484FA168}" type="presParOf" srcId="{54002B18-FFDD-4E3B-B485-D0EA057AA0C7}" destId="{98028B0B-2199-4DBD-AA3C-2865AFEC0852}" srcOrd="0" destOrd="0" presId="urn:microsoft.com/office/officeart/2005/8/layout/hierarchy1"/>
    <dgm:cxn modelId="{C2E14C0D-F2D1-4F1A-BB9E-0443B785C2A4}" type="presParOf" srcId="{98028B0B-2199-4DBD-AA3C-2865AFEC0852}" destId="{FCEAECF8-F83F-4F0E-8136-3C6E2CCBE8AA}" srcOrd="0" destOrd="0" presId="urn:microsoft.com/office/officeart/2005/8/layout/hierarchy1"/>
    <dgm:cxn modelId="{C364CC1F-F6F3-4684-8CE8-467B56AC2997}" type="presParOf" srcId="{98028B0B-2199-4DBD-AA3C-2865AFEC0852}" destId="{937E2268-6F62-4C4C-BE37-87EBD77D830D}" srcOrd="1" destOrd="0" presId="urn:microsoft.com/office/officeart/2005/8/layout/hierarchy1"/>
    <dgm:cxn modelId="{2A4FD75C-51F6-46B7-8934-7A15EEF9D9E5}" type="presParOf" srcId="{54002B18-FFDD-4E3B-B485-D0EA057AA0C7}" destId="{B935966A-231D-4739-9B55-DDCF4416BF18}" srcOrd="1" destOrd="0" presId="urn:microsoft.com/office/officeart/2005/8/layout/hierarchy1"/>
    <dgm:cxn modelId="{C8275379-2C65-4858-9575-8C357E9977E9}" type="presParOf" srcId="{357D0CBF-B39F-4905-89B6-361CB4A986AE}" destId="{5655A7AE-253D-4A86-8957-552B340A2754}" srcOrd="2" destOrd="0" presId="urn:microsoft.com/office/officeart/2005/8/layout/hierarchy1"/>
    <dgm:cxn modelId="{E35CB038-1072-4717-AC91-2F2BA77C1E47}" type="presParOf" srcId="{357D0CBF-B39F-4905-89B6-361CB4A986AE}" destId="{27FF8ACA-207D-4158-B1BA-25157677A93E}" srcOrd="3" destOrd="0" presId="urn:microsoft.com/office/officeart/2005/8/layout/hierarchy1"/>
    <dgm:cxn modelId="{8F00F3C7-1621-419B-84E6-592597933293}" type="presParOf" srcId="{27FF8ACA-207D-4158-B1BA-25157677A93E}" destId="{83CBFF51-0FAF-4F30-91DA-F155D820EAC3}" srcOrd="0" destOrd="0" presId="urn:microsoft.com/office/officeart/2005/8/layout/hierarchy1"/>
    <dgm:cxn modelId="{192A4600-0B03-4721-A89D-509C6F2519CC}" type="presParOf" srcId="{83CBFF51-0FAF-4F30-91DA-F155D820EAC3}" destId="{9DCD0A43-4488-4A2B-86F4-BE060873EDF0}" srcOrd="0" destOrd="0" presId="urn:microsoft.com/office/officeart/2005/8/layout/hierarchy1"/>
    <dgm:cxn modelId="{CE93F964-9410-479C-98C3-2B3917F7818F}" type="presParOf" srcId="{83CBFF51-0FAF-4F30-91DA-F155D820EAC3}" destId="{90B8BB92-0C81-48FD-A012-1EC928B7211D}" srcOrd="1" destOrd="0" presId="urn:microsoft.com/office/officeart/2005/8/layout/hierarchy1"/>
    <dgm:cxn modelId="{CDB481B3-3AA9-4ECE-BFCC-03158E9387D5}"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4D342232-95A3-4C38-9A0D-C1408E48D2EB}" type="presOf" srcId="{C5E4FF1A-2BC2-4C0E-9F28-7642E9C21008}" destId="{441EFDE4-3666-4F5D-AD71-7D183630BE95}" srcOrd="0" destOrd="0" presId="urn:microsoft.com/office/officeart/2005/8/layout/hierarchy1"/>
    <dgm:cxn modelId="{53BC93D3-5FD1-41CE-9D44-3D8A448E35DF}" type="presOf" srcId="{1E5522AC-BA33-4FD0-9F6E-C42B7486041E}" destId="{937E2268-6F62-4C4C-BE37-87EBD77D830D}" srcOrd="0" destOrd="0" presId="urn:microsoft.com/office/officeart/2005/8/layout/hierarchy1"/>
    <dgm:cxn modelId="{785D49E0-40F1-4323-AAD6-7F6A65BA01C0}" type="presOf" srcId="{6A058A1E-3CB5-46F0-9355-AADDE08ED25E}" destId="{90B8BB92-0C81-48FD-A012-1EC928B7211D}" srcOrd="0" destOrd="0" presId="urn:microsoft.com/office/officeart/2005/8/layout/hierarchy1"/>
    <dgm:cxn modelId="{8F992B7D-1DCD-4E1E-8C73-595F92EA217A}" type="presOf" srcId="{7249591D-5F67-4EB7-9D5D-AC0121403ED6}" destId="{6440AA80-F407-4044-A24F-1A68109A46DF}"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CF16D227-F957-4649-8FAC-EF2B4C40B486}" type="presOf" srcId="{C38FB3D0-7ADF-4784-9B38-33E52205229B}" destId="{5655A7AE-253D-4A86-8957-552B340A2754}" srcOrd="0" destOrd="0" presId="urn:microsoft.com/office/officeart/2005/8/layout/hierarchy1"/>
    <dgm:cxn modelId="{6FED6A8C-B880-48C6-8A4E-AA639D12993C}" type="presOf" srcId="{475F5D0C-3A20-4D24-A8C8-E459632D0F9D}" destId="{A6EF7840-4C39-41B6-AA21-7C36293BD85D}"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7674050E-EB8E-4457-A5FB-CB7C86B11B02}" srcId="{475F5D0C-3A20-4D24-A8C8-E459632D0F9D}" destId="{1E5522AC-BA33-4FD0-9F6E-C42B7486041E}" srcOrd="0" destOrd="0" parTransId="{C5E4FF1A-2BC2-4C0E-9F28-7642E9C21008}" sibTransId="{FE44D8B7-DB4A-46A5-B518-67D5021F8F1F}"/>
    <dgm:cxn modelId="{6F8700BD-85E8-4A7B-B04A-F8D893847057}" type="presParOf" srcId="{6440AA80-F407-4044-A24F-1A68109A46DF}" destId="{5BB494D0-3D43-4F29-98B5-1E7B499F6F6E}" srcOrd="0" destOrd="0" presId="urn:microsoft.com/office/officeart/2005/8/layout/hierarchy1"/>
    <dgm:cxn modelId="{7686CDDE-3AED-48A2-ADC0-AE37A28F0356}" type="presParOf" srcId="{5BB494D0-3D43-4F29-98B5-1E7B499F6F6E}" destId="{17C2E3B5-5B6F-41E2-A787-0313D5E79BC0}" srcOrd="0" destOrd="0" presId="urn:microsoft.com/office/officeart/2005/8/layout/hierarchy1"/>
    <dgm:cxn modelId="{230F18D8-08DE-432B-AE36-4690E4DEB26C}" type="presParOf" srcId="{17C2E3B5-5B6F-41E2-A787-0313D5E79BC0}" destId="{62FE91DF-6D60-492E-9AA1-1BA31F2660C5}" srcOrd="0" destOrd="0" presId="urn:microsoft.com/office/officeart/2005/8/layout/hierarchy1"/>
    <dgm:cxn modelId="{B4715A9A-2538-44EB-9E23-76523D20E64E}" type="presParOf" srcId="{17C2E3B5-5B6F-41E2-A787-0313D5E79BC0}" destId="{A6EF7840-4C39-41B6-AA21-7C36293BD85D}" srcOrd="1" destOrd="0" presId="urn:microsoft.com/office/officeart/2005/8/layout/hierarchy1"/>
    <dgm:cxn modelId="{F089B419-C6DD-41A2-BC71-BCA70B2BA918}" type="presParOf" srcId="{5BB494D0-3D43-4F29-98B5-1E7B499F6F6E}" destId="{357D0CBF-B39F-4905-89B6-361CB4A986AE}" srcOrd="1" destOrd="0" presId="urn:microsoft.com/office/officeart/2005/8/layout/hierarchy1"/>
    <dgm:cxn modelId="{F3F523F8-283D-4175-A6CA-A820B848F792}" type="presParOf" srcId="{357D0CBF-B39F-4905-89B6-361CB4A986AE}" destId="{441EFDE4-3666-4F5D-AD71-7D183630BE95}" srcOrd="0" destOrd="0" presId="urn:microsoft.com/office/officeart/2005/8/layout/hierarchy1"/>
    <dgm:cxn modelId="{9268FBAD-7C6D-45A8-BE7B-401A2C266081}" type="presParOf" srcId="{357D0CBF-B39F-4905-89B6-361CB4A986AE}" destId="{54002B18-FFDD-4E3B-B485-D0EA057AA0C7}" srcOrd="1" destOrd="0" presId="urn:microsoft.com/office/officeart/2005/8/layout/hierarchy1"/>
    <dgm:cxn modelId="{12C60C6A-DECC-4AB3-BB4A-812E66054493}" type="presParOf" srcId="{54002B18-FFDD-4E3B-B485-D0EA057AA0C7}" destId="{98028B0B-2199-4DBD-AA3C-2865AFEC0852}" srcOrd="0" destOrd="0" presId="urn:microsoft.com/office/officeart/2005/8/layout/hierarchy1"/>
    <dgm:cxn modelId="{7A46F706-B6A9-4BCC-B01D-A39E30FFCFD7}" type="presParOf" srcId="{98028B0B-2199-4DBD-AA3C-2865AFEC0852}" destId="{FCEAECF8-F83F-4F0E-8136-3C6E2CCBE8AA}" srcOrd="0" destOrd="0" presId="urn:microsoft.com/office/officeart/2005/8/layout/hierarchy1"/>
    <dgm:cxn modelId="{321B54C7-1E82-4C27-82B3-95D297972FA9}" type="presParOf" srcId="{98028B0B-2199-4DBD-AA3C-2865AFEC0852}" destId="{937E2268-6F62-4C4C-BE37-87EBD77D830D}" srcOrd="1" destOrd="0" presId="urn:microsoft.com/office/officeart/2005/8/layout/hierarchy1"/>
    <dgm:cxn modelId="{5891A4EB-1719-48C3-B340-F699A928B3A8}" type="presParOf" srcId="{54002B18-FFDD-4E3B-B485-D0EA057AA0C7}" destId="{B935966A-231D-4739-9B55-DDCF4416BF18}" srcOrd="1" destOrd="0" presId="urn:microsoft.com/office/officeart/2005/8/layout/hierarchy1"/>
    <dgm:cxn modelId="{8CBB18CD-57EF-4CBE-AED7-1433746A119D}" type="presParOf" srcId="{357D0CBF-B39F-4905-89B6-361CB4A986AE}" destId="{5655A7AE-253D-4A86-8957-552B340A2754}" srcOrd="2" destOrd="0" presId="urn:microsoft.com/office/officeart/2005/8/layout/hierarchy1"/>
    <dgm:cxn modelId="{64FDBA52-D92B-413F-B161-1D0D4736A643}" type="presParOf" srcId="{357D0CBF-B39F-4905-89B6-361CB4A986AE}" destId="{27FF8ACA-207D-4158-B1BA-25157677A93E}" srcOrd="3" destOrd="0" presId="urn:microsoft.com/office/officeart/2005/8/layout/hierarchy1"/>
    <dgm:cxn modelId="{4A37B4E4-BBB3-4CA1-A07D-3FA9882C0860}" type="presParOf" srcId="{27FF8ACA-207D-4158-B1BA-25157677A93E}" destId="{83CBFF51-0FAF-4F30-91DA-F155D820EAC3}" srcOrd="0" destOrd="0" presId="urn:microsoft.com/office/officeart/2005/8/layout/hierarchy1"/>
    <dgm:cxn modelId="{A6FEFB11-CA6F-4440-860D-7C1765FD682A}" type="presParOf" srcId="{83CBFF51-0FAF-4F30-91DA-F155D820EAC3}" destId="{9DCD0A43-4488-4A2B-86F4-BE060873EDF0}" srcOrd="0" destOrd="0" presId="urn:microsoft.com/office/officeart/2005/8/layout/hierarchy1"/>
    <dgm:cxn modelId="{9903CAB8-147B-4ABA-9144-F32C22A6CCDC}" type="presParOf" srcId="{83CBFF51-0FAF-4F30-91DA-F155D820EAC3}" destId="{90B8BB92-0C81-48FD-A012-1EC928B7211D}" srcOrd="1" destOrd="0" presId="urn:microsoft.com/office/officeart/2005/8/layout/hierarchy1"/>
    <dgm:cxn modelId="{5838E1F3-AFF3-4F86-8C0B-467BC968D896}"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C40676C0-7F7B-4FB5-9565-F56AC6A6FED9}" type="presOf" srcId="{1E5522AC-BA33-4FD0-9F6E-C42B7486041E}" destId="{937E2268-6F62-4C4C-BE37-87EBD77D830D}" srcOrd="0" destOrd="0" presId="urn:microsoft.com/office/officeart/2005/8/layout/hierarchy1"/>
    <dgm:cxn modelId="{94C7B8FA-1074-4028-B7BF-B8F667633F30}" type="presOf" srcId="{475F5D0C-3A20-4D24-A8C8-E459632D0F9D}" destId="{A6EF7840-4C39-41B6-AA21-7C36293BD85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27C06880-FD59-4F60-B4D3-4571EA2B5F0B}" type="presOf" srcId="{C5E4FF1A-2BC2-4C0E-9F28-7642E9C21008}" destId="{441EFDE4-3666-4F5D-AD71-7D183630BE95}" srcOrd="0" destOrd="0" presId="urn:microsoft.com/office/officeart/2005/8/layout/hierarchy1"/>
    <dgm:cxn modelId="{70D6B32D-1857-45E3-A63D-0C3D01F3B33C}"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DB5955E4-E3B7-4488-83A8-5EDCD07FD66D}" type="presOf" srcId="{7249591D-5F67-4EB7-9D5D-AC0121403ED6}" destId="{6440AA80-F407-4044-A24F-1A68109A46DF}" srcOrd="0" destOrd="0" presId="urn:microsoft.com/office/officeart/2005/8/layout/hierarchy1"/>
    <dgm:cxn modelId="{E4D603C4-697D-4F40-98A7-A7C0428DC434}" type="presOf" srcId="{6A058A1E-3CB5-46F0-9355-AADDE08ED25E}" destId="{90B8BB92-0C81-48FD-A012-1EC928B7211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31CFB467-4DA6-42DC-A054-07D413E49DB6}" type="presParOf" srcId="{6440AA80-F407-4044-A24F-1A68109A46DF}" destId="{5BB494D0-3D43-4F29-98B5-1E7B499F6F6E}" srcOrd="0" destOrd="0" presId="urn:microsoft.com/office/officeart/2005/8/layout/hierarchy1"/>
    <dgm:cxn modelId="{BBE4A97F-B3E6-4D5B-BD56-7425BAF57E13}" type="presParOf" srcId="{5BB494D0-3D43-4F29-98B5-1E7B499F6F6E}" destId="{17C2E3B5-5B6F-41E2-A787-0313D5E79BC0}" srcOrd="0" destOrd="0" presId="urn:microsoft.com/office/officeart/2005/8/layout/hierarchy1"/>
    <dgm:cxn modelId="{37F08CE0-42F9-4EB0-871A-94F418ACE91B}" type="presParOf" srcId="{17C2E3B5-5B6F-41E2-A787-0313D5E79BC0}" destId="{62FE91DF-6D60-492E-9AA1-1BA31F2660C5}" srcOrd="0" destOrd="0" presId="urn:microsoft.com/office/officeart/2005/8/layout/hierarchy1"/>
    <dgm:cxn modelId="{E2BC8992-1783-410B-9836-7FCC5290C56B}" type="presParOf" srcId="{17C2E3B5-5B6F-41E2-A787-0313D5E79BC0}" destId="{A6EF7840-4C39-41B6-AA21-7C36293BD85D}" srcOrd="1" destOrd="0" presId="urn:microsoft.com/office/officeart/2005/8/layout/hierarchy1"/>
    <dgm:cxn modelId="{C27AA64B-63F2-4108-99FB-C4A200260A68}" type="presParOf" srcId="{5BB494D0-3D43-4F29-98B5-1E7B499F6F6E}" destId="{357D0CBF-B39F-4905-89B6-361CB4A986AE}" srcOrd="1" destOrd="0" presId="urn:microsoft.com/office/officeart/2005/8/layout/hierarchy1"/>
    <dgm:cxn modelId="{EDC0DC59-F587-4A80-883E-D35AEEC8E638}" type="presParOf" srcId="{357D0CBF-B39F-4905-89B6-361CB4A986AE}" destId="{441EFDE4-3666-4F5D-AD71-7D183630BE95}" srcOrd="0" destOrd="0" presId="urn:microsoft.com/office/officeart/2005/8/layout/hierarchy1"/>
    <dgm:cxn modelId="{BADFBDF1-5E2B-43DA-B105-D739CC71A6CA}" type="presParOf" srcId="{357D0CBF-B39F-4905-89B6-361CB4A986AE}" destId="{54002B18-FFDD-4E3B-B485-D0EA057AA0C7}" srcOrd="1" destOrd="0" presId="urn:microsoft.com/office/officeart/2005/8/layout/hierarchy1"/>
    <dgm:cxn modelId="{A793B26B-E60F-4306-A649-DA910269D3DF}" type="presParOf" srcId="{54002B18-FFDD-4E3B-B485-D0EA057AA0C7}" destId="{98028B0B-2199-4DBD-AA3C-2865AFEC0852}" srcOrd="0" destOrd="0" presId="urn:microsoft.com/office/officeart/2005/8/layout/hierarchy1"/>
    <dgm:cxn modelId="{4C96B0DD-8929-4894-B0D4-D8575246FCD9}" type="presParOf" srcId="{98028B0B-2199-4DBD-AA3C-2865AFEC0852}" destId="{FCEAECF8-F83F-4F0E-8136-3C6E2CCBE8AA}" srcOrd="0" destOrd="0" presId="urn:microsoft.com/office/officeart/2005/8/layout/hierarchy1"/>
    <dgm:cxn modelId="{BA40B3A9-0C83-4551-9AD3-3935A7830857}" type="presParOf" srcId="{98028B0B-2199-4DBD-AA3C-2865AFEC0852}" destId="{937E2268-6F62-4C4C-BE37-87EBD77D830D}" srcOrd="1" destOrd="0" presId="urn:microsoft.com/office/officeart/2005/8/layout/hierarchy1"/>
    <dgm:cxn modelId="{5B8EF020-9A19-4E96-80F9-C3D906174775}" type="presParOf" srcId="{54002B18-FFDD-4E3B-B485-D0EA057AA0C7}" destId="{B935966A-231D-4739-9B55-DDCF4416BF18}" srcOrd="1" destOrd="0" presId="urn:microsoft.com/office/officeart/2005/8/layout/hierarchy1"/>
    <dgm:cxn modelId="{4FEACBFE-D4EF-4EBC-916D-9A79FA513147}" type="presParOf" srcId="{357D0CBF-B39F-4905-89B6-361CB4A986AE}" destId="{5655A7AE-253D-4A86-8957-552B340A2754}" srcOrd="2" destOrd="0" presId="urn:microsoft.com/office/officeart/2005/8/layout/hierarchy1"/>
    <dgm:cxn modelId="{08FB4D56-F36D-466D-A500-B99EC287D8EB}" type="presParOf" srcId="{357D0CBF-B39F-4905-89B6-361CB4A986AE}" destId="{27FF8ACA-207D-4158-B1BA-25157677A93E}" srcOrd="3" destOrd="0" presId="urn:microsoft.com/office/officeart/2005/8/layout/hierarchy1"/>
    <dgm:cxn modelId="{2603AAEA-CF37-4630-8240-501F0A80139A}" type="presParOf" srcId="{27FF8ACA-207D-4158-B1BA-25157677A93E}" destId="{83CBFF51-0FAF-4F30-91DA-F155D820EAC3}" srcOrd="0" destOrd="0" presId="urn:microsoft.com/office/officeart/2005/8/layout/hierarchy1"/>
    <dgm:cxn modelId="{342C4DFB-13A7-439A-9218-B06121719EE9}" type="presParOf" srcId="{83CBFF51-0FAF-4F30-91DA-F155D820EAC3}" destId="{9DCD0A43-4488-4A2B-86F4-BE060873EDF0}" srcOrd="0" destOrd="0" presId="urn:microsoft.com/office/officeart/2005/8/layout/hierarchy1"/>
    <dgm:cxn modelId="{664A7C6B-F0E9-4F63-BB83-E4E0A0146581}" type="presParOf" srcId="{83CBFF51-0FAF-4F30-91DA-F155D820EAC3}" destId="{90B8BB92-0C81-48FD-A012-1EC928B7211D}" srcOrd="1" destOrd="0" presId="urn:microsoft.com/office/officeart/2005/8/layout/hierarchy1"/>
    <dgm:cxn modelId="{841B4314-B8FB-4F6F-ABEE-9A9F2F817827}"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DECF7B59-29D9-462F-812A-D73B528ED304}" type="presOf" srcId="{6A058A1E-3CB5-46F0-9355-AADDE08ED25E}" destId="{90B8BB92-0C81-48FD-A012-1EC928B7211D}" srcOrd="0" destOrd="0" presId="urn:microsoft.com/office/officeart/2005/8/layout/hierarchy1"/>
    <dgm:cxn modelId="{30030C9A-6F82-4C2D-AFF4-3150BCE2CA4D}" type="presOf" srcId="{475F5D0C-3A20-4D24-A8C8-E459632D0F9D}" destId="{A6EF7840-4C39-41B6-AA21-7C36293BD85D}" srcOrd="0" destOrd="0" presId="urn:microsoft.com/office/officeart/2005/8/layout/hierarchy1"/>
    <dgm:cxn modelId="{82312146-D96C-40AE-8F34-09D8B1C4213D}" type="presOf" srcId="{7249591D-5F67-4EB7-9D5D-AC0121403ED6}" destId="{6440AA80-F407-4044-A24F-1A68109A46DF}" srcOrd="0" destOrd="0" presId="urn:microsoft.com/office/officeart/2005/8/layout/hierarchy1"/>
    <dgm:cxn modelId="{9C446324-FF22-4984-A087-34C39AC2E41F}" type="presOf" srcId="{C5E4FF1A-2BC2-4C0E-9F28-7642E9C21008}" destId="{441EFDE4-3666-4F5D-AD71-7D183630BE95}"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EA9B7F46-DFAC-4CA2-A30A-4E59921FFB50}"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B6FCD4DE-7CE5-4134-8C1E-CDC100D17EB4}" type="presOf" srcId="{1E5522AC-BA33-4FD0-9F6E-C42B7486041E}" destId="{937E2268-6F62-4C4C-BE37-87EBD77D830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59D35539-BFAC-433B-9E5A-D6520014E21A}" type="presParOf" srcId="{6440AA80-F407-4044-A24F-1A68109A46DF}" destId="{5BB494D0-3D43-4F29-98B5-1E7B499F6F6E}" srcOrd="0" destOrd="0" presId="urn:microsoft.com/office/officeart/2005/8/layout/hierarchy1"/>
    <dgm:cxn modelId="{FA938252-399E-4DE6-B64F-3F636A8CB591}" type="presParOf" srcId="{5BB494D0-3D43-4F29-98B5-1E7B499F6F6E}" destId="{17C2E3B5-5B6F-41E2-A787-0313D5E79BC0}" srcOrd="0" destOrd="0" presId="urn:microsoft.com/office/officeart/2005/8/layout/hierarchy1"/>
    <dgm:cxn modelId="{4FE6D9FA-8060-4C45-A746-600E92A7AB0D}" type="presParOf" srcId="{17C2E3B5-5B6F-41E2-A787-0313D5E79BC0}" destId="{62FE91DF-6D60-492E-9AA1-1BA31F2660C5}" srcOrd="0" destOrd="0" presId="urn:microsoft.com/office/officeart/2005/8/layout/hierarchy1"/>
    <dgm:cxn modelId="{2811C05C-2157-4729-935F-19515DA377BF}" type="presParOf" srcId="{17C2E3B5-5B6F-41E2-A787-0313D5E79BC0}" destId="{A6EF7840-4C39-41B6-AA21-7C36293BD85D}" srcOrd="1" destOrd="0" presId="urn:microsoft.com/office/officeart/2005/8/layout/hierarchy1"/>
    <dgm:cxn modelId="{D540773C-5454-4BE6-8D2A-1CF8026BAB5F}" type="presParOf" srcId="{5BB494D0-3D43-4F29-98B5-1E7B499F6F6E}" destId="{357D0CBF-B39F-4905-89B6-361CB4A986AE}" srcOrd="1" destOrd="0" presId="urn:microsoft.com/office/officeart/2005/8/layout/hierarchy1"/>
    <dgm:cxn modelId="{829E2685-BE85-4DC9-96DF-F4367D41F2C2}" type="presParOf" srcId="{357D0CBF-B39F-4905-89B6-361CB4A986AE}" destId="{441EFDE4-3666-4F5D-AD71-7D183630BE95}" srcOrd="0" destOrd="0" presId="urn:microsoft.com/office/officeart/2005/8/layout/hierarchy1"/>
    <dgm:cxn modelId="{CB5E8167-7F79-4C60-869F-BB332295756A}" type="presParOf" srcId="{357D0CBF-B39F-4905-89B6-361CB4A986AE}" destId="{54002B18-FFDD-4E3B-B485-D0EA057AA0C7}" srcOrd="1" destOrd="0" presId="urn:microsoft.com/office/officeart/2005/8/layout/hierarchy1"/>
    <dgm:cxn modelId="{710B2795-D4B9-4896-87CF-E6E7DD6F3443}" type="presParOf" srcId="{54002B18-FFDD-4E3B-B485-D0EA057AA0C7}" destId="{98028B0B-2199-4DBD-AA3C-2865AFEC0852}" srcOrd="0" destOrd="0" presId="urn:microsoft.com/office/officeart/2005/8/layout/hierarchy1"/>
    <dgm:cxn modelId="{61608FCD-4042-4FF3-8D50-C17D9E417BD2}" type="presParOf" srcId="{98028B0B-2199-4DBD-AA3C-2865AFEC0852}" destId="{FCEAECF8-F83F-4F0E-8136-3C6E2CCBE8AA}" srcOrd="0" destOrd="0" presId="urn:microsoft.com/office/officeart/2005/8/layout/hierarchy1"/>
    <dgm:cxn modelId="{96CDD856-FF1A-4DAE-9FC3-7F492823AE90}" type="presParOf" srcId="{98028B0B-2199-4DBD-AA3C-2865AFEC0852}" destId="{937E2268-6F62-4C4C-BE37-87EBD77D830D}" srcOrd="1" destOrd="0" presId="urn:microsoft.com/office/officeart/2005/8/layout/hierarchy1"/>
    <dgm:cxn modelId="{75CF64C4-DA60-4FEA-8486-AB8CA0220332}" type="presParOf" srcId="{54002B18-FFDD-4E3B-B485-D0EA057AA0C7}" destId="{B935966A-231D-4739-9B55-DDCF4416BF18}" srcOrd="1" destOrd="0" presId="urn:microsoft.com/office/officeart/2005/8/layout/hierarchy1"/>
    <dgm:cxn modelId="{4F571550-9E74-4EFB-8BCE-03A3F246B304}" type="presParOf" srcId="{357D0CBF-B39F-4905-89B6-361CB4A986AE}" destId="{5655A7AE-253D-4A86-8957-552B340A2754}" srcOrd="2" destOrd="0" presId="urn:microsoft.com/office/officeart/2005/8/layout/hierarchy1"/>
    <dgm:cxn modelId="{B72A252E-8A27-45E3-992A-6D8FA1EB5BED}" type="presParOf" srcId="{357D0CBF-B39F-4905-89B6-361CB4A986AE}" destId="{27FF8ACA-207D-4158-B1BA-25157677A93E}" srcOrd="3" destOrd="0" presId="urn:microsoft.com/office/officeart/2005/8/layout/hierarchy1"/>
    <dgm:cxn modelId="{5B822C61-5637-43C8-8420-E5FA3C1347EA}" type="presParOf" srcId="{27FF8ACA-207D-4158-B1BA-25157677A93E}" destId="{83CBFF51-0FAF-4F30-91DA-F155D820EAC3}" srcOrd="0" destOrd="0" presId="urn:microsoft.com/office/officeart/2005/8/layout/hierarchy1"/>
    <dgm:cxn modelId="{F1CF2A8A-BFFB-48AF-AF09-8774E0BFA0E6}" type="presParOf" srcId="{83CBFF51-0FAF-4F30-91DA-F155D820EAC3}" destId="{9DCD0A43-4488-4A2B-86F4-BE060873EDF0}" srcOrd="0" destOrd="0" presId="urn:microsoft.com/office/officeart/2005/8/layout/hierarchy1"/>
    <dgm:cxn modelId="{5F8B4A0F-4F5B-4FC1-9D91-4F49C25F63C8}" type="presParOf" srcId="{83CBFF51-0FAF-4F30-91DA-F155D820EAC3}" destId="{90B8BB92-0C81-48FD-A012-1EC928B7211D}" srcOrd="1" destOrd="0" presId="urn:microsoft.com/office/officeart/2005/8/layout/hierarchy1"/>
    <dgm:cxn modelId="{56ACC3B8-6517-425D-94AC-24F1CCB8C77A}"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41173EAE-9AD5-4F6D-AE08-16069F5518BE}" type="presOf" srcId="{7249591D-5F67-4EB7-9D5D-AC0121403ED6}" destId="{6440AA80-F407-4044-A24F-1A68109A46DF}" srcOrd="0" destOrd="0" presId="urn:microsoft.com/office/officeart/2005/8/layout/hierarchy1"/>
    <dgm:cxn modelId="{D6CC60F4-102F-4F44-B48C-8E4925C80192}" type="presOf" srcId="{6A058A1E-3CB5-46F0-9355-AADDE08ED25E}" destId="{90B8BB92-0C81-48FD-A012-1EC928B7211D}" srcOrd="0" destOrd="0" presId="urn:microsoft.com/office/officeart/2005/8/layout/hierarchy1"/>
    <dgm:cxn modelId="{EF603641-A680-488F-93E9-C2AF0F5638ED}" type="presOf" srcId="{C5E4FF1A-2BC2-4C0E-9F28-7642E9C21008}" destId="{441EFDE4-3666-4F5D-AD71-7D183630BE95}"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332943C1-A56A-45E0-A93E-1416959AA9C3}" type="presOf" srcId="{1E5522AC-BA33-4FD0-9F6E-C42B7486041E}" destId="{937E2268-6F62-4C4C-BE37-87EBD77D830D}" srcOrd="0" destOrd="0" presId="urn:microsoft.com/office/officeart/2005/8/layout/hierarchy1"/>
    <dgm:cxn modelId="{CC7242DE-E3CD-4BC1-8A88-4DF4FB4625C1}" type="presOf" srcId="{C38FB3D0-7ADF-4784-9B38-33E52205229B}" destId="{5655A7AE-253D-4A86-8957-552B340A2754}"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5B81CFBE-779E-4B24-8281-8413A1443F5E}" type="presOf" srcId="{475F5D0C-3A20-4D24-A8C8-E459632D0F9D}" destId="{A6EF7840-4C39-41B6-AA21-7C36293BD85D}"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EE8C0C14-977D-4E17-9CD1-201E8DFACDE6}" type="presParOf" srcId="{6440AA80-F407-4044-A24F-1A68109A46DF}" destId="{5BB494D0-3D43-4F29-98B5-1E7B499F6F6E}" srcOrd="0" destOrd="0" presId="urn:microsoft.com/office/officeart/2005/8/layout/hierarchy1"/>
    <dgm:cxn modelId="{784F4144-4F56-4358-BC44-F5032486CB1B}" type="presParOf" srcId="{5BB494D0-3D43-4F29-98B5-1E7B499F6F6E}" destId="{17C2E3B5-5B6F-41E2-A787-0313D5E79BC0}" srcOrd="0" destOrd="0" presId="urn:microsoft.com/office/officeart/2005/8/layout/hierarchy1"/>
    <dgm:cxn modelId="{5D9070BA-1AF9-4257-AC2F-FAE49524F0CA}" type="presParOf" srcId="{17C2E3B5-5B6F-41E2-A787-0313D5E79BC0}" destId="{62FE91DF-6D60-492E-9AA1-1BA31F2660C5}" srcOrd="0" destOrd="0" presId="urn:microsoft.com/office/officeart/2005/8/layout/hierarchy1"/>
    <dgm:cxn modelId="{32E3A5E1-E5E5-4076-BB4B-5F341D9B892D}" type="presParOf" srcId="{17C2E3B5-5B6F-41E2-A787-0313D5E79BC0}" destId="{A6EF7840-4C39-41B6-AA21-7C36293BD85D}" srcOrd="1" destOrd="0" presId="urn:microsoft.com/office/officeart/2005/8/layout/hierarchy1"/>
    <dgm:cxn modelId="{FCDA500F-0DF2-4679-A85E-EBD84730AE0A}" type="presParOf" srcId="{5BB494D0-3D43-4F29-98B5-1E7B499F6F6E}" destId="{357D0CBF-B39F-4905-89B6-361CB4A986AE}" srcOrd="1" destOrd="0" presId="urn:microsoft.com/office/officeart/2005/8/layout/hierarchy1"/>
    <dgm:cxn modelId="{66986443-9719-4E00-B747-5C13B9E86E25}" type="presParOf" srcId="{357D0CBF-B39F-4905-89B6-361CB4A986AE}" destId="{441EFDE4-3666-4F5D-AD71-7D183630BE95}" srcOrd="0" destOrd="0" presId="urn:microsoft.com/office/officeart/2005/8/layout/hierarchy1"/>
    <dgm:cxn modelId="{C41D471D-4A1A-4F3C-99EA-CDCC1092DB37}" type="presParOf" srcId="{357D0CBF-B39F-4905-89B6-361CB4A986AE}" destId="{54002B18-FFDD-4E3B-B485-D0EA057AA0C7}" srcOrd="1" destOrd="0" presId="urn:microsoft.com/office/officeart/2005/8/layout/hierarchy1"/>
    <dgm:cxn modelId="{C8C27750-1855-456B-AA4C-ED5154BBA38B}" type="presParOf" srcId="{54002B18-FFDD-4E3B-B485-D0EA057AA0C7}" destId="{98028B0B-2199-4DBD-AA3C-2865AFEC0852}" srcOrd="0" destOrd="0" presId="urn:microsoft.com/office/officeart/2005/8/layout/hierarchy1"/>
    <dgm:cxn modelId="{A86878C2-6527-4330-8D4E-5139CA3EDB92}" type="presParOf" srcId="{98028B0B-2199-4DBD-AA3C-2865AFEC0852}" destId="{FCEAECF8-F83F-4F0E-8136-3C6E2CCBE8AA}" srcOrd="0" destOrd="0" presId="urn:microsoft.com/office/officeart/2005/8/layout/hierarchy1"/>
    <dgm:cxn modelId="{A76DCFA0-79CF-49FA-A6A9-215BEEB0F2EC}" type="presParOf" srcId="{98028B0B-2199-4DBD-AA3C-2865AFEC0852}" destId="{937E2268-6F62-4C4C-BE37-87EBD77D830D}" srcOrd="1" destOrd="0" presId="urn:microsoft.com/office/officeart/2005/8/layout/hierarchy1"/>
    <dgm:cxn modelId="{9251286E-F819-4635-86EF-926AD9A45686}" type="presParOf" srcId="{54002B18-FFDD-4E3B-B485-D0EA057AA0C7}" destId="{B935966A-231D-4739-9B55-DDCF4416BF18}" srcOrd="1" destOrd="0" presId="urn:microsoft.com/office/officeart/2005/8/layout/hierarchy1"/>
    <dgm:cxn modelId="{755B4C7C-BEEC-4C2F-B742-B00AFA376651}" type="presParOf" srcId="{357D0CBF-B39F-4905-89B6-361CB4A986AE}" destId="{5655A7AE-253D-4A86-8957-552B340A2754}" srcOrd="2" destOrd="0" presId="urn:microsoft.com/office/officeart/2005/8/layout/hierarchy1"/>
    <dgm:cxn modelId="{B96C3682-A79C-4705-8E3F-4D2228763876}" type="presParOf" srcId="{357D0CBF-B39F-4905-89B6-361CB4A986AE}" destId="{27FF8ACA-207D-4158-B1BA-25157677A93E}" srcOrd="3" destOrd="0" presId="urn:microsoft.com/office/officeart/2005/8/layout/hierarchy1"/>
    <dgm:cxn modelId="{ED812681-A06B-4F87-8FF4-9C72F650A9ED}" type="presParOf" srcId="{27FF8ACA-207D-4158-B1BA-25157677A93E}" destId="{83CBFF51-0FAF-4F30-91DA-F155D820EAC3}" srcOrd="0" destOrd="0" presId="urn:microsoft.com/office/officeart/2005/8/layout/hierarchy1"/>
    <dgm:cxn modelId="{7A9C66D3-0480-4F7F-99DF-F71657B8CD2C}" type="presParOf" srcId="{83CBFF51-0FAF-4F30-91DA-F155D820EAC3}" destId="{9DCD0A43-4488-4A2B-86F4-BE060873EDF0}" srcOrd="0" destOrd="0" presId="urn:microsoft.com/office/officeart/2005/8/layout/hierarchy1"/>
    <dgm:cxn modelId="{3BD5B0FB-F4C2-4729-8995-4852C8702520}" type="presParOf" srcId="{83CBFF51-0FAF-4F30-91DA-F155D820EAC3}" destId="{90B8BB92-0C81-48FD-A012-1EC928B7211D}" srcOrd="1" destOrd="0" presId="urn:microsoft.com/office/officeart/2005/8/layout/hierarchy1"/>
    <dgm:cxn modelId="{79C1812C-6291-4CC5-AF2F-80D6F555526A}"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49591D-5F67-4EB7-9D5D-AC0121403ED6}" type="doc">
      <dgm:prSet loTypeId="urn:microsoft.com/office/officeart/2005/8/layout/hierarchy1" loCatId="hierarchy" qsTypeId="urn:microsoft.com/office/officeart/2005/8/quickstyle/3d5" qsCatId="3D" csTypeId="urn:microsoft.com/office/officeart/2005/8/colors/accent1_2" csCatId="accent1" phldr="1"/>
      <dgm:spPr/>
      <dgm:t>
        <a:bodyPr/>
        <a:lstStyle/>
        <a:p>
          <a:endParaRPr lang="en-US"/>
        </a:p>
      </dgm:t>
    </dgm:pt>
    <dgm:pt modelId="{475F5D0C-3A20-4D24-A8C8-E459632D0F9D}">
      <dgm:prSet phldrT="[Text]"/>
      <dgm:spPr/>
      <dgm:t>
        <a:bodyPr/>
        <a:lstStyle/>
        <a:p>
          <a:r>
            <a:rPr lang="en-US" dirty="0" smtClean="0"/>
            <a:t>Simplification</a:t>
          </a:r>
          <a:endParaRPr lang="en-US" dirty="0"/>
        </a:p>
      </dgm:t>
    </dgm:pt>
    <dgm:pt modelId="{63E9796B-D96E-4F4D-AE29-0D2A22EF1374}" type="parTrans" cxnId="{9DE5744F-C982-4844-8B39-ADF5B2D00296}">
      <dgm:prSet/>
      <dgm:spPr/>
      <dgm:t>
        <a:bodyPr/>
        <a:lstStyle/>
        <a:p>
          <a:endParaRPr lang="en-US"/>
        </a:p>
      </dgm:t>
    </dgm:pt>
    <dgm:pt modelId="{5D4BC05D-3E66-47F7-AB63-B8C56CE8937C}" type="sibTrans" cxnId="{9DE5744F-C982-4844-8B39-ADF5B2D00296}">
      <dgm:prSet/>
      <dgm:spPr/>
      <dgm:t>
        <a:bodyPr/>
        <a:lstStyle/>
        <a:p>
          <a:endParaRPr lang="en-US"/>
        </a:p>
      </dgm:t>
    </dgm:pt>
    <dgm:pt modelId="{1E5522AC-BA33-4FD0-9F6E-C42B7486041E}">
      <dgm:prSet phldrT="[Text]"/>
      <dgm:spPr>
        <a:solidFill>
          <a:srgbClr val="7AB8EC">
            <a:alpha val="90000"/>
          </a:srgbClr>
        </a:solidFill>
      </dgm:spPr>
      <dgm:t>
        <a:bodyPr/>
        <a:lstStyle/>
        <a:p>
          <a:r>
            <a:rPr lang="en-US" dirty="0" smtClean="0"/>
            <a:t>Infrastructure</a:t>
          </a:r>
          <a:endParaRPr lang="en-US" dirty="0"/>
        </a:p>
      </dgm:t>
    </dgm:pt>
    <dgm:pt modelId="{C5E4FF1A-2BC2-4C0E-9F28-7642E9C21008}" type="parTrans" cxnId="{7674050E-EB8E-4457-A5FB-CB7C86B11B02}">
      <dgm:prSet/>
      <dgm:spPr/>
      <dgm:t>
        <a:bodyPr/>
        <a:lstStyle/>
        <a:p>
          <a:endParaRPr lang="en-US"/>
        </a:p>
      </dgm:t>
    </dgm:pt>
    <dgm:pt modelId="{FE44D8B7-DB4A-46A5-B518-67D5021F8F1F}" type="sibTrans" cxnId="{7674050E-EB8E-4457-A5FB-CB7C86B11B02}">
      <dgm:prSet/>
      <dgm:spPr/>
      <dgm:t>
        <a:bodyPr/>
        <a:lstStyle/>
        <a:p>
          <a:endParaRPr lang="en-US"/>
        </a:p>
      </dgm:t>
    </dgm:pt>
    <dgm:pt modelId="{6A058A1E-3CB5-46F0-9355-AADDE08ED25E}">
      <dgm:prSet phldrT="[Text]"/>
      <dgm:spPr/>
      <dgm:t>
        <a:bodyPr/>
        <a:lstStyle/>
        <a:p>
          <a:r>
            <a:rPr lang="en-US" dirty="0" smtClean="0"/>
            <a:t>Administration</a:t>
          </a:r>
          <a:endParaRPr lang="en-US" dirty="0"/>
        </a:p>
      </dgm:t>
    </dgm:pt>
    <dgm:pt modelId="{C38FB3D0-7ADF-4784-9B38-33E52205229B}" type="parTrans" cxnId="{AC85FE0A-15E3-465E-8791-D83AEC115071}">
      <dgm:prSet/>
      <dgm:spPr/>
      <dgm:t>
        <a:bodyPr/>
        <a:lstStyle/>
        <a:p>
          <a:endParaRPr lang="en-US"/>
        </a:p>
      </dgm:t>
    </dgm:pt>
    <dgm:pt modelId="{B397CA8A-66A3-4AE6-A17A-C074D1B2FFF3}" type="sibTrans" cxnId="{AC85FE0A-15E3-465E-8791-D83AEC115071}">
      <dgm:prSet/>
      <dgm:spPr/>
      <dgm:t>
        <a:bodyPr/>
        <a:lstStyle/>
        <a:p>
          <a:endParaRPr lang="en-US"/>
        </a:p>
      </dgm:t>
    </dgm:pt>
    <dgm:pt modelId="{6440AA80-F407-4044-A24F-1A68109A46DF}" type="pres">
      <dgm:prSet presAssocID="{7249591D-5F67-4EB7-9D5D-AC0121403ED6}" presName="hierChild1" presStyleCnt="0">
        <dgm:presLayoutVars>
          <dgm:chPref val="1"/>
          <dgm:dir/>
          <dgm:animOne val="branch"/>
          <dgm:animLvl val="lvl"/>
          <dgm:resizeHandles/>
        </dgm:presLayoutVars>
      </dgm:prSet>
      <dgm:spPr/>
      <dgm:t>
        <a:bodyPr/>
        <a:lstStyle/>
        <a:p>
          <a:endParaRPr lang="en-US"/>
        </a:p>
      </dgm:t>
    </dgm:pt>
    <dgm:pt modelId="{5BB494D0-3D43-4F29-98B5-1E7B499F6F6E}" type="pres">
      <dgm:prSet presAssocID="{475F5D0C-3A20-4D24-A8C8-E459632D0F9D}" presName="hierRoot1" presStyleCnt="0"/>
      <dgm:spPr/>
    </dgm:pt>
    <dgm:pt modelId="{17C2E3B5-5B6F-41E2-A787-0313D5E79BC0}" type="pres">
      <dgm:prSet presAssocID="{475F5D0C-3A20-4D24-A8C8-E459632D0F9D}" presName="composite" presStyleCnt="0"/>
      <dgm:spPr/>
    </dgm:pt>
    <dgm:pt modelId="{62FE91DF-6D60-492E-9AA1-1BA31F2660C5}" type="pres">
      <dgm:prSet presAssocID="{475F5D0C-3A20-4D24-A8C8-E459632D0F9D}" presName="background" presStyleLbl="node0" presStyleIdx="0" presStyleCnt="1"/>
      <dgm:spPr/>
    </dgm:pt>
    <dgm:pt modelId="{A6EF7840-4C39-41B6-AA21-7C36293BD85D}" type="pres">
      <dgm:prSet presAssocID="{475F5D0C-3A20-4D24-A8C8-E459632D0F9D}" presName="text" presStyleLbl="fgAcc0" presStyleIdx="0" presStyleCnt="1">
        <dgm:presLayoutVars>
          <dgm:chPref val="3"/>
        </dgm:presLayoutVars>
      </dgm:prSet>
      <dgm:spPr/>
      <dgm:t>
        <a:bodyPr/>
        <a:lstStyle/>
        <a:p>
          <a:endParaRPr lang="en-US"/>
        </a:p>
      </dgm:t>
    </dgm:pt>
    <dgm:pt modelId="{357D0CBF-B39F-4905-89B6-361CB4A986AE}" type="pres">
      <dgm:prSet presAssocID="{475F5D0C-3A20-4D24-A8C8-E459632D0F9D}" presName="hierChild2" presStyleCnt="0"/>
      <dgm:spPr/>
    </dgm:pt>
    <dgm:pt modelId="{441EFDE4-3666-4F5D-AD71-7D183630BE95}" type="pres">
      <dgm:prSet presAssocID="{C5E4FF1A-2BC2-4C0E-9F28-7642E9C21008}" presName="Name10" presStyleLbl="parChTrans1D2" presStyleIdx="0" presStyleCnt="2"/>
      <dgm:spPr/>
      <dgm:t>
        <a:bodyPr/>
        <a:lstStyle/>
        <a:p>
          <a:endParaRPr lang="en-US"/>
        </a:p>
      </dgm:t>
    </dgm:pt>
    <dgm:pt modelId="{54002B18-FFDD-4E3B-B485-D0EA057AA0C7}" type="pres">
      <dgm:prSet presAssocID="{1E5522AC-BA33-4FD0-9F6E-C42B7486041E}" presName="hierRoot2" presStyleCnt="0"/>
      <dgm:spPr/>
    </dgm:pt>
    <dgm:pt modelId="{98028B0B-2199-4DBD-AA3C-2865AFEC0852}" type="pres">
      <dgm:prSet presAssocID="{1E5522AC-BA33-4FD0-9F6E-C42B7486041E}" presName="composite2" presStyleCnt="0"/>
      <dgm:spPr/>
    </dgm:pt>
    <dgm:pt modelId="{FCEAECF8-F83F-4F0E-8136-3C6E2CCBE8AA}" type="pres">
      <dgm:prSet presAssocID="{1E5522AC-BA33-4FD0-9F6E-C42B7486041E}" presName="background2" presStyleLbl="node2" presStyleIdx="0" presStyleCnt="2"/>
      <dgm:spPr/>
    </dgm:pt>
    <dgm:pt modelId="{937E2268-6F62-4C4C-BE37-87EBD77D830D}" type="pres">
      <dgm:prSet presAssocID="{1E5522AC-BA33-4FD0-9F6E-C42B7486041E}" presName="text2" presStyleLbl="fgAcc2" presStyleIdx="0" presStyleCnt="2" custLinFactNeighborY="6634">
        <dgm:presLayoutVars>
          <dgm:chPref val="3"/>
        </dgm:presLayoutVars>
      </dgm:prSet>
      <dgm:spPr/>
      <dgm:t>
        <a:bodyPr/>
        <a:lstStyle/>
        <a:p>
          <a:endParaRPr lang="en-US"/>
        </a:p>
      </dgm:t>
    </dgm:pt>
    <dgm:pt modelId="{B935966A-231D-4739-9B55-DDCF4416BF18}" type="pres">
      <dgm:prSet presAssocID="{1E5522AC-BA33-4FD0-9F6E-C42B7486041E}" presName="hierChild3" presStyleCnt="0"/>
      <dgm:spPr/>
    </dgm:pt>
    <dgm:pt modelId="{5655A7AE-253D-4A86-8957-552B340A2754}" type="pres">
      <dgm:prSet presAssocID="{C38FB3D0-7ADF-4784-9B38-33E52205229B}" presName="Name10" presStyleLbl="parChTrans1D2" presStyleIdx="1" presStyleCnt="2"/>
      <dgm:spPr/>
      <dgm:t>
        <a:bodyPr/>
        <a:lstStyle/>
        <a:p>
          <a:endParaRPr lang="en-US"/>
        </a:p>
      </dgm:t>
    </dgm:pt>
    <dgm:pt modelId="{27FF8ACA-207D-4158-B1BA-25157677A93E}" type="pres">
      <dgm:prSet presAssocID="{6A058A1E-3CB5-46F0-9355-AADDE08ED25E}" presName="hierRoot2" presStyleCnt="0"/>
      <dgm:spPr/>
    </dgm:pt>
    <dgm:pt modelId="{83CBFF51-0FAF-4F30-91DA-F155D820EAC3}" type="pres">
      <dgm:prSet presAssocID="{6A058A1E-3CB5-46F0-9355-AADDE08ED25E}" presName="composite2" presStyleCnt="0"/>
      <dgm:spPr/>
    </dgm:pt>
    <dgm:pt modelId="{9DCD0A43-4488-4A2B-86F4-BE060873EDF0}" type="pres">
      <dgm:prSet presAssocID="{6A058A1E-3CB5-46F0-9355-AADDE08ED25E}" presName="background2" presStyleLbl="node2" presStyleIdx="1" presStyleCnt="2"/>
      <dgm:spPr/>
      <dgm:t>
        <a:bodyPr/>
        <a:lstStyle/>
        <a:p>
          <a:endParaRPr lang="en-US"/>
        </a:p>
      </dgm:t>
    </dgm:pt>
    <dgm:pt modelId="{90B8BB92-0C81-48FD-A012-1EC928B7211D}" type="pres">
      <dgm:prSet presAssocID="{6A058A1E-3CB5-46F0-9355-AADDE08ED25E}" presName="text2" presStyleLbl="fgAcc2" presStyleIdx="1" presStyleCnt="2">
        <dgm:presLayoutVars>
          <dgm:chPref val="3"/>
        </dgm:presLayoutVars>
      </dgm:prSet>
      <dgm:spPr/>
      <dgm:t>
        <a:bodyPr/>
        <a:lstStyle/>
        <a:p>
          <a:endParaRPr lang="en-US"/>
        </a:p>
      </dgm:t>
    </dgm:pt>
    <dgm:pt modelId="{37424DC9-3B59-4454-B5F7-3C10A993E8E3}" type="pres">
      <dgm:prSet presAssocID="{6A058A1E-3CB5-46F0-9355-AADDE08ED25E}" presName="hierChild3" presStyleCnt="0"/>
      <dgm:spPr/>
    </dgm:pt>
  </dgm:ptLst>
  <dgm:cxnLst>
    <dgm:cxn modelId="{42567263-C267-41D0-90AD-C849CE5C6D32}" type="presOf" srcId="{1E5522AC-BA33-4FD0-9F6E-C42B7486041E}" destId="{937E2268-6F62-4C4C-BE37-87EBD77D830D}" srcOrd="0" destOrd="0" presId="urn:microsoft.com/office/officeart/2005/8/layout/hierarchy1"/>
    <dgm:cxn modelId="{9DE5744F-C982-4844-8B39-ADF5B2D00296}" srcId="{7249591D-5F67-4EB7-9D5D-AC0121403ED6}" destId="{475F5D0C-3A20-4D24-A8C8-E459632D0F9D}" srcOrd="0" destOrd="0" parTransId="{63E9796B-D96E-4F4D-AE29-0D2A22EF1374}" sibTransId="{5D4BC05D-3E66-47F7-AB63-B8C56CE8937C}"/>
    <dgm:cxn modelId="{4A04119F-B4D9-4DAE-8A6C-8A1A60B68F45}" type="presOf" srcId="{C5E4FF1A-2BC2-4C0E-9F28-7642E9C21008}" destId="{441EFDE4-3666-4F5D-AD71-7D183630BE95}" srcOrd="0" destOrd="0" presId="urn:microsoft.com/office/officeart/2005/8/layout/hierarchy1"/>
    <dgm:cxn modelId="{D877CEF3-A792-4B1A-8088-62FB117C3FA1}" type="presOf" srcId="{475F5D0C-3A20-4D24-A8C8-E459632D0F9D}" destId="{A6EF7840-4C39-41B6-AA21-7C36293BD85D}" srcOrd="0" destOrd="0" presId="urn:microsoft.com/office/officeart/2005/8/layout/hierarchy1"/>
    <dgm:cxn modelId="{43E12FA7-C510-44B0-A409-AF5AA19EC273}" type="presOf" srcId="{7249591D-5F67-4EB7-9D5D-AC0121403ED6}" destId="{6440AA80-F407-4044-A24F-1A68109A46DF}" srcOrd="0" destOrd="0" presId="urn:microsoft.com/office/officeart/2005/8/layout/hierarchy1"/>
    <dgm:cxn modelId="{AC85FE0A-15E3-465E-8791-D83AEC115071}" srcId="{475F5D0C-3A20-4D24-A8C8-E459632D0F9D}" destId="{6A058A1E-3CB5-46F0-9355-AADDE08ED25E}" srcOrd="1" destOrd="0" parTransId="{C38FB3D0-7ADF-4784-9B38-33E52205229B}" sibTransId="{B397CA8A-66A3-4AE6-A17A-C074D1B2FFF3}"/>
    <dgm:cxn modelId="{8C67DAC9-496C-4399-8A66-B3B2A8F499BB}" type="presOf" srcId="{C38FB3D0-7ADF-4784-9B38-33E52205229B}" destId="{5655A7AE-253D-4A86-8957-552B340A2754}" srcOrd="0" destOrd="0" presId="urn:microsoft.com/office/officeart/2005/8/layout/hierarchy1"/>
    <dgm:cxn modelId="{7674050E-EB8E-4457-A5FB-CB7C86B11B02}" srcId="{475F5D0C-3A20-4D24-A8C8-E459632D0F9D}" destId="{1E5522AC-BA33-4FD0-9F6E-C42B7486041E}" srcOrd="0" destOrd="0" parTransId="{C5E4FF1A-2BC2-4C0E-9F28-7642E9C21008}" sibTransId="{FE44D8B7-DB4A-46A5-B518-67D5021F8F1F}"/>
    <dgm:cxn modelId="{A731B3AE-6E94-4D8B-98ED-D2D1931A12EF}" type="presOf" srcId="{6A058A1E-3CB5-46F0-9355-AADDE08ED25E}" destId="{90B8BB92-0C81-48FD-A012-1EC928B7211D}" srcOrd="0" destOrd="0" presId="urn:microsoft.com/office/officeart/2005/8/layout/hierarchy1"/>
    <dgm:cxn modelId="{01AC7543-BF09-4513-A3F2-BCCB30FB04AE}" type="presParOf" srcId="{6440AA80-F407-4044-A24F-1A68109A46DF}" destId="{5BB494D0-3D43-4F29-98B5-1E7B499F6F6E}" srcOrd="0" destOrd="0" presId="urn:microsoft.com/office/officeart/2005/8/layout/hierarchy1"/>
    <dgm:cxn modelId="{0093C3F6-4F16-4E8E-9FA0-D1B806BC60E8}" type="presParOf" srcId="{5BB494D0-3D43-4F29-98B5-1E7B499F6F6E}" destId="{17C2E3B5-5B6F-41E2-A787-0313D5E79BC0}" srcOrd="0" destOrd="0" presId="urn:microsoft.com/office/officeart/2005/8/layout/hierarchy1"/>
    <dgm:cxn modelId="{6926914A-0EB0-4D57-B786-3357F4E0938F}" type="presParOf" srcId="{17C2E3B5-5B6F-41E2-A787-0313D5E79BC0}" destId="{62FE91DF-6D60-492E-9AA1-1BA31F2660C5}" srcOrd="0" destOrd="0" presId="urn:microsoft.com/office/officeart/2005/8/layout/hierarchy1"/>
    <dgm:cxn modelId="{1756A81D-880F-4EF9-B269-33C73BC64808}" type="presParOf" srcId="{17C2E3B5-5B6F-41E2-A787-0313D5E79BC0}" destId="{A6EF7840-4C39-41B6-AA21-7C36293BD85D}" srcOrd="1" destOrd="0" presId="urn:microsoft.com/office/officeart/2005/8/layout/hierarchy1"/>
    <dgm:cxn modelId="{DB1A7BA3-AE22-4B48-B69C-0F70C19BEFCA}" type="presParOf" srcId="{5BB494D0-3D43-4F29-98B5-1E7B499F6F6E}" destId="{357D0CBF-B39F-4905-89B6-361CB4A986AE}" srcOrd="1" destOrd="0" presId="urn:microsoft.com/office/officeart/2005/8/layout/hierarchy1"/>
    <dgm:cxn modelId="{3588EB46-A7D6-4749-90BD-84E27CB1B3F5}" type="presParOf" srcId="{357D0CBF-B39F-4905-89B6-361CB4A986AE}" destId="{441EFDE4-3666-4F5D-AD71-7D183630BE95}" srcOrd="0" destOrd="0" presId="urn:microsoft.com/office/officeart/2005/8/layout/hierarchy1"/>
    <dgm:cxn modelId="{782E641E-3A49-4615-B46E-488AC34545F7}" type="presParOf" srcId="{357D0CBF-B39F-4905-89B6-361CB4A986AE}" destId="{54002B18-FFDD-4E3B-B485-D0EA057AA0C7}" srcOrd="1" destOrd="0" presId="urn:microsoft.com/office/officeart/2005/8/layout/hierarchy1"/>
    <dgm:cxn modelId="{C93789C6-0308-41EE-8C50-ECA19A4A9BFB}" type="presParOf" srcId="{54002B18-FFDD-4E3B-B485-D0EA057AA0C7}" destId="{98028B0B-2199-4DBD-AA3C-2865AFEC0852}" srcOrd="0" destOrd="0" presId="urn:microsoft.com/office/officeart/2005/8/layout/hierarchy1"/>
    <dgm:cxn modelId="{1CF71277-581F-4EBD-AC52-2899C185B23C}" type="presParOf" srcId="{98028B0B-2199-4DBD-AA3C-2865AFEC0852}" destId="{FCEAECF8-F83F-4F0E-8136-3C6E2CCBE8AA}" srcOrd="0" destOrd="0" presId="urn:microsoft.com/office/officeart/2005/8/layout/hierarchy1"/>
    <dgm:cxn modelId="{E2A449C9-AD13-40C0-800C-078115683D6F}" type="presParOf" srcId="{98028B0B-2199-4DBD-AA3C-2865AFEC0852}" destId="{937E2268-6F62-4C4C-BE37-87EBD77D830D}" srcOrd="1" destOrd="0" presId="urn:microsoft.com/office/officeart/2005/8/layout/hierarchy1"/>
    <dgm:cxn modelId="{6CD9B4CF-C990-4324-864E-1580E5536ECF}" type="presParOf" srcId="{54002B18-FFDD-4E3B-B485-D0EA057AA0C7}" destId="{B935966A-231D-4739-9B55-DDCF4416BF18}" srcOrd="1" destOrd="0" presId="urn:microsoft.com/office/officeart/2005/8/layout/hierarchy1"/>
    <dgm:cxn modelId="{4CC49B7E-67D7-41B4-BF33-2D7EAA303D5A}" type="presParOf" srcId="{357D0CBF-B39F-4905-89B6-361CB4A986AE}" destId="{5655A7AE-253D-4A86-8957-552B340A2754}" srcOrd="2" destOrd="0" presId="urn:microsoft.com/office/officeart/2005/8/layout/hierarchy1"/>
    <dgm:cxn modelId="{A5E66565-F2A2-4CC7-B1AD-12DEBFDB59E3}" type="presParOf" srcId="{357D0CBF-B39F-4905-89B6-361CB4A986AE}" destId="{27FF8ACA-207D-4158-B1BA-25157677A93E}" srcOrd="3" destOrd="0" presId="urn:microsoft.com/office/officeart/2005/8/layout/hierarchy1"/>
    <dgm:cxn modelId="{607A3AC6-7137-4FA2-A5FB-4120C5ED0413}" type="presParOf" srcId="{27FF8ACA-207D-4158-B1BA-25157677A93E}" destId="{83CBFF51-0FAF-4F30-91DA-F155D820EAC3}" srcOrd="0" destOrd="0" presId="urn:microsoft.com/office/officeart/2005/8/layout/hierarchy1"/>
    <dgm:cxn modelId="{00CA2A10-2669-45BF-B42F-6AF54002C4C9}" type="presParOf" srcId="{83CBFF51-0FAF-4F30-91DA-F155D820EAC3}" destId="{9DCD0A43-4488-4A2B-86F4-BE060873EDF0}" srcOrd="0" destOrd="0" presId="urn:microsoft.com/office/officeart/2005/8/layout/hierarchy1"/>
    <dgm:cxn modelId="{62EF0F53-C100-43BD-BE06-885FEE8E1A34}" type="presParOf" srcId="{83CBFF51-0FAF-4F30-91DA-F155D820EAC3}" destId="{90B8BB92-0C81-48FD-A012-1EC928B7211D}" srcOrd="1" destOrd="0" presId="urn:microsoft.com/office/officeart/2005/8/layout/hierarchy1"/>
    <dgm:cxn modelId="{19CD1F46-5C5F-4AD1-9102-522902912A62}" type="presParOf" srcId="{27FF8ACA-207D-4158-B1BA-25157677A93E}" destId="{37424DC9-3B59-4454-B5F7-3C10A993E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5295811" y="1695319"/>
          <a:ext cx="1628642" cy="775085"/>
        </a:xfrm>
        <a:custGeom>
          <a:avLst/>
          <a:gdLst/>
          <a:ahLst/>
          <a:cxnLst/>
          <a:rect l="0" t="0" r="0" b="0"/>
          <a:pathLst>
            <a:path>
              <a:moveTo>
                <a:pt x="0" y="0"/>
              </a:moveTo>
              <a:lnTo>
                <a:pt x="0" y="528198"/>
              </a:lnTo>
              <a:lnTo>
                <a:pt x="1628642" y="528198"/>
              </a:lnTo>
              <a:lnTo>
                <a:pt x="1628642" y="77508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3667169" y="1695319"/>
          <a:ext cx="1628642" cy="775085"/>
        </a:xfrm>
        <a:custGeom>
          <a:avLst/>
          <a:gdLst/>
          <a:ahLst/>
          <a:cxnLst/>
          <a:rect l="0" t="0" r="0" b="0"/>
          <a:pathLst>
            <a:path>
              <a:moveTo>
                <a:pt x="1628642" y="0"/>
              </a:moveTo>
              <a:lnTo>
                <a:pt x="1628642" y="528198"/>
              </a:lnTo>
              <a:lnTo>
                <a:pt x="0" y="528198"/>
              </a:lnTo>
              <a:lnTo>
                <a:pt x="0" y="77508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3963286" y="3012"/>
          <a:ext cx="2665050" cy="169230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4259402" y="284323"/>
          <a:ext cx="2665050" cy="1692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Simplification</a:t>
          </a:r>
          <a:endParaRPr lang="en-US" sz="2900" kern="1200" dirty="0"/>
        </a:p>
      </dsp:txBody>
      <dsp:txXfrm>
        <a:off x="4308968" y="333889"/>
        <a:ext cx="2565918" cy="1593175"/>
      </dsp:txXfrm>
    </dsp:sp>
    <dsp:sp modelId="{FCEAECF8-F83F-4F0E-8136-3C6E2CCBE8AA}">
      <dsp:nvSpPr>
        <dsp:cNvPr id="0" name=""/>
        <dsp:cNvSpPr/>
      </dsp:nvSpPr>
      <dsp:spPr>
        <a:xfrm>
          <a:off x="2334644" y="2470405"/>
          <a:ext cx="2665050" cy="169230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2630760" y="2751716"/>
          <a:ext cx="2665050" cy="1692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Infrastructure</a:t>
          </a:r>
          <a:endParaRPr lang="en-US" sz="2900" kern="1200" dirty="0"/>
        </a:p>
      </dsp:txBody>
      <dsp:txXfrm>
        <a:off x="2680326" y="2801282"/>
        <a:ext cx="2565918" cy="1593175"/>
      </dsp:txXfrm>
    </dsp:sp>
    <dsp:sp modelId="{9DCD0A43-4488-4A2B-86F4-BE060873EDF0}">
      <dsp:nvSpPr>
        <dsp:cNvPr id="0" name=""/>
        <dsp:cNvSpPr/>
      </dsp:nvSpPr>
      <dsp:spPr>
        <a:xfrm>
          <a:off x="5591928" y="2470405"/>
          <a:ext cx="2665050" cy="169230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5888045" y="2751716"/>
          <a:ext cx="2665050" cy="1692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Administration</a:t>
          </a:r>
          <a:endParaRPr lang="en-US" sz="2900" kern="1200" dirty="0"/>
        </a:p>
      </dsp:txBody>
      <dsp:txXfrm>
        <a:off x="5937611" y="2801282"/>
        <a:ext cx="2565918" cy="15931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chemeClr val="tx1"/>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chemeClr val="tx1"/>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tx1">
            <a:alpha val="9000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chemeClr val="tx1"/>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chemeClr val="tx1"/>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chemeClr val="tx1"/>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chemeClr val="tx1"/>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chemeClr val="tx1"/>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chemeClr val="tx1"/>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62B91-AD8E-48BE-9C43-7D58A2FA2830}">
      <dsp:nvSpPr>
        <dsp:cNvPr id="0" name=""/>
        <dsp:cNvSpPr/>
      </dsp:nvSpPr>
      <dsp:spPr>
        <a:xfrm>
          <a:off x="0" y="207481"/>
          <a:ext cx="9100261" cy="725399"/>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rPr>
            <a:t>Assist with Migration of Objects</a:t>
          </a:r>
          <a:endParaRPr lang="en-US" sz="3100" b="1" kern="1200" dirty="0">
            <a:solidFill>
              <a:schemeClr val="bg1"/>
            </a:solidFill>
          </a:endParaRPr>
        </a:p>
      </dsp:txBody>
      <dsp:txXfrm>
        <a:off x="35411" y="242892"/>
        <a:ext cx="9029439" cy="654577"/>
      </dsp:txXfrm>
    </dsp:sp>
    <dsp:sp modelId="{D875A925-10D0-4EBB-952E-BBE28CB12C1D}">
      <dsp:nvSpPr>
        <dsp:cNvPr id="0" name=""/>
        <dsp:cNvSpPr/>
      </dsp:nvSpPr>
      <dsp:spPr>
        <a:xfrm>
          <a:off x="0" y="992073"/>
          <a:ext cx="9100261" cy="725399"/>
        </a:xfrm>
        <a:prstGeom prst="roundRect">
          <a:avLst/>
        </a:prstGeom>
        <a:gradFill rotWithShape="0">
          <a:gsLst>
            <a:gs pos="0">
              <a:schemeClr val="accent4"/>
            </a:gs>
            <a:gs pos="80000">
              <a:schemeClr val="accent4">
                <a:lumMod val="60000"/>
                <a:lumOff val="40000"/>
              </a:schemeClr>
            </a:gs>
            <a:gs pos="100000">
              <a:schemeClr val="accent4"/>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rPr>
            <a:t>Assist with Migration of Clients</a:t>
          </a:r>
          <a:endParaRPr lang="en-US" sz="3100" b="1" kern="1200" dirty="0">
            <a:solidFill>
              <a:schemeClr val="bg1"/>
            </a:solidFill>
          </a:endParaRPr>
        </a:p>
      </dsp:txBody>
      <dsp:txXfrm>
        <a:off x="35411" y="1027484"/>
        <a:ext cx="9029439" cy="654577"/>
      </dsp:txXfrm>
    </dsp:sp>
    <dsp:sp modelId="{B790BE9B-6E60-4D3A-8732-2E319A48A016}">
      <dsp:nvSpPr>
        <dsp:cNvPr id="0" name=""/>
        <dsp:cNvSpPr/>
      </dsp:nvSpPr>
      <dsp:spPr>
        <a:xfrm>
          <a:off x="0" y="1806753"/>
          <a:ext cx="9100261" cy="725399"/>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rPr>
            <a:t>Minimize WAN impact</a:t>
          </a:r>
          <a:endParaRPr lang="en-US" sz="3100" b="1" kern="1200" dirty="0">
            <a:solidFill>
              <a:schemeClr val="bg1"/>
            </a:solidFill>
          </a:endParaRPr>
        </a:p>
      </dsp:txBody>
      <dsp:txXfrm>
        <a:off x="35411" y="1842164"/>
        <a:ext cx="9029439" cy="654577"/>
      </dsp:txXfrm>
    </dsp:sp>
    <dsp:sp modelId="{81C24749-D8BC-41F5-8DD4-2170E53C4539}">
      <dsp:nvSpPr>
        <dsp:cNvPr id="0" name=""/>
        <dsp:cNvSpPr/>
      </dsp:nvSpPr>
      <dsp:spPr>
        <a:xfrm>
          <a:off x="0" y="2621433"/>
          <a:ext cx="9100261" cy="725399"/>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6">
              <a:shade val="25000"/>
              <a:satMod val="15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rPr>
            <a:t>Maximize Re-usability of x64 Server Hardware</a:t>
          </a:r>
          <a:endParaRPr lang="en-US" sz="3100" b="1" kern="1200" dirty="0">
            <a:solidFill>
              <a:schemeClr val="bg1"/>
            </a:solidFill>
          </a:endParaRPr>
        </a:p>
      </dsp:txBody>
      <dsp:txXfrm>
        <a:off x="35411" y="2656844"/>
        <a:ext cx="9029439" cy="654577"/>
      </dsp:txXfrm>
    </dsp:sp>
    <dsp:sp modelId="{E122092A-3A31-4310-85D8-6510DF712B9D}">
      <dsp:nvSpPr>
        <dsp:cNvPr id="0" name=""/>
        <dsp:cNvSpPr/>
      </dsp:nvSpPr>
      <dsp:spPr>
        <a:xfrm>
          <a:off x="0" y="3406024"/>
          <a:ext cx="9100261" cy="72539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rPr>
            <a:t>Assist with Flattening of Hierarchy</a:t>
          </a:r>
          <a:endParaRPr lang="en-US" sz="3100" b="1" kern="1200" dirty="0">
            <a:solidFill>
              <a:schemeClr val="bg1"/>
            </a:solidFill>
          </a:endParaRPr>
        </a:p>
      </dsp:txBody>
      <dsp:txXfrm>
        <a:off x="35411" y="3441435"/>
        <a:ext cx="9029439" cy="65457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tx1">
            <a:alpha val="9000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tx1">
            <a:alpha val="9000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tx1">
            <a:alpha val="9000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A7AE-253D-4A86-8957-552B340A2754}">
      <dsp:nvSpPr>
        <dsp:cNvPr id="0" name=""/>
        <dsp:cNvSpPr/>
      </dsp:nvSpPr>
      <dsp:spPr>
        <a:xfrm>
          <a:off x="917460" y="479385"/>
          <a:ext cx="461189" cy="219484"/>
        </a:xfrm>
        <a:custGeom>
          <a:avLst/>
          <a:gdLst/>
          <a:ahLst/>
          <a:cxnLst/>
          <a:rect l="0" t="0" r="0" b="0"/>
          <a:pathLst>
            <a:path>
              <a:moveTo>
                <a:pt x="0" y="0"/>
              </a:moveTo>
              <a:lnTo>
                <a:pt x="0" y="149572"/>
              </a:lnTo>
              <a:lnTo>
                <a:pt x="461189" y="149572"/>
              </a:lnTo>
              <a:lnTo>
                <a:pt x="461189" y="219484"/>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41EFDE4-3666-4F5D-AD71-7D183630BE95}">
      <dsp:nvSpPr>
        <dsp:cNvPr id="0" name=""/>
        <dsp:cNvSpPr/>
      </dsp:nvSpPr>
      <dsp:spPr>
        <a:xfrm>
          <a:off x="456270" y="479385"/>
          <a:ext cx="461189" cy="219651"/>
        </a:xfrm>
        <a:custGeom>
          <a:avLst/>
          <a:gdLst/>
          <a:ahLst/>
          <a:cxnLst/>
          <a:rect l="0" t="0" r="0" b="0"/>
          <a:pathLst>
            <a:path>
              <a:moveTo>
                <a:pt x="461189" y="0"/>
              </a:moveTo>
              <a:lnTo>
                <a:pt x="461189" y="149739"/>
              </a:lnTo>
              <a:lnTo>
                <a:pt x="0" y="149739"/>
              </a:lnTo>
              <a:lnTo>
                <a:pt x="0" y="219651"/>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2FE91DF-6D60-492E-9AA1-1BA31F2660C5}">
      <dsp:nvSpPr>
        <dsp:cNvPr id="0" name=""/>
        <dsp:cNvSpPr/>
      </dsp:nvSpPr>
      <dsp:spPr>
        <a:xfrm>
          <a:off x="540123" y="167"/>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EF7840-4C39-41B6-AA21-7C36293BD85D}">
      <dsp:nvSpPr>
        <dsp:cNvPr id="0" name=""/>
        <dsp:cNvSpPr/>
      </dsp:nvSpPr>
      <dsp:spPr>
        <a:xfrm>
          <a:off x="623976" y="79827"/>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Simplification</a:t>
          </a:r>
          <a:endParaRPr lang="en-US" sz="800" kern="1200" dirty="0"/>
        </a:p>
      </dsp:txBody>
      <dsp:txXfrm>
        <a:off x="638012" y="93863"/>
        <a:ext cx="726602" cy="451146"/>
      </dsp:txXfrm>
    </dsp:sp>
    <dsp:sp modelId="{FCEAECF8-F83F-4F0E-8136-3C6E2CCBE8AA}">
      <dsp:nvSpPr>
        <dsp:cNvPr id="0" name=""/>
        <dsp:cNvSpPr/>
      </dsp:nvSpPr>
      <dsp:spPr>
        <a:xfrm>
          <a:off x="78933" y="699036"/>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7E2268-6F62-4C4C-BE37-87EBD77D830D}">
      <dsp:nvSpPr>
        <dsp:cNvPr id="0" name=""/>
        <dsp:cNvSpPr/>
      </dsp:nvSpPr>
      <dsp:spPr>
        <a:xfrm>
          <a:off x="162786" y="778696"/>
          <a:ext cx="754674" cy="479218"/>
        </a:xfrm>
        <a:prstGeom prst="roundRect">
          <a:avLst>
            <a:gd name="adj" fmla="val 10000"/>
          </a:avLst>
        </a:prstGeom>
        <a:solidFill>
          <a:srgbClr val="7AB8EC">
            <a:alpha val="90000"/>
          </a:srgb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Infrastructure</a:t>
          </a:r>
          <a:endParaRPr lang="en-US" sz="800" kern="1200" dirty="0"/>
        </a:p>
      </dsp:txBody>
      <dsp:txXfrm>
        <a:off x="176822" y="792732"/>
        <a:ext cx="726602" cy="451146"/>
      </dsp:txXfrm>
    </dsp:sp>
    <dsp:sp modelId="{9DCD0A43-4488-4A2B-86F4-BE060873EDF0}">
      <dsp:nvSpPr>
        <dsp:cNvPr id="0" name=""/>
        <dsp:cNvSpPr/>
      </dsp:nvSpPr>
      <dsp:spPr>
        <a:xfrm>
          <a:off x="1001313" y="698869"/>
          <a:ext cx="754674" cy="47921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B8BB92-0C81-48FD-A012-1EC928B7211D}">
      <dsp:nvSpPr>
        <dsp:cNvPr id="0" name=""/>
        <dsp:cNvSpPr/>
      </dsp:nvSpPr>
      <dsp:spPr>
        <a:xfrm>
          <a:off x="1085166" y="778529"/>
          <a:ext cx="754674" cy="4792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Administration</a:t>
          </a:r>
          <a:endParaRPr lang="en-US" sz="800" kern="1200" dirty="0"/>
        </a:p>
      </dsp:txBody>
      <dsp:txXfrm>
        <a:off x="1099202" y="792565"/>
        <a:ext cx="726602" cy="4511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FF46EA87-050A-43C0-9D44-CC5F9794BF0C}" type="datetime1">
              <a:rPr lang="en-US" smtClean="0"/>
              <a:pPr/>
              <a:t>5/14/2011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50744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EA136B2A-E7C7-48DF-A6AA-DE22230E112D}" type="datetime1">
              <a:rPr lang="en-US" smtClean="0"/>
              <a:pPr/>
              <a:t>5/14/2011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541885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62314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082A357F-F80C-4D8F-94BA-235A7FE0068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082A357F-F80C-4D8F-94BA-235A7FE0068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E433989-E580-442C-98F5-FE3EDF05329F}" type="datetime1">
              <a:rPr lang="en-US" smtClean="0"/>
              <a:pPr/>
              <a:t>5/14/2011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70885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12:18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62314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12:18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pPr/>
              <a:t>27</a:t>
            </a:fld>
            <a:endParaRPr lang="en-US"/>
          </a:p>
        </p:txBody>
      </p:sp>
    </p:spTree>
    <p:extLst>
      <p:ext uri="{BB962C8B-B14F-4D97-AF65-F5344CB8AC3E}">
        <p14:creationId xmlns:p14="http://schemas.microsoft.com/office/powerpoint/2010/main" val="426626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89B846-DB5C-4830-95D4-ED889A4C73F8}"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12:18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516FF5A3-FEDD-4E2D-88C1-1C6CF1ABECDF}" type="datetime1">
              <a:rPr lang="en-US" smtClean="0"/>
              <a:pPr/>
              <a:t>5/14/2011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853741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12:18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D9878-CB90-41F1-9B43-5D85FC3616A7}" type="slidenum">
              <a:rPr lang="en-US" smtClean="0"/>
              <a:pPr/>
              <a:t>36</a:t>
            </a:fld>
            <a:endParaRPr lang="en-US"/>
          </a:p>
        </p:txBody>
      </p:sp>
    </p:spTree>
    <p:extLst>
      <p:ext uri="{BB962C8B-B14F-4D97-AF65-F5344CB8AC3E}">
        <p14:creationId xmlns:p14="http://schemas.microsoft.com/office/powerpoint/2010/main" val="428865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3</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5/14/2011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FD2F7-D4DE-4272-9588-7F6BDF0F6227}" type="slidenum">
              <a:rPr lang="en-US" smtClean="0"/>
              <a:pPr/>
              <a:t>39</a:t>
            </a:fld>
            <a:endParaRPr lang="en-US"/>
          </a:p>
        </p:txBody>
      </p:sp>
    </p:spTree>
    <p:extLst>
      <p:ext uri="{BB962C8B-B14F-4D97-AF65-F5344CB8AC3E}">
        <p14:creationId xmlns:p14="http://schemas.microsoft.com/office/powerpoint/2010/main" val="3003406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12:18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1573335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872E856-3772-4964-9EF0-3B7BB647A823}" type="datetime1">
              <a:rPr lang="en-US" smtClean="0"/>
              <a:pPr/>
              <a:t>5/14/2011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8142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872E856-3772-4964-9EF0-3B7BB647A823}" type="datetime1">
              <a:rPr lang="en-US" smtClean="0"/>
              <a:pPr/>
              <a:t>5/14/2011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18142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D94A62A-7419-4871-9AB8-1AB50C579F96}" type="datetime1">
              <a:rPr lang="en-US" smtClean="0"/>
              <a:pPr/>
              <a:t>5/14/2011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2427308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5/14/2011 12:31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12:31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12:31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12:31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12:18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52684122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27297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0340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15615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71015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6008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7466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8017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43896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02519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5162995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1091687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75522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710934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039450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702809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977924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747744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45798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8678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3974684"/>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3589328"/>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png"/><Relationship Id="rId12"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2.emf"/><Relationship Id="rId11" Type="http://schemas.openxmlformats.org/officeDocument/2006/relationships/diagramColors" Target="../diagrams/colors13.xml"/><Relationship Id="rId5" Type="http://schemas.openxmlformats.org/officeDocument/2006/relationships/image" Target="../media/image31.emf"/><Relationship Id="rId15" Type="http://schemas.openxmlformats.org/officeDocument/2006/relationships/image" Target="../media/image36.png"/><Relationship Id="rId10" Type="http://schemas.openxmlformats.org/officeDocument/2006/relationships/diagramQuickStyle" Target="../diagrams/quickStyle13.xml"/><Relationship Id="rId4" Type="http://schemas.openxmlformats.org/officeDocument/2006/relationships/image" Target="../media/image30.emf"/><Relationship Id="rId9" Type="http://schemas.openxmlformats.org/officeDocument/2006/relationships/diagramLayout" Target="../diagrams/layout13.xml"/><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diagramData" Target="../diagrams/data14.xml"/><Relationship Id="rId3" Type="http://schemas.openxmlformats.org/officeDocument/2006/relationships/image" Target="../media/image29.emf"/><Relationship Id="rId7" Type="http://schemas.openxmlformats.org/officeDocument/2006/relationships/image" Target="../media/image33.png"/><Relationship Id="rId12" Type="http://schemas.openxmlformats.org/officeDocument/2006/relationships/image" Target="../media/image24.png"/><Relationship Id="rId17" Type="http://schemas.microsoft.com/office/2007/relationships/diagramDrawing" Target="../diagrams/drawing14.xml"/><Relationship Id="rId2" Type="http://schemas.openxmlformats.org/officeDocument/2006/relationships/notesSlide" Target="../notesSlides/notesSlide15.xml"/><Relationship Id="rId16" Type="http://schemas.openxmlformats.org/officeDocument/2006/relationships/diagramColors" Target="../diagrams/colors14.xml"/><Relationship Id="rId1" Type="http://schemas.openxmlformats.org/officeDocument/2006/relationships/slideLayout" Target="../slideLayouts/slideLayout13.xml"/><Relationship Id="rId6" Type="http://schemas.openxmlformats.org/officeDocument/2006/relationships/image" Target="../media/image32.emf"/><Relationship Id="rId11" Type="http://schemas.openxmlformats.org/officeDocument/2006/relationships/image" Target="../media/image23.png"/><Relationship Id="rId5" Type="http://schemas.openxmlformats.org/officeDocument/2006/relationships/image" Target="../media/image31.emf"/><Relationship Id="rId15" Type="http://schemas.openxmlformats.org/officeDocument/2006/relationships/diagramQuickStyle" Target="../diagrams/quickStyle14.xml"/><Relationship Id="rId10" Type="http://schemas.openxmlformats.org/officeDocument/2006/relationships/image" Target="../media/image35.png"/><Relationship Id="rId4" Type="http://schemas.openxmlformats.org/officeDocument/2006/relationships/image" Target="../media/image30.emf"/><Relationship Id="rId9" Type="http://schemas.openxmlformats.org/officeDocument/2006/relationships/image" Target="../media/image22.png"/><Relationship Id="rId1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diagramColors" Target="../diagrams/colors20.xml"/><Relationship Id="rId18" Type="http://schemas.openxmlformats.org/officeDocument/2006/relationships/image" Target="../media/image35.png"/><Relationship Id="rId3" Type="http://schemas.openxmlformats.org/officeDocument/2006/relationships/image" Target="../media/image38.emf"/><Relationship Id="rId7" Type="http://schemas.openxmlformats.org/officeDocument/2006/relationships/image" Target="../media/image21.png"/><Relationship Id="rId12" Type="http://schemas.openxmlformats.org/officeDocument/2006/relationships/diagramQuickStyle" Target="../diagrams/quickStyle20.xml"/><Relationship Id="rId17" Type="http://schemas.openxmlformats.org/officeDocument/2006/relationships/image" Target="../media/image43.png"/><Relationship Id="rId2" Type="http://schemas.openxmlformats.org/officeDocument/2006/relationships/image" Target="../media/image37.emf"/><Relationship Id="rId16"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41.png"/><Relationship Id="rId11" Type="http://schemas.openxmlformats.org/officeDocument/2006/relationships/diagramLayout" Target="../diagrams/layout20.xml"/><Relationship Id="rId5" Type="http://schemas.openxmlformats.org/officeDocument/2006/relationships/image" Target="../media/image40.png"/><Relationship Id="rId15" Type="http://schemas.openxmlformats.org/officeDocument/2006/relationships/image" Target="../media/image34.png"/><Relationship Id="rId10" Type="http://schemas.openxmlformats.org/officeDocument/2006/relationships/diagramData" Target="../diagrams/data20.xml"/><Relationship Id="rId19" Type="http://schemas.openxmlformats.org/officeDocument/2006/relationships/image" Target="../media/image36.png"/><Relationship Id="rId4" Type="http://schemas.openxmlformats.org/officeDocument/2006/relationships/image" Target="../media/image39.emf"/><Relationship Id="rId9" Type="http://schemas.openxmlformats.org/officeDocument/2006/relationships/image" Target="../media/image33.png"/><Relationship Id="rId14" Type="http://schemas.microsoft.com/office/2007/relationships/diagramDrawing" Target="../diagrams/drawing20.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6.png"/><Relationship Id="rId18" Type="http://schemas.microsoft.com/office/2007/relationships/diagramDrawing" Target="../diagrams/drawing21.xml"/><Relationship Id="rId3" Type="http://schemas.openxmlformats.org/officeDocument/2006/relationships/image" Target="../media/image38.emf"/><Relationship Id="rId7" Type="http://schemas.openxmlformats.org/officeDocument/2006/relationships/image" Target="../media/image41.png"/><Relationship Id="rId12" Type="http://schemas.openxmlformats.org/officeDocument/2006/relationships/image" Target="../media/image43.png"/><Relationship Id="rId17" Type="http://schemas.openxmlformats.org/officeDocument/2006/relationships/diagramColors" Target="../diagrams/colors21.xml"/><Relationship Id="rId2" Type="http://schemas.openxmlformats.org/officeDocument/2006/relationships/image" Target="../media/image37.emf"/><Relationship Id="rId16" Type="http://schemas.openxmlformats.org/officeDocument/2006/relationships/diagramQuickStyle" Target="../diagrams/quickStyle21.xml"/><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5.png"/><Relationship Id="rId5" Type="http://schemas.openxmlformats.org/officeDocument/2006/relationships/image" Target="../media/image40.png"/><Relationship Id="rId15" Type="http://schemas.openxmlformats.org/officeDocument/2006/relationships/diagramLayout" Target="../diagrams/layout21.xml"/><Relationship Id="rId10" Type="http://schemas.openxmlformats.org/officeDocument/2006/relationships/image" Target="../media/image33.png"/><Relationship Id="rId4" Type="http://schemas.openxmlformats.org/officeDocument/2006/relationships/image" Target="../media/image39.emf"/><Relationship Id="rId9" Type="http://schemas.openxmlformats.org/officeDocument/2006/relationships/image" Target="../media/image22.png"/><Relationship Id="rId14" Type="http://schemas.openxmlformats.org/officeDocument/2006/relationships/diagramData" Target="../diagrams/data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diagramDrawing" Target="../diagrams/drawing25.xml"/><Relationship Id="rId3" Type="http://schemas.openxmlformats.org/officeDocument/2006/relationships/image" Target="../media/image41.png"/><Relationship Id="rId7" Type="http://schemas.openxmlformats.org/officeDocument/2006/relationships/image" Target="../media/image49.png"/><Relationship Id="rId12" Type="http://schemas.openxmlformats.org/officeDocument/2006/relationships/diagramColors" Target="../diagrams/colors25.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48.png"/><Relationship Id="rId11" Type="http://schemas.openxmlformats.org/officeDocument/2006/relationships/diagramQuickStyle" Target="../diagrams/quickStyle25.xml"/><Relationship Id="rId5" Type="http://schemas.openxmlformats.org/officeDocument/2006/relationships/image" Target="../media/image47.png"/><Relationship Id="rId10" Type="http://schemas.openxmlformats.org/officeDocument/2006/relationships/diagramLayout" Target="../diagrams/layout25.xml"/><Relationship Id="rId4" Type="http://schemas.openxmlformats.org/officeDocument/2006/relationships/image" Target="../media/image21.png"/><Relationship Id="rId9" Type="http://schemas.openxmlformats.org/officeDocument/2006/relationships/diagramData" Target="../diagrams/data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51.png"/><Relationship Id="rId2" Type="http://schemas.openxmlformats.org/officeDocument/2006/relationships/diagramData" Target="../diagrams/data28.xml"/><Relationship Id="rId1" Type="http://schemas.openxmlformats.org/officeDocument/2006/relationships/slideLayout" Target="../slideLayouts/slideLayout10.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diagramDrawing" Target="../diagrams/drawing29.xml"/><Relationship Id="rId3" Type="http://schemas.openxmlformats.org/officeDocument/2006/relationships/image" Target="../media/image52.png"/><Relationship Id="rId7" Type="http://schemas.openxmlformats.org/officeDocument/2006/relationships/image" Target="../media/image55.jpeg"/><Relationship Id="rId12" Type="http://schemas.openxmlformats.org/officeDocument/2006/relationships/diagramColors" Target="../diagrams/colors29.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4.png"/><Relationship Id="rId11" Type="http://schemas.openxmlformats.org/officeDocument/2006/relationships/diagramQuickStyle" Target="../diagrams/quickStyle29.xml"/><Relationship Id="rId5" Type="http://schemas.openxmlformats.org/officeDocument/2006/relationships/image" Target="../media/image53.png"/><Relationship Id="rId10" Type="http://schemas.openxmlformats.org/officeDocument/2006/relationships/diagramLayout" Target="../diagrams/layout29.xml"/><Relationship Id="rId4" Type="http://schemas.openxmlformats.org/officeDocument/2006/relationships/image" Target="../media/image23.png"/><Relationship Id="rId9" Type="http://schemas.openxmlformats.org/officeDocument/2006/relationships/diagramData" Target="../diagrams/data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diagramDrawing" Target="../diagrams/drawing32.xml"/><Relationship Id="rId3" Type="http://schemas.openxmlformats.org/officeDocument/2006/relationships/image" Target="../media/image57.png"/><Relationship Id="rId7" Type="http://schemas.openxmlformats.org/officeDocument/2006/relationships/image" Target="../media/image42.png"/><Relationship Id="rId12" Type="http://schemas.openxmlformats.org/officeDocument/2006/relationships/diagramColors" Target="../diagrams/colors32.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3.png"/><Relationship Id="rId11" Type="http://schemas.openxmlformats.org/officeDocument/2006/relationships/diagramQuickStyle" Target="../diagrams/quickStyle32.xml"/><Relationship Id="rId5" Type="http://schemas.openxmlformats.org/officeDocument/2006/relationships/image" Target="../media/image34.png"/><Relationship Id="rId10" Type="http://schemas.openxmlformats.org/officeDocument/2006/relationships/diagramLayout" Target="../diagrams/layout32.xml"/><Relationship Id="rId4" Type="http://schemas.openxmlformats.org/officeDocument/2006/relationships/image" Target="../media/image58.png"/><Relationship Id="rId9" Type="http://schemas.openxmlformats.org/officeDocument/2006/relationships/diagramData" Target="../diagrams/data3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image" Target="../media/image34.png"/><Relationship Id="rId7" Type="http://schemas.openxmlformats.org/officeDocument/2006/relationships/diagramData" Target="../diagrams/data33.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43.png"/><Relationship Id="rId11" Type="http://schemas.microsoft.com/office/2007/relationships/diagramDrawing" Target="../diagrams/drawing33.xml"/><Relationship Id="rId5" Type="http://schemas.openxmlformats.org/officeDocument/2006/relationships/image" Target="../media/image42.png"/><Relationship Id="rId10" Type="http://schemas.openxmlformats.org/officeDocument/2006/relationships/diagramColors" Target="../diagrams/colors33.xml"/><Relationship Id="rId4" Type="http://schemas.openxmlformats.org/officeDocument/2006/relationships/image" Target="../media/image57.png"/><Relationship Id="rId9" Type="http://schemas.openxmlformats.org/officeDocument/2006/relationships/diagramQuickStyle" Target="../diagrams/quickStyle33.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34.png"/><Relationship Id="rId7" Type="http://schemas.openxmlformats.org/officeDocument/2006/relationships/diagramQuickStyle" Target="../diagrams/quickStyle34.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Layout" Target="../diagrams/layout34.xml"/><Relationship Id="rId5" Type="http://schemas.openxmlformats.org/officeDocument/2006/relationships/diagramData" Target="../diagrams/data34.xml"/><Relationship Id="rId4" Type="http://schemas.openxmlformats.org/officeDocument/2006/relationships/image" Target="../media/image42.png"/><Relationship Id="rId9" Type="http://schemas.microsoft.com/office/2007/relationships/diagramDrawing" Target="../diagrams/drawing3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7.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3.png"/><Relationship Id="rId5" Type="http://schemas.openxmlformats.org/officeDocument/2006/relationships/hyperlink" Target="http://www.microsoft.com/learning" TargetMode="External"/><Relationship Id="rId10" Type="http://schemas.openxmlformats.org/officeDocument/2006/relationships/image" Target="../media/image62.emf"/><Relationship Id="rId4" Type="http://schemas.openxmlformats.org/officeDocument/2006/relationships/image" Target="../media/image59.png"/><Relationship Id="rId9" Type="http://schemas.openxmlformats.org/officeDocument/2006/relationships/image" Target="../media/image61.png"/><Relationship Id="rId14" Type="http://schemas.microsoft.com/office/2007/relationships/hdphoto" Target="../media/hdphoto1.wdp"/></Relationships>
</file>

<file path=ppt/slides/_rels/slide4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1.pn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Data" Target="../diagrams/data3.xml"/><Relationship Id="rId11" Type="http://schemas.openxmlformats.org/officeDocument/2006/relationships/image" Target="../media/image24.png"/><Relationship Id="rId5" Type="http://schemas.openxmlformats.org/officeDocument/2006/relationships/image" Target="../media/image23.png"/><Relationship Id="rId10" Type="http://schemas.microsoft.com/office/2007/relationships/diagramDrawing" Target="../diagrams/drawing3.xml"/><Relationship Id="rId4" Type="http://schemas.openxmlformats.org/officeDocument/2006/relationships/image" Target="../media/image22.png"/><Relationship Id="rId9" Type="http://schemas.openxmlformats.org/officeDocument/2006/relationships/diagramColors" Target="../diagrams/colors3.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1.png"/><Relationship Id="rId7" Type="http://schemas.openxmlformats.org/officeDocument/2006/relationships/diagramLayout" Target="../diagrams/layout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Data" Target="../diagrams/data4.xml"/><Relationship Id="rId11" Type="http://schemas.openxmlformats.org/officeDocument/2006/relationships/image" Target="../media/image24.png"/><Relationship Id="rId5" Type="http://schemas.openxmlformats.org/officeDocument/2006/relationships/image" Target="../media/image23.png"/><Relationship Id="rId10" Type="http://schemas.microsoft.com/office/2007/relationships/diagramDrawing" Target="../diagrams/drawing4.xml"/><Relationship Id="rId4" Type="http://schemas.openxmlformats.org/officeDocument/2006/relationships/image" Target="../media/image22.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5.png"/><Relationship Id="rId7" Type="http://schemas.openxmlformats.org/officeDocument/2006/relationships/diagramLayout" Target="../diagrams/layout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Data" Target="../diagrams/data5.xml"/><Relationship Id="rId5" Type="http://schemas.openxmlformats.org/officeDocument/2006/relationships/image" Target="../media/image27.png"/><Relationship Id="rId10" Type="http://schemas.microsoft.com/office/2007/relationships/diagramDrawing" Target="../diagrams/drawing5.xml"/><Relationship Id="rId4" Type="http://schemas.openxmlformats.org/officeDocument/2006/relationships/image" Target="../media/image26.png"/><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43" y="228600"/>
            <a:ext cx="11173090" cy="1218795"/>
          </a:xfrm>
        </p:spPr>
        <p:txBody>
          <a:bodyPr/>
          <a:lstStyle/>
          <a:p>
            <a:r>
              <a:rPr lang="en-US" sz="4400" dirty="0" smtClean="0"/>
              <a:t>When </a:t>
            </a:r>
            <a:r>
              <a:rPr lang="en-US" dirty="0"/>
              <a:t>don’t I need</a:t>
            </a:r>
            <a:r>
              <a:rPr lang="en-US" sz="4400" baseline="0" dirty="0" smtClean="0"/>
              <a:t> a </a:t>
            </a:r>
            <a:r>
              <a:rPr lang="en-US" dirty="0" smtClean="0"/>
              <a:t>L</a:t>
            </a:r>
            <a:r>
              <a:rPr lang="en-US" sz="4400" baseline="0" dirty="0" smtClean="0"/>
              <a:t>ocal</a:t>
            </a:r>
            <a:br>
              <a:rPr lang="en-US" sz="4400" baseline="0" dirty="0" smtClean="0"/>
            </a:br>
            <a:r>
              <a:rPr lang="en-US" sz="4400" baseline="0" dirty="0" smtClean="0"/>
              <a:t>Distribution Point?</a:t>
            </a:r>
            <a:endParaRPr lang="en-US" sz="4400" dirty="0"/>
          </a:p>
        </p:txBody>
      </p:sp>
      <p:sp>
        <p:nvSpPr>
          <p:cNvPr id="3" name="Content Placeholder 2"/>
          <p:cNvSpPr>
            <a:spLocks noGrp="1"/>
          </p:cNvSpPr>
          <p:nvPr>
            <p:ph idx="1"/>
          </p:nvPr>
        </p:nvSpPr>
        <p:spPr>
          <a:xfrm>
            <a:off x="495035" y="1802546"/>
            <a:ext cx="11173090" cy="5091313"/>
          </a:xfrm>
        </p:spPr>
        <p:txBody>
          <a:bodyPr>
            <a:normAutofit/>
          </a:bodyPr>
          <a:lstStyle/>
          <a:p>
            <a:pPr rtl="0" eaLnBrk="1" latinLnBrk="0" hangingPunct="1">
              <a:spcBef>
                <a:spcPts val="1200"/>
              </a:spcBef>
            </a:pPr>
            <a:r>
              <a:rPr lang="en-US" dirty="0" smtClean="0"/>
              <a:t>BITS provides enough control for WAN traffic</a:t>
            </a:r>
            <a:endParaRPr lang="en-US" dirty="0"/>
          </a:p>
          <a:p>
            <a:r>
              <a:rPr lang="en-US" dirty="0" err="1" smtClean="0"/>
              <a:t>BranchCache</a:t>
            </a:r>
            <a:r>
              <a:rPr lang="en-US" dirty="0" smtClean="0"/>
              <a:t>™ deployed</a:t>
            </a:r>
            <a:endParaRPr lang="en-US" dirty="0"/>
          </a:p>
          <a:p>
            <a:pPr lvl="1"/>
            <a:r>
              <a:rPr lang="en-US" dirty="0" smtClean="0"/>
              <a:t>Distribution </a:t>
            </a:r>
            <a:r>
              <a:rPr lang="en-US" dirty="0"/>
              <a:t>point </a:t>
            </a:r>
            <a:r>
              <a:rPr lang="en-US" dirty="0" smtClean="0"/>
              <a:t>on </a:t>
            </a:r>
            <a:r>
              <a:rPr lang="en-US" dirty="0"/>
              <a:t>Windows Server 2008 R2</a:t>
            </a:r>
          </a:p>
          <a:p>
            <a:pPr lvl="1"/>
            <a:r>
              <a:rPr lang="en-US" dirty="0" smtClean="0"/>
              <a:t>Clients running compatible </a:t>
            </a:r>
            <a:r>
              <a:rPr lang="en-US" dirty="0"/>
              <a:t>operating </a:t>
            </a:r>
            <a:r>
              <a:rPr lang="en-US" dirty="0" smtClean="0"/>
              <a:t>system</a:t>
            </a:r>
            <a:endParaRPr lang="en-US" dirty="0"/>
          </a:p>
          <a:p>
            <a:pPr lvl="2"/>
            <a:r>
              <a:rPr lang="en-US" dirty="0"/>
              <a:t>Vista SP2 with KB960568 </a:t>
            </a:r>
            <a:r>
              <a:rPr lang="en-US" dirty="0" smtClean="0"/>
              <a:t>installed</a:t>
            </a:r>
            <a:endParaRPr lang="en-US" dirty="0"/>
          </a:p>
          <a:p>
            <a:pPr lvl="2"/>
            <a:r>
              <a:rPr lang="en-US" dirty="0"/>
              <a:t>Windows 7</a:t>
            </a:r>
          </a:p>
        </p:txBody>
      </p:sp>
      <p:graphicFrame>
        <p:nvGraphicFramePr>
          <p:cNvPr id="5" name="Diagram 4"/>
          <p:cNvGraphicFramePr/>
          <p:nvPr>
            <p:extLst>
              <p:ext uri="{D42A27DB-BD31-4B8C-83A1-F6EECF244321}">
                <p14:modId xmlns:p14="http://schemas.microsoft.com/office/powerpoint/2010/main" val="2470544841"/>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045" y="2085351"/>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045" y="1578084"/>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5634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Points</a:t>
            </a:r>
            <a:endParaRPr lang="en-US" dirty="0"/>
          </a:p>
        </p:txBody>
      </p:sp>
      <p:sp>
        <p:nvSpPr>
          <p:cNvPr id="3" name="Content Placeholder 2"/>
          <p:cNvSpPr>
            <a:spLocks noGrp="1"/>
          </p:cNvSpPr>
          <p:nvPr>
            <p:ph idx="1"/>
          </p:nvPr>
        </p:nvSpPr>
        <p:spPr>
          <a:xfrm>
            <a:off x="519112" y="1447799"/>
            <a:ext cx="6882149" cy="5115246"/>
          </a:xfrm>
        </p:spPr>
        <p:txBody>
          <a:bodyPr/>
          <a:lstStyle/>
          <a:p>
            <a:r>
              <a:rPr lang="en-US" sz="2800" dirty="0" smtClean="0"/>
              <a:t>One distribution point type</a:t>
            </a:r>
          </a:p>
          <a:p>
            <a:pPr lvl="1"/>
            <a:r>
              <a:rPr lang="en-US" sz="2400" dirty="0" smtClean="0"/>
              <a:t>Role can be installed on clients and servers</a:t>
            </a:r>
          </a:p>
          <a:p>
            <a:pPr lvl="2"/>
            <a:r>
              <a:rPr lang="en-US" sz="2000" dirty="0" smtClean="0"/>
              <a:t>Clients - Windows Vista SP2 and later </a:t>
            </a:r>
          </a:p>
          <a:p>
            <a:pPr lvl="2"/>
            <a:r>
              <a:rPr lang="en-US" sz="2000" dirty="0" smtClean="0"/>
              <a:t>Servers - Windows Server 2003 SP2 and later</a:t>
            </a:r>
          </a:p>
          <a:p>
            <a:pPr lvl="1"/>
            <a:r>
              <a:rPr lang="en-US" sz="2400" dirty="0" smtClean="0"/>
              <a:t>Ability to configure throttling and scheduling</a:t>
            </a:r>
          </a:p>
          <a:p>
            <a:pPr lvl="1"/>
            <a:r>
              <a:rPr lang="en-US" sz="2400" dirty="0" smtClean="0"/>
              <a:t>PXE service and multicast properties</a:t>
            </a:r>
          </a:p>
          <a:p>
            <a:pPr lvl="1"/>
            <a:r>
              <a:rPr lang="en-US" sz="2400" dirty="0" smtClean="0"/>
              <a:t>Specify drives for content storage</a:t>
            </a:r>
          </a:p>
          <a:p>
            <a:pPr lvl="1"/>
            <a:r>
              <a:rPr lang="en-US" sz="2400" dirty="0" smtClean="0"/>
              <a:t>IIS feature is required on all </a:t>
            </a:r>
            <a:br>
              <a:rPr lang="en-US" sz="2400" dirty="0" smtClean="0"/>
            </a:br>
            <a:r>
              <a:rPr lang="en-US" sz="2400" dirty="0" smtClean="0"/>
              <a:t>distribution points</a:t>
            </a:r>
          </a:p>
          <a:p>
            <a:pPr lvl="1"/>
            <a:r>
              <a:rPr lang="en-US" sz="2400" dirty="0" smtClean="0"/>
              <a:t>Co-exist on secondary site server or remotely connected</a:t>
            </a:r>
          </a:p>
          <a:p>
            <a:endParaRPr lang="en-US" sz="2800" dirty="0" smtClean="0"/>
          </a:p>
          <a:p>
            <a:endParaRPr lang="en-US" sz="2800" dirty="0"/>
          </a:p>
        </p:txBody>
      </p:sp>
      <p:graphicFrame>
        <p:nvGraphicFramePr>
          <p:cNvPr id="6" name="Diagram 5"/>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6373" y="1579403"/>
            <a:ext cx="459985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p:nvPr/>
        </p:nvSpPr>
        <p:spPr bwMode="auto">
          <a:xfrm>
            <a:off x="7627716" y="1898248"/>
            <a:ext cx="486137" cy="185195"/>
          </a:xfrm>
          <a:prstGeom prst="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7"/>
          <p:cNvSpPr/>
          <p:nvPr/>
        </p:nvSpPr>
        <p:spPr bwMode="auto">
          <a:xfrm>
            <a:off x="7988466" y="2096948"/>
            <a:ext cx="750420" cy="185195"/>
          </a:xfrm>
          <a:prstGeom prst="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ectangle 8"/>
          <p:cNvSpPr/>
          <p:nvPr/>
        </p:nvSpPr>
        <p:spPr bwMode="auto">
          <a:xfrm>
            <a:off x="11426140" y="2073799"/>
            <a:ext cx="472634" cy="208344"/>
          </a:xfrm>
          <a:prstGeom prst="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299384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Content </a:t>
            </a:r>
            <a:r>
              <a:rPr lang="en-US" dirty="0" err="1" smtClean="0"/>
              <a:t>Prestaging</a:t>
            </a:r>
            <a:r>
              <a:rPr lang="en-US" dirty="0" smtClean="0"/>
              <a:t> </a:t>
            </a:r>
            <a:br>
              <a:rPr lang="en-US" dirty="0" smtClean="0"/>
            </a:br>
            <a:r>
              <a:rPr lang="en-US" sz="3600" dirty="0" smtClean="0">
                <a:solidFill>
                  <a:schemeClr val="accent1"/>
                </a:solidFill>
              </a:rPr>
              <a:t>Configuration Manager 2007</a:t>
            </a:r>
            <a:endParaRPr lang="en-US" dirty="0">
              <a:solidFill>
                <a:schemeClr val="accent1"/>
              </a:solidFill>
            </a:endParaRPr>
          </a:p>
        </p:txBody>
      </p:sp>
      <p:sp>
        <p:nvSpPr>
          <p:cNvPr id="7" name="Content Placeholder 6"/>
          <p:cNvSpPr>
            <a:spLocks noGrp="1"/>
          </p:cNvSpPr>
          <p:nvPr>
            <p:ph idx="1"/>
          </p:nvPr>
        </p:nvSpPr>
        <p:spPr>
          <a:xfrm>
            <a:off x="519112" y="1905000"/>
            <a:ext cx="11149013" cy="2000548"/>
          </a:xfrm>
        </p:spPr>
        <p:txBody>
          <a:bodyPr/>
          <a:lstStyle/>
          <a:p>
            <a:r>
              <a:rPr lang="en-US" dirty="0" smtClean="0"/>
              <a:t>Courier Sender </a:t>
            </a:r>
          </a:p>
          <a:p>
            <a:pPr lvl="1"/>
            <a:r>
              <a:rPr lang="en-US" dirty="0" smtClean="0"/>
              <a:t>Allows for </a:t>
            </a:r>
            <a:r>
              <a:rPr lang="en-US" dirty="0" err="1" smtClean="0"/>
              <a:t>prestaging</a:t>
            </a:r>
            <a:r>
              <a:rPr lang="en-US" dirty="0" smtClean="0"/>
              <a:t> at a site server of all content types (Configuration Manager 2007)</a:t>
            </a:r>
          </a:p>
          <a:p>
            <a:r>
              <a:rPr lang="en-US" dirty="0" err="1" smtClean="0"/>
              <a:t>PkgPreLoadOnSite</a:t>
            </a:r>
            <a:r>
              <a:rPr lang="en-US" dirty="0" smtClean="0"/>
              <a:t> </a:t>
            </a:r>
          </a:p>
          <a:p>
            <a:pPr lvl="1"/>
            <a:r>
              <a:rPr lang="en-US" dirty="0" smtClean="0"/>
              <a:t>Allows for </a:t>
            </a:r>
            <a:r>
              <a:rPr lang="en-US" dirty="0" err="1" smtClean="0"/>
              <a:t>prestaging</a:t>
            </a:r>
            <a:r>
              <a:rPr lang="en-US" dirty="0" smtClean="0"/>
              <a:t> at a site server for classic packages (</a:t>
            </a:r>
            <a:r>
              <a:rPr lang="en-US" dirty="0" err="1" smtClean="0"/>
              <a:t>ConfigMgr</a:t>
            </a:r>
            <a:r>
              <a:rPr lang="en-US" dirty="0" smtClean="0"/>
              <a:t> Toolkit)</a:t>
            </a:r>
          </a:p>
          <a:p>
            <a:r>
              <a:rPr lang="en-US" dirty="0" smtClean="0"/>
              <a:t>Manual </a:t>
            </a:r>
            <a:r>
              <a:rPr lang="en-US" dirty="0" err="1" smtClean="0"/>
              <a:t>Prestaging</a:t>
            </a:r>
            <a:r>
              <a:rPr lang="en-US" dirty="0" smtClean="0"/>
              <a:t> </a:t>
            </a:r>
          </a:p>
          <a:p>
            <a:pPr lvl="1"/>
            <a:r>
              <a:rPr lang="en-US" dirty="0" smtClean="0"/>
              <a:t>Manually copy package to a Branch distribution point only (Configuration Manager 2007)</a:t>
            </a:r>
            <a:endParaRPr lang="en-US" dirty="0" smtClean="0"/>
          </a:p>
        </p:txBody>
      </p:sp>
      <p:graphicFrame>
        <p:nvGraphicFramePr>
          <p:cNvPr id="5" name="Diagram 4"/>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4752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Content </a:t>
            </a:r>
            <a:r>
              <a:rPr lang="en-US" dirty="0" err="1" smtClean="0"/>
              <a:t>Prestaging</a:t>
            </a:r>
            <a:r>
              <a:rPr lang="en-US" dirty="0" smtClean="0"/>
              <a:t/>
            </a:r>
            <a:br>
              <a:rPr lang="en-US" dirty="0" smtClean="0"/>
            </a:br>
            <a:r>
              <a:rPr lang="en-US" sz="3600" dirty="0" smtClean="0">
                <a:solidFill>
                  <a:schemeClr val="accent1"/>
                </a:solidFill>
              </a:rPr>
              <a:t>New for Configuration Manager 2012</a:t>
            </a:r>
            <a:endParaRPr lang="en-US" dirty="0">
              <a:solidFill>
                <a:schemeClr val="accent1"/>
              </a:solidFill>
            </a:endParaRPr>
          </a:p>
        </p:txBody>
      </p:sp>
      <p:sp>
        <p:nvSpPr>
          <p:cNvPr id="3" name="Content Placeholder 2"/>
          <p:cNvSpPr>
            <a:spLocks noGrp="1"/>
          </p:cNvSpPr>
          <p:nvPr>
            <p:ph idx="1"/>
          </p:nvPr>
        </p:nvSpPr>
        <p:spPr>
          <a:xfrm>
            <a:off x="519112" y="1900518"/>
            <a:ext cx="11149013" cy="2000548"/>
          </a:xfrm>
        </p:spPr>
        <p:txBody>
          <a:bodyPr/>
          <a:lstStyle/>
          <a:p>
            <a:r>
              <a:rPr lang="en-US" dirty="0" smtClean="0"/>
              <a:t>A single process that can preload on a site server or a distribution point</a:t>
            </a:r>
          </a:p>
          <a:p>
            <a:pPr lvl="1"/>
            <a:r>
              <a:rPr lang="en-US" dirty="0" smtClean="0"/>
              <a:t>All package types supported</a:t>
            </a:r>
          </a:p>
          <a:p>
            <a:pPr lvl="1"/>
            <a:r>
              <a:rPr lang="en-US" dirty="0" smtClean="0"/>
              <a:t>Content Library and Package Share</a:t>
            </a:r>
          </a:p>
          <a:p>
            <a:pPr lvl="1"/>
            <a:r>
              <a:rPr lang="en-US" dirty="0" smtClean="0"/>
              <a:t>Registers package availability with site server</a:t>
            </a:r>
          </a:p>
          <a:p>
            <a:pPr lvl="1"/>
            <a:r>
              <a:rPr lang="en-US" dirty="0" err="1" smtClean="0"/>
              <a:t>Prestaged</a:t>
            </a:r>
            <a:r>
              <a:rPr lang="en-US" dirty="0" smtClean="0"/>
              <a:t> content file is compressed</a:t>
            </a:r>
          </a:p>
          <a:p>
            <a:pPr lvl="1"/>
            <a:r>
              <a:rPr lang="en-US" dirty="0" smtClean="0"/>
              <a:t>Single action to load Multiple </a:t>
            </a:r>
            <a:r>
              <a:rPr lang="en-US" dirty="0" err="1" smtClean="0"/>
              <a:t>prestaged</a:t>
            </a:r>
            <a:r>
              <a:rPr lang="en-US" dirty="0" smtClean="0"/>
              <a:t> content files</a:t>
            </a:r>
          </a:p>
          <a:p>
            <a:pPr lvl="2"/>
            <a:r>
              <a:rPr lang="en-US" dirty="0" smtClean="0"/>
              <a:t>&lt; ExtractContent.exe&gt; used for </a:t>
            </a:r>
            <a:r>
              <a:rPr lang="en-US" dirty="0" err="1" smtClean="0"/>
              <a:t>prestaging</a:t>
            </a:r>
            <a:r>
              <a:rPr lang="en-US" dirty="0" smtClean="0"/>
              <a:t> the </a:t>
            </a:r>
            <a:r>
              <a:rPr lang="en-US" dirty="0" err="1" smtClean="0"/>
              <a:t>prestaged</a:t>
            </a:r>
            <a:r>
              <a:rPr lang="en-US" dirty="0" smtClean="0"/>
              <a:t> content file</a:t>
            </a:r>
          </a:p>
          <a:p>
            <a:pPr lvl="1"/>
            <a:r>
              <a:rPr lang="en-US" dirty="0" smtClean="0"/>
              <a:t>Conflict detection to ensure latest package version</a:t>
            </a:r>
            <a:endParaRPr lang="en-US" dirty="0"/>
          </a:p>
        </p:txBody>
      </p:sp>
      <p:graphicFrame>
        <p:nvGraphicFramePr>
          <p:cNvPr id="5" name="Diagram 4"/>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41183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19113" y="2412186"/>
            <a:ext cx="11149012" cy="2862322"/>
          </a:xfrm>
          <a:prstGeom prst="rect">
            <a:avLst/>
          </a:prstGeom>
          <a:noFill/>
          <a:effectLst>
            <a:glow rad="228600">
              <a:schemeClr val="accent2">
                <a:satMod val="175000"/>
                <a:alpha val="40000"/>
              </a:schemeClr>
            </a:glow>
          </a:effectLst>
        </p:spPr>
        <p:txBody>
          <a:bodyPr wrap="square" rtlCol="0">
            <a:spAutoFit/>
          </a:bodyPr>
          <a:lstStyle/>
          <a:p>
            <a:pPr algn="ctr"/>
            <a:r>
              <a:rPr lang="en-US" sz="6000" dirty="0" smtClean="0">
                <a:effectLst>
                  <a:outerShdw blurRad="38100" dist="38100" dir="2700000" algn="tl">
                    <a:srgbClr val="000000">
                      <a:alpha val="43137"/>
                    </a:srgbClr>
                  </a:outerShdw>
                </a:effectLst>
                <a:latin typeface="Segoe UI Light" pitchFamily="34" charset="0"/>
              </a:rPr>
              <a:t>Minimize infrastructure </a:t>
            </a:r>
            <a:br>
              <a:rPr lang="en-US" sz="6000" dirty="0" smtClean="0">
                <a:effectLst>
                  <a:outerShdw blurRad="38100" dist="38100" dir="2700000" algn="tl">
                    <a:srgbClr val="000000">
                      <a:alpha val="43137"/>
                    </a:srgbClr>
                  </a:outerShdw>
                </a:effectLst>
                <a:latin typeface="Segoe UI Light" pitchFamily="34" charset="0"/>
              </a:rPr>
            </a:br>
            <a:r>
              <a:rPr lang="en-US" sz="6000" dirty="0" smtClean="0">
                <a:effectLst>
                  <a:outerShdw blurRad="38100" dist="38100" dir="2700000" algn="tl">
                    <a:srgbClr val="000000">
                      <a:alpha val="43137"/>
                    </a:srgbClr>
                  </a:outerShdw>
                </a:effectLst>
                <a:latin typeface="Segoe UI Light" pitchFamily="34" charset="0"/>
              </a:rPr>
              <a:t>supporting remote </a:t>
            </a:r>
            <a:br>
              <a:rPr lang="en-US" sz="6000" dirty="0" smtClean="0">
                <a:effectLst>
                  <a:outerShdw blurRad="38100" dist="38100" dir="2700000" algn="tl">
                    <a:srgbClr val="000000">
                      <a:alpha val="43137"/>
                    </a:srgbClr>
                  </a:outerShdw>
                </a:effectLst>
                <a:latin typeface="Segoe UI Light" pitchFamily="34" charset="0"/>
              </a:rPr>
            </a:br>
            <a:r>
              <a:rPr lang="en-US" sz="6000" dirty="0" smtClean="0">
                <a:effectLst>
                  <a:outerShdw blurRad="38100" dist="38100" dir="2700000" algn="tl">
                    <a:srgbClr val="000000">
                      <a:alpha val="43137"/>
                    </a:srgbClr>
                  </a:outerShdw>
                </a:effectLst>
                <a:latin typeface="Segoe UI Light" pitchFamily="34" charset="0"/>
              </a:rPr>
              <a:t>office locations</a:t>
            </a:r>
            <a:endParaRPr lang="en-US" sz="6000" dirty="0">
              <a:effectLst>
                <a:outerShdw blurRad="38100" dist="38100" dir="2700000" algn="tl">
                  <a:srgbClr val="000000">
                    <a:alpha val="43137"/>
                  </a:srgbClr>
                </a:outerShdw>
              </a:effectLst>
              <a:latin typeface="Segoe UI Light" pitchFamily="34" charset="0"/>
            </a:endParaRPr>
          </a:p>
        </p:txBody>
      </p:sp>
      <p:sp>
        <p:nvSpPr>
          <p:cNvPr id="7" name="Title 1"/>
          <p:cNvSpPr>
            <a:spLocks noGrp="1"/>
          </p:cNvSpPr>
          <p:nvPr>
            <p:ph type="title"/>
          </p:nvPr>
        </p:nvSpPr>
        <p:spPr/>
        <p:txBody>
          <a:bodyPr/>
          <a:lstStyle/>
          <a:p>
            <a:r>
              <a:rPr lang="en-US" smtClean="0"/>
              <a:t>Delivering on the Promise</a:t>
            </a:r>
            <a:endParaRPr lang="en-US" dirty="0"/>
          </a:p>
        </p:txBody>
      </p:sp>
      <p:graphicFrame>
        <p:nvGraphicFramePr>
          <p:cNvPr id="20" name="Diagram 19"/>
          <p:cNvGraphicFramePr/>
          <p:nvPr>
            <p:extLst>
              <p:ext uri="{D42A27DB-BD31-4B8C-83A1-F6EECF244321}">
                <p14:modId xmlns:p14="http://schemas.microsoft.com/office/powerpoint/2010/main" val="1684495264"/>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89871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29" y="3546402"/>
            <a:ext cx="1325809" cy="83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700" y="2676635"/>
            <a:ext cx="901866" cy="87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630" y="4518007"/>
            <a:ext cx="1058256" cy="7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209" y="1293259"/>
            <a:ext cx="1115269" cy="108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a:stCxn id="21512" idx="3"/>
          </p:cNvCxnSpPr>
          <p:nvPr/>
        </p:nvCxnSpPr>
        <p:spPr>
          <a:xfrm flipV="1">
            <a:off x="3180566" y="2373606"/>
            <a:ext cx="1512902" cy="739842"/>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516" idx="0"/>
          </p:cNvCxnSpPr>
          <p:nvPr/>
        </p:nvCxnSpPr>
        <p:spPr>
          <a:xfrm flipV="1">
            <a:off x="5535758" y="2492864"/>
            <a:ext cx="21085" cy="2025142"/>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1507" idx="0"/>
          </p:cNvCxnSpPr>
          <p:nvPr/>
        </p:nvCxnSpPr>
        <p:spPr>
          <a:xfrm flipH="1" flipV="1">
            <a:off x="6420219" y="2373607"/>
            <a:ext cx="1553115" cy="1172795"/>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26"/>
          <p:cNvGrpSpPr/>
          <p:nvPr/>
        </p:nvGrpSpPr>
        <p:grpSpPr>
          <a:xfrm>
            <a:off x="711015" y="5937379"/>
            <a:ext cx="3609525" cy="779611"/>
            <a:chOff x="1887538" y="4243388"/>
            <a:chExt cx="3573875" cy="862012"/>
          </a:xfrm>
        </p:grpSpPr>
        <p:pic>
          <p:nvPicPr>
            <p:cNvPr id="28" name="Picture 3" descr="\\eventsql\dvd\Online_ART\DVD_ART35\Logos\System Center Configuration Manager\System Center Configuration Manager logo rev.png"/>
            <p:cNvPicPr>
              <a:picLocks noChangeAspect="1" noChangeArrowheads="1"/>
            </p:cNvPicPr>
            <p:nvPr/>
          </p:nvPicPr>
          <p:blipFill>
            <a:blip r:embed="rId7"/>
            <a:srcRect/>
            <a:stretch>
              <a:fillRect/>
            </a:stretch>
          </p:blipFill>
          <p:spPr bwMode="auto">
            <a:xfrm>
              <a:off x="1887538" y="4243388"/>
              <a:ext cx="3193811" cy="862012"/>
            </a:xfrm>
            <a:prstGeom prst="rect">
              <a:avLst/>
            </a:prstGeom>
            <a:noFill/>
          </p:spPr>
        </p:pic>
        <p:sp>
          <p:nvSpPr>
            <p:cNvPr id="29" name="TextBox 28"/>
            <p:cNvSpPr txBox="1"/>
            <p:nvPr/>
          </p:nvSpPr>
          <p:spPr>
            <a:xfrm>
              <a:off x="5095247" y="4789484"/>
              <a:ext cx="366166" cy="245021"/>
            </a:xfrm>
            <a:prstGeom prst="rect">
              <a:avLst/>
            </a:prstGeom>
            <a:noFill/>
          </p:spPr>
          <p:txBody>
            <a:bodyPr wrap="none" lIns="0" tIns="0" rIns="0" bIns="0" rtlCol="0">
              <a:spAutoFit/>
            </a:bodyPr>
            <a:lstStyle/>
            <a:p>
              <a:pPr>
                <a:lnSpc>
                  <a:spcPct val="90000"/>
                </a:lnSpc>
              </a:pPr>
              <a:r>
                <a:rPr lang="en-US" sz="1600" dirty="0" smtClean="0">
                  <a:solidFill>
                    <a:srgbClr val="FBFBFB"/>
                  </a:solidFill>
                  <a:effectLst>
                    <a:outerShdw blurRad="38100" dist="38100" dir="2700000" algn="tl">
                      <a:srgbClr val="000000">
                        <a:alpha val="43137"/>
                      </a:srgbClr>
                    </a:outerShdw>
                  </a:effectLst>
                  <a:latin typeface="Segoe UI" pitchFamily="34" charset="0"/>
                  <a:cs typeface="Segoe UI" pitchFamily="34" charset="0"/>
                </a:rPr>
                <a:t>2012</a:t>
              </a:r>
            </a:p>
          </p:txBody>
        </p:sp>
      </p:grpSp>
      <p:sp>
        <p:nvSpPr>
          <p:cNvPr id="36" name="Title 1"/>
          <p:cNvSpPr>
            <a:spLocks noGrp="1"/>
          </p:cNvSpPr>
          <p:nvPr>
            <p:ph type="title"/>
          </p:nvPr>
        </p:nvSpPr>
        <p:spPr>
          <a:xfrm>
            <a:off x="519112" y="228600"/>
            <a:ext cx="11149013" cy="1107996"/>
          </a:xfrm>
        </p:spPr>
        <p:txBody>
          <a:bodyPr/>
          <a:lstStyle/>
          <a:p>
            <a:r>
              <a:rPr lang="en-US" dirty="0" err="1" smtClean="0"/>
              <a:t>Woodgrove</a:t>
            </a:r>
            <a:r>
              <a:rPr lang="en-US" dirty="0" smtClean="0"/>
              <a:t> Company Profile</a:t>
            </a:r>
            <a:br>
              <a:rPr lang="en-US" dirty="0" smtClean="0"/>
            </a:br>
            <a:r>
              <a:rPr lang="en-US" sz="3600" dirty="0" smtClean="0">
                <a:solidFill>
                  <a:schemeClr val="accent1"/>
                </a:solidFill>
              </a:rPr>
              <a:t>“Remote office optimization”</a:t>
            </a:r>
            <a:endParaRPr lang="en-US" dirty="0">
              <a:solidFill>
                <a:schemeClr val="accent1"/>
              </a:solidFill>
            </a:endParaRPr>
          </a:p>
        </p:txBody>
      </p:sp>
      <p:graphicFrame>
        <p:nvGraphicFramePr>
          <p:cNvPr id="39" name="Diagram 38"/>
          <p:cNvGraphicFramePr/>
          <p:nvPr>
            <p:extLst>
              <p:ext uri="{D42A27DB-BD31-4B8C-83A1-F6EECF244321}">
                <p14:modId xmlns:p14="http://schemas.microsoft.com/office/powerpoint/2010/main" val="1285678187"/>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6420219" y="1648766"/>
            <a:ext cx="2517484" cy="369332"/>
          </a:xfrm>
          <a:prstGeom prst="rect">
            <a:avLst/>
          </a:prstGeom>
        </p:spPr>
        <p:txBody>
          <a:bodyPr wrap="none">
            <a:spAutoFit/>
          </a:bodyPr>
          <a:lstStyle/>
          <a:p>
            <a:r>
              <a:rPr lang="en-US" b="1" dirty="0"/>
              <a:t>Chicago </a:t>
            </a:r>
            <a:r>
              <a:rPr lang="en-US" b="1" dirty="0" smtClean="0"/>
              <a:t>metro office </a:t>
            </a:r>
            <a:endParaRPr lang="en-US" dirty="0"/>
          </a:p>
        </p:txBody>
      </p:sp>
      <p:sp>
        <p:nvSpPr>
          <p:cNvPr id="11" name="Rectangle 10"/>
          <p:cNvSpPr/>
          <p:nvPr/>
        </p:nvSpPr>
        <p:spPr>
          <a:xfrm>
            <a:off x="7532914" y="4665575"/>
            <a:ext cx="4578902" cy="646331"/>
          </a:xfrm>
          <a:prstGeom prst="rect">
            <a:avLst/>
          </a:prstGeom>
        </p:spPr>
        <p:txBody>
          <a:bodyPr wrap="square">
            <a:spAutoFit/>
          </a:bodyPr>
          <a:lstStyle/>
          <a:p>
            <a:r>
              <a:rPr lang="en-US" b="1" dirty="0"/>
              <a:t>1 administrator with other IT responsibilities, limited day-to-day use</a:t>
            </a:r>
          </a:p>
        </p:txBody>
      </p:sp>
      <p:pic>
        <p:nvPicPr>
          <p:cNvPr id="37" name="Picture 5" descr="C:\Users\davidra\Documents\ClipArtforPowerpoint\DVD_ART36\Artwork_Imagery\Icons - Illustrations\_ WINDOWS SERVER ICONS\People\User Androgynous people person.png"/>
          <p:cNvPicPr>
            <a:picLocks noChangeAspect="1" noChangeArrowheads="1"/>
          </p:cNvPicPr>
          <p:nvPr/>
        </p:nvPicPr>
        <p:blipFill>
          <a:blip r:embed="rId13" cstate="print"/>
          <a:srcRect/>
          <a:stretch>
            <a:fillRect/>
          </a:stretch>
        </p:blipFill>
        <p:spPr bwMode="auto">
          <a:xfrm>
            <a:off x="6813501" y="4665284"/>
            <a:ext cx="719413" cy="646622"/>
          </a:xfrm>
          <a:prstGeom prst="rect">
            <a:avLst/>
          </a:prstGeom>
          <a:noFill/>
        </p:spPr>
      </p:pic>
      <p:grpSp>
        <p:nvGrpSpPr>
          <p:cNvPr id="3" name="Group 37"/>
          <p:cNvGrpSpPr/>
          <p:nvPr/>
        </p:nvGrpSpPr>
        <p:grpSpPr>
          <a:xfrm>
            <a:off x="711015" y="4145495"/>
            <a:ext cx="1015815" cy="843245"/>
            <a:chOff x="2210282" y="4359908"/>
            <a:chExt cx="1015815" cy="843245"/>
          </a:xfrm>
        </p:grpSpPr>
        <p:pic>
          <p:nvPicPr>
            <p:cNvPr id="40" name="Picture 23" descr="C:\Users\jeffwe\AppData\Local\Microsoft\Windows\Temporary Internet Files\Content.IE5\CYY0SPKR\MCj04315760000[1].png"/>
            <p:cNvPicPr>
              <a:picLocks noChangeAspect="1" noChangeArrowheads="1"/>
            </p:cNvPicPr>
            <p:nvPr/>
          </p:nvPicPr>
          <p:blipFill>
            <a:blip r:embed="rId14" cstate="print"/>
            <a:srcRect/>
            <a:stretch>
              <a:fillRect/>
            </a:stretch>
          </p:blipFill>
          <p:spPr bwMode="auto">
            <a:xfrm>
              <a:off x="2210282" y="4359908"/>
              <a:ext cx="711015" cy="538445"/>
            </a:xfrm>
            <a:prstGeom prst="rect">
              <a:avLst/>
            </a:prstGeom>
            <a:noFill/>
            <a:ln w="9525">
              <a:noFill/>
              <a:miter lim="800000"/>
              <a:headEnd/>
              <a:tailEnd/>
            </a:ln>
          </p:spPr>
        </p:pic>
        <p:pic>
          <p:nvPicPr>
            <p:cNvPr id="41" name="Picture 23" descr="C:\Users\jeffwe\AppData\Local\Microsoft\Windows\Temporary Internet Files\Content.IE5\CYY0SPKR\MCj04315760000[1].png"/>
            <p:cNvPicPr>
              <a:picLocks noChangeAspect="1" noChangeArrowheads="1"/>
            </p:cNvPicPr>
            <p:nvPr/>
          </p:nvPicPr>
          <p:blipFill>
            <a:blip r:embed="rId14" cstate="print"/>
            <a:srcRect/>
            <a:stretch>
              <a:fillRect/>
            </a:stretch>
          </p:blipFill>
          <p:spPr bwMode="auto">
            <a:xfrm>
              <a:off x="2362682" y="4512308"/>
              <a:ext cx="711015" cy="538445"/>
            </a:xfrm>
            <a:prstGeom prst="rect">
              <a:avLst/>
            </a:prstGeom>
            <a:noFill/>
            <a:ln w="9525">
              <a:noFill/>
              <a:miter lim="800000"/>
              <a:headEnd/>
              <a:tailEnd/>
            </a:ln>
          </p:spPr>
        </p:pic>
        <p:pic>
          <p:nvPicPr>
            <p:cNvPr id="42" name="Picture 23" descr="C:\Users\jeffwe\AppData\Local\Microsoft\Windows\Temporary Internet Files\Content.IE5\CYY0SPKR\MCj04315760000[1].png"/>
            <p:cNvPicPr>
              <a:picLocks noChangeAspect="1" noChangeArrowheads="1"/>
            </p:cNvPicPr>
            <p:nvPr/>
          </p:nvPicPr>
          <p:blipFill>
            <a:blip r:embed="rId14" cstate="print"/>
            <a:srcRect/>
            <a:stretch>
              <a:fillRect/>
            </a:stretch>
          </p:blipFill>
          <p:spPr bwMode="auto">
            <a:xfrm>
              <a:off x="2515082" y="4664708"/>
              <a:ext cx="711015" cy="538445"/>
            </a:xfrm>
            <a:prstGeom prst="rect">
              <a:avLst/>
            </a:prstGeom>
            <a:noFill/>
            <a:ln w="9525">
              <a:noFill/>
              <a:miter lim="800000"/>
              <a:headEnd/>
              <a:tailEnd/>
            </a:ln>
          </p:spPr>
        </p:pic>
      </p:grpSp>
      <p:sp>
        <p:nvSpPr>
          <p:cNvPr id="12" name="Rectangle 11"/>
          <p:cNvSpPr/>
          <p:nvPr/>
        </p:nvSpPr>
        <p:spPr>
          <a:xfrm>
            <a:off x="1803587" y="4393706"/>
            <a:ext cx="1673856" cy="369332"/>
          </a:xfrm>
          <a:prstGeom prst="rect">
            <a:avLst/>
          </a:prstGeom>
        </p:spPr>
        <p:txBody>
          <a:bodyPr wrap="none">
            <a:spAutoFit/>
          </a:bodyPr>
          <a:lstStyle/>
          <a:p>
            <a:r>
              <a:rPr lang="en-US" b="1" dirty="0"/>
              <a:t>50,000 clients</a:t>
            </a:r>
          </a:p>
        </p:txBody>
      </p:sp>
      <p:sp>
        <p:nvSpPr>
          <p:cNvPr id="14" name="Rectangle 13"/>
          <p:cNvSpPr/>
          <p:nvPr/>
        </p:nvSpPr>
        <p:spPr>
          <a:xfrm>
            <a:off x="7532914" y="5810120"/>
            <a:ext cx="4451201" cy="646331"/>
          </a:xfrm>
          <a:prstGeom prst="rect">
            <a:avLst/>
          </a:prstGeom>
        </p:spPr>
        <p:txBody>
          <a:bodyPr wrap="square">
            <a:spAutoFit/>
          </a:bodyPr>
          <a:lstStyle/>
          <a:p>
            <a:r>
              <a:rPr lang="en-US" b="1" dirty="0" smtClean="0"/>
              <a:t>Weekly inventory, </a:t>
            </a:r>
            <a:r>
              <a:rPr lang="en-US" b="1" dirty="0"/>
              <a:t>deploys software and software updates</a:t>
            </a:r>
          </a:p>
        </p:txBody>
      </p:sp>
      <p:pic>
        <p:nvPicPr>
          <p:cNvPr id="43" name="Picture 2" descr="C:\Users\davidra\AppData\Local\Microsoft\Windows\Temporary Internet Files\Content.IE5\44EVL84L\MC900432614[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5895" y="5916164"/>
            <a:ext cx="494624" cy="4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56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29" y="3546402"/>
            <a:ext cx="1325809" cy="83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700" y="2676635"/>
            <a:ext cx="901866" cy="87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630" y="4518007"/>
            <a:ext cx="1058256" cy="79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209" y="1293259"/>
            <a:ext cx="1115269" cy="108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a:stCxn id="21512" idx="3"/>
          </p:cNvCxnSpPr>
          <p:nvPr/>
        </p:nvCxnSpPr>
        <p:spPr>
          <a:xfrm flipV="1">
            <a:off x="3180566" y="2373606"/>
            <a:ext cx="1512902" cy="739842"/>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516" idx="0"/>
          </p:cNvCxnSpPr>
          <p:nvPr/>
        </p:nvCxnSpPr>
        <p:spPr>
          <a:xfrm flipV="1">
            <a:off x="5535758" y="2492864"/>
            <a:ext cx="21085" cy="2025142"/>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1507" idx="0"/>
          </p:cNvCxnSpPr>
          <p:nvPr/>
        </p:nvCxnSpPr>
        <p:spPr>
          <a:xfrm flipH="1" flipV="1">
            <a:off x="6420219" y="2373607"/>
            <a:ext cx="1553115" cy="1172795"/>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26"/>
          <p:cNvGrpSpPr/>
          <p:nvPr/>
        </p:nvGrpSpPr>
        <p:grpSpPr>
          <a:xfrm>
            <a:off x="711015" y="5937379"/>
            <a:ext cx="3611880" cy="779611"/>
            <a:chOff x="1887538" y="4243388"/>
            <a:chExt cx="3573875" cy="862012"/>
          </a:xfrm>
        </p:grpSpPr>
        <p:pic>
          <p:nvPicPr>
            <p:cNvPr id="28" name="Picture 3" descr="\\eventsql\dvd\Online_ART\DVD_ART35\Logos\System Center Configuration Manager\System Center Configuration Manager logo rev.png"/>
            <p:cNvPicPr>
              <a:picLocks noChangeAspect="1" noChangeArrowheads="1"/>
            </p:cNvPicPr>
            <p:nvPr/>
          </p:nvPicPr>
          <p:blipFill>
            <a:blip r:embed="rId7"/>
            <a:srcRect/>
            <a:stretch>
              <a:fillRect/>
            </a:stretch>
          </p:blipFill>
          <p:spPr bwMode="auto">
            <a:xfrm>
              <a:off x="1887538" y="4243388"/>
              <a:ext cx="3193811" cy="862012"/>
            </a:xfrm>
            <a:prstGeom prst="rect">
              <a:avLst/>
            </a:prstGeom>
            <a:noFill/>
          </p:spPr>
        </p:pic>
        <p:sp>
          <p:nvSpPr>
            <p:cNvPr id="29" name="TextBox 28"/>
            <p:cNvSpPr txBox="1"/>
            <p:nvPr/>
          </p:nvSpPr>
          <p:spPr>
            <a:xfrm>
              <a:off x="5095247" y="4789484"/>
              <a:ext cx="366166" cy="245021"/>
            </a:xfrm>
            <a:prstGeom prst="rect">
              <a:avLst/>
            </a:prstGeom>
            <a:noFill/>
          </p:spPr>
          <p:txBody>
            <a:bodyPr wrap="none" lIns="0" tIns="0" rIns="0" bIns="0" rtlCol="0">
              <a:spAutoFit/>
            </a:bodyPr>
            <a:lstStyle/>
            <a:p>
              <a:pPr>
                <a:lnSpc>
                  <a:spcPct val="90000"/>
                </a:lnSpc>
              </a:pPr>
              <a:r>
                <a:rPr lang="en-US" sz="1600" dirty="0" smtClean="0">
                  <a:solidFill>
                    <a:srgbClr val="FBFBFB"/>
                  </a:solidFill>
                  <a:effectLst>
                    <a:outerShdw blurRad="38100" dist="38100" dir="2700000" algn="tl">
                      <a:srgbClr val="000000">
                        <a:alpha val="43137"/>
                      </a:srgbClr>
                    </a:outerShdw>
                  </a:effectLst>
                  <a:latin typeface="Segoe UI" pitchFamily="34" charset="0"/>
                  <a:cs typeface="Segoe UI" pitchFamily="34" charset="0"/>
                </a:rPr>
                <a:t>2012</a:t>
              </a:r>
            </a:p>
          </p:txBody>
        </p:sp>
      </p:grpSp>
      <p:grpSp>
        <p:nvGrpSpPr>
          <p:cNvPr id="3" name="Group 1"/>
          <p:cNvGrpSpPr/>
          <p:nvPr/>
        </p:nvGrpSpPr>
        <p:grpSpPr>
          <a:xfrm>
            <a:off x="6149993" y="1287071"/>
            <a:ext cx="2639043" cy="1200042"/>
            <a:chOff x="4613696" y="910555"/>
            <a:chExt cx="1979798" cy="1200042"/>
          </a:xfrm>
        </p:grpSpPr>
        <p:sp>
          <p:nvSpPr>
            <p:cNvPr id="13" name="TextBox 12"/>
            <p:cNvSpPr txBox="1"/>
            <p:nvPr/>
          </p:nvSpPr>
          <p:spPr>
            <a:xfrm>
              <a:off x="4613696" y="910555"/>
              <a:ext cx="1860736" cy="654015"/>
            </a:xfrm>
            <a:prstGeom prst="rect">
              <a:avLst/>
            </a:prstGeom>
            <a:solidFill>
              <a:schemeClr val="bg2">
                <a:lumMod val="20000"/>
                <a:lumOff val="80000"/>
                <a:alpha val="49000"/>
              </a:schemeClr>
            </a:solidFill>
            <a:effectLst>
              <a:outerShdw blurRad="50800" dist="38100" dir="2700000" algn="tl" rotWithShape="0">
                <a:prstClr val="black"/>
              </a:outerShdw>
            </a:effectLst>
          </p:spPr>
          <p:txBody>
            <a:bodyPr wrap="square" lIns="76191" tIns="38095" rIns="76191" bIns="38095">
              <a:spAutoFit/>
            </a:bodyPr>
            <a:lstStyle/>
            <a:p>
              <a:pPr>
                <a:defRPr/>
              </a:pPr>
              <a:r>
                <a:rPr lang="en-US" sz="1050" b="1" dirty="0" smtClean="0">
                  <a:solidFill>
                    <a:schemeClr val="bg1"/>
                  </a:solidFill>
                  <a:latin typeface="Segoe" pitchFamily="34" charset="0"/>
                </a:rPr>
                <a:t>Corporate Campus</a:t>
              </a:r>
            </a:p>
            <a:p>
              <a:pPr marL="171450" lvl="0" indent="-171450">
                <a:buFont typeface="Arial" pitchFamily="34" charset="0"/>
                <a:buChar char="•"/>
              </a:pPr>
              <a:r>
                <a:rPr lang="en-US" sz="900" dirty="0">
                  <a:solidFill>
                    <a:schemeClr val="bg1"/>
                  </a:solidFill>
                </a:rPr>
                <a:t>Primary site </a:t>
              </a:r>
              <a:r>
                <a:rPr lang="en-US" sz="900" dirty="0" smtClean="0">
                  <a:solidFill>
                    <a:schemeClr val="bg1"/>
                  </a:solidFill>
                </a:rPr>
                <a:t>(48,000 </a:t>
              </a:r>
              <a:r>
                <a:rPr lang="en-US" sz="900" dirty="0">
                  <a:solidFill>
                    <a:schemeClr val="bg1"/>
                  </a:solidFill>
                </a:rPr>
                <a:t>clients)</a:t>
              </a:r>
            </a:p>
            <a:p>
              <a:pPr marL="171450" lvl="0" indent="-171450">
                <a:buFont typeface="Arial" pitchFamily="34" charset="0"/>
                <a:buChar char="•"/>
              </a:pPr>
              <a:r>
                <a:rPr lang="en-US" sz="900" dirty="0">
                  <a:solidFill>
                    <a:schemeClr val="bg1"/>
                  </a:solidFill>
                </a:rPr>
                <a:t>Local SQL Server</a:t>
              </a:r>
            </a:p>
            <a:p>
              <a:pPr marL="171450" lvl="0" indent="-171450">
                <a:buFont typeface="Arial" pitchFamily="34" charset="0"/>
                <a:buChar char="•"/>
              </a:pPr>
              <a:r>
                <a:rPr lang="en-US" sz="900" dirty="0">
                  <a:solidFill>
                    <a:schemeClr val="bg1"/>
                  </a:solidFill>
                </a:rPr>
                <a:t>MP, DP (</a:t>
              </a:r>
              <a:r>
                <a:rPr lang="en-US" sz="900" dirty="0" smtClean="0">
                  <a:solidFill>
                    <a:schemeClr val="bg1"/>
                  </a:solidFill>
                </a:rPr>
                <a:t>x5), </a:t>
              </a:r>
              <a:r>
                <a:rPr lang="en-US" sz="900" dirty="0">
                  <a:solidFill>
                    <a:schemeClr val="bg1"/>
                  </a:solidFill>
                </a:rPr>
                <a:t>FSP*, SLP*, SUP</a:t>
              </a:r>
              <a:r>
                <a:rPr lang="en-US" sz="900" dirty="0" smtClean="0">
                  <a:solidFill>
                    <a:schemeClr val="bg1"/>
                  </a:solidFill>
                </a:rPr>
                <a:t>, RP/RSP</a:t>
              </a:r>
            </a:p>
          </p:txBody>
        </p:sp>
        <p:grpSp>
          <p:nvGrpSpPr>
            <p:cNvPr id="4" name="Group 64"/>
            <p:cNvGrpSpPr/>
            <p:nvPr/>
          </p:nvGrpSpPr>
          <p:grpSpPr>
            <a:xfrm>
              <a:off x="5974369" y="1490988"/>
              <a:ext cx="619125" cy="619609"/>
              <a:chOff x="3086100" y="3276600"/>
              <a:chExt cx="990600" cy="990600"/>
            </a:xfrm>
          </p:grpSpPr>
          <p:pic>
            <p:nvPicPr>
              <p:cNvPr id="18" name="Picture 2" descr="C:\Users\davidra\Documents\ClipArtforPowerpoint\DVD_ART36\Artwork_Imagery\Icons - Illustrations\_ SUPER VISTA STYLE\server.png"/>
              <p:cNvPicPr>
                <a:picLocks noChangeAspect="1" noChangeArrowheads="1"/>
              </p:cNvPicPr>
              <p:nvPr/>
            </p:nvPicPr>
            <p:blipFill>
              <a:blip r:embed="rId8" cstate="print"/>
              <a:srcRect/>
              <a:stretch>
                <a:fillRect/>
              </a:stretch>
            </p:blipFill>
            <p:spPr bwMode="auto">
              <a:xfrm>
                <a:off x="3086100" y="3276600"/>
                <a:ext cx="990600" cy="990600"/>
              </a:xfrm>
              <a:prstGeom prst="rect">
                <a:avLst/>
              </a:prstGeom>
              <a:noFill/>
            </p:spPr>
          </p:pic>
          <p:pic>
            <p:nvPicPr>
              <p:cNvPr id="19" name="Picture 3" descr="C:\Users\davidra\Documents\ClipArtforPowerpoint\DVD_ART36\Artwork_Imagery\Icons - Illustrations\_ WINDOWS SERVER ICONS\Misc\Database cylinder.png"/>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grpSp>
      <p:grpSp>
        <p:nvGrpSpPr>
          <p:cNvPr id="5" name="Group 2"/>
          <p:cNvGrpSpPr/>
          <p:nvPr/>
        </p:nvGrpSpPr>
        <p:grpSpPr>
          <a:xfrm>
            <a:off x="450376" y="2586317"/>
            <a:ext cx="2730190" cy="1008565"/>
            <a:chOff x="337870" y="2209800"/>
            <a:chExt cx="2048176" cy="1008565"/>
          </a:xfrm>
        </p:grpSpPr>
        <p:grpSp>
          <p:nvGrpSpPr>
            <p:cNvPr id="6" name="Group 19"/>
            <p:cNvGrpSpPr/>
            <p:nvPr/>
          </p:nvGrpSpPr>
          <p:grpSpPr>
            <a:xfrm>
              <a:off x="337870" y="2209800"/>
              <a:ext cx="2048176" cy="963945"/>
              <a:chOff x="152400" y="1972574"/>
              <a:chExt cx="2048176" cy="963945"/>
            </a:xfrm>
          </p:grpSpPr>
          <p:sp>
            <p:nvSpPr>
              <p:cNvPr id="21" name="TextBox 20"/>
              <p:cNvSpPr txBox="1"/>
              <p:nvPr/>
            </p:nvSpPr>
            <p:spPr>
              <a:xfrm>
                <a:off x="152400" y="1972574"/>
                <a:ext cx="1371600" cy="654015"/>
              </a:xfrm>
              <a:prstGeom prst="rect">
                <a:avLst/>
              </a:prstGeom>
              <a:solidFill>
                <a:schemeClr val="bg2">
                  <a:lumMod val="20000"/>
                  <a:lumOff val="80000"/>
                  <a:alpha val="49000"/>
                </a:schemeClr>
              </a:solidFill>
              <a:effectLst>
                <a:outerShdw blurRad="50800" dist="38100" dir="2700000" algn="tl" rotWithShape="0">
                  <a:prstClr val="black"/>
                </a:outerShdw>
              </a:effectLst>
            </p:spPr>
            <p:txBody>
              <a:bodyPr wrap="square" lIns="76191" tIns="38095" rIns="76191" bIns="38095">
                <a:spAutoFit/>
              </a:bodyPr>
              <a:lstStyle/>
              <a:p>
                <a:pPr>
                  <a:defRPr/>
                </a:pPr>
                <a:r>
                  <a:rPr lang="en-US" sz="1050" b="1" dirty="0" smtClean="0">
                    <a:solidFill>
                      <a:schemeClr val="bg1"/>
                    </a:solidFill>
                    <a:latin typeface="Segoe" pitchFamily="34" charset="0"/>
                  </a:rPr>
                  <a:t>Sales Office</a:t>
                </a:r>
              </a:p>
              <a:p>
                <a:pPr marL="171450" indent="-171450">
                  <a:buFont typeface="Arial" pitchFamily="34" charset="0"/>
                  <a:buChar char="•"/>
                  <a:defRPr/>
                </a:pPr>
                <a:r>
                  <a:rPr lang="en-US" sz="900" dirty="0" smtClean="0">
                    <a:solidFill>
                      <a:schemeClr val="bg1"/>
                    </a:solidFill>
                    <a:latin typeface="Segoe" pitchFamily="34" charset="0"/>
                  </a:rPr>
                  <a:t>Only </a:t>
                </a:r>
                <a:r>
                  <a:rPr lang="en-US" sz="900" dirty="0">
                    <a:solidFill>
                      <a:schemeClr val="bg1"/>
                    </a:solidFill>
                    <a:latin typeface="Segoe" pitchFamily="34" charset="0"/>
                  </a:rPr>
                  <a:t>15 clients</a:t>
                </a:r>
              </a:p>
              <a:p>
                <a:pPr marL="171450" indent="-171450">
                  <a:buFont typeface="Arial" pitchFamily="34" charset="0"/>
                  <a:buChar char="•"/>
                  <a:defRPr/>
                </a:pPr>
                <a:r>
                  <a:rPr lang="en-US" sz="900" dirty="0">
                    <a:solidFill>
                      <a:schemeClr val="bg1"/>
                    </a:solidFill>
                    <a:latin typeface="Segoe" pitchFamily="34" charset="0"/>
                  </a:rPr>
                  <a:t>Good connectivity</a:t>
                </a:r>
              </a:p>
              <a:p>
                <a:pPr marL="171450" indent="-171450">
                  <a:buFont typeface="Arial" pitchFamily="34" charset="0"/>
                  <a:buChar char="•"/>
                  <a:defRPr/>
                </a:pPr>
                <a:r>
                  <a:rPr lang="en-US" sz="900" dirty="0" err="1" smtClean="0">
                    <a:solidFill>
                      <a:schemeClr val="bg1"/>
                    </a:solidFill>
                    <a:latin typeface="Segoe" pitchFamily="34" charset="0"/>
                  </a:rPr>
                  <a:t>BranchCache</a:t>
                </a:r>
                <a:r>
                  <a:rPr lang="en-US" sz="900" dirty="0" smtClean="0">
                    <a:solidFill>
                      <a:schemeClr val="bg1"/>
                    </a:solidFill>
                    <a:latin typeface="Segoe" pitchFamily="34" charset="0"/>
                  </a:rPr>
                  <a:t>™</a:t>
                </a:r>
                <a:endParaRPr lang="en-US" sz="900" dirty="0">
                  <a:solidFill>
                    <a:schemeClr val="bg1"/>
                  </a:solidFill>
                  <a:latin typeface="Segoe" pitchFamily="34" charset="0"/>
                </a:endParaRPr>
              </a:p>
            </p:txBody>
          </p:sp>
          <p:pic>
            <p:nvPicPr>
              <p:cNvPr id="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62893"/>
                <a:ext cx="676576" cy="87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3" descr="C:\Users\jeffwe\AppData\Local\Microsoft\Windows\Temporary Internet Files\Content.IE5\CYY0SPKR\MCj04315760000[1].png"/>
            <p:cNvPicPr>
              <a:picLocks noChangeAspect="1" noChangeArrowheads="1"/>
            </p:cNvPicPr>
            <p:nvPr/>
          </p:nvPicPr>
          <p:blipFill>
            <a:blip r:embed="rId10" cstate="print"/>
            <a:srcRect/>
            <a:stretch>
              <a:fillRect/>
            </a:stretch>
          </p:blipFill>
          <p:spPr bwMode="auto">
            <a:xfrm>
              <a:off x="1362974" y="2679920"/>
              <a:ext cx="533400" cy="538445"/>
            </a:xfrm>
            <a:prstGeom prst="rect">
              <a:avLst/>
            </a:prstGeom>
            <a:noFill/>
            <a:ln w="9525">
              <a:noFill/>
              <a:miter lim="800000"/>
              <a:headEnd/>
              <a:tailEnd/>
            </a:ln>
          </p:spPr>
        </p:pic>
      </p:grpSp>
      <p:grpSp>
        <p:nvGrpSpPr>
          <p:cNvPr id="7" name="Group 3"/>
          <p:cNvGrpSpPr/>
          <p:nvPr/>
        </p:nvGrpSpPr>
        <p:grpSpPr>
          <a:xfrm>
            <a:off x="6149993" y="4657890"/>
            <a:ext cx="2534744" cy="1128826"/>
            <a:chOff x="4613696" y="4281374"/>
            <a:chExt cx="1901553" cy="1128826"/>
          </a:xfrm>
        </p:grpSpPr>
        <p:sp>
          <p:nvSpPr>
            <p:cNvPr id="24" name="TextBox 23"/>
            <p:cNvSpPr txBox="1"/>
            <p:nvPr/>
          </p:nvSpPr>
          <p:spPr>
            <a:xfrm>
              <a:off x="4613696" y="4281374"/>
              <a:ext cx="1828800" cy="792515"/>
            </a:xfrm>
            <a:prstGeom prst="rect">
              <a:avLst/>
            </a:prstGeom>
            <a:solidFill>
              <a:schemeClr val="bg2">
                <a:lumMod val="20000"/>
                <a:lumOff val="80000"/>
                <a:alpha val="49000"/>
              </a:schemeClr>
            </a:solidFill>
            <a:effectLst>
              <a:outerShdw blurRad="50800" dist="38100" dir="2700000" algn="tl" rotWithShape="0">
                <a:prstClr val="black"/>
              </a:outerShdw>
            </a:effectLst>
          </p:spPr>
          <p:txBody>
            <a:bodyPr wrap="square" lIns="76191" tIns="38095" rIns="76191" bIns="38095">
              <a:spAutoFit/>
            </a:bodyPr>
            <a:lstStyle/>
            <a:p>
              <a:pPr>
                <a:defRPr/>
              </a:pPr>
              <a:r>
                <a:rPr lang="en-US" sz="1050" b="1" dirty="0" smtClean="0">
                  <a:solidFill>
                    <a:schemeClr val="bg1"/>
                  </a:solidFill>
                  <a:latin typeface="Segoe" pitchFamily="34" charset="0"/>
                </a:rPr>
                <a:t>District Office</a:t>
              </a:r>
            </a:p>
            <a:p>
              <a:pPr marL="171450" lvl="0" indent="-171450">
                <a:buFont typeface="Arial" pitchFamily="34" charset="0"/>
                <a:buChar char="•"/>
              </a:pPr>
              <a:r>
                <a:rPr lang="en-US" sz="900" dirty="0">
                  <a:solidFill>
                    <a:schemeClr val="bg1"/>
                  </a:solidFill>
                </a:rPr>
                <a:t>Secondary site (</a:t>
              </a:r>
              <a:r>
                <a:rPr lang="en-US" sz="900" dirty="0" smtClean="0">
                  <a:solidFill>
                    <a:schemeClr val="bg1"/>
                  </a:solidFill>
                </a:rPr>
                <a:t>1500 </a:t>
              </a:r>
              <a:r>
                <a:rPr lang="en-US" sz="900" dirty="0">
                  <a:solidFill>
                    <a:schemeClr val="bg1"/>
                  </a:solidFill>
                </a:rPr>
                <a:t>clients)</a:t>
              </a:r>
            </a:p>
            <a:p>
              <a:pPr marL="171450" lvl="0" indent="-171450">
                <a:buFont typeface="Arial" pitchFamily="34" charset="0"/>
                <a:buChar char="•"/>
              </a:pPr>
              <a:r>
                <a:rPr lang="en-US" sz="900" dirty="0">
                  <a:solidFill>
                    <a:schemeClr val="bg1"/>
                  </a:solidFill>
                </a:rPr>
                <a:t>Manage </a:t>
              </a:r>
              <a:r>
                <a:rPr lang="en-US" sz="900" dirty="0" smtClean="0">
                  <a:solidFill>
                    <a:schemeClr val="bg1"/>
                  </a:solidFill>
                </a:rPr>
                <a:t>upward/downward WAN traffic</a:t>
              </a:r>
            </a:p>
            <a:p>
              <a:pPr marL="171450" lvl="0" indent="-171450">
                <a:buFont typeface="Arial" pitchFamily="34" charset="0"/>
                <a:buChar char="•"/>
              </a:pPr>
              <a:r>
                <a:rPr lang="en-US" sz="900" dirty="0" smtClean="0">
                  <a:solidFill>
                    <a:schemeClr val="bg1"/>
                  </a:solidFill>
                </a:rPr>
                <a:t>SQL Express</a:t>
              </a:r>
              <a:endParaRPr lang="en-US" sz="900" dirty="0">
                <a:solidFill>
                  <a:schemeClr val="bg1"/>
                </a:solidFill>
              </a:endParaRPr>
            </a:p>
            <a:p>
              <a:pPr marL="171450" lvl="0" indent="-171450">
                <a:buFont typeface="Arial" pitchFamily="34" charset="0"/>
                <a:buChar char="•"/>
              </a:pPr>
              <a:r>
                <a:rPr lang="en-US" sz="900" dirty="0">
                  <a:solidFill>
                    <a:schemeClr val="bg1"/>
                  </a:solidFill>
                </a:rPr>
                <a:t>MP, DP, SUP, </a:t>
              </a:r>
              <a:r>
                <a:rPr lang="en-US" sz="900" dirty="0" smtClean="0">
                  <a:solidFill>
                    <a:schemeClr val="bg1"/>
                  </a:solidFill>
                </a:rPr>
                <a:t>PMP</a:t>
              </a:r>
              <a:endParaRPr lang="en-US" sz="900" dirty="0">
                <a:solidFill>
                  <a:schemeClr val="bg1"/>
                </a:solidFill>
              </a:endParaRPr>
            </a:p>
          </p:txBody>
        </p:sp>
        <p:pic>
          <p:nvPicPr>
            <p:cNvPr id="25" name="Picture 4" descr="C:\Users\davidra\Documents\ClipArtforPowerpoint\DVD_ART36\Artwork_Imagery\Icons - Illustrations\_ WINDOWS VISTA ICONS\VPN servers computer ras.png"/>
            <p:cNvPicPr>
              <a:picLocks noChangeAspect="1" noChangeArrowheads="1"/>
            </p:cNvPicPr>
            <p:nvPr/>
          </p:nvPicPr>
          <p:blipFill>
            <a:blip r:embed="rId11" cstate="print"/>
            <a:srcRect/>
            <a:stretch>
              <a:fillRect/>
            </a:stretch>
          </p:blipFill>
          <p:spPr bwMode="auto">
            <a:xfrm>
              <a:off x="6133951" y="4876800"/>
              <a:ext cx="381298" cy="533400"/>
            </a:xfrm>
            <a:prstGeom prst="rect">
              <a:avLst/>
            </a:prstGeom>
            <a:noFill/>
          </p:spPr>
        </p:pic>
      </p:grpSp>
      <p:grpSp>
        <p:nvGrpSpPr>
          <p:cNvPr id="8" name="Group 4"/>
          <p:cNvGrpSpPr/>
          <p:nvPr/>
        </p:nvGrpSpPr>
        <p:grpSpPr>
          <a:xfrm>
            <a:off x="8428692" y="3492612"/>
            <a:ext cx="2642824" cy="1227305"/>
            <a:chOff x="6323166" y="3116095"/>
            <a:chExt cx="1982634" cy="1227305"/>
          </a:xfrm>
        </p:grpSpPr>
        <p:sp>
          <p:nvSpPr>
            <p:cNvPr id="26" name="TextBox 25"/>
            <p:cNvSpPr txBox="1"/>
            <p:nvPr/>
          </p:nvSpPr>
          <p:spPr>
            <a:xfrm>
              <a:off x="6323166" y="3116095"/>
              <a:ext cx="1754034" cy="792515"/>
            </a:xfrm>
            <a:prstGeom prst="rect">
              <a:avLst/>
            </a:prstGeom>
            <a:solidFill>
              <a:schemeClr val="bg2">
                <a:lumMod val="20000"/>
                <a:lumOff val="80000"/>
                <a:alpha val="49000"/>
              </a:schemeClr>
            </a:solidFill>
            <a:effectLst>
              <a:outerShdw blurRad="50800" dist="38100" dir="2700000" algn="tl" rotWithShape="0">
                <a:prstClr val="black"/>
              </a:outerShdw>
            </a:effectLst>
          </p:spPr>
          <p:txBody>
            <a:bodyPr wrap="square" lIns="76191" tIns="38095" rIns="76191" bIns="38095">
              <a:spAutoFit/>
            </a:bodyPr>
            <a:lstStyle/>
            <a:p>
              <a:pPr>
                <a:defRPr/>
              </a:pPr>
              <a:r>
                <a:rPr lang="en-US" sz="1050" b="1" dirty="0" smtClean="0">
                  <a:solidFill>
                    <a:schemeClr val="bg1"/>
                  </a:solidFill>
                  <a:latin typeface="Segoe" pitchFamily="34" charset="0"/>
                </a:rPr>
                <a:t>Processing Center</a:t>
              </a:r>
            </a:p>
            <a:p>
              <a:pPr marL="171450" lvl="0" indent="-171450">
                <a:buFont typeface="Arial" pitchFamily="34" charset="0"/>
                <a:buChar char="•"/>
              </a:pPr>
              <a:r>
                <a:rPr lang="en-US" sz="900" dirty="0" smtClean="0">
                  <a:solidFill>
                    <a:schemeClr val="bg1"/>
                  </a:solidFill>
                </a:rPr>
                <a:t>Distribution point  with throttling and scheduling (485 </a:t>
              </a:r>
              <a:r>
                <a:rPr lang="en-US" sz="900" dirty="0">
                  <a:solidFill>
                    <a:schemeClr val="bg1"/>
                  </a:solidFill>
                </a:rPr>
                <a:t>clients)</a:t>
              </a:r>
            </a:p>
            <a:p>
              <a:pPr marL="171450" lvl="0" indent="-171450">
                <a:buFont typeface="Arial" pitchFamily="34" charset="0"/>
                <a:buChar char="•"/>
              </a:pPr>
              <a:r>
                <a:rPr lang="en-US" sz="900" dirty="0">
                  <a:solidFill>
                    <a:schemeClr val="bg1"/>
                  </a:solidFill>
                </a:rPr>
                <a:t>Manage </a:t>
              </a:r>
              <a:r>
                <a:rPr lang="en-US" sz="900" dirty="0" smtClean="0">
                  <a:solidFill>
                    <a:schemeClr val="bg1"/>
                  </a:solidFill>
                </a:rPr>
                <a:t>downward flow of Content over WAN</a:t>
              </a:r>
              <a:endParaRPr lang="en-US" sz="900" dirty="0">
                <a:solidFill>
                  <a:schemeClr val="bg1"/>
                </a:solidFill>
              </a:endParaRPr>
            </a:p>
          </p:txBody>
        </p:sp>
        <p:grpSp>
          <p:nvGrpSpPr>
            <p:cNvPr id="9" name="Group 68"/>
            <p:cNvGrpSpPr/>
            <p:nvPr/>
          </p:nvGrpSpPr>
          <p:grpSpPr>
            <a:xfrm>
              <a:off x="7696200" y="3723244"/>
              <a:ext cx="609600" cy="620156"/>
              <a:chOff x="533400" y="2805531"/>
              <a:chExt cx="990600" cy="990600"/>
            </a:xfrm>
          </p:grpSpPr>
          <p:pic>
            <p:nvPicPr>
              <p:cNvPr id="31" name="Picture 2" descr="C:\Users\davidra\Documents\ClipArtforPowerpoint\DVD_ART36\Artwork_Imagery\Icons - Illustrations\_ SUPER VISTA STYLE\server.png"/>
              <p:cNvPicPr>
                <a:picLocks noChangeAspect="1" noChangeArrowheads="1"/>
              </p:cNvPicPr>
              <p:nvPr/>
            </p:nvPicPr>
            <p:blipFill>
              <a:blip r:embed="rId8" cstate="print"/>
              <a:srcRect/>
              <a:stretch>
                <a:fillRect/>
              </a:stretch>
            </p:blipFill>
            <p:spPr bwMode="auto">
              <a:xfrm>
                <a:off x="533400" y="2805531"/>
                <a:ext cx="990600" cy="990600"/>
              </a:xfrm>
              <a:prstGeom prst="rect">
                <a:avLst/>
              </a:prstGeom>
              <a:noFill/>
            </p:spPr>
          </p:pic>
          <p:pic>
            <p:nvPicPr>
              <p:cNvPr id="35" name="Picture 2" descr="C:\Users\davidra\Documents\ClipArtforPowerpoint\DVD_ART36\Artwork_Imagery\Icons - Illustrations\_ WINDOWS SERVER ICONS\Documents\Virtual Folder file open.png"/>
              <p:cNvPicPr>
                <a:picLocks noChangeAspect="1" noChangeArrowheads="1"/>
              </p:cNvPicPr>
              <p:nvPr/>
            </p:nvPicPr>
            <p:blipFill>
              <a:blip r:embed="rId12" cstate="print"/>
              <a:srcRect/>
              <a:stretch>
                <a:fillRect/>
              </a:stretch>
            </p:blipFill>
            <p:spPr bwMode="auto">
              <a:xfrm>
                <a:off x="990600" y="3352800"/>
                <a:ext cx="381000" cy="317500"/>
              </a:xfrm>
              <a:prstGeom prst="rect">
                <a:avLst/>
              </a:prstGeom>
              <a:noFill/>
            </p:spPr>
          </p:pic>
        </p:grpSp>
      </p:grpSp>
      <p:sp>
        <p:nvSpPr>
          <p:cNvPr id="36" name="Title 1"/>
          <p:cNvSpPr>
            <a:spLocks noGrp="1"/>
          </p:cNvSpPr>
          <p:nvPr>
            <p:ph type="title"/>
          </p:nvPr>
        </p:nvSpPr>
        <p:spPr>
          <a:xfrm>
            <a:off x="519112" y="228600"/>
            <a:ext cx="11149013" cy="1107996"/>
          </a:xfrm>
        </p:spPr>
        <p:txBody>
          <a:bodyPr/>
          <a:lstStyle/>
          <a:p>
            <a:r>
              <a:rPr lang="en-US" dirty="0" err="1" smtClean="0"/>
              <a:t>Woodgrove</a:t>
            </a:r>
            <a:r>
              <a:rPr lang="en-US" dirty="0" smtClean="0"/>
              <a:t> – 50,000 clients</a:t>
            </a:r>
            <a:br>
              <a:rPr lang="en-US" dirty="0" smtClean="0"/>
            </a:br>
            <a:r>
              <a:rPr lang="en-US" sz="3600" dirty="0" smtClean="0">
                <a:solidFill>
                  <a:schemeClr val="accent1"/>
                </a:solidFill>
              </a:rPr>
              <a:t>“Remote office optimization”</a:t>
            </a:r>
            <a:endParaRPr lang="en-US" dirty="0">
              <a:solidFill>
                <a:schemeClr val="accent1"/>
              </a:solidFill>
            </a:endParaRPr>
          </a:p>
        </p:txBody>
      </p:sp>
      <p:graphicFrame>
        <p:nvGraphicFramePr>
          <p:cNvPr id="39" name="Diagram 38"/>
          <p:cNvGraphicFramePr/>
          <p:nvPr>
            <p:extLst>
              <p:ext uri="{D42A27DB-BD31-4B8C-83A1-F6EECF244321}">
                <p14:modId xmlns:p14="http://schemas.microsoft.com/office/powerpoint/2010/main" val="4056204028"/>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23150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Forest &amp; Boundary Process Flow</a:t>
            </a:r>
            <a:endParaRPr lang="en-US" dirty="0"/>
          </a:p>
        </p:txBody>
      </p:sp>
      <p:sp>
        <p:nvSpPr>
          <p:cNvPr id="4" name="Isosceles Triangle 3"/>
          <p:cNvSpPr/>
          <p:nvPr/>
        </p:nvSpPr>
        <p:spPr bwMode="auto">
          <a:xfrm>
            <a:off x="2107514" y="1495907"/>
            <a:ext cx="550985" cy="574431"/>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Isosceles Triangle 4"/>
          <p:cNvSpPr/>
          <p:nvPr/>
        </p:nvSpPr>
        <p:spPr bwMode="auto">
          <a:xfrm>
            <a:off x="2474446" y="2196066"/>
            <a:ext cx="550985" cy="574431"/>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Isosceles Triangle 5"/>
          <p:cNvSpPr/>
          <p:nvPr/>
        </p:nvSpPr>
        <p:spPr bwMode="auto">
          <a:xfrm>
            <a:off x="1797731" y="2196068"/>
            <a:ext cx="550985" cy="574431"/>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TextBox 6"/>
          <p:cNvSpPr txBox="1"/>
          <p:nvPr/>
        </p:nvSpPr>
        <p:spPr>
          <a:xfrm>
            <a:off x="494711" y="2920039"/>
            <a:ext cx="3436005" cy="1107996"/>
          </a:xfrm>
          <a:prstGeom prst="rect">
            <a:avLst/>
          </a:prstGeom>
          <a:noFill/>
        </p:spPr>
        <p:txBody>
          <a:bodyPr wrap="none" lIns="0" tIns="0" rIns="0" bIns="0" rtlCol="0">
            <a:spAutoFit/>
          </a:bodyPr>
          <a:lstStyle/>
          <a:p>
            <a:pPr algn="ctr"/>
            <a:r>
              <a:rPr lang="en-US" sz="2400" dirty="0" smtClean="0">
                <a:gradFill>
                  <a:gsLst>
                    <a:gs pos="0">
                      <a:schemeClr val="tx1"/>
                    </a:gs>
                    <a:gs pos="86000">
                      <a:schemeClr val="tx1"/>
                    </a:gs>
                  </a:gsLst>
                  <a:lin ang="5400000" scaled="0"/>
                </a:gradFill>
              </a:rPr>
              <a:t>Contoso.com</a:t>
            </a:r>
          </a:p>
          <a:p>
            <a:pPr algn="ctr"/>
            <a:endParaRPr lang="en-US" sz="2400" dirty="0">
              <a:gradFill>
                <a:gsLst>
                  <a:gs pos="0">
                    <a:schemeClr val="tx1"/>
                  </a:gs>
                  <a:gs pos="86000">
                    <a:schemeClr val="tx1"/>
                  </a:gs>
                </a:gsLst>
                <a:lin ang="5400000" scaled="0"/>
              </a:gradFill>
            </a:endParaRPr>
          </a:p>
          <a:p>
            <a:pPr algn="ctr"/>
            <a:r>
              <a:rPr lang="en-US" sz="2400" dirty="0" smtClean="0">
                <a:gradFill>
                  <a:gsLst>
                    <a:gs pos="0">
                      <a:schemeClr val="tx1"/>
                    </a:gs>
                    <a:gs pos="86000">
                      <a:schemeClr val="tx1"/>
                    </a:gs>
                  </a:gsLst>
                  <a:lin ang="5400000" scaled="0"/>
                </a:gradFill>
              </a:rPr>
              <a:t>Engineering.contoso.com</a:t>
            </a:r>
          </a:p>
        </p:txBody>
      </p:sp>
      <p:pic>
        <p:nvPicPr>
          <p:cNvPr id="2050" name="Picture 2" descr="C:\Users\davidra\AppData\Local\Microsoft\Windows\Temporary Internet Files\Content.IE5\44EVL84L\MC900432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826" y="1908007"/>
            <a:ext cx="765492" cy="7654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092490864"/>
              </p:ext>
            </p:extLst>
          </p:nvPr>
        </p:nvGraphicFramePr>
        <p:xfrm>
          <a:off x="7166611" y="1615544"/>
          <a:ext cx="4711938" cy="1483360"/>
        </p:xfrm>
        <a:graphic>
          <a:graphicData uri="http://schemas.openxmlformats.org/drawingml/2006/table">
            <a:tbl>
              <a:tblPr firstRow="1" bandRow="1">
                <a:tableStyleId>{5C22544A-7EE6-4342-B048-85BDC9FD1C3A}</a:tableStyleId>
              </a:tblPr>
              <a:tblGrid>
                <a:gridCol w="1405889"/>
                <a:gridCol w="1291590"/>
                <a:gridCol w="2014459"/>
              </a:tblGrid>
              <a:tr h="370840">
                <a:tc>
                  <a:txBody>
                    <a:bodyPr/>
                    <a:lstStyle/>
                    <a:p>
                      <a:r>
                        <a:rPr lang="en-US" dirty="0" smtClean="0"/>
                        <a:t>Domains</a:t>
                      </a:r>
                      <a:endParaRPr lang="en-US" dirty="0"/>
                    </a:p>
                  </a:txBody>
                  <a:tcPr/>
                </a:tc>
                <a:tc>
                  <a:txBody>
                    <a:bodyPr/>
                    <a:lstStyle/>
                    <a:p>
                      <a:r>
                        <a:rPr lang="en-US" dirty="0" smtClean="0"/>
                        <a:t>Subnets</a:t>
                      </a:r>
                      <a:endParaRPr lang="en-US" dirty="0"/>
                    </a:p>
                  </a:txBody>
                  <a:tcPr/>
                </a:tc>
                <a:tc>
                  <a:txBody>
                    <a:bodyPr/>
                    <a:lstStyle/>
                    <a:p>
                      <a:r>
                        <a:rPr lang="en-US" dirty="0" smtClean="0"/>
                        <a:t>Sites</a:t>
                      </a:r>
                      <a:endParaRPr lang="en-US" dirty="0"/>
                    </a:p>
                  </a:txBody>
                  <a:tcPr/>
                </a:tc>
              </a:tr>
              <a:tr h="370840">
                <a:tc>
                  <a:txBody>
                    <a:bodyPr/>
                    <a:lstStyle/>
                    <a:p>
                      <a:r>
                        <a:rPr lang="en-US" dirty="0" err="1" smtClean="0"/>
                        <a:t>Contoso</a:t>
                      </a:r>
                      <a:endParaRPr lang="en-US" dirty="0"/>
                    </a:p>
                  </a:txBody>
                  <a:tcPr/>
                </a:tc>
                <a:tc>
                  <a:txBody>
                    <a:bodyPr/>
                    <a:lstStyle/>
                    <a:p>
                      <a:r>
                        <a:rPr lang="en-US" dirty="0" smtClean="0"/>
                        <a:t>10.10.10.x</a:t>
                      </a:r>
                      <a:endParaRPr lang="en-US" dirty="0"/>
                    </a:p>
                  </a:txBody>
                  <a:tcPr/>
                </a:tc>
                <a:tc>
                  <a:txBody>
                    <a:bodyPr/>
                    <a:lstStyle/>
                    <a:p>
                      <a:r>
                        <a:rPr lang="en-US" dirty="0" err="1" smtClean="0"/>
                        <a:t>NorthAmerica</a:t>
                      </a:r>
                      <a:endParaRPr lang="en-US" dirty="0"/>
                    </a:p>
                  </a:txBody>
                  <a:tcPr/>
                </a:tc>
              </a:tr>
              <a:tr h="370840">
                <a:tc>
                  <a:txBody>
                    <a:bodyPr/>
                    <a:lstStyle/>
                    <a:p>
                      <a:r>
                        <a:rPr lang="en-US" dirty="0" smtClean="0"/>
                        <a:t>engineering</a:t>
                      </a:r>
                      <a:endParaRPr lang="en-US" dirty="0"/>
                    </a:p>
                  </a:txBody>
                  <a:tcPr/>
                </a:tc>
                <a:tc>
                  <a:txBody>
                    <a:bodyPr/>
                    <a:lstStyle/>
                    <a:p>
                      <a:r>
                        <a:rPr lang="en-US" dirty="0" smtClean="0"/>
                        <a:t>10.10.11.x</a:t>
                      </a:r>
                      <a:endParaRPr lang="en-US" dirty="0"/>
                    </a:p>
                  </a:txBody>
                  <a:tcPr/>
                </a:tc>
                <a:tc>
                  <a:txBody>
                    <a:bodyPr/>
                    <a:lstStyle/>
                    <a:p>
                      <a:r>
                        <a:rPr lang="en-US" dirty="0" smtClean="0"/>
                        <a:t>Hawaii</a:t>
                      </a:r>
                      <a:endParaRPr lang="en-US" dirty="0"/>
                    </a:p>
                  </a:txBody>
                  <a:tcPr/>
                </a:tc>
              </a:tr>
              <a:tr h="370840">
                <a:tc>
                  <a:txBody>
                    <a:bodyPr/>
                    <a:lstStyle/>
                    <a:p>
                      <a:endParaRPr lang="en-US"/>
                    </a:p>
                  </a:txBody>
                  <a:tcPr/>
                </a:tc>
                <a:tc>
                  <a:txBody>
                    <a:bodyPr/>
                    <a:lstStyle/>
                    <a:p>
                      <a:r>
                        <a:rPr lang="en-US" dirty="0" smtClean="0"/>
                        <a:t>10.10.12.x</a:t>
                      </a:r>
                      <a:endParaRPr lang="en-US" dirty="0"/>
                    </a:p>
                  </a:txBody>
                  <a:tcPr/>
                </a:tc>
                <a:tc>
                  <a:txBody>
                    <a:bodyPr/>
                    <a:lstStyle/>
                    <a:p>
                      <a:endParaRPr lang="en-US" dirty="0"/>
                    </a:p>
                  </a:txBody>
                  <a:tcPr/>
                </a:tc>
              </a:tr>
            </a:tbl>
          </a:graphicData>
        </a:graphic>
      </p:graphicFrame>
      <p:sp>
        <p:nvSpPr>
          <p:cNvPr id="10" name="TextBox 9"/>
          <p:cNvSpPr txBox="1"/>
          <p:nvPr/>
        </p:nvSpPr>
        <p:spPr>
          <a:xfrm>
            <a:off x="4628120" y="3066010"/>
            <a:ext cx="1759649" cy="984885"/>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Discovery</a:t>
            </a:r>
          </a:p>
          <a:p>
            <a:pPr algn="ctr"/>
            <a:r>
              <a:rPr lang="en-US" sz="3200" dirty="0" smtClean="0">
                <a:gradFill>
                  <a:gsLst>
                    <a:gs pos="0">
                      <a:schemeClr val="tx1"/>
                    </a:gs>
                    <a:gs pos="86000">
                      <a:schemeClr val="tx1"/>
                    </a:gs>
                  </a:gsLst>
                  <a:lin ang="5400000" scaled="0"/>
                </a:gradFill>
              </a:rPr>
              <a:t>Runs</a:t>
            </a:r>
          </a:p>
        </p:txBody>
      </p:sp>
      <p:graphicFrame>
        <p:nvGraphicFramePr>
          <p:cNvPr id="11" name="Table 10"/>
          <p:cNvGraphicFramePr>
            <a:graphicFrameLocks noGrp="1"/>
          </p:cNvGraphicFramePr>
          <p:nvPr>
            <p:extLst>
              <p:ext uri="{D42A27DB-BD31-4B8C-83A1-F6EECF244321}">
                <p14:modId xmlns:p14="http://schemas.microsoft.com/office/powerpoint/2010/main" val="1185478217"/>
              </p:ext>
            </p:extLst>
          </p:nvPr>
        </p:nvGraphicFramePr>
        <p:xfrm>
          <a:off x="2073223" y="4343897"/>
          <a:ext cx="8156628" cy="2225040"/>
        </p:xfrm>
        <a:graphic>
          <a:graphicData uri="http://schemas.openxmlformats.org/drawingml/2006/table">
            <a:tbl>
              <a:tblPr firstRow="1" bandRow="1">
                <a:tableStyleId>{5C22544A-7EE6-4342-B048-85BDC9FD1C3A}</a:tableStyleId>
              </a:tblPr>
              <a:tblGrid>
                <a:gridCol w="1939183"/>
                <a:gridCol w="2036650"/>
                <a:gridCol w="4180795"/>
              </a:tblGrid>
              <a:tr h="370840">
                <a:tc>
                  <a:txBody>
                    <a:bodyPr/>
                    <a:lstStyle/>
                    <a:p>
                      <a:r>
                        <a:rPr lang="en-US" dirty="0" smtClean="0"/>
                        <a:t>Boundaries</a:t>
                      </a:r>
                      <a:endParaRPr lang="en-US" dirty="0"/>
                    </a:p>
                  </a:txBody>
                  <a:tcPr/>
                </a:tc>
                <a:tc>
                  <a:txBody>
                    <a:bodyPr/>
                    <a:lstStyle/>
                    <a:p>
                      <a:r>
                        <a:rPr lang="en-US" dirty="0" smtClean="0"/>
                        <a:t>Boundary Group</a:t>
                      </a:r>
                      <a:endParaRPr lang="en-US" dirty="0"/>
                    </a:p>
                  </a:txBody>
                  <a:tcPr/>
                </a:tc>
                <a:tc>
                  <a:txBody>
                    <a:bodyPr/>
                    <a:lstStyle/>
                    <a:p>
                      <a:r>
                        <a:rPr lang="en-US" dirty="0" smtClean="0"/>
                        <a:t>Boundary Group Purpose</a:t>
                      </a:r>
                      <a:endParaRPr lang="en-US" dirty="0"/>
                    </a:p>
                  </a:txBody>
                  <a:tcPr/>
                </a:tc>
              </a:tr>
              <a:tr h="370840">
                <a:tc>
                  <a:txBody>
                    <a:bodyPr/>
                    <a:lstStyle/>
                    <a:p>
                      <a:r>
                        <a:rPr lang="en-US" dirty="0" err="1" smtClean="0"/>
                        <a:t>NorthAmerica</a:t>
                      </a:r>
                      <a:endParaRPr lang="en-US" dirty="0"/>
                    </a:p>
                  </a:txBody>
                  <a:tcPr/>
                </a:tc>
                <a:tc>
                  <a:txBody>
                    <a:bodyPr/>
                    <a:lstStyle/>
                    <a:p>
                      <a:r>
                        <a:rPr lang="en-US" dirty="0" err="1" smtClean="0"/>
                        <a:t>NA_Site_QQQ</a:t>
                      </a:r>
                      <a:endParaRPr lang="en-US" dirty="0"/>
                    </a:p>
                  </a:txBody>
                  <a:tcPr/>
                </a:tc>
                <a:tc>
                  <a:txBody>
                    <a:bodyPr/>
                    <a:lstStyle/>
                    <a:p>
                      <a:r>
                        <a:rPr lang="en-US" dirty="0" smtClean="0"/>
                        <a:t>Site Assignment</a:t>
                      </a:r>
                      <a:endParaRPr lang="en-US" dirty="0"/>
                    </a:p>
                  </a:txBody>
                  <a:tcPr/>
                </a:tc>
              </a:tr>
              <a:tr h="370840">
                <a:tc>
                  <a:txBody>
                    <a:bodyPr/>
                    <a:lstStyle/>
                    <a:p>
                      <a:r>
                        <a:rPr lang="en-US" dirty="0" smtClean="0"/>
                        <a:t>Hawaii</a:t>
                      </a:r>
                      <a:endParaRPr lang="en-US" dirty="0"/>
                    </a:p>
                  </a:txBody>
                  <a:tcPr/>
                </a:tc>
                <a:tc>
                  <a:txBody>
                    <a:bodyPr/>
                    <a:lstStyle/>
                    <a:p>
                      <a:r>
                        <a:rPr lang="en-US" dirty="0" err="1" smtClean="0"/>
                        <a:t>HI_Site_HAW</a:t>
                      </a:r>
                      <a:endParaRPr lang="en-US" dirty="0"/>
                    </a:p>
                  </a:txBody>
                  <a:tcPr/>
                </a:tc>
                <a:tc>
                  <a:txBody>
                    <a:bodyPr/>
                    <a:lstStyle/>
                    <a:p>
                      <a:r>
                        <a:rPr lang="en-US" dirty="0" smtClean="0"/>
                        <a:t>Site Assignment,</a:t>
                      </a:r>
                      <a:r>
                        <a:rPr lang="en-US" baseline="0" dirty="0" smtClean="0"/>
                        <a:t> Content</a:t>
                      </a:r>
                      <a:endParaRPr lang="en-US" dirty="0"/>
                    </a:p>
                  </a:txBody>
                  <a:tcPr/>
                </a:tc>
              </a:tr>
              <a:tr h="370840">
                <a:tc>
                  <a:txBody>
                    <a:bodyPr/>
                    <a:lstStyle/>
                    <a:p>
                      <a:r>
                        <a:rPr lang="en-US" dirty="0" smtClean="0"/>
                        <a:t>10.10.10.x</a:t>
                      </a:r>
                      <a:endParaRPr lang="en-US" dirty="0"/>
                    </a:p>
                  </a:txBody>
                  <a:tcPr/>
                </a:tc>
                <a:tc>
                  <a:txBody>
                    <a:bodyPr/>
                    <a:lstStyle/>
                    <a:p>
                      <a:r>
                        <a:rPr lang="en-US" dirty="0" err="1" smtClean="0"/>
                        <a:t>Chicago_DP</a:t>
                      </a:r>
                      <a:endParaRPr lang="en-US" dirty="0"/>
                    </a:p>
                  </a:txBody>
                  <a:tcPr/>
                </a:tc>
                <a:tc>
                  <a:txBody>
                    <a:bodyPr/>
                    <a:lstStyle/>
                    <a:p>
                      <a:r>
                        <a:rPr lang="en-US" dirty="0" smtClean="0"/>
                        <a:t>Content</a:t>
                      </a:r>
                      <a:endParaRPr lang="en-US" dirty="0"/>
                    </a:p>
                  </a:txBody>
                  <a:tcPr/>
                </a:tc>
              </a:tr>
              <a:tr h="370840">
                <a:tc>
                  <a:txBody>
                    <a:bodyPr/>
                    <a:lstStyle/>
                    <a:p>
                      <a:r>
                        <a:rPr lang="en-US" dirty="0" smtClean="0"/>
                        <a:t>10.10.11.x</a:t>
                      </a:r>
                      <a:endParaRPr lang="en-US" dirty="0"/>
                    </a:p>
                  </a:txBody>
                  <a:tcPr/>
                </a:tc>
                <a:tc>
                  <a:txBody>
                    <a:bodyPr/>
                    <a:lstStyle/>
                    <a:p>
                      <a:r>
                        <a:rPr lang="en-US" dirty="0" err="1" smtClean="0"/>
                        <a:t>Chicago_DP</a:t>
                      </a:r>
                      <a:endParaRPr lang="en-US" dirty="0"/>
                    </a:p>
                  </a:txBody>
                  <a:tcPr/>
                </a:tc>
                <a:tc>
                  <a:txBody>
                    <a:bodyPr/>
                    <a:lstStyle/>
                    <a:p>
                      <a:r>
                        <a:rPr lang="en-US" dirty="0" smtClean="0"/>
                        <a:t>Content</a:t>
                      </a:r>
                      <a:endParaRPr lang="en-US" dirty="0"/>
                    </a:p>
                  </a:txBody>
                  <a:tcPr/>
                </a:tc>
              </a:tr>
              <a:tr h="370840">
                <a:tc>
                  <a:txBody>
                    <a:bodyPr/>
                    <a:lstStyle/>
                    <a:p>
                      <a:r>
                        <a:rPr lang="en-US" dirty="0" smtClean="0"/>
                        <a:t>10.10.12.x</a:t>
                      </a:r>
                      <a:endParaRPr lang="en-US" dirty="0"/>
                    </a:p>
                  </a:txBody>
                  <a:tcPr/>
                </a:tc>
                <a:tc>
                  <a:txBody>
                    <a:bodyPr/>
                    <a:lstStyle/>
                    <a:p>
                      <a:r>
                        <a:rPr lang="en-US" dirty="0" smtClean="0"/>
                        <a:t>St_Louis_DP1</a:t>
                      </a:r>
                      <a:endParaRPr lang="en-US" dirty="0"/>
                    </a:p>
                  </a:txBody>
                  <a:tcPr/>
                </a:tc>
                <a:tc>
                  <a:txBody>
                    <a:bodyPr/>
                    <a:lstStyle/>
                    <a:p>
                      <a:r>
                        <a:rPr lang="en-US" dirty="0" smtClean="0"/>
                        <a:t>Content</a:t>
                      </a:r>
                      <a:endParaRPr lang="en-US" dirty="0"/>
                    </a:p>
                  </a:txBody>
                  <a:tcPr/>
                </a:tc>
              </a:tr>
            </a:tbl>
          </a:graphicData>
        </a:graphic>
      </p:graphicFrame>
      <p:sp>
        <p:nvSpPr>
          <p:cNvPr id="14" name="Right Arrow 11"/>
          <p:cNvSpPr/>
          <p:nvPr/>
        </p:nvSpPr>
        <p:spPr bwMode="auto">
          <a:xfrm>
            <a:off x="6103620" y="2196068"/>
            <a:ext cx="788670" cy="402371"/>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 name="Curved Left Arrow 12"/>
          <p:cNvSpPr/>
          <p:nvPr/>
        </p:nvSpPr>
        <p:spPr bwMode="auto">
          <a:xfrm>
            <a:off x="10687050" y="3278089"/>
            <a:ext cx="960120" cy="2162591"/>
          </a:xfrm>
          <a:prstGeom prst="curved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aphicFrame>
        <p:nvGraphicFramePr>
          <p:cNvPr id="13" name="Diagram 12"/>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349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0" grpId="0"/>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Forest Discovery - New</a:t>
            </a:r>
            <a:endParaRPr lang="en-US" dirty="0"/>
          </a:p>
        </p:txBody>
      </p:sp>
      <p:sp>
        <p:nvSpPr>
          <p:cNvPr id="5" name="Content Placeholder 4"/>
          <p:cNvSpPr>
            <a:spLocks noGrp="1"/>
          </p:cNvSpPr>
          <p:nvPr>
            <p:ph idx="1"/>
          </p:nvPr>
        </p:nvSpPr>
        <p:spPr/>
        <p:txBody>
          <a:bodyPr/>
          <a:lstStyle/>
          <a:p>
            <a:r>
              <a:rPr lang="en-US" smtClean="0"/>
              <a:t>Discovers site server’s forest + any trusted forests</a:t>
            </a:r>
          </a:p>
          <a:p>
            <a:r>
              <a:rPr lang="en-US" smtClean="0"/>
              <a:t>Manually add forests that are not trusted 	</a:t>
            </a:r>
          </a:p>
          <a:p>
            <a:pPr lvl="1"/>
            <a:r>
              <a:rPr lang="en-US" smtClean="0"/>
              <a:t>Example: Forests for a perimeter network</a:t>
            </a:r>
          </a:p>
          <a:p>
            <a:pPr lvl="1"/>
            <a:r>
              <a:rPr lang="en-US" smtClean="0"/>
              <a:t>Supports both publishing and discovery</a:t>
            </a:r>
          </a:p>
          <a:p>
            <a:r>
              <a:rPr lang="en-US" smtClean="0"/>
              <a:t>Discovery returns the following information: </a:t>
            </a:r>
          </a:p>
          <a:p>
            <a:pPr lvl="1"/>
            <a:r>
              <a:rPr lang="en-US" smtClean="0"/>
              <a:t>Domains, IP Subnets, AD Sites</a:t>
            </a:r>
          </a:p>
          <a:p>
            <a:r>
              <a:rPr lang="en-US" smtClean="0"/>
              <a:t>Supports boundary creation</a:t>
            </a:r>
          </a:p>
          <a:p>
            <a:pPr lvl="1"/>
            <a:r>
              <a:rPr lang="en-US" smtClean="0"/>
              <a:t>Can even be automatic!</a:t>
            </a:r>
          </a:p>
          <a:p>
            <a:pPr lvl="1"/>
            <a:r>
              <a:rPr lang="en-US" smtClean="0"/>
              <a:t>On-Demand selection of specific boundaries</a:t>
            </a:r>
            <a:endParaRPr lang="en-US" dirty="0"/>
          </a:p>
        </p:txBody>
      </p:sp>
      <p:sp>
        <p:nvSpPr>
          <p:cNvPr id="2" name="Isosceles Triangle 1"/>
          <p:cNvSpPr/>
          <p:nvPr/>
        </p:nvSpPr>
        <p:spPr bwMode="auto">
          <a:xfrm>
            <a:off x="10737164" y="3231627"/>
            <a:ext cx="550985" cy="574431"/>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Isosceles Triangle 5"/>
          <p:cNvSpPr/>
          <p:nvPr/>
        </p:nvSpPr>
        <p:spPr bwMode="auto">
          <a:xfrm>
            <a:off x="11104096" y="3931786"/>
            <a:ext cx="550985" cy="574431"/>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Isosceles Triangle 6"/>
          <p:cNvSpPr/>
          <p:nvPr/>
        </p:nvSpPr>
        <p:spPr bwMode="auto">
          <a:xfrm>
            <a:off x="10427381" y="3931788"/>
            <a:ext cx="550985" cy="574431"/>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TextBox 7"/>
          <p:cNvSpPr txBox="1"/>
          <p:nvPr/>
        </p:nvSpPr>
        <p:spPr>
          <a:xfrm>
            <a:off x="10221641" y="4530031"/>
            <a:ext cx="1796133"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Contoso.com</a:t>
            </a:r>
          </a:p>
        </p:txBody>
      </p:sp>
      <p:graphicFrame>
        <p:nvGraphicFramePr>
          <p:cNvPr id="9" name="Diagram 8"/>
          <p:cNvGraphicFramePr/>
          <p:nvPr>
            <p:extLst>
              <p:ext uri="{D42A27DB-BD31-4B8C-83A1-F6EECF244321}">
                <p14:modId xmlns:p14="http://schemas.microsoft.com/office/powerpoint/2010/main" val="1128839229"/>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7437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Boundaries </a:t>
            </a:r>
            <a:endParaRPr lang="en-US" dirty="0"/>
          </a:p>
        </p:txBody>
      </p:sp>
      <p:sp>
        <p:nvSpPr>
          <p:cNvPr id="3" name="Content Placeholder 2"/>
          <p:cNvSpPr>
            <a:spLocks noGrp="1"/>
          </p:cNvSpPr>
          <p:nvPr>
            <p:ph idx="1"/>
          </p:nvPr>
        </p:nvSpPr>
        <p:spPr>
          <a:xfrm>
            <a:off x="519112" y="1469136"/>
            <a:ext cx="11149013" cy="5547220"/>
          </a:xfrm>
        </p:spPr>
        <p:txBody>
          <a:bodyPr>
            <a:normAutofit/>
          </a:bodyPr>
          <a:lstStyle/>
          <a:p>
            <a:r>
              <a:rPr lang="en-US" sz="2800" smtClean="0"/>
              <a:t>Retained same boundary types as Configuration Manager 2007 </a:t>
            </a:r>
          </a:p>
          <a:p>
            <a:endParaRPr lang="en-US" sz="2800" smtClean="0"/>
          </a:p>
          <a:p>
            <a:pPr marL="0" indent="0">
              <a:buNone/>
            </a:pPr>
            <a:endParaRPr lang="en-US" sz="2800" smtClean="0"/>
          </a:p>
          <a:p>
            <a:r>
              <a:rPr lang="en-US" sz="2800" smtClean="0"/>
              <a:t>Boundary management has been simplified</a:t>
            </a:r>
          </a:p>
          <a:p>
            <a:pPr lvl="1"/>
            <a:r>
              <a:rPr lang="en-US" sz="2400" smtClean="0"/>
              <a:t>Automatically create boundaries as part of forest discovery</a:t>
            </a:r>
          </a:p>
          <a:p>
            <a:pPr lvl="2"/>
            <a:r>
              <a:rPr lang="en-US" sz="2000" smtClean="0"/>
              <a:t>Enable Active Directory forest discovery </a:t>
            </a:r>
          </a:p>
          <a:p>
            <a:pPr lvl="1"/>
            <a:r>
              <a:rPr lang="en-US" sz="2400" smtClean="0"/>
              <a:t>Separated client assignment and content lookup </a:t>
            </a:r>
          </a:p>
          <a:p>
            <a:pPr lvl="1"/>
            <a:r>
              <a:rPr lang="en-US" sz="2400" smtClean="0"/>
              <a:t>Added boundary groups to keep boundaries organized in logical containers </a:t>
            </a:r>
          </a:p>
          <a:p>
            <a:pPr lvl="1"/>
            <a:r>
              <a:rPr lang="en-US" sz="2400" smtClean="0"/>
              <a:t>Boundary groups are the primary object for client assignment and content lookup (not the boundary)</a:t>
            </a:r>
          </a:p>
          <a:p>
            <a:r>
              <a:rPr lang="en-US" sz="2800" smtClean="0"/>
              <a:t>Automatically create a boundary group and associated boundaries from Configuration Manager 2007 site during migration. </a:t>
            </a:r>
            <a:endParaRPr lang="en-US" sz="2800" dirty="0" smtClean="0"/>
          </a:p>
        </p:txBody>
      </p:sp>
      <p:graphicFrame>
        <p:nvGraphicFramePr>
          <p:cNvPr id="5" name="Diagram 4"/>
          <p:cNvGraphicFramePr/>
          <p:nvPr>
            <p:extLst>
              <p:ext uri="{D42A27DB-BD31-4B8C-83A1-F6EECF244321}">
                <p14:modId xmlns:p14="http://schemas.microsoft.com/office/powerpoint/2010/main" val="252479078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10546728"/>
              </p:ext>
            </p:extLst>
          </p:nvPr>
        </p:nvGraphicFramePr>
        <p:xfrm>
          <a:off x="1370164" y="1896014"/>
          <a:ext cx="8125884" cy="914400"/>
        </p:xfrm>
        <a:graphic>
          <a:graphicData uri="http://schemas.openxmlformats.org/drawingml/2006/table">
            <a:tbl>
              <a:tblPr bandRow="1">
                <a:tableStyleId>{2D5ABB26-0587-4C30-8999-92F81FD0307C}</a:tableStyleId>
              </a:tblPr>
              <a:tblGrid>
                <a:gridCol w="4062942"/>
                <a:gridCol w="4062942"/>
              </a:tblGrid>
              <a:tr h="370840">
                <a:tc>
                  <a:txBody>
                    <a:bodyPr/>
                    <a:lstStyle/>
                    <a:p>
                      <a:pPr marL="342900" marR="0" lvl="1"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Active Directory Site </a:t>
                      </a:r>
                      <a:endParaRPr lang="en-US" dirty="0">
                        <a:solidFill>
                          <a:schemeClr val="tx1"/>
                        </a:solidFill>
                      </a:endParaRPr>
                    </a:p>
                  </a:txBody>
                  <a:tcPr/>
                </a:tc>
                <a:tc>
                  <a:txBody>
                    <a:bodyPr/>
                    <a:lstStyle/>
                    <a:p>
                      <a:pPr marL="342900" marR="0" lvl="1"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IPv4 subnet</a:t>
                      </a:r>
                      <a:endParaRPr lang="en-US" dirty="0">
                        <a:solidFill>
                          <a:schemeClr val="tx1"/>
                        </a:solidFill>
                      </a:endParaRPr>
                    </a:p>
                  </a:txBody>
                  <a:tcPr/>
                </a:tc>
              </a:tr>
              <a:tr h="370840">
                <a:tc>
                  <a:txBody>
                    <a:bodyPr/>
                    <a:lstStyle/>
                    <a:p>
                      <a:pPr marL="342900" marR="0" lvl="1"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IP address range</a:t>
                      </a:r>
                      <a:endParaRPr lang="en-US" dirty="0">
                        <a:solidFill>
                          <a:schemeClr val="tx1"/>
                        </a:solidFill>
                      </a:endParaRPr>
                    </a:p>
                  </a:txBody>
                  <a:tcPr/>
                </a:tc>
                <a:tc>
                  <a:txBody>
                    <a:bodyPr/>
                    <a:lstStyle/>
                    <a:p>
                      <a:pPr marL="342900" marR="0" lvl="1"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IPv6 prefix</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0946735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23664"/>
            <a:ext cx="10242549" cy="1523497"/>
          </a:xfrm>
        </p:spPr>
        <p:txBody>
          <a:bodyPr/>
          <a:lstStyle/>
          <a:p>
            <a:r>
              <a:rPr lang="en-US" dirty="0" smtClean="0"/>
              <a:t>Microsoft System Center Configuration Manager 2012: Deployment and Infrastructure Technical Overview</a:t>
            </a:r>
            <a:endParaRPr lang="en-US" dirty="0"/>
          </a:p>
        </p:txBody>
      </p:sp>
      <p:sp>
        <p:nvSpPr>
          <p:cNvPr id="3" name="Subtitle 2"/>
          <p:cNvSpPr>
            <a:spLocks noGrp="1"/>
          </p:cNvSpPr>
          <p:nvPr>
            <p:ph type="subTitle" idx="1"/>
          </p:nvPr>
        </p:nvSpPr>
        <p:spPr/>
        <p:txBody>
          <a:bodyPr/>
          <a:lstStyle/>
          <a:p>
            <a:r>
              <a:rPr lang="en-US" smtClean="0"/>
              <a:t>Wally Mead</a:t>
            </a:r>
          </a:p>
          <a:p>
            <a:r>
              <a:rPr lang="en-US" smtClean="0"/>
              <a:t>Senior Program Manager</a:t>
            </a:r>
          </a:p>
          <a:p>
            <a:r>
              <a:rPr lang="en-US" smtClean="0"/>
              <a:t>Microsoft Corporation</a:t>
            </a:r>
            <a:endParaRPr lang="en-US" dirty="0"/>
          </a:p>
        </p:txBody>
      </p:sp>
      <p:sp>
        <p:nvSpPr>
          <p:cNvPr id="6" name="Text Placeholder 5"/>
          <p:cNvSpPr>
            <a:spLocks noGrp="1"/>
          </p:cNvSpPr>
          <p:nvPr>
            <p:ph type="body" sz="quarter" idx="10"/>
          </p:nvPr>
        </p:nvSpPr>
        <p:spPr/>
        <p:txBody>
          <a:bodyPr/>
          <a:lstStyle/>
          <a:p>
            <a:r>
              <a:rPr lang="en-US" dirty="0" smtClean="0"/>
              <a:t>SIM347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Boundary Groups &amp; </a:t>
            </a:r>
            <a:br>
              <a:rPr lang="en-US" smtClean="0"/>
            </a:br>
            <a:r>
              <a:rPr lang="en-US" smtClean="0"/>
              <a:t>Distribution Points</a:t>
            </a:r>
            <a:br>
              <a:rPr lang="en-US" smtClean="0"/>
            </a:b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044737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sz="4400" dirty="0" smtClean="0"/>
              <a:t>When do I Need a </a:t>
            </a:r>
            <a:br>
              <a:rPr lang="en-US" sz="4400" dirty="0" smtClean="0"/>
            </a:br>
            <a:r>
              <a:rPr lang="en-US" sz="4400" dirty="0" smtClean="0"/>
              <a:t>Central Administration Site?</a:t>
            </a:r>
            <a:endParaRPr lang="en-US" sz="4400" dirty="0"/>
          </a:p>
        </p:txBody>
      </p:sp>
      <p:sp>
        <p:nvSpPr>
          <p:cNvPr id="3" name="Content Placeholder 2"/>
          <p:cNvSpPr>
            <a:spLocks noGrp="1"/>
          </p:cNvSpPr>
          <p:nvPr>
            <p:ph idx="1"/>
          </p:nvPr>
        </p:nvSpPr>
        <p:spPr>
          <a:xfrm>
            <a:off x="519112" y="1937669"/>
            <a:ext cx="11149013" cy="3250121"/>
          </a:xfrm>
        </p:spPr>
        <p:txBody>
          <a:bodyPr/>
          <a:lstStyle/>
          <a:p>
            <a:r>
              <a:rPr lang="en-US" dirty="0" smtClean="0"/>
              <a:t>More than one Primary Site in a single hierarchy</a:t>
            </a:r>
          </a:p>
          <a:p>
            <a:pPr marL="0" indent="0">
              <a:buNone/>
            </a:pPr>
            <a:endParaRPr lang="en-US" dirty="0" smtClean="0"/>
          </a:p>
          <a:p>
            <a:r>
              <a:rPr lang="en-US" dirty="0" smtClean="0"/>
              <a:t>Off-load reporting and administration from your Primary Site</a:t>
            </a:r>
          </a:p>
          <a:p>
            <a:pPr marL="0" indent="0">
              <a:buNone/>
            </a:pPr>
            <a:endParaRPr lang="en-US" dirty="0" smtClean="0"/>
          </a:p>
          <a:p>
            <a:pPr marL="395288" lvl="1" indent="0">
              <a:buNone/>
            </a:pPr>
            <a:r>
              <a:rPr lang="en-US" sz="2400" dirty="0" smtClean="0"/>
              <a:t>Migration Consideration: The Central Administration Site must always be installed on new hardware</a:t>
            </a:r>
          </a:p>
        </p:txBody>
      </p:sp>
      <p:graphicFrame>
        <p:nvGraphicFramePr>
          <p:cNvPr id="4" name="Diagram 3"/>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96" y="1769819"/>
            <a:ext cx="655323" cy="655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619" y="2844359"/>
            <a:ext cx="661876" cy="66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469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19113" y="2357612"/>
            <a:ext cx="11149012" cy="2308324"/>
          </a:xfrm>
          <a:prstGeom prst="rect">
            <a:avLst/>
          </a:prstGeom>
          <a:noFill/>
          <a:effectLst>
            <a:glow rad="228600">
              <a:schemeClr val="accent2">
                <a:satMod val="175000"/>
                <a:alpha val="40000"/>
              </a:schemeClr>
            </a:glow>
          </a:effectLst>
        </p:spPr>
        <p:txBody>
          <a:bodyPr wrap="square" rtlCol="0">
            <a:spAutoFit/>
          </a:bodyPr>
          <a:lstStyle/>
          <a:p>
            <a:pPr algn="ctr"/>
            <a:r>
              <a:rPr lang="en-US" sz="4800" dirty="0" smtClean="0">
                <a:effectLst>
                  <a:outerShdw blurRad="38100" dist="38100" dir="2700000" algn="tl">
                    <a:srgbClr val="000000">
                      <a:alpha val="43137"/>
                    </a:srgbClr>
                  </a:outerShdw>
                </a:effectLst>
                <a:latin typeface="Segoe UI Light" pitchFamily="34" charset="0"/>
              </a:rPr>
              <a:t>Minimize infrastructure </a:t>
            </a:r>
            <a:br>
              <a:rPr lang="en-US" sz="4800" dirty="0" smtClean="0">
                <a:effectLst>
                  <a:outerShdw blurRad="38100" dist="38100" dir="2700000" algn="tl">
                    <a:srgbClr val="000000">
                      <a:alpha val="43137"/>
                    </a:srgbClr>
                  </a:outerShdw>
                </a:effectLst>
                <a:latin typeface="Segoe UI Light" pitchFamily="34" charset="0"/>
              </a:rPr>
            </a:br>
            <a:r>
              <a:rPr lang="en-US" sz="4800" dirty="0" smtClean="0">
                <a:effectLst>
                  <a:outerShdw blurRad="38100" dist="38100" dir="2700000" algn="tl">
                    <a:srgbClr val="000000">
                      <a:alpha val="43137"/>
                    </a:srgbClr>
                  </a:outerShdw>
                </a:effectLst>
                <a:latin typeface="Segoe UI Light" pitchFamily="34" charset="0"/>
              </a:rPr>
              <a:t>to </a:t>
            </a:r>
            <a:r>
              <a:rPr lang="en-US" sz="4800" dirty="0">
                <a:effectLst>
                  <a:outerShdw blurRad="38100" dist="38100" dir="2700000" algn="tl">
                    <a:srgbClr val="000000">
                      <a:alpha val="43137"/>
                    </a:srgbClr>
                  </a:outerShdw>
                </a:effectLst>
                <a:latin typeface="Segoe UI Light" pitchFamily="34" charset="0"/>
              </a:rPr>
              <a:t>support unique </a:t>
            </a:r>
            <a:r>
              <a:rPr lang="en-US" sz="4800" dirty="0" smtClean="0">
                <a:effectLst>
                  <a:outerShdw blurRad="38100" dist="38100" dir="2700000" algn="tl">
                    <a:srgbClr val="000000">
                      <a:alpha val="43137"/>
                    </a:srgbClr>
                  </a:outerShdw>
                </a:effectLst>
                <a:latin typeface="Segoe UI Light" pitchFamily="34" charset="0"/>
              </a:rPr>
              <a:t>settings </a:t>
            </a:r>
            <a:br>
              <a:rPr lang="en-US" sz="4800" dirty="0" smtClean="0">
                <a:effectLst>
                  <a:outerShdw blurRad="38100" dist="38100" dir="2700000" algn="tl">
                    <a:srgbClr val="000000">
                      <a:alpha val="43137"/>
                    </a:srgbClr>
                  </a:outerShdw>
                </a:effectLst>
                <a:latin typeface="Segoe UI Light" pitchFamily="34" charset="0"/>
              </a:rPr>
            </a:br>
            <a:r>
              <a:rPr lang="en-US" sz="4800" dirty="0" smtClean="0">
                <a:effectLst>
                  <a:outerShdw blurRad="38100" dist="38100" dir="2700000" algn="tl">
                    <a:srgbClr val="000000">
                      <a:alpha val="43137"/>
                    </a:srgbClr>
                  </a:outerShdw>
                </a:effectLst>
                <a:latin typeface="Segoe UI Light" pitchFamily="34" charset="0"/>
              </a:rPr>
              <a:t>and policies</a:t>
            </a:r>
            <a:endParaRPr lang="en-US" sz="4800" dirty="0">
              <a:effectLst>
                <a:outerShdw blurRad="38100" dist="38100" dir="2700000" algn="tl">
                  <a:srgbClr val="000000">
                    <a:alpha val="43137"/>
                  </a:srgbClr>
                </a:outerShdw>
              </a:effectLst>
              <a:latin typeface="Segoe UI Light" pitchFamily="34" charset="0"/>
            </a:endParaRPr>
          </a:p>
        </p:txBody>
      </p:sp>
      <p:sp>
        <p:nvSpPr>
          <p:cNvPr id="7" name="Title 1"/>
          <p:cNvSpPr>
            <a:spLocks noGrp="1"/>
          </p:cNvSpPr>
          <p:nvPr>
            <p:ph type="title"/>
          </p:nvPr>
        </p:nvSpPr>
        <p:spPr/>
        <p:txBody>
          <a:bodyPr/>
          <a:lstStyle/>
          <a:p>
            <a:r>
              <a:rPr lang="en-US" smtClean="0"/>
              <a:t>Delivering on the Promise</a:t>
            </a:r>
            <a:endParaRPr lang="en-US" dirty="0"/>
          </a:p>
        </p:txBody>
      </p:sp>
      <p:graphicFrame>
        <p:nvGraphicFramePr>
          <p:cNvPr id="20" name="Diagram 19"/>
          <p:cNvGraphicFramePr/>
          <p:nvPr>
            <p:extLst>
              <p:ext uri="{D42A27DB-BD31-4B8C-83A1-F6EECF244321}">
                <p14:modId xmlns:p14="http://schemas.microsoft.com/office/powerpoint/2010/main" val="297988812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0462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a:stCxn id="23558" idx="0"/>
          </p:cNvCxnSpPr>
          <p:nvPr/>
        </p:nvCxnSpPr>
        <p:spPr>
          <a:xfrm flipH="1" flipV="1">
            <a:off x="5484972" y="3155575"/>
            <a:ext cx="2688034" cy="1758374"/>
          </a:xfrm>
          <a:prstGeom prst="line">
            <a:avLst/>
          </a:prstGeom>
          <a:ln>
            <a:prstDash val="dash"/>
          </a:ln>
        </p:spPr>
        <p:style>
          <a:lnRef idx="3">
            <a:schemeClr val="accent4"/>
          </a:lnRef>
          <a:fillRef idx="0">
            <a:schemeClr val="accent4"/>
          </a:fillRef>
          <a:effectRef idx="2">
            <a:schemeClr val="accent4"/>
          </a:effectRef>
          <a:fontRef idx="minor">
            <a:schemeClr val="tx1"/>
          </a:fontRef>
        </p:style>
      </p:cxn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506" y="1037232"/>
            <a:ext cx="304720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7"/>
          <p:cNvGrpSpPr/>
          <p:nvPr/>
        </p:nvGrpSpPr>
        <p:grpSpPr>
          <a:xfrm>
            <a:off x="7615644" y="4268662"/>
            <a:ext cx="1625177" cy="1481548"/>
            <a:chOff x="4505466" y="4079113"/>
            <a:chExt cx="1219200" cy="1481548"/>
          </a:xfrm>
        </p:grpSpPr>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066" y="4079113"/>
              <a:ext cx="990600" cy="127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466" y="4724400"/>
              <a:ext cx="836261" cy="83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3" descr="C:\Users\davidra\Documents\ClipArtforPowerpoint\DVD_ART36\Artwork_Imagery\Icons - Illustrations\_ XML ICONS\Servers SQL database computer.png"/>
          <p:cNvPicPr>
            <a:picLocks noChangeAspect="1" noChangeArrowheads="1"/>
          </p:cNvPicPr>
          <p:nvPr/>
        </p:nvPicPr>
        <p:blipFill>
          <a:blip r:embed="rId5" cstate="print"/>
          <a:srcRect/>
          <a:stretch>
            <a:fillRect/>
          </a:stretch>
        </p:blipFill>
        <p:spPr bwMode="auto">
          <a:xfrm>
            <a:off x="8983983" y="4908175"/>
            <a:ext cx="480372" cy="533400"/>
          </a:xfrm>
          <a:prstGeom prst="rect">
            <a:avLst/>
          </a:prstGeom>
          <a:noFill/>
        </p:spPr>
      </p:pic>
      <p:pic>
        <p:nvPicPr>
          <p:cNvPr id="43" name="Picture 5" descr="C:\Users\davidra\Documents\ClipArtforPowerpoint\DVD_ART36\Artwork_Imagery\Hardware Photos\OEM HW\SERVERS\HP ProLiant ML115 J5.png"/>
          <p:cNvPicPr>
            <a:picLocks noChangeAspect="1" noChangeArrowheads="1"/>
          </p:cNvPicPr>
          <p:nvPr/>
        </p:nvPicPr>
        <p:blipFill>
          <a:blip r:embed="rId6" cstate="print"/>
          <a:srcRect/>
          <a:stretch>
            <a:fillRect/>
          </a:stretch>
        </p:blipFill>
        <p:spPr bwMode="auto">
          <a:xfrm>
            <a:off x="5319617" y="2565972"/>
            <a:ext cx="572779" cy="815226"/>
          </a:xfrm>
          <a:prstGeom prst="rect">
            <a:avLst/>
          </a:prstGeom>
          <a:noFill/>
        </p:spPr>
      </p:pic>
      <p:grpSp>
        <p:nvGrpSpPr>
          <p:cNvPr id="3" name="Group 64"/>
          <p:cNvGrpSpPr/>
          <p:nvPr/>
        </p:nvGrpSpPr>
        <p:grpSpPr>
          <a:xfrm>
            <a:off x="2061065" y="2664617"/>
            <a:ext cx="825285" cy="619609"/>
            <a:chOff x="3086100" y="3276600"/>
            <a:chExt cx="990600" cy="990600"/>
          </a:xfrm>
        </p:grpSpPr>
        <p:pic>
          <p:nvPicPr>
            <p:cNvPr id="48" name="Picture 2" descr="C:\Users\davidra\Documents\ClipArtforPowerpoint\DVD_ART36\Artwork_Imagery\Icons - Illustrations\_ SUPER VISTA STYLE\server.png"/>
            <p:cNvPicPr>
              <a:picLocks noChangeAspect="1" noChangeArrowheads="1"/>
            </p:cNvPicPr>
            <p:nvPr/>
          </p:nvPicPr>
          <p:blipFill>
            <a:blip r:embed="rId7" cstate="print"/>
            <a:srcRect/>
            <a:stretch>
              <a:fillRect/>
            </a:stretch>
          </p:blipFill>
          <p:spPr bwMode="auto">
            <a:xfrm>
              <a:off x="3086100" y="3276600"/>
              <a:ext cx="990600" cy="990600"/>
            </a:xfrm>
            <a:prstGeom prst="rect">
              <a:avLst/>
            </a:prstGeom>
            <a:noFill/>
          </p:spPr>
        </p:pic>
        <p:pic>
          <p:nvPicPr>
            <p:cNvPr id="49" name="Picture 3" descr="C:\Users\davidra\Documents\ClipArtforPowerpoint\DVD_ART36\Artwork_Imagery\Icons - Illustrations\_ WINDOWS SERVER ICONS\Misc\Database cylinder.png"/>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grpSp>
        <p:nvGrpSpPr>
          <p:cNvPr id="5" name="Group 64"/>
          <p:cNvGrpSpPr/>
          <p:nvPr/>
        </p:nvGrpSpPr>
        <p:grpSpPr>
          <a:xfrm>
            <a:off x="8880153" y="4913952"/>
            <a:ext cx="825285" cy="619609"/>
            <a:chOff x="3086100" y="3276600"/>
            <a:chExt cx="990600" cy="990600"/>
          </a:xfrm>
        </p:grpSpPr>
        <p:pic>
          <p:nvPicPr>
            <p:cNvPr id="62" name="Picture 2" descr="C:\Users\davidra\Documents\ClipArtforPowerpoint\DVD_ART36\Artwork_Imagery\Icons - Illustrations\_ SUPER VISTA STYLE\server.png"/>
            <p:cNvPicPr>
              <a:picLocks noChangeAspect="1" noChangeArrowheads="1"/>
            </p:cNvPicPr>
            <p:nvPr/>
          </p:nvPicPr>
          <p:blipFill>
            <a:blip r:embed="rId7" cstate="print"/>
            <a:srcRect/>
            <a:stretch>
              <a:fillRect/>
            </a:stretch>
          </p:blipFill>
          <p:spPr bwMode="auto">
            <a:xfrm>
              <a:off x="3086100" y="3276600"/>
              <a:ext cx="990600" cy="990600"/>
            </a:xfrm>
            <a:prstGeom prst="rect">
              <a:avLst/>
            </a:prstGeom>
            <a:noFill/>
          </p:spPr>
        </p:pic>
        <p:pic>
          <p:nvPicPr>
            <p:cNvPr id="63" name="Picture 3" descr="C:\Users\davidra\Documents\ClipArtforPowerpoint\DVD_ART36\Artwork_Imagery\Icons - Illustrations\_ WINDOWS SERVER ICONS\Misc\Database cylinder.png"/>
            <p:cNvPicPr>
              <a:picLocks noChangeAspect="1" noChangeArrowheads="1"/>
            </p:cNvPicPr>
            <p:nvPr/>
          </p:nvPicPr>
          <p:blipFill>
            <a:blip r:embed="rId8"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grpSp>
        <p:nvGrpSpPr>
          <p:cNvPr id="6" name="Group 64"/>
          <p:cNvGrpSpPr/>
          <p:nvPr/>
        </p:nvGrpSpPr>
        <p:grpSpPr>
          <a:xfrm>
            <a:off x="711016" y="5897040"/>
            <a:ext cx="3520440" cy="777240"/>
            <a:chOff x="1887538" y="4243388"/>
            <a:chExt cx="3573876" cy="806811"/>
          </a:xfrm>
        </p:grpSpPr>
        <p:pic>
          <p:nvPicPr>
            <p:cNvPr id="66" name="Picture 3" descr="\\eventsql\dvd\Online_ART\DVD_ART35\Logos\System Center Configuration Manager\System Center Configuration Manager logo rev.png"/>
            <p:cNvPicPr>
              <a:picLocks noChangeAspect="1" noChangeArrowheads="1"/>
            </p:cNvPicPr>
            <p:nvPr/>
          </p:nvPicPr>
          <p:blipFill>
            <a:blip r:embed="rId9"/>
            <a:srcRect/>
            <a:stretch>
              <a:fillRect/>
            </a:stretch>
          </p:blipFill>
          <p:spPr bwMode="auto">
            <a:xfrm>
              <a:off x="1887538" y="4243388"/>
              <a:ext cx="2989288" cy="806811"/>
            </a:xfrm>
            <a:prstGeom prst="rect">
              <a:avLst/>
            </a:prstGeom>
            <a:noFill/>
          </p:spPr>
        </p:pic>
        <p:sp>
          <p:nvSpPr>
            <p:cNvPr id="67" name="TextBox 66"/>
            <p:cNvSpPr txBox="1"/>
            <p:nvPr/>
          </p:nvSpPr>
          <p:spPr>
            <a:xfrm>
              <a:off x="5095248" y="4789484"/>
              <a:ext cx="366166" cy="245021"/>
            </a:xfrm>
            <a:prstGeom prst="rect">
              <a:avLst/>
            </a:prstGeom>
            <a:noFill/>
          </p:spPr>
          <p:txBody>
            <a:bodyPr wrap="none" lIns="0" tIns="0" rIns="0" bIns="0" rtlCol="0">
              <a:spAutoFit/>
            </a:bodyPr>
            <a:lstStyle/>
            <a:p>
              <a:pPr>
                <a:lnSpc>
                  <a:spcPct val="90000"/>
                </a:lnSpc>
              </a:pPr>
              <a:r>
                <a:rPr lang="en-US" sz="1600" dirty="0" smtClean="0">
                  <a:solidFill>
                    <a:srgbClr val="FBFBFB"/>
                  </a:solidFill>
                  <a:effectLst>
                    <a:outerShdw blurRad="38100" dist="38100" dir="2700000" algn="tl">
                      <a:srgbClr val="000000">
                        <a:alpha val="43137"/>
                      </a:srgbClr>
                    </a:outerShdw>
                  </a:effectLst>
                  <a:latin typeface="Segoe UI" pitchFamily="34" charset="0"/>
                  <a:cs typeface="Segoe UI" pitchFamily="34" charset="0"/>
                </a:rPr>
                <a:t>2012</a:t>
              </a:r>
            </a:p>
          </p:txBody>
        </p:sp>
      </p:grpSp>
      <p:cxnSp>
        <p:nvCxnSpPr>
          <p:cNvPr id="4" name="Curved Connector 3"/>
          <p:cNvCxnSpPr>
            <a:stCxn id="48" idx="2"/>
          </p:cNvCxnSpPr>
          <p:nvPr/>
        </p:nvCxnSpPr>
        <p:spPr>
          <a:xfrm rot="16200000" flipH="1">
            <a:off x="3953539" y="1804394"/>
            <a:ext cx="77109" cy="3036768"/>
          </a:xfrm>
          <a:prstGeom prst="curvedConnector3">
            <a:avLst>
              <a:gd name="adj1" fmla="val 1273501"/>
            </a:avLst>
          </a:prstGeom>
          <a:ln>
            <a:prstDash val="dash"/>
            <a:tailEnd type="none"/>
          </a:ln>
        </p:spPr>
        <p:style>
          <a:lnRef idx="3">
            <a:schemeClr val="accent4"/>
          </a:lnRef>
          <a:fillRef idx="0">
            <a:schemeClr val="accent4"/>
          </a:fillRef>
          <a:effectRef idx="2">
            <a:schemeClr val="accent4"/>
          </a:effectRef>
          <a:fontRef idx="minor">
            <a:schemeClr val="tx1"/>
          </a:fontRef>
        </p:style>
      </p:cxnSp>
      <p:sp>
        <p:nvSpPr>
          <p:cNvPr id="44" name="Title 1"/>
          <p:cNvSpPr>
            <a:spLocks noGrp="1"/>
          </p:cNvSpPr>
          <p:nvPr>
            <p:ph type="title"/>
          </p:nvPr>
        </p:nvSpPr>
        <p:spPr>
          <a:xfrm>
            <a:off x="519112" y="228600"/>
            <a:ext cx="11149013" cy="997196"/>
          </a:xfrm>
        </p:spPr>
        <p:txBody>
          <a:bodyPr/>
          <a:lstStyle/>
          <a:p>
            <a:r>
              <a:rPr lang="en-US" sz="4000" smtClean="0"/>
              <a:t>Woodgrove Grows – Company Profile</a:t>
            </a:r>
            <a:br>
              <a:rPr lang="en-US" sz="4000" smtClean="0"/>
            </a:br>
            <a:r>
              <a:rPr lang="en-US" sz="3200" smtClean="0">
                <a:solidFill>
                  <a:schemeClr val="accent1"/>
                </a:solidFill>
              </a:rPr>
              <a:t>“Minimize Infrastructure”</a:t>
            </a:r>
            <a:endParaRPr lang="en-US" sz="4000" dirty="0">
              <a:solidFill>
                <a:schemeClr val="accent1"/>
              </a:solidFill>
            </a:endParaRPr>
          </a:p>
        </p:txBody>
      </p:sp>
      <p:graphicFrame>
        <p:nvGraphicFramePr>
          <p:cNvPr id="72" name="Diagram 71"/>
          <p:cNvGraphicFramePr/>
          <p:nvPr>
            <p:extLst>
              <p:ext uri="{D42A27DB-BD31-4B8C-83A1-F6EECF244321}">
                <p14:modId xmlns:p14="http://schemas.microsoft.com/office/powerpoint/2010/main" val="2190611572"/>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Rectangle 11"/>
          <p:cNvSpPr/>
          <p:nvPr/>
        </p:nvSpPr>
        <p:spPr>
          <a:xfrm>
            <a:off x="6027321" y="1849289"/>
            <a:ext cx="2863989" cy="369332"/>
          </a:xfrm>
          <a:prstGeom prst="rect">
            <a:avLst/>
          </a:prstGeom>
        </p:spPr>
        <p:txBody>
          <a:bodyPr wrap="none">
            <a:spAutoFit/>
          </a:bodyPr>
          <a:lstStyle/>
          <a:p>
            <a:r>
              <a:rPr lang="en-US" b="1" dirty="0"/>
              <a:t>Headquarters in Chicago</a:t>
            </a:r>
          </a:p>
        </p:txBody>
      </p:sp>
      <p:sp>
        <p:nvSpPr>
          <p:cNvPr id="13" name="Rectangle 12"/>
          <p:cNvSpPr/>
          <p:nvPr/>
        </p:nvSpPr>
        <p:spPr>
          <a:xfrm>
            <a:off x="9292796" y="4268662"/>
            <a:ext cx="2474973" cy="369332"/>
          </a:xfrm>
          <a:prstGeom prst="rect">
            <a:avLst/>
          </a:prstGeom>
        </p:spPr>
        <p:txBody>
          <a:bodyPr wrap="none">
            <a:spAutoFit/>
          </a:bodyPr>
          <a:lstStyle/>
          <a:p>
            <a:r>
              <a:rPr lang="en-US" b="1" dirty="0"/>
              <a:t>Subsidiary in London</a:t>
            </a:r>
          </a:p>
        </p:txBody>
      </p:sp>
      <p:pic>
        <p:nvPicPr>
          <p:cNvPr id="73" name="Picture 5" descr="C:\Users\davidra\Documents\ClipArtforPowerpoint\DVD_ART36\Artwork_Imagery\Icons - Illustrations\_ WINDOWS SERVER ICONS\People\User Androgynous people person.png"/>
          <p:cNvPicPr>
            <a:picLocks noChangeAspect="1" noChangeArrowheads="1"/>
          </p:cNvPicPr>
          <p:nvPr/>
        </p:nvPicPr>
        <p:blipFill>
          <a:blip r:embed="rId15" cstate="print"/>
          <a:srcRect/>
          <a:stretch>
            <a:fillRect/>
          </a:stretch>
        </p:blipFill>
        <p:spPr bwMode="auto">
          <a:xfrm>
            <a:off x="6493963" y="2704452"/>
            <a:ext cx="566584" cy="509258"/>
          </a:xfrm>
          <a:prstGeom prst="rect">
            <a:avLst/>
          </a:prstGeom>
          <a:noFill/>
        </p:spPr>
      </p:pic>
      <p:pic>
        <p:nvPicPr>
          <p:cNvPr id="74" name="Picture 6" descr="E:\slides\icons\_XML ICONS\user business man people person.png"/>
          <p:cNvPicPr>
            <a:picLocks noChangeAspect="1" noChangeArrowheads="1"/>
          </p:cNvPicPr>
          <p:nvPr/>
        </p:nvPicPr>
        <p:blipFill>
          <a:blip r:embed="rId16" cstate="print"/>
          <a:srcRect/>
          <a:stretch>
            <a:fillRect/>
          </a:stretch>
        </p:blipFill>
        <p:spPr bwMode="auto">
          <a:xfrm>
            <a:off x="7019243" y="2492026"/>
            <a:ext cx="351456" cy="468113"/>
          </a:xfrm>
          <a:prstGeom prst="rect">
            <a:avLst/>
          </a:prstGeom>
          <a:noFill/>
        </p:spPr>
      </p:pic>
      <p:pic>
        <p:nvPicPr>
          <p:cNvPr id="75" name="Picture 10" descr="C:\Users\davidra\Documents\ClipArtforPowerpoint\DVD_ART36\Artwork_Imagery\Icons - Illustrations\_ VISTA STYLE\elementary school student.png"/>
          <p:cNvPicPr>
            <a:picLocks noChangeAspect="1" noChangeArrowheads="1"/>
          </p:cNvPicPr>
          <p:nvPr/>
        </p:nvPicPr>
        <p:blipFill>
          <a:blip r:embed="rId17" cstate="print"/>
          <a:srcRect/>
          <a:stretch>
            <a:fillRect/>
          </a:stretch>
        </p:blipFill>
        <p:spPr bwMode="auto">
          <a:xfrm>
            <a:off x="7066719" y="2914209"/>
            <a:ext cx="691106" cy="518465"/>
          </a:xfrm>
          <a:prstGeom prst="rect">
            <a:avLst/>
          </a:prstGeom>
          <a:noFill/>
        </p:spPr>
      </p:pic>
      <p:sp>
        <p:nvSpPr>
          <p:cNvPr id="14" name="Rectangle 13"/>
          <p:cNvSpPr/>
          <p:nvPr/>
        </p:nvSpPr>
        <p:spPr>
          <a:xfrm>
            <a:off x="7757825" y="2664617"/>
            <a:ext cx="4347089" cy="646331"/>
          </a:xfrm>
          <a:prstGeom prst="rect">
            <a:avLst/>
          </a:prstGeom>
        </p:spPr>
        <p:txBody>
          <a:bodyPr wrap="square">
            <a:spAutoFit/>
          </a:bodyPr>
          <a:lstStyle/>
          <a:p>
            <a:r>
              <a:rPr lang="en-US" b="1" dirty="0"/>
              <a:t>2-4 administrators with other IT responsibilities, limited day to day use</a:t>
            </a:r>
          </a:p>
        </p:txBody>
      </p:sp>
      <p:grpSp>
        <p:nvGrpSpPr>
          <p:cNvPr id="7" name="Group 75"/>
          <p:cNvGrpSpPr/>
          <p:nvPr/>
        </p:nvGrpSpPr>
        <p:grpSpPr>
          <a:xfrm>
            <a:off x="1372553" y="4227525"/>
            <a:ext cx="1015815" cy="843245"/>
            <a:chOff x="2210282" y="4359908"/>
            <a:chExt cx="1015815" cy="843245"/>
          </a:xfrm>
        </p:grpSpPr>
        <p:pic>
          <p:nvPicPr>
            <p:cNvPr id="77" name="Picture 76" descr="C:\Users\jeffwe\AppData\Local\Microsoft\Windows\Temporary Internet Files\Content.IE5\CYY0SPKR\MCj04315760000[1].png"/>
            <p:cNvPicPr>
              <a:picLocks noChangeAspect="1" noChangeArrowheads="1"/>
            </p:cNvPicPr>
            <p:nvPr/>
          </p:nvPicPr>
          <p:blipFill>
            <a:blip r:embed="rId18" cstate="print"/>
            <a:srcRect/>
            <a:stretch>
              <a:fillRect/>
            </a:stretch>
          </p:blipFill>
          <p:spPr bwMode="auto">
            <a:xfrm>
              <a:off x="2210282" y="4359908"/>
              <a:ext cx="711015" cy="538445"/>
            </a:xfrm>
            <a:prstGeom prst="rect">
              <a:avLst/>
            </a:prstGeom>
            <a:noFill/>
            <a:ln w="9525">
              <a:noFill/>
              <a:miter lim="800000"/>
              <a:headEnd/>
              <a:tailEnd/>
            </a:ln>
          </p:spPr>
        </p:pic>
        <p:pic>
          <p:nvPicPr>
            <p:cNvPr id="78" name="Picture 23" descr="C:\Users\jeffwe\AppData\Local\Microsoft\Windows\Temporary Internet Files\Content.IE5\CYY0SPKR\MCj04315760000[1].png"/>
            <p:cNvPicPr>
              <a:picLocks noChangeAspect="1" noChangeArrowheads="1"/>
            </p:cNvPicPr>
            <p:nvPr/>
          </p:nvPicPr>
          <p:blipFill>
            <a:blip r:embed="rId18" cstate="print"/>
            <a:srcRect/>
            <a:stretch>
              <a:fillRect/>
            </a:stretch>
          </p:blipFill>
          <p:spPr bwMode="auto">
            <a:xfrm>
              <a:off x="2362682" y="4512308"/>
              <a:ext cx="711015" cy="538445"/>
            </a:xfrm>
            <a:prstGeom prst="rect">
              <a:avLst/>
            </a:prstGeom>
            <a:noFill/>
            <a:ln w="9525">
              <a:noFill/>
              <a:miter lim="800000"/>
              <a:headEnd/>
              <a:tailEnd/>
            </a:ln>
          </p:spPr>
        </p:pic>
        <p:pic>
          <p:nvPicPr>
            <p:cNvPr id="79" name="Picture 23" descr="C:\Users\jeffwe\AppData\Local\Microsoft\Windows\Temporary Internet Files\Content.IE5\CYY0SPKR\MCj04315760000[1].png"/>
            <p:cNvPicPr>
              <a:picLocks noChangeAspect="1" noChangeArrowheads="1"/>
            </p:cNvPicPr>
            <p:nvPr/>
          </p:nvPicPr>
          <p:blipFill>
            <a:blip r:embed="rId18" cstate="print"/>
            <a:srcRect/>
            <a:stretch>
              <a:fillRect/>
            </a:stretch>
          </p:blipFill>
          <p:spPr bwMode="auto">
            <a:xfrm>
              <a:off x="2515082" y="4664708"/>
              <a:ext cx="711015" cy="538445"/>
            </a:xfrm>
            <a:prstGeom prst="rect">
              <a:avLst/>
            </a:prstGeom>
            <a:noFill/>
            <a:ln w="9525">
              <a:noFill/>
              <a:miter lim="800000"/>
              <a:headEnd/>
              <a:tailEnd/>
            </a:ln>
          </p:spPr>
        </p:pic>
      </p:grpSp>
      <p:grpSp>
        <p:nvGrpSpPr>
          <p:cNvPr id="8" name="Group 79"/>
          <p:cNvGrpSpPr/>
          <p:nvPr/>
        </p:nvGrpSpPr>
        <p:grpSpPr>
          <a:xfrm>
            <a:off x="2031530" y="4242552"/>
            <a:ext cx="1015815" cy="843245"/>
            <a:chOff x="2210282" y="4359908"/>
            <a:chExt cx="1015815" cy="843245"/>
          </a:xfrm>
        </p:grpSpPr>
        <p:pic>
          <p:nvPicPr>
            <p:cNvPr id="81" name="Picture 23" descr="C:\Users\jeffwe\AppData\Local\Microsoft\Windows\Temporary Internet Files\Content.IE5\CYY0SPKR\MCj04315760000[1].png"/>
            <p:cNvPicPr>
              <a:picLocks noChangeAspect="1" noChangeArrowheads="1"/>
            </p:cNvPicPr>
            <p:nvPr/>
          </p:nvPicPr>
          <p:blipFill>
            <a:blip r:embed="rId18" cstate="print"/>
            <a:srcRect/>
            <a:stretch>
              <a:fillRect/>
            </a:stretch>
          </p:blipFill>
          <p:spPr bwMode="auto">
            <a:xfrm>
              <a:off x="2210282" y="4359908"/>
              <a:ext cx="711015" cy="538445"/>
            </a:xfrm>
            <a:prstGeom prst="rect">
              <a:avLst/>
            </a:prstGeom>
            <a:noFill/>
            <a:ln w="9525">
              <a:noFill/>
              <a:miter lim="800000"/>
              <a:headEnd/>
              <a:tailEnd/>
            </a:ln>
          </p:spPr>
        </p:pic>
        <p:pic>
          <p:nvPicPr>
            <p:cNvPr id="82" name="Picture 23" descr="C:\Users\jeffwe\AppData\Local\Microsoft\Windows\Temporary Internet Files\Content.IE5\CYY0SPKR\MCj04315760000[1].png"/>
            <p:cNvPicPr>
              <a:picLocks noChangeAspect="1" noChangeArrowheads="1"/>
            </p:cNvPicPr>
            <p:nvPr/>
          </p:nvPicPr>
          <p:blipFill>
            <a:blip r:embed="rId18" cstate="print"/>
            <a:srcRect/>
            <a:stretch>
              <a:fillRect/>
            </a:stretch>
          </p:blipFill>
          <p:spPr bwMode="auto">
            <a:xfrm>
              <a:off x="2362682" y="4512308"/>
              <a:ext cx="711015" cy="538445"/>
            </a:xfrm>
            <a:prstGeom prst="rect">
              <a:avLst/>
            </a:prstGeom>
            <a:noFill/>
            <a:ln w="9525">
              <a:noFill/>
              <a:miter lim="800000"/>
              <a:headEnd/>
              <a:tailEnd/>
            </a:ln>
          </p:spPr>
        </p:pic>
        <p:pic>
          <p:nvPicPr>
            <p:cNvPr id="83" name="Picture 23" descr="C:\Users\jeffwe\AppData\Local\Microsoft\Windows\Temporary Internet Files\Content.IE5\CYY0SPKR\MCj04315760000[1].png"/>
            <p:cNvPicPr>
              <a:picLocks noChangeAspect="1" noChangeArrowheads="1"/>
            </p:cNvPicPr>
            <p:nvPr/>
          </p:nvPicPr>
          <p:blipFill>
            <a:blip r:embed="rId18" cstate="print"/>
            <a:srcRect/>
            <a:stretch>
              <a:fillRect/>
            </a:stretch>
          </p:blipFill>
          <p:spPr bwMode="auto">
            <a:xfrm>
              <a:off x="2515082" y="4664708"/>
              <a:ext cx="711015" cy="538445"/>
            </a:xfrm>
            <a:prstGeom prst="rect">
              <a:avLst/>
            </a:prstGeom>
            <a:noFill/>
            <a:ln w="9525">
              <a:noFill/>
              <a:miter lim="800000"/>
              <a:headEnd/>
              <a:tailEnd/>
            </a:ln>
          </p:spPr>
        </p:pic>
      </p:grpSp>
      <p:sp>
        <p:nvSpPr>
          <p:cNvPr id="15" name="Rectangle 14"/>
          <p:cNvSpPr/>
          <p:nvPr/>
        </p:nvSpPr>
        <p:spPr>
          <a:xfrm>
            <a:off x="3145547" y="4616881"/>
            <a:ext cx="1806905" cy="369332"/>
          </a:xfrm>
          <a:prstGeom prst="rect">
            <a:avLst/>
          </a:prstGeom>
        </p:spPr>
        <p:txBody>
          <a:bodyPr wrap="none">
            <a:spAutoFit/>
          </a:bodyPr>
          <a:lstStyle/>
          <a:p>
            <a:r>
              <a:rPr lang="en-US" b="1" dirty="0"/>
              <a:t>125,000 clients</a:t>
            </a:r>
          </a:p>
        </p:txBody>
      </p:sp>
      <p:sp>
        <p:nvSpPr>
          <p:cNvPr id="84" name="Rectangle 83"/>
          <p:cNvSpPr/>
          <p:nvPr/>
        </p:nvSpPr>
        <p:spPr>
          <a:xfrm>
            <a:off x="3156209" y="5209248"/>
            <a:ext cx="4451201" cy="646331"/>
          </a:xfrm>
          <a:prstGeom prst="rect">
            <a:avLst/>
          </a:prstGeom>
        </p:spPr>
        <p:txBody>
          <a:bodyPr wrap="square">
            <a:spAutoFit/>
          </a:bodyPr>
          <a:lstStyle/>
          <a:p>
            <a:r>
              <a:rPr lang="en-US" b="1" dirty="0" smtClean="0"/>
              <a:t>Weekly inventory, </a:t>
            </a:r>
            <a:r>
              <a:rPr lang="en-US" b="1" dirty="0"/>
              <a:t>deploys software and software updates</a:t>
            </a:r>
          </a:p>
        </p:txBody>
      </p:sp>
      <p:pic>
        <p:nvPicPr>
          <p:cNvPr id="85" name="Picture 2" descr="C:\Users\davidra\AppData\Local\Microsoft\Windows\Temporary Internet Files\Content.IE5\44EVL84L\MC900432614[1].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49190" y="5315292"/>
            <a:ext cx="494624" cy="4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94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par>
                                <p:cTn id="16" presetID="10"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par>
                                <p:cTn id="19" presetID="10"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10"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9344766" y="4159623"/>
            <a:ext cx="2508672" cy="792515"/>
          </a:xfrm>
          <a:prstGeom prst="rect">
            <a:avLst/>
          </a:prstGeom>
          <a:solidFill>
            <a:schemeClr val="bg2">
              <a:lumMod val="20000"/>
              <a:lumOff val="80000"/>
              <a:alpha val="49000"/>
            </a:schemeClr>
          </a:solidFill>
          <a:effectLst>
            <a:outerShdw blurRad="50800" dist="38100" dir="2700000" algn="tl" rotWithShape="0">
              <a:prstClr val="black"/>
            </a:outerShdw>
          </a:effectLst>
        </p:spPr>
        <p:txBody>
          <a:bodyPr wrap="square" lIns="76191" tIns="38095" rIns="76191" bIns="38095">
            <a:spAutoFit/>
          </a:bodyPr>
          <a:lstStyle/>
          <a:p>
            <a:pPr>
              <a:defRPr/>
            </a:pPr>
            <a:r>
              <a:rPr lang="en-US" sz="1050" b="1" dirty="0" smtClean="0">
                <a:latin typeface="Segoe" pitchFamily="34" charset="0"/>
              </a:rPr>
              <a:t>London Primary</a:t>
            </a:r>
          </a:p>
          <a:p>
            <a:pPr marL="171450" lvl="0" indent="-171450">
              <a:buFont typeface="Arial" pitchFamily="34" charset="0"/>
              <a:buChar char="•"/>
            </a:pPr>
            <a:r>
              <a:rPr lang="en-US" sz="900" dirty="0"/>
              <a:t>Primary site </a:t>
            </a:r>
            <a:r>
              <a:rPr lang="en-US" sz="900" dirty="0" smtClean="0"/>
              <a:t>(50,000 </a:t>
            </a:r>
            <a:r>
              <a:rPr lang="en-US" sz="900" dirty="0"/>
              <a:t>clients)</a:t>
            </a:r>
          </a:p>
          <a:p>
            <a:pPr marL="171450" lvl="0" indent="-171450">
              <a:buFont typeface="Arial" pitchFamily="34" charset="0"/>
              <a:buChar char="•"/>
            </a:pPr>
            <a:r>
              <a:rPr lang="en-US" sz="900" dirty="0" smtClean="0"/>
              <a:t>Inventory Class reporting at Collection level</a:t>
            </a:r>
          </a:p>
          <a:p>
            <a:pPr marL="171450" lvl="0" indent="-171450">
              <a:buFont typeface="Arial" pitchFamily="34" charset="0"/>
              <a:buChar char="•"/>
            </a:pPr>
            <a:r>
              <a:rPr lang="en-US" sz="900" dirty="0" smtClean="0"/>
              <a:t>Admin Segment for Servers</a:t>
            </a:r>
          </a:p>
        </p:txBody>
      </p:sp>
      <p:cxnSp>
        <p:nvCxnSpPr>
          <p:cNvPr id="42" name="Straight Connector 41"/>
          <p:cNvCxnSpPr>
            <a:stCxn id="23558" idx="0"/>
          </p:cNvCxnSpPr>
          <p:nvPr/>
        </p:nvCxnSpPr>
        <p:spPr>
          <a:xfrm flipH="1" flipV="1">
            <a:off x="5484972" y="3169022"/>
            <a:ext cx="2688034" cy="1758374"/>
          </a:xfrm>
          <a:prstGeom prst="line">
            <a:avLst/>
          </a:prstGeom>
          <a:ln>
            <a:prstDash val="dash"/>
          </a:ln>
        </p:spPr>
        <p:style>
          <a:lnRef idx="3">
            <a:schemeClr val="accent4"/>
          </a:lnRef>
          <a:fillRef idx="0">
            <a:schemeClr val="accent4"/>
          </a:fillRef>
          <a:effectRef idx="2">
            <a:schemeClr val="accent4"/>
          </a:effectRef>
          <a:fontRef idx="minor">
            <a:schemeClr val="tx1"/>
          </a:fontRef>
        </p:style>
      </p:cxn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506" y="1050679"/>
            <a:ext cx="304720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7"/>
          <p:cNvGrpSpPr/>
          <p:nvPr/>
        </p:nvGrpSpPr>
        <p:grpSpPr>
          <a:xfrm>
            <a:off x="7615644" y="4282109"/>
            <a:ext cx="1625177" cy="1481548"/>
            <a:chOff x="4505466" y="4079113"/>
            <a:chExt cx="1219200" cy="1481548"/>
          </a:xfrm>
        </p:grpSpPr>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066" y="4079113"/>
              <a:ext cx="990600" cy="127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466" y="4724400"/>
              <a:ext cx="836261" cy="83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2886351" y="3394645"/>
            <a:ext cx="1902765" cy="523220"/>
          </a:xfrm>
          <a:prstGeom prst="rect">
            <a:avLst/>
          </a:prstGeom>
          <a:noFill/>
        </p:spPr>
        <p:txBody>
          <a:bodyPr wrap="none" lIns="0" tIns="0" rIns="0" bIns="0" rtlCol="0">
            <a:spAutoFit/>
          </a:bodyPr>
          <a:lstStyle/>
          <a:p>
            <a:r>
              <a:rPr lang="en-US" sz="2000" dirty="0" smtClean="0">
                <a:effectLst>
                  <a:outerShdw blurRad="38100" dist="38100" dir="2700000" algn="tl">
                    <a:srgbClr val="000000">
                      <a:alpha val="43137"/>
                    </a:srgbClr>
                  </a:outerShdw>
                </a:effectLst>
              </a:rPr>
              <a:t>Chicago Campus</a:t>
            </a:r>
          </a:p>
          <a:p>
            <a:pPr algn="ctr"/>
            <a:r>
              <a:rPr lang="en-US" sz="1400" dirty="0" smtClean="0">
                <a:effectLst>
                  <a:outerShdw blurRad="38100" dist="38100" dir="2700000" algn="tl">
                    <a:srgbClr val="000000">
                      <a:alpha val="43137"/>
                    </a:srgbClr>
                  </a:outerShdw>
                </a:effectLst>
              </a:rPr>
              <a:t>75,000 clients</a:t>
            </a:r>
          </a:p>
        </p:txBody>
      </p:sp>
      <p:sp>
        <p:nvSpPr>
          <p:cNvPr id="37" name="TextBox 36"/>
          <p:cNvSpPr txBox="1"/>
          <p:nvPr/>
        </p:nvSpPr>
        <p:spPr>
          <a:xfrm>
            <a:off x="7008576" y="5786747"/>
            <a:ext cx="1745863" cy="738664"/>
          </a:xfrm>
          <a:prstGeom prst="rect">
            <a:avLst/>
          </a:prstGeom>
          <a:noFill/>
        </p:spPr>
        <p:txBody>
          <a:bodyPr wrap="none" lIns="0" tIns="0" rIns="0" bIns="0" rtlCol="0">
            <a:spAutoFit/>
          </a:bodyPr>
          <a:lstStyle/>
          <a:p>
            <a:r>
              <a:rPr lang="en-US" sz="2000" dirty="0" smtClean="0">
                <a:effectLst>
                  <a:outerShdw blurRad="38100" dist="38100" dir="2700000" algn="tl">
                    <a:srgbClr val="000000">
                      <a:alpha val="43137"/>
                    </a:srgbClr>
                  </a:outerShdw>
                </a:effectLst>
              </a:rPr>
              <a:t>London Offices</a:t>
            </a:r>
          </a:p>
          <a:p>
            <a:pPr algn="ctr"/>
            <a:r>
              <a:rPr lang="en-US" sz="1400" dirty="0" smtClean="0">
                <a:effectLst>
                  <a:outerShdw blurRad="38100" dist="38100" dir="2700000" algn="tl">
                    <a:srgbClr val="000000">
                      <a:alpha val="43137"/>
                    </a:srgbClr>
                  </a:outerShdw>
                </a:effectLst>
              </a:rPr>
              <a:t>49,500 desktops</a:t>
            </a:r>
          </a:p>
          <a:p>
            <a:pPr algn="ctr"/>
            <a:r>
              <a:rPr lang="en-US" sz="1400" dirty="0" smtClean="0">
                <a:effectLst>
                  <a:outerShdw blurRad="38100" dist="38100" dir="2700000" algn="tl">
                    <a:srgbClr val="000000">
                      <a:alpha val="43137"/>
                    </a:srgbClr>
                  </a:outerShdw>
                </a:effectLst>
              </a:rPr>
              <a:t>500 Servers</a:t>
            </a:r>
          </a:p>
        </p:txBody>
      </p:sp>
      <p:pic>
        <p:nvPicPr>
          <p:cNvPr id="9" name="Picture 3" descr="C:\Users\davidra\Documents\ClipArtforPowerpoint\DVD_ART36\Artwork_Imagery\Icons - Illustrations\_ XML ICONS\Servers SQL database computer.png"/>
          <p:cNvPicPr>
            <a:picLocks noChangeAspect="1" noChangeArrowheads="1"/>
          </p:cNvPicPr>
          <p:nvPr/>
        </p:nvPicPr>
        <p:blipFill>
          <a:blip r:embed="rId5" cstate="print"/>
          <a:srcRect/>
          <a:stretch>
            <a:fillRect/>
          </a:stretch>
        </p:blipFill>
        <p:spPr bwMode="auto">
          <a:xfrm>
            <a:off x="8983983" y="4921622"/>
            <a:ext cx="480372" cy="533400"/>
          </a:xfrm>
          <a:prstGeom prst="rect">
            <a:avLst/>
          </a:prstGeom>
          <a:noFill/>
        </p:spPr>
      </p:pic>
      <p:grpSp>
        <p:nvGrpSpPr>
          <p:cNvPr id="3" name="Bunch of Clients"/>
          <p:cNvGrpSpPr/>
          <p:nvPr/>
        </p:nvGrpSpPr>
        <p:grpSpPr>
          <a:xfrm>
            <a:off x="5180251" y="2599122"/>
            <a:ext cx="976424" cy="868233"/>
            <a:chOff x="7010400" y="5562600"/>
            <a:chExt cx="533400" cy="609600"/>
          </a:xfrm>
        </p:grpSpPr>
        <p:pic>
          <p:nvPicPr>
            <p:cNvPr id="23" name="Picture 22"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562600"/>
              <a:ext cx="228600" cy="190815"/>
            </a:xfrm>
            <a:prstGeom prst="rect">
              <a:avLst/>
            </a:prstGeom>
            <a:noFill/>
          </p:spPr>
        </p:pic>
        <p:pic>
          <p:nvPicPr>
            <p:cNvPr id="29"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842000"/>
              <a:ext cx="228600" cy="190815"/>
            </a:xfrm>
            <a:prstGeom prst="rect">
              <a:avLst/>
            </a:prstGeom>
            <a:noFill/>
          </p:spPr>
        </p:pic>
        <p:pic>
          <p:nvPicPr>
            <p:cNvPr id="24"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695950"/>
              <a:ext cx="228600" cy="190815"/>
            </a:xfrm>
            <a:prstGeom prst="rect">
              <a:avLst/>
            </a:prstGeom>
            <a:noFill/>
          </p:spPr>
        </p:pic>
        <p:pic>
          <p:nvPicPr>
            <p:cNvPr id="32"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638800"/>
              <a:ext cx="228600" cy="190815"/>
            </a:xfrm>
            <a:prstGeom prst="rect">
              <a:avLst/>
            </a:prstGeom>
            <a:noFill/>
          </p:spPr>
        </p:pic>
        <p:pic>
          <p:nvPicPr>
            <p:cNvPr id="33"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772150"/>
              <a:ext cx="228600" cy="190815"/>
            </a:xfrm>
            <a:prstGeom prst="rect">
              <a:avLst/>
            </a:prstGeom>
            <a:noFill/>
          </p:spPr>
        </p:pic>
        <p:pic>
          <p:nvPicPr>
            <p:cNvPr id="34"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918200"/>
              <a:ext cx="228600" cy="190815"/>
            </a:xfrm>
            <a:prstGeom prst="rect">
              <a:avLst/>
            </a:prstGeom>
            <a:noFill/>
          </p:spPr>
        </p:pic>
        <p:pic>
          <p:nvPicPr>
            <p:cNvPr id="35"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701985"/>
              <a:ext cx="228600" cy="190815"/>
            </a:xfrm>
            <a:prstGeom prst="rect">
              <a:avLst/>
            </a:prstGeom>
            <a:noFill/>
          </p:spPr>
        </p:pic>
        <p:pic>
          <p:nvPicPr>
            <p:cNvPr id="36"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835335"/>
              <a:ext cx="228600" cy="190815"/>
            </a:xfrm>
            <a:prstGeom prst="rect">
              <a:avLst/>
            </a:prstGeom>
            <a:noFill/>
          </p:spPr>
        </p:pic>
        <p:pic>
          <p:nvPicPr>
            <p:cNvPr id="40"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981385"/>
              <a:ext cx="228600" cy="190815"/>
            </a:xfrm>
            <a:prstGeom prst="rect">
              <a:avLst/>
            </a:prstGeom>
            <a:noFill/>
          </p:spPr>
        </p:pic>
      </p:grpSp>
      <p:sp>
        <p:nvSpPr>
          <p:cNvPr id="41" name="TextBox 40"/>
          <p:cNvSpPr txBox="1"/>
          <p:nvPr/>
        </p:nvSpPr>
        <p:spPr>
          <a:xfrm>
            <a:off x="5892396" y="2168898"/>
            <a:ext cx="2280611" cy="792515"/>
          </a:xfrm>
          <a:prstGeom prst="rect">
            <a:avLst/>
          </a:prstGeom>
          <a:solidFill>
            <a:schemeClr val="bg2">
              <a:lumMod val="20000"/>
              <a:lumOff val="80000"/>
              <a:alpha val="49000"/>
            </a:schemeClr>
          </a:solidFill>
          <a:effectLst>
            <a:outerShdw blurRad="50800" dist="38100" dir="2700000" algn="tl" rotWithShape="0">
              <a:prstClr val="black"/>
            </a:outerShdw>
          </a:effectLst>
        </p:spPr>
        <p:txBody>
          <a:bodyPr wrap="square" lIns="76191" tIns="38095" rIns="76191" bIns="38095">
            <a:spAutoFit/>
          </a:bodyPr>
          <a:lstStyle/>
          <a:p>
            <a:pPr>
              <a:defRPr/>
            </a:pPr>
            <a:r>
              <a:rPr lang="en-US" sz="1050" b="1" dirty="0" smtClean="0">
                <a:latin typeface="Segoe" pitchFamily="34" charset="0"/>
              </a:rPr>
              <a:t>Central Admin Site</a:t>
            </a:r>
          </a:p>
          <a:p>
            <a:pPr marL="171450" lvl="0" indent="-171450">
              <a:buFont typeface="Arial" pitchFamily="34" charset="0"/>
              <a:buChar char="•"/>
            </a:pPr>
            <a:r>
              <a:rPr lang="en-US" sz="900" dirty="0" smtClean="0"/>
              <a:t>No Clients</a:t>
            </a:r>
          </a:p>
          <a:p>
            <a:pPr marL="171450" lvl="0" indent="-171450">
              <a:buFont typeface="Arial" pitchFamily="34" charset="0"/>
              <a:buChar char="•"/>
            </a:pPr>
            <a:r>
              <a:rPr lang="en-US" sz="900" dirty="0" smtClean="0"/>
              <a:t>Administration &amp; Reporting for Hierarchy</a:t>
            </a:r>
          </a:p>
          <a:p>
            <a:pPr marL="171450" lvl="0" indent="-171450">
              <a:buFont typeface="Arial" pitchFamily="34" charset="0"/>
              <a:buChar char="•"/>
            </a:pPr>
            <a:r>
              <a:rPr lang="en-US" sz="900" dirty="0" smtClean="0"/>
              <a:t>Admin segment for HR clients</a:t>
            </a:r>
          </a:p>
        </p:txBody>
      </p:sp>
      <p:pic>
        <p:nvPicPr>
          <p:cNvPr id="43" name="Picture 5" descr="C:\Users\davidra\Documents\ClipArtforPowerpoint\DVD_ART36\Artwork_Imagery\Hardware Photos\OEM HW\SERVERS\HP ProLiant ML115 J5.png"/>
          <p:cNvPicPr>
            <a:picLocks noChangeAspect="1" noChangeArrowheads="1"/>
          </p:cNvPicPr>
          <p:nvPr/>
        </p:nvPicPr>
        <p:blipFill>
          <a:blip r:embed="rId7" cstate="print"/>
          <a:srcRect/>
          <a:stretch>
            <a:fillRect/>
          </a:stretch>
        </p:blipFill>
        <p:spPr bwMode="auto">
          <a:xfrm>
            <a:off x="5319617" y="2579419"/>
            <a:ext cx="572779" cy="815226"/>
          </a:xfrm>
          <a:prstGeom prst="rect">
            <a:avLst/>
          </a:prstGeom>
          <a:noFill/>
        </p:spPr>
      </p:pic>
      <p:grpSp>
        <p:nvGrpSpPr>
          <p:cNvPr id="5" name="Group 43"/>
          <p:cNvGrpSpPr/>
          <p:nvPr/>
        </p:nvGrpSpPr>
        <p:grpSpPr>
          <a:xfrm>
            <a:off x="301018" y="2138964"/>
            <a:ext cx="2585332" cy="1158709"/>
            <a:chOff x="225822" y="1706050"/>
            <a:chExt cx="1939504" cy="1158709"/>
          </a:xfrm>
        </p:grpSpPr>
        <p:sp>
          <p:nvSpPr>
            <p:cNvPr id="45" name="TextBox 44"/>
            <p:cNvSpPr txBox="1"/>
            <p:nvPr/>
          </p:nvSpPr>
          <p:spPr>
            <a:xfrm>
              <a:off x="225822" y="1706050"/>
              <a:ext cx="1710904" cy="792515"/>
            </a:xfrm>
            <a:prstGeom prst="rect">
              <a:avLst/>
            </a:prstGeom>
            <a:solidFill>
              <a:schemeClr val="bg2">
                <a:lumMod val="20000"/>
                <a:lumOff val="80000"/>
                <a:alpha val="49000"/>
              </a:schemeClr>
            </a:solidFill>
            <a:effectLst>
              <a:outerShdw blurRad="50800" dist="38100" dir="2700000" algn="tl" rotWithShape="0">
                <a:prstClr val="black"/>
              </a:outerShdw>
            </a:effectLst>
          </p:spPr>
          <p:txBody>
            <a:bodyPr wrap="square" lIns="76191" tIns="38095" rIns="76191" bIns="38095">
              <a:spAutoFit/>
            </a:bodyPr>
            <a:lstStyle/>
            <a:p>
              <a:pPr>
                <a:defRPr/>
              </a:pPr>
              <a:r>
                <a:rPr lang="en-US" sz="1050" b="1" dirty="0" smtClean="0">
                  <a:latin typeface="Segoe" pitchFamily="34" charset="0"/>
                </a:rPr>
                <a:t>Chicago Primary Site 1</a:t>
              </a:r>
            </a:p>
            <a:p>
              <a:pPr marL="171450" lvl="0" indent="-171450">
                <a:buFont typeface="Arial" pitchFamily="34" charset="0"/>
                <a:buChar char="•"/>
              </a:pPr>
              <a:r>
                <a:rPr lang="en-US" sz="900" dirty="0"/>
                <a:t>Primary site </a:t>
              </a:r>
              <a:r>
                <a:rPr lang="en-US" sz="900" dirty="0" smtClean="0"/>
                <a:t>(25,000 </a:t>
              </a:r>
              <a:r>
                <a:rPr lang="en-US" sz="900" dirty="0"/>
                <a:t>clients)</a:t>
              </a:r>
            </a:p>
            <a:p>
              <a:pPr marL="171450" lvl="0" indent="-171450">
                <a:buFont typeface="Arial" pitchFamily="34" charset="0"/>
                <a:buChar char="•"/>
              </a:pPr>
              <a:r>
                <a:rPr lang="en-US" sz="900" dirty="0"/>
                <a:t>Local SQL Server</a:t>
              </a:r>
            </a:p>
            <a:p>
              <a:pPr marL="171450" lvl="0" indent="-171450">
                <a:buFont typeface="Arial" pitchFamily="34" charset="0"/>
                <a:buChar char="•"/>
              </a:pPr>
              <a:r>
                <a:rPr lang="en-US" sz="900" dirty="0" smtClean="0"/>
                <a:t>HR Collection-based settings for Remote Control</a:t>
              </a:r>
            </a:p>
          </p:txBody>
        </p:sp>
        <p:grpSp>
          <p:nvGrpSpPr>
            <p:cNvPr id="6" name="Group 64"/>
            <p:cNvGrpSpPr/>
            <p:nvPr/>
          </p:nvGrpSpPr>
          <p:grpSpPr>
            <a:xfrm>
              <a:off x="1546201" y="2245150"/>
              <a:ext cx="619125" cy="619609"/>
              <a:chOff x="3086100" y="3276600"/>
              <a:chExt cx="990600" cy="990600"/>
            </a:xfrm>
          </p:grpSpPr>
          <p:pic>
            <p:nvPicPr>
              <p:cNvPr id="48" name="Picture 2" descr="C:\Users\davidra\Documents\ClipArtforPowerpoint\DVD_ART36\Artwork_Imagery\Icons - Illustrations\_ SUPER VISTA STYLE\server.png"/>
              <p:cNvPicPr>
                <a:picLocks noChangeAspect="1" noChangeArrowheads="1"/>
              </p:cNvPicPr>
              <p:nvPr/>
            </p:nvPicPr>
            <p:blipFill>
              <a:blip r:embed="rId8" cstate="print"/>
              <a:srcRect/>
              <a:stretch>
                <a:fillRect/>
              </a:stretch>
            </p:blipFill>
            <p:spPr bwMode="auto">
              <a:xfrm>
                <a:off x="3086100" y="3276600"/>
                <a:ext cx="990600" cy="990600"/>
              </a:xfrm>
              <a:prstGeom prst="rect">
                <a:avLst/>
              </a:prstGeom>
              <a:noFill/>
            </p:spPr>
          </p:pic>
          <p:pic>
            <p:nvPicPr>
              <p:cNvPr id="49" name="Picture 3" descr="C:\Users\davidra\Documents\ClipArtforPowerpoint\DVD_ART36\Artwork_Imagery\Icons - Illustrations\_ WINDOWS SERVER ICONS\Misc\Database cylinder.png"/>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grpSp>
      <p:grpSp>
        <p:nvGrpSpPr>
          <p:cNvPr id="7" name="Group 64"/>
          <p:cNvGrpSpPr/>
          <p:nvPr/>
        </p:nvGrpSpPr>
        <p:grpSpPr>
          <a:xfrm>
            <a:off x="8880153" y="4927399"/>
            <a:ext cx="825285" cy="619609"/>
            <a:chOff x="3086100" y="3276600"/>
            <a:chExt cx="990600" cy="990600"/>
          </a:xfrm>
        </p:grpSpPr>
        <p:pic>
          <p:nvPicPr>
            <p:cNvPr id="62" name="Picture 2" descr="C:\Users\davidra\Documents\ClipArtforPowerpoint\DVD_ART36\Artwork_Imagery\Icons - Illustrations\_ SUPER VISTA STYLE\server.png"/>
            <p:cNvPicPr>
              <a:picLocks noChangeAspect="1" noChangeArrowheads="1"/>
            </p:cNvPicPr>
            <p:nvPr/>
          </p:nvPicPr>
          <p:blipFill>
            <a:blip r:embed="rId8" cstate="print"/>
            <a:srcRect/>
            <a:stretch>
              <a:fillRect/>
            </a:stretch>
          </p:blipFill>
          <p:spPr bwMode="auto">
            <a:xfrm>
              <a:off x="3086100" y="3276600"/>
              <a:ext cx="990600" cy="990600"/>
            </a:xfrm>
            <a:prstGeom prst="rect">
              <a:avLst/>
            </a:prstGeom>
            <a:noFill/>
          </p:spPr>
        </p:pic>
        <p:pic>
          <p:nvPicPr>
            <p:cNvPr id="63" name="Picture 3" descr="C:\Users\davidra\Documents\ClipArtforPowerpoint\DVD_ART36\Artwork_Imagery\Icons - Illustrations\_ WINDOWS SERVER ICONS\Misc\Database cylinder.png"/>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grpSp>
        <p:nvGrpSpPr>
          <p:cNvPr id="8" name="Group 64"/>
          <p:cNvGrpSpPr/>
          <p:nvPr/>
        </p:nvGrpSpPr>
        <p:grpSpPr>
          <a:xfrm>
            <a:off x="711015" y="5910487"/>
            <a:ext cx="3520440" cy="777240"/>
            <a:chOff x="1887538" y="4243388"/>
            <a:chExt cx="3573876" cy="806811"/>
          </a:xfrm>
        </p:grpSpPr>
        <p:pic>
          <p:nvPicPr>
            <p:cNvPr id="66" name="Picture 3" descr="\\eventsql\dvd\Online_ART\DVD_ART35\Logos\System Center Configuration Manager\System Center Configuration Manager logo rev.png"/>
            <p:cNvPicPr>
              <a:picLocks noChangeAspect="1" noChangeArrowheads="1"/>
            </p:cNvPicPr>
            <p:nvPr/>
          </p:nvPicPr>
          <p:blipFill>
            <a:blip r:embed="rId10"/>
            <a:srcRect/>
            <a:stretch>
              <a:fillRect/>
            </a:stretch>
          </p:blipFill>
          <p:spPr bwMode="auto">
            <a:xfrm>
              <a:off x="1887538" y="4243388"/>
              <a:ext cx="2989288" cy="806811"/>
            </a:xfrm>
            <a:prstGeom prst="rect">
              <a:avLst/>
            </a:prstGeom>
            <a:noFill/>
          </p:spPr>
        </p:pic>
        <p:sp>
          <p:nvSpPr>
            <p:cNvPr id="67" name="TextBox 66"/>
            <p:cNvSpPr txBox="1"/>
            <p:nvPr/>
          </p:nvSpPr>
          <p:spPr>
            <a:xfrm>
              <a:off x="5095248" y="4789484"/>
              <a:ext cx="366166" cy="245021"/>
            </a:xfrm>
            <a:prstGeom prst="rect">
              <a:avLst/>
            </a:prstGeom>
            <a:noFill/>
          </p:spPr>
          <p:txBody>
            <a:bodyPr wrap="none" lIns="0" tIns="0" rIns="0" bIns="0" rtlCol="0">
              <a:spAutoFit/>
            </a:bodyPr>
            <a:lstStyle/>
            <a:p>
              <a:pPr>
                <a:lnSpc>
                  <a:spcPct val="90000"/>
                </a:lnSpc>
              </a:pPr>
              <a:r>
                <a:rPr lang="en-US" sz="1600" dirty="0" smtClean="0">
                  <a:solidFill>
                    <a:srgbClr val="FBFBFB"/>
                  </a:solidFill>
                  <a:effectLst>
                    <a:outerShdw blurRad="38100" dist="38100" dir="2700000" algn="tl">
                      <a:srgbClr val="000000">
                        <a:alpha val="43137"/>
                      </a:srgbClr>
                    </a:outerShdw>
                  </a:effectLst>
                  <a:latin typeface="Segoe UI" pitchFamily="34" charset="0"/>
                  <a:cs typeface="Segoe UI" pitchFamily="34" charset="0"/>
                </a:rPr>
                <a:t>2012</a:t>
              </a:r>
            </a:p>
          </p:txBody>
        </p:sp>
      </p:grpSp>
      <p:pic>
        <p:nvPicPr>
          <p:cNvPr id="25605" name="Picture 5" descr="C:\Users\stantonj\AppData\Local\Microsoft\Windows\Temporary Internet Files\Content.IE5\48VYI2H5\MC900434878[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08416" y="3778623"/>
            <a:ext cx="630778" cy="52940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C:\Users\davidra\Documents\ClipArtforPowerpoint\DVD_ART36\Artwork_Imagery\Icons - Illustrations\_ VISTA STYLE\elementary school student.png"/>
          <p:cNvPicPr>
            <a:picLocks noChangeAspect="1" noChangeArrowheads="1"/>
          </p:cNvPicPr>
          <p:nvPr/>
        </p:nvPicPr>
        <p:blipFill>
          <a:blip r:embed="rId12" cstate="print"/>
          <a:srcRect/>
          <a:stretch>
            <a:fillRect/>
          </a:stretch>
        </p:blipFill>
        <p:spPr bwMode="auto">
          <a:xfrm>
            <a:off x="7516442" y="1804511"/>
            <a:ext cx="1015735" cy="762000"/>
          </a:xfrm>
          <a:prstGeom prst="rect">
            <a:avLst/>
          </a:prstGeom>
          <a:noFill/>
        </p:spPr>
      </p:pic>
      <p:cxnSp>
        <p:nvCxnSpPr>
          <p:cNvPr id="4" name="Curved Connector 3"/>
          <p:cNvCxnSpPr>
            <a:stCxn id="48" idx="2"/>
          </p:cNvCxnSpPr>
          <p:nvPr/>
        </p:nvCxnSpPr>
        <p:spPr>
          <a:xfrm rot="16200000" flipH="1">
            <a:off x="3953539" y="1817841"/>
            <a:ext cx="77109" cy="3036768"/>
          </a:xfrm>
          <a:prstGeom prst="curvedConnector3">
            <a:avLst>
              <a:gd name="adj1" fmla="val 1273501"/>
            </a:avLst>
          </a:prstGeom>
          <a:ln>
            <a:prstDash val="dash"/>
            <a:tailEnd type="none"/>
          </a:ln>
        </p:spPr>
        <p:style>
          <a:lnRef idx="3">
            <a:schemeClr val="accent4"/>
          </a:lnRef>
          <a:fillRef idx="0">
            <a:schemeClr val="accent4"/>
          </a:fillRef>
          <a:effectRef idx="2">
            <a:schemeClr val="accent4"/>
          </a:effectRef>
          <a:fontRef idx="minor">
            <a:schemeClr val="tx1"/>
          </a:fontRef>
        </p:style>
      </p:cxnSp>
      <p:sp>
        <p:nvSpPr>
          <p:cNvPr id="44" name="Title 1"/>
          <p:cNvSpPr>
            <a:spLocks noGrp="1"/>
          </p:cNvSpPr>
          <p:nvPr>
            <p:ph type="title"/>
          </p:nvPr>
        </p:nvSpPr>
        <p:spPr>
          <a:xfrm>
            <a:off x="519112" y="228600"/>
            <a:ext cx="11149013" cy="1606594"/>
          </a:xfrm>
        </p:spPr>
        <p:txBody>
          <a:bodyPr/>
          <a:lstStyle/>
          <a:p>
            <a:r>
              <a:rPr lang="en-US" sz="4000" dirty="0" err="1" smtClean="0"/>
              <a:t>Woodgrove</a:t>
            </a:r>
            <a:r>
              <a:rPr lang="en-US" sz="4000" dirty="0" smtClean="0"/>
              <a:t>  – 125,000 clients</a:t>
            </a:r>
            <a:br>
              <a:rPr lang="en-US" sz="4000" dirty="0" smtClean="0"/>
            </a:br>
            <a:r>
              <a:rPr lang="en-US" sz="3200" dirty="0" smtClean="0">
                <a:solidFill>
                  <a:schemeClr val="accent1"/>
                </a:solidFill>
              </a:rPr>
              <a:t>“Minimize Infrastructure”</a:t>
            </a:r>
            <a:r>
              <a:rPr lang="en-US" sz="4000" dirty="0">
                <a:solidFill>
                  <a:schemeClr val="tx2"/>
                </a:solidFill>
              </a:rPr>
              <a:t/>
            </a:r>
            <a:br>
              <a:rPr lang="en-US" sz="4000" dirty="0">
                <a:solidFill>
                  <a:schemeClr val="tx2"/>
                </a:solidFill>
              </a:rPr>
            </a:br>
            <a:endParaRPr lang="en-US" sz="4000" dirty="0"/>
          </a:p>
        </p:txBody>
      </p:sp>
      <p:pic>
        <p:nvPicPr>
          <p:cNvPr id="69" name="Picture 4" descr="C:\Users\davidra\Documents\ClipArtforPowerpoint\DVD_ART36\Artwork_Imagery\Icons - Illustrations\_ WINDOWS SERVER ICONS\People\user man person people.png"/>
          <p:cNvPicPr>
            <a:picLocks noGrp="1" noChangeAspect="1" noChangeArrowheads="1"/>
          </p:cNvPicPr>
          <p:nvPr>
            <p:ph idx="1"/>
          </p:nvPr>
        </p:nvPicPr>
        <p:blipFill>
          <a:blip r:embed="rId13" cstate="print"/>
          <a:srcRect/>
          <a:stretch>
            <a:fillRect/>
          </a:stretch>
        </p:blipFill>
        <p:spPr bwMode="auto">
          <a:xfrm>
            <a:off x="2175130" y="1645022"/>
            <a:ext cx="597158" cy="609600"/>
          </a:xfrm>
          <a:prstGeom prst="rect">
            <a:avLst/>
          </a:prstGeom>
          <a:noFill/>
        </p:spPr>
      </p:pic>
      <p:pic>
        <p:nvPicPr>
          <p:cNvPr id="70" name="Picture 5" descr="C:\Users\stantonj\AppData\Local\Microsoft\Windows\Temporary Internet Files\Content.IE5\48VYI2H5\MC900434878[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11563" y="3931023"/>
            <a:ext cx="630778" cy="5294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43"/>
          <p:cNvGrpSpPr/>
          <p:nvPr/>
        </p:nvGrpSpPr>
        <p:grpSpPr>
          <a:xfrm>
            <a:off x="574721" y="3935816"/>
            <a:ext cx="2585332" cy="1212499"/>
            <a:chOff x="225822" y="1652260"/>
            <a:chExt cx="1939504" cy="1212499"/>
          </a:xfrm>
        </p:grpSpPr>
        <p:sp>
          <p:nvSpPr>
            <p:cNvPr id="47" name="TextBox 46"/>
            <p:cNvSpPr txBox="1"/>
            <p:nvPr/>
          </p:nvSpPr>
          <p:spPr>
            <a:xfrm>
              <a:off x="225822" y="1652260"/>
              <a:ext cx="1710904" cy="792515"/>
            </a:xfrm>
            <a:prstGeom prst="rect">
              <a:avLst/>
            </a:prstGeom>
            <a:solidFill>
              <a:schemeClr val="bg2">
                <a:lumMod val="20000"/>
                <a:lumOff val="80000"/>
                <a:alpha val="49000"/>
              </a:schemeClr>
            </a:solidFill>
            <a:effectLst>
              <a:outerShdw blurRad="50800" dist="38100" dir="2700000" algn="tl" rotWithShape="0">
                <a:prstClr val="black"/>
              </a:outerShdw>
            </a:effectLst>
          </p:spPr>
          <p:txBody>
            <a:bodyPr wrap="square" lIns="76191" tIns="38095" rIns="76191" bIns="38095">
              <a:spAutoFit/>
            </a:bodyPr>
            <a:lstStyle/>
            <a:p>
              <a:pPr>
                <a:defRPr/>
              </a:pPr>
              <a:r>
                <a:rPr lang="en-US" sz="1050" b="1" dirty="0" smtClean="0">
                  <a:latin typeface="Segoe" pitchFamily="34" charset="0"/>
                </a:rPr>
                <a:t>Chicago Primary Site 2</a:t>
              </a:r>
            </a:p>
            <a:p>
              <a:pPr marL="171450" lvl="0" indent="-171450">
                <a:buFont typeface="Arial" pitchFamily="34" charset="0"/>
                <a:buChar char="•"/>
              </a:pPr>
              <a:r>
                <a:rPr lang="en-US" sz="900" dirty="0"/>
                <a:t>Primary site </a:t>
              </a:r>
              <a:r>
                <a:rPr lang="en-US" sz="900" dirty="0" smtClean="0"/>
                <a:t>(50,000 </a:t>
              </a:r>
              <a:r>
                <a:rPr lang="en-US" sz="900" dirty="0"/>
                <a:t>clients)</a:t>
              </a:r>
            </a:p>
            <a:p>
              <a:pPr marL="171450" lvl="0" indent="-171450">
                <a:buFont typeface="Arial" pitchFamily="34" charset="0"/>
                <a:buChar char="•"/>
              </a:pPr>
              <a:r>
                <a:rPr lang="en-US" sz="900" dirty="0"/>
                <a:t>Local SQL Server</a:t>
              </a:r>
            </a:p>
            <a:p>
              <a:pPr marL="171450" lvl="0" indent="-171450">
                <a:buFont typeface="Arial" pitchFamily="34" charset="0"/>
                <a:buChar char="•"/>
              </a:pPr>
              <a:r>
                <a:rPr lang="en-US" sz="900" dirty="0" smtClean="0"/>
                <a:t>Engineering Collection-based settings for Power Control</a:t>
              </a:r>
            </a:p>
          </p:txBody>
        </p:sp>
        <p:grpSp>
          <p:nvGrpSpPr>
            <p:cNvPr id="11" name="Group 64"/>
            <p:cNvGrpSpPr/>
            <p:nvPr/>
          </p:nvGrpSpPr>
          <p:grpSpPr>
            <a:xfrm>
              <a:off x="1546201" y="2245150"/>
              <a:ext cx="619125" cy="619609"/>
              <a:chOff x="3086100" y="3276600"/>
              <a:chExt cx="990600" cy="990600"/>
            </a:xfrm>
          </p:grpSpPr>
          <p:pic>
            <p:nvPicPr>
              <p:cNvPr id="51" name="Picture 2" descr="C:\Users\davidra\Documents\ClipArtforPowerpoint\DVD_ART36\Artwork_Imagery\Icons - Illustrations\_ SUPER VISTA STYLE\server.png"/>
              <p:cNvPicPr>
                <a:picLocks noChangeAspect="1" noChangeArrowheads="1"/>
              </p:cNvPicPr>
              <p:nvPr/>
            </p:nvPicPr>
            <p:blipFill>
              <a:blip r:embed="rId8" cstate="print"/>
              <a:srcRect/>
              <a:stretch>
                <a:fillRect/>
              </a:stretch>
            </p:blipFill>
            <p:spPr bwMode="auto">
              <a:xfrm>
                <a:off x="3086100" y="3276600"/>
                <a:ext cx="990600" cy="990600"/>
              </a:xfrm>
              <a:prstGeom prst="rect">
                <a:avLst/>
              </a:prstGeom>
              <a:noFill/>
            </p:spPr>
          </p:pic>
          <p:pic>
            <p:nvPicPr>
              <p:cNvPr id="52" name="Picture 3" descr="C:\Users\davidra\Documents\ClipArtforPowerpoint\DVD_ART36\Artwork_Imagery\Icons - Illustrations\_ WINDOWS SERVER ICONS\Misc\Database cylinder.png"/>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grpSp>
      <p:pic>
        <p:nvPicPr>
          <p:cNvPr id="53" name="Picture 4" descr="C:\Users\davidra\Documents\ClipArtforPowerpoint\DVD_ART36\Artwork_Imagery\Icons - Illustrations\_ WINDOWS SERVER ICONS\People\user man person people.png"/>
          <p:cNvPicPr>
            <a:picLocks noChangeAspect="1" noChangeArrowheads="1"/>
          </p:cNvPicPr>
          <p:nvPr/>
        </p:nvPicPr>
        <p:blipFill>
          <a:blip r:embed="rId13" cstate="print"/>
          <a:srcRect/>
          <a:stretch>
            <a:fillRect/>
          </a:stretch>
        </p:blipFill>
        <p:spPr bwMode="auto">
          <a:xfrm>
            <a:off x="2448833" y="3495664"/>
            <a:ext cx="597158" cy="609600"/>
          </a:xfrm>
          <a:prstGeom prst="rect">
            <a:avLst/>
          </a:prstGeom>
          <a:noFill/>
        </p:spPr>
      </p:pic>
      <p:grpSp>
        <p:nvGrpSpPr>
          <p:cNvPr id="12" name="Bunch of Clients"/>
          <p:cNvGrpSpPr/>
          <p:nvPr/>
        </p:nvGrpSpPr>
        <p:grpSpPr>
          <a:xfrm>
            <a:off x="5332651" y="2751522"/>
            <a:ext cx="976424" cy="868233"/>
            <a:chOff x="7010400" y="5562600"/>
            <a:chExt cx="533400" cy="609600"/>
          </a:xfrm>
        </p:grpSpPr>
        <p:pic>
          <p:nvPicPr>
            <p:cNvPr id="55" name="Picture 5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562600"/>
              <a:ext cx="228600" cy="190815"/>
            </a:xfrm>
            <a:prstGeom prst="rect">
              <a:avLst/>
            </a:prstGeom>
            <a:noFill/>
          </p:spPr>
        </p:pic>
        <p:pic>
          <p:nvPicPr>
            <p:cNvPr id="56"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695950"/>
              <a:ext cx="228600" cy="190815"/>
            </a:xfrm>
            <a:prstGeom prst="rect">
              <a:avLst/>
            </a:prstGeom>
            <a:noFill/>
          </p:spPr>
        </p:pic>
        <p:pic>
          <p:nvPicPr>
            <p:cNvPr id="57"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010400" y="5842000"/>
              <a:ext cx="228600" cy="190815"/>
            </a:xfrm>
            <a:prstGeom prst="rect">
              <a:avLst/>
            </a:prstGeom>
            <a:noFill/>
          </p:spPr>
        </p:pic>
        <p:pic>
          <p:nvPicPr>
            <p:cNvPr id="58"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638800"/>
              <a:ext cx="228600" cy="190815"/>
            </a:xfrm>
            <a:prstGeom prst="rect">
              <a:avLst/>
            </a:prstGeom>
            <a:noFill/>
          </p:spPr>
        </p:pic>
        <p:pic>
          <p:nvPicPr>
            <p:cNvPr id="59"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772150"/>
              <a:ext cx="228600" cy="190815"/>
            </a:xfrm>
            <a:prstGeom prst="rect">
              <a:avLst/>
            </a:prstGeom>
            <a:noFill/>
          </p:spPr>
        </p:pic>
        <p:pic>
          <p:nvPicPr>
            <p:cNvPr id="60"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162800" y="5918200"/>
              <a:ext cx="228600" cy="190815"/>
            </a:xfrm>
            <a:prstGeom prst="rect">
              <a:avLst/>
            </a:prstGeom>
            <a:noFill/>
          </p:spPr>
        </p:pic>
        <p:pic>
          <p:nvPicPr>
            <p:cNvPr id="61"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701985"/>
              <a:ext cx="228600" cy="190815"/>
            </a:xfrm>
            <a:prstGeom prst="rect">
              <a:avLst/>
            </a:prstGeom>
            <a:noFill/>
          </p:spPr>
        </p:pic>
        <p:pic>
          <p:nvPicPr>
            <p:cNvPr id="65"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835335"/>
              <a:ext cx="228600" cy="190815"/>
            </a:xfrm>
            <a:prstGeom prst="rect">
              <a:avLst/>
            </a:prstGeom>
            <a:noFill/>
          </p:spPr>
        </p:pic>
        <p:pic>
          <p:nvPicPr>
            <p:cNvPr id="71" name="Picture 4" descr="C:\Users\davidra\Documents\ClipArtforPowerpoint\DVD_ART36\Artwork_Imagery\Icons - Illustrations\_ WINDOWS SERVER ICONS\Hardware\Computer PC desktop machine.png"/>
            <p:cNvPicPr>
              <a:picLocks noChangeAspect="1" noChangeArrowheads="1"/>
            </p:cNvPicPr>
            <p:nvPr/>
          </p:nvPicPr>
          <p:blipFill>
            <a:blip r:embed="rId6" cstate="print"/>
            <a:srcRect/>
            <a:stretch>
              <a:fillRect/>
            </a:stretch>
          </p:blipFill>
          <p:spPr bwMode="auto">
            <a:xfrm>
              <a:off x="7315200" y="5981385"/>
              <a:ext cx="228600" cy="190815"/>
            </a:xfrm>
            <a:prstGeom prst="rect">
              <a:avLst/>
            </a:prstGeom>
            <a:noFill/>
          </p:spPr>
        </p:pic>
      </p:grpSp>
      <p:graphicFrame>
        <p:nvGraphicFramePr>
          <p:cNvPr id="72" name="Diagram 71"/>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960989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 presetClass="entr" presetSubtype="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6.77436E-8 -1.85185E-6 L 0.48775 -0.19398 " pathEditMode="relative" rAng="0" ptsTypes="AA">
                                      <p:cBhvr>
                                        <p:cTn id="29" dur="2000" fill="hold"/>
                                        <p:tgtEl>
                                          <p:spTgt spid="53"/>
                                        </p:tgtEl>
                                        <p:attrNameLst>
                                          <p:attrName>ppt_x</p:attrName>
                                          <p:attrName>ppt_y</p:attrName>
                                        </p:attrNameLst>
                                      </p:cBhvr>
                                      <p:rCtr x="24388" y="-9699"/>
                                    </p:animMotion>
                                  </p:childTnLst>
                                </p:cTn>
                              </p:par>
                              <p:par>
                                <p:cTn id="30" presetID="42" presetClass="path" presetSubtype="0" accel="50000" decel="50000" fill="hold" nodeType="withEffect">
                                  <p:stCondLst>
                                    <p:cond delay="0"/>
                                  </p:stCondLst>
                                  <p:childTnLst>
                                    <p:animMotion origin="layout" path="M -1.38889E-6 -3.33333E-6 L 0.48872 0.04445 " pathEditMode="relative" rAng="0" ptsTypes="AA">
                                      <p:cBhvr>
                                        <p:cTn id="31" dur="2000" fill="hold"/>
                                        <p:tgtEl>
                                          <p:spTgt spid="69"/>
                                        </p:tgtEl>
                                        <p:attrNameLst>
                                          <p:attrName>ppt_x</p:attrName>
                                          <p:attrName>ppt_y</p:attrName>
                                        </p:attrNameLst>
                                      </p:cBhvr>
                                      <p:rCtr x="24427" y="2222"/>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500"/>
                            </p:stCondLst>
                            <p:childTnLst>
                              <p:par>
                                <p:cTn id="41" presetID="42" presetClass="path" presetSubtype="0" accel="50000" decel="50000" fill="hold" nodeType="afterEffect">
                                  <p:stCondLst>
                                    <p:cond delay="0"/>
                                  </p:stCondLst>
                                  <p:childTnLst>
                                    <p:animMotion origin="layout" path="M 8.33333E-7 0 L -0.24323 -0.02986 " pathEditMode="relative" rAng="0" ptsTypes="AA">
                                      <p:cBhvr>
                                        <p:cTn id="42" dur="2000" fill="hold"/>
                                        <p:tgtEl>
                                          <p:spTgt spid="3"/>
                                        </p:tgtEl>
                                        <p:attrNameLst>
                                          <p:attrName>ppt_x</p:attrName>
                                          <p:attrName>ppt_y</p:attrName>
                                        </p:attrNameLst>
                                      </p:cBhvr>
                                      <p:rCtr x="-12170" y="-1505"/>
                                    </p:animMotion>
                                  </p:childTnLst>
                                </p:cTn>
                              </p:par>
                              <p:par>
                                <p:cTn id="43" presetID="42" presetClass="path" presetSubtype="0" accel="50000" decel="50000" fill="hold" nodeType="withEffect">
                                  <p:stCondLst>
                                    <p:cond delay="0"/>
                                  </p:stCondLst>
                                  <p:childTnLst>
                                    <p:animMotion origin="layout" path="M -2.49609E-6 4.07407E-6 L -0.2341 0.21898 " pathEditMode="relative" rAng="0" ptsTypes="AA">
                                      <p:cBhvr>
                                        <p:cTn id="44" dur="2000" fill="hold"/>
                                        <p:tgtEl>
                                          <p:spTgt spid="12"/>
                                        </p:tgtEl>
                                        <p:attrNameLst>
                                          <p:attrName>ppt_x</p:attrName>
                                          <p:attrName>ppt_y</p:attrName>
                                        </p:attrNameLst>
                                      </p:cBhvr>
                                      <p:rCtr x="-11712" y="10949"/>
                                    </p:animMotion>
                                  </p:childTnLst>
                                </p:cTn>
                              </p:par>
                            </p:childTnLst>
                          </p:cTn>
                        </p:par>
                        <p:par>
                          <p:cTn id="45" fill="hold">
                            <p:stCondLst>
                              <p:cond delay="2500"/>
                            </p:stCondLst>
                            <p:childTnLst>
                              <p:par>
                                <p:cTn id="46" presetID="10" presetClass="exit" presetSubtype="0" fill="hold" nodeType="after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5605"/>
                                        </p:tgtEl>
                                        <p:attrNameLst>
                                          <p:attrName>style.visibility</p:attrName>
                                        </p:attrNameLst>
                                      </p:cBhvr>
                                      <p:to>
                                        <p:strVal val="visible"/>
                                      </p:to>
                                    </p:set>
                                  </p:childTnLst>
                                </p:cTn>
                              </p:par>
                            </p:childTnLst>
                          </p:cTn>
                        </p:par>
                        <p:par>
                          <p:cTn id="62" fill="hold">
                            <p:stCondLst>
                              <p:cond delay="3000"/>
                            </p:stCondLst>
                            <p:childTnLst>
                              <p:par>
                                <p:cTn id="63" presetID="10" presetClass="exit" presetSubtype="0" fill="hold" nodeType="after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par>
                          <p:cTn id="66" fill="hold">
                            <p:stCondLst>
                              <p:cond delay="3500"/>
                            </p:stCondLst>
                            <p:childTnLst>
                              <p:par>
                                <p:cTn id="67" presetID="1" presetClass="entr" presetSubtype="0"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in Configuration Manager 2012</a:t>
            </a:r>
            <a:endParaRPr lang="en-US" dirty="0"/>
          </a:p>
        </p:txBody>
      </p:sp>
      <p:sp>
        <p:nvSpPr>
          <p:cNvPr id="3" name="Content Placeholder 2"/>
          <p:cNvSpPr>
            <a:spLocks noGrp="1"/>
          </p:cNvSpPr>
          <p:nvPr>
            <p:ph idx="1"/>
          </p:nvPr>
        </p:nvSpPr>
        <p:spPr>
          <a:xfrm>
            <a:off x="519112" y="1447799"/>
            <a:ext cx="11149013" cy="4333494"/>
          </a:xfrm>
        </p:spPr>
        <p:txBody>
          <a:bodyPr/>
          <a:lstStyle/>
          <a:p>
            <a:r>
              <a:rPr lang="en-US" dirty="0" smtClean="0"/>
              <a:t>Be Trustworthy</a:t>
            </a:r>
          </a:p>
          <a:p>
            <a:pPr lvl="1"/>
            <a:r>
              <a:rPr lang="en-US" dirty="0" smtClean="0"/>
              <a:t>Interactions with SQL DBA are consistent with Configuration Manager 2007</a:t>
            </a:r>
          </a:p>
          <a:p>
            <a:pPr lvl="1"/>
            <a:r>
              <a:rPr lang="en-US" dirty="0" smtClean="0"/>
              <a:t>Configuration Manager admin can monitoring and troubleshoot new replication approach independently</a:t>
            </a:r>
          </a:p>
          <a:p>
            <a:r>
              <a:rPr lang="en-US" dirty="0" smtClean="0"/>
              <a:t>One Configuration Manager site per SQL Server instance</a:t>
            </a:r>
          </a:p>
          <a:p>
            <a:r>
              <a:rPr lang="en-US" dirty="0" smtClean="0"/>
              <a:t>All database communication encrypted</a:t>
            </a:r>
          </a:p>
          <a:p>
            <a:r>
              <a:rPr lang="en-US" dirty="0" smtClean="0"/>
              <a:t>TCP/IP port for service broker</a:t>
            </a:r>
          </a:p>
          <a:p>
            <a:endParaRPr lang="en-US" dirty="0" smtClean="0"/>
          </a:p>
        </p:txBody>
      </p:sp>
      <p:graphicFrame>
        <p:nvGraphicFramePr>
          <p:cNvPr id="6" name="Diagram 5"/>
          <p:cNvGraphicFramePr/>
          <p:nvPr>
            <p:extLst>
              <p:ext uri="{D42A27DB-BD31-4B8C-83A1-F6EECF244321}">
                <p14:modId xmlns:p14="http://schemas.microsoft.com/office/powerpoint/2010/main" val="1196847353"/>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78255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Replication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20757035"/>
              </p:ext>
            </p:extLst>
          </p:nvPr>
        </p:nvGraphicFramePr>
        <p:xfrm>
          <a:off x="914162" y="1676411"/>
          <a:ext cx="10462074" cy="4419599"/>
        </p:xfrm>
        <a:graphic>
          <a:graphicData uri="http://schemas.openxmlformats.org/drawingml/2006/table">
            <a:tbl>
              <a:tblPr firstRow="1" bandRow="1">
                <a:tableStyleId>{5C22544A-7EE6-4342-B048-85BDC9FD1C3A}</a:tableStyleId>
              </a:tblPr>
              <a:tblGrid>
                <a:gridCol w="1929897"/>
                <a:gridCol w="3301140"/>
                <a:gridCol w="2386978"/>
                <a:gridCol w="2844059"/>
              </a:tblGrid>
              <a:tr h="590687">
                <a:tc>
                  <a:txBody>
                    <a:bodyPr/>
                    <a:lstStyle/>
                    <a:p>
                      <a:r>
                        <a:rPr lang="en-US" dirty="0" smtClean="0"/>
                        <a:t>Data type</a:t>
                      </a:r>
                      <a:endParaRPr lang="en-US" dirty="0"/>
                    </a:p>
                  </a:txBody>
                  <a:tcPr marL="121888" marR="121888">
                    <a:solidFill>
                      <a:schemeClr val="accent2"/>
                    </a:solidFill>
                  </a:tcPr>
                </a:tc>
                <a:tc>
                  <a:txBody>
                    <a:bodyPr/>
                    <a:lstStyle/>
                    <a:p>
                      <a:r>
                        <a:rPr lang="en-US" dirty="0" smtClean="0"/>
                        <a:t>Examples</a:t>
                      </a:r>
                      <a:endParaRPr lang="en-US" dirty="0"/>
                    </a:p>
                  </a:txBody>
                  <a:tcPr marL="121888" marR="121888">
                    <a:solidFill>
                      <a:schemeClr val="accent2"/>
                    </a:solidFill>
                  </a:tcPr>
                </a:tc>
                <a:tc>
                  <a:txBody>
                    <a:bodyPr/>
                    <a:lstStyle/>
                    <a:p>
                      <a:r>
                        <a:rPr lang="en-US" dirty="0" smtClean="0"/>
                        <a:t>Replication type</a:t>
                      </a:r>
                      <a:endParaRPr lang="en-US" dirty="0"/>
                    </a:p>
                  </a:txBody>
                  <a:tcPr marL="121888" marR="121888">
                    <a:solidFill>
                      <a:schemeClr val="accent2"/>
                    </a:solidFill>
                  </a:tcPr>
                </a:tc>
                <a:tc>
                  <a:txBody>
                    <a:bodyPr/>
                    <a:lstStyle/>
                    <a:p>
                      <a:r>
                        <a:rPr lang="en-US" dirty="0" smtClean="0"/>
                        <a:t>Where is data found?</a:t>
                      </a:r>
                      <a:endParaRPr lang="en-US" dirty="0"/>
                    </a:p>
                  </a:txBody>
                  <a:tcPr marL="121888" marR="121888">
                    <a:solidFill>
                      <a:schemeClr val="accent2"/>
                    </a:solidFill>
                  </a:tcPr>
                </a:tc>
              </a:tr>
              <a:tr h="1350143">
                <a:tc>
                  <a:txBody>
                    <a:bodyPr/>
                    <a:lstStyle/>
                    <a:p>
                      <a:r>
                        <a:rPr lang="en-US" dirty="0" smtClean="0"/>
                        <a:t>Global data</a:t>
                      </a:r>
                      <a:r>
                        <a:rPr lang="en-US" sz="1200" dirty="0" smtClean="0"/>
                        <a:t> </a:t>
                      </a:r>
                    </a:p>
                    <a:p>
                      <a:endParaRPr lang="en-US" sz="1200" dirty="0" smtClean="0"/>
                    </a:p>
                    <a:p>
                      <a:r>
                        <a:rPr lang="en-US" sz="1200" dirty="0" smtClean="0"/>
                        <a:t>Created</a:t>
                      </a:r>
                      <a:r>
                        <a:rPr lang="en-US" sz="1200" baseline="0" dirty="0" smtClean="0"/>
                        <a:t> by admin</a:t>
                      </a:r>
                      <a:endParaRPr lang="en-US" dirty="0"/>
                    </a:p>
                  </a:txBody>
                  <a:tcPr marL="121888" marR="121888"/>
                </a:tc>
                <a:tc>
                  <a:txBody>
                    <a:bodyPr/>
                    <a:lstStyle/>
                    <a:p>
                      <a:r>
                        <a:rPr lang="en-US" sz="1800" dirty="0" smtClean="0"/>
                        <a:t>Collection</a:t>
                      </a:r>
                      <a:r>
                        <a:rPr lang="en-US" sz="1800" baseline="0" dirty="0" smtClean="0"/>
                        <a:t> rules</a:t>
                      </a:r>
                      <a:r>
                        <a:rPr lang="en-US" sz="1800" dirty="0" smtClean="0"/>
                        <a:t>, package metadata, software</a:t>
                      </a:r>
                      <a:r>
                        <a:rPr lang="en-US" sz="1800" baseline="0" dirty="0" smtClean="0"/>
                        <a:t> update metadata, </a:t>
                      </a:r>
                      <a:r>
                        <a:rPr lang="en-US" sz="1800" dirty="0" smtClean="0"/>
                        <a:t>Deployments</a:t>
                      </a:r>
                      <a:endParaRPr lang="en-US" dirty="0"/>
                    </a:p>
                  </a:txBody>
                  <a:tcPr marL="121888" marR="121888"/>
                </a:tc>
                <a:tc>
                  <a:txBody>
                    <a:bodyPr/>
                    <a:lstStyle/>
                    <a:p>
                      <a:r>
                        <a:rPr lang="en-US" dirty="0" smtClean="0"/>
                        <a:t>SQL</a:t>
                      </a:r>
                      <a:endParaRPr lang="en-US" dirty="0"/>
                    </a:p>
                  </a:txBody>
                  <a:tcPr marL="121888" marR="121888"/>
                </a:tc>
                <a:tc>
                  <a:txBody>
                    <a:bodyPr/>
                    <a:lstStyle/>
                    <a:p>
                      <a:r>
                        <a:rPr lang="en-US" dirty="0" smtClean="0"/>
                        <a:t>Central administration site, all primary sites, secondary</a:t>
                      </a:r>
                      <a:r>
                        <a:rPr lang="en-US" baseline="0" dirty="0" smtClean="0"/>
                        <a:t> sites*</a:t>
                      </a:r>
                      <a:endParaRPr lang="en-US" dirty="0"/>
                    </a:p>
                  </a:txBody>
                  <a:tcPr marL="121888" marR="121888"/>
                </a:tc>
              </a:tr>
              <a:tr h="1096991">
                <a:tc>
                  <a:txBody>
                    <a:bodyPr/>
                    <a:lstStyle/>
                    <a:p>
                      <a:r>
                        <a:rPr lang="en-US" dirty="0" smtClean="0"/>
                        <a:t>Site data </a:t>
                      </a:r>
                    </a:p>
                    <a:p>
                      <a:endParaRPr lang="en-US" sz="1200" kern="1200" dirty="0" smtClean="0">
                        <a:solidFill>
                          <a:schemeClr val="dk1"/>
                        </a:solidFill>
                        <a:latin typeface="+mn-lt"/>
                        <a:ea typeface="+mn-ea"/>
                        <a:cs typeface="+mn-cs"/>
                      </a:endParaRPr>
                    </a:p>
                    <a:p>
                      <a:r>
                        <a:rPr lang="en-US" sz="1200" kern="1200" dirty="0" smtClean="0">
                          <a:solidFill>
                            <a:schemeClr val="dk1"/>
                          </a:solidFill>
                          <a:latin typeface="+mn-lt"/>
                          <a:ea typeface="+mn-ea"/>
                          <a:cs typeface="+mn-cs"/>
                        </a:rPr>
                        <a:t>Created by system</a:t>
                      </a:r>
                    </a:p>
                  </a:txBody>
                  <a:tcPr marL="121888" marR="121888"/>
                </a:tc>
                <a:tc>
                  <a:txBody>
                    <a:bodyPr/>
                    <a:lstStyle/>
                    <a:p>
                      <a:r>
                        <a:rPr lang="en-US" sz="1800" dirty="0" smtClean="0"/>
                        <a:t>Collection members, HINV, alert</a:t>
                      </a:r>
                      <a:r>
                        <a:rPr lang="en-US" sz="1800" baseline="0" dirty="0" smtClean="0"/>
                        <a:t> messages</a:t>
                      </a:r>
                      <a:endParaRPr lang="en-US" dirty="0"/>
                    </a:p>
                  </a:txBody>
                  <a:tcPr marL="121888" marR="121888"/>
                </a:tc>
                <a:tc>
                  <a:txBody>
                    <a:bodyPr/>
                    <a:lstStyle/>
                    <a:p>
                      <a:r>
                        <a:rPr lang="en-US" dirty="0" smtClean="0"/>
                        <a:t>SQL</a:t>
                      </a:r>
                      <a:endParaRPr lang="en-US" dirty="0"/>
                    </a:p>
                  </a:txBody>
                  <a:tcPr marL="121888" marR="121888"/>
                </a:tc>
                <a:tc>
                  <a:txBody>
                    <a:bodyPr/>
                    <a:lstStyle/>
                    <a:p>
                      <a:r>
                        <a:rPr lang="en-US" dirty="0" smtClean="0"/>
                        <a:t>Central administration site, originating primary site</a:t>
                      </a:r>
                      <a:endParaRPr lang="en-US" dirty="0"/>
                    </a:p>
                  </a:txBody>
                  <a:tcPr marL="121888" marR="121888"/>
                </a:tc>
              </a:tr>
              <a:tr h="1381778">
                <a:tc>
                  <a:txBody>
                    <a:bodyPr/>
                    <a:lstStyle/>
                    <a:p>
                      <a:r>
                        <a:rPr lang="en-US" dirty="0" smtClean="0"/>
                        <a:t>Content</a:t>
                      </a:r>
                      <a:endParaRPr lang="en-US" dirty="0"/>
                    </a:p>
                  </a:txBody>
                  <a:tcPr marL="121888" marR="121888"/>
                </a:tc>
                <a:tc>
                  <a:txBody>
                    <a:bodyPr/>
                    <a:lstStyle/>
                    <a:p>
                      <a:r>
                        <a:rPr lang="en-US" sz="1800" dirty="0" smtClean="0"/>
                        <a:t>Software package</a:t>
                      </a:r>
                      <a:r>
                        <a:rPr lang="en-US" sz="1800" baseline="0" dirty="0" smtClean="0"/>
                        <a:t> installation bits</a:t>
                      </a:r>
                      <a:r>
                        <a:rPr lang="en-US" sz="1800" dirty="0" smtClean="0"/>
                        <a:t>, software updates</a:t>
                      </a:r>
                      <a:r>
                        <a:rPr lang="en-US" sz="1800" baseline="0" dirty="0" smtClean="0"/>
                        <a:t>, boot images</a:t>
                      </a:r>
                    </a:p>
                    <a:p>
                      <a:endParaRPr lang="en-US" sz="1800" baseline="0" dirty="0" smtClean="0"/>
                    </a:p>
                  </a:txBody>
                  <a:tcPr marL="121888" marR="121888"/>
                </a:tc>
                <a:tc>
                  <a:txBody>
                    <a:bodyPr/>
                    <a:lstStyle/>
                    <a:p>
                      <a:r>
                        <a:rPr lang="en-US" dirty="0" smtClean="0"/>
                        <a:t>File-based</a:t>
                      </a:r>
                      <a:endParaRPr lang="en-US" dirty="0"/>
                    </a:p>
                  </a:txBody>
                  <a:tcPr marL="121888" marR="121888"/>
                </a:tc>
                <a:tc>
                  <a:txBody>
                    <a:bodyPr/>
                    <a:lstStyle/>
                    <a:p>
                      <a:r>
                        <a:rPr lang="en-US" dirty="0" smtClean="0"/>
                        <a:t>Primary</a:t>
                      </a:r>
                      <a:r>
                        <a:rPr lang="en-US" baseline="0" dirty="0" smtClean="0"/>
                        <a:t> sites, secondary sites, distribution points</a:t>
                      </a:r>
                      <a:endParaRPr lang="en-US" dirty="0"/>
                    </a:p>
                  </a:txBody>
                  <a:tcPr marL="121888" marR="121888"/>
                </a:tc>
              </a:tr>
            </a:tbl>
          </a:graphicData>
        </a:graphic>
      </p:graphicFrame>
      <p:sp>
        <p:nvSpPr>
          <p:cNvPr id="6" name="TextBox 5"/>
          <p:cNvSpPr txBox="1"/>
          <p:nvPr/>
        </p:nvSpPr>
        <p:spPr>
          <a:xfrm>
            <a:off x="8625182" y="6295431"/>
            <a:ext cx="2749984"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*Subset of global data only</a:t>
            </a:r>
          </a:p>
        </p:txBody>
      </p:sp>
      <p:graphicFrame>
        <p:nvGraphicFramePr>
          <p:cNvPr id="5" name="Diagram 4"/>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047412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Segoe"/>
              </a:rPr>
              <a:t>SQL Replicated Data Types</a:t>
            </a:r>
            <a:endParaRPr lang="en-US" dirty="0">
              <a:latin typeface="Segoe"/>
            </a:endParaRPr>
          </a:p>
        </p:txBody>
      </p:sp>
      <p:sp>
        <p:nvSpPr>
          <p:cNvPr id="3" name="Content Placeholder 2"/>
          <p:cNvSpPr>
            <a:spLocks noGrp="1"/>
          </p:cNvSpPr>
          <p:nvPr>
            <p:ph sz="half" idx="1"/>
          </p:nvPr>
        </p:nvSpPr>
        <p:spPr>
          <a:xfrm>
            <a:off x="620687" y="2085130"/>
            <a:ext cx="5484971" cy="4404283"/>
          </a:xfrm>
        </p:spPr>
        <p:txBody>
          <a:bodyPr>
            <a:normAutofit/>
          </a:bodyPr>
          <a:lstStyle/>
          <a:p>
            <a:r>
              <a:rPr lang="en-US" sz="1800" smtClean="0"/>
              <a:t>Collection Rules &amp; Count</a:t>
            </a:r>
          </a:p>
          <a:p>
            <a:r>
              <a:rPr lang="en-US" sz="1800" smtClean="0"/>
              <a:t>Package Metadata</a:t>
            </a:r>
          </a:p>
          <a:p>
            <a:r>
              <a:rPr lang="en-US" sz="1800" smtClean="0"/>
              <a:t>Program Metadata</a:t>
            </a:r>
          </a:p>
          <a:p>
            <a:r>
              <a:rPr lang="en-US" sz="1800" smtClean="0"/>
              <a:t>Deployments</a:t>
            </a:r>
          </a:p>
          <a:p>
            <a:r>
              <a:rPr lang="en-US" sz="1800" smtClean="0"/>
              <a:t>Configuration Item Metadata</a:t>
            </a:r>
          </a:p>
          <a:p>
            <a:r>
              <a:rPr lang="en-US" sz="1800" smtClean="0"/>
              <a:t>Software Update Metadata </a:t>
            </a:r>
          </a:p>
          <a:p>
            <a:r>
              <a:rPr lang="en-US" sz="1800" smtClean="0"/>
              <a:t>Task Sequence Metadata</a:t>
            </a:r>
          </a:p>
          <a:p>
            <a:r>
              <a:rPr lang="en-US" sz="1800" smtClean="0"/>
              <a:t>Site Control File</a:t>
            </a:r>
          </a:p>
          <a:p>
            <a:r>
              <a:rPr lang="en-US" sz="1800" smtClean="0"/>
              <a:t>System Resource List (site servers)</a:t>
            </a:r>
          </a:p>
          <a:p>
            <a:r>
              <a:rPr lang="en-US" sz="1800" smtClean="0"/>
              <a:t>Site Security Objects (Roles, Scopes, etc.)</a:t>
            </a:r>
          </a:p>
          <a:p>
            <a:r>
              <a:rPr lang="en-US" sz="1800" smtClean="0"/>
              <a:t>Alert Rules</a:t>
            </a:r>
            <a:endParaRPr lang="en-US" sz="1800" dirty="0"/>
          </a:p>
        </p:txBody>
      </p:sp>
      <p:sp>
        <p:nvSpPr>
          <p:cNvPr id="4" name="Content Placeholder 3"/>
          <p:cNvSpPr>
            <a:spLocks noGrp="1"/>
          </p:cNvSpPr>
          <p:nvPr>
            <p:ph sz="half" idx="2"/>
          </p:nvPr>
        </p:nvSpPr>
        <p:spPr>
          <a:xfrm>
            <a:off x="6308805" y="2085130"/>
            <a:ext cx="5484971" cy="4853636"/>
          </a:xfrm>
        </p:spPr>
        <p:txBody>
          <a:bodyPr>
            <a:normAutofit/>
          </a:bodyPr>
          <a:lstStyle/>
          <a:p>
            <a:r>
              <a:rPr lang="en-US" sz="1800" smtClean="0">
                <a:latin typeface="Segoe"/>
              </a:rPr>
              <a:t>Collection Membership Results</a:t>
            </a:r>
          </a:p>
          <a:p>
            <a:r>
              <a:rPr lang="en-US" sz="1800" smtClean="0">
                <a:latin typeface="Segoe"/>
              </a:rPr>
              <a:t>Alert Messages</a:t>
            </a:r>
          </a:p>
          <a:p>
            <a:r>
              <a:rPr lang="en-US" sz="1800" smtClean="0">
                <a:latin typeface="Segoe"/>
              </a:rPr>
              <a:t>Hardware Inventory</a:t>
            </a:r>
          </a:p>
          <a:p>
            <a:r>
              <a:rPr lang="en-US" sz="1800" smtClean="0">
                <a:latin typeface="Segoe"/>
              </a:rPr>
              <a:t>Software Inventory &amp; Metering</a:t>
            </a:r>
          </a:p>
          <a:p>
            <a:r>
              <a:rPr lang="en-US" sz="1800" smtClean="0">
                <a:latin typeface="Calibri"/>
              </a:rPr>
              <a:t>Asset Intelligence CAL Track Data</a:t>
            </a:r>
          </a:p>
          <a:p>
            <a:r>
              <a:rPr lang="en-US" sz="1800" smtClean="0">
                <a:latin typeface="Calibri"/>
              </a:rPr>
              <a:t>Status Messages</a:t>
            </a:r>
          </a:p>
          <a:p>
            <a:r>
              <a:rPr lang="en-US" sz="1800" smtClean="0">
                <a:latin typeface="Calibri"/>
              </a:rPr>
              <a:t>Software Distribution Status Details</a:t>
            </a:r>
          </a:p>
          <a:p>
            <a:r>
              <a:rPr lang="en-US" sz="1800" smtClean="0">
                <a:latin typeface="Calibri"/>
              </a:rPr>
              <a:t>Status Summary Data</a:t>
            </a:r>
          </a:p>
          <a:p>
            <a:r>
              <a:rPr lang="en-US" sz="1800" smtClean="0">
                <a:latin typeface="Calibri"/>
              </a:rPr>
              <a:t>Component and Site Status Summarizers</a:t>
            </a:r>
          </a:p>
          <a:p>
            <a:r>
              <a:rPr lang="en-US" sz="1800" smtClean="0">
                <a:latin typeface="Calibri"/>
              </a:rPr>
              <a:t>Client Health Data</a:t>
            </a:r>
          </a:p>
          <a:p>
            <a:r>
              <a:rPr lang="en-US" sz="1800" smtClean="0">
                <a:latin typeface="Calibri"/>
              </a:rPr>
              <a:t>Client Health History</a:t>
            </a:r>
          </a:p>
          <a:p>
            <a:r>
              <a:rPr lang="en-US" sz="1800" smtClean="0">
                <a:latin typeface="Calibri"/>
              </a:rPr>
              <a:t>Wake On LAN</a:t>
            </a:r>
          </a:p>
          <a:p>
            <a:r>
              <a:rPr lang="en-US" sz="1800" smtClean="0">
                <a:latin typeface="Calibri"/>
              </a:rPr>
              <a:t>Quarantine Client Restriction History</a:t>
            </a:r>
          </a:p>
          <a:p>
            <a:endParaRPr lang="en-US" dirty="0">
              <a:solidFill>
                <a:srgbClr val="777777"/>
              </a:solidFill>
            </a:endParaRPr>
          </a:p>
        </p:txBody>
      </p:sp>
      <p:sp>
        <p:nvSpPr>
          <p:cNvPr id="5" name="TextBox 4"/>
          <p:cNvSpPr txBox="1"/>
          <p:nvPr/>
        </p:nvSpPr>
        <p:spPr>
          <a:xfrm>
            <a:off x="519113" y="1443335"/>
            <a:ext cx="5180251" cy="461665"/>
          </a:xfrm>
          <a:prstGeom prst="rect">
            <a:avLst/>
          </a:prstGeom>
          <a:noFill/>
        </p:spPr>
        <p:txBody>
          <a:bodyPr wrap="square" rtlCol="0">
            <a:spAutoFit/>
          </a:bodyPr>
          <a:lstStyle/>
          <a:p>
            <a:r>
              <a:rPr lang="en-US" sz="2400" b="1" dirty="0" smtClean="0"/>
              <a:t>Global Data Examples</a:t>
            </a:r>
          </a:p>
        </p:txBody>
      </p:sp>
      <p:sp>
        <p:nvSpPr>
          <p:cNvPr id="6" name="TextBox 5"/>
          <p:cNvSpPr txBox="1"/>
          <p:nvPr/>
        </p:nvSpPr>
        <p:spPr>
          <a:xfrm>
            <a:off x="6207231" y="1443335"/>
            <a:ext cx="5180251" cy="461665"/>
          </a:xfrm>
          <a:prstGeom prst="rect">
            <a:avLst/>
          </a:prstGeom>
          <a:noFill/>
        </p:spPr>
        <p:txBody>
          <a:bodyPr wrap="square" rtlCol="0">
            <a:spAutoFit/>
          </a:bodyPr>
          <a:lstStyle/>
          <a:p>
            <a:r>
              <a:rPr lang="en-US" sz="2400" b="1" dirty="0" smtClean="0"/>
              <a:t>Site Data Examples</a:t>
            </a:r>
          </a:p>
        </p:txBody>
      </p:sp>
      <p:graphicFrame>
        <p:nvGraphicFramePr>
          <p:cNvPr id="7" name="Diagram 6"/>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62748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descr="C:\Users\davidra\Documents\ClipArtforPowerpoint\DVD_ART36\Artwork_Imagery\Hardware Photos\OEM HW\SERVERS\HP ProLiant ML115 J5.png"/>
          <p:cNvPicPr>
            <a:picLocks noChangeAspect="1" noChangeArrowheads="1"/>
          </p:cNvPicPr>
          <p:nvPr/>
        </p:nvPicPr>
        <p:blipFill>
          <a:blip r:embed="rId3" cstate="print"/>
          <a:srcRect/>
          <a:stretch>
            <a:fillRect/>
          </a:stretch>
        </p:blipFill>
        <p:spPr bwMode="auto">
          <a:xfrm>
            <a:off x="5833967" y="1784027"/>
            <a:ext cx="572779" cy="815226"/>
          </a:xfrm>
          <a:prstGeom prst="rect">
            <a:avLst/>
          </a:prstGeom>
          <a:noFill/>
        </p:spPr>
      </p:pic>
      <p:sp>
        <p:nvSpPr>
          <p:cNvPr id="58" name="Left-Right Arrow 57"/>
          <p:cNvSpPr/>
          <p:nvPr/>
        </p:nvSpPr>
        <p:spPr bwMode="auto">
          <a:xfrm rot="6258432">
            <a:off x="8306736" y="5150725"/>
            <a:ext cx="1158830" cy="133341"/>
          </a:xfrm>
          <a:prstGeom prst="lef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144" name="Picture 2" descr="C:\Users\davidra\Documents\ClipArtforPowerpoint\DVD_ART36\Artwork_Imagery\Icons - Illustrations\_ SUPER VISTA STYLE\server.png"/>
          <p:cNvPicPr>
            <a:picLocks noChangeAspect="1" noChangeArrowheads="1"/>
          </p:cNvPicPr>
          <p:nvPr/>
        </p:nvPicPr>
        <p:blipFill>
          <a:blip r:embed="rId4" cstate="print"/>
          <a:srcRect/>
          <a:stretch>
            <a:fillRect/>
          </a:stretch>
        </p:blipFill>
        <p:spPr bwMode="auto">
          <a:xfrm>
            <a:off x="8532178" y="3559473"/>
            <a:ext cx="1320456" cy="990600"/>
          </a:xfrm>
          <a:prstGeom prst="rect">
            <a:avLst/>
          </a:prstGeom>
          <a:noFill/>
        </p:spPr>
      </p:pic>
      <p:pic>
        <p:nvPicPr>
          <p:cNvPr id="73730" name="Picture 2" descr="C:\Users\davidra\Documents\ClipArtforPowerpoint\DVD_ART36\Artwork_Imagery\Icons - Illustrations\_ SUPER VISTA STYLE\server.png"/>
          <p:cNvPicPr>
            <a:picLocks noChangeAspect="1" noChangeArrowheads="1"/>
          </p:cNvPicPr>
          <p:nvPr/>
        </p:nvPicPr>
        <p:blipFill>
          <a:blip r:embed="rId4" cstate="print"/>
          <a:srcRect/>
          <a:stretch>
            <a:fillRect/>
          </a:stretch>
        </p:blipFill>
        <p:spPr bwMode="auto">
          <a:xfrm>
            <a:off x="304721" y="3483273"/>
            <a:ext cx="1320456" cy="990600"/>
          </a:xfrm>
          <a:prstGeom prst="rect">
            <a:avLst/>
          </a:prstGeom>
          <a:noFill/>
        </p:spPr>
      </p:pic>
      <p:sp>
        <p:nvSpPr>
          <p:cNvPr id="2" name="Title 1"/>
          <p:cNvSpPr>
            <a:spLocks noGrp="1"/>
          </p:cNvSpPr>
          <p:nvPr>
            <p:ph type="title"/>
          </p:nvPr>
        </p:nvSpPr>
        <p:spPr>
          <a:xfrm>
            <a:off x="519743" y="230189"/>
            <a:ext cx="11173090" cy="664797"/>
          </a:xfrm>
        </p:spPr>
        <p:txBody>
          <a:bodyPr/>
          <a:lstStyle/>
          <a:p>
            <a:r>
              <a:rPr lang="en-US" dirty="0" smtClean="0"/>
              <a:t>Conceptual Replication Model</a:t>
            </a:r>
            <a:endParaRPr lang="en-US" dirty="0"/>
          </a:p>
        </p:txBody>
      </p:sp>
      <p:pic>
        <p:nvPicPr>
          <p:cNvPr id="11" name="Picture 4" descr="C:\Users\davidra\Documents\ClipArtforPowerpoint\DVD_ART35\Artwork_Imagery\Icons - Illustrations\_WINDOWS SERVER ICONS\Misc\Database cylinder.png"/>
          <p:cNvPicPr>
            <a:picLocks noChangeAspect="1" noChangeArrowheads="1"/>
          </p:cNvPicPr>
          <p:nvPr/>
        </p:nvPicPr>
        <p:blipFill>
          <a:blip r:embed="rId5" cstate="print"/>
          <a:srcRect/>
          <a:stretch>
            <a:fillRect/>
          </a:stretch>
        </p:blipFill>
        <p:spPr bwMode="auto">
          <a:xfrm>
            <a:off x="6195986" y="2116138"/>
            <a:ext cx="507868" cy="569204"/>
          </a:xfrm>
          <a:prstGeom prst="rect">
            <a:avLst/>
          </a:prstGeom>
          <a:noFill/>
        </p:spPr>
      </p:pic>
      <p:sp>
        <p:nvSpPr>
          <p:cNvPr id="12" name="TextBox 11"/>
          <p:cNvSpPr txBox="1"/>
          <p:nvPr/>
        </p:nvSpPr>
        <p:spPr>
          <a:xfrm>
            <a:off x="4206240" y="1166336"/>
            <a:ext cx="4525797" cy="738664"/>
          </a:xfrm>
          <a:prstGeom prst="rect">
            <a:avLst/>
          </a:prstGeom>
          <a:noFill/>
        </p:spPr>
        <p:txBody>
          <a:bodyPr wrap="square" rtlCol="0">
            <a:spAutoFit/>
          </a:bodyPr>
          <a:lstStyle/>
          <a:p>
            <a:pPr algn="ctr"/>
            <a:r>
              <a:rPr lang="en-US" sz="2400" dirty="0" smtClean="0"/>
              <a:t>Central Administration Site</a:t>
            </a:r>
          </a:p>
          <a:p>
            <a:pPr algn="ctr"/>
            <a:r>
              <a:rPr lang="en-US" dirty="0" smtClean="0"/>
              <a:t>Texas (Keller)</a:t>
            </a:r>
          </a:p>
        </p:txBody>
      </p:sp>
      <p:pic>
        <p:nvPicPr>
          <p:cNvPr id="15" name="Picture 4" descr="C:\Users\davidra\Documents\ClipArtforPowerpoint\DVD_ART35\Artwork_Imagery\Icons - Illustrations\_WINDOWS SERVER ICONS\Misc\Database cylinder.png"/>
          <p:cNvPicPr>
            <a:picLocks noChangeAspect="1" noChangeArrowheads="1"/>
          </p:cNvPicPr>
          <p:nvPr/>
        </p:nvPicPr>
        <p:blipFill>
          <a:blip r:embed="rId5" cstate="print"/>
          <a:srcRect/>
          <a:stretch>
            <a:fillRect/>
          </a:stretch>
        </p:blipFill>
        <p:spPr bwMode="auto">
          <a:xfrm>
            <a:off x="914162" y="3792538"/>
            <a:ext cx="507868" cy="569204"/>
          </a:xfrm>
          <a:prstGeom prst="rect">
            <a:avLst/>
          </a:prstGeom>
          <a:noFill/>
        </p:spPr>
      </p:pic>
      <p:sp>
        <p:nvSpPr>
          <p:cNvPr id="16" name="TextBox 15"/>
          <p:cNvSpPr txBox="1"/>
          <p:nvPr/>
        </p:nvSpPr>
        <p:spPr>
          <a:xfrm>
            <a:off x="0" y="2895601"/>
            <a:ext cx="1558440" cy="646331"/>
          </a:xfrm>
          <a:prstGeom prst="rect">
            <a:avLst/>
          </a:prstGeom>
          <a:noFill/>
        </p:spPr>
        <p:txBody>
          <a:bodyPr wrap="none" rtlCol="0">
            <a:spAutoFit/>
          </a:bodyPr>
          <a:lstStyle/>
          <a:p>
            <a:r>
              <a:rPr lang="en-US" dirty="0" smtClean="0"/>
              <a:t>Germany</a:t>
            </a:r>
          </a:p>
          <a:p>
            <a:r>
              <a:rPr lang="en-US" dirty="0" smtClean="0"/>
              <a:t>(</a:t>
            </a:r>
            <a:r>
              <a:rPr lang="en-US" dirty="0" err="1" smtClean="0"/>
              <a:t>Baumholder</a:t>
            </a:r>
            <a:r>
              <a:rPr lang="en-US" dirty="0" smtClean="0"/>
              <a:t>)</a:t>
            </a:r>
          </a:p>
        </p:txBody>
      </p:sp>
      <p:pic>
        <p:nvPicPr>
          <p:cNvPr id="28" name="Picture 4" descr="C:\Users\davidra\Documents\ClipArtforPowerpoint\DVD_ART35\Artwork_Imagery\Icons - Illustrations\_WINDOWS SERVER ICONS\Misc\Database cylinder.png"/>
          <p:cNvPicPr>
            <a:picLocks noChangeAspect="1" noChangeArrowheads="1"/>
          </p:cNvPicPr>
          <p:nvPr/>
        </p:nvPicPr>
        <p:blipFill>
          <a:blip r:embed="rId5" cstate="print"/>
          <a:srcRect/>
          <a:stretch>
            <a:fillRect/>
          </a:stretch>
        </p:blipFill>
        <p:spPr bwMode="auto">
          <a:xfrm>
            <a:off x="9141619" y="3868738"/>
            <a:ext cx="507868" cy="569204"/>
          </a:xfrm>
          <a:prstGeom prst="rect">
            <a:avLst/>
          </a:prstGeom>
          <a:noFill/>
        </p:spPr>
      </p:pic>
      <p:sp>
        <p:nvSpPr>
          <p:cNvPr id="29" name="TextBox 28"/>
          <p:cNvSpPr txBox="1"/>
          <p:nvPr/>
        </p:nvSpPr>
        <p:spPr>
          <a:xfrm>
            <a:off x="8532178" y="3178473"/>
            <a:ext cx="1032655" cy="369332"/>
          </a:xfrm>
          <a:prstGeom prst="rect">
            <a:avLst/>
          </a:prstGeom>
          <a:noFill/>
        </p:spPr>
        <p:txBody>
          <a:bodyPr wrap="none" rtlCol="0">
            <a:spAutoFit/>
          </a:bodyPr>
          <a:lstStyle/>
          <a:p>
            <a:r>
              <a:rPr lang="en-US" dirty="0" smtClean="0"/>
              <a:t>Amarillo</a:t>
            </a:r>
          </a:p>
        </p:txBody>
      </p:sp>
      <p:pic>
        <p:nvPicPr>
          <p:cNvPr id="38" name="Picture 2" descr="C:\Users\davidra\Documents\ClipArtforPowerpoint\DVD_ART35\Artwork_Imagery\Icons - Illustrations\_WINDOWS SERVER ICONS\Hardware\Virtual Servers 2.png"/>
          <p:cNvPicPr>
            <a:picLocks noChangeAspect="1" noChangeArrowheads="1"/>
          </p:cNvPicPr>
          <p:nvPr/>
        </p:nvPicPr>
        <p:blipFill>
          <a:blip r:embed="rId6" cstate="print"/>
          <a:srcRect/>
          <a:stretch>
            <a:fillRect/>
          </a:stretch>
        </p:blipFill>
        <p:spPr bwMode="auto">
          <a:xfrm>
            <a:off x="5688119" y="4881265"/>
            <a:ext cx="760702" cy="931862"/>
          </a:xfrm>
          <a:prstGeom prst="rect">
            <a:avLst/>
          </a:prstGeom>
          <a:noFill/>
        </p:spPr>
      </p:pic>
      <p:pic>
        <p:nvPicPr>
          <p:cNvPr id="39" name="Picture 4" descr="C:\Users\davidra\Documents\ClipArtforPowerpoint\DVD_ART35\Artwork_Imagery\Icons - Illustrations\_WINDOWS SERVER ICONS\Misc\Database cylinder.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6094412" y="5186065"/>
            <a:ext cx="507868" cy="569204"/>
          </a:xfrm>
          <a:prstGeom prst="rect">
            <a:avLst/>
          </a:prstGeom>
          <a:noFill/>
        </p:spPr>
      </p:pic>
      <p:sp>
        <p:nvSpPr>
          <p:cNvPr id="40" name="TextBox 39"/>
          <p:cNvSpPr txBox="1"/>
          <p:nvPr/>
        </p:nvSpPr>
        <p:spPr>
          <a:xfrm>
            <a:off x="5484972" y="4495800"/>
            <a:ext cx="864917" cy="338554"/>
          </a:xfrm>
          <a:prstGeom prst="rect">
            <a:avLst/>
          </a:prstGeom>
          <a:noFill/>
        </p:spPr>
        <p:txBody>
          <a:bodyPr wrap="none" rtlCol="0">
            <a:spAutoFit/>
          </a:bodyPr>
          <a:lstStyle/>
          <a:p>
            <a:r>
              <a:rPr lang="en-US" sz="1600" dirty="0" smtClean="0"/>
              <a:t>Canyon</a:t>
            </a:r>
          </a:p>
        </p:txBody>
      </p:sp>
      <p:sp>
        <p:nvSpPr>
          <p:cNvPr id="105" name="Left-Right Arrow 104"/>
          <p:cNvSpPr/>
          <p:nvPr/>
        </p:nvSpPr>
        <p:spPr bwMode="auto">
          <a:xfrm rot="20572943">
            <a:off x="1278803" y="2845284"/>
            <a:ext cx="4387172" cy="207187"/>
          </a:xfrm>
          <a:prstGeom prst="lef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cxnSp>
        <p:nvCxnSpPr>
          <p:cNvPr id="131" name="Straight Connector 130"/>
          <p:cNvCxnSpPr/>
          <p:nvPr/>
        </p:nvCxnSpPr>
        <p:spPr>
          <a:xfrm rot="10800000" flipV="1">
            <a:off x="1422030" y="2416473"/>
            <a:ext cx="4164515" cy="1295400"/>
          </a:xfrm>
          <a:prstGeom prst="line">
            <a:avLst/>
          </a:prstGeom>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cxnSp>
        <p:nvCxnSpPr>
          <p:cNvPr id="133" name="Straight Connector 132"/>
          <p:cNvCxnSpPr/>
          <p:nvPr/>
        </p:nvCxnSpPr>
        <p:spPr>
          <a:xfrm>
            <a:off x="6602280" y="2797473"/>
            <a:ext cx="1929897" cy="1143000"/>
          </a:xfrm>
          <a:prstGeom prst="line">
            <a:avLst/>
          </a:prstGeom>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cxnSp>
        <p:nvCxnSpPr>
          <p:cNvPr id="134" name="Straight Connector 133"/>
          <p:cNvCxnSpPr/>
          <p:nvPr/>
        </p:nvCxnSpPr>
        <p:spPr>
          <a:xfrm flipV="1">
            <a:off x="6852504" y="4473873"/>
            <a:ext cx="1654621" cy="613776"/>
          </a:xfrm>
          <a:prstGeom prst="line">
            <a:avLst/>
          </a:prstGeom>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graphicFrame>
        <p:nvGraphicFramePr>
          <p:cNvPr id="155" name="Table 154"/>
          <p:cNvGraphicFramePr>
            <a:graphicFrameLocks noGrp="1"/>
          </p:cNvGraphicFramePr>
          <p:nvPr>
            <p:extLst>
              <p:ext uri="{D42A27DB-BD31-4B8C-83A1-F6EECF244321}">
                <p14:modId xmlns:p14="http://schemas.microsoft.com/office/powerpoint/2010/main" val="1058681768"/>
              </p:ext>
            </p:extLst>
          </p:nvPr>
        </p:nvGraphicFramePr>
        <p:xfrm>
          <a:off x="635340" y="4956030"/>
          <a:ext cx="2133044" cy="1757831"/>
        </p:xfrm>
        <a:graphic>
          <a:graphicData uri="http://schemas.openxmlformats.org/drawingml/2006/table">
            <a:tbl>
              <a:tblPr bandRow="1">
                <a:tableStyleId>{5C22544A-7EE6-4342-B048-85BDC9FD1C3A}</a:tableStyleId>
              </a:tblPr>
              <a:tblGrid>
                <a:gridCol w="820401"/>
                <a:gridCol w="1312643"/>
              </a:tblGrid>
              <a:tr h="564107">
                <a:tc>
                  <a:txBody>
                    <a:bodyPr/>
                    <a:lstStyle/>
                    <a:p>
                      <a:endParaRPr lang="en-US" dirty="0"/>
                    </a:p>
                  </a:txBody>
                  <a:tcPr marL="121888" marR="121888"/>
                </a:tc>
                <a:tc>
                  <a:txBody>
                    <a:bodyPr/>
                    <a:lstStyle/>
                    <a:p>
                      <a:r>
                        <a:rPr lang="en-US" sz="1100" dirty="0" smtClean="0"/>
                        <a:t>Central </a:t>
                      </a:r>
                    </a:p>
                    <a:p>
                      <a:r>
                        <a:rPr lang="en-US" sz="1100" dirty="0" smtClean="0"/>
                        <a:t>Administration Site</a:t>
                      </a:r>
                      <a:endParaRPr lang="en-US" sz="1100" dirty="0"/>
                    </a:p>
                  </a:txBody>
                  <a:tcPr marL="121888" marR="121888"/>
                </a:tc>
              </a:tr>
              <a:tr h="564107">
                <a:tc>
                  <a:txBody>
                    <a:bodyPr/>
                    <a:lstStyle/>
                    <a:p>
                      <a:endParaRPr lang="en-US" dirty="0"/>
                    </a:p>
                  </a:txBody>
                  <a:tcPr marL="121888" marR="121888"/>
                </a:tc>
                <a:tc>
                  <a:txBody>
                    <a:bodyPr/>
                    <a:lstStyle/>
                    <a:p>
                      <a:r>
                        <a:rPr lang="en-US" sz="1100" dirty="0" smtClean="0"/>
                        <a:t>Primary Site</a:t>
                      </a:r>
                      <a:endParaRPr lang="en-US" sz="1100" dirty="0"/>
                    </a:p>
                  </a:txBody>
                  <a:tcPr marL="121888" marR="121888"/>
                </a:tc>
              </a:tr>
              <a:tr h="599364">
                <a:tc>
                  <a:txBody>
                    <a:bodyPr/>
                    <a:lstStyle/>
                    <a:p>
                      <a:endParaRPr lang="en-US" dirty="0"/>
                    </a:p>
                  </a:txBody>
                  <a:tcPr marL="121888" marR="121888"/>
                </a:tc>
                <a:tc>
                  <a:txBody>
                    <a:bodyPr/>
                    <a:lstStyle/>
                    <a:p>
                      <a:r>
                        <a:rPr lang="en-US" sz="1100" dirty="0" smtClean="0"/>
                        <a:t>Secondary</a:t>
                      </a:r>
                      <a:r>
                        <a:rPr lang="en-US" sz="1100" baseline="0" dirty="0" smtClean="0"/>
                        <a:t> Site</a:t>
                      </a:r>
                      <a:endParaRPr lang="en-US" sz="1100" dirty="0"/>
                    </a:p>
                  </a:txBody>
                  <a:tcPr marL="121888" marR="121888"/>
                </a:tc>
              </a:tr>
            </a:tbl>
          </a:graphicData>
        </a:graphic>
      </p:graphicFrame>
      <p:grpSp>
        <p:nvGrpSpPr>
          <p:cNvPr id="4" name="Group 161"/>
          <p:cNvGrpSpPr/>
          <p:nvPr/>
        </p:nvGrpSpPr>
        <p:grpSpPr>
          <a:xfrm>
            <a:off x="829157" y="5562600"/>
            <a:ext cx="609441" cy="457200"/>
            <a:chOff x="1905000" y="4724400"/>
            <a:chExt cx="457200" cy="457200"/>
          </a:xfrm>
        </p:grpSpPr>
        <p:pic>
          <p:nvPicPr>
            <p:cNvPr id="148" name="Picture 2" descr="C:\Users\davidra\Documents\ClipArtforPowerpoint\DVD_ART36\Artwork_Imagery\Icons - Illustrations\_ SUPER VISTA STYLE\server.png"/>
            <p:cNvPicPr>
              <a:picLocks noChangeAspect="1" noChangeArrowheads="1"/>
            </p:cNvPicPr>
            <p:nvPr/>
          </p:nvPicPr>
          <p:blipFill>
            <a:blip r:embed="rId7" cstate="print"/>
            <a:srcRect/>
            <a:stretch>
              <a:fillRect/>
            </a:stretch>
          </p:blipFill>
          <p:spPr bwMode="auto">
            <a:xfrm>
              <a:off x="1905000" y="4724400"/>
              <a:ext cx="457200" cy="457200"/>
            </a:xfrm>
            <a:prstGeom prst="rect">
              <a:avLst/>
            </a:prstGeom>
            <a:noFill/>
          </p:spPr>
        </p:pic>
        <p:pic>
          <p:nvPicPr>
            <p:cNvPr id="149" name="Picture 4" descr="C:\Users\davidra\Documents\ClipArtforPowerpoint\DVD_ART35\Artwork_Imagery\Icons - Illustrations\_WINDOWS SERVER ICONS\Misc\Database cylinder.png"/>
            <p:cNvPicPr>
              <a:picLocks noChangeAspect="1" noChangeArrowheads="1"/>
            </p:cNvPicPr>
            <p:nvPr/>
          </p:nvPicPr>
          <p:blipFill>
            <a:blip r:embed="rId5" cstate="print"/>
            <a:srcRect/>
            <a:stretch>
              <a:fillRect/>
            </a:stretch>
          </p:blipFill>
          <p:spPr bwMode="auto">
            <a:xfrm>
              <a:off x="2133600" y="4876800"/>
              <a:ext cx="175846" cy="262709"/>
            </a:xfrm>
            <a:prstGeom prst="rect">
              <a:avLst/>
            </a:prstGeom>
            <a:noFill/>
          </p:spPr>
        </p:pic>
      </p:grpSp>
      <p:pic>
        <p:nvPicPr>
          <p:cNvPr id="150" name="Picture 2" descr="C:\Users\davidra\Documents\ClipArtforPowerpoint\DVD_ART35\Artwork_Imagery\Icons - Illustrations\_WINDOWS SERVER ICONS\Hardware\Virtual Servers 2.png"/>
          <p:cNvPicPr>
            <a:picLocks noChangeAspect="1" noChangeArrowheads="1"/>
          </p:cNvPicPr>
          <p:nvPr/>
        </p:nvPicPr>
        <p:blipFill>
          <a:blip r:embed="rId6" cstate="print"/>
          <a:srcRect/>
          <a:stretch>
            <a:fillRect/>
          </a:stretch>
        </p:blipFill>
        <p:spPr bwMode="auto">
          <a:xfrm>
            <a:off x="930731" y="6172200"/>
            <a:ext cx="305508" cy="374248"/>
          </a:xfrm>
          <a:prstGeom prst="rect">
            <a:avLst/>
          </a:prstGeom>
          <a:noFill/>
        </p:spPr>
      </p:pic>
      <p:sp>
        <p:nvSpPr>
          <p:cNvPr id="3" name="TextBox 2"/>
          <p:cNvSpPr txBox="1"/>
          <p:nvPr/>
        </p:nvSpPr>
        <p:spPr>
          <a:xfrm>
            <a:off x="8488125" y="581891"/>
            <a:ext cx="3700700" cy="2246769"/>
          </a:xfrm>
          <a:prstGeom prst="rect">
            <a:avLst/>
          </a:prstGeom>
          <a:noFill/>
          <a:effectLst>
            <a:glow rad="101600">
              <a:schemeClr val="accent2">
                <a:satMod val="175000"/>
                <a:alpha val="40000"/>
              </a:schemeClr>
            </a:glow>
          </a:effectLst>
        </p:spPr>
        <p:txBody>
          <a:bodyPr wrap="square" rtlCol="0">
            <a:spAutoFit/>
          </a:bodyPr>
          <a:lstStyle/>
          <a:p>
            <a:r>
              <a:rPr lang="en-US" sz="2800" dirty="0" smtClean="0"/>
              <a:t>Global Data</a:t>
            </a:r>
          </a:p>
          <a:p>
            <a:r>
              <a:rPr lang="en-US" sz="1600" dirty="0" smtClean="0"/>
              <a:t>Available at: Central Administration Site and all Primary Sites</a:t>
            </a:r>
          </a:p>
          <a:p>
            <a:r>
              <a:rPr lang="en-US" sz="1600" dirty="0" smtClean="0"/>
              <a:t>Examples</a:t>
            </a:r>
          </a:p>
          <a:p>
            <a:pPr marL="285750" indent="-285750">
              <a:buFont typeface="Arial" pitchFamily="34" charset="0"/>
              <a:buChar char="•"/>
            </a:pPr>
            <a:r>
              <a:rPr lang="en-US" sz="1600" dirty="0" smtClean="0"/>
              <a:t>Collection rules</a:t>
            </a:r>
          </a:p>
          <a:p>
            <a:pPr marL="285750" indent="-285750">
              <a:buFont typeface="Arial" pitchFamily="34" charset="0"/>
              <a:buChar char="•"/>
            </a:pPr>
            <a:r>
              <a:rPr lang="en-US" sz="1600" dirty="0" smtClean="0"/>
              <a:t>Package metadata</a:t>
            </a:r>
          </a:p>
          <a:p>
            <a:pPr marL="285750" indent="-285750">
              <a:buFont typeface="Arial" pitchFamily="34" charset="0"/>
              <a:buChar char="•"/>
            </a:pPr>
            <a:r>
              <a:rPr lang="en-US" sz="1600" dirty="0" smtClean="0"/>
              <a:t>Deployments</a:t>
            </a:r>
          </a:p>
          <a:p>
            <a:pPr marL="285750" indent="-285750">
              <a:buFont typeface="Arial" pitchFamily="34" charset="0"/>
              <a:buChar char="•"/>
            </a:pPr>
            <a:r>
              <a:rPr lang="en-US" sz="1600" dirty="0" smtClean="0"/>
              <a:t>Security Scopes</a:t>
            </a:r>
          </a:p>
        </p:txBody>
      </p:sp>
      <p:sp>
        <p:nvSpPr>
          <p:cNvPr id="41" name="Left-Right Arrow 40"/>
          <p:cNvSpPr/>
          <p:nvPr/>
        </p:nvSpPr>
        <p:spPr bwMode="auto">
          <a:xfrm rot="1975855">
            <a:off x="6587634" y="3009574"/>
            <a:ext cx="2206201" cy="220321"/>
          </a:xfrm>
          <a:prstGeom prst="lef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42" name="Left-Right Arrow 41"/>
          <p:cNvSpPr/>
          <p:nvPr/>
        </p:nvSpPr>
        <p:spPr bwMode="auto">
          <a:xfrm rot="9439492">
            <a:off x="6736751" y="4825535"/>
            <a:ext cx="1908963" cy="141158"/>
          </a:xfrm>
          <a:prstGeom prst="lef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43" name="TextBox 42"/>
          <p:cNvSpPr txBox="1"/>
          <p:nvPr/>
        </p:nvSpPr>
        <p:spPr>
          <a:xfrm>
            <a:off x="8281143" y="637309"/>
            <a:ext cx="3899136" cy="2000548"/>
          </a:xfrm>
          <a:prstGeom prst="rect">
            <a:avLst/>
          </a:prstGeom>
          <a:noFill/>
          <a:effectLst>
            <a:glow rad="101600">
              <a:schemeClr val="accent2">
                <a:satMod val="175000"/>
                <a:alpha val="40000"/>
              </a:schemeClr>
            </a:glow>
          </a:effectLst>
        </p:spPr>
        <p:txBody>
          <a:bodyPr wrap="square" rtlCol="0">
            <a:spAutoFit/>
          </a:bodyPr>
          <a:lstStyle/>
          <a:p>
            <a:r>
              <a:rPr lang="en-US" sz="2800" dirty="0" smtClean="0"/>
              <a:t>Site Data</a:t>
            </a:r>
          </a:p>
          <a:p>
            <a:r>
              <a:rPr lang="en-US" sz="1600" dirty="0" smtClean="0"/>
              <a:t>Available at:  Central Administration Site, Replicating Primary</a:t>
            </a:r>
          </a:p>
          <a:p>
            <a:r>
              <a:rPr lang="en-US" sz="1600" dirty="0" smtClean="0"/>
              <a:t>Examples:</a:t>
            </a:r>
          </a:p>
          <a:p>
            <a:pPr marL="285750" indent="-285750">
              <a:buFont typeface="Arial" pitchFamily="34" charset="0"/>
              <a:buChar char="•"/>
            </a:pPr>
            <a:r>
              <a:rPr lang="en-US" sz="1600" dirty="0" smtClean="0"/>
              <a:t>HINV</a:t>
            </a:r>
          </a:p>
          <a:p>
            <a:pPr marL="285750" indent="-285750">
              <a:buFont typeface="Arial" pitchFamily="34" charset="0"/>
              <a:buChar char="•"/>
            </a:pPr>
            <a:r>
              <a:rPr lang="en-US" sz="1600" dirty="0" smtClean="0"/>
              <a:t>Status</a:t>
            </a:r>
          </a:p>
          <a:p>
            <a:pPr marL="285750" indent="-285750">
              <a:buFont typeface="Arial" pitchFamily="34" charset="0"/>
              <a:buChar char="•"/>
            </a:pPr>
            <a:r>
              <a:rPr lang="en-US" sz="1600" dirty="0" smtClean="0"/>
              <a:t>Collection Membership Results	</a:t>
            </a:r>
          </a:p>
        </p:txBody>
      </p:sp>
      <p:sp>
        <p:nvSpPr>
          <p:cNvPr id="44" name="Right Arrow 43"/>
          <p:cNvSpPr/>
          <p:nvPr/>
        </p:nvSpPr>
        <p:spPr bwMode="auto">
          <a:xfrm rot="20439808">
            <a:off x="1412276" y="3194601"/>
            <a:ext cx="4387172" cy="207187"/>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45" name="Left Arrow 44"/>
          <p:cNvSpPr/>
          <p:nvPr/>
        </p:nvSpPr>
        <p:spPr bwMode="auto">
          <a:xfrm rot="2026645">
            <a:off x="6689208" y="3085774"/>
            <a:ext cx="2206201" cy="220321"/>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48" name="TextBox 47"/>
          <p:cNvSpPr txBox="1"/>
          <p:nvPr/>
        </p:nvSpPr>
        <p:spPr>
          <a:xfrm>
            <a:off x="9141619" y="4819375"/>
            <a:ext cx="3453500" cy="954107"/>
          </a:xfrm>
          <a:prstGeom prst="rect">
            <a:avLst/>
          </a:prstGeom>
          <a:noFill/>
          <a:effectLst>
            <a:glow rad="101600">
              <a:schemeClr val="accent2">
                <a:satMod val="175000"/>
                <a:alpha val="40000"/>
              </a:schemeClr>
            </a:glow>
          </a:effectLst>
        </p:spPr>
        <p:txBody>
          <a:bodyPr wrap="square" rtlCol="0">
            <a:spAutoFit/>
          </a:bodyPr>
          <a:lstStyle/>
          <a:p>
            <a:r>
              <a:rPr lang="en-US" sz="2000" dirty="0" smtClean="0"/>
              <a:t>Global Data subset</a:t>
            </a:r>
          </a:p>
          <a:p>
            <a:r>
              <a:rPr lang="en-US" sz="1200" dirty="0" smtClean="0"/>
              <a:t>Examples</a:t>
            </a:r>
          </a:p>
          <a:p>
            <a:pPr marL="285750" indent="-285750">
              <a:buFont typeface="Arial" pitchFamily="34" charset="0"/>
              <a:buChar char="•"/>
            </a:pPr>
            <a:r>
              <a:rPr lang="en-US" sz="1200" dirty="0" smtClean="0"/>
              <a:t>Packages metadata and status</a:t>
            </a:r>
          </a:p>
          <a:p>
            <a:pPr marL="285750" indent="-285750">
              <a:buFont typeface="Arial" pitchFamily="34" charset="0"/>
              <a:buChar char="•"/>
            </a:pPr>
            <a:r>
              <a:rPr lang="en-US" sz="1200" dirty="0" smtClean="0"/>
              <a:t>Program metadata</a:t>
            </a:r>
          </a:p>
        </p:txBody>
      </p:sp>
      <p:pic>
        <p:nvPicPr>
          <p:cNvPr id="52" name="Picture 2" descr="C:\Users\davidra\Documents\ClipArtforPowerpoint\DVD_ART36\Artwork_Imagery\Shapes\Arrows\Blue Gradient Collection\arrow 0 blue arrow 2.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rot="2787650">
            <a:off x="6459826" y="2523395"/>
            <a:ext cx="598999" cy="653880"/>
          </a:xfrm>
          <a:prstGeom prst="rect">
            <a:avLst/>
          </a:prstGeom>
          <a:noFill/>
        </p:spPr>
      </p:pic>
      <p:pic>
        <p:nvPicPr>
          <p:cNvPr id="53" name="Picture 2" descr="C:\Users\davidra\Documents\ClipArtforPowerpoint\DVD_ART36\Artwork_Imagery\Shapes\Arrows\Blue Gradient Collection\arrow 0 blue arrow 2.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rot="9233730">
            <a:off x="5187316" y="2200172"/>
            <a:ext cx="798457" cy="490538"/>
          </a:xfrm>
          <a:prstGeom prst="rect">
            <a:avLst/>
          </a:prstGeom>
          <a:noFill/>
        </p:spPr>
      </p:pic>
      <p:pic>
        <p:nvPicPr>
          <p:cNvPr id="54" name="Picture 2" descr="C:\Users\davidra\Documents\ClipArtforPowerpoint\DVD_ART36\Artwork_Imagery\Shapes\Arrows\Blue Gradient Collection\arrow 0 blue arrow 2.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rot="9068882">
            <a:off x="8231313" y="4221935"/>
            <a:ext cx="798457" cy="490538"/>
          </a:xfrm>
          <a:prstGeom prst="rect">
            <a:avLst/>
          </a:prstGeom>
          <a:noFill/>
        </p:spPr>
      </p:pic>
      <p:grpSp>
        <p:nvGrpSpPr>
          <p:cNvPr id="5" name="Group 8"/>
          <p:cNvGrpSpPr/>
          <p:nvPr/>
        </p:nvGrpSpPr>
        <p:grpSpPr>
          <a:xfrm>
            <a:off x="7618016" y="5481265"/>
            <a:ext cx="1447763" cy="1317327"/>
            <a:chOff x="1417856" y="4088408"/>
            <a:chExt cx="1086105" cy="1317327"/>
          </a:xfrm>
        </p:grpSpPr>
        <p:pic>
          <p:nvPicPr>
            <p:cNvPr id="55" name="Picture 2" descr="C:\Users\davidra\Documents\ClipArtforPowerpoint\DVD_ART35\Artwork_Imagery\Icons - Illustrations\_WINDOWS SERVER ICONS\Hardware\Virtual Servers 2.png"/>
            <p:cNvPicPr>
              <a:picLocks noChangeAspect="1" noChangeArrowheads="1"/>
            </p:cNvPicPr>
            <p:nvPr/>
          </p:nvPicPr>
          <p:blipFill>
            <a:blip r:embed="rId6" cstate="print"/>
            <a:srcRect/>
            <a:stretch>
              <a:fillRect/>
            </a:stretch>
          </p:blipFill>
          <p:spPr bwMode="auto">
            <a:xfrm>
              <a:off x="1818161" y="4473873"/>
              <a:ext cx="570675" cy="931862"/>
            </a:xfrm>
            <a:prstGeom prst="rect">
              <a:avLst/>
            </a:prstGeom>
            <a:noFill/>
          </p:spPr>
        </p:pic>
        <p:pic>
          <p:nvPicPr>
            <p:cNvPr id="57" name="Picture 4" descr="C:\Users\davidra\Documents\ClipArtforPowerpoint\DVD_ART35\Artwork_Imagery\Icons - Illustrations\_WINDOWS SERVER ICONS\Misc\Database cylinder.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2122961" y="4778673"/>
              <a:ext cx="381000" cy="569204"/>
            </a:xfrm>
            <a:prstGeom prst="rect">
              <a:avLst/>
            </a:prstGeom>
            <a:noFill/>
          </p:spPr>
        </p:pic>
        <p:sp>
          <p:nvSpPr>
            <p:cNvPr id="61" name="TextBox 60"/>
            <p:cNvSpPr txBox="1"/>
            <p:nvPr/>
          </p:nvSpPr>
          <p:spPr>
            <a:xfrm>
              <a:off x="1417856" y="4088408"/>
              <a:ext cx="741791" cy="338554"/>
            </a:xfrm>
            <a:prstGeom prst="rect">
              <a:avLst/>
            </a:prstGeom>
            <a:noFill/>
          </p:spPr>
          <p:txBody>
            <a:bodyPr wrap="none" rtlCol="0">
              <a:spAutoFit/>
            </a:bodyPr>
            <a:lstStyle/>
            <a:p>
              <a:r>
                <a:rPr lang="en-US" sz="1600" dirty="0" smtClean="0"/>
                <a:t>Hereford</a:t>
              </a:r>
            </a:p>
          </p:txBody>
        </p:sp>
      </p:grpSp>
      <p:cxnSp>
        <p:nvCxnSpPr>
          <p:cNvPr id="62" name="Straight Connector 61"/>
          <p:cNvCxnSpPr/>
          <p:nvPr/>
        </p:nvCxnSpPr>
        <p:spPr>
          <a:xfrm flipH="1" flipV="1">
            <a:off x="6750928" y="5660179"/>
            <a:ext cx="1273383" cy="395820"/>
          </a:xfrm>
          <a:prstGeom prst="line">
            <a:avLst/>
          </a:prstGeom>
          <a:effectLst>
            <a:glow rad="63500">
              <a:schemeClr val="accent3">
                <a:satMod val="175000"/>
                <a:alpha val="40000"/>
              </a:schemeClr>
            </a:glow>
          </a:effectLst>
        </p:spPr>
        <p:style>
          <a:lnRef idx="1">
            <a:schemeClr val="accent3"/>
          </a:lnRef>
          <a:fillRef idx="0">
            <a:schemeClr val="accent3"/>
          </a:fillRef>
          <a:effectRef idx="0">
            <a:schemeClr val="accent3"/>
          </a:effectRef>
          <a:fontRef idx="minor">
            <a:schemeClr val="tx1"/>
          </a:fontRef>
        </p:style>
      </p:cxnSp>
      <p:sp>
        <p:nvSpPr>
          <p:cNvPr id="64" name="TextBox 63"/>
          <p:cNvSpPr txBox="1"/>
          <p:nvPr/>
        </p:nvSpPr>
        <p:spPr>
          <a:xfrm>
            <a:off x="8555859" y="724688"/>
            <a:ext cx="3453500" cy="1015663"/>
          </a:xfrm>
          <a:prstGeom prst="rect">
            <a:avLst/>
          </a:prstGeom>
          <a:noFill/>
          <a:effectLst>
            <a:glow rad="101600">
              <a:schemeClr val="accent2">
                <a:satMod val="175000"/>
                <a:alpha val="40000"/>
              </a:schemeClr>
            </a:glow>
          </a:effectLst>
        </p:spPr>
        <p:txBody>
          <a:bodyPr wrap="square" rtlCol="0">
            <a:spAutoFit/>
          </a:bodyPr>
          <a:lstStyle/>
          <a:p>
            <a:r>
              <a:rPr lang="en-US" sz="2800" dirty="0" smtClean="0"/>
              <a:t>Content</a:t>
            </a:r>
          </a:p>
          <a:p>
            <a:r>
              <a:rPr lang="en-US" sz="1600" dirty="0" smtClean="0"/>
              <a:t>Available where content has been distributed to a Distribution Point</a:t>
            </a:r>
          </a:p>
        </p:txBody>
      </p:sp>
      <p:sp>
        <p:nvSpPr>
          <p:cNvPr id="65" name="TextBox 64"/>
          <p:cNvSpPr txBox="1"/>
          <p:nvPr/>
        </p:nvSpPr>
        <p:spPr>
          <a:xfrm>
            <a:off x="4081910" y="5926442"/>
            <a:ext cx="3453500" cy="584775"/>
          </a:xfrm>
          <a:prstGeom prst="rect">
            <a:avLst/>
          </a:prstGeom>
          <a:noFill/>
          <a:effectLst>
            <a:glow rad="101600">
              <a:schemeClr val="accent2">
                <a:satMod val="175000"/>
                <a:alpha val="40000"/>
              </a:schemeClr>
            </a:glow>
          </a:effectLst>
        </p:spPr>
        <p:txBody>
          <a:bodyPr wrap="square" rtlCol="0">
            <a:spAutoFit/>
          </a:bodyPr>
          <a:lstStyle/>
          <a:p>
            <a:r>
              <a:rPr lang="en-US" sz="1600" dirty="0" smtClean="0"/>
              <a:t>Content routing between Secondaries</a:t>
            </a:r>
          </a:p>
        </p:txBody>
      </p:sp>
      <p:pic>
        <p:nvPicPr>
          <p:cNvPr id="59" name="Picture 2" descr="C:\Users\davidra\Documents\ClipArtforPowerpoint\DVD_ART36\Artwork_Imagery\Shapes\Arrows\Blue Gradient Collection\arrow 0 blue arrow 2.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rot="1272030">
            <a:off x="6277503" y="5393531"/>
            <a:ext cx="798457" cy="490538"/>
          </a:xfrm>
          <a:prstGeom prst="rect">
            <a:avLst/>
          </a:prstGeom>
          <a:noFill/>
        </p:spPr>
      </p:pic>
      <p:pic>
        <p:nvPicPr>
          <p:cNvPr id="49" name="Picture 4" descr="C:\Users\davidra\Documents\ClipArtforPowerpoint\DVD_ART35\Artwork_Imagery\Icons - Illustrations\_WINDOWS SERVER ICONS\Misc\Database cylinder.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118597" y="6358075"/>
            <a:ext cx="153989" cy="172587"/>
          </a:xfrm>
          <a:prstGeom prst="rect">
            <a:avLst/>
          </a:prstGeom>
          <a:noFill/>
        </p:spPr>
      </p:pic>
      <p:graphicFrame>
        <p:nvGraphicFramePr>
          <p:cNvPr id="47" name="Diagram 46"/>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0" name="Picture 5" descr="C:\Users\davidra\Documents\ClipArtforPowerpoint\DVD_ART36\Artwork_Imagery\Hardware Photos\OEM HW\SERVERS\HP ProLiant ML115 J5.png"/>
          <p:cNvPicPr>
            <a:picLocks noChangeAspect="1" noChangeArrowheads="1"/>
          </p:cNvPicPr>
          <p:nvPr/>
        </p:nvPicPr>
        <p:blipFill>
          <a:blip r:embed="rId3" cstate="print"/>
          <a:srcRect/>
          <a:stretch>
            <a:fillRect/>
          </a:stretch>
        </p:blipFill>
        <p:spPr bwMode="auto">
          <a:xfrm>
            <a:off x="922874" y="5011554"/>
            <a:ext cx="349712" cy="497739"/>
          </a:xfrm>
          <a:prstGeom prst="rect">
            <a:avLst/>
          </a:prstGeom>
          <a:noFill/>
        </p:spPr>
      </p:pic>
      <p:pic>
        <p:nvPicPr>
          <p:cNvPr id="51" name="Picture 4" descr="C:\Users\davidra\Documents\ClipArtforPowerpoint\DVD_ART35\Artwork_Imagery\Icons - Illustrations\_WINDOWS SERVER ICONS\Misc\Database cylinder.png"/>
          <p:cNvPicPr>
            <a:picLocks noChangeAspect="1" noChangeArrowheads="1"/>
          </p:cNvPicPr>
          <p:nvPr/>
        </p:nvPicPr>
        <p:blipFill>
          <a:blip r:embed="rId5" cstate="print"/>
          <a:srcRect/>
          <a:stretch>
            <a:fillRect/>
          </a:stretch>
        </p:blipFill>
        <p:spPr bwMode="auto">
          <a:xfrm>
            <a:off x="1155443" y="5246584"/>
            <a:ext cx="234400" cy="262709"/>
          </a:xfrm>
          <a:prstGeom prst="rect">
            <a:avLst/>
          </a:prstGeom>
          <a:noFill/>
        </p:spPr>
      </p:pic>
    </p:spTree>
    <p:extLst>
      <p:ext uri="{BB962C8B-B14F-4D97-AF65-F5344CB8AC3E}">
        <p14:creationId xmlns:p14="http://schemas.microsoft.com/office/powerpoint/2010/main" val="1556012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fade">
                                      <p:cBhvr>
                                        <p:cTn id="14" dur="500"/>
                                        <p:tgtEl>
                                          <p:spTgt spid="10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58"/>
                                        </p:tgtEl>
                                      </p:cBhvr>
                                    </p:animEffect>
                                    <p:set>
                                      <p:cBhvr>
                                        <p:cTn id="39" dur="1" fill="hold">
                                          <p:stCondLst>
                                            <p:cond delay="499"/>
                                          </p:stCondLst>
                                        </p:cTn>
                                        <p:tgtEl>
                                          <p:spTgt spid="5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8"/>
                                        </p:tgtEl>
                                      </p:cBhvr>
                                    </p:animEffect>
                                    <p:set>
                                      <p:cBhvr>
                                        <p:cTn id="42" dur="1" fill="hold">
                                          <p:stCondLst>
                                            <p:cond delay="499"/>
                                          </p:stCondLst>
                                        </p:cTn>
                                        <p:tgtEl>
                                          <p:spTgt spid="4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41"/>
                                        </p:tgtEl>
                                      </p:cBhvr>
                                    </p:animEffect>
                                    <p:set>
                                      <p:cBhvr>
                                        <p:cTn id="45" dur="1" fill="hold">
                                          <p:stCondLst>
                                            <p:cond delay="499"/>
                                          </p:stCondLst>
                                        </p:cTn>
                                        <p:tgtEl>
                                          <p:spTgt spid="4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5"/>
                                        </p:tgtEl>
                                      </p:cBhvr>
                                    </p:animEffect>
                                    <p:set>
                                      <p:cBhvr>
                                        <p:cTn id="48" dur="1" fill="hold">
                                          <p:stCondLst>
                                            <p:cond delay="499"/>
                                          </p:stCondLst>
                                        </p:cTn>
                                        <p:tgtEl>
                                          <p:spTgt spid="10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45"/>
                                        </p:tgtEl>
                                      </p:cBhvr>
                                    </p:animEffect>
                                    <p:set>
                                      <p:cBhvr>
                                        <p:cTn id="65" dur="1" fill="hold">
                                          <p:stCondLst>
                                            <p:cond delay="499"/>
                                          </p:stCondLst>
                                        </p:cTn>
                                        <p:tgtEl>
                                          <p:spTgt spid="4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44"/>
                                        </p:tgtEl>
                                      </p:cBhvr>
                                    </p:animEffect>
                                    <p:set>
                                      <p:cBhvr>
                                        <p:cTn id="68" dur="1" fill="hold">
                                          <p:stCondLst>
                                            <p:cond delay="499"/>
                                          </p:stCondLst>
                                        </p:cTn>
                                        <p:tgtEl>
                                          <p:spTgt spid="4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par>
                                <p:cTn id="80" presetID="10" presetClass="entr" presetSubtype="0" fill="hold"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par>
                                <p:cTn id="86" presetID="42" presetClass="path" presetSubtype="0" repeatCount="2000" accel="50000" decel="50000" fill="hold" nodeType="withEffect">
                                  <p:stCondLst>
                                    <p:cond delay="0"/>
                                  </p:stCondLst>
                                  <p:childTnLst>
                                    <p:animMotion origin="layout" path="M 3.88889E-6 4.47143E-6 L -0.20799 0.13763 " pathEditMode="relative" rAng="0" ptsTypes="AA">
                                      <p:cBhvr>
                                        <p:cTn id="87" dur="2000" fill="hold"/>
                                        <p:tgtEl>
                                          <p:spTgt spid="54"/>
                                        </p:tgtEl>
                                        <p:attrNameLst>
                                          <p:attrName>ppt_x</p:attrName>
                                          <p:attrName>ppt_y</p:attrName>
                                        </p:attrNameLst>
                                      </p:cBhvr>
                                      <p:rCtr x="-10399" y="6870"/>
                                    </p:animMotion>
                                  </p:childTnLst>
                                </p:cTn>
                              </p:par>
                              <p:par>
                                <p:cTn id="88" presetID="42" presetClass="path" presetSubtype="0" repeatCount="2000" accel="50000" decel="50000" fill="hold" nodeType="withEffect">
                                  <p:stCondLst>
                                    <p:cond delay="0"/>
                                  </p:stCondLst>
                                  <p:childTnLst>
                                    <p:animMotion origin="layout" path="M -3.33333E-6 -4.09669E-6 L -0.35833 0.18784 " pathEditMode="relative" rAng="0" ptsTypes="AA">
                                      <p:cBhvr>
                                        <p:cTn id="89" dur="2000" fill="hold"/>
                                        <p:tgtEl>
                                          <p:spTgt spid="53"/>
                                        </p:tgtEl>
                                        <p:attrNameLst>
                                          <p:attrName>ppt_x</p:attrName>
                                          <p:attrName>ppt_y</p:attrName>
                                        </p:attrNameLst>
                                      </p:cBhvr>
                                      <p:rCtr x="-17917" y="9392"/>
                                    </p:animMotion>
                                  </p:childTnLst>
                                </p:cTn>
                              </p:par>
                              <p:par>
                                <p:cTn id="90" presetID="42" presetClass="path" presetSubtype="0" repeatCount="2000" accel="50000" decel="50000" fill="hold" nodeType="withEffect">
                                  <p:stCondLst>
                                    <p:cond delay="0"/>
                                  </p:stCondLst>
                                  <p:childTnLst>
                                    <p:animMotion origin="layout" path="M -3.88889E-6 -9.11404E-7 L 0.17049 0.18436 " pathEditMode="relative" rAng="0" ptsTypes="AA">
                                      <p:cBhvr>
                                        <p:cTn id="91" dur="2000" fill="hold"/>
                                        <p:tgtEl>
                                          <p:spTgt spid="52"/>
                                        </p:tgtEl>
                                        <p:attrNameLst>
                                          <p:attrName>ppt_x</p:attrName>
                                          <p:attrName>ppt_y</p:attrName>
                                        </p:attrNameLst>
                                      </p:cBhvr>
                                      <p:rCtr x="8524" y="9207"/>
                                    </p:animMotion>
                                  </p:childTnLst>
                                </p:cTn>
                              </p:par>
                            </p:childTnLst>
                          </p:cTn>
                        </p:par>
                        <p:par>
                          <p:cTn id="92" fill="hold">
                            <p:stCondLst>
                              <p:cond delay="4000"/>
                            </p:stCondLst>
                            <p:childTnLst>
                              <p:par>
                                <p:cTn id="93" presetID="10" presetClass="exit" presetSubtype="0" fill="hold" nodeType="afterEffect">
                                  <p:stCondLst>
                                    <p:cond delay="0"/>
                                  </p:stCondLst>
                                  <p:childTnLst>
                                    <p:animEffect transition="out" filter="fade">
                                      <p:cBhvr>
                                        <p:cTn id="94" dur="500"/>
                                        <p:tgtEl>
                                          <p:spTgt spid="54"/>
                                        </p:tgtEl>
                                      </p:cBhvr>
                                    </p:animEffect>
                                    <p:set>
                                      <p:cBhvr>
                                        <p:cTn id="95" dur="1" fill="hold">
                                          <p:stCondLst>
                                            <p:cond delay="499"/>
                                          </p:stCondLst>
                                        </p:cTn>
                                        <p:tgtEl>
                                          <p:spTgt spid="54"/>
                                        </p:tgtEl>
                                        <p:attrNameLst>
                                          <p:attrName>style.visibility</p:attrName>
                                        </p:attrNameLst>
                                      </p:cBhvr>
                                      <p:to>
                                        <p:strVal val="hidden"/>
                                      </p:to>
                                    </p:set>
                                  </p:childTnLst>
                                </p:cTn>
                              </p:par>
                            </p:childTnLst>
                          </p:cTn>
                        </p:par>
                        <p:par>
                          <p:cTn id="96" fill="hold">
                            <p:stCondLst>
                              <p:cond delay="4500"/>
                            </p:stCondLst>
                            <p:childTnLst>
                              <p:par>
                                <p:cTn id="97" presetID="10" presetClass="exit" presetSubtype="0" fill="hold" nodeType="afterEffect">
                                  <p:stCondLst>
                                    <p:cond delay="0"/>
                                  </p:stCondLst>
                                  <p:childTnLst>
                                    <p:animEffect transition="out" filter="fade">
                                      <p:cBhvr>
                                        <p:cTn id="98" dur="500"/>
                                        <p:tgtEl>
                                          <p:spTgt spid="53"/>
                                        </p:tgtEl>
                                      </p:cBhvr>
                                    </p:animEffect>
                                    <p:set>
                                      <p:cBhvr>
                                        <p:cTn id="99" dur="1" fill="hold">
                                          <p:stCondLst>
                                            <p:cond delay="499"/>
                                          </p:stCondLst>
                                        </p:cTn>
                                        <p:tgtEl>
                                          <p:spTgt spid="53"/>
                                        </p:tgtEl>
                                        <p:attrNameLst>
                                          <p:attrName>style.visibility</p:attrName>
                                        </p:attrNameLst>
                                      </p:cBhvr>
                                      <p:to>
                                        <p:strVal val="hidden"/>
                                      </p:to>
                                    </p:set>
                                  </p:childTnLst>
                                </p:cTn>
                              </p:par>
                            </p:childTnLst>
                          </p:cTn>
                        </p:par>
                        <p:par>
                          <p:cTn id="100" fill="hold">
                            <p:stCondLst>
                              <p:cond delay="5000"/>
                            </p:stCondLst>
                            <p:childTnLst>
                              <p:par>
                                <p:cTn id="101" presetID="10" presetClass="exit" presetSubtype="0" fill="hold" nodeType="afterEffect">
                                  <p:stCondLst>
                                    <p:cond delay="0"/>
                                  </p:stCondLst>
                                  <p:childTnLst>
                                    <p:animEffect transition="out" filter="fade">
                                      <p:cBhvr>
                                        <p:cTn id="102" dur="500"/>
                                        <p:tgtEl>
                                          <p:spTgt spid="52"/>
                                        </p:tgtEl>
                                      </p:cBhvr>
                                    </p:animEffect>
                                    <p:set>
                                      <p:cBhvr>
                                        <p:cTn id="103" dur="1" fill="hold">
                                          <p:stCondLst>
                                            <p:cond delay="499"/>
                                          </p:stCondLst>
                                        </p:cTn>
                                        <p:tgtEl>
                                          <p:spTgt spid="52"/>
                                        </p:tgtEl>
                                        <p:attrNameLst>
                                          <p:attrName>style.visibility</p:attrName>
                                        </p:attrNameLst>
                                      </p:cBhvr>
                                      <p:to>
                                        <p:strVal val="hidden"/>
                                      </p:to>
                                    </p:set>
                                  </p:childTnLst>
                                </p:cTn>
                              </p:par>
                              <p:par>
                                <p:cTn id="104" presetID="10" presetClass="entr" presetSubtype="0" fill="hold" grpId="0"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500"/>
                                        <p:tgtEl>
                                          <p:spTgt spid="6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path" presetSubtype="0" repeatCount="2000" accel="50000" decel="50000" fill="hold" nodeType="clickEffect">
                                  <p:stCondLst>
                                    <p:cond delay="0"/>
                                  </p:stCondLst>
                                  <p:childTnLst>
                                    <p:animMotion origin="layout" path="M -3.05556E-6 -1.63081E-6 L 0.11893 0.06662 " pathEditMode="relative" rAng="0" ptsTypes="AA">
                                      <p:cBhvr>
                                        <p:cTn id="115" dur="2000" fill="hold"/>
                                        <p:tgtEl>
                                          <p:spTgt spid="59"/>
                                        </p:tgtEl>
                                        <p:attrNameLst>
                                          <p:attrName>ppt_x</p:attrName>
                                          <p:attrName>ppt_y</p:attrName>
                                        </p:attrNameLst>
                                      </p:cBhvr>
                                      <p:rCtr x="5937" y="3331"/>
                                    </p:animMotion>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59"/>
                                        </p:tgtEl>
                                      </p:cBhvr>
                                    </p:animEffect>
                                    <p:set>
                                      <p:cBhvr>
                                        <p:cTn id="120"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105" grpId="0" animBg="1"/>
      <p:bldP spid="105" grpId="1" animBg="1"/>
      <p:bldP spid="3" grpId="0"/>
      <p:bldP spid="3" grpId="1"/>
      <p:bldP spid="41" grpId="0" animBg="1"/>
      <p:bldP spid="41" grpId="1" animBg="1"/>
      <p:bldP spid="42" grpId="0" animBg="1"/>
      <p:bldP spid="42" grpId="1" animBg="1"/>
      <p:bldP spid="43" grpId="0"/>
      <p:bldP spid="43" grpId="1"/>
      <p:bldP spid="44" grpId="0" animBg="1"/>
      <p:bldP spid="44" grpId="1" animBg="1"/>
      <p:bldP spid="45" grpId="0" animBg="1"/>
      <p:bldP spid="45" grpId="1" animBg="1"/>
      <p:bldP spid="48" grpId="0"/>
      <p:bldP spid="48" grpId="1"/>
      <p:bldP spid="64" grpId="0"/>
      <p:bldP spid="65" grpId="0"/>
      <p:bldGraphic spid="4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Site Replication Monitoring</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643644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Session Objectives and Takeaways</a:t>
            </a:r>
            <a:endParaRPr lang="en-US" dirty="0"/>
          </a:p>
        </p:txBody>
      </p:sp>
      <p:graphicFrame>
        <p:nvGraphicFramePr>
          <p:cNvPr id="2" name="Diagram 1"/>
          <p:cNvGraphicFramePr/>
          <p:nvPr>
            <p:extLst>
              <p:ext uri="{D42A27DB-BD31-4B8C-83A1-F6EECF244321}">
                <p14:modId xmlns:p14="http://schemas.microsoft.com/office/powerpoint/2010/main" val="2403661749"/>
              </p:ext>
            </p:extLst>
          </p:nvPr>
        </p:nvGraphicFramePr>
        <p:xfrm>
          <a:off x="620753" y="1477486"/>
          <a:ext cx="10887740" cy="4447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25252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099" fontAlgn="base">
              <a:spcAft>
                <a:spcPct val="0"/>
              </a:spcAft>
            </a:pPr>
            <a:r>
              <a:rPr lang="en-US" sz="3600" dirty="0" smtClean="0"/>
              <a:t>Client Settings</a:t>
            </a:r>
            <a:br>
              <a:rPr lang="en-US" sz="3600" dirty="0" smtClean="0"/>
            </a:br>
            <a:r>
              <a:rPr lang="en-US" sz="2800" spc="-150" dirty="0">
                <a:solidFill>
                  <a:schemeClr val="accent1"/>
                </a:solidFill>
              </a:rPr>
              <a:t>Easiest Step to Infrastructure Reduction: </a:t>
            </a:r>
            <a:r>
              <a:rPr lang="en-US" sz="2800" spc="-150" dirty="0" smtClean="0">
                <a:solidFill>
                  <a:schemeClr val="accent1"/>
                </a:solidFill>
              </a:rPr>
              <a:t/>
            </a:r>
            <a:br>
              <a:rPr lang="en-US" sz="2800" spc="-150" dirty="0" smtClean="0">
                <a:solidFill>
                  <a:schemeClr val="accent1"/>
                </a:solidFill>
              </a:rPr>
            </a:br>
            <a:r>
              <a:rPr lang="en-US" sz="2800" spc="-150" dirty="0" smtClean="0">
                <a:solidFill>
                  <a:schemeClr val="accent1"/>
                </a:solidFill>
              </a:rPr>
              <a:t>Stop </a:t>
            </a:r>
            <a:r>
              <a:rPr lang="en-US" sz="2800" spc="-150" dirty="0">
                <a:solidFill>
                  <a:schemeClr val="accent1"/>
                </a:solidFill>
              </a:rPr>
              <a:t>using primary </a:t>
            </a:r>
            <a:r>
              <a:rPr lang="en-US" sz="2800" spc="-150" dirty="0" smtClean="0">
                <a:solidFill>
                  <a:schemeClr val="accent1"/>
                </a:solidFill>
              </a:rPr>
              <a:t>sites </a:t>
            </a:r>
            <a:r>
              <a:rPr lang="en-US" sz="2800" spc="-150" dirty="0">
                <a:solidFill>
                  <a:schemeClr val="accent1"/>
                </a:solidFill>
              </a:rPr>
              <a:t>for different Client Settings</a:t>
            </a:r>
            <a:r>
              <a:rPr lang="en-US" sz="3600" spc="-150" dirty="0">
                <a:solidFill>
                  <a:schemeClr val="accent1"/>
                </a:solidFill>
              </a:rPr>
              <a:t/>
            </a:r>
            <a:br>
              <a:rPr lang="en-US" sz="3600" spc="-150" dirty="0">
                <a:solidFill>
                  <a:schemeClr val="accent1"/>
                </a:solidFill>
              </a:rPr>
            </a:br>
            <a:endParaRPr lang="en-US" sz="3600" dirty="0"/>
          </a:p>
        </p:txBody>
      </p:sp>
      <p:sp>
        <p:nvSpPr>
          <p:cNvPr id="4" name="Content Placeholder 2"/>
          <p:cNvSpPr>
            <a:spLocks noGrp="1"/>
          </p:cNvSpPr>
          <p:nvPr>
            <p:ph type="body" sz="quarter" idx="10"/>
          </p:nvPr>
        </p:nvSpPr>
        <p:spPr>
          <a:xfrm>
            <a:off x="519906" y="1905000"/>
            <a:ext cx="11149013" cy="1973561"/>
          </a:xfrm>
        </p:spPr>
        <p:txBody>
          <a:bodyPr>
            <a:normAutofit lnSpcReduction="10000"/>
          </a:bodyPr>
          <a:lstStyle/>
          <a:p>
            <a:pPr marL="0" indent="0">
              <a:buNone/>
            </a:pPr>
            <a:r>
              <a:rPr lang="en-US" b="1" dirty="0" smtClean="0"/>
              <a:t>Default Client Settings</a:t>
            </a:r>
            <a:r>
              <a:rPr lang="en-US" dirty="0" smtClean="0"/>
              <a:t> for the entire hierarchy</a:t>
            </a:r>
          </a:p>
          <a:p>
            <a:pPr marL="0" indent="0">
              <a:buNone/>
            </a:pPr>
            <a:r>
              <a:rPr lang="en-US" b="1" dirty="0" smtClean="0"/>
              <a:t>Custom Client Settings </a:t>
            </a:r>
            <a:r>
              <a:rPr lang="en-US" dirty="0" smtClean="0"/>
              <a:t>assigned to collections</a:t>
            </a:r>
          </a:p>
          <a:p>
            <a:r>
              <a:rPr lang="en-US" dirty="0" smtClean="0"/>
              <a:t>Resultant settings can be an aggregation of both default &amp; one or more custom settings</a:t>
            </a:r>
          </a:p>
          <a:p>
            <a:r>
              <a:rPr lang="en-US" dirty="0" smtClean="0"/>
              <a:t>Priority-based conflict resolution  </a:t>
            </a:r>
          </a:p>
          <a:p>
            <a:pPr lvl="1"/>
            <a:r>
              <a:rPr lang="en-US" dirty="0" smtClean="0"/>
              <a:t>Custom settings override default settings</a:t>
            </a:r>
          </a:p>
          <a:p>
            <a:pPr marL="0" indent="0" algn="ctr" defTabSz="914099" fontAlgn="base">
              <a:spcBef>
                <a:spcPct val="0"/>
              </a:spcBef>
              <a:spcAft>
                <a:spcPct val="0"/>
              </a:spcAft>
              <a:buNone/>
            </a:pPr>
            <a:endParaRPr lang="en-US" dirty="0">
              <a:gradFill>
                <a:gsLst>
                  <a:gs pos="0">
                    <a:srgbClr val="FFFFFF"/>
                  </a:gs>
                  <a:gs pos="100000">
                    <a:srgbClr val="FFFFFF"/>
                  </a:gs>
                </a:gsLst>
                <a:lin ang="5400000" scaled="0"/>
              </a:gradFill>
            </a:endParaRPr>
          </a:p>
        </p:txBody>
      </p:sp>
      <p:graphicFrame>
        <p:nvGraphicFramePr>
          <p:cNvPr id="10" name="Diagram 9"/>
          <p:cNvGraphicFramePr/>
          <p:nvPr>
            <p:extLst>
              <p:ext uri="{D42A27DB-BD31-4B8C-83A1-F6EECF244321}">
                <p14:modId xmlns:p14="http://schemas.microsoft.com/office/powerpoint/2010/main" val="79508491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11948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Client Settings &amp; Collection Assignment</a:t>
            </a:r>
            <a:br>
              <a:rPr lang="en-US" dirty="0" smtClean="0"/>
            </a:br>
            <a:r>
              <a:rPr lang="en-US" sz="3600" dirty="0" smtClean="0">
                <a:solidFill>
                  <a:schemeClr val="accent1"/>
                </a:solidFill>
              </a:rPr>
              <a:t>Collections are Global Data</a:t>
            </a:r>
            <a:r>
              <a:rPr lang="en-US" dirty="0" smtClean="0"/>
              <a:t>  </a:t>
            </a:r>
            <a:endParaRPr lang="en-US" dirty="0"/>
          </a:p>
        </p:txBody>
      </p:sp>
      <p:sp>
        <p:nvSpPr>
          <p:cNvPr id="3" name="Content Placeholder 2"/>
          <p:cNvSpPr>
            <a:spLocks noGrp="1"/>
          </p:cNvSpPr>
          <p:nvPr>
            <p:ph idx="1"/>
          </p:nvPr>
        </p:nvSpPr>
        <p:spPr>
          <a:xfrm>
            <a:off x="519112" y="1905000"/>
            <a:ext cx="11149013" cy="2000548"/>
          </a:xfrm>
        </p:spPr>
        <p:txBody>
          <a:bodyPr/>
          <a:lstStyle/>
          <a:p>
            <a:r>
              <a:rPr lang="en-US" dirty="0" smtClean="0"/>
              <a:t>Configuration Manger 2007: a collection created at a primary site can only affect resources at or below this site</a:t>
            </a:r>
          </a:p>
          <a:p>
            <a:r>
              <a:rPr lang="en-US" dirty="0" smtClean="0"/>
              <a:t>Configuration Manger 2012: collections are now globally evaluated at all sites</a:t>
            </a:r>
          </a:p>
          <a:p>
            <a:pPr lvl="1"/>
            <a:r>
              <a:rPr lang="en-US" dirty="0" smtClean="0"/>
              <a:t>Clients from any site can be members and receive targeted deployments</a:t>
            </a:r>
          </a:p>
          <a:p>
            <a:pPr lvl="1"/>
            <a:r>
              <a:rPr lang="en-US" dirty="0" smtClean="0"/>
              <a:t>Change focus from site-centric administration to client-centric</a:t>
            </a:r>
          </a:p>
          <a:p>
            <a:r>
              <a:rPr lang="en-US" dirty="0" smtClean="0"/>
              <a:t>Remember</a:t>
            </a:r>
          </a:p>
          <a:p>
            <a:pPr lvl="1"/>
            <a:r>
              <a:rPr lang="en-US" dirty="0" smtClean="0"/>
              <a:t>Global data: collection rules &amp; count</a:t>
            </a:r>
          </a:p>
          <a:p>
            <a:pPr lvl="1"/>
            <a:r>
              <a:rPr lang="en-US" dirty="0" smtClean="0"/>
              <a:t>Site data: collection members</a:t>
            </a:r>
          </a:p>
          <a:p>
            <a:pPr lvl="1"/>
            <a:endParaRPr lang="en-US" dirty="0"/>
          </a:p>
        </p:txBody>
      </p:sp>
      <p:graphicFrame>
        <p:nvGraphicFramePr>
          <p:cNvPr id="5" name="Diagram 4"/>
          <p:cNvGraphicFramePr/>
          <p:nvPr>
            <p:extLst>
              <p:ext uri="{D42A27DB-BD31-4B8C-83A1-F6EECF244321}">
                <p14:modId xmlns:p14="http://schemas.microsoft.com/office/powerpoint/2010/main" val="79508491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19779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Hardware Inventory </a:t>
            </a:r>
            <a:endParaRPr lang="en-US" dirty="0"/>
          </a:p>
        </p:txBody>
      </p:sp>
      <p:sp>
        <p:nvSpPr>
          <p:cNvPr id="3" name="Content Placeholder 2"/>
          <p:cNvSpPr>
            <a:spLocks noGrp="1"/>
          </p:cNvSpPr>
          <p:nvPr>
            <p:ph idx="1"/>
          </p:nvPr>
        </p:nvSpPr>
        <p:spPr>
          <a:xfrm>
            <a:off x="519112" y="1447799"/>
            <a:ext cx="5575301" cy="2948499"/>
          </a:xfrm>
        </p:spPr>
        <p:txBody>
          <a:bodyPr/>
          <a:lstStyle/>
          <a:p>
            <a:r>
              <a:rPr lang="en-US" dirty="0" smtClean="0"/>
              <a:t>Simplified experience</a:t>
            </a:r>
          </a:p>
          <a:p>
            <a:pPr lvl="1"/>
            <a:r>
              <a:rPr lang="en-US" dirty="0" smtClean="0"/>
              <a:t>Forget about SMS_DEF.MOF!</a:t>
            </a:r>
          </a:p>
          <a:p>
            <a:pPr lvl="1"/>
            <a:r>
              <a:rPr lang="en-US" dirty="0" smtClean="0"/>
              <a:t>Browse WMI namespace to select the classes you need</a:t>
            </a:r>
          </a:p>
          <a:p>
            <a:r>
              <a:rPr lang="en-US" dirty="0" smtClean="0"/>
              <a:t>Backward compatible</a:t>
            </a:r>
          </a:p>
          <a:p>
            <a:pPr lvl="1"/>
            <a:r>
              <a:rPr lang="en-US" dirty="0" smtClean="0"/>
              <a:t>Import existing .</a:t>
            </a:r>
            <a:r>
              <a:rPr lang="en-US" dirty="0" err="1" smtClean="0"/>
              <a:t>mof</a:t>
            </a:r>
            <a:r>
              <a:rPr lang="en-US" dirty="0" smtClean="0"/>
              <a:t> files</a:t>
            </a:r>
          </a:p>
          <a:p>
            <a:endParaRPr lang="en-US" dirty="0"/>
          </a:p>
        </p:txBody>
      </p:sp>
      <p:graphicFrame>
        <p:nvGraphicFramePr>
          <p:cNvPr id="5" name="Diagram 4"/>
          <p:cNvGraphicFramePr/>
          <p:nvPr>
            <p:extLst>
              <p:ext uri="{D42A27DB-BD31-4B8C-83A1-F6EECF244321}">
                <p14:modId xmlns:p14="http://schemas.microsoft.com/office/powerpoint/2010/main" val="112846527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334" y="2163950"/>
            <a:ext cx="4663658" cy="399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79095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Hardware Inventory</a:t>
            </a:r>
            <a:endParaRPr lang="en-US" dirty="0"/>
          </a:p>
        </p:txBody>
      </p:sp>
      <p:pic>
        <p:nvPicPr>
          <p:cNvPr id="1028" name="Picture 4" descr="C:\Users\yuguo\AppData\Local\Microsoft\Windows\Temporary Internet Files\Content.IE5\SBOWQAX4\MC9004316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790" y="3166945"/>
            <a:ext cx="2236511" cy="230262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Users\davidra\Documents\ClipArtforPowerpoint\DVD_ART36\Artwork_Imagery\Icons - Illustrations\_ WINDOWS VISTA ICONS\VPN servers computer ras.png"/>
          <p:cNvPicPr>
            <a:picLocks noChangeAspect="1" noChangeArrowheads="1"/>
          </p:cNvPicPr>
          <p:nvPr/>
        </p:nvPicPr>
        <p:blipFill>
          <a:blip r:embed="rId4" cstate="print"/>
          <a:srcRect/>
          <a:stretch>
            <a:fillRect/>
          </a:stretch>
        </p:blipFill>
        <p:spPr bwMode="auto">
          <a:xfrm>
            <a:off x="2635428" y="3603377"/>
            <a:ext cx="1264262" cy="1440481"/>
          </a:xfrm>
          <a:prstGeom prst="rect">
            <a:avLst/>
          </a:prstGeom>
          <a:noFill/>
        </p:spPr>
      </p:pic>
      <p:sp>
        <p:nvSpPr>
          <p:cNvPr id="106" name="TextBox 105"/>
          <p:cNvSpPr txBox="1"/>
          <p:nvPr/>
        </p:nvSpPr>
        <p:spPr>
          <a:xfrm>
            <a:off x="519113" y="1447800"/>
            <a:ext cx="10455091"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Use Client Setting to configure inventory classes</a:t>
            </a:r>
          </a:p>
        </p:txBody>
      </p:sp>
      <p:grpSp>
        <p:nvGrpSpPr>
          <p:cNvPr id="4" name="Group 9"/>
          <p:cNvGrpSpPr/>
          <p:nvPr/>
        </p:nvGrpSpPr>
        <p:grpSpPr>
          <a:xfrm>
            <a:off x="3348928" y="3673577"/>
            <a:ext cx="1834744" cy="1341009"/>
            <a:chOff x="8367729" y="5126966"/>
            <a:chExt cx="1834744" cy="1341009"/>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7729" y="5126966"/>
              <a:ext cx="1834744" cy="1341009"/>
            </a:xfrm>
            <a:prstGeom prst="rect">
              <a:avLst/>
            </a:prstGeom>
          </p:spPr>
        </p:pic>
        <p:grpSp>
          <p:nvGrpSpPr>
            <p:cNvPr id="5" name="Group 11"/>
            <p:cNvGrpSpPr/>
            <p:nvPr/>
          </p:nvGrpSpPr>
          <p:grpSpPr>
            <a:xfrm>
              <a:off x="8484200" y="5420839"/>
              <a:ext cx="175430" cy="178601"/>
              <a:chOff x="6949436" y="2197785"/>
              <a:chExt cx="175430" cy="178601"/>
            </a:xfrm>
          </p:grpSpPr>
          <p:sp>
            <p:nvSpPr>
              <p:cNvPr id="22" name="Rounded Rectangle 21"/>
              <p:cNvSpPr/>
              <p:nvPr/>
            </p:nvSpPr>
            <p:spPr bwMode="auto">
              <a:xfrm>
                <a:off x="6949436" y="2197785"/>
                <a:ext cx="175430" cy="17860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23" name="Picture 3" descr="C:\Users\yuguo\AppData\Local\Microsoft\Windows\Temporary Internet Files\Content.IE5\WZ8GBJZT\MC900432530[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981780" y="2263032"/>
                <a:ext cx="119565" cy="8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2"/>
            <p:cNvGrpSpPr/>
            <p:nvPr/>
          </p:nvGrpSpPr>
          <p:grpSpPr>
            <a:xfrm>
              <a:off x="8484200" y="5680040"/>
              <a:ext cx="175430" cy="178601"/>
              <a:chOff x="6949436" y="2197785"/>
              <a:chExt cx="175430" cy="178601"/>
            </a:xfrm>
          </p:grpSpPr>
          <p:sp>
            <p:nvSpPr>
              <p:cNvPr id="20" name="Rounded Rectangle 19"/>
              <p:cNvSpPr/>
              <p:nvPr/>
            </p:nvSpPr>
            <p:spPr bwMode="auto">
              <a:xfrm>
                <a:off x="6949436" y="2197785"/>
                <a:ext cx="175430" cy="17860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21" name="Picture 3" descr="C:\Users\yuguo\AppData\Local\Microsoft\Windows\Temporary Internet Files\Content.IE5\WZ8GBJZT\MC900432530[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981780" y="2263032"/>
                <a:ext cx="119565" cy="8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3"/>
            <p:cNvGrpSpPr/>
            <p:nvPr/>
          </p:nvGrpSpPr>
          <p:grpSpPr>
            <a:xfrm>
              <a:off x="8484200" y="5944897"/>
              <a:ext cx="175430" cy="178601"/>
              <a:chOff x="6949436" y="2197785"/>
              <a:chExt cx="175430" cy="178601"/>
            </a:xfrm>
          </p:grpSpPr>
          <p:sp>
            <p:nvSpPr>
              <p:cNvPr id="18" name="Rounded Rectangle 17"/>
              <p:cNvSpPr/>
              <p:nvPr/>
            </p:nvSpPr>
            <p:spPr bwMode="auto">
              <a:xfrm>
                <a:off x="6949436" y="2197785"/>
                <a:ext cx="175430" cy="17860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9" name="Picture 3" descr="C:\Users\yuguo\AppData\Local\Microsoft\Windows\Temporary Internet Files\Content.IE5\WZ8GBJZT\MC900432530[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981780" y="2263032"/>
                <a:ext cx="119565" cy="8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4"/>
            <p:cNvGrpSpPr/>
            <p:nvPr/>
          </p:nvGrpSpPr>
          <p:grpSpPr>
            <a:xfrm>
              <a:off x="8484200" y="6218239"/>
              <a:ext cx="175430" cy="178601"/>
              <a:chOff x="6949436" y="2197785"/>
              <a:chExt cx="175430" cy="178601"/>
            </a:xfrm>
          </p:grpSpPr>
          <p:sp>
            <p:nvSpPr>
              <p:cNvPr id="16" name="Rounded Rectangle 15"/>
              <p:cNvSpPr/>
              <p:nvPr/>
            </p:nvSpPr>
            <p:spPr bwMode="auto">
              <a:xfrm>
                <a:off x="6949436" y="2197785"/>
                <a:ext cx="175430" cy="17860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7" name="Picture 3" descr="C:\Users\yuguo\AppData\Local\Microsoft\Windows\Temporary Internet Files\Content.IE5\WZ8GBJZT\MC900432530[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981780" y="2263032"/>
                <a:ext cx="119565" cy="8310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23"/>
          <p:cNvGrpSpPr/>
          <p:nvPr/>
        </p:nvGrpSpPr>
        <p:grpSpPr>
          <a:xfrm>
            <a:off x="8963929" y="3595856"/>
            <a:ext cx="1834744" cy="1341009"/>
            <a:chOff x="8367729" y="5126966"/>
            <a:chExt cx="1834744" cy="1341009"/>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7729" y="5126966"/>
              <a:ext cx="1834744" cy="1341009"/>
            </a:xfrm>
            <a:prstGeom prst="rect">
              <a:avLst/>
            </a:prstGeom>
          </p:spPr>
        </p:pic>
        <p:grpSp>
          <p:nvGrpSpPr>
            <p:cNvPr id="10" name="Group 25"/>
            <p:cNvGrpSpPr/>
            <p:nvPr/>
          </p:nvGrpSpPr>
          <p:grpSpPr>
            <a:xfrm>
              <a:off x="8484200" y="5420839"/>
              <a:ext cx="175430" cy="178601"/>
              <a:chOff x="6949436" y="2197785"/>
              <a:chExt cx="175430" cy="178601"/>
            </a:xfrm>
          </p:grpSpPr>
          <p:sp>
            <p:nvSpPr>
              <p:cNvPr id="36" name="Rounded Rectangle 35"/>
              <p:cNvSpPr/>
              <p:nvPr/>
            </p:nvSpPr>
            <p:spPr bwMode="auto">
              <a:xfrm>
                <a:off x="6949436" y="2197785"/>
                <a:ext cx="175430" cy="17860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7" name="Picture 3" descr="C:\Users\yuguo\AppData\Local\Microsoft\Windows\Temporary Internet Files\Content.IE5\WZ8GBJZT\MC900432530[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981780" y="2263032"/>
                <a:ext cx="119565" cy="8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26"/>
            <p:cNvGrpSpPr/>
            <p:nvPr/>
          </p:nvGrpSpPr>
          <p:grpSpPr>
            <a:xfrm>
              <a:off x="8484200" y="5680040"/>
              <a:ext cx="175430" cy="178601"/>
              <a:chOff x="6949436" y="2197785"/>
              <a:chExt cx="175430" cy="178601"/>
            </a:xfrm>
          </p:grpSpPr>
          <p:sp>
            <p:nvSpPr>
              <p:cNvPr id="34" name="Rounded Rectangle 33"/>
              <p:cNvSpPr/>
              <p:nvPr/>
            </p:nvSpPr>
            <p:spPr bwMode="auto">
              <a:xfrm>
                <a:off x="6949436" y="2197785"/>
                <a:ext cx="175430" cy="17860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5" name="Picture 3" descr="C:\Users\yuguo\AppData\Local\Microsoft\Windows\Temporary Internet Files\Content.IE5\WZ8GBJZT\MC900432530[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981780" y="2263032"/>
                <a:ext cx="119565" cy="8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27"/>
            <p:cNvGrpSpPr/>
            <p:nvPr/>
          </p:nvGrpSpPr>
          <p:grpSpPr>
            <a:xfrm>
              <a:off x="8484200" y="5944897"/>
              <a:ext cx="175430" cy="178601"/>
              <a:chOff x="6949436" y="2197785"/>
              <a:chExt cx="175430" cy="178601"/>
            </a:xfrm>
          </p:grpSpPr>
          <p:sp>
            <p:nvSpPr>
              <p:cNvPr id="32" name="Rounded Rectangle 31"/>
              <p:cNvSpPr/>
              <p:nvPr/>
            </p:nvSpPr>
            <p:spPr bwMode="auto">
              <a:xfrm>
                <a:off x="6949436" y="2197785"/>
                <a:ext cx="175430" cy="17860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3" name="Picture 3" descr="C:\Users\yuguo\AppData\Local\Microsoft\Windows\Temporary Internet Files\Content.IE5\WZ8GBJZT\MC900432530[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981780" y="2263032"/>
                <a:ext cx="119565" cy="83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28"/>
            <p:cNvGrpSpPr/>
            <p:nvPr/>
          </p:nvGrpSpPr>
          <p:grpSpPr>
            <a:xfrm>
              <a:off x="8484200" y="6218239"/>
              <a:ext cx="175430" cy="178601"/>
              <a:chOff x="6949436" y="2197785"/>
              <a:chExt cx="175430" cy="178601"/>
            </a:xfrm>
          </p:grpSpPr>
          <p:sp>
            <p:nvSpPr>
              <p:cNvPr id="30" name="Rounded Rectangle 29"/>
              <p:cNvSpPr/>
              <p:nvPr/>
            </p:nvSpPr>
            <p:spPr bwMode="auto">
              <a:xfrm>
                <a:off x="6949436" y="2197785"/>
                <a:ext cx="175430" cy="17860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1" name="Picture 3" descr="C:\Users\yuguo\AppData\Local\Microsoft\Windows\Temporary Internet Files\Content.IE5\WZ8GBJZT\MC900432530[1].png"/>
              <p:cNvPicPr>
                <a:picLocks noChangeAspect="1" noChangeArrowheads="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981780" y="2263032"/>
                <a:ext cx="119565" cy="8310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4872" y="2854711"/>
            <a:ext cx="1828800" cy="771525"/>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5359" y="2700093"/>
            <a:ext cx="18192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8" name="Diagram 37"/>
          <p:cNvGraphicFramePr/>
          <p:nvPr>
            <p:extLst>
              <p:ext uri="{D42A27DB-BD31-4B8C-83A1-F6EECF244321}">
                <p14:modId xmlns:p14="http://schemas.microsoft.com/office/powerpoint/2010/main" val="112846527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48999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Collection Based </a:t>
            </a:r>
            <a:br>
              <a:rPr lang="en-US" smtClean="0"/>
            </a:br>
            <a:r>
              <a:rPr lang="en-US" smtClean="0"/>
              <a:t>Client Settings</a:t>
            </a:r>
            <a:endParaRPr lang="en-US" dirty="0"/>
          </a:p>
        </p:txBody>
      </p:sp>
      <p:sp>
        <p:nvSpPr>
          <p:cNvPr id="9" name="Subtitle 8"/>
          <p:cNvSpPr>
            <a:spLocks noGrp="1"/>
          </p:cNvSpPr>
          <p:nvPr>
            <p:ph type="subTitle" idx="1"/>
          </p:nvPr>
        </p:nvSpPr>
        <p:spPr/>
        <p:txBody>
          <a:bodyPr/>
          <a:lstStyle/>
          <a:p>
            <a:r>
              <a:rPr lang="en-US" smtClean="0"/>
              <a:t>Enabling Hardware </a:t>
            </a:r>
            <a:br>
              <a:rPr lang="en-US" smtClean="0"/>
            </a:br>
            <a:r>
              <a:rPr lang="en-US" smtClean="0"/>
              <a:t>Inventory Classes</a:t>
            </a:r>
            <a:endParaRPr lang="en-US" dirty="0"/>
          </a:p>
        </p:txBody>
      </p:sp>
    </p:spTree>
    <p:extLst>
      <p:ext uri="{BB962C8B-B14F-4D97-AF65-F5344CB8AC3E}">
        <p14:creationId xmlns:p14="http://schemas.microsoft.com/office/powerpoint/2010/main" val="220642558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19112" y="228600"/>
            <a:ext cx="11149013" cy="1107996"/>
          </a:xfrm>
        </p:spPr>
        <p:txBody>
          <a:bodyPr/>
          <a:lstStyle/>
          <a:p>
            <a:r>
              <a:rPr lang="en-US" dirty="0" smtClean="0"/>
              <a:t>Role-Based Administration</a:t>
            </a:r>
            <a:br>
              <a:rPr lang="en-US" dirty="0" smtClean="0"/>
            </a:br>
            <a:r>
              <a:rPr lang="en-US" sz="3600" dirty="0" smtClean="0">
                <a:solidFill>
                  <a:schemeClr val="accent1"/>
                </a:solidFill>
              </a:rPr>
              <a:t>“Display what’s relevant to me”</a:t>
            </a:r>
            <a:endParaRPr lang="en-US" dirty="0">
              <a:solidFill>
                <a:schemeClr val="accent1"/>
              </a:solidFill>
            </a:endParaRPr>
          </a:p>
        </p:txBody>
      </p:sp>
      <p:sp>
        <p:nvSpPr>
          <p:cNvPr id="7" name="Content Placeholder 6"/>
          <p:cNvSpPr>
            <a:spLocks noGrp="1"/>
          </p:cNvSpPr>
          <p:nvPr>
            <p:ph idx="1"/>
          </p:nvPr>
        </p:nvSpPr>
        <p:spPr>
          <a:xfrm>
            <a:off x="507868" y="1889760"/>
            <a:ext cx="11149013" cy="4475071"/>
          </a:xfrm>
        </p:spPr>
        <p:txBody>
          <a:bodyPr/>
          <a:lstStyle/>
          <a:p>
            <a:r>
              <a:rPr lang="en-US" dirty="0" smtClean="0"/>
              <a:t>Simplified security management</a:t>
            </a:r>
          </a:p>
          <a:p>
            <a:r>
              <a:rPr lang="en-US" dirty="0" smtClean="0"/>
              <a:t>Role-Based Administration allows:</a:t>
            </a:r>
          </a:p>
          <a:p>
            <a:pPr lvl="0"/>
            <a:r>
              <a:rPr lang="en-US" dirty="0" smtClean="0"/>
              <a:t>Mapping organizational roles of </a:t>
            </a:r>
            <a:br>
              <a:rPr lang="en-US" dirty="0" smtClean="0"/>
            </a:br>
            <a:r>
              <a:rPr lang="en-US" dirty="0" smtClean="0"/>
              <a:t>administrators to security roles</a:t>
            </a:r>
          </a:p>
          <a:p>
            <a:r>
              <a:rPr lang="en-US" dirty="0" smtClean="0"/>
              <a:t>Hierarchy-wide security management from a single console</a:t>
            </a:r>
          </a:p>
          <a:p>
            <a:pPr lvl="1"/>
            <a:r>
              <a:rPr lang="en-US" dirty="0" smtClean="0"/>
              <a:t>RBA is global data</a:t>
            </a:r>
          </a:p>
          <a:p>
            <a:pPr lvl="1"/>
            <a:r>
              <a:rPr lang="en-US" dirty="0" smtClean="0"/>
              <a:t>Don’t think about sites!</a:t>
            </a:r>
          </a:p>
          <a:p>
            <a:r>
              <a:rPr lang="en-US" dirty="0" smtClean="0"/>
              <a:t>Removing clutter from the console</a:t>
            </a:r>
          </a:p>
          <a:p>
            <a:pPr lvl="1"/>
            <a:r>
              <a:rPr lang="en-US" dirty="0" smtClean="0"/>
              <a:t>“Show me what’s relevant to me”!  </a:t>
            </a:r>
            <a:endParaRPr lang="en-US" dirty="0"/>
          </a:p>
        </p:txBody>
      </p:sp>
      <p:sp>
        <p:nvSpPr>
          <p:cNvPr id="6" name="Text Placeholder 2"/>
          <p:cNvSpPr txBox="1">
            <a:spLocks/>
          </p:cNvSpPr>
          <p:nvPr/>
        </p:nvSpPr>
        <p:spPr>
          <a:xfrm>
            <a:off x="507868" y="1411552"/>
            <a:ext cx="11173090" cy="4727448"/>
          </a:xfrm>
          <a:prstGeom prst="rect">
            <a:avLst/>
          </a:prstGeom>
        </p:spPr>
        <p:txBody>
          <a:bodyPr>
            <a:normAutofit/>
          </a:bodyPr>
          <a:lstStyle/>
          <a:p>
            <a:pPr marL="460375" marR="0" lvl="0" indent="-460375" algn="l" defTabSz="914363" rtl="0" eaLnBrk="1" fontAlgn="auto" latinLnBrk="0" hangingPunct="1">
              <a:lnSpc>
                <a:spcPct val="90000"/>
              </a:lnSpc>
              <a:spcBef>
                <a:spcPct val="20000"/>
              </a:spcBef>
              <a:spcAft>
                <a:spcPts val="0"/>
              </a:spcAft>
              <a:buClrTx/>
              <a:buSzPct val="85000"/>
              <a:buFontTx/>
              <a:buNone/>
              <a:tabLst/>
              <a:defRPr/>
            </a:pPr>
            <a:endParaRPr kumimoji="0" lang="en-US" sz="32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graphicFrame>
        <p:nvGraphicFramePr>
          <p:cNvPr id="5" name="Diagram 4"/>
          <p:cNvGraphicFramePr/>
          <p:nvPr>
            <p:extLst>
              <p:ext uri="{D42A27DB-BD31-4B8C-83A1-F6EECF244321}">
                <p14:modId xmlns:p14="http://schemas.microsoft.com/office/powerpoint/2010/main" val="112846527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28102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Segmentation</a:t>
            </a:r>
            <a:endParaRPr lang="en-US" dirty="0"/>
          </a:p>
        </p:txBody>
      </p:sp>
      <p:sp>
        <p:nvSpPr>
          <p:cNvPr id="3" name="Text Placeholder 2"/>
          <p:cNvSpPr>
            <a:spLocks noGrp="1"/>
          </p:cNvSpPr>
          <p:nvPr>
            <p:ph type="body" sz="quarter" idx="10"/>
          </p:nvPr>
        </p:nvSpPr>
        <p:spPr>
          <a:xfrm>
            <a:off x="519112" y="1447800"/>
            <a:ext cx="11161845" cy="5029200"/>
          </a:xfrm>
        </p:spPr>
        <p:txBody>
          <a:bodyPr>
            <a:noAutofit/>
          </a:bodyPr>
          <a:lstStyle/>
          <a:p>
            <a:pPr marL="0" indent="0">
              <a:buNone/>
            </a:pPr>
            <a:r>
              <a:rPr lang="en-US" sz="400" dirty="0" smtClean="0"/>
              <a:t/>
            </a:r>
            <a:br>
              <a:rPr lang="en-US" sz="400" dirty="0" smtClean="0"/>
            </a:br>
            <a:r>
              <a:rPr lang="en-US" b="1" dirty="0" smtClean="0"/>
              <a:t>Security Roles </a:t>
            </a:r>
            <a:endParaRPr lang="en-US" dirty="0"/>
          </a:p>
          <a:p>
            <a:pPr marL="228600" lvl="1" indent="0" defTabSz="914400">
              <a:buSzPct val="130000"/>
              <a:buNone/>
              <a:defRPr/>
            </a:pPr>
            <a:r>
              <a:rPr lang="en-US" i="1" dirty="0" smtClean="0"/>
              <a:t>What </a:t>
            </a:r>
            <a:r>
              <a:rPr lang="en-US" i="1" dirty="0"/>
              <a:t>types of objects can I see and what can I do to them? </a:t>
            </a:r>
            <a:r>
              <a:rPr lang="en-US" i="1" dirty="0" smtClean="0"/>
              <a:t> </a:t>
            </a:r>
            <a:endParaRPr lang="en-US" i="1" dirty="0"/>
          </a:p>
          <a:p>
            <a:pPr marL="228600" lvl="1" indent="0" defTabSz="914400">
              <a:buSzPct val="130000"/>
              <a:buNone/>
              <a:defRPr/>
            </a:pPr>
            <a:r>
              <a:rPr lang="en-US" sz="2000" dirty="0" smtClean="0"/>
              <a:t>Example</a:t>
            </a:r>
            <a:r>
              <a:rPr lang="en-US" sz="2000" dirty="0"/>
              <a:t>: the “Software Update Manager” role gives rights to read and deploy collections and Software Updates. </a:t>
            </a:r>
          </a:p>
          <a:p>
            <a:pPr marL="0" lvl="1" indent="0" defTabSz="914400">
              <a:buSzPct val="130000"/>
              <a:buNone/>
              <a:defRPr/>
            </a:pPr>
            <a:endParaRPr lang="en-US" i="1" dirty="0"/>
          </a:p>
          <a:p>
            <a:pPr marL="0" lvl="1" indent="0" defTabSz="914400">
              <a:buSzPct val="130000"/>
              <a:buNone/>
              <a:defRPr/>
            </a:pPr>
            <a:r>
              <a:rPr lang="en-US" b="1" dirty="0"/>
              <a:t>Security </a:t>
            </a:r>
            <a:r>
              <a:rPr lang="en-US" b="1" dirty="0" smtClean="0"/>
              <a:t>Scopes</a:t>
            </a:r>
            <a:endParaRPr lang="en-US" dirty="0"/>
          </a:p>
          <a:p>
            <a:pPr marL="228600" lvl="1" indent="0" defTabSz="914400">
              <a:buSzPct val="130000"/>
              <a:buNone/>
              <a:defRPr/>
            </a:pPr>
            <a:r>
              <a:rPr lang="en-US" i="1" dirty="0"/>
              <a:t>Which instances can I see and interact with?</a:t>
            </a:r>
          </a:p>
          <a:p>
            <a:pPr marL="0" lvl="1" indent="0" defTabSz="914400">
              <a:buSzPct val="130000"/>
              <a:buNone/>
              <a:defRPr/>
            </a:pPr>
            <a:r>
              <a:rPr lang="en-US" i="1" dirty="0" smtClean="0"/>
              <a:t/>
            </a:r>
            <a:br>
              <a:rPr lang="en-US" i="1" dirty="0" smtClean="0"/>
            </a:br>
            <a:r>
              <a:rPr lang="en-US" b="1" dirty="0" smtClean="0"/>
              <a:t>Collections</a:t>
            </a:r>
            <a:endParaRPr lang="en-US" dirty="0"/>
          </a:p>
          <a:p>
            <a:pPr marL="228600" lvl="1" indent="0" defTabSz="914400">
              <a:buSzPct val="130000"/>
              <a:buNone/>
              <a:defRPr/>
            </a:pPr>
            <a:r>
              <a:rPr lang="en-US" i="1" dirty="0"/>
              <a:t>Which resources can I interact with?</a:t>
            </a:r>
          </a:p>
        </p:txBody>
      </p:sp>
      <p:graphicFrame>
        <p:nvGraphicFramePr>
          <p:cNvPr id="4" name="Diagram 3"/>
          <p:cNvGraphicFramePr/>
          <p:nvPr>
            <p:extLst>
              <p:ext uri="{D42A27DB-BD31-4B8C-83A1-F6EECF244321}">
                <p14:modId xmlns:p14="http://schemas.microsoft.com/office/powerpoint/2010/main" val="112846527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560441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descr="C:\Users\stantonj.NORTHAMERICA\AppData\Local\Microsoft\Windows\Temporary Internet Files\Content.IE5\S4EILYXV\MCj04352420000[1].png"/>
          <p:cNvPicPr>
            <a:picLocks noChangeAspect="1" noChangeArrowheads="1"/>
          </p:cNvPicPr>
          <p:nvPr/>
        </p:nvPicPr>
        <p:blipFill>
          <a:blip r:embed="rId3" cstate="print"/>
          <a:srcRect/>
          <a:stretch>
            <a:fillRect/>
          </a:stretch>
        </p:blipFill>
        <p:spPr bwMode="auto">
          <a:xfrm>
            <a:off x="5191496" y="2052935"/>
            <a:ext cx="975399" cy="1447800"/>
          </a:xfrm>
          <a:prstGeom prst="rect">
            <a:avLst/>
          </a:prstGeom>
          <a:noFill/>
        </p:spPr>
      </p:pic>
      <p:pic>
        <p:nvPicPr>
          <p:cNvPr id="6" name="Picture 3" descr="C:\Users\stantonj.NORTHAMERICA\AppData\Local\Microsoft\Windows\Temporary Internet Files\Content.IE5\S4EILYXV\MCj04352420000[1].png"/>
          <p:cNvPicPr>
            <a:picLocks noChangeAspect="1" noChangeArrowheads="1"/>
          </p:cNvPicPr>
          <p:nvPr/>
        </p:nvPicPr>
        <p:blipFill>
          <a:blip r:embed="rId4" cstate="print"/>
          <a:srcRect/>
          <a:stretch>
            <a:fillRect/>
          </a:stretch>
        </p:blipFill>
        <p:spPr bwMode="auto">
          <a:xfrm>
            <a:off x="5097367" y="4939845"/>
            <a:ext cx="1005156" cy="1491967"/>
          </a:xfrm>
          <a:prstGeom prst="rect">
            <a:avLst/>
          </a:prstGeom>
          <a:noFill/>
        </p:spPr>
      </p:pic>
      <p:sp>
        <p:nvSpPr>
          <p:cNvPr id="14" name="Title 1"/>
          <p:cNvSpPr>
            <a:spLocks noGrp="1"/>
          </p:cNvSpPr>
          <p:nvPr>
            <p:ph type="title"/>
          </p:nvPr>
        </p:nvSpPr>
        <p:spPr>
          <a:xfrm>
            <a:off x="519443" y="230189"/>
            <a:ext cx="11173090" cy="1141411"/>
          </a:xfrm>
        </p:spPr>
        <p:txBody>
          <a:bodyPr>
            <a:normAutofit/>
          </a:bodyPr>
          <a:lstStyle/>
          <a:p>
            <a:r>
              <a:rPr sz="4000" dirty="0" smtClean="0"/>
              <a:t>Data Segmentation </a:t>
            </a:r>
            <a:br>
              <a:rPr sz="4000" dirty="0" smtClean="0"/>
            </a:br>
            <a:r>
              <a:rPr sz="3200" dirty="0" smtClean="0">
                <a:solidFill>
                  <a:schemeClr val="accent1"/>
                </a:solidFill>
              </a:rPr>
              <a:t>Configuration Manager 2007</a:t>
            </a:r>
            <a:endParaRPr lang="en-US" sz="4000" dirty="0">
              <a:solidFill>
                <a:schemeClr val="accent1"/>
              </a:solidFill>
            </a:endParaRPr>
          </a:p>
        </p:txBody>
      </p:sp>
      <p:sp>
        <p:nvSpPr>
          <p:cNvPr id="15" name="TextBox 14"/>
          <p:cNvSpPr txBox="1"/>
          <p:nvPr/>
        </p:nvSpPr>
        <p:spPr>
          <a:xfrm>
            <a:off x="6224848" y="1830962"/>
            <a:ext cx="2794611" cy="461665"/>
          </a:xfrm>
          <a:prstGeom prst="rect">
            <a:avLst/>
          </a:prstGeom>
          <a:noFill/>
        </p:spPr>
        <p:txBody>
          <a:bodyPr wrap="none" rtlCol="0">
            <a:spAutoFit/>
          </a:bodyPr>
          <a:lstStyle/>
          <a:p>
            <a:r>
              <a:rPr lang="en-US" sz="2400" dirty="0" smtClean="0"/>
              <a:t>France Primary Site</a:t>
            </a:r>
          </a:p>
        </p:txBody>
      </p:sp>
      <p:sp>
        <p:nvSpPr>
          <p:cNvPr id="17" name="TextBox 16"/>
          <p:cNvSpPr txBox="1"/>
          <p:nvPr/>
        </p:nvSpPr>
        <p:spPr>
          <a:xfrm>
            <a:off x="6210232" y="4555532"/>
            <a:ext cx="3001399" cy="461665"/>
          </a:xfrm>
          <a:prstGeom prst="rect">
            <a:avLst/>
          </a:prstGeom>
          <a:noFill/>
        </p:spPr>
        <p:txBody>
          <a:bodyPr wrap="none" rtlCol="0">
            <a:spAutoFit/>
          </a:bodyPr>
          <a:lstStyle/>
          <a:p>
            <a:r>
              <a:rPr lang="en-US" sz="2400" dirty="0" smtClean="0"/>
              <a:t>England Primary Site</a:t>
            </a:r>
          </a:p>
        </p:txBody>
      </p:sp>
      <p:sp>
        <p:nvSpPr>
          <p:cNvPr id="20" name="TextBox 19"/>
          <p:cNvSpPr txBox="1"/>
          <p:nvPr/>
        </p:nvSpPr>
        <p:spPr>
          <a:xfrm>
            <a:off x="519113" y="4730815"/>
            <a:ext cx="2234618" cy="523220"/>
          </a:xfrm>
          <a:prstGeom prst="rect">
            <a:avLst/>
          </a:prstGeom>
          <a:noFill/>
        </p:spPr>
        <p:txBody>
          <a:bodyPr wrap="square" rtlCol="0">
            <a:spAutoFit/>
          </a:bodyPr>
          <a:lstStyle/>
          <a:p>
            <a:pPr algn="ctr"/>
            <a:r>
              <a:rPr lang="en-US" sz="1600" dirty="0" smtClean="0"/>
              <a:t>Meg Collins</a:t>
            </a:r>
          </a:p>
          <a:p>
            <a:pPr algn="ctr"/>
            <a:r>
              <a:rPr lang="en-US" sz="1200" dirty="0" smtClean="0"/>
              <a:t>“Central Admin”</a:t>
            </a:r>
          </a:p>
        </p:txBody>
      </p:sp>
      <p:sp>
        <p:nvSpPr>
          <p:cNvPr id="25" name="TextBox 24"/>
          <p:cNvSpPr txBox="1"/>
          <p:nvPr/>
        </p:nvSpPr>
        <p:spPr>
          <a:xfrm>
            <a:off x="6299917" y="3216054"/>
            <a:ext cx="4251445" cy="523220"/>
          </a:xfrm>
          <a:prstGeom prst="rect">
            <a:avLst/>
          </a:prstGeom>
          <a:noFill/>
        </p:spPr>
        <p:txBody>
          <a:bodyPr wrap="square" rtlCol="0">
            <a:spAutoFit/>
          </a:bodyPr>
          <a:lstStyle/>
          <a:p>
            <a:pPr>
              <a:buFont typeface="Arial" pitchFamily="34" charset="0"/>
              <a:buChar char="•"/>
            </a:pPr>
            <a:r>
              <a:rPr lang="en-US" sz="1400" dirty="0" smtClean="0"/>
              <a:t>French collections</a:t>
            </a:r>
          </a:p>
          <a:p>
            <a:pPr>
              <a:buFont typeface="Arial" pitchFamily="34" charset="0"/>
              <a:buChar char="•"/>
            </a:pPr>
            <a:r>
              <a:rPr lang="en-US" sz="1400" dirty="0" smtClean="0"/>
              <a:t>Create advertisement for French collections</a:t>
            </a:r>
          </a:p>
        </p:txBody>
      </p:sp>
      <p:sp>
        <p:nvSpPr>
          <p:cNvPr id="27" name="TextBox 26"/>
          <p:cNvSpPr txBox="1"/>
          <p:nvPr/>
        </p:nvSpPr>
        <p:spPr>
          <a:xfrm>
            <a:off x="6519395" y="6106180"/>
            <a:ext cx="4328255" cy="523220"/>
          </a:xfrm>
          <a:prstGeom prst="rect">
            <a:avLst/>
          </a:prstGeom>
          <a:noFill/>
        </p:spPr>
        <p:txBody>
          <a:bodyPr wrap="square" rtlCol="0">
            <a:spAutoFit/>
          </a:bodyPr>
          <a:lstStyle/>
          <a:p>
            <a:pPr>
              <a:buFont typeface="Arial" pitchFamily="34" charset="0"/>
              <a:buChar char="•"/>
            </a:pPr>
            <a:r>
              <a:rPr lang="en-US" sz="1400" dirty="0" smtClean="0"/>
              <a:t>English collections</a:t>
            </a:r>
          </a:p>
          <a:p>
            <a:pPr>
              <a:buFont typeface="Arial" pitchFamily="34" charset="0"/>
              <a:buChar char="•"/>
            </a:pPr>
            <a:r>
              <a:rPr lang="en-US" sz="1400" dirty="0" smtClean="0"/>
              <a:t>Create advertisement for English collections</a:t>
            </a:r>
          </a:p>
        </p:txBody>
      </p:sp>
      <p:sp>
        <p:nvSpPr>
          <p:cNvPr id="34" name="TextBox 33"/>
          <p:cNvSpPr txBox="1"/>
          <p:nvPr/>
        </p:nvSpPr>
        <p:spPr>
          <a:xfrm>
            <a:off x="519113" y="1900535"/>
            <a:ext cx="3148780" cy="923330"/>
          </a:xfrm>
          <a:prstGeom prst="rect">
            <a:avLst/>
          </a:prstGeom>
          <a:noFill/>
        </p:spPr>
        <p:txBody>
          <a:bodyPr wrap="square" rtlCol="0">
            <a:spAutoFit/>
          </a:bodyPr>
          <a:lstStyle/>
          <a:p>
            <a:r>
              <a:rPr lang="en-US" dirty="0" smtClean="0"/>
              <a:t>Meg wishes to distribute a package to all of her EMEA users in the West region</a:t>
            </a:r>
          </a:p>
        </p:txBody>
      </p:sp>
      <p:pic>
        <p:nvPicPr>
          <p:cNvPr id="21" name="Picture 5" descr="C:\Users\davidra\Documents\ClipArtforPowerpoint\DVD_ART36\Artwork_Imagery\Icons - Illustrations\_ WINDOWS SERVER ICONS\People\User Androgynous people person.png"/>
          <p:cNvPicPr>
            <a:picLocks noChangeAspect="1" noChangeArrowheads="1"/>
          </p:cNvPicPr>
          <p:nvPr/>
        </p:nvPicPr>
        <p:blipFill>
          <a:blip r:embed="rId5" cstate="print"/>
          <a:srcRect/>
          <a:stretch>
            <a:fillRect/>
          </a:stretch>
        </p:blipFill>
        <p:spPr bwMode="auto">
          <a:xfrm>
            <a:off x="1126513" y="3823708"/>
            <a:ext cx="1019818" cy="916632"/>
          </a:xfrm>
          <a:prstGeom prst="rect">
            <a:avLst/>
          </a:prstGeom>
          <a:noFill/>
        </p:spPr>
      </p:pic>
      <p:sp>
        <p:nvSpPr>
          <p:cNvPr id="16" name="Rectangle 15"/>
          <p:cNvSpPr/>
          <p:nvPr/>
        </p:nvSpPr>
        <p:spPr>
          <a:xfrm>
            <a:off x="1012810" y="5324714"/>
            <a:ext cx="3270075" cy="307777"/>
          </a:xfrm>
          <a:prstGeom prst="rect">
            <a:avLst/>
          </a:prstGeom>
        </p:spPr>
        <p:txBody>
          <a:bodyPr wrap="square">
            <a:spAutoFit/>
          </a:bodyPr>
          <a:lstStyle/>
          <a:p>
            <a:pPr>
              <a:buFont typeface="Arial" pitchFamily="34" charset="0"/>
              <a:buChar char="•"/>
            </a:pPr>
            <a:r>
              <a:rPr lang="en-US" sz="1400" dirty="0"/>
              <a:t>Create and </a:t>
            </a:r>
            <a:r>
              <a:rPr lang="en-US" sz="1400" dirty="0" smtClean="0"/>
              <a:t>distribute package </a:t>
            </a:r>
            <a:endParaRPr lang="en-US" sz="1400" dirty="0"/>
          </a:p>
        </p:txBody>
      </p:sp>
      <p:grpSp>
        <p:nvGrpSpPr>
          <p:cNvPr id="2" name="Group 22"/>
          <p:cNvGrpSpPr/>
          <p:nvPr/>
        </p:nvGrpSpPr>
        <p:grpSpPr>
          <a:xfrm>
            <a:off x="6013098" y="4955938"/>
            <a:ext cx="2894907" cy="1137846"/>
            <a:chOff x="5994409" y="4969094"/>
            <a:chExt cx="2894907" cy="1137846"/>
          </a:xfrm>
        </p:grpSpPr>
        <p:sp>
          <p:nvSpPr>
            <p:cNvPr id="29" name="TextBox 28"/>
            <p:cNvSpPr txBox="1"/>
            <p:nvPr/>
          </p:nvSpPr>
          <p:spPr>
            <a:xfrm>
              <a:off x="6654698" y="5214731"/>
              <a:ext cx="2234618" cy="523220"/>
            </a:xfrm>
            <a:prstGeom prst="rect">
              <a:avLst/>
            </a:prstGeom>
            <a:noFill/>
          </p:spPr>
          <p:txBody>
            <a:bodyPr wrap="square" rtlCol="0">
              <a:spAutoFit/>
            </a:bodyPr>
            <a:lstStyle/>
            <a:p>
              <a:pPr algn="ctr"/>
              <a:r>
                <a:rPr lang="en-US" sz="1600" dirty="0" smtClean="0"/>
                <a:t>Anthony</a:t>
              </a:r>
            </a:p>
            <a:p>
              <a:pPr algn="ctr"/>
              <a:r>
                <a:rPr lang="en-US" sz="1200" dirty="0" smtClean="0"/>
                <a:t>“English Admin”</a:t>
              </a:r>
            </a:p>
          </p:txBody>
        </p:sp>
        <p:pic>
          <p:nvPicPr>
            <p:cNvPr id="22" name="Picture 10" descr="C:\Users\davidra\Documents\ClipArtforPowerpoint\DVD_ART36\Artwork_Imagery\Icons - Illustrations\_ VISTA STYLE\elementary school student.png"/>
            <p:cNvPicPr>
              <a:picLocks noChangeAspect="1" noChangeArrowheads="1"/>
            </p:cNvPicPr>
            <p:nvPr/>
          </p:nvPicPr>
          <p:blipFill>
            <a:blip r:embed="rId6" cstate="print"/>
            <a:srcRect/>
            <a:stretch>
              <a:fillRect/>
            </a:stretch>
          </p:blipFill>
          <p:spPr bwMode="auto">
            <a:xfrm>
              <a:off x="5994409" y="4969094"/>
              <a:ext cx="1516732" cy="1137846"/>
            </a:xfrm>
            <a:prstGeom prst="rect">
              <a:avLst/>
            </a:prstGeom>
            <a:noFill/>
          </p:spPr>
        </p:pic>
      </p:grpSp>
      <p:grpSp>
        <p:nvGrpSpPr>
          <p:cNvPr id="3" name="Group 32"/>
          <p:cNvGrpSpPr/>
          <p:nvPr/>
        </p:nvGrpSpPr>
        <p:grpSpPr>
          <a:xfrm>
            <a:off x="6377749" y="2248878"/>
            <a:ext cx="2485235" cy="966651"/>
            <a:chOff x="6264930" y="1567543"/>
            <a:chExt cx="2485235" cy="966651"/>
          </a:xfrm>
        </p:grpSpPr>
        <p:sp>
          <p:nvSpPr>
            <p:cNvPr id="26" name="TextBox 25"/>
            <p:cNvSpPr txBox="1"/>
            <p:nvPr/>
          </p:nvSpPr>
          <p:spPr>
            <a:xfrm>
              <a:off x="6515547" y="1828800"/>
              <a:ext cx="2234618" cy="523220"/>
            </a:xfrm>
            <a:prstGeom prst="rect">
              <a:avLst/>
            </a:prstGeom>
            <a:noFill/>
          </p:spPr>
          <p:txBody>
            <a:bodyPr wrap="square" rtlCol="0">
              <a:spAutoFit/>
            </a:bodyPr>
            <a:lstStyle/>
            <a:p>
              <a:pPr algn="ctr"/>
              <a:r>
                <a:rPr lang="en-US" sz="1600" dirty="0" smtClean="0"/>
                <a:t>Louis</a:t>
              </a:r>
            </a:p>
            <a:p>
              <a:pPr algn="ctr"/>
              <a:r>
                <a:rPr lang="en-US" sz="1200" dirty="0" smtClean="0"/>
                <a:t>“French Admin”</a:t>
              </a:r>
            </a:p>
          </p:txBody>
        </p:sp>
        <p:pic>
          <p:nvPicPr>
            <p:cNvPr id="24" name="Picture 6" descr="E:\slides\icons\_XML ICONS\user business man people person.png"/>
            <p:cNvPicPr>
              <a:picLocks noChangeAspect="1" noChangeArrowheads="1"/>
            </p:cNvPicPr>
            <p:nvPr/>
          </p:nvPicPr>
          <p:blipFill>
            <a:blip r:embed="rId7" cstate="print"/>
            <a:srcRect/>
            <a:stretch>
              <a:fillRect/>
            </a:stretch>
          </p:blipFill>
          <p:spPr bwMode="auto">
            <a:xfrm>
              <a:off x="6264930" y="1567543"/>
              <a:ext cx="725751" cy="966651"/>
            </a:xfrm>
            <a:prstGeom prst="rect">
              <a:avLst/>
            </a:prstGeom>
            <a:noFill/>
          </p:spPr>
        </p:pic>
      </p:grpSp>
      <p:pic>
        <p:nvPicPr>
          <p:cNvPr id="35" name="Picture 2" descr="C:\Users\davidra\Documents\ClipArtforPowerpoint\DVD_ART36\Artwork_Imagery\Shapes\Arrows\Blue Gradient Collection\arrow 0 blue arrow 2.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rot="19554430">
            <a:off x="2145728" y="3834068"/>
            <a:ext cx="598999" cy="653880"/>
          </a:xfrm>
          <a:prstGeom prst="rect">
            <a:avLst/>
          </a:prstGeom>
          <a:noFill/>
        </p:spPr>
      </p:pic>
      <p:pic>
        <p:nvPicPr>
          <p:cNvPr id="36" name="Picture 2" descr="C:\Users\davidra\Documents\ClipArtforPowerpoint\DVD_ART36\Artwork_Imagery\Shapes\Arrows\Blue Gradient Collection\arrow 0 blue arrow 2.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rot="2142517">
            <a:off x="2067351" y="4278207"/>
            <a:ext cx="598999" cy="653880"/>
          </a:xfrm>
          <a:prstGeom prst="rect">
            <a:avLst/>
          </a:prstGeom>
          <a:noFill/>
        </p:spPr>
      </p:pic>
      <p:graphicFrame>
        <p:nvGraphicFramePr>
          <p:cNvPr id="28" name="Diagram 27"/>
          <p:cNvGraphicFramePr/>
          <p:nvPr>
            <p:extLst>
              <p:ext uri="{D42A27DB-BD31-4B8C-83A1-F6EECF244321}">
                <p14:modId xmlns:p14="http://schemas.microsoft.com/office/powerpoint/2010/main" val="112846527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98041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0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000"/>
                                        <p:tgtEl>
                                          <p:spTgt spid="36"/>
                                        </p:tgtEl>
                                      </p:cBhvr>
                                    </p:animEffect>
                                  </p:childTnLst>
                                </p:cTn>
                              </p:par>
                              <p:par>
                                <p:cTn id="27" presetID="56" presetClass="path" presetSubtype="0" accel="50000" decel="50000" fill="hold" nodeType="withEffect">
                                  <p:stCondLst>
                                    <p:cond delay="0"/>
                                  </p:stCondLst>
                                  <p:childTnLst>
                                    <p:animMotion origin="layout" path="M -0.03113 0.02269 L 0.24424 -0.22824 " pathEditMode="relative" rAng="0" ptsTypes="AA">
                                      <p:cBhvr>
                                        <p:cTn id="28" dur="2000" fill="hold"/>
                                        <p:tgtEl>
                                          <p:spTgt spid="35"/>
                                        </p:tgtEl>
                                        <p:attrNameLst>
                                          <p:attrName>ppt_x</p:attrName>
                                          <p:attrName>ppt_y</p:attrName>
                                        </p:attrNameLst>
                                      </p:cBhvr>
                                      <p:rCtr x="13800" y="-12500"/>
                                    </p:animMotion>
                                  </p:childTnLst>
                                </p:cTn>
                              </p:par>
                              <p:par>
                                <p:cTn id="29" presetID="56" presetClass="path" presetSubtype="0" accel="50000" decel="50000" fill="hold" nodeType="withEffect">
                                  <p:stCondLst>
                                    <p:cond delay="0"/>
                                  </p:stCondLst>
                                  <p:childTnLst>
                                    <p:animMotion origin="layout" path="M -3.87E-6 3.47826E-6 L 0.26456 0.21924 " pathEditMode="relative" rAng="0" ptsTypes="AA">
                                      <p:cBhvr>
                                        <p:cTn id="30" dur="2000" fill="hold"/>
                                        <p:tgtEl>
                                          <p:spTgt spid="36"/>
                                        </p:tgtEl>
                                        <p:attrNameLst>
                                          <p:attrName>ppt_x</p:attrName>
                                          <p:attrName>ppt_y</p:attrName>
                                        </p:attrNameLst>
                                      </p:cBhvr>
                                      <p:rCtr x="13200" y="11000"/>
                                    </p:animMotion>
                                  </p:childTnLst>
                                </p:cTn>
                              </p:par>
                              <p:par>
                                <p:cTn id="31" presetID="10" presetClass="exit" presetSubtype="0" fill="hold" nodeType="withEffect">
                                  <p:stCondLst>
                                    <p:cond delay="0"/>
                                  </p:stCondLst>
                                  <p:childTnLst>
                                    <p:animEffect transition="out" filter="fade">
                                      <p:cBhvr>
                                        <p:cTn id="32" dur="2000"/>
                                        <p:tgtEl>
                                          <p:spTgt spid="35"/>
                                        </p:tgtEl>
                                      </p:cBhvr>
                                    </p:animEffect>
                                    <p:set>
                                      <p:cBhvr>
                                        <p:cTn id="33" dur="1" fill="hold">
                                          <p:stCondLst>
                                            <p:cond delay="1999"/>
                                          </p:stCondLst>
                                        </p:cTn>
                                        <p:tgtEl>
                                          <p:spTgt spid="3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36"/>
                                        </p:tgtEl>
                                      </p:cBhvr>
                                    </p:animEffect>
                                    <p:set>
                                      <p:cBhvr>
                                        <p:cTn id="36"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507868" y="230191"/>
            <a:ext cx="11173090" cy="1107996"/>
          </a:xfrm>
        </p:spPr>
        <p:txBody>
          <a:bodyPr/>
          <a:lstStyle/>
          <a:p>
            <a:r>
              <a:rPr sz="4000" dirty="0" smtClean="0"/>
              <a:t>Segmentation </a:t>
            </a:r>
            <a:r>
              <a:rPr sz="4000" dirty="0"/>
              <a:t>using </a:t>
            </a:r>
            <a:r>
              <a:rPr sz="4000" dirty="0" smtClean="0"/>
              <a:t>Role </a:t>
            </a:r>
            <a:r>
              <a:rPr sz="4000" dirty="0"/>
              <a:t>Based </a:t>
            </a:r>
            <a:r>
              <a:rPr sz="4000" dirty="0" smtClean="0"/>
              <a:t>Administration</a:t>
            </a:r>
            <a:r>
              <a:rPr lang="en-US" sz="4000" dirty="0" smtClean="0"/>
              <a:t> </a:t>
            </a:r>
            <a:r>
              <a:rPr lang="en-US" sz="3200" dirty="0">
                <a:solidFill>
                  <a:schemeClr val="accent1"/>
                </a:solidFill>
              </a:rPr>
              <a:t>Configuration Manager 2012</a:t>
            </a:r>
            <a:r>
              <a:rPr lang="en-US" sz="4000" dirty="0"/>
              <a:t> </a:t>
            </a:r>
          </a:p>
        </p:txBody>
      </p:sp>
      <p:sp>
        <p:nvSpPr>
          <p:cNvPr id="25" name="TextBox 24"/>
          <p:cNvSpPr txBox="1"/>
          <p:nvPr/>
        </p:nvSpPr>
        <p:spPr>
          <a:xfrm>
            <a:off x="6458880" y="4312729"/>
            <a:ext cx="4841043" cy="584775"/>
          </a:xfrm>
          <a:prstGeom prst="rect">
            <a:avLst/>
          </a:prstGeom>
          <a:noFill/>
        </p:spPr>
        <p:txBody>
          <a:bodyPr wrap="square" rtlCol="0">
            <a:spAutoFit/>
          </a:bodyPr>
          <a:lstStyle/>
          <a:p>
            <a:pPr indent="-285750">
              <a:buFont typeface="Arial" pitchFamily="34" charset="0"/>
              <a:buChar char="•"/>
            </a:pPr>
            <a:r>
              <a:rPr lang="en-US" sz="1600" dirty="0" smtClean="0"/>
              <a:t>French collection(s)</a:t>
            </a:r>
          </a:p>
          <a:p>
            <a:pPr indent="-285750">
              <a:buFont typeface="Arial" pitchFamily="34" charset="0"/>
              <a:buChar char="•"/>
            </a:pPr>
            <a:r>
              <a:rPr lang="en-US" sz="1600" dirty="0" smtClean="0"/>
              <a:t>Create deployment for French collection(s</a:t>
            </a:r>
            <a:r>
              <a:rPr lang="en-US" sz="1600" dirty="0"/>
              <a:t>)</a:t>
            </a:r>
          </a:p>
        </p:txBody>
      </p:sp>
      <p:sp>
        <p:nvSpPr>
          <p:cNvPr id="27" name="TextBox 26"/>
          <p:cNvSpPr txBox="1"/>
          <p:nvPr/>
        </p:nvSpPr>
        <p:spPr>
          <a:xfrm>
            <a:off x="6464014" y="4311163"/>
            <a:ext cx="4655762" cy="584775"/>
          </a:xfrm>
          <a:prstGeom prst="rect">
            <a:avLst/>
          </a:prstGeom>
          <a:noFill/>
        </p:spPr>
        <p:txBody>
          <a:bodyPr wrap="square" rtlCol="0">
            <a:spAutoFit/>
          </a:bodyPr>
          <a:lstStyle/>
          <a:p>
            <a:pPr>
              <a:buFont typeface="Arial" pitchFamily="34" charset="0"/>
              <a:buChar char="•"/>
            </a:pPr>
            <a:r>
              <a:rPr lang="en-US" sz="1600" dirty="0"/>
              <a:t>English collection(s)</a:t>
            </a:r>
          </a:p>
          <a:p>
            <a:pPr>
              <a:buFont typeface="Arial" pitchFamily="34" charset="0"/>
              <a:buChar char="•"/>
            </a:pPr>
            <a:r>
              <a:rPr lang="en-US" sz="1600" dirty="0"/>
              <a:t>Create deployment for English collection(s)</a:t>
            </a:r>
          </a:p>
        </p:txBody>
      </p:sp>
      <p:cxnSp>
        <p:nvCxnSpPr>
          <p:cNvPr id="28" name="Straight Arrow Connector 27"/>
          <p:cNvCxnSpPr/>
          <p:nvPr/>
        </p:nvCxnSpPr>
        <p:spPr>
          <a:xfrm flipV="1">
            <a:off x="3404966" y="3657600"/>
            <a:ext cx="3653764" cy="39757"/>
          </a:xfrm>
          <a:prstGeom prst="straightConnector1">
            <a:avLst/>
          </a:prstGeom>
          <a:ln w="60325">
            <a:solidFill>
              <a:schemeClr val="tx1">
                <a:lumMod val="75000"/>
                <a:lumOff val="25000"/>
                <a:alpha val="71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9113" y="1907703"/>
            <a:ext cx="9092036" cy="369332"/>
          </a:xfrm>
          <a:prstGeom prst="rect">
            <a:avLst/>
          </a:prstGeom>
          <a:noFill/>
        </p:spPr>
        <p:txBody>
          <a:bodyPr wrap="square" rtlCol="0">
            <a:spAutoFit/>
          </a:bodyPr>
          <a:lstStyle/>
          <a:p>
            <a:r>
              <a:rPr lang="en-US" dirty="0"/>
              <a:t>Meg wishes to distribute an application to all of her EMEA users in the West region</a:t>
            </a:r>
          </a:p>
        </p:txBody>
      </p:sp>
      <p:grpSp>
        <p:nvGrpSpPr>
          <p:cNvPr id="2" name="Group 37"/>
          <p:cNvGrpSpPr/>
          <p:nvPr/>
        </p:nvGrpSpPr>
        <p:grpSpPr>
          <a:xfrm>
            <a:off x="1810182" y="3360093"/>
            <a:ext cx="2234618" cy="1491882"/>
            <a:chOff x="406294" y="3360093"/>
            <a:chExt cx="2234618" cy="1491882"/>
          </a:xfrm>
        </p:grpSpPr>
        <p:sp>
          <p:nvSpPr>
            <p:cNvPr id="20" name="TextBox 19"/>
            <p:cNvSpPr txBox="1"/>
            <p:nvPr/>
          </p:nvSpPr>
          <p:spPr>
            <a:xfrm>
              <a:off x="406294" y="4267200"/>
              <a:ext cx="2234618" cy="584775"/>
            </a:xfrm>
            <a:prstGeom prst="rect">
              <a:avLst/>
            </a:prstGeom>
            <a:noFill/>
          </p:spPr>
          <p:txBody>
            <a:bodyPr wrap="square" rtlCol="0">
              <a:spAutoFit/>
            </a:bodyPr>
            <a:lstStyle/>
            <a:p>
              <a:pPr algn="ctr"/>
              <a:r>
                <a:rPr lang="en-US" sz="1600" dirty="0"/>
                <a:t>Meg Collins</a:t>
              </a:r>
            </a:p>
            <a:p>
              <a:pPr algn="ctr"/>
              <a:r>
                <a:rPr lang="en-US" sz="1600" dirty="0"/>
                <a:t>“Central Admin”</a:t>
              </a:r>
            </a:p>
          </p:txBody>
        </p:sp>
        <p:pic>
          <p:nvPicPr>
            <p:cNvPr id="21" name="Picture 5" descr="C:\Users\davidra\Documents\ClipArtforPowerpoint\DVD_ART36\Artwork_Imagery\Icons - Illustrations\_ WINDOWS SERVER ICONS\People\User Androgynous people person.png"/>
            <p:cNvPicPr>
              <a:picLocks noChangeAspect="1" noChangeArrowheads="1"/>
            </p:cNvPicPr>
            <p:nvPr/>
          </p:nvPicPr>
          <p:blipFill>
            <a:blip r:embed="rId3" cstate="print"/>
            <a:srcRect/>
            <a:stretch>
              <a:fillRect/>
            </a:stretch>
          </p:blipFill>
          <p:spPr bwMode="auto">
            <a:xfrm>
              <a:off x="1013694" y="3360093"/>
              <a:ext cx="1019818" cy="916632"/>
            </a:xfrm>
            <a:prstGeom prst="rect">
              <a:avLst/>
            </a:prstGeom>
            <a:noFill/>
          </p:spPr>
        </p:pic>
      </p:grpSp>
      <p:sp>
        <p:nvSpPr>
          <p:cNvPr id="16" name="Rectangle 15"/>
          <p:cNvSpPr/>
          <p:nvPr/>
        </p:nvSpPr>
        <p:spPr>
          <a:xfrm>
            <a:off x="6461224" y="4302066"/>
            <a:ext cx="3505735" cy="338554"/>
          </a:xfrm>
          <a:prstGeom prst="rect">
            <a:avLst/>
          </a:prstGeom>
        </p:spPr>
        <p:txBody>
          <a:bodyPr wrap="square">
            <a:spAutoFit/>
          </a:bodyPr>
          <a:lstStyle/>
          <a:p>
            <a:pPr>
              <a:buFont typeface="Arial" pitchFamily="34" charset="0"/>
              <a:buChar char="•"/>
            </a:pPr>
            <a:r>
              <a:rPr lang="en-US" sz="1600" dirty="0"/>
              <a:t>Create and distribute application</a:t>
            </a:r>
          </a:p>
        </p:txBody>
      </p:sp>
      <p:grpSp>
        <p:nvGrpSpPr>
          <p:cNvPr id="3" name="Group 27"/>
          <p:cNvGrpSpPr/>
          <p:nvPr/>
        </p:nvGrpSpPr>
        <p:grpSpPr>
          <a:xfrm>
            <a:off x="6930294" y="2421843"/>
            <a:ext cx="1293751" cy="2209800"/>
            <a:chOff x="2597438" y="2819400"/>
            <a:chExt cx="970566" cy="2209800"/>
          </a:xfrm>
        </p:grpSpPr>
        <p:pic>
          <p:nvPicPr>
            <p:cNvPr id="23" name="Picture 3" descr="C:\Users\stantonj.NORTHAMERICA\AppData\Local\Microsoft\Windows\Temporary Internet Files\Content.IE5\S4EILYXV\MCj04352420000[1].png"/>
            <p:cNvPicPr>
              <a:picLocks noChangeAspect="1" noChangeArrowheads="1"/>
            </p:cNvPicPr>
            <p:nvPr/>
          </p:nvPicPr>
          <p:blipFill>
            <a:blip r:embed="rId4" cstate="print"/>
            <a:srcRect/>
            <a:stretch>
              <a:fillRect/>
            </a:stretch>
          </p:blipFill>
          <p:spPr bwMode="auto">
            <a:xfrm>
              <a:off x="2743200" y="3581400"/>
              <a:ext cx="731740" cy="1447800"/>
            </a:xfrm>
            <a:prstGeom prst="rect">
              <a:avLst/>
            </a:prstGeom>
            <a:noFill/>
          </p:spPr>
        </p:pic>
        <p:sp>
          <p:nvSpPr>
            <p:cNvPr id="24" name="Rectangle 23"/>
            <p:cNvSpPr/>
            <p:nvPr/>
          </p:nvSpPr>
          <p:spPr>
            <a:xfrm>
              <a:off x="2597438" y="2819400"/>
              <a:ext cx="970566" cy="646331"/>
            </a:xfrm>
            <a:prstGeom prst="rect">
              <a:avLst/>
            </a:prstGeom>
          </p:spPr>
          <p:txBody>
            <a:bodyPr wrap="none">
              <a:spAutoFit/>
            </a:bodyPr>
            <a:lstStyle/>
            <a:p>
              <a:pPr algn="ctr"/>
              <a:r>
                <a:rPr lang="en-US" dirty="0"/>
                <a:t>Central</a:t>
              </a:r>
            </a:p>
            <a:p>
              <a:pPr algn="ctr"/>
              <a:r>
                <a:rPr lang="en-US" dirty="0"/>
                <a:t>Admin Site</a:t>
              </a:r>
            </a:p>
          </p:txBody>
        </p:sp>
      </p:grpSp>
      <p:grpSp>
        <p:nvGrpSpPr>
          <p:cNvPr id="4" name="Group 52"/>
          <p:cNvGrpSpPr/>
          <p:nvPr/>
        </p:nvGrpSpPr>
        <p:grpSpPr>
          <a:xfrm>
            <a:off x="2163876" y="3362418"/>
            <a:ext cx="3064172" cy="1050912"/>
            <a:chOff x="2534195" y="2325188"/>
            <a:chExt cx="3064173" cy="1050912"/>
          </a:xfrm>
        </p:grpSpPr>
        <p:sp>
          <p:nvSpPr>
            <p:cNvPr id="26" name="TextBox 25"/>
            <p:cNvSpPr txBox="1"/>
            <p:nvPr/>
          </p:nvSpPr>
          <p:spPr>
            <a:xfrm>
              <a:off x="3363750" y="2721578"/>
              <a:ext cx="2234618" cy="584775"/>
            </a:xfrm>
            <a:prstGeom prst="rect">
              <a:avLst/>
            </a:prstGeom>
            <a:noFill/>
          </p:spPr>
          <p:txBody>
            <a:bodyPr wrap="square" rtlCol="0">
              <a:spAutoFit/>
            </a:bodyPr>
            <a:lstStyle/>
            <a:p>
              <a:pPr algn="ctr"/>
              <a:r>
                <a:rPr lang="en-US" sz="1600" dirty="0"/>
                <a:t>Louis</a:t>
              </a:r>
            </a:p>
            <a:p>
              <a:pPr algn="ctr"/>
              <a:r>
                <a:rPr lang="en-US" sz="1600" dirty="0"/>
                <a:t>“French Admin”</a:t>
              </a:r>
            </a:p>
          </p:txBody>
        </p:sp>
        <p:pic>
          <p:nvPicPr>
            <p:cNvPr id="52" name="Picture 6" descr="E:\slides\icons\_XML ICONS\user business man people person.png"/>
            <p:cNvPicPr>
              <a:picLocks noChangeAspect="1" noChangeArrowheads="1"/>
            </p:cNvPicPr>
            <p:nvPr/>
          </p:nvPicPr>
          <p:blipFill>
            <a:blip r:embed="rId5" cstate="print"/>
            <a:srcRect/>
            <a:stretch>
              <a:fillRect/>
            </a:stretch>
          </p:blipFill>
          <p:spPr bwMode="auto">
            <a:xfrm>
              <a:off x="2534195" y="2325188"/>
              <a:ext cx="888274" cy="1050912"/>
            </a:xfrm>
            <a:prstGeom prst="rect">
              <a:avLst/>
            </a:prstGeom>
            <a:noFill/>
          </p:spPr>
        </p:pic>
      </p:grpSp>
      <p:grpSp>
        <p:nvGrpSpPr>
          <p:cNvPr id="5" name="Group 54"/>
          <p:cNvGrpSpPr/>
          <p:nvPr/>
        </p:nvGrpSpPr>
        <p:grpSpPr>
          <a:xfrm>
            <a:off x="1942061" y="3335651"/>
            <a:ext cx="3277714" cy="1137846"/>
            <a:chOff x="-321638" y="2093705"/>
            <a:chExt cx="3277715" cy="1137846"/>
          </a:xfrm>
        </p:grpSpPr>
        <p:sp>
          <p:nvSpPr>
            <p:cNvPr id="29" name="TextBox 28"/>
            <p:cNvSpPr txBox="1"/>
            <p:nvPr/>
          </p:nvSpPr>
          <p:spPr>
            <a:xfrm>
              <a:off x="721459" y="2520540"/>
              <a:ext cx="2234618" cy="584775"/>
            </a:xfrm>
            <a:prstGeom prst="rect">
              <a:avLst/>
            </a:prstGeom>
            <a:noFill/>
          </p:spPr>
          <p:txBody>
            <a:bodyPr wrap="square" rtlCol="0">
              <a:spAutoFit/>
            </a:bodyPr>
            <a:lstStyle/>
            <a:p>
              <a:pPr algn="ctr"/>
              <a:r>
                <a:rPr lang="en-US" sz="1600" dirty="0"/>
                <a:t>Anthony</a:t>
              </a:r>
            </a:p>
            <a:p>
              <a:pPr algn="ctr"/>
              <a:r>
                <a:rPr lang="en-US" sz="1600" dirty="0"/>
                <a:t>“English Admin”</a:t>
              </a:r>
            </a:p>
          </p:txBody>
        </p:sp>
        <p:pic>
          <p:nvPicPr>
            <p:cNvPr id="54" name="Picture 10" descr="C:\Users\davidra\Documents\ClipArtforPowerpoint\DVD_ART36\Artwork_Imagery\Icons - Illustrations\_ VISTA STYLE\elementary school student.png"/>
            <p:cNvPicPr>
              <a:picLocks noChangeAspect="1" noChangeArrowheads="1"/>
            </p:cNvPicPr>
            <p:nvPr/>
          </p:nvPicPr>
          <p:blipFill>
            <a:blip r:embed="rId6" cstate="print"/>
            <a:srcRect/>
            <a:stretch>
              <a:fillRect/>
            </a:stretch>
          </p:blipFill>
          <p:spPr bwMode="auto">
            <a:xfrm>
              <a:off x="-321638" y="2093705"/>
              <a:ext cx="1516731" cy="1137846"/>
            </a:xfrm>
            <a:prstGeom prst="rect">
              <a:avLst/>
            </a:prstGeom>
            <a:noFill/>
          </p:spPr>
        </p:pic>
      </p:grpSp>
      <p:graphicFrame>
        <p:nvGraphicFramePr>
          <p:cNvPr id="22" name="Diagram 21"/>
          <p:cNvGraphicFramePr/>
          <p:nvPr>
            <p:extLst>
              <p:ext uri="{D42A27DB-BD31-4B8C-83A1-F6EECF244321}">
                <p14:modId xmlns:p14="http://schemas.microsoft.com/office/powerpoint/2010/main" val="112846527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29761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22" presetClass="exit" presetSubtype="4" fill="hold" grpId="0" nodeType="withEffect">
                                  <p:stCondLst>
                                    <p:cond delay="0"/>
                                  </p:stCondLst>
                                  <p:childTnLst>
                                    <p:animEffect transition="out" filter="wipe(down)">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down)">
                                      <p:cBhvr>
                                        <p:cTn id="46" dur="500"/>
                                        <p:tgtEl>
                                          <p:spTgt spid="27">
                                            <p:txEl>
                                              <p:pRg st="0" end="0"/>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xEl>
                                              <p:pRg st="1" end="1"/>
                                            </p:txEl>
                                          </p:spTgt>
                                        </p:tgtEl>
                                        <p:attrNameLst>
                                          <p:attrName>style.visibility</p:attrName>
                                        </p:attrNameLst>
                                      </p:cBhvr>
                                      <p:to>
                                        <p:strVal val="visible"/>
                                      </p:to>
                                    </p:set>
                                    <p:animEffect transition="in" filter="wipe(down)">
                                      <p:cBhvr>
                                        <p:cTn id="49"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build="allAtOnce"/>
      <p:bldP spid="16" grpId="0"/>
      <p:bldP spid="1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0969943" cy="664797"/>
          </a:xfrm>
        </p:spPr>
        <p:txBody>
          <a:bodyPr/>
          <a:lstStyle/>
          <a:p>
            <a:r>
              <a:rPr lang="en-US" smtClean="0"/>
              <a:t>Collection Limiting</a:t>
            </a:r>
            <a:endParaRPr lang="en-US" dirty="0"/>
          </a:p>
        </p:txBody>
      </p:sp>
      <p:sp>
        <p:nvSpPr>
          <p:cNvPr id="6" name="Freeform 5"/>
          <p:cNvSpPr/>
          <p:nvPr/>
        </p:nvSpPr>
        <p:spPr>
          <a:xfrm>
            <a:off x="9135500" y="2287806"/>
            <a:ext cx="1175460" cy="202018"/>
          </a:xfrm>
          <a:custGeom>
            <a:avLst/>
            <a:gdLst/>
            <a:ahLst/>
            <a:cxnLst/>
            <a:rect l="0" t="0" r="0" b="0"/>
            <a:pathLst>
              <a:path>
                <a:moveTo>
                  <a:pt x="0" y="0"/>
                </a:moveTo>
                <a:lnTo>
                  <a:pt x="0" y="101810"/>
                </a:lnTo>
                <a:lnTo>
                  <a:pt x="881825" y="101810"/>
                </a:lnTo>
                <a:lnTo>
                  <a:pt x="881825" y="2020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7960038" y="3131153"/>
            <a:ext cx="1175460" cy="202018"/>
          </a:xfrm>
          <a:custGeom>
            <a:avLst/>
            <a:gdLst/>
            <a:ahLst/>
            <a:cxnLst/>
            <a:rect l="0" t="0" r="0" b="0"/>
            <a:pathLst>
              <a:path>
                <a:moveTo>
                  <a:pt x="0" y="0"/>
                </a:moveTo>
                <a:lnTo>
                  <a:pt x="0" y="101810"/>
                </a:lnTo>
                <a:lnTo>
                  <a:pt x="881825" y="101810"/>
                </a:lnTo>
                <a:lnTo>
                  <a:pt x="881825" y="2020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784576" y="3131153"/>
            <a:ext cx="1175460" cy="202018"/>
          </a:xfrm>
          <a:custGeom>
            <a:avLst/>
            <a:gdLst/>
            <a:ahLst/>
            <a:cxnLst/>
            <a:rect l="0" t="0" r="0" b="0"/>
            <a:pathLst>
              <a:path>
                <a:moveTo>
                  <a:pt x="881825" y="0"/>
                </a:moveTo>
                <a:lnTo>
                  <a:pt x="881825" y="101810"/>
                </a:lnTo>
                <a:lnTo>
                  <a:pt x="0" y="101810"/>
                </a:lnTo>
                <a:lnTo>
                  <a:pt x="0" y="2020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7960038" y="2287806"/>
            <a:ext cx="1175460" cy="202018"/>
          </a:xfrm>
          <a:custGeom>
            <a:avLst/>
            <a:gdLst/>
            <a:ahLst/>
            <a:cxnLst/>
            <a:rect l="0" t="0" r="0" b="0"/>
            <a:pathLst>
              <a:path>
                <a:moveTo>
                  <a:pt x="881825" y="0"/>
                </a:moveTo>
                <a:lnTo>
                  <a:pt x="881825" y="101810"/>
                </a:lnTo>
                <a:lnTo>
                  <a:pt x="0" y="101810"/>
                </a:lnTo>
                <a:lnTo>
                  <a:pt x="0" y="2020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Oval 12"/>
          <p:cNvSpPr/>
          <p:nvPr/>
        </p:nvSpPr>
        <p:spPr>
          <a:xfrm>
            <a:off x="8708059" y="1646480"/>
            <a:ext cx="854880" cy="6413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9562939" y="1644876"/>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All Systems</a:t>
            </a:r>
            <a:endParaRPr lang="en-US" sz="1300" kern="1200" dirty="0"/>
          </a:p>
        </p:txBody>
      </p:sp>
      <p:sp>
        <p:nvSpPr>
          <p:cNvPr id="15" name="Oval 14"/>
          <p:cNvSpPr/>
          <p:nvPr/>
        </p:nvSpPr>
        <p:spPr>
          <a:xfrm>
            <a:off x="7532597" y="2489826"/>
            <a:ext cx="854880" cy="6413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8387478" y="2488222"/>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French Systems</a:t>
            </a:r>
            <a:endParaRPr lang="en-US" sz="1300" kern="1200" dirty="0"/>
          </a:p>
        </p:txBody>
      </p:sp>
      <p:sp>
        <p:nvSpPr>
          <p:cNvPr id="17" name="Oval 16"/>
          <p:cNvSpPr/>
          <p:nvPr/>
        </p:nvSpPr>
        <p:spPr>
          <a:xfrm>
            <a:off x="6357135" y="3333171"/>
            <a:ext cx="854880" cy="6413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7212017" y="3331569"/>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French Desktops</a:t>
            </a:r>
            <a:endParaRPr lang="en-US" sz="1300" kern="1200" dirty="0"/>
          </a:p>
        </p:txBody>
      </p:sp>
      <p:sp>
        <p:nvSpPr>
          <p:cNvPr id="19" name="Oval 18"/>
          <p:cNvSpPr/>
          <p:nvPr/>
        </p:nvSpPr>
        <p:spPr>
          <a:xfrm>
            <a:off x="8708059" y="3333171"/>
            <a:ext cx="854880" cy="641327"/>
          </a:xfrm>
          <a:prstGeom prst="ellipse">
            <a:avLst/>
          </a:prstGeom>
          <a:solidFill>
            <a:srgbClr val="268E1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9562939" y="3331569"/>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French Servers</a:t>
            </a:r>
            <a:endParaRPr lang="en-US" sz="1300" kern="1200" dirty="0"/>
          </a:p>
        </p:txBody>
      </p:sp>
      <p:sp>
        <p:nvSpPr>
          <p:cNvPr id="21" name="Oval 20"/>
          <p:cNvSpPr/>
          <p:nvPr/>
        </p:nvSpPr>
        <p:spPr>
          <a:xfrm>
            <a:off x="9883519" y="2489826"/>
            <a:ext cx="854880" cy="6413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1"/>
          <p:cNvSpPr/>
          <p:nvPr/>
        </p:nvSpPr>
        <p:spPr>
          <a:xfrm>
            <a:off x="10738401" y="2488222"/>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English Systems</a:t>
            </a:r>
            <a:endParaRPr lang="en-US" sz="1300" kern="1200" dirty="0"/>
          </a:p>
        </p:txBody>
      </p:sp>
      <p:sp>
        <p:nvSpPr>
          <p:cNvPr id="7" name="TextBox 6"/>
          <p:cNvSpPr txBox="1"/>
          <p:nvPr/>
        </p:nvSpPr>
        <p:spPr>
          <a:xfrm>
            <a:off x="1390892" y="1303319"/>
            <a:ext cx="4741610" cy="830997"/>
          </a:xfrm>
          <a:prstGeom prst="rect">
            <a:avLst/>
          </a:prstGeom>
          <a:noFill/>
        </p:spPr>
        <p:txBody>
          <a:bodyPr wrap="square" rtlCol="0">
            <a:spAutoFit/>
          </a:bodyPr>
          <a:lstStyle/>
          <a:p>
            <a:pPr marL="285750" indent="-285750">
              <a:buFont typeface="Arial" pitchFamily="34" charset="0"/>
              <a:buChar char="•"/>
            </a:pPr>
            <a:r>
              <a:rPr lang="en-US" sz="2400" dirty="0"/>
              <a:t>Meg gives </a:t>
            </a:r>
            <a:r>
              <a:rPr lang="en-US" sz="2400"/>
              <a:t>Louis permissions </a:t>
            </a:r>
            <a:r>
              <a:rPr lang="en-US" sz="2400" smtClean="0"/>
              <a:t>to </a:t>
            </a:r>
            <a:r>
              <a:rPr lang="en-US" sz="2400" dirty="0"/>
              <a:t>“French Systems”</a:t>
            </a:r>
          </a:p>
        </p:txBody>
      </p:sp>
      <p:sp>
        <p:nvSpPr>
          <p:cNvPr id="9" name="TextBox 8"/>
          <p:cNvSpPr txBox="1"/>
          <p:nvPr/>
        </p:nvSpPr>
        <p:spPr>
          <a:xfrm>
            <a:off x="1318793" y="2438401"/>
            <a:ext cx="4813710" cy="4154984"/>
          </a:xfrm>
          <a:prstGeom prst="rect">
            <a:avLst/>
          </a:prstGeom>
          <a:noFill/>
        </p:spPr>
        <p:txBody>
          <a:bodyPr wrap="square" rtlCol="0">
            <a:spAutoFit/>
          </a:bodyPr>
          <a:lstStyle/>
          <a:p>
            <a:r>
              <a:rPr lang="en-US" sz="2400" dirty="0"/>
              <a:t>Louis </a:t>
            </a:r>
            <a:endParaRPr lang="en-US" sz="2400" dirty="0" smtClean="0"/>
          </a:p>
          <a:p>
            <a:pPr marL="285750" lvl="0" indent="-285750">
              <a:buFont typeface="Arial" pitchFamily="34" charset="0"/>
              <a:buChar char="•"/>
            </a:pPr>
            <a:r>
              <a:rPr lang="en-US" sz="2400" dirty="0" smtClean="0"/>
              <a:t>can </a:t>
            </a:r>
            <a:r>
              <a:rPr lang="en-US" sz="2400" b="1" dirty="0" smtClean="0"/>
              <a:t>read</a:t>
            </a:r>
            <a:r>
              <a:rPr lang="en-US" sz="2400" dirty="0" smtClean="0"/>
              <a:t> </a:t>
            </a:r>
            <a:r>
              <a:rPr lang="en-US" sz="2400" i="1" dirty="0" smtClean="0"/>
              <a:t>French Systems </a:t>
            </a:r>
            <a:r>
              <a:rPr lang="en-US" sz="2400" dirty="0" smtClean="0"/>
              <a:t>and all collections limited to </a:t>
            </a:r>
            <a:r>
              <a:rPr lang="en-US" sz="2400" i="1" dirty="0"/>
              <a:t>French Systems </a:t>
            </a:r>
            <a:endParaRPr lang="en-US" sz="2400" i="1" dirty="0" smtClean="0"/>
          </a:p>
          <a:p>
            <a:pPr marL="285750" indent="-285750">
              <a:buFont typeface="Arial" pitchFamily="34" charset="0"/>
              <a:buChar char="•"/>
            </a:pPr>
            <a:r>
              <a:rPr lang="en-US" sz="2400" dirty="0" smtClean="0"/>
              <a:t>cannot </a:t>
            </a:r>
            <a:r>
              <a:rPr lang="en-US" sz="2400" dirty="0"/>
              <a:t>see </a:t>
            </a:r>
            <a:r>
              <a:rPr lang="en-US" sz="2400" i="1" dirty="0" smtClean="0"/>
              <a:t>All Systems </a:t>
            </a:r>
            <a:r>
              <a:rPr lang="en-US" sz="2400" dirty="0"/>
              <a:t>and </a:t>
            </a:r>
            <a:r>
              <a:rPr lang="en-US" sz="2400" i="1" dirty="0" smtClean="0"/>
              <a:t>English Systems</a:t>
            </a:r>
          </a:p>
          <a:p>
            <a:pPr marL="285750" indent="-285750">
              <a:buFont typeface="Arial" pitchFamily="34" charset="0"/>
              <a:buChar char="•"/>
            </a:pPr>
            <a:r>
              <a:rPr lang="en-US" sz="2400" dirty="0" smtClean="0"/>
              <a:t>can </a:t>
            </a:r>
            <a:r>
              <a:rPr lang="en-US" sz="2400" b="1" dirty="0" smtClean="0"/>
              <a:t>modify</a:t>
            </a:r>
            <a:r>
              <a:rPr lang="en-US" sz="2400" dirty="0" smtClean="0"/>
              <a:t> and </a:t>
            </a:r>
            <a:r>
              <a:rPr lang="en-US" sz="2400" b="1" dirty="0" smtClean="0"/>
              <a:t>delete</a:t>
            </a:r>
            <a:r>
              <a:rPr lang="en-US" sz="2400" dirty="0" smtClean="0"/>
              <a:t> </a:t>
            </a:r>
            <a:r>
              <a:rPr lang="en-US" sz="2400" i="1" dirty="0" smtClean="0"/>
              <a:t>French Desktops</a:t>
            </a:r>
            <a:endParaRPr lang="en-US" sz="2400" dirty="0" smtClean="0"/>
          </a:p>
          <a:p>
            <a:pPr marL="285750" indent="-285750">
              <a:buFont typeface="Arial" pitchFamily="34" charset="0"/>
              <a:buChar char="•"/>
            </a:pPr>
            <a:r>
              <a:rPr lang="en-US" sz="2400" dirty="0" smtClean="0"/>
              <a:t>can </a:t>
            </a:r>
            <a:r>
              <a:rPr lang="en-US" sz="2400" b="1" dirty="0" smtClean="0"/>
              <a:t>create</a:t>
            </a:r>
            <a:r>
              <a:rPr lang="en-US" sz="2400" dirty="0" smtClean="0"/>
              <a:t> new collections limited to </a:t>
            </a:r>
            <a:r>
              <a:rPr lang="en-US" sz="2400" i="1" dirty="0" smtClean="0"/>
              <a:t>French Systems </a:t>
            </a:r>
            <a:r>
              <a:rPr lang="en-US" sz="2400" dirty="0" smtClean="0"/>
              <a:t>or </a:t>
            </a:r>
            <a:r>
              <a:rPr lang="en-US" sz="2400" i="1" dirty="0" smtClean="0"/>
              <a:t>French Desktops</a:t>
            </a:r>
          </a:p>
        </p:txBody>
      </p:sp>
      <p:pic>
        <p:nvPicPr>
          <p:cNvPr id="24" name="Picture 5" descr="C:\Users\davidra\Documents\ClipArtforPowerpoint\DVD_ART36\Artwork_Imagery\Icons - Illustrations\_ WINDOWS SERVER ICONS\People\User Androgynous people person.png"/>
          <p:cNvPicPr>
            <a:picLocks noChangeAspect="1" noChangeArrowheads="1"/>
          </p:cNvPicPr>
          <p:nvPr/>
        </p:nvPicPr>
        <p:blipFill>
          <a:blip r:embed="rId3" cstate="print"/>
          <a:srcRect/>
          <a:stretch>
            <a:fillRect/>
          </a:stretch>
        </p:blipFill>
        <p:spPr bwMode="auto">
          <a:xfrm>
            <a:off x="478001" y="1303319"/>
            <a:ext cx="1019818" cy="916632"/>
          </a:xfrm>
          <a:prstGeom prst="rect">
            <a:avLst/>
          </a:prstGeom>
          <a:noFill/>
        </p:spPr>
      </p:pic>
      <p:pic>
        <p:nvPicPr>
          <p:cNvPr id="25" name="Picture 6" descr="E:\slides\icons\_XML ICONS\user business man people person.png"/>
          <p:cNvPicPr>
            <a:picLocks noChangeAspect="1" noChangeArrowheads="1"/>
          </p:cNvPicPr>
          <p:nvPr/>
        </p:nvPicPr>
        <p:blipFill>
          <a:blip r:embed="rId4" cstate="print"/>
          <a:srcRect/>
          <a:stretch>
            <a:fillRect/>
          </a:stretch>
        </p:blipFill>
        <p:spPr bwMode="auto">
          <a:xfrm>
            <a:off x="478001" y="2603672"/>
            <a:ext cx="725751" cy="966651"/>
          </a:xfrm>
          <a:prstGeom prst="rect">
            <a:avLst/>
          </a:prstGeom>
          <a:noFill/>
        </p:spPr>
      </p:pic>
      <p:pic>
        <p:nvPicPr>
          <p:cNvPr id="26" name="Picture 6" descr="E:\slides\icons\_XML ICONS\user business man people person.png"/>
          <p:cNvPicPr>
            <a:picLocks noChangeAspect="1" noChangeArrowheads="1"/>
          </p:cNvPicPr>
          <p:nvPr/>
        </p:nvPicPr>
        <p:blipFill>
          <a:blip r:embed="rId4" cstate="print"/>
          <a:srcRect/>
          <a:stretch>
            <a:fillRect/>
          </a:stretch>
        </p:blipFill>
        <p:spPr bwMode="auto">
          <a:xfrm>
            <a:off x="7754854" y="2550077"/>
            <a:ext cx="410367" cy="546581"/>
          </a:xfrm>
          <a:prstGeom prst="rect">
            <a:avLst/>
          </a:prstGeom>
          <a:noFill/>
        </p:spPr>
      </p:pic>
      <p:graphicFrame>
        <p:nvGraphicFramePr>
          <p:cNvPr id="23" name="Diagram 22"/>
          <p:cNvGraphicFramePr/>
          <p:nvPr>
            <p:extLst>
              <p:ext uri="{D42A27DB-BD31-4B8C-83A1-F6EECF244321}">
                <p14:modId xmlns:p14="http://schemas.microsoft.com/office/powerpoint/2010/main" val="112846527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7559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par>
                                <p:cTn id="18" presetID="19" presetClass="emph" presetSubtype="0" fill="hold" nodeType="withEffect">
                                  <p:stCondLst>
                                    <p:cond delay="0"/>
                                  </p:stCondLst>
                                  <p:childTnLst>
                                    <p:animClr clrSpc="rgb" dir="cw">
                                      <p:cBhvr override="childStyle">
                                        <p:cTn id="19" dur="500" fill="hold"/>
                                        <p:tgtEl>
                                          <p:spTgt spid="13"/>
                                        </p:tgtEl>
                                        <p:attrNameLst>
                                          <p:attrName>style.color</p:attrName>
                                        </p:attrNameLst>
                                      </p:cBhvr>
                                      <p:to>
                                        <a:srgbClr val="7F7F7F"/>
                                      </p:to>
                                    </p:animClr>
                                    <p:animClr clrSpc="rgb" dir="cw">
                                      <p:cBhvr>
                                        <p:cTn id="20" dur="500" fill="hold"/>
                                        <p:tgtEl>
                                          <p:spTgt spid="13"/>
                                        </p:tgtEl>
                                        <p:attrNameLst>
                                          <p:attrName>fillcolor</p:attrName>
                                        </p:attrNameLst>
                                      </p:cBhvr>
                                      <p:to>
                                        <a:srgbClr val="7F7F7F"/>
                                      </p:to>
                                    </p:animClr>
                                    <p:set>
                                      <p:cBhvr>
                                        <p:cTn id="21" dur="500" fill="hold"/>
                                        <p:tgtEl>
                                          <p:spTgt spid="13"/>
                                        </p:tgtEl>
                                        <p:attrNameLst>
                                          <p:attrName>fill.type</p:attrName>
                                        </p:attrNameLst>
                                      </p:cBhvr>
                                      <p:to>
                                        <p:strVal val="solid"/>
                                      </p:to>
                                    </p:set>
                                    <p:set>
                                      <p:cBhvr>
                                        <p:cTn id="22" dur="500" fill="hold"/>
                                        <p:tgtEl>
                                          <p:spTgt spid="13"/>
                                        </p:tgtEl>
                                        <p:attrNameLst>
                                          <p:attrName>fill.on</p:attrName>
                                        </p:attrNameLst>
                                      </p:cBhvr>
                                      <p:to>
                                        <p:strVal val="true"/>
                                      </p:to>
                                    </p:set>
                                  </p:childTnLst>
                                </p:cTn>
                              </p:par>
                              <p:par>
                                <p:cTn id="23" presetID="19" presetClass="emph" presetSubtype="0" fill="hold" nodeType="withEffect">
                                  <p:stCondLst>
                                    <p:cond delay="0"/>
                                  </p:stCondLst>
                                  <p:childTnLst>
                                    <p:animClr clrSpc="rgb" dir="cw">
                                      <p:cBhvr override="childStyle">
                                        <p:cTn id="24" dur="500" fill="hold"/>
                                        <p:tgtEl>
                                          <p:spTgt spid="21"/>
                                        </p:tgtEl>
                                        <p:attrNameLst>
                                          <p:attrName>style.color</p:attrName>
                                        </p:attrNameLst>
                                      </p:cBhvr>
                                      <p:to>
                                        <a:srgbClr val="7F7F7F"/>
                                      </p:to>
                                    </p:animClr>
                                    <p:animClr clrSpc="rgb" dir="cw">
                                      <p:cBhvr>
                                        <p:cTn id="25" dur="500" fill="hold"/>
                                        <p:tgtEl>
                                          <p:spTgt spid="21"/>
                                        </p:tgtEl>
                                        <p:attrNameLst>
                                          <p:attrName>fillcolor</p:attrName>
                                        </p:attrNameLst>
                                      </p:cBhvr>
                                      <p:to>
                                        <a:srgbClr val="7F7F7F"/>
                                      </p:to>
                                    </p:animClr>
                                    <p:set>
                                      <p:cBhvr>
                                        <p:cTn id="26" dur="500" fill="hold"/>
                                        <p:tgtEl>
                                          <p:spTgt spid="21"/>
                                        </p:tgtEl>
                                        <p:attrNameLst>
                                          <p:attrName>fill.type</p:attrName>
                                        </p:attrNameLst>
                                      </p:cBhvr>
                                      <p:to>
                                        <p:strVal val="solid"/>
                                      </p:to>
                                    </p:set>
                                    <p:set>
                                      <p:cBhvr>
                                        <p:cTn id="27" dur="500" fill="hold"/>
                                        <p:tgtEl>
                                          <p:spTgt spid="21"/>
                                        </p:tgtEl>
                                        <p:attrNameLst>
                                          <p:attrName>fill.on</p:attrName>
                                        </p:attrNameLst>
                                      </p:cBhvr>
                                      <p:to>
                                        <p:strVal val="true"/>
                                      </p:to>
                                    </p:set>
                                  </p:childTnLst>
                                </p:cTn>
                              </p:par>
                              <p:par>
                                <p:cTn id="28" presetID="19" presetClass="emph" presetSubtype="0" fill="hold" nodeType="withEffect">
                                  <p:stCondLst>
                                    <p:cond delay="0"/>
                                  </p:stCondLst>
                                  <p:childTnLst>
                                    <p:animClr clrSpc="rgb" dir="cw">
                                      <p:cBhvr override="childStyle">
                                        <p:cTn id="29" dur="500" fill="hold"/>
                                        <p:tgtEl>
                                          <p:spTgt spid="15"/>
                                        </p:tgtEl>
                                        <p:attrNameLst>
                                          <p:attrName>style.color</p:attrName>
                                        </p:attrNameLst>
                                      </p:cBhvr>
                                      <p:to>
                                        <a:srgbClr val="268E1E"/>
                                      </p:to>
                                    </p:animClr>
                                    <p:animClr clrSpc="rgb" dir="cw">
                                      <p:cBhvr>
                                        <p:cTn id="30" dur="500" fill="hold"/>
                                        <p:tgtEl>
                                          <p:spTgt spid="15"/>
                                        </p:tgtEl>
                                        <p:attrNameLst>
                                          <p:attrName>fillcolor</p:attrName>
                                        </p:attrNameLst>
                                      </p:cBhvr>
                                      <p:to>
                                        <a:srgbClr val="268E1E"/>
                                      </p:to>
                                    </p:animClr>
                                    <p:set>
                                      <p:cBhvr>
                                        <p:cTn id="31" dur="500" fill="hold"/>
                                        <p:tgtEl>
                                          <p:spTgt spid="15"/>
                                        </p:tgtEl>
                                        <p:attrNameLst>
                                          <p:attrName>fill.type</p:attrName>
                                        </p:attrNameLst>
                                      </p:cBhvr>
                                      <p:to>
                                        <p:strVal val="solid"/>
                                      </p:to>
                                    </p:set>
                                    <p:set>
                                      <p:cBhvr>
                                        <p:cTn id="32" dur="500" fill="hold"/>
                                        <p:tgtEl>
                                          <p:spTgt spid="15"/>
                                        </p:tgtEl>
                                        <p:attrNameLst>
                                          <p:attrName>fill.on</p:attrName>
                                        </p:attrNameLst>
                                      </p:cBhvr>
                                      <p:to>
                                        <p:strVal val="true"/>
                                      </p:to>
                                    </p:set>
                                  </p:childTnLst>
                                </p:cTn>
                              </p:par>
                              <p:par>
                                <p:cTn id="33" presetID="19" presetClass="emph" presetSubtype="0" fill="hold" nodeType="withEffect">
                                  <p:stCondLst>
                                    <p:cond delay="0"/>
                                  </p:stCondLst>
                                  <p:childTnLst>
                                    <p:animClr clrSpc="rgb" dir="cw">
                                      <p:cBhvr override="childStyle">
                                        <p:cTn id="34" dur="500" fill="hold"/>
                                        <p:tgtEl>
                                          <p:spTgt spid="17"/>
                                        </p:tgtEl>
                                        <p:attrNameLst>
                                          <p:attrName>style.color</p:attrName>
                                        </p:attrNameLst>
                                      </p:cBhvr>
                                      <p:to>
                                        <a:srgbClr val="268E1E"/>
                                      </p:to>
                                    </p:animClr>
                                    <p:animClr clrSpc="rgb" dir="cw">
                                      <p:cBhvr>
                                        <p:cTn id="35" dur="500" fill="hold"/>
                                        <p:tgtEl>
                                          <p:spTgt spid="17"/>
                                        </p:tgtEl>
                                        <p:attrNameLst>
                                          <p:attrName>fillcolor</p:attrName>
                                        </p:attrNameLst>
                                      </p:cBhvr>
                                      <p:to>
                                        <a:srgbClr val="268E1E"/>
                                      </p:to>
                                    </p:animClr>
                                    <p:set>
                                      <p:cBhvr>
                                        <p:cTn id="36" dur="500" fill="hold"/>
                                        <p:tgtEl>
                                          <p:spTgt spid="17"/>
                                        </p:tgtEl>
                                        <p:attrNameLst>
                                          <p:attrName>fill.type</p:attrName>
                                        </p:attrNameLst>
                                      </p:cBhvr>
                                      <p:to>
                                        <p:strVal val="solid"/>
                                      </p:to>
                                    </p:set>
                                    <p:set>
                                      <p:cBhvr>
                                        <p:cTn id="37" dur="500" fill="hold"/>
                                        <p:tgtEl>
                                          <p:spTgt spid="17"/>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childTnLst>
                                </p:cTn>
                              </p:par>
                              <p:par>
                                <p:cTn id="42" presetID="1" presetClass="emph" presetSubtype="1" nodeType="withEffect">
                                  <p:stCondLst>
                                    <p:cond delay="0"/>
                                  </p:stCondLst>
                                  <p:childTnLst>
                                    <p:set>
                                      <p:cBhvr>
                                        <p:cTn id="43" dur="indefinite"/>
                                        <p:tgtEl>
                                          <p:spTgt spid="15"/>
                                        </p:tgtEl>
                                        <p:attrNameLst>
                                          <p:attrName>fillcolor</p:attrName>
                                        </p:attrNameLst>
                                      </p:cBhvr>
                                      <p:to>
                                        <p:clrVal>
                                          <a:srgbClr val="E6423E"/>
                                        </p:clrVal>
                                      </p:to>
                                    </p:set>
                                    <p:set>
                                      <p:cBhvr>
                                        <p:cTn id="44" dur="indefinite"/>
                                        <p:tgtEl>
                                          <p:spTgt spid="15"/>
                                        </p:tgtEl>
                                        <p:attrNameLst>
                                          <p:attrName>fill.type</p:attrName>
                                        </p:attrNameLst>
                                      </p:cBhvr>
                                      <p:to>
                                        <p:strVal val="solid"/>
                                      </p:to>
                                    </p:set>
                                    <p:set>
                                      <p:cBhvr>
                                        <p:cTn id="45" dur="indefinite"/>
                                        <p:tgtEl>
                                          <p:spTgt spid="15"/>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childTnLst>
                                </p:cTn>
                              </p:par>
                              <p:par>
                                <p:cTn id="50" presetID="1" presetClass="emph" presetSubtype="1" nodeType="withEffect">
                                  <p:stCondLst>
                                    <p:cond delay="0"/>
                                  </p:stCondLst>
                                  <p:childTnLst>
                                    <p:set>
                                      <p:cBhvr>
                                        <p:cTn id="51" dur="indefinite"/>
                                        <p:tgtEl>
                                          <p:spTgt spid="21"/>
                                        </p:tgtEl>
                                        <p:attrNameLst>
                                          <p:attrName>fillcolor</p:attrName>
                                        </p:attrNameLst>
                                      </p:cBhvr>
                                      <p:to>
                                        <p:clrVal>
                                          <a:srgbClr val="7F7F7F"/>
                                        </p:clrVal>
                                      </p:to>
                                    </p:set>
                                    <p:set>
                                      <p:cBhvr>
                                        <p:cTn id="52" dur="indefinite"/>
                                        <p:tgtEl>
                                          <p:spTgt spid="21"/>
                                        </p:tgtEl>
                                        <p:attrNameLst>
                                          <p:attrName>fill.type</p:attrName>
                                        </p:attrNameLst>
                                      </p:cBhvr>
                                      <p:to>
                                        <p:strVal val="solid"/>
                                      </p:to>
                                    </p:set>
                                    <p:set>
                                      <p:cBhvr>
                                        <p:cTn id="53" dur="indefinite"/>
                                        <p:tgtEl>
                                          <p:spTgt spid="21"/>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Infrastructure Promises</a:t>
            </a:r>
            <a:endParaRPr lang="en-US" dirty="0"/>
          </a:p>
        </p:txBody>
      </p:sp>
      <p:sp>
        <p:nvSpPr>
          <p:cNvPr id="3" name="Content Placeholder 2"/>
          <p:cNvSpPr>
            <a:spLocks noGrp="1"/>
          </p:cNvSpPr>
          <p:nvPr>
            <p:ph idx="1"/>
          </p:nvPr>
        </p:nvSpPr>
        <p:spPr>
          <a:xfrm>
            <a:off x="519112" y="1447799"/>
            <a:ext cx="11149013" cy="5927777"/>
          </a:xfrm>
        </p:spPr>
        <p:txBody>
          <a:bodyPr/>
          <a:lstStyle/>
          <a:p>
            <a:r>
              <a:rPr lang="en-US" sz="2400" dirty="0" smtClean="0"/>
              <a:t>Modernizing Architecture</a:t>
            </a:r>
          </a:p>
          <a:p>
            <a:pPr lvl="1"/>
            <a:r>
              <a:rPr lang="en-US" sz="2000" dirty="0" smtClean="0"/>
              <a:t>Minimizing infrastructure for remote offices</a:t>
            </a:r>
          </a:p>
          <a:p>
            <a:pPr lvl="1"/>
            <a:r>
              <a:rPr lang="en-US" sz="2000" dirty="0" smtClean="0"/>
              <a:t>Consolidating infrastructure for primary sites</a:t>
            </a:r>
          </a:p>
          <a:p>
            <a:pPr lvl="1"/>
            <a:r>
              <a:rPr lang="en-US" sz="2000" dirty="0" smtClean="0"/>
              <a:t>Scalability and Data Latency Improvements</a:t>
            </a:r>
          </a:p>
          <a:p>
            <a:pPr lvl="2"/>
            <a:r>
              <a:rPr lang="en-US" sz="1800" dirty="0" smtClean="0"/>
              <a:t>Central Administration Site is just for administration and reporting – Other work distributed to </a:t>
            </a:r>
            <a:br>
              <a:rPr lang="en-US" sz="1800" dirty="0" smtClean="0"/>
            </a:br>
            <a:r>
              <a:rPr lang="en-US" sz="1800" dirty="0" smtClean="0"/>
              <a:t>the primaries as much as possible</a:t>
            </a:r>
          </a:p>
          <a:p>
            <a:pPr lvl="2"/>
            <a:r>
              <a:rPr lang="en-US" sz="1800" dirty="0" smtClean="0"/>
              <a:t>File processing occurs once at the Primary Site and uses replication to reach other sites </a:t>
            </a:r>
            <a:br>
              <a:rPr lang="en-US" sz="1800" dirty="0" smtClean="0"/>
            </a:br>
            <a:r>
              <a:rPr lang="en-US" sz="1800" dirty="0" smtClean="0"/>
              <a:t>(no more reprocessing at each site in the hierarchy)</a:t>
            </a:r>
          </a:p>
          <a:p>
            <a:pPr lvl="2"/>
            <a:r>
              <a:rPr lang="en-US" sz="1800" dirty="0" smtClean="0"/>
              <a:t>System-generated data (HW Inventory and Status) can be configured to flow to the Central Administration Site directly</a:t>
            </a:r>
          </a:p>
          <a:p>
            <a:r>
              <a:rPr lang="en-US" sz="2400" dirty="0" smtClean="0"/>
              <a:t>Be Trustworthy</a:t>
            </a:r>
          </a:p>
          <a:p>
            <a:pPr lvl="1"/>
            <a:r>
              <a:rPr lang="en-US" sz="2000" dirty="0" smtClean="0"/>
              <a:t>Interactions with SQL DBA are consistent with Configuration Manager 2007</a:t>
            </a:r>
          </a:p>
          <a:p>
            <a:pPr lvl="1"/>
            <a:r>
              <a:rPr lang="en-US" sz="2000" dirty="0" smtClean="0"/>
              <a:t>Configuration Manager admin can monitoring and troubleshoot new replication approach independently</a:t>
            </a:r>
          </a:p>
          <a:p>
            <a:endParaRPr lang="en-US" sz="2400" dirty="0" smtClean="0"/>
          </a:p>
          <a:p>
            <a:pPr lvl="1"/>
            <a:endParaRPr lang="en-US" sz="2000" dirty="0" smtClean="0"/>
          </a:p>
          <a:p>
            <a:endParaRPr lang="en-US" sz="2400" dirty="0" smtClean="0"/>
          </a:p>
          <a:p>
            <a:endParaRPr lang="en-US" sz="2400" dirty="0"/>
          </a:p>
        </p:txBody>
      </p:sp>
      <p:graphicFrame>
        <p:nvGraphicFramePr>
          <p:cNvPr id="4" name="Diagram 3"/>
          <p:cNvGraphicFramePr/>
          <p:nvPr>
            <p:extLst>
              <p:ext uri="{D42A27DB-BD31-4B8C-83A1-F6EECF244321}">
                <p14:modId xmlns:p14="http://schemas.microsoft.com/office/powerpoint/2010/main" val="3590614957"/>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20353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Collection Limiting</a:t>
            </a:r>
            <a:br>
              <a:rPr lang="en-US" smtClean="0"/>
            </a:br>
            <a:endParaRPr lang="en-US" dirty="0"/>
          </a:p>
        </p:txBody>
      </p:sp>
      <p:sp>
        <p:nvSpPr>
          <p:cNvPr id="3" name="Content Placeholder 2"/>
          <p:cNvSpPr>
            <a:spLocks noGrp="1"/>
          </p:cNvSpPr>
          <p:nvPr>
            <p:ph idx="1"/>
          </p:nvPr>
        </p:nvSpPr>
        <p:spPr/>
        <p:txBody>
          <a:bodyPr/>
          <a:lstStyle/>
          <a:p>
            <a:r>
              <a:rPr lang="en-US" smtClean="0"/>
              <a:t>Every collection is limited by another  </a:t>
            </a:r>
          </a:p>
          <a:p>
            <a:r>
              <a:rPr lang="en-US" smtClean="0"/>
              <a:t>Assigning a collection to an administrator automatically assigns all limited collections </a:t>
            </a:r>
          </a:p>
          <a:p>
            <a:r>
              <a:rPr lang="en-US" smtClean="0"/>
              <a:t>Ship with two read-only root collections</a:t>
            </a:r>
          </a:p>
          <a:p>
            <a:pPr lvl="1"/>
            <a:r>
              <a:rPr lang="en-US" smtClean="0"/>
              <a:t>All Systems</a:t>
            </a:r>
          </a:p>
          <a:p>
            <a:pPr lvl="1"/>
            <a:r>
              <a:rPr lang="en-US" smtClean="0"/>
              <a:t>All Users and User Groups </a:t>
            </a:r>
            <a:endParaRPr lang="en-US" dirty="0"/>
          </a:p>
        </p:txBody>
      </p:sp>
      <p:graphicFrame>
        <p:nvGraphicFramePr>
          <p:cNvPr id="4" name="Diagram 3"/>
          <p:cNvGraphicFramePr/>
          <p:nvPr>
            <p:extLst>
              <p:ext uri="{D42A27DB-BD31-4B8C-83A1-F6EECF244321}">
                <p14:modId xmlns:p14="http://schemas.microsoft.com/office/powerpoint/2010/main" val="1128465270"/>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84328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Role Based </a:t>
            </a:r>
            <a:br>
              <a:rPr lang="en-US" smtClean="0"/>
            </a:br>
            <a:r>
              <a:rPr lang="en-US" smtClean="0"/>
              <a:t>Administration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486466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Manager 2007 vs. 2012</a:t>
            </a:r>
            <a:br>
              <a:rPr lang="en-US" smtClean="0"/>
            </a:br>
            <a:r>
              <a:rPr lang="en-US" smtClean="0"/>
              <a:t>Delivering on the Promise</a:t>
            </a:r>
            <a:endParaRPr lang="en-US" dirty="0"/>
          </a:p>
        </p:txBody>
      </p:sp>
      <p:graphicFrame>
        <p:nvGraphicFramePr>
          <p:cNvPr id="4" name="Table 2"/>
          <p:cNvGraphicFramePr>
            <a:graphicFrameLocks noGrp="1"/>
          </p:cNvGraphicFramePr>
          <p:nvPr>
            <p:extLst>
              <p:ext uri="{D42A27DB-BD31-4B8C-83A1-F6EECF244321}">
                <p14:modId xmlns:p14="http://schemas.microsoft.com/office/powerpoint/2010/main" val="3416052672"/>
              </p:ext>
            </p:extLst>
          </p:nvPr>
        </p:nvGraphicFramePr>
        <p:xfrm>
          <a:off x="747713" y="1905000"/>
          <a:ext cx="10693400" cy="4628740"/>
        </p:xfrm>
        <a:graphic>
          <a:graphicData uri="http://schemas.openxmlformats.org/drawingml/2006/table">
            <a:tbl>
              <a:tblPr firstRow="1" bandRow="1">
                <a:tableStyleId>{5C22544A-7EE6-4342-B048-85BDC9FD1C3A}</a:tableStyleId>
              </a:tblPr>
              <a:tblGrid>
                <a:gridCol w="3567228"/>
                <a:gridCol w="3257513"/>
                <a:gridCol w="3868659"/>
              </a:tblGrid>
              <a:tr h="341237">
                <a:tc>
                  <a:txBody>
                    <a:bodyPr/>
                    <a:lstStyle/>
                    <a:p>
                      <a:r>
                        <a:rPr lang="en-US" sz="1800" dirty="0" smtClean="0"/>
                        <a:t>Promise</a:t>
                      </a:r>
                      <a:endParaRPr lang="en-US" sz="1800" dirty="0"/>
                    </a:p>
                  </a:txBody>
                  <a:tcPr marL="121888" marR="121888">
                    <a:solidFill>
                      <a:schemeClr val="accent2"/>
                    </a:solidFill>
                  </a:tcPr>
                </a:tc>
                <a:tc>
                  <a:txBody>
                    <a:bodyPr/>
                    <a:lstStyle/>
                    <a:p>
                      <a:r>
                        <a:rPr lang="en-US" sz="1800" dirty="0" smtClean="0"/>
                        <a:t>Configuration</a:t>
                      </a:r>
                      <a:r>
                        <a:rPr lang="en-US" sz="1800" baseline="0" dirty="0" smtClean="0"/>
                        <a:t> Manager 2007</a:t>
                      </a:r>
                      <a:r>
                        <a:rPr lang="en-US" sz="1800" dirty="0" smtClean="0"/>
                        <a:t> </a:t>
                      </a:r>
                      <a:endParaRPr lang="en-US" sz="1800" dirty="0"/>
                    </a:p>
                  </a:txBody>
                  <a:tcPr marL="121888" marR="121888">
                    <a:solidFill>
                      <a:schemeClr val="accent2"/>
                    </a:solidFill>
                  </a:tcPr>
                </a:tc>
                <a:tc>
                  <a:txBody>
                    <a:bodyPr/>
                    <a:lstStyle/>
                    <a:p>
                      <a:r>
                        <a:rPr lang="en-US" sz="1800" dirty="0" smtClean="0"/>
                        <a:t>Configuration Manager 2012</a:t>
                      </a:r>
                      <a:endParaRPr lang="en-US" sz="1800" dirty="0"/>
                    </a:p>
                  </a:txBody>
                  <a:tcPr marL="121888" marR="121888">
                    <a:solidFill>
                      <a:schemeClr val="accent2"/>
                    </a:solidFill>
                  </a:tcPr>
                </a:tc>
              </a:tr>
              <a:tr h="788260">
                <a:tc>
                  <a:txBody>
                    <a:bodyPr/>
                    <a:lstStyle/>
                    <a:p>
                      <a:r>
                        <a:rPr lang="en-US" sz="1800" dirty="0" smtClean="0"/>
                        <a:t>Scalability</a:t>
                      </a:r>
                      <a:r>
                        <a:rPr lang="en-US" sz="1800" baseline="0" dirty="0" smtClean="0"/>
                        <a:t> and data latency improvements</a:t>
                      </a:r>
                      <a:endParaRPr lang="en-US" sz="1800" dirty="0"/>
                    </a:p>
                  </a:txBody>
                  <a:tcPr marL="121888" marR="121888"/>
                </a:tc>
                <a:tc>
                  <a:txBody>
                    <a:bodyPr/>
                    <a:lstStyle/>
                    <a:p>
                      <a:r>
                        <a:rPr lang="en-US" sz="1800" dirty="0" smtClean="0"/>
                        <a:t>Central primary reprocesses</a:t>
                      </a:r>
                      <a:r>
                        <a:rPr lang="en-US" sz="1800" baseline="0" dirty="0" smtClean="0"/>
                        <a:t> all data from child sites</a:t>
                      </a:r>
                      <a:endParaRPr lang="en-US" sz="1800" dirty="0"/>
                    </a:p>
                  </a:txBody>
                  <a:tcPr marL="121888" marR="121888"/>
                </a:tc>
                <a:tc>
                  <a:txBody>
                    <a:bodyPr/>
                    <a:lstStyle/>
                    <a:p>
                      <a:pPr marL="342900" indent="-342900">
                        <a:buFont typeface="Arial" pitchFamily="34" charset="0"/>
                        <a:buChar char="•"/>
                      </a:pPr>
                      <a:r>
                        <a:rPr lang="en-US" sz="1800" dirty="0" smtClean="0"/>
                        <a:t>Central</a:t>
                      </a:r>
                      <a:r>
                        <a:rPr lang="en-US" sz="1800" baseline="0" dirty="0" smtClean="0"/>
                        <a:t> administration s</a:t>
                      </a:r>
                      <a:r>
                        <a:rPr lang="en-US" sz="1800" dirty="0" smtClean="0"/>
                        <a:t>ite</a:t>
                      </a:r>
                      <a:r>
                        <a:rPr lang="en-US" sz="1800" baseline="0" dirty="0" smtClean="0"/>
                        <a:t> – no data processing</a:t>
                      </a:r>
                      <a:endParaRPr lang="en-US" sz="1800" dirty="0"/>
                    </a:p>
                  </a:txBody>
                  <a:tcPr marL="121888" marR="121888"/>
                </a:tc>
              </a:tr>
              <a:tr h="761012">
                <a:tc>
                  <a:txBody>
                    <a:bodyPr/>
                    <a:lstStyle/>
                    <a:p>
                      <a:r>
                        <a:rPr lang="en-US" sz="1800" dirty="0" smtClean="0"/>
                        <a:t>Consolidating infrastructure for primary sites</a:t>
                      </a:r>
                      <a:endParaRPr lang="en-US" sz="1800" dirty="0"/>
                    </a:p>
                  </a:txBody>
                  <a:tcPr marL="121888" marR="121888"/>
                </a:tc>
                <a:tc>
                  <a:txBody>
                    <a:bodyPr/>
                    <a:lstStyle/>
                    <a:p>
                      <a:r>
                        <a:rPr lang="en-US" sz="1800" dirty="0" smtClean="0"/>
                        <a:t>Separate</a:t>
                      </a:r>
                      <a:r>
                        <a:rPr lang="en-US" sz="1800" baseline="0" dirty="0" smtClean="0"/>
                        <a:t> </a:t>
                      </a:r>
                      <a:r>
                        <a:rPr lang="en-US" sz="1800" dirty="0" smtClean="0"/>
                        <a:t>primary</a:t>
                      </a:r>
                      <a:endParaRPr lang="en-US" sz="1800" dirty="0"/>
                    </a:p>
                  </a:txBody>
                  <a:tcPr marL="121888" marR="121888"/>
                </a:tc>
                <a:tc>
                  <a:txBody>
                    <a:bodyPr/>
                    <a:lstStyle/>
                    <a:p>
                      <a:pPr marL="342900" indent="-342900">
                        <a:buFont typeface="Arial" pitchFamily="34" charset="0"/>
                        <a:buChar char="•"/>
                      </a:pPr>
                      <a:r>
                        <a:rPr lang="en-US" sz="1800" dirty="0" smtClean="0"/>
                        <a:t>Collection-based settings</a:t>
                      </a:r>
                    </a:p>
                    <a:p>
                      <a:pPr marL="0" indent="0">
                        <a:buFont typeface="Arial" pitchFamily="34" charset="0"/>
                        <a:buNone/>
                      </a:pPr>
                      <a:endParaRPr lang="en-US" sz="1800" dirty="0" smtClean="0"/>
                    </a:p>
                    <a:p>
                      <a:pPr marL="342900" marR="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Role-based administration/ Admin Segmentation</a:t>
                      </a:r>
                      <a:endParaRPr lang="en-US" sz="1800" dirty="0"/>
                    </a:p>
                  </a:txBody>
                  <a:tcPr marL="121888" marR="121888"/>
                </a:tc>
              </a:tr>
              <a:tr h="1031065">
                <a:tc>
                  <a:txBody>
                    <a:bodyPr/>
                    <a:lstStyle/>
                    <a:p>
                      <a:r>
                        <a:rPr lang="en-US" sz="1800" dirty="0" smtClean="0"/>
                        <a:t>Minimizing</a:t>
                      </a:r>
                      <a:r>
                        <a:rPr lang="en-US" sz="1800" baseline="0" dirty="0" smtClean="0"/>
                        <a:t> infrastructure for remote offices</a:t>
                      </a:r>
                      <a:endParaRPr lang="en-US" sz="1800" dirty="0"/>
                    </a:p>
                  </a:txBody>
                  <a:tcPr marL="121888" marR="121888"/>
                </a:tc>
                <a:tc>
                  <a:txBody>
                    <a:bodyPr/>
                    <a:lstStyle/>
                    <a:p>
                      <a:r>
                        <a:rPr lang="en-US" sz="1800" dirty="0" smtClean="0"/>
                        <a:t>Secondary Site</a:t>
                      </a:r>
                    </a:p>
                    <a:p>
                      <a:endParaRPr lang="en-US" sz="1800" dirty="0" smtClean="0"/>
                    </a:p>
                    <a:p>
                      <a:endParaRPr lang="en-US" sz="1800" dirty="0" smtClean="0"/>
                    </a:p>
                    <a:p>
                      <a:pPr marL="0" marR="0" indent="0" algn="l" defTabSz="914363"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Standard </a:t>
                      </a:r>
                      <a:r>
                        <a:rPr lang="en-US" sz="1800" baseline="0" dirty="0" smtClean="0"/>
                        <a:t>Distribution Points and Branch Distribution Points</a:t>
                      </a:r>
                      <a:endParaRPr lang="en-US" sz="1800" dirty="0"/>
                    </a:p>
                  </a:txBody>
                  <a:tcPr marL="121888" marR="121888"/>
                </a:tc>
                <a:tc>
                  <a:txBody>
                    <a:bodyPr/>
                    <a:lstStyle/>
                    <a:p>
                      <a:pPr marL="342900" indent="-342900" algn="l" rtl="0">
                        <a:buFont typeface="Arial" pitchFamily="34" charset="0"/>
                        <a:buChar char="•"/>
                      </a:pPr>
                      <a:r>
                        <a:rPr lang="en-US" sz="1800" dirty="0" smtClean="0"/>
                        <a:t>Secondary</a:t>
                      </a:r>
                      <a:r>
                        <a:rPr lang="en-US" sz="1800" baseline="0" dirty="0" smtClean="0"/>
                        <a:t> Site</a:t>
                      </a:r>
                      <a:endParaRPr lang="en-US" sz="1800" dirty="0" smtClean="0"/>
                    </a:p>
                    <a:p>
                      <a:pPr marL="342900" marR="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Distribution Points </a:t>
                      </a:r>
                      <a:r>
                        <a:rPr lang="en-US" sz="1800" dirty="0" smtClean="0"/>
                        <a:t>with throttling and scheduling</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800" dirty="0" smtClean="0"/>
                    </a:p>
                    <a:p>
                      <a:pPr marL="342900" marR="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Distribution Points</a:t>
                      </a:r>
                    </a:p>
                    <a:p>
                      <a:pPr marL="342900" indent="-342900">
                        <a:buFont typeface="Arial" pitchFamily="34" charset="0"/>
                        <a:buChar char="•"/>
                      </a:pPr>
                      <a:r>
                        <a:rPr lang="en-US" sz="1800" dirty="0" err="1" smtClean="0"/>
                        <a:t>BranchCache</a:t>
                      </a:r>
                      <a:r>
                        <a:rPr lang="en-US" sz="1800" kern="1200" dirty="0" smtClean="0">
                          <a:solidFill>
                            <a:schemeClr val="dk1"/>
                          </a:solidFill>
                          <a:latin typeface="+mn-lt"/>
                          <a:ea typeface="+mn-ea"/>
                          <a:cs typeface="+mn-cs"/>
                        </a:rPr>
                        <a:t>™</a:t>
                      </a:r>
                      <a:endParaRPr lang="en-US" sz="1800" dirty="0"/>
                    </a:p>
                  </a:txBody>
                  <a:tcPr marL="121888" marR="121888"/>
                </a:tc>
              </a:tr>
            </a:tbl>
          </a:graphicData>
        </a:graphic>
      </p:graphicFrame>
      <p:graphicFrame>
        <p:nvGraphicFramePr>
          <p:cNvPr id="5" name="Diagram 4"/>
          <p:cNvGraphicFramePr/>
          <p:nvPr>
            <p:extLst>
              <p:ext uri="{D42A27DB-BD31-4B8C-83A1-F6EECF244321}">
                <p14:modId xmlns:p14="http://schemas.microsoft.com/office/powerpoint/2010/main" val="2403303851"/>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83502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Migration from ConfigMgr 2007 to 2012</a:t>
            </a:r>
            <a:endParaRPr lang="en-US" dirty="0"/>
          </a:p>
        </p:txBody>
      </p:sp>
      <p:graphicFrame>
        <p:nvGraphicFramePr>
          <p:cNvPr id="4" name="Diagram 3"/>
          <p:cNvGraphicFramePr/>
          <p:nvPr>
            <p:extLst>
              <p:ext uri="{D42A27DB-BD31-4B8C-83A1-F6EECF244321}">
                <p14:modId xmlns:p14="http://schemas.microsoft.com/office/powerpoint/2010/main" val="659836777"/>
              </p:ext>
            </p:extLst>
          </p:nvPr>
        </p:nvGraphicFramePr>
        <p:xfrm>
          <a:off x="1415337" y="1648938"/>
          <a:ext cx="9100261" cy="4338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252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E062B91-AD8E-48BE-9C43-7D58A2FA2830}"/>
                                            </p:graphicEl>
                                          </p:spTgt>
                                        </p:tgtEl>
                                        <p:attrNameLst>
                                          <p:attrName>style.visibility</p:attrName>
                                        </p:attrNameLst>
                                      </p:cBhvr>
                                      <p:to>
                                        <p:strVal val="visible"/>
                                      </p:to>
                                    </p:set>
                                    <p:animEffect transition="in" filter="fade">
                                      <p:cBhvr>
                                        <p:cTn id="7" dur="500"/>
                                        <p:tgtEl>
                                          <p:spTgt spid="4">
                                            <p:graphicEl>
                                              <a:dgm id="{6E062B91-AD8E-48BE-9C43-7D58A2FA28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875A925-10D0-4EBB-952E-BBE28CB12C1D}"/>
                                            </p:graphicEl>
                                          </p:spTgt>
                                        </p:tgtEl>
                                        <p:attrNameLst>
                                          <p:attrName>style.visibility</p:attrName>
                                        </p:attrNameLst>
                                      </p:cBhvr>
                                      <p:to>
                                        <p:strVal val="visible"/>
                                      </p:to>
                                    </p:set>
                                    <p:animEffect transition="in" filter="fade">
                                      <p:cBhvr>
                                        <p:cTn id="12" dur="500"/>
                                        <p:tgtEl>
                                          <p:spTgt spid="4">
                                            <p:graphicEl>
                                              <a:dgm id="{D875A925-10D0-4EBB-952E-BBE28CB12C1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790BE9B-6E60-4D3A-8732-2E319A48A016}"/>
                                            </p:graphicEl>
                                          </p:spTgt>
                                        </p:tgtEl>
                                        <p:attrNameLst>
                                          <p:attrName>style.visibility</p:attrName>
                                        </p:attrNameLst>
                                      </p:cBhvr>
                                      <p:to>
                                        <p:strVal val="visible"/>
                                      </p:to>
                                    </p:set>
                                    <p:animEffect transition="in" filter="fade">
                                      <p:cBhvr>
                                        <p:cTn id="17" dur="500"/>
                                        <p:tgtEl>
                                          <p:spTgt spid="4">
                                            <p:graphicEl>
                                              <a:dgm id="{B790BE9B-6E60-4D3A-8732-2E319A48A0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1C24749-D8BC-41F5-8DD4-2170E53C4539}"/>
                                            </p:graphicEl>
                                          </p:spTgt>
                                        </p:tgtEl>
                                        <p:attrNameLst>
                                          <p:attrName>style.visibility</p:attrName>
                                        </p:attrNameLst>
                                      </p:cBhvr>
                                      <p:to>
                                        <p:strVal val="visible"/>
                                      </p:to>
                                    </p:set>
                                    <p:animEffect transition="in" filter="fade">
                                      <p:cBhvr>
                                        <p:cTn id="22" dur="500"/>
                                        <p:tgtEl>
                                          <p:spTgt spid="4">
                                            <p:graphicEl>
                                              <a:dgm id="{81C24749-D8BC-41F5-8DD4-2170E53C453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122092A-3A31-4310-85D8-6510DF712B9D}"/>
                                            </p:graphicEl>
                                          </p:spTgt>
                                        </p:tgtEl>
                                        <p:attrNameLst>
                                          <p:attrName>style.visibility</p:attrName>
                                        </p:attrNameLst>
                                      </p:cBhvr>
                                      <p:to>
                                        <p:strVal val="visible"/>
                                      </p:to>
                                    </p:set>
                                    <p:animEffect transition="in" filter="fade">
                                      <p:cBhvr>
                                        <p:cTn id="27" dur="500"/>
                                        <p:tgtEl>
                                          <p:spTgt spid="4">
                                            <p:graphicEl>
                                              <a:dgm id="{E122092A-3A31-4310-85D8-6510DF712B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Built-in Migration Feature</a:t>
            </a:r>
            <a:endParaRPr lang="en-US" dirty="0"/>
          </a:p>
        </p:txBody>
      </p:sp>
      <p:sp>
        <p:nvSpPr>
          <p:cNvPr id="3" name="Content Placeholder 2"/>
          <p:cNvSpPr>
            <a:spLocks noGrp="1"/>
          </p:cNvSpPr>
          <p:nvPr>
            <p:ph idx="1"/>
          </p:nvPr>
        </p:nvSpPr>
        <p:spPr/>
        <p:txBody>
          <a:bodyPr/>
          <a:lstStyle/>
          <a:p>
            <a:r>
              <a:rPr lang="en-US" smtClean="0"/>
              <a:t>Migration Job Types:</a:t>
            </a:r>
          </a:p>
          <a:p>
            <a:pPr lvl="1"/>
            <a:r>
              <a:rPr lang="en-US" smtClean="0"/>
              <a:t>Object Migration (Collections, software distribution packages, boundaries, metering rules etc.)</a:t>
            </a:r>
          </a:p>
          <a:p>
            <a:pPr lvl="1"/>
            <a:r>
              <a:rPr lang="en-US" smtClean="0"/>
              <a:t>Collection based Migration (Select a collection and migrate associated objects)</a:t>
            </a:r>
          </a:p>
          <a:p>
            <a:r>
              <a:rPr lang="en-US" smtClean="0"/>
              <a:t>Content functionality:</a:t>
            </a:r>
          </a:p>
          <a:p>
            <a:pPr lvl="1"/>
            <a:r>
              <a:rPr lang="en-US" smtClean="0"/>
              <a:t>Re-use of existing Configuration Manager 2007 content (Distribution point sharing)</a:t>
            </a:r>
          </a:p>
          <a:p>
            <a:pPr lvl="1"/>
            <a:r>
              <a:rPr lang="en-US" smtClean="0"/>
              <a:t>Distribution point upgrade</a:t>
            </a:r>
          </a:p>
          <a:p>
            <a:r>
              <a:rPr lang="en-US" smtClean="0"/>
              <a:t>Import of Configuration Manager 2007 inventory MOF files</a:t>
            </a:r>
            <a:endParaRPr lang="en-US" dirty="0"/>
          </a:p>
        </p:txBody>
      </p:sp>
    </p:spTree>
    <p:extLst>
      <p:ext uri="{BB962C8B-B14F-4D97-AF65-F5344CB8AC3E}">
        <p14:creationId xmlns:p14="http://schemas.microsoft.com/office/powerpoint/2010/main" val="133984840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Minimum System Requirements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7030120"/>
              </p:ext>
            </p:extLst>
          </p:nvPr>
        </p:nvGraphicFramePr>
        <p:xfrm>
          <a:off x="1141413" y="1864659"/>
          <a:ext cx="10071100" cy="4534782"/>
        </p:xfrm>
        <a:graphic>
          <a:graphicData uri="http://schemas.openxmlformats.org/drawingml/2006/table">
            <a:tbl>
              <a:tblPr firstRow="1" bandRow="1">
                <a:tableStyleId>{5C22544A-7EE6-4342-B048-85BDC9FD1C3A}</a:tableStyleId>
              </a:tblPr>
              <a:tblGrid>
                <a:gridCol w="3280490"/>
                <a:gridCol w="6790610"/>
              </a:tblGrid>
              <a:tr h="486822">
                <a:tc>
                  <a:txBody>
                    <a:bodyPr/>
                    <a:lstStyle/>
                    <a:p>
                      <a:r>
                        <a:rPr lang="en-US" sz="1600" dirty="0" smtClean="0"/>
                        <a:t>Component</a:t>
                      </a:r>
                      <a:endParaRPr lang="en-US" sz="1600" b="1" dirty="0"/>
                    </a:p>
                  </a:txBody>
                  <a:tcPr/>
                </a:tc>
                <a:tc>
                  <a:txBody>
                    <a:bodyPr/>
                    <a:lstStyle/>
                    <a:p>
                      <a:r>
                        <a:rPr lang="en-US" sz="1600" dirty="0" smtClean="0"/>
                        <a:t>Minimum Requirement</a:t>
                      </a:r>
                      <a:endParaRPr lang="en-US" sz="1600" b="1" dirty="0"/>
                    </a:p>
                  </a:txBody>
                  <a:tcPr/>
                </a:tc>
              </a:tr>
              <a:tr h="760243">
                <a:tc>
                  <a:txBody>
                    <a:bodyPr/>
                    <a:lstStyle/>
                    <a:p>
                      <a:r>
                        <a:rPr lang="en-US" sz="1600" dirty="0" smtClean="0"/>
                        <a:t>Site</a:t>
                      </a:r>
                      <a:r>
                        <a:rPr lang="en-US" sz="1600" baseline="0" dirty="0" smtClean="0"/>
                        <a:t> </a:t>
                      </a:r>
                      <a:r>
                        <a:rPr lang="en-US" sz="1600" dirty="0" smtClean="0"/>
                        <a:t>Server</a:t>
                      </a:r>
                      <a:r>
                        <a:rPr lang="en-US" sz="1600" baseline="0" dirty="0" smtClean="0"/>
                        <a:t> and Site Roles</a:t>
                      </a:r>
                      <a:endParaRPr lang="en-US" sz="1600" b="1" dirty="0"/>
                    </a:p>
                  </a:txBody>
                  <a:tcPr/>
                </a:tc>
                <a:tc>
                  <a:txBody>
                    <a:bodyPr/>
                    <a:lstStyle/>
                    <a:p>
                      <a:r>
                        <a:rPr lang="en-US" sz="1600" dirty="0" smtClean="0"/>
                        <a:t>Windows Server 2008 (64-bit )</a:t>
                      </a:r>
                    </a:p>
                    <a:p>
                      <a:r>
                        <a:rPr lang="en-US" sz="1600" dirty="0" smtClean="0"/>
                        <a:t>Windows Server</a:t>
                      </a:r>
                      <a:r>
                        <a:rPr lang="en-US" sz="1600" baseline="0" dirty="0" smtClean="0"/>
                        <a:t> 2008 R2 (64-bit)</a:t>
                      </a:r>
                      <a:endParaRPr lang="en-US" sz="1600" b="1" dirty="0"/>
                    </a:p>
                  </a:txBody>
                  <a:tcPr/>
                </a:tc>
              </a:tr>
              <a:tr h="486822">
                <a:tc>
                  <a:txBody>
                    <a:bodyPr/>
                    <a:lstStyle/>
                    <a:p>
                      <a:r>
                        <a:rPr lang="en-US" sz="1600" dirty="0" smtClean="0"/>
                        <a:t>Database</a:t>
                      </a:r>
                      <a:endParaRPr lang="en-US" sz="1600" b="1" dirty="0"/>
                    </a:p>
                  </a:txBody>
                  <a:tcPr/>
                </a:tc>
                <a:tc>
                  <a:txBody>
                    <a:bodyPr/>
                    <a:lstStyle/>
                    <a:p>
                      <a:r>
                        <a:rPr lang="en-US" sz="1600" dirty="0" smtClean="0"/>
                        <a:t>SQL Server 2008 SP1 &amp; Cumulative Update 10+ (64-bit)</a:t>
                      </a:r>
                      <a:endParaRPr lang="en-US" sz="1600" b="1" dirty="0"/>
                    </a:p>
                  </a:txBody>
                  <a:tcPr/>
                </a:tc>
              </a:tr>
              <a:tr h="760243">
                <a:tc>
                  <a:txBody>
                    <a:bodyPr/>
                    <a:lstStyle/>
                    <a:p>
                      <a:r>
                        <a:rPr lang="en-US" sz="1600" dirty="0" smtClean="0"/>
                        <a:t>Distribution Point</a:t>
                      </a:r>
                      <a:endParaRPr lang="en-US" sz="1600" b="1" dirty="0"/>
                    </a:p>
                  </a:txBody>
                  <a:tcPr/>
                </a:tc>
                <a:tc>
                  <a:txBody>
                    <a:bodyPr/>
                    <a:lstStyle/>
                    <a:p>
                      <a:pPr lvl="0"/>
                      <a:r>
                        <a:rPr lang="en-US" sz="1600" dirty="0" smtClean="0"/>
                        <a:t>Windows Server 2003 (including 32-bit) with limited functionality</a:t>
                      </a:r>
                    </a:p>
                    <a:p>
                      <a:pPr lvl="0"/>
                      <a:r>
                        <a:rPr lang="en-US" sz="1600" dirty="0" smtClean="0"/>
                        <a:t>Windows Vista</a:t>
                      </a:r>
                      <a:r>
                        <a:rPr lang="en-US" sz="1600" baseline="0" dirty="0" smtClean="0"/>
                        <a:t> SP2 and later (including 32-bit)</a:t>
                      </a:r>
                      <a:endParaRPr lang="en-US" sz="1600" b="1" dirty="0" smtClean="0"/>
                    </a:p>
                  </a:txBody>
                  <a:tcPr/>
                </a:tc>
              </a:tr>
              <a:tr h="2040652">
                <a:tc>
                  <a:txBody>
                    <a:bodyPr/>
                    <a:lstStyle/>
                    <a:p>
                      <a:r>
                        <a:rPr lang="en-US" sz="1600" dirty="0" smtClean="0"/>
                        <a:t>Client</a:t>
                      </a:r>
                      <a:endParaRPr lang="en-US" sz="1600" b="1" dirty="0"/>
                    </a:p>
                  </a:txBody>
                  <a:tcPr/>
                </a:tc>
                <a:tc>
                  <a:txBody>
                    <a:bodyPr/>
                    <a:lstStyle/>
                    <a:p>
                      <a:pPr lvl="0"/>
                      <a:r>
                        <a:rPr lang="en-US" sz="1600" dirty="0" smtClean="0"/>
                        <a:t>Windows XP SP2 (64-bit) &amp; SP3 (32-bit)</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smtClean="0"/>
                        <a:t>Windows 2003 Server</a:t>
                      </a:r>
                      <a:r>
                        <a:rPr lang="en-US" sz="1600" baseline="0" dirty="0" smtClean="0"/>
                        <a:t> SP2 (32-bit &amp; 64-bit)</a:t>
                      </a:r>
                    </a:p>
                    <a:p>
                      <a:pPr lvl="0"/>
                      <a:r>
                        <a:rPr lang="en-US" sz="1600" dirty="0" smtClean="0"/>
                        <a:t>Vista SP2 </a:t>
                      </a:r>
                      <a:r>
                        <a:rPr lang="en-US" sz="1600" baseline="0" dirty="0" smtClean="0"/>
                        <a:t>(32-bit &amp; 64-bit)</a:t>
                      </a:r>
                      <a:endParaRPr lang="en-US" sz="1600" dirty="0" smtClean="0"/>
                    </a:p>
                    <a:p>
                      <a:pPr lvl="0"/>
                      <a:r>
                        <a:rPr lang="en-US" sz="1600" dirty="0" smtClean="0"/>
                        <a:t>Windows 7 RTM </a:t>
                      </a:r>
                      <a:r>
                        <a:rPr lang="en-US" sz="1600" baseline="0" dirty="0" smtClean="0"/>
                        <a:t>(32-bit &amp; 64-bit)</a:t>
                      </a:r>
                      <a:endParaRPr lang="en-US" sz="1600" dirty="0" smtClean="0"/>
                    </a:p>
                    <a:p>
                      <a:r>
                        <a:rPr lang="en-US" sz="1600" baseline="0" dirty="0" smtClean="0"/>
                        <a:t>Windows 2008 SP2 (32-bit &amp; 64-bit)</a:t>
                      </a:r>
                    </a:p>
                    <a:p>
                      <a:r>
                        <a:rPr lang="en-US" sz="1600" baseline="0" dirty="0" smtClean="0"/>
                        <a:t>Windows 2008 R2 RTM (64-bit)</a:t>
                      </a:r>
                      <a:endParaRPr lang="en-US" sz="1600" b="1" baseline="0" dirty="0" smtClean="0"/>
                    </a:p>
                  </a:txBody>
                  <a:tcPr/>
                </a:tc>
              </a:tr>
            </a:tbl>
          </a:graphicData>
        </a:graphic>
      </p:graphicFrame>
      <p:graphicFrame>
        <p:nvGraphicFramePr>
          <p:cNvPr id="5" name="Diagram 4"/>
          <p:cNvGraphicFramePr/>
          <p:nvPr>
            <p:extLst>
              <p:ext uri="{D42A27DB-BD31-4B8C-83A1-F6EECF244321}">
                <p14:modId xmlns:p14="http://schemas.microsoft.com/office/powerpoint/2010/main" val="574065109"/>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4549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Prepare for </a:t>
            </a:r>
            <a:br>
              <a:rPr lang="en-US" dirty="0" smtClean="0"/>
            </a:br>
            <a:r>
              <a:rPr lang="en-US" sz="3600" dirty="0" smtClean="0">
                <a:solidFill>
                  <a:schemeClr val="accent1"/>
                </a:solidFill>
              </a:rPr>
              <a:t>Configuration Manager 2012</a:t>
            </a:r>
            <a:endParaRPr lang="en-US" dirty="0">
              <a:solidFill>
                <a:schemeClr val="accent1"/>
              </a:solidFill>
            </a:endParaRPr>
          </a:p>
        </p:txBody>
      </p:sp>
      <p:sp>
        <p:nvSpPr>
          <p:cNvPr id="3" name="Content Placeholder 2"/>
          <p:cNvSpPr>
            <a:spLocks noGrp="1"/>
          </p:cNvSpPr>
          <p:nvPr>
            <p:ph idx="1"/>
          </p:nvPr>
        </p:nvSpPr>
        <p:spPr>
          <a:xfrm>
            <a:off x="519112" y="1905000"/>
            <a:ext cx="11149013" cy="2000548"/>
          </a:xfrm>
        </p:spPr>
        <p:txBody>
          <a:bodyPr/>
          <a:lstStyle/>
          <a:p>
            <a:r>
              <a:rPr lang="en-US" dirty="0" smtClean="0"/>
              <a:t>Flatten hierarchy where possible</a:t>
            </a:r>
          </a:p>
          <a:p>
            <a:r>
              <a:rPr lang="en-US" dirty="0" smtClean="0"/>
              <a:t>Plan for Windows Server 2008, SQL 2008, and 64-bit</a:t>
            </a:r>
          </a:p>
          <a:p>
            <a:r>
              <a:rPr lang="en-US" dirty="0" smtClean="0"/>
              <a:t>Start implementing </a:t>
            </a:r>
            <a:r>
              <a:rPr lang="en-US" dirty="0" err="1" smtClean="0"/>
              <a:t>BranchCache</a:t>
            </a:r>
            <a:r>
              <a:rPr lang="en-US" dirty="0" smtClean="0"/>
              <a:t>™ with Configuration Manager 2007 SP2</a:t>
            </a:r>
          </a:p>
          <a:p>
            <a:r>
              <a:rPr lang="en-US" dirty="0" smtClean="0"/>
              <a:t>Move from web reporting to SQL Reporting Services</a:t>
            </a:r>
          </a:p>
          <a:p>
            <a:r>
              <a:rPr lang="en-US" dirty="0" smtClean="0"/>
              <a:t>Avoid mixing user &amp; devices in collection definitions</a:t>
            </a:r>
          </a:p>
          <a:p>
            <a:r>
              <a:rPr lang="en-US" dirty="0" smtClean="0"/>
              <a:t>Use UNC (\\server\</a:t>
            </a:r>
            <a:r>
              <a:rPr lang="en-US" dirty="0" err="1" smtClean="0"/>
              <a:t>myapp</a:t>
            </a:r>
            <a:r>
              <a:rPr lang="en-US" dirty="0" smtClean="0"/>
              <a:t>\myapp.msi) in package source path instead of local path (d:\</a:t>
            </a:r>
            <a:r>
              <a:rPr lang="en-US" dirty="0" err="1" smtClean="0"/>
              <a:t>myapp</a:t>
            </a:r>
            <a:r>
              <a:rPr lang="en-US" dirty="0" smtClean="0"/>
              <a:t>)</a:t>
            </a:r>
          </a:p>
          <a:p>
            <a:endParaRPr lang="en-US" dirty="0" smtClean="0"/>
          </a:p>
        </p:txBody>
      </p:sp>
      <p:graphicFrame>
        <p:nvGraphicFramePr>
          <p:cNvPr id="4" name="Diagram 3"/>
          <p:cNvGraphicFramePr/>
          <p:nvPr>
            <p:extLst>
              <p:ext uri="{D42A27DB-BD31-4B8C-83A1-F6EECF244321}">
                <p14:modId xmlns:p14="http://schemas.microsoft.com/office/powerpoint/2010/main" val="2605906887"/>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36393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16668615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73414452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438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Straight Connector 131"/>
          <p:cNvCxnSpPr>
            <a:stCxn id="130" idx="3"/>
            <a:endCxn id="14" idx="1"/>
          </p:cNvCxnSpPr>
          <p:nvPr/>
        </p:nvCxnSpPr>
        <p:spPr>
          <a:xfrm flipV="1">
            <a:off x="1938968" y="2779577"/>
            <a:ext cx="1867532" cy="1793529"/>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US" smtClean="0"/>
              <a:t>Simplify Your Hierarchy</a:t>
            </a:r>
            <a:endParaRPr lang="en-US" dirty="0"/>
          </a:p>
        </p:txBody>
      </p:sp>
      <p:grpSp>
        <p:nvGrpSpPr>
          <p:cNvPr id="3" name="Group 91"/>
          <p:cNvGrpSpPr/>
          <p:nvPr/>
        </p:nvGrpSpPr>
        <p:grpSpPr>
          <a:xfrm>
            <a:off x="5046337" y="997708"/>
            <a:ext cx="856325" cy="862727"/>
            <a:chOff x="4853519" y="542441"/>
            <a:chExt cx="856325" cy="862727"/>
          </a:xfrm>
        </p:grpSpPr>
        <p:grpSp>
          <p:nvGrpSpPr>
            <p:cNvPr id="4" name="Group 64"/>
            <p:cNvGrpSpPr/>
            <p:nvPr/>
          </p:nvGrpSpPr>
          <p:grpSpPr>
            <a:xfrm>
              <a:off x="4945776" y="542441"/>
              <a:ext cx="619125" cy="619609"/>
              <a:chOff x="3086100" y="3276600"/>
              <a:chExt cx="990600" cy="990600"/>
            </a:xfrm>
          </p:grpSpPr>
          <p:pic>
            <p:nvPicPr>
              <p:cNvPr id="9"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0"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8" name="Intranet"/>
            <p:cNvSpPr/>
            <p:nvPr/>
          </p:nvSpPr>
          <p:spPr bwMode="auto">
            <a:xfrm>
              <a:off x="4853519" y="1143558"/>
              <a:ext cx="856325"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Central Site</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5" name="Group 91"/>
          <p:cNvGrpSpPr/>
          <p:nvPr/>
        </p:nvGrpSpPr>
        <p:grpSpPr>
          <a:xfrm>
            <a:off x="3769710" y="2469772"/>
            <a:ext cx="655915" cy="862727"/>
            <a:chOff x="4908986" y="542441"/>
            <a:chExt cx="655915" cy="862727"/>
          </a:xfrm>
        </p:grpSpPr>
        <p:grpSp>
          <p:nvGrpSpPr>
            <p:cNvPr id="6" name="Group 64"/>
            <p:cNvGrpSpPr/>
            <p:nvPr/>
          </p:nvGrpSpPr>
          <p:grpSpPr>
            <a:xfrm>
              <a:off x="4945776" y="542441"/>
              <a:ext cx="619125" cy="619609"/>
              <a:chOff x="3086100" y="3276600"/>
              <a:chExt cx="990600" cy="990600"/>
            </a:xfrm>
          </p:grpSpPr>
          <p:pic>
            <p:nvPicPr>
              <p:cNvPr id="14"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5"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3" name="Intranet"/>
            <p:cNvSpPr/>
            <p:nvPr/>
          </p:nvSpPr>
          <p:spPr bwMode="auto">
            <a:xfrm>
              <a:off x="4908986" y="1143558"/>
              <a:ext cx="633507"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Primary</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16" name="Straight Connector 15"/>
          <p:cNvCxnSpPr>
            <a:stCxn id="14" idx="0"/>
            <a:endCxn id="8" idx="2"/>
          </p:cNvCxnSpPr>
          <p:nvPr/>
        </p:nvCxnSpPr>
        <p:spPr>
          <a:xfrm flipV="1">
            <a:off x="4116063" y="1860435"/>
            <a:ext cx="1358437" cy="609337"/>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pSp>
        <p:nvGrpSpPr>
          <p:cNvPr id="7" name="Group 193"/>
          <p:cNvGrpSpPr/>
          <p:nvPr/>
        </p:nvGrpSpPr>
        <p:grpSpPr>
          <a:xfrm>
            <a:off x="1255268" y="5489402"/>
            <a:ext cx="1090363" cy="795010"/>
            <a:chOff x="559673" y="4114800"/>
            <a:chExt cx="1090364" cy="795010"/>
          </a:xfrm>
        </p:grpSpPr>
        <p:pic>
          <p:nvPicPr>
            <p:cNvPr id="25" name="Picture 4" descr="C:\Users\davidra\Documents\ClipArtforPowerpoint\DVD_ART36\Artwork_Imagery\Icons - Illustrations\_ WINDOWS VISTA ICONS\VPN servers computer ras.png"/>
            <p:cNvPicPr>
              <a:picLocks noChangeAspect="1" noChangeArrowheads="1"/>
            </p:cNvPicPr>
            <p:nvPr/>
          </p:nvPicPr>
          <p:blipFill>
            <a:blip r:embed="rId5" cstate="print"/>
            <a:srcRect/>
            <a:stretch>
              <a:fillRect/>
            </a:stretch>
          </p:blipFill>
          <p:spPr bwMode="auto">
            <a:xfrm>
              <a:off x="990600" y="4114800"/>
              <a:ext cx="381298" cy="533400"/>
            </a:xfrm>
            <a:prstGeom prst="rect">
              <a:avLst/>
            </a:prstGeom>
            <a:noFill/>
          </p:spPr>
        </p:pic>
        <p:sp>
          <p:nvSpPr>
            <p:cNvPr id="26" name="Intranet"/>
            <p:cNvSpPr/>
            <p:nvPr/>
          </p:nvSpPr>
          <p:spPr bwMode="auto">
            <a:xfrm>
              <a:off x="559673" y="4648200"/>
              <a:ext cx="1090364" cy="261610"/>
            </a:xfrm>
            <a:prstGeom prst="rect">
              <a:avLst/>
            </a:prstGeom>
          </p:spPr>
          <p:txBody>
            <a:bodyPr wrap="none">
              <a:spAutoFit/>
            </a:bodyPr>
            <a:lstStyle/>
            <a:p>
              <a:pPr algn="l" defTabSz="1096963" rtl="0">
                <a:defRPr/>
              </a:pPr>
              <a:r>
                <a:rPr lang="en-US" sz="1100" b="1" dirty="0">
                  <a:gradFill>
                    <a:gsLst>
                      <a:gs pos="0">
                        <a:schemeClr val="tx1"/>
                      </a:gs>
                      <a:gs pos="86000">
                        <a:schemeClr val="tx1"/>
                      </a:gs>
                    </a:gsLst>
                    <a:lin ang="5400000" scaled="0"/>
                  </a:gradFill>
                  <a:latin typeface="Segoe UI Light" pitchFamily="34" charset="0"/>
                </a:rPr>
                <a:t>Secondary </a:t>
              </a:r>
              <a:r>
                <a:rPr lang="en-US" sz="1100" b="1" dirty="0" smtClean="0">
                  <a:gradFill>
                    <a:gsLst>
                      <a:gs pos="0">
                        <a:schemeClr val="tx1"/>
                      </a:gs>
                      <a:gs pos="86000">
                        <a:schemeClr val="tx1"/>
                      </a:gs>
                    </a:gsLst>
                    <a:lin ang="5400000" scaled="0"/>
                  </a:gradFill>
                  <a:latin typeface="Segoe UI Light" pitchFamily="34" charset="0"/>
                </a:rPr>
                <a:t>Site</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11" name="Group 193"/>
          <p:cNvGrpSpPr/>
          <p:nvPr/>
        </p:nvGrpSpPr>
        <p:grpSpPr>
          <a:xfrm>
            <a:off x="1670077" y="3285946"/>
            <a:ext cx="1090363" cy="795010"/>
            <a:chOff x="559673" y="4114800"/>
            <a:chExt cx="1090364" cy="795010"/>
          </a:xfrm>
        </p:grpSpPr>
        <p:pic>
          <p:nvPicPr>
            <p:cNvPr id="28" name="Picture 4" descr="C:\Users\davidra\Documents\ClipArtforPowerpoint\DVD_ART36\Artwork_Imagery\Icons - Illustrations\_ WINDOWS VISTA ICONS\VPN servers computer ras.png"/>
            <p:cNvPicPr>
              <a:picLocks noChangeAspect="1" noChangeArrowheads="1"/>
            </p:cNvPicPr>
            <p:nvPr/>
          </p:nvPicPr>
          <p:blipFill>
            <a:blip r:embed="rId5" cstate="print"/>
            <a:srcRect/>
            <a:stretch>
              <a:fillRect/>
            </a:stretch>
          </p:blipFill>
          <p:spPr bwMode="auto">
            <a:xfrm>
              <a:off x="990600" y="4114800"/>
              <a:ext cx="381298" cy="533400"/>
            </a:xfrm>
            <a:prstGeom prst="rect">
              <a:avLst/>
            </a:prstGeom>
            <a:noFill/>
          </p:spPr>
        </p:pic>
        <p:sp>
          <p:nvSpPr>
            <p:cNvPr id="29" name="Intranet"/>
            <p:cNvSpPr/>
            <p:nvPr/>
          </p:nvSpPr>
          <p:spPr bwMode="auto">
            <a:xfrm>
              <a:off x="559673" y="4648200"/>
              <a:ext cx="1090364" cy="261610"/>
            </a:xfrm>
            <a:prstGeom prst="rect">
              <a:avLst/>
            </a:prstGeom>
          </p:spPr>
          <p:txBody>
            <a:bodyPr wrap="none">
              <a:spAutoFit/>
            </a:bodyPr>
            <a:lstStyle/>
            <a:p>
              <a:pPr algn="l" defTabSz="1096963" rtl="0">
                <a:defRPr/>
              </a:pPr>
              <a:r>
                <a:rPr lang="en-US" sz="1100" b="1" dirty="0">
                  <a:gradFill>
                    <a:gsLst>
                      <a:gs pos="0">
                        <a:schemeClr val="tx1"/>
                      </a:gs>
                      <a:gs pos="86000">
                        <a:schemeClr val="tx1"/>
                      </a:gs>
                    </a:gsLst>
                    <a:lin ang="5400000" scaled="0"/>
                  </a:gradFill>
                  <a:latin typeface="Segoe UI Light" pitchFamily="34" charset="0"/>
                </a:rPr>
                <a:t>Secondary </a:t>
              </a:r>
              <a:r>
                <a:rPr lang="en-US" sz="1100" b="1" dirty="0" smtClean="0">
                  <a:gradFill>
                    <a:gsLst>
                      <a:gs pos="0">
                        <a:schemeClr val="tx1"/>
                      </a:gs>
                      <a:gs pos="86000">
                        <a:schemeClr val="tx1"/>
                      </a:gs>
                    </a:gsLst>
                    <a:lin ang="5400000" scaled="0"/>
                  </a:gradFill>
                  <a:latin typeface="Segoe UI Light" pitchFamily="34" charset="0"/>
                </a:rPr>
                <a:t>Site</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30" name="Straight Connector 29"/>
          <p:cNvCxnSpPr>
            <a:stCxn id="25" idx="3"/>
          </p:cNvCxnSpPr>
          <p:nvPr/>
        </p:nvCxnSpPr>
        <p:spPr>
          <a:xfrm flipV="1">
            <a:off x="2067493" y="4882637"/>
            <a:ext cx="1078478" cy="873465"/>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33" name="Straight Connector 32"/>
          <p:cNvCxnSpPr>
            <a:stCxn id="28" idx="0"/>
            <a:endCxn id="14" idx="1"/>
          </p:cNvCxnSpPr>
          <p:nvPr/>
        </p:nvCxnSpPr>
        <p:spPr>
          <a:xfrm flipV="1">
            <a:off x="2291653" y="2779577"/>
            <a:ext cx="1514847" cy="506369"/>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aphicFrame>
        <p:nvGraphicFramePr>
          <p:cNvPr id="35" name="Diagram 34"/>
          <p:cNvGraphicFramePr/>
          <p:nvPr>
            <p:extLst>
              <p:ext uri="{D42A27DB-BD31-4B8C-83A1-F6EECF244321}">
                <p14:modId xmlns:p14="http://schemas.microsoft.com/office/powerpoint/2010/main" val="1378501155"/>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 name="Group 91"/>
          <p:cNvGrpSpPr/>
          <p:nvPr/>
        </p:nvGrpSpPr>
        <p:grpSpPr>
          <a:xfrm>
            <a:off x="2888036" y="4263028"/>
            <a:ext cx="883575" cy="862727"/>
            <a:chOff x="4908986" y="542441"/>
            <a:chExt cx="883575" cy="862727"/>
          </a:xfrm>
        </p:grpSpPr>
        <p:grpSp>
          <p:nvGrpSpPr>
            <p:cNvPr id="17" name="Group 64"/>
            <p:cNvGrpSpPr/>
            <p:nvPr/>
          </p:nvGrpSpPr>
          <p:grpSpPr>
            <a:xfrm>
              <a:off x="4945776" y="542441"/>
              <a:ext cx="619125" cy="619609"/>
              <a:chOff x="3086100" y="3276600"/>
              <a:chExt cx="990600" cy="990600"/>
            </a:xfrm>
          </p:grpSpPr>
          <p:pic>
            <p:nvPicPr>
              <p:cNvPr id="38"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39"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37" name="Intranet"/>
            <p:cNvSpPr/>
            <p:nvPr/>
          </p:nvSpPr>
          <p:spPr bwMode="auto">
            <a:xfrm>
              <a:off x="4908986" y="1143558"/>
              <a:ext cx="883575"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Primary Site</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45" name="Straight Connector 44"/>
          <p:cNvCxnSpPr>
            <a:stCxn id="38" idx="0"/>
            <a:endCxn id="13" idx="0"/>
          </p:cNvCxnSpPr>
          <p:nvPr/>
        </p:nvCxnSpPr>
        <p:spPr>
          <a:xfrm flipV="1">
            <a:off x="3234389" y="3070889"/>
            <a:ext cx="852075" cy="1192139"/>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pSp>
        <p:nvGrpSpPr>
          <p:cNvPr id="18" name="Group 91"/>
          <p:cNvGrpSpPr/>
          <p:nvPr/>
        </p:nvGrpSpPr>
        <p:grpSpPr>
          <a:xfrm>
            <a:off x="5929004" y="2527883"/>
            <a:ext cx="655915" cy="862727"/>
            <a:chOff x="4908986" y="542441"/>
            <a:chExt cx="655915" cy="862727"/>
          </a:xfrm>
        </p:grpSpPr>
        <p:grpSp>
          <p:nvGrpSpPr>
            <p:cNvPr id="19" name="Group 64"/>
            <p:cNvGrpSpPr/>
            <p:nvPr/>
          </p:nvGrpSpPr>
          <p:grpSpPr>
            <a:xfrm>
              <a:off x="4945776" y="542441"/>
              <a:ext cx="619125" cy="619609"/>
              <a:chOff x="3086100" y="3276600"/>
              <a:chExt cx="990600" cy="990600"/>
            </a:xfrm>
          </p:grpSpPr>
          <p:pic>
            <p:nvPicPr>
              <p:cNvPr id="51"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52"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50" name="Intranet"/>
            <p:cNvSpPr/>
            <p:nvPr/>
          </p:nvSpPr>
          <p:spPr bwMode="auto">
            <a:xfrm>
              <a:off x="4908986" y="1143558"/>
              <a:ext cx="633507"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Primary</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20" name="Group 2049"/>
          <p:cNvGrpSpPr/>
          <p:nvPr/>
        </p:nvGrpSpPr>
        <p:grpSpPr>
          <a:xfrm>
            <a:off x="8347450" y="5491970"/>
            <a:ext cx="1197764" cy="796383"/>
            <a:chOff x="211349" y="3807097"/>
            <a:chExt cx="1197764" cy="796383"/>
          </a:xfrm>
        </p:grpSpPr>
        <p:grpSp>
          <p:nvGrpSpPr>
            <p:cNvPr id="21" name="Group 2047"/>
            <p:cNvGrpSpPr/>
            <p:nvPr/>
          </p:nvGrpSpPr>
          <p:grpSpPr>
            <a:xfrm>
              <a:off x="439902" y="3807097"/>
              <a:ext cx="812588" cy="620156"/>
              <a:chOff x="439902" y="3807097"/>
              <a:chExt cx="812588" cy="620156"/>
            </a:xfrm>
          </p:grpSpPr>
          <p:pic>
            <p:nvPicPr>
              <p:cNvPr id="5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439902" y="3807097"/>
                <a:ext cx="812588" cy="620156"/>
              </a:xfrm>
              <a:prstGeom prst="rect">
                <a:avLst/>
              </a:prstGeom>
              <a:noFill/>
            </p:spPr>
          </p:pic>
          <p:pic>
            <p:nvPicPr>
              <p:cNvPr id="58" name="Picture 2" descr="C:\Users\davidra\Documents\ClipArtforPowerpoint\DVD_ART36\Artwork_Imagery\Icons - Illustrations\_ WINDOWS SERVER ICONS\Documents\Virtual Folder file open.png"/>
              <p:cNvPicPr>
                <a:picLocks noChangeAspect="1" noChangeArrowheads="1"/>
              </p:cNvPicPr>
              <p:nvPr/>
            </p:nvPicPr>
            <p:blipFill>
              <a:blip r:embed="rId11" cstate="print"/>
              <a:srcRect/>
              <a:stretch>
                <a:fillRect/>
              </a:stretch>
            </p:blipFill>
            <p:spPr bwMode="auto">
              <a:xfrm>
                <a:off x="814943" y="4149710"/>
                <a:ext cx="312534" cy="198768"/>
              </a:xfrm>
              <a:prstGeom prst="rect">
                <a:avLst/>
              </a:prstGeom>
              <a:noFill/>
            </p:spPr>
          </p:pic>
        </p:grpSp>
        <p:sp>
          <p:nvSpPr>
            <p:cNvPr id="68" name="Intranet"/>
            <p:cNvSpPr/>
            <p:nvPr/>
          </p:nvSpPr>
          <p:spPr bwMode="auto">
            <a:xfrm>
              <a:off x="211349" y="4341870"/>
              <a:ext cx="1197764"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Distribution Point</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22" name="Group 69"/>
          <p:cNvGrpSpPr/>
          <p:nvPr/>
        </p:nvGrpSpPr>
        <p:grpSpPr>
          <a:xfrm>
            <a:off x="3727435" y="5668197"/>
            <a:ext cx="1197764" cy="796383"/>
            <a:chOff x="211349" y="3807097"/>
            <a:chExt cx="1197764" cy="796383"/>
          </a:xfrm>
        </p:grpSpPr>
        <p:grpSp>
          <p:nvGrpSpPr>
            <p:cNvPr id="23" name="Group 70"/>
            <p:cNvGrpSpPr/>
            <p:nvPr/>
          </p:nvGrpSpPr>
          <p:grpSpPr>
            <a:xfrm>
              <a:off x="439902" y="3807097"/>
              <a:ext cx="812588" cy="620156"/>
              <a:chOff x="439902" y="3807097"/>
              <a:chExt cx="812588" cy="620156"/>
            </a:xfrm>
          </p:grpSpPr>
          <p:pic>
            <p:nvPicPr>
              <p:cNvPr id="73"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439902" y="3807097"/>
                <a:ext cx="812588" cy="620156"/>
              </a:xfrm>
              <a:prstGeom prst="rect">
                <a:avLst/>
              </a:prstGeom>
              <a:noFill/>
            </p:spPr>
          </p:pic>
          <p:pic>
            <p:nvPicPr>
              <p:cNvPr id="74" name="Picture 2" descr="C:\Users\davidra\Documents\ClipArtforPowerpoint\DVD_ART36\Artwork_Imagery\Icons - Illustrations\_ WINDOWS SERVER ICONS\Documents\Virtual Folder file open.png"/>
              <p:cNvPicPr>
                <a:picLocks noChangeAspect="1" noChangeArrowheads="1"/>
              </p:cNvPicPr>
              <p:nvPr/>
            </p:nvPicPr>
            <p:blipFill>
              <a:blip r:embed="rId11" cstate="print"/>
              <a:srcRect/>
              <a:stretch>
                <a:fillRect/>
              </a:stretch>
            </p:blipFill>
            <p:spPr bwMode="auto">
              <a:xfrm>
                <a:off x="814943" y="4149710"/>
                <a:ext cx="312534" cy="198768"/>
              </a:xfrm>
              <a:prstGeom prst="rect">
                <a:avLst/>
              </a:prstGeom>
              <a:noFill/>
            </p:spPr>
          </p:pic>
        </p:grpSp>
        <p:sp>
          <p:nvSpPr>
            <p:cNvPr id="72" name="Intranet"/>
            <p:cNvSpPr/>
            <p:nvPr/>
          </p:nvSpPr>
          <p:spPr bwMode="auto">
            <a:xfrm>
              <a:off x="211349" y="4341870"/>
              <a:ext cx="1197764"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Distribution Point</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24" name="Group 74"/>
          <p:cNvGrpSpPr/>
          <p:nvPr/>
        </p:nvGrpSpPr>
        <p:grpSpPr>
          <a:xfrm>
            <a:off x="9558989" y="3532184"/>
            <a:ext cx="1197764" cy="796383"/>
            <a:chOff x="211349" y="3807097"/>
            <a:chExt cx="1197764" cy="796383"/>
          </a:xfrm>
        </p:grpSpPr>
        <p:grpSp>
          <p:nvGrpSpPr>
            <p:cNvPr id="27" name="Group 75"/>
            <p:cNvGrpSpPr/>
            <p:nvPr/>
          </p:nvGrpSpPr>
          <p:grpSpPr>
            <a:xfrm>
              <a:off x="439902" y="3807097"/>
              <a:ext cx="812588" cy="620156"/>
              <a:chOff x="439902" y="3807097"/>
              <a:chExt cx="812588" cy="620156"/>
            </a:xfrm>
          </p:grpSpPr>
          <p:pic>
            <p:nvPicPr>
              <p:cNvPr id="78"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439902" y="3807097"/>
                <a:ext cx="812588" cy="620156"/>
              </a:xfrm>
              <a:prstGeom prst="rect">
                <a:avLst/>
              </a:prstGeom>
              <a:noFill/>
            </p:spPr>
          </p:pic>
          <p:pic>
            <p:nvPicPr>
              <p:cNvPr id="79" name="Picture 2" descr="C:\Users\davidra\Documents\ClipArtforPowerpoint\DVD_ART36\Artwork_Imagery\Icons - Illustrations\_ WINDOWS SERVER ICONS\Documents\Virtual Folder file open.png"/>
              <p:cNvPicPr>
                <a:picLocks noChangeAspect="1" noChangeArrowheads="1"/>
              </p:cNvPicPr>
              <p:nvPr/>
            </p:nvPicPr>
            <p:blipFill>
              <a:blip r:embed="rId11" cstate="print"/>
              <a:srcRect/>
              <a:stretch>
                <a:fillRect/>
              </a:stretch>
            </p:blipFill>
            <p:spPr bwMode="auto">
              <a:xfrm>
                <a:off x="814943" y="4149710"/>
                <a:ext cx="312534" cy="198768"/>
              </a:xfrm>
              <a:prstGeom prst="rect">
                <a:avLst/>
              </a:prstGeom>
              <a:noFill/>
            </p:spPr>
          </p:pic>
        </p:grpSp>
        <p:sp>
          <p:nvSpPr>
            <p:cNvPr id="77" name="Intranet"/>
            <p:cNvSpPr/>
            <p:nvPr/>
          </p:nvSpPr>
          <p:spPr bwMode="auto">
            <a:xfrm>
              <a:off x="211349" y="4341870"/>
              <a:ext cx="1197764"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Distribution Point</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80" name="Straight Connector 79"/>
          <p:cNvCxnSpPr>
            <a:stCxn id="73" idx="0"/>
            <a:endCxn id="38" idx="3"/>
          </p:cNvCxnSpPr>
          <p:nvPr/>
        </p:nvCxnSpPr>
        <p:spPr>
          <a:xfrm flipH="1" flipV="1">
            <a:off x="3543951" y="4572833"/>
            <a:ext cx="818331" cy="1095364"/>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83" name="Straight Connector 82"/>
          <p:cNvCxnSpPr>
            <a:stCxn id="51" idx="0"/>
            <a:endCxn id="8" idx="2"/>
          </p:cNvCxnSpPr>
          <p:nvPr/>
        </p:nvCxnSpPr>
        <p:spPr>
          <a:xfrm flipH="1" flipV="1">
            <a:off x="5474500" y="1860435"/>
            <a:ext cx="800857" cy="667448"/>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pSp>
        <p:nvGrpSpPr>
          <p:cNvPr id="31" name="Group 91"/>
          <p:cNvGrpSpPr/>
          <p:nvPr/>
        </p:nvGrpSpPr>
        <p:grpSpPr>
          <a:xfrm>
            <a:off x="5965794" y="4018763"/>
            <a:ext cx="883575" cy="862727"/>
            <a:chOff x="4908986" y="542441"/>
            <a:chExt cx="883575" cy="862727"/>
          </a:xfrm>
        </p:grpSpPr>
        <p:grpSp>
          <p:nvGrpSpPr>
            <p:cNvPr id="32" name="Group 64"/>
            <p:cNvGrpSpPr/>
            <p:nvPr/>
          </p:nvGrpSpPr>
          <p:grpSpPr>
            <a:xfrm>
              <a:off x="4945776" y="542441"/>
              <a:ext cx="619125" cy="619609"/>
              <a:chOff x="3086100" y="3276600"/>
              <a:chExt cx="990600" cy="990600"/>
            </a:xfrm>
          </p:grpSpPr>
          <p:pic>
            <p:nvPicPr>
              <p:cNvPr id="90"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91"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89" name="Intranet"/>
            <p:cNvSpPr/>
            <p:nvPr/>
          </p:nvSpPr>
          <p:spPr bwMode="auto">
            <a:xfrm>
              <a:off x="4908986" y="1143558"/>
              <a:ext cx="883575"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Primary Site</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34" name="Group 91"/>
          <p:cNvGrpSpPr/>
          <p:nvPr/>
        </p:nvGrpSpPr>
        <p:grpSpPr>
          <a:xfrm>
            <a:off x="6944585" y="5319369"/>
            <a:ext cx="883575" cy="862727"/>
            <a:chOff x="4908986" y="542441"/>
            <a:chExt cx="883575" cy="862727"/>
          </a:xfrm>
        </p:grpSpPr>
        <p:grpSp>
          <p:nvGrpSpPr>
            <p:cNvPr id="36" name="Group 64"/>
            <p:cNvGrpSpPr/>
            <p:nvPr/>
          </p:nvGrpSpPr>
          <p:grpSpPr>
            <a:xfrm>
              <a:off x="4945776" y="542441"/>
              <a:ext cx="619125" cy="619609"/>
              <a:chOff x="3086100" y="3276600"/>
              <a:chExt cx="990600" cy="990600"/>
            </a:xfrm>
          </p:grpSpPr>
          <p:pic>
            <p:nvPicPr>
              <p:cNvPr id="95"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96"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94" name="Intranet"/>
            <p:cNvSpPr/>
            <p:nvPr/>
          </p:nvSpPr>
          <p:spPr bwMode="auto">
            <a:xfrm>
              <a:off x="4908986" y="1143558"/>
              <a:ext cx="883575"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Primary Site</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98" name="Straight Connector 97"/>
          <p:cNvCxnSpPr>
            <a:stCxn id="90" idx="0"/>
            <a:endCxn id="50" idx="2"/>
          </p:cNvCxnSpPr>
          <p:nvPr/>
        </p:nvCxnSpPr>
        <p:spPr>
          <a:xfrm flipH="1" flipV="1">
            <a:off x="6245758" y="3390610"/>
            <a:ext cx="66389" cy="628153"/>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101" name="Straight Connector 100"/>
          <p:cNvCxnSpPr>
            <a:stCxn id="95" idx="0"/>
            <a:endCxn id="89" idx="2"/>
          </p:cNvCxnSpPr>
          <p:nvPr/>
        </p:nvCxnSpPr>
        <p:spPr>
          <a:xfrm flipH="1" flipV="1">
            <a:off x="6407582" y="4881490"/>
            <a:ext cx="883356" cy="437879"/>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pSp>
        <p:nvGrpSpPr>
          <p:cNvPr id="40" name="Group 103"/>
          <p:cNvGrpSpPr/>
          <p:nvPr/>
        </p:nvGrpSpPr>
        <p:grpSpPr>
          <a:xfrm>
            <a:off x="8675414" y="2570083"/>
            <a:ext cx="883575" cy="862727"/>
            <a:chOff x="4908986" y="542441"/>
            <a:chExt cx="883575" cy="862727"/>
          </a:xfrm>
        </p:grpSpPr>
        <p:grpSp>
          <p:nvGrpSpPr>
            <p:cNvPr id="41" name="Group 64"/>
            <p:cNvGrpSpPr/>
            <p:nvPr/>
          </p:nvGrpSpPr>
          <p:grpSpPr>
            <a:xfrm>
              <a:off x="4945776" y="542441"/>
              <a:ext cx="619125" cy="619609"/>
              <a:chOff x="3086100" y="3276600"/>
              <a:chExt cx="990600" cy="990600"/>
            </a:xfrm>
          </p:grpSpPr>
          <p:pic>
            <p:nvPicPr>
              <p:cNvPr id="10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08"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06" name="Intranet"/>
            <p:cNvSpPr/>
            <p:nvPr/>
          </p:nvSpPr>
          <p:spPr bwMode="auto">
            <a:xfrm>
              <a:off x="4908986" y="1143558"/>
              <a:ext cx="883575"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Primary Site</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109" name="Straight Connector 108"/>
          <p:cNvCxnSpPr>
            <a:stCxn id="107" idx="0"/>
            <a:endCxn id="8" idx="2"/>
          </p:cNvCxnSpPr>
          <p:nvPr/>
        </p:nvCxnSpPr>
        <p:spPr>
          <a:xfrm flipH="1" flipV="1">
            <a:off x="5474500" y="1860435"/>
            <a:ext cx="3547267" cy="709648"/>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112" name="Straight Connector 111"/>
          <p:cNvCxnSpPr>
            <a:stCxn id="78" idx="1"/>
            <a:endCxn id="106" idx="2"/>
          </p:cNvCxnSpPr>
          <p:nvPr/>
        </p:nvCxnSpPr>
        <p:spPr>
          <a:xfrm flipH="1" flipV="1">
            <a:off x="9117202" y="3432810"/>
            <a:ext cx="670340" cy="409452"/>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115" name="Straight Connector 114"/>
          <p:cNvCxnSpPr>
            <a:stCxn id="95" idx="3"/>
            <a:endCxn id="57" idx="1"/>
          </p:cNvCxnSpPr>
          <p:nvPr/>
        </p:nvCxnSpPr>
        <p:spPr>
          <a:xfrm>
            <a:off x="7600500" y="5629174"/>
            <a:ext cx="975503" cy="172874"/>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pSp>
        <p:nvGrpSpPr>
          <p:cNvPr id="42" name="Group 193"/>
          <p:cNvGrpSpPr/>
          <p:nvPr/>
        </p:nvGrpSpPr>
        <p:grpSpPr>
          <a:xfrm>
            <a:off x="7888219" y="3931062"/>
            <a:ext cx="1090363" cy="795010"/>
            <a:chOff x="559673" y="4114800"/>
            <a:chExt cx="1090364" cy="795010"/>
          </a:xfrm>
        </p:grpSpPr>
        <p:pic>
          <p:nvPicPr>
            <p:cNvPr id="119" name="Picture 4" descr="C:\Users\davidra\Documents\ClipArtforPowerpoint\DVD_ART36\Artwork_Imagery\Icons - Illustrations\_ WINDOWS VISTA ICONS\VPN servers computer ras.png"/>
            <p:cNvPicPr>
              <a:picLocks noChangeAspect="1" noChangeArrowheads="1"/>
            </p:cNvPicPr>
            <p:nvPr/>
          </p:nvPicPr>
          <p:blipFill>
            <a:blip r:embed="rId5" cstate="print"/>
            <a:srcRect/>
            <a:stretch>
              <a:fillRect/>
            </a:stretch>
          </p:blipFill>
          <p:spPr bwMode="auto">
            <a:xfrm>
              <a:off x="990600" y="4114800"/>
              <a:ext cx="381298" cy="533400"/>
            </a:xfrm>
            <a:prstGeom prst="rect">
              <a:avLst/>
            </a:prstGeom>
            <a:noFill/>
          </p:spPr>
        </p:pic>
        <p:sp>
          <p:nvSpPr>
            <p:cNvPr id="120" name="Intranet"/>
            <p:cNvSpPr/>
            <p:nvPr/>
          </p:nvSpPr>
          <p:spPr bwMode="auto">
            <a:xfrm>
              <a:off x="559673" y="4648200"/>
              <a:ext cx="1090364" cy="261610"/>
            </a:xfrm>
            <a:prstGeom prst="rect">
              <a:avLst/>
            </a:prstGeom>
          </p:spPr>
          <p:txBody>
            <a:bodyPr wrap="none">
              <a:spAutoFit/>
            </a:bodyPr>
            <a:lstStyle/>
            <a:p>
              <a:pPr algn="l" defTabSz="1096963" rtl="0">
                <a:defRPr/>
              </a:pPr>
              <a:r>
                <a:rPr lang="en-US" sz="1100" b="1" dirty="0">
                  <a:gradFill>
                    <a:gsLst>
                      <a:gs pos="0">
                        <a:schemeClr val="tx1"/>
                      </a:gs>
                      <a:gs pos="86000">
                        <a:schemeClr val="tx1"/>
                      </a:gs>
                    </a:gsLst>
                    <a:lin ang="5400000" scaled="0"/>
                  </a:gradFill>
                  <a:latin typeface="Segoe UI Light" pitchFamily="34" charset="0"/>
                </a:rPr>
                <a:t>Secondary </a:t>
              </a:r>
              <a:r>
                <a:rPr lang="en-US" sz="1100" b="1" dirty="0" smtClean="0">
                  <a:gradFill>
                    <a:gsLst>
                      <a:gs pos="0">
                        <a:schemeClr val="tx1"/>
                      </a:gs>
                      <a:gs pos="86000">
                        <a:schemeClr val="tx1"/>
                      </a:gs>
                    </a:gsLst>
                    <a:lin ang="5400000" scaled="0"/>
                  </a:gradFill>
                  <a:latin typeface="Segoe UI Light" pitchFamily="34" charset="0"/>
                </a:rPr>
                <a:t>Site</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121" name="Straight Connector 120"/>
          <p:cNvCxnSpPr>
            <a:stCxn id="119" idx="0"/>
            <a:endCxn id="106" idx="1"/>
          </p:cNvCxnSpPr>
          <p:nvPr/>
        </p:nvCxnSpPr>
        <p:spPr>
          <a:xfrm flipV="1">
            <a:off x="8509795" y="3302005"/>
            <a:ext cx="165619" cy="629057"/>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pSp>
        <p:nvGrpSpPr>
          <p:cNvPr id="43" name="Group 126"/>
          <p:cNvGrpSpPr/>
          <p:nvPr/>
        </p:nvGrpSpPr>
        <p:grpSpPr>
          <a:xfrm>
            <a:off x="897827" y="4263028"/>
            <a:ext cx="1197764" cy="796383"/>
            <a:chOff x="211349" y="3807097"/>
            <a:chExt cx="1197764" cy="796383"/>
          </a:xfrm>
        </p:grpSpPr>
        <p:grpSp>
          <p:nvGrpSpPr>
            <p:cNvPr id="44" name="Group 127"/>
            <p:cNvGrpSpPr/>
            <p:nvPr/>
          </p:nvGrpSpPr>
          <p:grpSpPr>
            <a:xfrm>
              <a:off x="439902" y="3807097"/>
              <a:ext cx="812588" cy="620156"/>
              <a:chOff x="439902" y="3807097"/>
              <a:chExt cx="812588" cy="620156"/>
            </a:xfrm>
          </p:grpSpPr>
          <p:pic>
            <p:nvPicPr>
              <p:cNvPr id="130"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439902" y="3807097"/>
                <a:ext cx="812588" cy="620156"/>
              </a:xfrm>
              <a:prstGeom prst="rect">
                <a:avLst/>
              </a:prstGeom>
              <a:noFill/>
            </p:spPr>
          </p:pic>
          <p:pic>
            <p:nvPicPr>
              <p:cNvPr id="131" name="Picture 2" descr="C:\Users\davidra\Documents\ClipArtforPowerpoint\DVD_ART36\Artwork_Imagery\Icons - Illustrations\_ WINDOWS SERVER ICONS\Documents\Virtual Folder file open.png"/>
              <p:cNvPicPr>
                <a:picLocks noChangeAspect="1" noChangeArrowheads="1"/>
              </p:cNvPicPr>
              <p:nvPr/>
            </p:nvPicPr>
            <p:blipFill>
              <a:blip r:embed="rId11" cstate="print"/>
              <a:srcRect/>
              <a:stretch>
                <a:fillRect/>
              </a:stretch>
            </p:blipFill>
            <p:spPr bwMode="auto">
              <a:xfrm>
                <a:off x="814943" y="4149710"/>
                <a:ext cx="312534" cy="198768"/>
              </a:xfrm>
              <a:prstGeom prst="rect">
                <a:avLst/>
              </a:prstGeom>
              <a:noFill/>
            </p:spPr>
          </p:pic>
        </p:grpSp>
        <p:sp>
          <p:nvSpPr>
            <p:cNvPr id="129" name="Intranet"/>
            <p:cNvSpPr/>
            <p:nvPr/>
          </p:nvSpPr>
          <p:spPr bwMode="auto">
            <a:xfrm>
              <a:off x="211349" y="4341870"/>
              <a:ext cx="1197764"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Distribution Point</a:t>
              </a:r>
              <a:endParaRPr lang="en-US" sz="1100" b="1" dirty="0">
                <a:gradFill>
                  <a:gsLst>
                    <a:gs pos="0">
                      <a:schemeClr val="tx1"/>
                    </a:gs>
                    <a:gs pos="86000">
                      <a:schemeClr val="tx1"/>
                    </a:gs>
                  </a:gsLst>
                  <a:lin ang="5400000" scaled="0"/>
                </a:gradFill>
                <a:latin typeface="Segoe UI Light" pitchFamily="34" charset="0"/>
              </a:endParaRPr>
            </a:p>
          </p:txBody>
        </p:sp>
      </p:grpSp>
    </p:spTree>
    <p:extLst>
      <p:ext uri="{BB962C8B-B14F-4D97-AF65-F5344CB8AC3E}">
        <p14:creationId xmlns:p14="http://schemas.microsoft.com/office/powerpoint/2010/main" val="502250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132"/>
                                        </p:tgtEl>
                                      </p:cBhvr>
                                    </p:animEffect>
                                    <p:anim calcmode="lin" valueType="num">
                                      <p:cBhvr>
                                        <p:cTn id="7" dur="2000"/>
                                        <p:tgtEl>
                                          <p:spTgt spid="132"/>
                                        </p:tgtEl>
                                        <p:attrNameLst>
                                          <p:attrName>style.rotation</p:attrName>
                                        </p:attrNameLst>
                                      </p:cBhvr>
                                      <p:tavLst>
                                        <p:tav tm="0">
                                          <p:val>
                                            <p:fltVal val="0"/>
                                          </p:val>
                                        </p:tav>
                                        <p:tav tm="100000">
                                          <p:val>
                                            <p:fltVal val="720"/>
                                          </p:val>
                                        </p:tav>
                                      </p:tavLst>
                                    </p:anim>
                                    <p:anim calcmode="lin" valueType="num">
                                      <p:cBhvr>
                                        <p:cTn id="8" dur="2000"/>
                                        <p:tgtEl>
                                          <p:spTgt spid="132"/>
                                        </p:tgtEl>
                                        <p:attrNameLst>
                                          <p:attrName>ppt_h</p:attrName>
                                        </p:attrNameLst>
                                      </p:cBhvr>
                                      <p:tavLst>
                                        <p:tav tm="0">
                                          <p:val>
                                            <p:strVal val="ppt_h"/>
                                          </p:val>
                                        </p:tav>
                                        <p:tav tm="100000">
                                          <p:val>
                                            <p:fltVal val="0"/>
                                          </p:val>
                                        </p:tav>
                                      </p:tavLst>
                                    </p:anim>
                                    <p:anim calcmode="lin" valueType="num">
                                      <p:cBhvr>
                                        <p:cTn id="9" dur="2000"/>
                                        <p:tgtEl>
                                          <p:spTgt spid="132"/>
                                        </p:tgtEl>
                                        <p:attrNameLst>
                                          <p:attrName>ppt_w</p:attrName>
                                        </p:attrNameLst>
                                      </p:cBhvr>
                                      <p:tavLst>
                                        <p:tav tm="0">
                                          <p:val>
                                            <p:strVal val="ppt_w"/>
                                          </p:val>
                                        </p:tav>
                                        <p:tav tm="100000">
                                          <p:val>
                                            <p:fltVal val="0"/>
                                          </p:val>
                                        </p:tav>
                                      </p:tavLst>
                                    </p:anim>
                                    <p:set>
                                      <p:cBhvr>
                                        <p:cTn id="10" dur="1" fill="hold">
                                          <p:stCondLst>
                                            <p:cond delay="1999"/>
                                          </p:stCondLst>
                                        </p:cTn>
                                        <p:tgtEl>
                                          <p:spTgt spid="132"/>
                                        </p:tgtEl>
                                        <p:attrNameLst>
                                          <p:attrName>style.visibility</p:attrName>
                                        </p:attrNameLst>
                                      </p:cBhvr>
                                      <p:to>
                                        <p:strVal val="hidden"/>
                                      </p:to>
                                    </p:set>
                                  </p:childTnLst>
                                </p:cTn>
                              </p:par>
                              <p:par>
                                <p:cTn id="11" presetID="35" presetClass="exit" presetSubtype="0" fill="hold" nodeType="withEffect">
                                  <p:stCondLst>
                                    <p:cond delay="0"/>
                                  </p:stCondLst>
                                  <p:childTnLst>
                                    <p:animEffect transition="out" filter="fade">
                                      <p:cBhvr>
                                        <p:cTn id="12" dur="2000"/>
                                        <p:tgtEl>
                                          <p:spTgt spid="3"/>
                                        </p:tgtEl>
                                      </p:cBhvr>
                                    </p:animEffect>
                                    <p:anim calcmode="lin" valueType="num">
                                      <p:cBhvr>
                                        <p:cTn id="13" dur="2000"/>
                                        <p:tgtEl>
                                          <p:spTgt spid="3"/>
                                        </p:tgtEl>
                                        <p:attrNameLst>
                                          <p:attrName>style.rotation</p:attrName>
                                        </p:attrNameLst>
                                      </p:cBhvr>
                                      <p:tavLst>
                                        <p:tav tm="0">
                                          <p:val>
                                            <p:fltVal val="0"/>
                                          </p:val>
                                        </p:tav>
                                        <p:tav tm="100000">
                                          <p:val>
                                            <p:fltVal val="720"/>
                                          </p:val>
                                        </p:tav>
                                      </p:tavLst>
                                    </p:anim>
                                    <p:anim calcmode="lin" valueType="num">
                                      <p:cBhvr>
                                        <p:cTn id="14" dur="2000"/>
                                        <p:tgtEl>
                                          <p:spTgt spid="3"/>
                                        </p:tgtEl>
                                        <p:attrNameLst>
                                          <p:attrName>ppt_h</p:attrName>
                                        </p:attrNameLst>
                                      </p:cBhvr>
                                      <p:tavLst>
                                        <p:tav tm="0">
                                          <p:val>
                                            <p:strVal val="ppt_h"/>
                                          </p:val>
                                        </p:tav>
                                        <p:tav tm="100000">
                                          <p:val>
                                            <p:fltVal val="0"/>
                                          </p:val>
                                        </p:tav>
                                      </p:tavLst>
                                    </p:anim>
                                    <p:anim calcmode="lin" valueType="num">
                                      <p:cBhvr>
                                        <p:cTn id="15" dur="2000"/>
                                        <p:tgtEl>
                                          <p:spTgt spid="3"/>
                                        </p:tgtEl>
                                        <p:attrNameLst>
                                          <p:attrName>ppt_w</p:attrName>
                                        </p:attrNameLst>
                                      </p:cBhvr>
                                      <p:tavLst>
                                        <p:tav tm="0">
                                          <p:val>
                                            <p:strVal val="ppt_w"/>
                                          </p:val>
                                        </p:tav>
                                        <p:tav tm="100000">
                                          <p:val>
                                            <p:fltVal val="0"/>
                                          </p:val>
                                        </p:tav>
                                      </p:tavLst>
                                    </p:anim>
                                    <p:set>
                                      <p:cBhvr>
                                        <p:cTn id="16" dur="1" fill="hold">
                                          <p:stCondLst>
                                            <p:cond delay="1999"/>
                                          </p:stCondLst>
                                        </p:cTn>
                                        <p:tgtEl>
                                          <p:spTgt spid="3"/>
                                        </p:tgtEl>
                                        <p:attrNameLst>
                                          <p:attrName>style.visibility</p:attrName>
                                        </p:attrNameLst>
                                      </p:cBhvr>
                                      <p:to>
                                        <p:strVal val="hidden"/>
                                      </p:to>
                                    </p:set>
                                  </p:childTnLst>
                                </p:cTn>
                              </p:par>
                              <p:par>
                                <p:cTn id="17" presetID="35" presetClass="exit" presetSubtype="0" fill="hold" nodeType="withEffect">
                                  <p:stCondLst>
                                    <p:cond delay="0"/>
                                  </p:stCondLst>
                                  <p:childTnLst>
                                    <p:animEffect transition="out" filter="fade">
                                      <p:cBhvr>
                                        <p:cTn id="18" dur="2000"/>
                                        <p:tgtEl>
                                          <p:spTgt spid="5"/>
                                        </p:tgtEl>
                                      </p:cBhvr>
                                    </p:animEffect>
                                    <p:anim calcmode="lin" valueType="num">
                                      <p:cBhvr>
                                        <p:cTn id="19" dur="2000"/>
                                        <p:tgtEl>
                                          <p:spTgt spid="5"/>
                                        </p:tgtEl>
                                        <p:attrNameLst>
                                          <p:attrName>style.rotation</p:attrName>
                                        </p:attrNameLst>
                                      </p:cBhvr>
                                      <p:tavLst>
                                        <p:tav tm="0">
                                          <p:val>
                                            <p:fltVal val="0"/>
                                          </p:val>
                                        </p:tav>
                                        <p:tav tm="100000">
                                          <p:val>
                                            <p:fltVal val="720"/>
                                          </p:val>
                                        </p:tav>
                                      </p:tavLst>
                                    </p:anim>
                                    <p:anim calcmode="lin" valueType="num">
                                      <p:cBhvr>
                                        <p:cTn id="20" dur="2000"/>
                                        <p:tgtEl>
                                          <p:spTgt spid="5"/>
                                        </p:tgtEl>
                                        <p:attrNameLst>
                                          <p:attrName>ppt_h</p:attrName>
                                        </p:attrNameLst>
                                      </p:cBhvr>
                                      <p:tavLst>
                                        <p:tav tm="0">
                                          <p:val>
                                            <p:strVal val="ppt_h"/>
                                          </p:val>
                                        </p:tav>
                                        <p:tav tm="100000">
                                          <p:val>
                                            <p:fltVal val="0"/>
                                          </p:val>
                                        </p:tav>
                                      </p:tavLst>
                                    </p:anim>
                                    <p:anim calcmode="lin" valueType="num">
                                      <p:cBhvr>
                                        <p:cTn id="21" dur="2000"/>
                                        <p:tgtEl>
                                          <p:spTgt spid="5"/>
                                        </p:tgtEl>
                                        <p:attrNameLst>
                                          <p:attrName>ppt_w</p:attrName>
                                        </p:attrNameLst>
                                      </p:cBhvr>
                                      <p:tavLst>
                                        <p:tav tm="0">
                                          <p:val>
                                            <p:strVal val="ppt_w"/>
                                          </p:val>
                                        </p:tav>
                                        <p:tav tm="100000">
                                          <p:val>
                                            <p:fltVal val="0"/>
                                          </p:val>
                                        </p:tav>
                                      </p:tavLst>
                                    </p:anim>
                                    <p:set>
                                      <p:cBhvr>
                                        <p:cTn id="22" dur="1" fill="hold">
                                          <p:stCondLst>
                                            <p:cond delay="1999"/>
                                          </p:stCondLst>
                                        </p:cTn>
                                        <p:tgtEl>
                                          <p:spTgt spid="5"/>
                                        </p:tgtEl>
                                        <p:attrNameLst>
                                          <p:attrName>style.visibility</p:attrName>
                                        </p:attrNameLst>
                                      </p:cBhvr>
                                      <p:to>
                                        <p:strVal val="hidden"/>
                                      </p:to>
                                    </p:set>
                                  </p:childTnLst>
                                </p:cTn>
                              </p:par>
                              <p:par>
                                <p:cTn id="23" presetID="35" presetClass="exit" presetSubtype="0" fill="hold" nodeType="withEffect">
                                  <p:stCondLst>
                                    <p:cond delay="0"/>
                                  </p:stCondLst>
                                  <p:childTnLst>
                                    <p:animEffect transition="out" filter="fade">
                                      <p:cBhvr>
                                        <p:cTn id="24" dur="2000"/>
                                        <p:tgtEl>
                                          <p:spTgt spid="16"/>
                                        </p:tgtEl>
                                      </p:cBhvr>
                                    </p:animEffect>
                                    <p:anim calcmode="lin" valueType="num">
                                      <p:cBhvr>
                                        <p:cTn id="25" dur="2000"/>
                                        <p:tgtEl>
                                          <p:spTgt spid="16"/>
                                        </p:tgtEl>
                                        <p:attrNameLst>
                                          <p:attrName>style.rotation</p:attrName>
                                        </p:attrNameLst>
                                      </p:cBhvr>
                                      <p:tavLst>
                                        <p:tav tm="0">
                                          <p:val>
                                            <p:fltVal val="0"/>
                                          </p:val>
                                        </p:tav>
                                        <p:tav tm="100000">
                                          <p:val>
                                            <p:fltVal val="720"/>
                                          </p:val>
                                        </p:tav>
                                      </p:tavLst>
                                    </p:anim>
                                    <p:anim calcmode="lin" valueType="num">
                                      <p:cBhvr>
                                        <p:cTn id="26" dur="2000"/>
                                        <p:tgtEl>
                                          <p:spTgt spid="16"/>
                                        </p:tgtEl>
                                        <p:attrNameLst>
                                          <p:attrName>ppt_h</p:attrName>
                                        </p:attrNameLst>
                                      </p:cBhvr>
                                      <p:tavLst>
                                        <p:tav tm="0">
                                          <p:val>
                                            <p:strVal val="ppt_h"/>
                                          </p:val>
                                        </p:tav>
                                        <p:tav tm="100000">
                                          <p:val>
                                            <p:fltVal val="0"/>
                                          </p:val>
                                        </p:tav>
                                      </p:tavLst>
                                    </p:anim>
                                    <p:anim calcmode="lin" valueType="num">
                                      <p:cBhvr>
                                        <p:cTn id="27" dur="2000"/>
                                        <p:tgtEl>
                                          <p:spTgt spid="16"/>
                                        </p:tgtEl>
                                        <p:attrNameLst>
                                          <p:attrName>ppt_w</p:attrName>
                                        </p:attrNameLst>
                                      </p:cBhvr>
                                      <p:tavLst>
                                        <p:tav tm="0">
                                          <p:val>
                                            <p:strVal val="ppt_w"/>
                                          </p:val>
                                        </p:tav>
                                        <p:tav tm="100000">
                                          <p:val>
                                            <p:fltVal val="0"/>
                                          </p:val>
                                        </p:tav>
                                      </p:tavLst>
                                    </p:anim>
                                    <p:set>
                                      <p:cBhvr>
                                        <p:cTn id="28" dur="1" fill="hold">
                                          <p:stCondLst>
                                            <p:cond delay="1999"/>
                                          </p:stCondLst>
                                        </p:cTn>
                                        <p:tgtEl>
                                          <p:spTgt spid="16"/>
                                        </p:tgtEl>
                                        <p:attrNameLst>
                                          <p:attrName>style.visibility</p:attrName>
                                        </p:attrNameLst>
                                      </p:cBhvr>
                                      <p:to>
                                        <p:strVal val="hidden"/>
                                      </p:to>
                                    </p:set>
                                  </p:childTnLst>
                                </p:cTn>
                              </p:par>
                              <p:par>
                                <p:cTn id="29" presetID="35" presetClass="exit" presetSubtype="0" fill="hold" nodeType="withEffect">
                                  <p:stCondLst>
                                    <p:cond delay="0"/>
                                  </p:stCondLst>
                                  <p:childTnLst>
                                    <p:animEffect transition="out" filter="fade">
                                      <p:cBhvr>
                                        <p:cTn id="30" dur="2000"/>
                                        <p:tgtEl>
                                          <p:spTgt spid="7"/>
                                        </p:tgtEl>
                                      </p:cBhvr>
                                    </p:animEffect>
                                    <p:anim calcmode="lin" valueType="num">
                                      <p:cBhvr>
                                        <p:cTn id="31" dur="2000"/>
                                        <p:tgtEl>
                                          <p:spTgt spid="7"/>
                                        </p:tgtEl>
                                        <p:attrNameLst>
                                          <p:attrName>style.rotation</p:attrName>
                                        </p:attrNameLst>
                                      </p:cBhvr>
                                      <p:tavLst>
                                        <p:tav tm="0">
                                          <p:val>
                                            <p:fltVal val="0"/>
                                          </p:val>
                                        </p:tav>
                                        <p:tav tm="100000">
                                          <p:val>
                                            <p:fltVal val="720"/>
                                          </p:val>
                                        </p:tav>
                                      </p:tavLst>
                                    </p:anim>
                                    <p:anim calcmode="lin" valueType="num">
                                      <p:cBhvr>
                                        <p:cTn id="32" dur="2000"/>
                                        <p:tgtEl>
                                          <p:spTgt spid="7"/>
                                        </p:tgtEl>
                                        <p:attrNameLst>
                                          <p:attrName>ppt_h</p:attrName>
                                        </p:attrNameLst>
                                      </p:cBhvr>
                                      <p:tavLst>
                                        <p:tav tm="0">
                                          <p:val>
                                            <p:strVal val="ppt_h"/>
                                          </p:val>
                                        </p:tav>
                                        <p:tav tm="100000">
                                          <p:val>
                                            <p:fltVal val="0"/>
                                          </p:val>
                                        </p:tav>
                                      </p:tavLst>
                                    </p:anim>
                                    <p:anim calcmode="lin" valueType="num">
                                      <p:cBhvr>
                                        <p:cTn id="33" dur="2000"/>
                                        <p:tgtEl>
                                          <p:spTgt spid="7"/>
                                        </p:tgtEl>
                                        <p:attrNameLst>
                                          <p:attrName>ppt_w</p:attrName>
                                        </p:attrNameLst>
                                      </p:cBhvr>
                                      <p:tavLst>
                                        <p:tav tm="0">
                                          <p:val>
                                            <p:strVal val="ppt_w"/>
                                          </p:val>
                                        </p:tav>
                                        <p:tav tm="100000">
                                          <p:val>
                                            <p:fltVal val="0"/>
                                          </p:val>
                                        </p:tav>
                                      </p:tavLst>
                                    </p:anim>
                                    <p:set>
                                      <p:cBhvr>
                                        <p:cTn id="34" dur="1" fill="hold">
                                          <p:stCondLst>
                                            <p:cond delay="1999"/>
                                          </p:stCondLst>
                                        </p:cTn>
                                        <p:tgtEl>
                                          <p:spTgt spid="7"/>
                                        </p:tgtEl>
                                        <p:attrNameLst>
                                          <p:attrName>style.visibility</p:attrName>
                                        </p:attrNameLst>
                                      </p:cBhvr>
                                      <p:to>
                                        <p:strVal val="hidden"/>
                                      </p:to>
                                    </p:set>
                                  </p:childTnLst>
                                </p:cTn>
                              </p:par>
                              <p:par>
                                <p:cTn id="35" presetID="35" presetClass="exit" presetSubtype="0" fill="hold" nodeType="withEffect">
                                  <p:stCondLst>
                                    <p:cond delay="0"/>
                                  </p:stCondLst>
                                  <p:childTnLst>
                                    <p:animEffect transition="out" filter="fade">
                                      <p:cBhvr>
                                        <p:cTn id="36" dur="2000"/>
                                        <p:tgtEl>
                                          <p:spTgt spid="11"/>
                                        </p:tgtEl>
                                      </p:cBhvr>
                                    </p:animEffect>
                                    <p:anim calcmode="lin" valueType="num">
                                      <p:cBhvr>
                                        <p:cTn id="37" dur="2000"/>
                                        <p:tgtEl>
                                          <p:spTgt spid="11"/>
                                        </p:tgtEl>
                                        <p:attrNameLst>
                                          <p:attrName>style.rotation</p:attrName>
                                        </p:attrNameLst>
                                      </p:cBhvr>
                                      <p:tavLst>
                                        <p:tav tm="0">
                                          <p:val>
                                            <p:fltVal val="0"/>
                                          </p:val>
                                        </p:tav>
                                        <p:tav tm="100000">
                                          <p:val>
                                            <p:fltVal val="720"/>
                                          </p:val>
                                        </p:tav>
                                      </p:tavLst>
                                    </p:anim>
                                    <p:anim calcmode="lin" valueType="num">
                                      <p:cBhvr>
                                        <p:cTn id="38" dur="2000"/>
                                        <p:tgtEl>
                                          <p:spTgt spid="11"/>
                                        </p:tgtEl>
                                        <p:attrNameLst>
                                          <p:attrName>ppt_h</p:attrName>
                                        </p:attrNameLst>
                                      </p:cBhvr>
                                      <p:tavLst>
                                        <p:tav tm="0">
                                          <p:val>
                                            <p:strVal val="ppt_h"/>
                                          </p:val>
                                        </p:tav>
                                        <p:tav tm="100000">
                                          <p:val>
                                            <p:fltVal val="0"/>
                                          </p:val>
                                        </p:tav>
                                      </p:tavLst>
                                    </p:anim>
                                    <p:anim calcmode="lin" valueType="num">
                                      <p:cBhvr>
                                        <p:cTn id="39" dur="2000"/>
                                        <p:tgtEl>
                                          <p:spTgt spid="11"/>
                                        </p:tgtEl>
                                        <p:attrNameLst>
                                          <p:attrName>ppt_w</p:attrName>
                                        </p:attrNameLst>
                                      </p:cBhvr>
                                      <p:tavLst>
                                        <p:tav tm="0">
                                          <p:val>
                                            <p:strVal val="ppt_w"/>
                                          </p:val>
                                        </p:tav>
                                        <p:tav tm="100000">
                                          <p:val>
                                            <p:fltVal val="0"/>
                                          </p:val>
                                        </p:tav>
                                      </p:tavLst>
                                    </p:anim>
                                    <p:set>
                                      <p:cBhvr>
                                        <p:cTn id="40" dur="1" fill="hold">
                                          <p:stCondLst>
                                            <p:cond delay="1999"/>
                                          </p:stCondLst>
                                        </p:cTn>
                                        <p:tgtEl>
                                          <p:spTgt spid="11"/>
                                        </p:tgtEl>
                                        <p:attrNameLst>
                                          <p:attrName>style.visibility</p:attrName>
                                        </p:attrNameLst>
                                      </p:cBhvr>
                                      <p:to>
                                        <p:strVal val="hidden"/>
                                      </p:to>
                                    </p:set>
                                  </p:childTnLst>
                                </p:cTn>
                              </p:par>
                              <p:par>
                                <p:cTn id="41" presetID="35" presetClass="exit" presetSubtype="0" fill="hold" nodeType="withEffect">
                                  <p:stCondLst>
                                    <p:cond delay="0"/>
                                  </p:stCondLst>
                                  <p:childTnLst>
                                    <p:animEffect transition="out" filter="fade">
                                      <p:cBhvr>
                                        <p:cTn id="42" dur="2000"/>
                                        <p:tgtEl>
                                          <p:spTgt spid="30"/>
                                        </p:tgtEl>
                                      </p:cBhvr>
                                    </p:animEffect>
                                    <p:anim calcmode="lin" valueType="num">
                                      <p:cBhvr>
                                        <p:cTn id="43" dur="2000"/>
                                        <p:tgtEl>
                                          <p:spTgt spid="30"/>
                                        </p:tgtEl>
                                        <p:attrNameLst>
                                          <p:attrName>style.rotation</p:attrName>
                                        </p:attrNameLst>
                                      </p:cBhvr>
                                      <p:tavLst>
                                        <p:tav tm="0">
                                          <p:val>
                                            <p:fltVal val="0"/>
                                          </p:val>
                                        </p:tav>
                                        <p:tav tm="100000">
                                          <p:val>
                                            <p:fltVal val="720"/>
                                          </p:val>
                                        </p:tav>
                                      </p:tavLst>
                                    </p:anim>
                                    <p:anim calcmode="lin" valueType="num">
                                      <p:cBhvr>
                                        <p:cTn id="44" dur="2000"/>
                                        <p:tgtEl>
                                          <p:spTgt spid="30"/>
                                        </p:tgtEl>
                                        <p:attrNameLst>
                                          <p:attrName>ppt_h</p:attrName>
                                        </p:attrNameLst>
                                      </p:cBhvr>
                                      <p:tavLst>
                                        <p:tav tm="0">
                                          <p:val>
                                            <p:strVal val="ppt_h"/>
                                          </p:val>
                                        </p:tav>
                                        <p:tav tm="100000">
                                          <p:val>
                                            <p:fltVal val="0"/>
                                          </p:val>
                                        </p:tav>
                                      </p:tavLst>
                                    </p:anim>
                                    <p:anim calcmode="lin" valueType="num">
                                      <p:cBhvr>
                                        <p:cTn id="45" dur="2000"/>
                                        <p:tgtEl>
                                          <p:spTgt spid="30"/>
                                        </p:tgtEl>
                                        <p:attrNameLst>
                                          <p:attrName>ppt_w</p:attrName>
                                        </p:attrNameLst>
                                      </p:cBhvr>
                                      <p:tavLst>
                                        <p:tav tm="0">
                                          <p:val>
                                            <p:strVal val="ppt_w"/>
                                          </p:val>
                                        </p:tav>
                                        <p:tav tm="100000">
                                          <p:val>
                                            <p:fltVal val="0"/>
                                          </p:val>
                                        </p:tav>
                                      </p:tavLst>
                                    </p:anim>
                                    <p:set>
                                      <p:cBhvr>
                                        <p:cTn id="46" dur="1" fill="hold">
                                          <p:stCondLst>
                                            <p:cond delay="1999"/>
                                          </p:stCondLst>
                                        </p:cTn>
                                        <p:tgtEl>
                                          <p:spTgt spid="30"/>
                                        </p:tgtEl>
                                        <p:attrNameLst>
                                          <p:attrName>style.visibility</p:attrName>
                                        </p:attrNameLst>
                                      </p:cBhvr>
                                      <p:to>
                                        <p:strVal val="hidden"/>
                                      </p:to>
                                    </p:set>
                                  </p:childTnLst>
                                </p:cTn>
                              </p:par>
                              <p:par>
                                <p:cTn id="47" presetID="35" presetClass="exit" presetSubtype="0" fill="hold" nodeType="withEffect">
                                  <p:stCondLst>
                                    <p:cond delay="0"/>
                                  </p:stCondLst>
                                  <p:childTnLst>
                                    <p:animEffect transition="out" filter="fade">
                                      <p:cBhvr>
                                        <p:cTn id="48" dur="2000"/>
                                        <p:tgtEl>
                                          <p:spTgt spid="33"/>
                                        </p:tgtEl>
                                      </p:cBhvr>
                                    </p:animEffect>
                                    <p:anim calcmode="lin" valueType="num">
                                      <p:cBhvr>
                                        <p:cTn id="49" dur="2000"/>
                                        <p:tgtEl>
                                          <p:spTgt spid="33"/>
                                        </p:tgtEl>
                                        <p:attrNameLst>
                                          <p:attrName>style.rotation</p:attrName>
                                        </p:attrNameLst>
                                      </p:cBhvr>
                                      <p:tavLst>
                                        <p:tav tm="0">
                                          <p:val>
                                            <p:fltVal val="0"/>
                                          </p:val>
                                        </p:tav>
                                        <p:tav tm="100000">
                                          <p:val>
                                            <p:fltVal val="720"/>
                                          </p:val>
                                        </p:tav>
                                      </p:tavLst>
                                    </p:anim>
                                    <p:anim calcmode="lin" valueType="num">
                                      <p:cBhvr>
                                        <p:cTn id="50" dur="2000"/>
                                        <p:tgtEl>
                                          <p:spTgt spid="33"/>
                                        </p:tgtEl>
                                        <p:attrNameLst>
                                          <p:attrName>ppt_h</p:attrName>
                                        </p:attrNameLst>
                                      </p:cBhvr>
                                      <p:tavLst>
                                        <p:tav tm="0">
                                          <p:val>
                                            <p:strVal val="ppt_h"/>
                                          </p:val>
                                        </p:tav>
                                        <p:tav tm="100000">
                                          <p:val>
                                            <p:fltVal val="0"/>
                                          </p:val>
                                        </p:tav>
                                      </p:tavLst>
                                    </p:anim>
                                    <p:anim calcmode="lin" valueType="num">
                                      <p:cBhvr>
                                        <p:cTn id="51" dur="2000"/>
                                        <p:tgtEl>
                                          <p:spTgt spid="33"/>
                                        </p:tgtEl>
                                        <p:attrNameLst>
                                          <p:attrName>ppt_w</p:attrName>
                                        </p:attrNameLst>
                                      </p:cBhvr>
                                      <p:tavLst>
                                        <p:tav tm="0">
                                          <p:val>
                                            <p:strVal val="ppt_w"/>
                                          </p:val>
                                        </p:tav>
                                        <p:tav tm="100000">
                                          <p:val>
                                            <p:fltVal val="0"/>
                                          </p:val>
                                        </p:tav>
                                      </p:tavLst>
                                    </p:anim>
                                    <p:set>
                                      <p:cBhvr>
                                        <p:cTn id="52" dur="1" fill="hold">
                                          <p:stCondLst>
                                            <p:cond delay="1999"/>
                                          </p:stCondLst>
                                        </p:cTn>
                                        <p:tgtEl>
                                          <p:spTgt spid="33"/>
                                        </p:tgtEl>
                                        <p:attrNameLst>
                                          <p:attrName>style.visibility</p:attrName>
                                        </p:attrNameLst>
                                      </p:cBhvr>
                                      <p:to>
                                        <p:strVal val="hidden"/>
                                      </p:to>
                                    </p:set>
                                  </p:childTnLst>
                                </p:cTn>
                              </p:par>
                              <p:par>
                                <p:cTn id="53" presetID="35" presetClass="exit" presetSubtype="0" fill="hold" nodeType="withEffect">
                                  <p:stCondLst>
                                    <p:cond delay="0"/>
                                  </p:stCondLst>
                                  <p:childTnLst>
                                    <p:animEffect transition="out" filter="fade">
                                      <p:cBhvr>
                                        <p:cTn id="54" dur="2000"/>
                                        <p:tgtEl>
                                          <p:spTgt spid="12"/>
                                        </p:tgtEl>
                                      </p:cBhvr>
                                    </p:animEffect>
                                    <p:anim calcmode="lin" valueType="num">
                                      <p:cBhvr>
                                        <p:cTn id="55" dur="2000"/>
                                        <p:tgtEl>
                                          <p:spTgt spid="12"/>
                                        </p:tgtEl>
                                        <p:attrNameLst>
                                          <p:attrName>style.rotation</p:attrName>
                                        </p:attrNameLst>
                                      </p:cBhvr>
                                      <p:tavLst>
                                        <p:tav tm="0">
                                          <p:val>
                                            <p:fltVal val="0"/>
                                          </p:val>
                                        </p:tav>
                                        <p:tav tm="100000">
                                          <p:val>
                                            <p:fltVal val="720"/>
                                          </p:val>
                                        </p:tav>
                                      </p:tavLst>
                                    </p:anim>
                                    <p:anim calcmode="lin" valueType="num">
                                      <p:cBhvr>
                                        <p:cTn id="56" dur="2000"/>
                                        <p:tgtEl>
                                          <p:spTgt spid="12"/>
                                        </p:tgtEl>
                                        <p:attrNameLst>
                                          <p:attrName>ppt_h</p:attrName>
                                        </p:attrNameLst>
                                      </p:cBhvr>
                                      <p:tavLst>
                                        <p:tav tm="0">
                                          <p:val>
                                            <p:strVal val="ppt_h"/>
                                          </p:val>
                                        </p:tav>
                                        <p:tav tm="100000">
                                          <p:val>
                                            <p:fltVal val="0"/>
                                          </p:val>
                                        </p:tav>
                                      </p:tavLst>
                                    </p:anim>
                                    <p:anim calcmode="lin" valueType="num">
                                      <p:cBhvr>
                                        <p:cTn id="57" dur="2000"/>
                                        <p:tgtEl>
                                          <p:spTgt spid="12"/>
                                        </p:tgtEl>
                                        <p:attrNameLst>
                                          <p:attrName>ppt_w</p:attrName>
                                        </p:attrNameLst>
                                      </p:cBhvr>
                                      <p:tavLst>
                                        <p:tav tm="0">
                                          <p:val>
                                            <p:strVal val="ppt_w"/>
                                          </p:val>
                                        </p:tav>
                                        <p:tav tm="100000">
                                          <p:val>
                                            <p:fltVal val="0"/>
                                          </p:val>
                                        </p:tav>
                                      </p:tavLst>
                                    </p:anim>
                                    <p:set>
                                      <p:cBhvr>
                                        <p:cTn id="58" dur="1" fill="hold">
                                          <p:stCondLst>
                                            <p:cond delay="1999"/>
                                          </p:stCondLst>
                                        </p:cTn>
                                        <p:tgtEl>
                                          <p:spTgt spid="12"/>
                                        </p:tgtEl>
                                        <p:attrNameLst>
                                          <p:attrName>style.visibility</p:attrName>
                                        </p:attrNameLst>
                                      </p:cBhvr>
                                      <p:to>
                                        <p:strVal val="hidden"/>
                                      </p:to>
                                    </p:set>
                                  </p:childTnLst>
                                </p:cTn>
                              </p:par>
                              <p:par>
                                <p:cTn id="59" presetID="35" presetClass="exit" presetSubtype="0" fill="hold" nodeType="withEffect">
                                  <p:stCondLst>
                                    <p:cond delay="0"/>
                                  </p:stCondLst>
                                  <p:childTnLst>
                                    <p:animEffect transition="out" filter="fade">
                                      <p:cBhvr>
                                        <p:cTn id="60" dur="2000"/>
                                        <p:tgtEl>
                                          <p:spTgt spid="45"/>
                                        </p:tgtEl>
                                      </p:cBhvr>
                                    </p:animEffect>
                                    <p:anim calcmode="lin" valueType="num">
                                      <p:cBhvr>
                                        <p:cTn id="61" dur="2000"/>
                                        <p:tgtEl>
                                          <p:spTgt spid="45"/>
                                        </p:tgtEl>
                                        <p:attrNameLst>
                                          <p:attrName>style.rotation</p:attrName>
                                        </p:attrNameLst>
                                      </p:cBhvr>
                                      <p:tavLst>
                                        <p:tav tm="0">
                                          <p:val>
                                            <p:fltVal val="0"/>
                                          </p:val>
                                        </p:tav>
                                        <p:tav tm="100000">
                                          <p:val>
                                            <p:fltVal val="720"/>
                                          </p:val>
                                        </p:tav>
                                      </p:tavLst>
                                    </p:anim>
                                    <p:anim calcmode="lin" valueType="num">
                                      <p:cBhvr>
                                        <p:cTn id="62" dur="2000"/>
                                        <p:tgtEl>
                                          <p:spTgt spid="45"/>
                                        </p:tgtEl>
                                        <p:attrNameLst>
                                          <p:attrName>ppt_h</p:attrName>
                                        </p:attrNameLst>
                                      </p:cBhvr>
                                      <p:tavLst>
                                        <p:tav tm="0">
                                          <p:val>
                                            <p:strVal val="ppt_h"/>
                                          </p:val>
                                        </p:tav>
                                        <p:tav tm="100000">
                                          <p:val>
                                            <p:fltVal val="0"/>
                                          </p:val>
                                        </p:tav>
                                      </p:tavLst>
                                    </p:anim>
                                    <p:anim calcmode="lin" valueType="num">
                                      <p:cBhvr>
                                        <p:cTn id="63" dur="2000"/>
                                        <p:tgtEl>
                                          <p:spTgt spid="45"/>
                                        </p:tgtEl>
                                        <p:attrNameLst>
                                          <p:attrName>ppt_w</p:attrName>
                                        </p:attrNameLst>
                                      </p:cBhvr>
                                      <p:tavLst>
                                        <p:tav tm="0">
                                          <p:val>
                                            <p:strVal val="ppt_w"/>
                                          </p:val>
                                        </p:tav>
                                        <p:tav tm="100000">
                                          <p:val>
                                            <p:fltVal val="0"/>
                                          </p:val>
                                        </p:tav>
                                      </p:tavLst>
                                    </p:anim>
                                    <p:set>
                                      <p:cBhvr>
                                        <p:cTn id="64" dur="1" fill="hold">
                                          <p:stCondLst>
                                            <p:cond delay="1999"/>
                                          </p:stCondLst>
                                        </p:cTn>
                                        <p:tgtEl>
                                          <p:spTgt spid="45"/>
                                        </p:tgtEl>
                                        <p:attrNameLst>
                                          <p:attrName>style.visibility</p:attrName>
                                        </p:attrNameLst>
                                      </p:cBhvr>
                                      <p:to>
                                        <p:strVal val="hidden"/>
                                      </p:to>
                                    </p:set>
                                  </p:childTnLst>
                                </p:cTn>
                              </p:par>
                              <p:par>
                                <p:cTn id="65" presetID="35" presetClass="exit" presetSubtype="0" fill="hold" nodeType="withEffect">
                                  <p:stCondLst>
                                    <p:cond delay="0"/>
                                  </p:stCondLst>
                                  <p:childTnLst>
                                    <p:animEffect transition="out" filter="fade">
                                      <p:cBhvr>
                                        <p:cTn id="66" dur="2000"/>
                                        <p:tgtEl>
                                          <p:spTgt spid="18"/>
                                        </p:tgtEl>
                                      </p:cBhvr>
                                    </p:animEffect>
                                    <p:anim calcmode="lin" valueType="num">
                                      <p:cBhvr>
                                        <p:cTn id="67" dur="2000"/>
                                        <p:tgtEl>
                                          <p:spTgt spid="18"/>
                                        </p:tgtEl>
                                        <p:attrNameLst>
                                          <p:attrName>style.rotation</p:attrName>
                                        </p:attrNameLst>
                                      </p:cBhvr>
                                      <p:tavLst>
                                        <p:tav tm="0">
                                          <p:val>
                                            <p:fltVal val="0"/>
                                          </p:val>
                                        </p:tav>
                                        <p:tav tm="100000">
                                          <p:val>
                                            <p:fltVal val="720"/>
                                          </p:val>
                                        </p:tav>
                                      </p:tavLst>
                                    </p:anim>
                                    <p:anim calcmode="lin" valueType="num">
                                      <p:cBhvr>
                                        <p:cTn id="68" dur="2000"/>
                                        <p:tgtEl>
                                          <p:spTgt spid="18"/>
                                        </p:tgtEl>
                                        <p:attrNameLst>
                                          <p:attrName>ppt_h</p:attrName>
                                        </p:attrNameLst>
                                      </p:cBhvr>
                                      <p:tavLst>
                                        <p:tav tm="0">
                                          <p:val>
                                            <p:strVal val="ppt_h"/>
                                          </p:val>
                                        </p:tav>
                                        <p:tav tm="100000">
                                          <p:val>
                                            <p:fltVal val="0"/>
                                          </p:val>
                                        </p:tav>
                                      </p:tavLst>
                                    </p:anim>
                                    <p:anim calcmode="lin" valueType="num">
                                      <p:cBhvr>
                                        <p:cTn id="69" dur="2000"/>
                                        <p:tgtEl>
                                          <p:spTgt spid="18"/>
                                        </p:tgtEl>
                                        <p:attrNameLst>
                                          <p:attrName>ppt_w</p:attrName>
                                        </p:attrNameLst>
                                      </p:cBhvr>
                                      <p:tavLst>
                                        <p:tav tm="0">
                                          <p:val>
                                            <p:strVal val="ppt_w"/>
                                          </p:val>
                                        </p:tav>
                                        <p:tav tm="100000">
                                          <p:val>
                                            <p:fltVal val="0"/>
                                          </p:val>
                                        </p:tav>
                                      </p:tavLst>
                                    </p:anim>
                                    <p:set>
                                      <p:cBhvr>
                                        <p:cTn id="70" dur="1" fill="hold">
                                          <p:stCondLst>
                                            <p:cond delay="1999"/>
                                          </p:stCondLst>
                                        </p:cTn>
                                        <p:tgtEl>
                                          <p:spTgt spid="18"/>
                                        </p:tgtEl>
                                        <p:attrNameLst>
                                          <p:attrName>style.visibility</p:attrName>
                                        </p:attrNameLst>
                                      </p:cBhvr>
                                      <p:to>
                                        <p:strVal val="hidden"/>
                                      </p:to>
                                    </p:set>
                                  </p:childTnLst>
                                </p:cTn>
                              </p:par>
                              <p:par>
                                <p:cTn id="71" presetID="35" presetClass="exit" presetSubtype="0" fill="hold" nodeType="withEffect">
                                  <p:stCondLst>
                                    <p:cond delay="0"/>
                                  </p:stCondLst>
                                  <p:childTnLst>
                                    <p:animEffect transition="out" filter="fade">
                                      <p:cBhvr>
                                        <p:cTn id="72" dur="2000"/>
                                        <p:tgtEl>
                                          <p:spTgt spid="20"/>
                                        </p:tgtEl>
                                      </p:cBhvr>
                                    </p:animEffect>
                                    <p:anim calcmode="lin" valueType="num">
                                      <p:cBhvr>
                                        <p:cTn id="73" dur="2000"/>
                                        <p:tgtEl>
                                          <p:spTgt spid="20"/>
                                        </p:tgtEl>
                                        <p:attrNameLst>
                                          <p:attrName>style.rotation</p:attrName>
                                        </p:attrNameLst>
                                      </p:cBhvr>
                                      <p:tavLst>
                                        <p:tav tm="0">
                                          <p:val>
                                            <p:fltVal val="0"/>
                                          </p:val>
                                        </p:tav>
                                        <p:tav tm="100000">
                                          <p:val>
                                            <p:fltVal val="720"/>
                                          </p:val>
                                        </p:tav>
                                      </p:tavLst>
                                    </p:anim>
                                    <p:anim calcmode="lin" valueType="num">
                                      <p:cBhvr>
                                        <p:cTn id="74" dur="2000"/>
                                        <p:tgtEl>
                                          <p:spTgt spid="20"/>
                                        </p:tgtEl>
                                        <p:attrNameLst>
                                          <p:attrName>ppt_h</p:attrName>
                                        </p:attrNameLst>
                                      </p:cBhvr>
                                      <p:tavLst>
                                        <p:tav tm="0">
                                          <p:val>
                                            <p:strVal val="ppt_h"/>
                                          </p:val>
                                        </p:tav>
                                        <p:tav tm="100000">
                                          <p:val>
                                            <p:fltVal val="0"/>
                                          </p:val>
                                        </p:tav>
                                      </p:tavLst>
                                    </p:anim>
                                    <p:anim calcmode="lin" valueType="num">
                                      <p:cBhvr>
                                        <p:cTn id="75" dur="2000"/>
                                        <p:tgtEl>
                                          <p:spTgt spid="20"/>
                                        </p:tgtEl>
                                        <p:attrNameLst>
                                          <p:attrName>ppt_w</p:attrName>
                                        </p:attrNameLst>
                                      </p:cBhvr>
                                      <p:tavLst>
                                        <p:tav tm="0">
                                          <p:val>
                                            <p:strVal val="ppt_w"/>
                                          </p:val>
                                        </p:tav>
                                        <p:tav tm="100000">
                                          <p:val>
                                            <p:fltVal val="0"/>
                                          </p:val>
                                        </p:tav>
                                      </p:tavLst>
                                    </p:anim>
                                    <p:set>
                                      <p:cBhvr>
                                        <p:cTn id="76" dur="1" fill="hold">
                                          <p:stCondLst>
                                            <p:cond delay="1999"/>
                                          </p:stCondLst>
                                        </p:cTn>
                                        <p:tgtEl>
                                          <p:spTgt spid="20"/>
                                        </p:tgtEl>
                                        <p:attrNameLst>
                                          <p:attrName>style.visibility</p:attrName>
                                        </p:attrNameLst>
                                      </p:cBhvr>
                                      <p:to>
                                        <p:strVal val="hidden"/>
                                      </p:to>
                                    </p:set>
                                  </p:childTnLst>
                                </p:cTn>
                              </p:par>
                              <p:par>
                                <p:cTn id="77" presetID="35" presetClass="exit" presetSubtype="0" fill="hold" nodeType="withEffect">
                                  <p:stCondLst>
                                    <p:cond delay="0"/>
                                  </p:stCondLst>
                                  <p:childTnLst>
                                    <p:animEffect transition="out" filter="fade">
                                      <p:cBhvr>
                                        <p:cTn id="78" dur="2000"/>
                                        <p:tgtEl>
                                          <p:spTgt spid="22"/>
                                        </p:tgtEl>
                                      </p:cBhvr>
                                    </p:animEffect>
                                    <p:anim calcmode="lin" valueType="num">
                                      <p:cBhvr>
                                        <p:cTn id="79" dur="2000"/>
                                        <p:tgtEl>
                                          <p:spTgt spid="22"/>
                                        </p:tgtEl>
                                        <p:attrNameLst>
                                          <p:attrName>style.rotation</p:attrName>
                                        </p:attrNameLst>
                                      </p:cBhvr>
                                      <p:tavLst>
                                        <p:tav tm="0">
                                          <p:val>
                                            <p:fltVal val="0"/>
                                          </p:val>
                                        </p:tav>
                                        <p:tav tm="100000">
                                          <p:val>
                                            <p:fltVal val="720"/>
                                          </p:val>
                                        </p:tav>
                                      </p:tavLst>
                                    </p:anim>
                                    <p:anim calcmode="lin" valueType="num">
                                      <p:cBhvr>
                                        <p:cTn id="80" dur="2000"/>
                                        <p:tgtEl>
                                          <p:spTgt spid="22"/>
                                        </p:tgtEl>
                                        <p:attrNameLst>
                                          <p:attrName>ppt_h</p:attrName>
                                        </p:attrNameLst>
                                      </p:cBhvr>
                                      <p:tavLst>
                                        <p:tav tm="0">
                                          <p:val>
                                            <p:strVal val="ppt_h"/>
                                          </p:val>
                                        </p:tav>
                                        <p:tav tm="100000">
                                          <p:val>
                                            <p:fltVal val="0"/>
                                          </p:val>
                                        </p:tav>
                                      </p:tavLst>
                                    </p:anim>
                                    <p:anim calcmode="lin" valueType="num">
                                      <p:cBhvr>
                                        <p:cTn id="81" dur="2000"/>
                                        <p:tgtEl>
                                          <p:spTgt spid="22"/>
                                        </p:tgtEl>
                                        <p:attrNameLst>
                                          <p:attrName>ppt_w</p:attrName>
                                        </p:attrNameLst>
                                      </p:cBhvr>
                                      <p:tavLst>
                                        <p:tav tm="0">
                                          <p:val>
                                            <p:strVal val="ppt_w"/>
                                          </p:val>
                                        </p:tav>
                                        <p:tav tm="100000">
                                          <p:val>
                                            <p:fltVal val="0"/>
                                          </p:val>
                                        </p:tav>
                                      </p:tavLst>
                                    </p:anim>
                                    <p:set>
                                      <p:cBhvr>
                                        <p:cTn id="82" dur="1" fill="hold">
                                          <p:stCondLst>
                                            <p:cond delay="1999"/>
                                          </p:stCondLst>
                                        </p:cTn>
                                        <p:tgtEl>
                                          <p:spTgt spid="22"/>
                                        </p:tgtEl>
                                        <p:attrNameLst>
                                          <p:attrName>style.visibility</p:attrName>
                                        </p:attrNameLst>
                                      </p:cBhvr>
                                      <p:to>
                                        <p:strVal val="hidden"/>
                                      </p:to>
                                    </p:set>
                                  </p:childTnLst>
                                </p:cTn>
                              </p:par>
                              <p:par>
                                <p:cTn id="83" presetID="35" presetClass="exit" presetSubtype="0" fill="hold" nodeType="withEffect">
                                  <p:stCondLst>
                                    <p:cond delay="0"/>
                                  </p:stCondLst>
                                  <p:childTnLst>
                                    <p:animEffect transition="out" filter="fade">
                                      <p:cBhvr>
                                        <p:cTn id="84" dur="2000"/>
                                        <p:tgtEl>
                                          <p:spTgt spid="24"/>
                                        </p:tgtEl>
                                      </p:cBhvr>
                                    </p:animEffect>
                                    <p:anim calcmode="lin" valueType="num">
                                      <p:cBhvr>
                                        <p:cTn id="85" dur="2000"/>
                                        <p:tgtEl>
                                          <p:spTgt spid="24"/>
                                        </p:tgtEl>
                                        <p:attrNameLst>
                                          <p:attrName>style.rotation</p:attrName>
                                        </p:attrNameLst>
                                      </p:cBhvr>
                                      <p:tavLst>
                                        <p:tav tm="0">
                                          <p:val>
                                            <p:fltVal val="0"/>
                                          </p:val>
                                        </p:tav>
                                        <p:tav tm="100000">
                                          <p:val>
                                            <p:fltVal val="720"/>
                                          </p:val>
                                        </p:tav>
                                      </p:tavLst>
                                    </p:anim>
                                    <p:anim calcmode="lin" valueType="num">
                                      <p:cBhvr>
                                        <p:cTn id="86" dur="2000"/>
                                        <p:tgtEl>
                                          <p:spTgt spid="24"/>
                                        </p:tgtEl>
                                        <p:attrNameLst>
                                          <p:attrName>ppt_h</p:attrName>
                                        </p:attrNameLst>
                                      </p:cBhvr>
                                      <p:tavLst>
                                        <p:tav tm="0">
                                          <p:val>
                                            <p:strVal val="ppt_h"/>
                                          </p:val>
                                        </p:tav>
                                        <p:tav tm="100000">
                                          <p:val>
                                            <p:fltVal val="0"/>
                                          </p:val>
                                        </p:tav>
                                      </p:tavLst>
                                    </p:anim>
                                    <p:anim calcmode="lin" valueType="num">
                                      <p:cBhvr>
                                        <p:cTn id="87" dur="2000"/>
                                        <p:tgtEl>
                                          <p:spTgt spid="24"/>
                                        </p:tgtEl>
                                        <p:attrNameLst>
                                          <p:attrName>ppt_w</p:attrName>
                                        </p:attrNameLst>
                                      </p:cBhvr>
                                      <p:tavLst>
                                        <p:tav tm="0">
                                          <p:val>
                                            <p:strVal val="ppt_w"/>
                                          </p:val>
                                        </p:tav>
                                        <p:tav tm="100000">
                                          <p:val>
                                            <p:fltVal val="0"/>
                                          </p:val>
                                        </p:tav>
                                      </p:tavLst>
                                    </p:anim>
                                    <p:set>
                                      <p:cBhvr>
                                        <p:cTn id="88" dur="1" fill="hold">
                                          <p:stCondLst>
                                            <p:cond delay="1999"/>
                                          </p:stCondLst>
                                        </p:cTn>
                                        <p:tgtEl>
                                          <p:spTgt spid="24"/>
                                        </p:tgtEl>
                                        <p:attrNameLst>
                                          <p:attrName>style.visibility</p:attrName>
                                        </p:attrNameLst>
                                      </p:cBhvr>
                                      <p:to>
                                        <p:strVal val="hidden"/>
                                      </p:to>
                                    </p:set>
                                  </p:childTnLst>
                                </p:cTn>
                              </p:par>
                              <p:par>
                                <p:cTn id="89" presetID="35" presetClass="exit" presetSubtype="0" fill="hold" nodeType="withEffect">
                                  <p:stCondLst>
                                    <p:cond delay="0"/>
                                  </p:stCondLst>
                                  <p:childTnLst>
                                    <p:animEffect transition="out" filter="fade">
                                      <p:cBhvr>
                                        <p:cTn id="90" dur="2000"/>
                                        <p:tgtEl>
                                          <p:spTgt spid="80"/>
                                        </p:tgtEl>
                                      </p:cBhvr>
                                    </p:animEffect>
                                    <p:anim calcmode="lin" valueType="num">
                                      <p:cBhvr>
                                        <p:cTn id="91" dur="2000"/>
                                        <p:tgtEl>
                                          <p:spTgt spid="80"/>
                                        </p:tgtEl>
                                        <p:attrNameLst>
                                          <p:attrName>style.rotation</p:attrName>
                                        </p:attrNameLst>
                                      </p:cBhvr>
                                      <p:tavLst>
                                        <p:tav tm="0">
                                          <p:val>
                                            <p:fltVal val="0"/>
                                          </p:val>
                                        </p:tav>
                                        <p:tav tm="100000">
                                          <p:val>
                                            <p:fltVal val="720"/>
                                          </p:val>
                                        </p:tav>
                                      </p:tavLst>
                                    </p:anim>
                                    <p:anim calcmode="lin" valueType="num">
                                      <p:cBhvr>
                                        <p:cTn id="92" dur="2000"/>
                                        <p:tgtEl>
                                          <p:spTgt spid="80"/>
                                        </p:tgtEl>
                                        <p:attrNameLst>
                                          <p:attrName>ppt_h</p:attrName>
                                        </p:attrNameLst>
                                      </p:cBhvr>
                                      <p:tavLst>
                                        <p:tav tm="0">
                                          <p:val>
                                            <p:strVal val="ppt_h"/>
                                          </p:val>
                                        </p:tav>
                                        <p:tav tm="100000">
                                          <p:val>
                                            <p:fltVal val="0"/>
                                          </p:val>
                                        </p:tav>
                                      </p:tavLst>
                                    </p:anim>
                                    <p:anim calcmode="lin" valueType="num">
                                      <p:cBhvr>
                                        <p:cTn id="93" dur="2000"/>
                                        <p:tgtEl>
                                          <p:spTgt spid="80"/>
                                        </p:tgtEl>
                                        <p:attrNameLst>
                                          <p:attrName>ppt_w</p:attrName>
                                        </p:attrNameLst>
                                      </p:cBhvr>
                                      <p:tavLst>
                                        <p:tav tm="0">
                                          <p:val>
                                            <p:strVal val="ppt_w"/>
                                          </p:val>
                                        </p:tav>
                                        <p:tav tm="100000">
                                          <p:val>
                                            <p:fltVal val="0"/>
                                          </p:val>
                                        </p:tav>
                                      </p:tavLst>
                                    </p:anim>
                                    <p:set>
                                      <p:cBhvr>
                                        <p:cTn id="94" dur="1" fill="hold">
                                          <p:stCondLst>
                                            <p:cond delay="1999"/>
                                          </p:stCondLst>
                                        </p:cTn>
                                        <p:tgtEl>
                                          <p:spTgt spid="80"/>
                                        </p:tgtEl>
                                        <p:attrNameLst>
                                          <p:attrName>style.visibility</p:attrName>
                                        </p:attrNameLst>
                                      </p:cBhvr>
                                      <p:to>
                                        <p:strVal val="hidden"/>
                                      </p:to>
                                    </p:set>
                                  </p:childTnLst>
                                </p:cTn>
                              </p:par>
                              <p:par>
                                <p:cTn id="95" presetID="35" presetClass="exit" presetSubtype="0" fill="hold" nodeType="withEffect">
                                  <p:stCondLst>
                                    <p:cond delay="0"/>
                                  </p:stCondLst>
                                  <p:childTnLst>
                                    <p:animEffect transition="out" filter="fade">
                                      <p:cBhvr>
                                        <p:cTn id="96" dur="2000"/>
                                        <p:tgtEl>
                                          <p:spTgt spid="83"/>
                                        </p:tgtEl>
                                      </p:cBhvr>
                                    </p:animEffect>
                                    <p:anim calcmode="lin" valueType="num">
                                      <p:cBhvr>
                                        <p:cTn id="97" dur="2000"/>
                                        <p:tgtEl>
                                          <p:spTgt spid="83"/>
                                        </p:tgtEl>
                                        <p:attrNameLst>
                                          <p:attrName>style.rotation</p:attrName>
                                        </p:attrNameLst>
                                      </p:cBhvr>
                                      <p:tavLst>
                                        <p:tav tm="0">
                                          <p:val>
                                            <p:fltVal val="0"/>
                                          </p:val>
                                        </p:tav>
                                        <p:tav tm="100000">
                                          <p:val>
                                            <p:fltVal val="720"/>
                                          </p:val>
                                        </p:tav>
                                      </p:tavLst>
                                    </p:anim>
                                    <p:anim calcmode="lin" valueType="num">
                                      <p:cBhvr>
                                        <p:cTn id="98" dur="2000"/>
                                        <p:tgtEl>
                                          <p:spTgt spid="83"/>
                                        </p:tgtEl>
                                        <p:attrNameLst>
                                          <p:attrName>ppt_h</p:attrName>
                                        </p:attrNameLst>
                                      </p:cBhvr>
                                      <p:tavLst>
                                        <p:tav tm="0">
                                          <p:val>
                                            <p:strVal val="ppt_h"/>
                                          </p:val>
                                        </p:tav>
                                        <p:tav tm="100000">
                                          <p:val>
                                            <p:fltVal val="0"/>
                                          </p:val>
                                        </p:tav>
                                      </p:tavLst>
                                    </p:anim>
                                    <p:anim calcmode="lin" valueType="num">
                                      <p:cBhvr>
                                        <p:cTn id="99" dur="2000"/>
                                        <p:tgtEl>
                                          <p:spTgt spid="83"/>
                                        </p:tgtEl>
                                        <p:attrNameLst>
                                          <p:attrName>ppt_w</p:attrName>
                                        </p:attrNameLst>
                                      </p:cBhvr>
                                      <p:tavLst>
                                        <p:tav tm="0">
                                          <p:val>
                                            <p:strVal val="ppt_w"/>
                                          </p:val>
                                        </p:tav>
                                        <p:tav tm="100000">
                                          <p:val>
                                            <p:fltVal val="0"/>
                                          </p:val>
                                        </p:tav>
                                      </p:tavLst>
                                    </p:anim>
                                    <p:set>
                                      <p:cBhvr>
                                        <p:cTn id="100" dur="1" fill="hold">
                                          <p:stCondLst>
                                            <p:cond delay="1999"/>
                                          </p:stCondLst>
                                        </p:cTn>
                                        <p:tgtEl>
                                          <p:spTgt spid="83"/>
                                        </p:tgtEl>
                                        <p:attrNameLst>
                                          <p:attrName>style.visibility</p:attrName>
                                        </p:attrNameLst>
                                      </p:cBhvr>
                                      <p:to>
                                        <p:strVal val="hidden"/>
                                      </p:to>
                                    </p:set>
                                  </p:childTnLst>
                                </p:cTn>
                              </p:par>
                              <p:par>
                                <p:cTn id="101" presetID="35" presetClass="exit" presetSubtype="0" fill="hold" nodeType="withEffect">
                                  <p:stCondLst>
                                    <p:cond delay="0"/>
                                  </p:stCondLst>
                                  <p:childTnLst>
                                    <p:animEffect transition="out" filter="fade">
                                      <p:cBhvr>
                                        <p:cTn id="102" dur="2000"/>
                                        <p:tgtEl>
                                          <p:spTgt spid="31"/>
                                        </p:tgtEl>
                                      </p:cBhvr>
                                    </p:animEffect>
                                    <p:anim calcmode="lin" valueType="num">
                                      <p:cBhvr>
                                        <p:cTn id="103" dur="2000"/>
                                        <p:tgtEl>
                                          <p:spTgt spid="31"/>
                                        </p:tgtEl>
                                        <p:attrNameLst>
                                          <p:attrName>style.rotation</p:attrName>
                                        </p:attrNameLst>
                                      </p:cBhvr>
                                      <p:tavLst>
                                        <p:tav tm="0">
                                          <p:val>
                                            <p:fltVal val="0"/>
                                          </p:val>
                                        </p:tav>
                                        <p:tav tm="100000">
                                          <p:val>
                                            <p:fltVal val="720"/>
                                          </p:val>
                                        </p:tav>
                                      </p:tavLst>
                                    </p:anim>
                                    <p:anim calcmode="lin" valueType="num">
                                      <p:cBhvr>
                                        <p:cTn id="104" dur="2000"/>
                                        <p:tgtEl>
                                          <p:spTgt spid="31"/>
                                        </p:tgtEl>
                                        <p:attrNameLst>
                                          <p:attrName>ppt_h</p:attrName>
                                        </p:attrNameLst>
                                      </p:cBhvr>
                                      <p:tavLst>
                                        <p:tav tm="0">
                                          <p:val>
                                            <p:strVal val="ppt_h"/>
                                          </p:val>
                                        </p:tav>
                                        <p:tav tm="100000">
                                          <p:val>
                                            <p:fltVal val="0"/>
                                          </p:val>
                                        </p:tav>
                                      </p:tavLst>
                                    </p:anim>
                                    <p:anim calcmode="lin" valueType="num">
                                      <p:cBhvr>
                                        <p:cTn id="105" dur="2000"/>
                                        <p:tgtEl>
                                          <p:spTgt spid="31"/>
                                        </p:tgtEl>
                                        <p:attrNameLst>
                                          <p:attrName>ppt_w</p:attrName>
                                        </p:attrNameLst>
                                      </p:cBhvr>
                                      <p:tavLst>
                                        <p:tav tm="0">
                                          <p:val>
                                            <p:strVal val="ppt_w"/>
                                          </p:val>
                                        </p:tav>
                                        <p:tav tm="100000">
                                          <p:val>
                                            <p:fltVal val="0"/>
                                          </p:val>
                                        </p:tav>
                                      </p:tavLst>
                                    </p:anim>
                                    <p:set>
                                      <p:cBhvr>
                                        <p:cTn id="106" dur="1" fill="hold">
                                          <p:stCondLst>
                                            <p:cond delay="1999"/>
                                          </p:stCondLst>
                                        </p:cTn>
                                        <p:tgtEl>
                                          <p:spTgt spid="31"/>
                                        </p:tgtEl>
                                        <p:attrNameLst>
                                          <p:attrName>style.visibility</p:attrName>
                                        </p:attrNameLst>
                                      </p:cBhvr>
                                      <p:to>
                                        <p:strVal val="hidden"/>
                                      </p:to>
                                    </p:set>
                                  </p:childTnLst>
                                </p:cTn>
                              </p:par>
                              <p:par>
                                <p:cTn id="107" presetID="35" presetClass="exit" presetSubtype="0" fill="hold" nodeType="withEffect">
                                  <p:stCondLst>
                                    <p:cond delay="0"/>
                                  </p:stCondLst>
                                  <p:childTnLst>
                                    <p:animEffect transition="out" filter="fade">
                                      <p:cBhvr>
                                        <p:cTn id="108" dur="2000"/>
                                        <p:tgtEl>
                                          <p:spTgt spid="34"/>
                                        </p:tgtEl>
                                      </p:cBhvr>
                                    </p:animEffect>
                                    <p:anim calcmode="lin" valueType="num">
                                      <p:cBhvr>
                                        <p:cTn id="109" dur="2000"/>
                                        <p:tgtEl>
                                          <p:spTgt spid="34"/>
                                        </p:tgtEl>
                                        <p:attrNameLst>
                                          <p:attrName>style.rotation</p:attrName>
                                        </p:attrNameLst>
                                      </p:cBhvr>
                                      <p:tavLst>
                                        <p:tav tm="0">
                                          <p:val>
                                            <p:fltVal val="0"/>
                                          </p:val>
                                        </p:tav>
                                        <p:tav tm="100000">
                                          <p:val>
                                            <p:fltVal val="720"/>
                                          </p:val>
                                        </p:tav>
                                      </p:tavLst>
                                    </p:anim>
                                    <p:anim calcmode="lin" valueType="num">
                                      <p:cBhvr>
                                        <p:cTn id="110" dur="2000"/>
                                        <p:tgtEl>
                                          <p:spTgt spid="34"/>
                                        </p:tgtEl>
                                        <p:attrNameLst>
                                          <p:attrName>ppt_h</p:attrName>
                                        </p:attrNameLst>
                                      </p:cBhvr>
                                      <p:tavLst>
                                        <p:tav tm="0">
                                          <p:val>
                                            <p:strVal val="ppt_h"/>
                                          </p:val>
                                        </p:tav>
                                        <p:tav tm="100000">
                                          <p:val>
                                            <p:fltVal val="0"/>
                                          </p:val>
                                        </p:tav>
                                      </p:tavLst>
                                    </p:anim>
                                    <p:anim calcmode="lin" valueType="num">
                                      <p:cBhvr>
                                        <p:cTn id="111" dur="2000"/>
                                        <p:tgtEl>
                                          <p:spTgt spid="34"/>
                                        </p:tgtEl>
                                        <p:attrNameLst>
                                          <p:attrName>ppt_w</p:attrName>
                                        </p:attrNameLst>
                                      </p:cBhvr>
                                      <p:tavLst>
                                        <p:tav tm="0">
                                          <p:val>
                                            <p:strVal val="ppt_w"/>
                                          </p:val>
                                        </p:tav>
                                        <p:tav tm="100000">
                                          <p:val>
                                            <p:fltVal val="0"/>
                                          </p:val>
                                        </p:tav>
                                      </p:tavLst>
                                    </p:anim>
                                    <p:set>
                                      <p:cBhvr>
                                        <p:cTn id="112" dur="1" fill="hold">
                                          <p:stCondLst>
                                            <p:cond delay="1999"/>
                                          </p:stCondLst>
                                        </p:cTn>
                                        <p:tgtEl>
                                          <p:spTgt spid="34"/>
                                        </p:tgtEl>
                                        <p:attrNameLst>
                                          <p:attrName>style.visibility</p:attrName>
                                        </p:attrNameLst>
                                      </p:cBhvr>
                                      <p:to>
                                        <p:strVal val="hidden"/>
                                      </p:to>
                                    </p:set>
                                  </p:childTnLst>
                                </p:cTn>
                              </p:par>
                              <p:par>
                                <p:cTn id="113" presetID="35" presetClass="exit" presetSubtype="0" fill="hold" nodeType="withEffect">
                                  <p:stCondLst>
                                    <p:cond delay="0"/>
                                  </p:stCondLst>
                                  <p:childTnLst>
                                    <p:animEffect transition="out" filter="fade">
                                      <p:cBhvr>
                                        <p:cTn id="114" dur="2000"/>
                                        <p:tgtEl>
                                          <p:spTgt spid="98"/>
                                        </p:tgtEl>
                                      </p:cBhvr>
                                    </p:animEffect>
                                    <p:anim calcmode="lin" valueType="num">
                                      <p:cBhvr>
                                        <p:cTn id="115" dur="2000"/>
                                        <p:tgtEl>
                                          <p:spTgt spid="98"/>
                                        </p:tgtEl>
                                        <p:attrNameLst>
                                          <p:attrName>style.rotation</p:attrName>
                                        </p:attrNameLst>
                                      </p:cBhvr>
                                      <p:tavLst>
                                        <p:tav tm="0">
                                          <p:val>
                                            <p:fltVal val="0"/>
                                          </p:val>
                                        </p:tav>
                                        <p:tav tm="100000">
                                          <p:val>
                                            <p:fltVal val="720"/>
                                          </p:val>
                                        </p:tav>
                                      </p:tavLst>
                                    </p:anim>
                                    <p:anim calcmode="lin" valueType="num">
                                      <p:cBhvr>
                                        <p:cTn id="116" dur="2000"/>
                                        <p:tgtEl>
                                          <p:spTgt spid="98"/>
                                        </p:tgtEl>
                                        <p:attrNameLst>
                                          <p:attrName>ppt_h</p:attrName>
                                        </p:attrNameLst>
                                      </p:cBhvr>
                                      <p:tavLst>
                                        <p:tav tm="0">
                                          <p:val>
                                            <p:strVal val="ppt_h"/>
                                          </p:val>
                                        </p:tav>
                                        <p:tav tm="100000">
                                          <p:val>
                                            <p:fltVal val="0"/>
                                          </p:val>
                                        </p:tav>
                                      </p:tavLst>
                                    </p:anim>
                                    <p:anim calcmode="lin" valueType="num">
                                      <p:cBhvr>
                                        <p:cTn id="117" dur="2000"/>
                                        <p:tgtEl>
                                          <p:spTgt spid="98"/>
                                        </p:tgtEl>
                                        <p:attrNameLst>
                                          <p:attrName>ppt_w</p:attrName>
                                        </p:attrNameLst>
                                      </p:cBhvr>
                                      <p:tavLst>
                                        <p:tav tm="0">
                                          <p:val>
                                            <p:strVal val="ppt_w"/>
                                          </p:val>
                                        </p:tav>
                                        <p:tav tm="100000">
                                          <p:val>
                                            <p:fltVal val="0"/>
                                          </p:val>
                                        </p:tav>
                                      </p:tavLst>
                                    </p:anim>
                                    <p:set>
                                      <p:cBhvr>
                                        <p:cTn id="118" dur="1" fill="hold">
                                          <p:stCondLst>
                                            <p:cond delay="1999"/>
                                          </p:stCondLst>
                                        </p:cTn>
                                        <p:tgtEl>
                                          <p:spTgt spid="98"/>
                                        </p:tgtEl>
                                        <p:attrNameLst>
                                          <p:attrName>style.visibility</p:attrName>
                                        </p:attrNameLst>
                                      </p:cBhvr>
                                      <p:to>
                                        <p:strVal val="hidden"/>
                                      </p:to>
                                    </p:set>
                                  </p:childTnLst>
                                </p:cTn>
                              </p:par>
                              <p:par>
                                <p:cTn id="119" presetID="35" presetClass="exit" presetSubtype="0" fill="hold" nodeType="withEffect">
                                  <p:stCondLst>
                                    <p:cond delay="0"/>
                                  </p:stCondLst>
                                  <p:childTnLst>
                                    <p:animEffect transition="out" filter="fade">
                                      <p:cBhvr>
                                        <p:cTn id="120" dur="2000"/>
                                        <p:tgtEl>
                                          <p:spTgt spid="101"/>
                                        </p:tgtEl>
                                      </p:cBhvr>
                                    </p:animEffect>
                                    <p:anim calcmode="lin" valueType="num">
                                      <p:cBhvr>
                                        <p:cTn id="121" dur="2000"/>
                                        <p:tgtEl>
                                          <p:spTgt spid="101"/>
                                        </p:tgtEl>
                                        <p:attrNameLst>
                                          <p:attrName>style.rotation</p:attrName>
                                        </p:attrNameLst>
                                      </p:cBhvr>
                                      <p:tavLst>
                                        <p:tav tm="0">
                                          <p:val>
                                            <p:fltVal val="0"/>
                                          </p:val>
                                        </p:tav>
                                        <p:tav tm="100000">
                                          <p:val>
                                            <p:fltVal val="720"/>
                                          </p:val>
                                        </p:tav>
                                      </p:tavLst>
                                    </p:anim>
                                    <p:anim calcmode="lin" valueType="num">
                                      <p:cBhvr>
                                        <p:cTn id="122" dur="2000"/>
                                        <p:tgtEl>
                                          <p:spTgt spid="101"/>
                                        </p:tgtEl>
                                        <p:attrNameLst>
                                          <p:attrName>ppt_h</p:attrName>
                                        </p:attrNameLst>
                                      </p:cBhvr>
                                      <p:tavLst>
                                        <p:tav tm="0">
                                          <p:val>
                                            <p:strVal val="ppt_h"/>
                                          </p:val>
                                        </p:tav>
                                        <p:tav tm="100000">
                                          <p:val>
                                            <p:fltVal val="0"/>
                                          </p:val>
                                        </p:tav>
                                      </p:tavLst>
                                    </p:anim>
                                    <p:anim calcmode="lin" valueType="num">
                                      <p:cBhvr>
                                        <p:cTn id="123" dur="2000"/>
                                        <p:tgtEl>
                                          <p:spTgt spid="101"/>
                                        </p:tgtEl>
                                        <p:attrNameLst>
                                          <p:attrName>ppt_w</p:attrName>
                                        </p:attrNameLst>
                                      </p:cBhvr>
                                      <p:tavLst>
                                        <p:tav tm="0">
                                          <p:val>
                                            <p:strVal val="ppt_w"/>
                                          </p:val>
                                        </p:tav>
                                        <p:tav tm="100000">
                                          <p:val>
                                            <p:fltVal val="0"/>
                                          </p:val>
                                        </p:tav>
                                      </p:tavLst>
                                    </p:anim>
                                    <p:set>
                                      <p:cBhvr>
                                        <p:cTn id="124" dur="1" fill="hold">
                                          <p:stCondLst>
                                            <p:cond delay="1999"/>
                                          </p:stCondLst>
                                        </p:cTn>
                                        <p:tgtEl>
                                          <p:spTgt spid="101"/>
                                        </p:tgtEl>
                                        <p:attrNameLst>
                                          <p:attrName>style.visibility</p:attrName>
                                        </p:attrNameLst>
                                      </p:cBhvr>
                                      <p:to>
                                        <p:strVal val="hidden"/>
                                      </p:to>
                                    </p:set>
                                  </p:childTnLst>
                                </p:cTn>
                              </p:par>
                              <p:par>
                                <p:cTn id="125" presetID="35" presetClass="exit" presetSubtype="0" fill="hold" nodeType="withEffect">
                                  <p:stCondLst>
                                    <p:cond delay="0"/>
                                  </p:stCondLst>
                                  <p:childTnLst>
                                    <p:animEffect transition="out" filter="fade">
                                      <p:cBhvr>
                                        <p:cTn id="126" dur="2000"/>
                                        <p:tgtEl>
                                          <p:spTgt spid="40"/>
                                        </p:tgtEl>
                                      </p:cBhvr>
                                    </p:animEffect>
                                    <p:anim calcmode="lin" valueType="num">
                                      <p:cBhvr>
                                        <p:cTn id="127" dur="2000"/>
                                        <p:tgtEl>
                                          <p:spTgt spid="40"/>
                                        </p:tgtEl>
                                        <p:attrNameLst>
                                          <p:attrName>style.rotation</p:attrName>
                                        </p:attrNameLst>
                                      </p:cBhvr>
                                      <p:tavLst>
                                        <p:tav tm="0">
                                          <p:val>
                                            <p:fltVal val="0"/>
                                          </p:val>
                                        </p:tav>
                                        <p:tav tm="100000">
                                          <p:val>
                                            <p:fltVal val="720"/>
                                          </p:val>
                                        </p:tav>
                                      </p:tavLst>
                                    </p:anim>
                                    <p:anim calcmode="lin" valueType="num">
                                      <p:cBhvr>
                                        <p:cTn id="128" dur="2000"/>
                                        <p:tgtEl>
                                          <p:spTgt spid="40"/>
                                        </p:tgtEl>
                                        <p:attrNameLst>
                                          <p:attrName>ppt_h</p:attrName>
                                        </p:attrNameLst>
                                      </p:cBhvr>
                                      <p:tavLst>
                                        <p:tav tm="0">
                                          <p:val>
                                            <p:strVal val="ppt_h"/>
                                          </p:val>
                                        </p:tav>
                                        <p:tav tm="100000">
                                          <p:val>
                                            <p:fltVal val="0"/>
                                          </p:val>
                                        </p:tav>
                                      </p:tavLst>
                                    </p:anim>
                                    <p:anim calcmode="lin" valueType="num">
                                      <p:cBhvr>
                                        <p:cTn id="129" dur="2000"/>
                                        <p:tgtEl>
                                          <p:spTgt spid="40"/>
                                        </p:tgtEl>
                                        <p:attrNameLst>
                                          <p:attrName>ppt_w</p:attrName>
                                        </p:attrNameLst>
                                      </p:cBhvr>
                                      <p:tavLst>
                                        <p:tav tm="0">
                                          <p:val>
                                            <p:strVal val="ppt_w"/>
                                          </p:val>
                                        </p:tav>
                                        <p:tav tm="100000">
                                          <p:val>
                                            <p:fltVal val="0"/>
                                          </p:val>
                                        </p:tav>
                                      </p:tavLst>
                                    </p:anim>
                                    <p:set>
                                      <p:cBhvr>
                                        <p:cTn id="130" dur="1" fill="hold">
                                          <p:stCondLst>
                                            <p:cond delay="1999"/>
                                          </p:stCondLst>
                                        </p:cTn>
                                        <p:tgtEl>
                                          <p:spTgt spid="40"/>
                                        </p:tgtEl>
                                        <p:attrNameLst>
                                          <p:attrName>style.visibility</p:attrName>
                                        </p:attrNameLst>
                                      </p:cBhvr>
                                      <p:to>
                                        <p:strVal val="hidden"/>
                                      </p:to>
                                    </p:set>
                                  </p:childTnLst>
                                </p:cTn>
                              </p:par>
                              <p:par>
                                <p:cTn id="131" presetID="35" presetClass="exit" presetSubtype="0" fill="hold" nodeType="withEffect">
                                  <p:stCondLst>
                                    <p:cond delay="0"/>
                                  </p:stCondLst>
                                  <p:childTnLst>
                                    <p:animEffect transition="out" filter="fade">
                                      <p:cBhvr>
                                        <p:cTn id="132" dur="2000"/>
                                        <p:tgtEl>
                                          <p:spTgt spid="109"/>
                                        </p:tgtEl>
                                      </p:cBhvr>
                                    </p:animEffect>
                                    <p:anim calcmode="lin" valueType="num">
                                      <p:cBhvr>
                                        <p:cTn id="133" dur="2000"/>
                                        <p:tgtEl>
                                          <p:spTgt spid="109"/>
                                        </p:tgtEl>
                                        <p:attrNameLst>
                                          <p:attrName>style.rotation</p:attrName>
                                        </p:attrNameLst>
                                      </p:cBhvr>
                                      <p:tavLst>
                                        <p:tav tm="0">
                                          <p:val>
                                            <p:fltVal val="0"/>
                                          </p:val>
                                        </p:tav>
                                        <p:tav tm="100000">
                                          <p:val>
                                            <p:fltVal val="720"/>
                                          </p:val>
                                        </p:tav>
                                      </p:tavLst>
                                    </p:anim>
                                    <p:anim calcmode="lin" valueType="num">
                                      <p:cBhvr>
                                        <p:cTn id="134" dur="2000"/>
                                        <p:tgtEl>
                                          <p:spTgt spid="109"/>
                                        </p:tgtEl>
                                        <p:attrNameLst>
                                          <p:attrName>ppt_h</p:attrName>
                                        </p:attrNameLst>
                                      </p:cBhvr>
                                      <p:tavLst>
                                        <p:tav tm="0">
                                          <p:val>
                                            <p:strVal val="ppt_h"/>
                                          </p:val>
                                        </p:tav>
                                        <p:tav tm="100000">
                                          <p:val>
                                            <p:fltVal val="0"/>
                                          </p:val>
                                        </p:tav>
                                      </p:tavLst>
                                    </p:anim>
                                    <p:anim calcmode="lin" valueType="num">
                                      <p:cBhvr>
                                        <p:cTn id="135" dur="2000"/>
                                        <p:tgtEl>
                                          <p:spTgt spid="109"/>
                                        </p:tgtEl>
                                        <p:attrNameLst>
                                          <p:attrName>ppt_w</p:attrName>
                                        </p:attrNameLst>
                                      </p:cBhvr>
                                      <p:tavLst>
                                        <p:tav tm="0">
                                          <p:val>
                                            <p:strVal val="ppt_w"/>
                                          </p:val>
                                        </p:tav>
                                        <p:tav tm="100000">
                                          <p:val>
                                            <p:fltVal val="0"/>
                                          </p:val>
                                        </p:tav>
                                      </p:tavLst>
                                    </p:anim>
                                    <p:set>
                                      <p:cBhvr>
                                        <p:cTn id="136" dur="1" fill="hold">
                                          <p:stCondLst>
                                            <p:cond delay="1999"/>
                                          </p:stCondLst>
                                        </p:cTn>
                                        <p:tgtEl>
                                          <p:spTgt spid="109"/>
                                        </p:tgtEl>
                                        <p:attrNameLst>
                                          <p:attrName>style.visibility</p:attrName>
                                        </p:attrNameLst>
                                      </p:cBhvr>
                                      <p:to>
                                        <p:strVal val="hidden"/>
                                      </p:to>
                                    </p:set>
                                  </p:childTnLst>
                                </p:cTn>
                              </p:par>
                              <p:par>
                                <p:cTn id="137" presetID="35" presetClass="exit" presetSubtype="0" fill="hold" nodeType="withEffect">
                                  <p:stCondLst>
                                    <p:cond delay="0"/>
                                  </p:stCondLst>
                                  <p:childTnLst>
                                    <p:animEffect transition="out" filter="fade">
                                      <p:cBhvr>
                                        <p:cTn id="138" dur="2000"/>
                                        <p:tgtEl>
                                          <p:spTgt spid="112"/>
                                        </p:tgtEl>
                                      </p:cBhvr>
                                    </p:animEffect>
                                    <p:anim calcmode="lin" valueType="num">
                                      <p:cBhvr>
                                        <p:cTn id="139" dur="2000"/>
                                        <p:tgtEl>
                                          <p:spTgt spid="112"/>
                                        </p:tgtEl>
                                        <p:attrNameLst>
                                          <p:attrName>style.rotation</p:attrName>
                                        </p:attrNameLst>
                                      </p:cBhvr>
                                      <p:tavLst>
                                        <p:tav tm="0">
                                          <p:val>
                                            <p:fltVal val="0"/>
                                          </p:val>
                                        </p:tav>
                                        <p:tav tm="100000">
                                          <p:val>
                                            <p:fltVal val="720"/>
                                          </p:val>
                                        </p:tav>
                                      </p:tavLst>
                                    </p:anim>
                                    <p:anim calcmode="lin" valueType="num">
                                      <p:cBhvr>
                                        <p:cTn id="140" dur="2000"/>
                                        <p:tgtEl>
                                          <p:spTgt spid="112"/>
                                        </p:tgtEl>
                                        <p:attrNameLst>
                                          <p:attrName>ppt_h</p:attrName>
                                        </p:attrNameLst>
                                      </p:cBhvr>
                                      <p:tavLst>
                                        <p:tav tm="0">
                                          <p:val>
                                            <p:strVal val="ppt_h"/>
                                          </p:val>
                                        </p:tav>
                                        <p:tav tm="100000">
                                          <p:val>
                                            <p:fltVal val="0"/>
                                          </p:val>
                                        </p:tav>
                                      </p:tavLst>
                                    </p:anim>
                                    <p:anim calcmode="lin" valueType="num">
                                      <p:cBhvr>
                                        <p:cTn id="141" dur="2000"/>
                                        <p:tgtEl>
                                          <p:spTgt spid="112"/>
                                        </p:tgtEl>
                                        <p:attrNameLst>
                                          <p:attrName>ppt_w</p:attrName>
                                        </p:attrNameLst>
                                      </p:cBhvr>
                                      <p:tavLst>
                                        <p:tav tm="0">
                                          <p:val>
                                            <p:strVal val="ppt_w"/>
                                          </p:val>
                                        </p:tav>
                                        <p:tav tm="100000">
                                          <p:val>
                                            <p:fltVal val="0"/>
                                          </p:val>
                                        </p:tav>
                                      </p:tavLst>
                                    </p:anim>
                                    <p:set>
                                      <p:cBhvr>
                                        <p:cTn id="142" dur="1" fill="hold">
                                          <p:stCondLst>
                                            <p:cond delay="1999"/>
                                          </p:stCondLst>
                                        </p:cTn>
                                        <p:tgtEl>
                                          <p:spTgt spid="112"/>
                                        </p:tgtEl>
                                        <p:attrNameLst>
                                          <p:attrName>style.visibility</p:attrName>
                                        </p:attrNameLst>
                                      </p:cBhvr>
                                      <p:to>
                                        <p:strVal val="hidden"/>
                                      </p:to>
                                    </p:set>
                                  </p:childTnLst>
                                </p:cTn>
                              </p:par>
                              <p:par>
                                <p:cTn id="143" presetID="35" presetClass="exit" presetSubtype="0" fill="hold" nodeType="withEffect">
                                  <p:stCondLst>
                                    <p:cond delay="0"/>
                                  </p:stCondLst>
                                  <p:childTnLst>
                                    <p:animEffect transition="out" filter="fade">
                                      <p:cBhvr>
                                        <p:cTn id="144" dur="2000"/>
                                        <p:tgtEl>
                                          <p:spTgt spid="115"/>
                                        </p:tgtEl>
                                      </p:cBhvr>
                                    </p:animEffect>
                                    <p:anim calcmode="lin" valueType="num">
                                      <p:cBhvr>
                                        <p:cTn id="145" dur="2000"/>
                                        <p:tgtEl>
                                          <p:spTgt spid="115"/>
                                        </p:tgtEl>
                                        <p:attrNameLst>
                                          <p:attrName>style.rotation</p:attrName>
                                        </p:attrNameLst>
                                      </p:cBhvr>
                                      <p:tavLst>
                                        <p:tav tm="0">
                                          <p:val>
                                            <p:fltVal val="0"/>
                                          </p:val>
                                        </p:tav>
                                        <p:tav tm="100000">
                                          <p:val>
                                            <p:fltVal val="720"/>
                                          </p:val>
                                        </p:tav>
                                      </p:tavLst>
                                    </p:anim>
                                    <p:anim calcmode="lin" valueType="num">
                                      <p:cBhvr>
                                        <p:cTn id="146" dur="2000"/>
                                        <p:tgtEl>
                                          <p:spTgt spid="115"/>
                                        </p:tgtEl>
                                        <p:attrNameLst>
                                          <p:attrName>ppt_h</p:attrName>
                                        </p:attrNameLst>
                                      </p:cBhvr>
                                      <p:tavLst>
                                        <p:tav tm="0">
                                          <p:val>
                                            <p:strVal val="ppt_h"/>
                                          </p:val>
                                        </p:tav>
                                        <p:tav tm="100000">
                                          <p:val>
                                            <p:fltVal val="0"/>
                                          </p:val>
                                        </p:tav>
                                      </p:tavLst>
                                    </p:anim>
                                    <p:anim calcmode="lin" valueType="num">
                                      <p:cBhvr>
                                        <p:cTn id="147" dur="2000"/>
                                        <p:tgtEl>
                                          <p:spTgt spid="115"/>
                                        </p:tgtEl>
                                        <p:attrNameLst>
                                          <p:attrName>ppt_w</p:attrName>
                                        </p:attrNameLst>
                                      </p:cBhvr>
                                      <p:tavLst>
                                        <p:tav tm="0">
                                          <p:val>
                                            <p:strVal val="ppt_w"/>
                                          </p:val>
                                        </p:tav>
                                        <p:tav tm="100000">
                                          <p:val>
                                            <p:fltVal val="0"/>
                                          </p:val>
                                        </p:tav>
                                      </p:tavLst>
                                    </p:anim>
                                    <p:set>
                                      <p:cBhvr>
                                        <p:cTn id="148" dur="1" fill="hold">
                                          <p:stCondLst>
                                            <p:cond delay="1999"/>
                                          </p:stCondLst>
                                        </p:cTn>
                                        <p:tgtEl>
                                          <p:spTgt spid="115"/>
                                        </p:tgtEl>
                                        <p:attrNameLst>
                                          <p:attrName>style.visibility</p:attrName>
                                        </p:attrNameLst>
                                      </p:cBhvr>
                                      <p:to>
                                        <p:strVal val="hidden"/>
                                      </p:to>
                                    </p:set>
                                  </p:childTnLst>
                                </p:cTn>
                              </p:par>
                              <p:par>
                                <p:cTn id="149" presetID="35" presetClass="exit" presetSubtype="0" fill="hold" nodeType="withEffect">
                                  <p:stCondLst>
                                    <p:cond delay="0"/>
                                  </p:stCondLst>
                                  <p:childTnLst>
                                    <p:animEffect transition="out" filter="fade">
                                      <p:cBhvr>
                                        <p:cTn id="150" dur="2000"/>
                                        <p:tgtEl>
                                          <p:spTgt spid="42"/>
                                        </p:tgtEl>
                                      </p:cBhvr>
                                    </p:animEffect>
                                    <p:anim calcmode="lin" valueType="num">
                                      <p:cBhvr>
                                        <p:cTn id="151" dur="2000"/>
                                        <p:tgtEl>
                                          <p:spTgt spid="42"/>
                                        </p:tgtEl>
                                        <p:attrNameLst>
                                          <p:attrName>style.rotation</p:attrName>
                                        </p:attrNameLst>
                                      </p:cBhvr>
                                      <p:tavLst>
                                        <p:tav tm="0">
                                          <p:val>
                                            <p:fltVal val="0"/>
                                          </p:val>
                                        </p:tav>
                                        <p:tav tm="100000">
                                          <p:val>
                                            <p:fltVal val="720"/>
                                          </p:val>
                                        </p:tav>
                                      </p:tavLst>
                                    </p:anim>
                                    <p:anim calcmode="lin" valueType="num">
                                      <p:cBhvr>
                                        <p:cTn id="152" dur="2000"/>
                                        <p:tgtEl>
                                          <p:spTgt spid="42"/>
                                        </p:tgtEl>
                                        <p:attrNameLst>
                                          <p:attrName>ppt_h</p:attrName>
                                        </p:attrNameLst>
                                      </p:cBhvr>
                                      <p:tavLst>
                                        <p:tav tm="0">
                                          <p:val>
                                            <p:strVal val="ppt_h"/>
                                          </p:val>
                                        </p:tav>
                                        <p:tav tm="100000">
                                          <p:val>
                                            <p:fltVal val="0"/>
                                          </p:val>
                                        </p:tav>
                                      </p:tavLst>
                                    </p:anim>
                                    <p:anim calcmode="lin" valueType="num">
                                      <p:cBhvr>
                                        <p:cTn id="153" dur="2000"/>
                                        <p:tgtEl>
                                          <p:spTgt spid="42"/>
                                        </p:tgtEl>
                                        <p:attrNameLst>
                                          <p:attrName>ppt_w</p:attrName>
                                        </p:attrNameLst>
                                      </p:cBhvr>
                                      <p:tavLst>
                                        <p:tav tm="0">
                                          <p:val>
                                            <p:strVal val="ppt_w"/>
                                          </p:val>
                                        </p:tav>
                                        <p:tav tm="100000">
                                          <p:val>
                                            <p:fltVal val="0"/>
                                          </p:val>
                                        </p:tav>
                                      </p:tavLst>
                                    </p:anim>
                                    <p:set>
                                      <p:cBhvr>
                                        <p:cTn id="154" dur="1" fill="hold">
                                          <p:stCondLst>
                                            <p:cond delay="1999"/>
                                          </p:stCondLst>
                                        </p:cTn>
                                        <p:tgtEl>
                                          <p:spTgt spid="42"/>
                                        </p:tgtEl>
                                        <p:attrNameLst>
                                          <p:attrName>style.visibility</p:attrName>
                                        </p:attrNameLst>
                                      </p:cBhvr>
                                      <p:to>
                                        <p:strVal val="hidden"/>
                                      </p:to>
                                    </p:set>
                                  </p:childTnLst>
                                </p:cTn>
                              </p:par>
                              <p:par>
                                <p:cTn id="155" presetID="35" presetClass="exit" presetSubtype="0" fill="hold" nodeType="withEffect">
                                  <p:stCondLst>
                                    <p:cond delay="0"/>
                                  </p:stCondLst>
                                  <p:childTnLst>
                                    <p:animEffect transition="out" filter="fade">
                                      <p:cBhvr>
                                        <p:cTn id="156" dur="2000"/>
                                        <p:tgtEl>
                                          <p:spTgt spid="121"/>
                                        </p:tgtEl>
                                      </p:cBhvr>
                                    </p:animEffect>
                                    <p:anim calcmode="lin" valueType="num">
                                      <p:cBhvr>
                                        <p:cTn id="157" dur="2000"/>
                                        <p:tgtEl>
                                          <p:spTgt spid="121"/>
                                        </p:tgtEl>
                                        <p:attrNameLst>
                                          <p:attrName>style.rotation</p:attrName>
                                        </p:attrNameLst>
                                      </p:cBhvr>
                                      <p:tavLst>
                                        <p:tav tm="0">
                                          <p:val>
                                            <p:fltVal val="0"/>
                                          </p:val>
                                        </p:tav>
                                        <p:tav tm="100000">
                                          <p:val>
                                            <p:fltVal val="720"/>
                                          </p:val>
                                        </p:tav>
                                      </p:tavLst>
                                    </p:anim>
                                    <p:anim calcmode="lin" valueType="num">
                                      <p:cBhvr>
                                        <p:cTn id="158" dur="2000"/>
                                        <p:tgtEl>
                                          <p:spTgt spid="121"/>
                                        </p:tgtEl>
                                        <p:attrNameLst>
                                          <p:attrName>ppt_h</p:attrName>
                                        </p:attrNameLst>
                                      </p:cBhvr>
                                      <p:tavLst>
                                        <p:tav tm="0">
                                          <p:val>
                                            <p:strVal val="ppt_h"/>
                                          </p:val>
                                        </p:tav>
                                        <p:tav tm="100000">
                                          <p:val>
                                            <p:fltVal val="0"/>
                                          </p:val>
                                        </p:tav>
                                      </p:tavLst>
                                    </p:anim>
                                    <p:anim calcmode="lin" valueType="num">
                                      <p:cBhvr>
                                        <p:cTn id="159" dur="2000"/>
                                        <p:tgtEl>
                                          <p:spTgt spid="121"/>
                                        </p:tgtEl>
                                        <p:attrNameLst>
                                          <p:attrName>ppt_w</p:attrName>
                                        </p:attrNameLst>
                                      </p:cBhvr>
                                      <p:tavLst>
                                        <p:tav tm="0">
                                          <p:val>
                                            <p:strVal val="ppt_w"/>
                                          </p:val>
                                        </p:tav>
                                        <p:tav tm="100000">
                                          <p:val>
                                            <p:fltVal val="0"/>
                                          </p:val>
                                        </p:tav>
                                      </p:tavLst>
                                    </p:anim>
                                    <p:set>
                                      <p:cBhvr>
                                        <p:cTn id="160" dur="1" fill="hold">
                                          <p:stCondLst>
                                            <p:cond delay="1999"/>
                                          </p:stCondLst>
                                        </p:cTn>
                                        <p:tgtEl>
                                          <p:spTgt spid="121"/>
                                        </p:tgtEl>
                                        <p:attrNameLst>
                                          <p:attrName>style.visibility</p:attrName>
                                        </p:attrNameLst>
                                      </p:cBhvr>
                                      <p:to>
                                        <p:strVal val="hidden"/>
                                      </p:to>
                                    </p:set>
                                  </p:childTnLst>
                                </p:cTn>
                              </p:par>
                              <p:par>
                                <p:cTn id="161" presetID="35" presetClass="exit" presetSubtype="0" fill="hold" nodeType="withEffect">
                                  <p:stCondLst>
                                    <p:cond delay="0"/>
                                  </p:stCondLst>
                                  <p:childTnLst>
                                    <p:animEffect transition="out" filter="fade">
                                      <p:cBhvr>
                                        <p:cTn id="162" dur="2000"/>
                                        <p:tgtEl>
                                          <p:spTgt spid="43"/>
                                        </p:tgtEl>
                                      </p:cBhvr>
                                    </p:animEffect>
                                    <p:anim calcmode="lin" valueType="num">
                                      <p:cBhvr>
                                        <p:cTn id="163" dur="2000"/>
                                        <p:tgtEl>
                                          <p:spTgt spid="43"/>
                                        </p:tgtEl>
                                        <p:attrNameLst>
                                          <p:attrName>style.rotation</p:attrName>
                                        </p:attrNameLst>
                                      </p:cBhvr>
                                      <p:tavLst>
                                        <p:tav tm="0">
                                          <p:val>
                                            <p:fltVal val="0"/>
                                          </p:val>
                                        </p:tav>
                                        <p:tav tm="100000">
                                          <p:val>
                                            <p:fltVal val="720"/>
                                          </p:val>
                                        </p:tav>
                                      </p:tavLst>
                                    </p:anim>
                                    <p:anim calcmode="lin" valueType="num">
                                      <p:cBhvr>
                                        <p:cTn id="164" dur="2000"/>
                                        <p:tgtEl>
                                          <p:spTgt spid="43"/>
                                        </p:tgtEl>
                                        <p:attrNameLst>
                                          <p:attrName>ppt_h</p:attrName>
                                        </p:attrNameLst>
                                      </p:cBhvr>
                                      <p:tavLst>
                                        <p:tav tm="0">
                                          <p:val>
                                            <p:strVal val="ppt_h"/>
                                          </p:val>
                                        </p:tav>
                                        <p:tav tm="100000">
                                          <p:val>
                                            <p:fltVal val="0"/>
                                          </p:val>
                                        </p:tav>
                                      </p:tavLst>
                                    </p:anim>
                                    <p:anim calcmode="lin" valueType="num">
                                      <p:cBhvr>
                                        <p:cTn id="165" dur="2000"/>
                                        <p:tgtEl>
                                          <p:spTgt spid="43"/>
                                        </p:tgtEl>
                                        <p:attrNameLst>
                                          <p:attrName>ppt_w</p:attrName>
                                        </p:attrNameLst>
                                      </p:cBhvr>
                                      <p:tavLst>
                                        <p:tav tm="0">
                                          <p:val>
                                            <p:strVal val="ppt_w"/>
                                          </p:val>
                                        </p:tav>
                                        <p:tav tm="100000">
                                          <p:val>
                                            <p:fltVal val="0"/>
                                          </p:val>
                                        </p:tav>
                                      </p:tavLst>
                                    </p:anim>
                                    <p:set>
                                      <p:cBhvr>
                                        <p:cTn id="166" dur="1" fill="hold">
                                          <p:stCondLst>
                                            <p:cond delay="1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2681005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Simplify Your Hierarchy</a:t>
            </a:r>
            <a:endParaRPr lang="en-US" dirty="0"/>
          </a:p>
        </p:txBody>
      </p:sp>
      <p:grpSp>
        <p:nvGrpSpPr>
          <p:cNvPr id="3" name="Group 91"/>
          <p:cNvGrpSpPr/>
          <p:nvPr/>
        </p:nvGrpSpPr>
        <p:grpSpPr>
          <a:xfrm>
            <a:off x="4644100" y="997708"/>
            <a:ext cx="1747594" cy="872414"/>
            <a:chOff x="4451282" y="542441"/>
            <a:chExt cx="1747594" cy="872414"/>
          </a:xfrm>
        </p:grpSpPr>
        <p:grpSp>
          <p:nvGrpSpPr>
            <p:cNvPr id="4" name="Group 64"/>
            <p:cNvGrpSpPr/>
            <p:nvPr/>
          </p:nvGrpSpPr>
          <p:grpSpPr>
            <a:xfrm>
              <a:off x="4945776" y="542441"/>
              <a:ext cx="619125" cy="619609"/>
              <a:chOff x="3086100" y="3276600"/>
              <a:chExt cx="990600" cy="990600"/>
            </a:xfrm>
          </p:grpSpPr>
          <p:pic>
            <p:nvPicPr>
              <p:cNvPr id="9"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0"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8" name="Intranet"/>
            <p:cNvSpPr/>
            <p:nvPr/>
          </p:nvSpPr>
          <p:spPr bwMode="auto">
            <a:xfrm>
              <a:off x="4451282" y="1153245"/>
              <a:ext cx="1747594"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Central Administration Site</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5" name="Group 91"/>
          <p:cNvGrpSpPr/>
          <p:nvPr/>
        </p:nvGrpSpPr>
        <p:grpSpPr>
          <a:xfrm>
            <a:off x="4194264" y="2469772"/>
            <a:ext cx="655915" cy="862727"/>
            <a:chOff x="4908986" y="542441"/>
            <a:chExt cx="655915" cy="862727"/>
          </a:xfrm>
        </p:grpSpPr>
        <p:grpSp>
          <p:nvGrpSpPr>
            <p:cNvPr id="6" name="Group 64"/>
            <p:cNvGrpSpPr/>
            <p:nvPr/>
          </p:nvGrpSpPr>
          <p:grpSpPr>
            <a:xfrm>
              <a:off x="4945776" y="542441"/>
              <a:ext cx="619125" cy="619609"/>
              <a:chOff x="3086100" y="3276600"/>
              <a:chExt cx="990600" cy="990600"/>
            </a:xfrm>
          </p:grpSpPr>
          <p:pic>
            <p:nvPicPr>
              <p:cNvPr id="14"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15"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3" name="Intranet"/>
            <p:cNvSpPr/>
            <p:nvPr/>
          </p:nvSpPr>
          <p:spPr bwMode="auto">
            <a:xfrm>
              <a:off x="4908986" y="1143558"/>
              <a:ext cx="633507"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Primary</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16" name="Straight Connector 15"/>
          <p:cNvCxnSpPr>
            <a:stCxn id="14" idx="0"/>
            <a:endCxn id="8" idx="2"/>
          </p:cNvCxnSpPr>
          <p:nvPr/>
        </p:nvCxnSpPr>
        <p:spPr>
          <a:xfrm flipV="1">
            <a:off x="4540617" y="1870122"/>
            <a:ext cx="977280" cy="599650"/>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pSp>
        <p:nvGrpSpPr>
          <p:cNvPr id="7" name="Group 193"/>
          <p:cNvGrpSpPr/>
          <p:nvPr/>
        </p:nvGrpSpPr>
        <p:grpSpPr>
          <a:xfrm>
            <a:off x="4387559" y="3874797"/>
            <a:ext cx="1090363" cy="795010"/>
            <a:chOff x="559673" y="4114800"/>
            <a:chExt cx="1090364" cy="795010"/>
          </a:xfrm>
        </p:grpSpPr>
        <p:pic>
          <p:nvPicPr>
            <p:cNvPr id="25" name="Picture 4" descr="C:\Users\davidra\Documents\ClipArtforPowerpoint\DVD_ART36\Artwork_Imagery\Icons - Illustrations\_ WINDOWS VISTA ICONS\VPN servers computer ras.png"/>
            <p:cNvPicPr>
              <a:picLocks noChangeAspect="1" noChangeArrowheads="1"/>
            </p:cNvPicPr>
            <p:nvPr/>
          </p:nvPicPr>
          <p:blipFill>
            <a:blip r:embed="rId5" cstate="print"/>
            <a:srcRect/>
            <a:stretch>
              <a:fillRect/>
            </a:stretch>
          </p:blipFill>
          <p:spPr bwMode="auto">
            <a:xfrm>
              <a:off x="990600" y="4114800"/>
              <a:ext cx="381298" cy="533400"/>
            </a:xfrm>
            <a:prstGeom prst="rect">
              <a:avLst/>
            </a:prstGeom>
            <a:noFill/>
          </p:spPr>
        </p:pic>
        <p:sp>
          <p:nvSpPr>
            <p:cNvPr id="26" name="Intranet"/>
            <p:cNvSpPr/>
            <p:nvPr/>
          </p:nvSpPr>
          <p:spPr bwMode="auto">
            <a:xfrm>
              <a:off x="559673" y="4648200"/>
              <a:ext cx="1090364" cy="261610"/>
            </a:xfrm>
            <a:prstGeom prst="rect">
              <a:avLst/>
            </a:prstGeom>
          </p:spPr>
          <p:txBody>
            <a:bodyPr wrap="none">
              <a:spAutoFit/>
            </a:bodyPr>
            <a:lstStyle/>
            <a:p>
              <a:pPr algn="l" defTabSz="1096963" rtl="0">
                <a:defRPr/>
              </a:pPr>
              <a:r>
                <a:rPr lang="en-US" sz="1100" b="1" dirty="0">
                  <a:gradFill>
                    <a:gsLst>
                      <a:gs pos="0">
                        <a:schemeClr val="tx1"/>
                      </a:gs>
                      <a:gs pos="86000">
                        <a:schemeClr val="tx1"/>
                      </a:gs>
                    </a:gsLst>
                    <a:lin ang="5400000" scaled="0"/>
                  </a:gradFill>
                  <a:latin typeface="Segoe UI Light" pitchFamily="34" charset="0"/>
                </a:rPr>
                <a:t>Secondary </a:t>
              </a:r>
              <a:r>
                <a:rPr lang="en-US" sz="1100" b="1" dirty="0" smtClean="0">
                  <a:gradFill>
                    <a:gsLst>
                      <a:gs pos="0">
                        <a:schemeClr val="tx1"/>
                      </a:gs>
                      <a:gs pos="86000">
                        <a:schemeClr val="tx1"/>
                      </a:gs>
                    </a:gsLst>
                    <a:lin ang="5400000" scaled="0"/>
                  </a:gradFill>
                  <a:latin typeface="Segoe UI Light" pitchFamily="34" charset="0"/>
                </a:rPr>
                <a:t>Site</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11" name="Group 193"/>
          <p:cNvGrpSpPr/>
          <p:nvPr/>
        </p:nvGrpSpPr>
        <p:grpSpPr>
          <a:xfrm>
            <a:off x="2410325" y="3873790"/>
            <a:ext cx="1090363" cy="795010"/>
            <a:chOff x="559673" y="4114800"/>
            <a:chExt cx="1090364" cy="795010"/>
          </a:xfrm>
        </p:grpSpPr>
        <p:pic>
          <p:nvPicPr>
            <p:cNvPr id="28" name="Picture 4" descr="C:\Users\davidra\Documents\ClipArtforPowerpoint\DVD_ART36\Artwork_Imagery\Icons - Illustrations\_ WINDOWS VISTA ICONS\VPN servers computer ras.png"/>
            <p:cNvPicPr>
              <a:picLocks noChangeAspect="1" noChangeArrowheads="1"/>
            </p:cNvPicPr>
            <p:nvPr/>
          </p:nvPicPr>
          <p:blipFill>
            <a:blip r:embed="rId5" cstate="print"/>
            <a:srcRect/>
            <a:stretch>
              <a:fillRect/>
            </a:stretch>
          </p:blipFill>
          <p:spPr bwMode="auto">
            <a:xfrm>
              <a:off x="990600" y="4114800"/>
              <a:ext cx="381298" cy="533400"/>
            </a:xfrm>
            <a:prstGeom prst="rect">
              <a:avLst/>
            </a:prstGeom>
            <a:noFill/>
          </p:spPr>
        </p:pic>
        <p:sp>
          <p:nvSpPr>
            <p:cNvPr id="29" name="Intranet"/>
            <p:cNvSpPr/>
            <p:nvPr/>
          </p:nvSpPr>
          <p:spPr bwMode="auto">
            <a:xfrm>
              <a:off x="559673" y="4648200"/>
              <a:ext cx="1090364" cy="261610"/>
            </a:xfrm>
            <a:prstGeom prst="rect">
              <a:avLst/>
            </a:prstGeom>
          </p:spPr>
          <p:txBody>
            <a:bodyPr wrap="none">
              <a:spAutoFit/>
            </a:bodyPr>
            <a:lstStyle/>
            <a:p>
              <a:pPr algn="l" defTabSz="1096963" rtl="0">
                <a:defRPr/>
              </a:pPr>
              <a:r>
                <a:rPr lang="en-US" sz="1100" b="1" dirty="0">
                  <a:gradFill>
                    <a:gsLst>
                      <a:gs pos="0">
                        <a:schemeClr val="tx1"/>
                      </a:gs>
                      <a:gs pos="86000">
                        <a:schemeClr val="tx1"/>
                      </a:gs>
                    </a:gsLst>
                    <a:lin ang="5400000" scaled="0"/>
                  </a:gradFill>
                  <a:latin typeface="Segoe UI Light" pitchFamily="34" charset="0"/>
                </a:rPr>
                <a:t>Secondary </a:t>
              </a:r>
              <a:r>
                <a:rPr lang="en-US" sz="1100" b="1" dirty="0" smtClean="0">
                  <a:gradFill>
                    <a:gsLst>
                      <a:gs pos="0">
                        <a:schemeClr val="tx1"/>
                      </a:gs>
                      <a:gs pos="86000">
                        <a:schemeClr val="tx1"/>
                      </a:gs>
                    </a:gsLst>
                    <a:lin ang="5400000" scaled="0"/>
                  </a:gradFill>
                  <a:latin typeface="Segoe UI Light" pitchFamily="34" charset="0"/>
                </a:rPr>
                <a:t>Site</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30" name="Straight Connector 29"/>
          <p:cNvCxnSpPr>
            <a:stCxn id="25" idx="0"/>
            <a:endCxn id="13" idx="2"/>
          </p:cNvCxnSpPr>
          <p:nvPr/>
        </p:nvCxnSpPr>
        <p:spPr>
          <a:xfrm flipH="1" flipV="1">
            <a:off x="4511018" y="3332499"/>
            <a:ext cx="498117" cy="542298"/>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33" name="Straight Connector 32"/>
          <p:cNvCxnSpPr>
            <a:stCxn id="28" idx="0"/>
            <a:endCxn id="14" idx="1"/>
          </p:cNvCxnSpPr>
          <p:nvPr/>
        </p:nvCxnSpPr>
        <p:spPr>
          <a:xfrm flipV="1">
            <a:off x="3031901" y="2779577"/>
            <a:ext cx="1199153" cy="1094213"/>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aphicFrame>
        <p:nvGraphicFramePr>
          <p:cNvPr id="35" name="Diagram 34"/>
          <p:cNvGraphicFramePr/>
          <p:nvPr>
            <p:extLst>
              <p:ext uri="{D42A27DB-BD31-4B8C-83A1-F6EECF244321}">
                <p14:modId xmlns:p14="http://schemas.microsoft.com/office/powerpoint/2010/main" val="41724645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 name="Group 91"/>
          <p:cNvGrpSpPr/>
          <p:nvPr/>
        </p:nvGrpSpPr>
        <p:grpSpPr>
          <a:xfrm>
            <a:off x="7703422" y="2527883"/>
            <a:ext cx="655915" cy="862727"/>
            <a:chOff x="4908986" y="542441"/>
            <a:chExt cx="655915" cy="862727"/>
          </a:xfrm>
        </p:grpSpPr>
        <p:grpSp>
          <p:nvGrpSpPr>
            <p:cNvPr id="17" name="Group 64"/>
            <p:cNvGrpSpPr/>
            <p:nvPr/>
          </p:nvGrpSpPr>
          <p:grpSpPr>
            <a:xfrm>
              <a:off x="4945776" y="542441"/>
              <a:ext cx="619125" cy="619609"/>
              <a:chOff x="3086100" y="3276600"/>
              <a:chExt cx="990600" cy="990600"/>
            </a:xfrm>
          </p:grpSpPr>
          <p:pic>
            <p:nvPicPr>
              <p:cNvPr id="51"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3086100" y="3276600"/>
                <a:ext cx="990600" cy="990600"/>
              </a:xfrm>
              <a:prstGeom prst="rect">
                <a:avLst/>
              </a:prstGeom>
              <a:noFill/>
            </p:spPr>
          </p:pic>
          <p:pic>
            <p:nvPicPr>
              <p:cNvPr id="52" name="Picture 3" descr="C:\Users\davidra\Documents\ClipArtforPowerpoint\DVD_ART36\Artwork_Imagery\Icons - Illustrations\_ WINDOWS SERVER ICONS\Misc\Database cylinder.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50" name="Intranet"/>
            <p:cNvSpPr/>
            <p:nvPr/>
          </p:nvSpPr>
          <p:spPr bwMode="auto">
            <a:xfrm>
              <a:off x="4908986" y="1143558"/>
              <a:ext cx="633507"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Primary</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18" name="Group 2049"/>
          <p:cNvGrpSpPr/>
          <p:nvPr/>
        </p:nvGrpSpPr>
        <p:grpSpPr>
          <a:xfrm>
            <a:off x="8826468" y="3866996"/>
            <a:ext cx="1197764" cy="796383"/>
            <a:chOff x="211349" y="3807097"/>
            <a:chExt cx="1197764" cy="796383"/>
          </a:xfrm>
        </p:grpSpPr>
        <p:grpSp>
          <p:nvGrpSpPr>
            <p:cNvPr id="19" name="Group 2047"/>
            <p:cNvGrpSpPr/>
            <p:nvPr/>
          </p:nvGrpSpPr>
          <p:grpSpPr>
            <a:xfrm>
              <a:off x="439902" y="3807097"/>
              <a:ext cx="812588" cy="620156"/>
              <a:chOff x="439902" y="3807097"/>
              <a:chExt cx="812588" cy="620156"/>
            </a:xfrm>
          </p:grpSpPr>
          <p:pic>
            <p:nvPicPr>
              <p:cNvPr id="57"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439902" y="3807097"/>
                <a:ext cx="812588" cy="620156"/>
              </a:xfrm>
              <a:prstGeom prst="rect">
                <a:avLst/>
              </a:prstGeom>
              <a:noFill/>
            </p:spPr>
          </p:pic>
          <p:pic>
            <p:nvPicPr>
              <p:cNvPr id="58" name="Picture 2" descr="C:\Users\davidra\Documents\ClipArtforPowerpoint\DVD_ART36\Artwork_Imagery\Icons - Illustrations\_ WINDOWS SERVER ICONS\Documents\Virtual Folder file open.png"/>
              <p:cNvPicPr>
                <a:picLocks noChangeAspect="1" noChangeArrowheads="1"/>
              </p:cNvPicPr>
              <p:nvPr/>
            </p:nvPicPr>
            <p:blipFill>
              <a:blip r:embed="rId11" cstate="print"/>
              <a:srcRect/>
              <a:stretch>
                <a:fillRect/>
              </a:stretch>
            </p:blipFill>
            <p:spPr bwMode="auto">
              <a:xfrm>
                <a:off x="814943" y="4149710"/>
                <a:ext cx="312534" cy="198768"/>
              </a:xfrm>
              <a:prstGeom prst="rect">
                <a:avLst/>
              </a:prstGeom>
              <a:noFill/>
            </p:spPr>
          </p:pic>
        </p:grpSp>
        <p:sp>
          <p:nvSpPr>
            <p:cNvPr id="68" name="Intranet"/>
            <p:cNvSpPr/>
            <p:nvPr/>
          </p:nvSpPr>
          <p:spPr bwMode="auto">
            <a:xfrm>
              <a:off x="211349" y="4341870"/>
              <a:ext cx="1197764"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Distribution Point</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20" name="Group 69"/>
          <p:cNvGrpSpPr/>
          <p:nvPr/>
        </p:nvGrpSpPr>
        <p:grpSpPr>
          <a:xfrm>
            <a:off x="5421745" y="3838024"/>
            <a:ext cx="1197764" cy="796383"/>
            <a:chOff x="211349" y="3807097"/>
            <a:chExt cx="1197764" cy="796383"/>
          </a:xfrm>
        </p:grpSpPr>
        <p:grpSp>
          <p:nvGrpSpPr>
            <p:cNvPr id="21" name="Group 70"/>
            <p:cNvGrpSpPr/>
            <p:nvPr/>
          </p:nvGrpSpPr>
          <p:grpSpPr>
            <a:xfrm>
              <a:off x="439902" y="3807097"/>
              <a:ext cx="812588" cy="620156"/>
              <a:chOff x="439902" y="3807097"/>
              <a:chExt cx="812588" cy="620156"/>
            </a:xfrm>
          </p:grpSpPr>
          <p:pic>
            <p:nvPicPr>
              <p:cNvPr id="73"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439902" y="3807097"/>
                <a:ext cx="812588" cy="620156"/>
              </a:xfrm>
              <a:prstGeom prst="rect">
                <a:avLst/>
              </a:prstGeom>
              <a:noFill/>
            </p:spPr>
          </p:pic>
          <p:pic>
            <p:nvPicPr>
              <p:cNvPr id="74" name="Picture 2" descr="C:\Users\davidra\Documents\ClipArtforPowerpoint\DVD_ART36\Artwork_Imagery\Icons - Illustrations\_ WINDOWS SERVER ICONS\Documents\Virtual Folder file open.png"/>
              <p:cNvPicPr>
                <a:picLocks noChangeAspect="1" noChangeArrowheads="1"/>
              </p:cNvPicPr>
              <p:nvPr/>
            </p:nvPicPr>
            <p:blipFill>
              <a:blip r:embed="rId11" cstate="print"/>
              <a:srcRect/>
              <a:stretch>
                <a:fillRect/>
              </a:stretch>
            </p:blipFill>
            <p:spPr bwMode="auto">
              <a:xfrm>
                <a:off x="814943" y="4149710"/>
                <a:ext cx="312534" cy="198768"/>
              </a:xfrm>
              <a:prstGeom prst="rect">
                <a:avLst/>
              </a:prstGeom>
              <a:noFill/>
            </p:spPr>
          </p:pic>
        </p:grpSp>
        <p:sp>
          <p:nvSpPr>
            <p:cNvPr id="72" name="Intranet"/>
            <p:cNvSpPr/>
            <p:nvPr/>
          </p:nvSpPr>
          <p:spPr bwMode="auto">
            <a:xfrm>
              <a:off x="211349" y="4341870"/>
              <a:ext cx="1197764"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Distribution Point</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80" name="Straight Connector 79"/>
          <p:cNvCxnSpPr>
            <a:stCxn id="73" idx="1"/>
            <a:endCxn id="25" idx="3"/>
          </p:cNvCxnSpPr>
          <p:nvPr/>
        </p:nvCxnSpPr>
        <p:spPr>
          <a:xfrm flipH="1" flipV="1">
            <a:off x="5199784" y="4141497"/>
            <a:ext cx="450514" cy="6605"/>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83" name="Straight Connector 82"/>
          <p:cNvCxnSpPr>
            <a:stCxn id="51" idx="0"/>
            <a:endCxn id="8" idx="2"/>
          </p:cNvCxnSpPr>
          <p:nvPr/>
        </p:nvCxnSpPr>
        <p:spPr>
          <a:xfrm flipH="1" flipV="1">
            <a:off x="5517897" y="1870122"/>
            <a:ext cx="2531878" cy="657761"/>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98" name="Straight Connector 97"/>
          <p:cNvCxnSpPr>
            <a:stCxn id="82" idx="0"/>
            <a:endCxn id="50" idx="2"/>
          </p:cNvCxnSpPr>
          <p:nvPr/>
        </p:nvCxnSpPr>
        <p:spPr>
          <a:xfrm flipH="1" flipV="1">
            <a:off x="8020176" y="3390610"/>
            <a:ext cx="17642" cy="505305"/>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cxnSp>
        <p:nvCxnSpPr>
          <p:cNvPr id="101" name="Straight Connector 100"/>
          <p:cNvCxnSpPr>
            <a:stCxn id="57" idx="1"/>
            <a:endCxn id="82" idx="3"/>
          </p:cNvCxnSpPr>
          <p:nvPr/>
        </p:nvCxnSpPr>
        <p:spPr>
          <a:xfrm flipH="1" flipV="1">
            <a:off x="8228467" y="4162615"/>
            <a:ext cx="826554" cy="14459"/>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grpSp>
        <p:nvGrpSpPr>
          <p:cNvPr id="22" name="Group 193"/>
          <p:cNvGrpSpPr/>
          <p:nvPr/>
        </p:nvGrpSpPr>
        <p:grpSpPr>
          <a:xfrm>
            <a:off x="7416242" y="3895915"/>
            <a:ext cx="1090363" cy="795010"/>
            <a:chOff x="559673" y="4114800"/>
            <a:chExt cx="1090364" cy="795010"/>
          </a:xfrm>
        </p:grpSpPr>
        <p:pic>
          <p:nvPicPr>
            <p:cNvPr id="82" name="Picture 4" descr="C:\Users\davidra\Documents\ClipArtforPowerpoint\DVD_ART36\Artwork_Imagery\Icons - Illustrations\_ WINDOWS VISTA ICONS\VPN servers computer ras.png"/>
            <p:cNvPicPr>
              <a:picLocks noChangeAspect="1" noChangeArrowheads="1"/>
            </p:cNvPicPr>
            <p:nvPr/>
          </p:nvPicPr>
          <p:blipFill>
            <a:blip r:embed="rId5" cstate="print"/>
            <a:srcRect/>
            <a:stretch>
              <a:fillRect/>
            </a:stretch>
          </p:blipFill>
          <p:spPr bwMode="auto">
            <a:xfrm>
              <a:off x="990600" y="4114800"/>
              <a:ext cx="381298" cy="533400"/>
            </a:xfrm>
            <a:prstGeom prst="rect">
              <a:avLst/>
            </a:prstGeom>
            <a:noFill/>
          </p:spPr>
        </p:pic>
        <p:sp>
          <p:nvSpPr>
            <p:cNvPr id="84" name="Intranet"/>
            <p:cNvSpPr/>
            <p:nvPr/>
          </p:nvSpPr>
          <p:spPr bwMode="auto">
            <a:xfrm>
              <a:off x="559673" y="4648200"/>
              <a:ext cx="1090364" cy="261610"/>
            </a:xfrm>
            <a:prstGeom prst="rect">
              <a:avLst/>
            </a:prstGeom>
          </p:spPr>
          <p:txBody>
            <a:bodyPr wrap="none">
              <a:spAutoFit/>
            </a:bodyPr>
            <a:lstStyle/>
            <a:p>
              <a:pPr algn="l" defTabSz="1096963" rtl="0">
                <a:defRPr/>
              </a:pPr>
              <a:r>
                <a:rPr lang="en-US" sz="1100" b="1" dirty="0">
                  <a:gradFill>
                    <a:gsLst>
                      <a:gs pos="0">
                        <a:schemeClr val="tx1"/>
                      </a:gs>
                      <a:gs pos="86000">
                        <a:schemeClr val="tx1"/>
                      </a:gs>
                    </a:gsLst>
                    <a:lin ang="5400000" scaled="0"/>
                  </a:gradFill>
                  <a:latin typeface="Segoe UI Light" pitchFamily="34" charset="0"/>
                </a:rPr>
                <a:t>Secondary </a:t>
              </a:r>
              <a:r>
                <a:rPr lang="en-US" sz="1100" b="1" dirty="0" smtClean="0">
                  <a:gradFill>
                    <a:gsLst>
                      <a:gs pos="0">
                        <a:schemeClr val="tx1"/>
                      </a:gs>
                      <a:gs pos="86000">
                        <a:schemeClr val="tx1"/>
                      </a:gs>
                    </a:gsLst>
                    <a:lin ang="5400000" scaled="0"/>
                  </a:gradFill>
                  <a:latin typeface="Segoe UI Light" pitchFamily="34" charset="0"/>
                </a:rPr>
                <a:t>Site</a:t>
              </a:r>
              <a:endParaRPr lang="en-US" sz="1100" b="1" dirty="0">
                <a:gradFill>
                  <a:gsLst>
                    <a:gs pos="0">
                      <a:schemeClr val="tx1"/>
                    </a:gs>
                    <a:gs pos="86000">
                      <a:schemeClr val="tx1"/>
                    </a:gs>
                  </a:gsLst>
                  <a:lin ang="5400000" scaled="0"/>
                </a:gradFill>
                <a:latin typeface="Segoe UI Light" pitchFamily="34" charset="0"/>
              </a:endParaRPr>
            </a:p>
          </p:txBody>
        </p:sp>
      </p:grpSp>
      <p:grpSp>
        <p:nvGrpSpPr>
          <p:cNvPr id="23" name="Group 96"/>
          <p:cNvGrpSpPr/>
          <p:nvPr/>
        </p:nvGrpSpPr>
        <p:grpSpPr>
          <a:xfrm>
            <a:off x="1181884" y="3830676"/>
            <a:ext cx="1197764" cy="796383"/>
            <a:chOff x="211349" y="3807097"/>
            <a:chExt cx="1197764" cy="796383"/>
          </a:xfrm>
        </p:grpSpPr>
        <p:grpSp>
          <p:nvGrpSpPr>
            <p:cNvPr id="24" name="Group 98"/>
            <p:cNvGrpSpPr/>
            <p:nvPr/>
          </p:nvGrpSpPr>
          <p:grpSpPr>
            <a:xfrm>
              <a:off x="439902" y="3807097"/>
              <a:ext cx="812588" cy="620156"/>
              <a:chOff x="439902" y="3807097"/>
              <a:chExt cx="812588" cy="620156"/>
            </a:xfrm>
          </p:grpSpPr>
          <p:pic>
            <p:nvPicPr>
              <p:cNvPr id="102" name="Picture 2" descr="C:\Users\davidra\Documents\ClipArtforPowerpoint\DVD_ART36\Artwork_Imagery\Icons - Illustrations\_ SUPER VISTA STYLE\server.png"/>
              <p:cNvPicPr>
                <a:picLocks noChangeAspect="1" noChangeArrowheads="1"/>
              </p:cNvPicPr>
              <p:nvPr/>
            </p:nvPicPr>
            <p:blipFill>
              <a:blip r:embed="rId3" cstate="print"/>
              <a:srcRect/>
              <a:stretch>
                <a:fillRect/>
              </a:stretch>
            </p:blipFill>
            <p:spPr bwMode="auto">
              <a:xfrm>
                <a:off x="439902" y="3807097"/>
                <a:ext cx="812588" cy="620156"/>
              </a:xfrm>
              <a:prstGeom prst="rect">
                <a:avLst/>
              </a:prstGeom>
              <a:noFill/>
            </p:spPr>
          </p:pic>
          <p:pic>
            <p:nvPicPr>
              <p:cNvPr id="103" name="Picture 2" descr="C:\Users\davidra\Documents\ClipArtforPowerpoint\DVD_ART36\Artwork_Imagery\Icons - Illustrations\_ WINDOWS SERVER ICONS\Documents\Virtual Folder file open.png"/>
              <p:cNvPicPr>
                <a:picLocks noChangeAspect="1" noChangeArrowheads="1"/>
              </p:cNvPicPr>
              <p:nvPr/>
            </p:nvPicPr>
            <p:blipFill>
              <a:blip r:embed="rId11" cstate="print"/>
              <a:srcRect/>
              <a:stretch>
                <a:fillRect/>
              </a:stretch>
            </p:blipFill>
            <p:spPr bwMode="auto">
              <a:xfrm>
                <a:off x="814943" y="4149710"/>
                <a:ext cx="312534" cy="198768"/>
              </a:xfrm>
              <a:prstGeom prst="rect">
                <a:avLst/>
              </a:prstGeom>
              <a:noFill/>
            </p:spPr>
          </p:pic>
        </p:grpSp>
        <p:sp>
          <p:nvSpPr>
            <p:cNvPr id="100" name="Intranet"/>
            <p:cNvSpPr/>
            <p:nvPr/>
          </p:nvSpPr>
          <p:spPr bwMode="auto">
            <a:xfrm>
              <a:off x="211349" y="4341870"/>
              <a:ext cx="1197764" cy="261610"/>
            </a:xfrm>
            <a:prstGeom prst="rect">
              <a:avLst/>
            </a:prstGeom>
          </p:spPr>
          <p:txBody>
            <a:bodyPr wrap="none">
              <a:spAutoFit/>
            </a:bodyPr>
            <a:lstStyle/>
            <a:p>
              <a:pPr algn="l" defTabSz="1096963" rtl="0">
                <a:defRPr/>
              </a:pPr>
              <a:r>
                <a:rPr lang="en-US" sz="1100" b="1" dirty="0" smtClean="0">
                  <a:gradFill>
                    <a:gsLst>
                      <a:gs pos="0">
                        <a:schemeClr val="tx1"/>
                      </a:gs>
                      <a:gs pos="86000">
                        <a:schemeClr val="tx1"/>
                      </a:gs>
                    </a:gsLst>
                    <a:lin ang="5400000" scaled="0"/>
                  </a:gradFill>
                  <a:latin typeface="Segoe UI Light" pitchFamily="34" charset="0"/>
                </a:rPr>
                <a:t>Distribution Point</a:t>
              </a:r>
              <a:endParaRPr lang="en-US" sz="1100" b="1" dirty="0">
                <a:gradFill>
                  <a:gsLst>
                    <a:gs pos="0">
                      <a:schemeClr val="tx1"/>
                    </a:gs>
                    <a:gs pos="86000">
                      <a:schemeClr val="tx1"/>
                    </a:gs>
                  </a:gsLst>
                  <a:lin ang="5400000" scaled="0"/>
                </a:gradFill>
                <a:latin typeface="Segoe UI Light" pitchFamily="34" charset="0"/>
              </a:endParaRPr>
            </a:p>
          </p:txBody>
        </p:sp>
      </p:grpSp>
      <p:cxnSp>
        <p:nvCxnSpPr>
          <p:cNvPr id="110" name="Straight Connector 109"/>
          <p:cNvCxnSpPr>
            <a:stCxn id="102" idx="3"/>
            <a:endCxn id="28" idx="1"/>
          </p:cNvCxnSpPr>
          <p:nvPr/>
        </p:nvCxnSpPr>
        <p:spPr>
          <a:xfrm flipV="1">
            <a:off x="2223025" y="4140490"/>
            <a:ext cx="618227" cy="264"/>
          </a:xfrm>
          <a:prstGeom prst="line">
            <a:avLst/>
          </a:prstGeom>
          <a:ln>
            <a:solidFill>
              <a:schemeClr val="accent4">
                <a:alpha val="61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749547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43" y="228600"/>
            <a:ext cx="11173090" cy="609398"/>
          </a:xfrm>
        </p:spPr>
        <p:txBody>
          <a:bodyPr/>
          <a:lstStyle/>
          <a:p>
            <a:r>
              <a:rPr lang="en-US" sz="4400" smtClean="0"/>
              <a:t>When do I Need</a:t>
            </a:r>
            <a:r>
              <a:rPr lang="en-US" sz="4400" baseline="0" smtClean="0"/>
              <a:t> a Primary Site?</a:t>
            </a:r>
            <a:endParaRPr lang="en-US" sz="4400" dirty="0"/>
          </a:p>
        </p:txBody>
      </p:sp>
      <p:sp>
        <p:nvSpPr>
          <p:cNvPr id="3" name="Content Placeholder 2"/>
          <p:cNvSpPr>
            <a:spLocks noGrp="1"/>
          </p:cNvSpPr>
          <p:nvPr>
            <p:ph idx="1"/>
          </p:nvPr>
        </p:nvSpPr>
        <p:spPr>
          <a:xfrm>
            <a:off x="507868" y="1447799"/>
            <a:ext cx="5586544" cy="4210383"/>
          </a:xfrm>
        </p:spPr>
        <p:txBody>
          <a:bodyPr/>
          <a:lstStyle/>
          <a:p>
            <a:pPr>
              <a:spcBef>
                <a:spcPts val="1800"/>
              </a:spcBef>
            </a:pPr>
            <a:r>
              <a:rPr lang="en-US" dirty="0" smtClean="0"/>
              <a:t>To</a:t>
            </a:r>
            <a:r>
              <a:rPr lang="en-US" baseline="0" dirty="0" smtClean="0"/>
              <a:t> manage any clients</a:t>
            </a:r>
            <a:endParaRPr lang="en-US" baseline="0" dirty="0" smtClean="0">
              <a:sym typeface="Wingdings" pitchFamily="2" charset="2"/>
            </a:endParaRPr>
          </a:p>
          <a:p>
            <a:pPr>
              <a:spcBef>
                <a:spcPts val="1800"/>
              </a:spcBef>
            </a:pPr>
            <a:r>
              <a:rPr lang="en-US" baseline="0" dirty="0" smtClean="0">
                <a:sym typeface="Wingdings" pitchFamily="2" charset="2"/>
              </a:rPr>
              <a:t>Add more primary sites for:</a:t>
            </a:r>
          </a:p>
          <a:p>
            <a:pPr lvl="1">
              <a:spcBef>
                <a:spcPts val="1800"/>
              </a:spcBef>
            </a:pPr>
            <a:r>
              <a:rPr lang="en-US" baseline="0" dirty="0" smtClean="0">
                <a:sym typeface="Wingdings" pitchFamily="2" charset="2"/>
              </a:rPr>
              <a:t>Scale (more than 100,000 clients)</a:t>
            </a:r>
            <a:endParaRPr lang="en-US" baseline="0" dirty="0" smtClean="0">
              <a:solidFill>
                <a:srgbClr val="FF0000"/>
              </a:solidFill>
              <a:effectLst>
                <a:outerShdw blurRad="38100" dist="38100" dir="2700000" algn="tl">
                  <a:srgbClr val="000000">
                    <a:alpha val="43137"/>
                  </a:srgbClr>
                </a:outerShdw>
              </a:effectLst>
              <a:sym typeface="Wingdings" pitchFamily="2" charset="2"/>
            </a:endParaRPr>
          </a:p>
          <a:p>
            <a:pPr lvl="1">
              <a:spcBef>
                <a:spcPts val="1800"/>
              </a:spcBef>
            </a:pPr>
            <a:r>
              <a:rPr lang="en-US" baseline="0" dirty="0" smtClean="0">
                <a:sym typeface="Wingdings" pitchFamily="2" charset="2"/>
              </a:rPr>
              <a:t>Reduce impact</a:t>
            </a:r>
            <a:r>
              <a:rPr lang="en-US" dirty="0" smtClean="0">
                <a:sym typeface="Wingdings" pitchFamily="2" charset="2"/>
              </a:rPr>
              <a:t> of primary site failure</a:t>
            </a:r>
            <a:endParaRPr lang="en-US" baseline="0" dirty="0" smtClean="0">
              <a:sym typeface="Wingdings" pitchFamily="2" charset="2"/>
            </a:endParaRPr>
          </a:p>
          <a:p>
            <a:pPr lvl="1">
              <a:spcBef>
                <a:spcPts val="1800"/>
              </a:spcBef>
            </a:pPr>
            <a:r>
              <a:rPr lang="en-US" baseline="0" dirty="0" smtClean="0">
                <a:sym typeface="Wingdings" pitchFamily="2" charset="2"/>
              </a:rPr>
              <a:t>Local point of connectivity for administration</a:t>
            </a:r>
          </a:p>
          <a:p>
            <a:pPr lvl="1">
              <a:spcBef>
                <a:spcPts val="1800"/>
              </a:spcBef>
            </a:pPr>
            <a:r>
              <a:rPr lang="en-US" baseline="0" dirty="0" smtClean="0">
                <a:sym typeface="Wingdings" pitchFamily="2" charset="2"/>
              </a:rPr>
              <a:t>Political reasons</a:t>
            </a:r>
          </a:p>
          <a:p>
            <a:pPr lvl="1">
              <a:spcBef>
                <a:spcPts val="1800"/>
              </a:spcBef>
            </a:pPr>
            <a:r>
              <a:rPr lang="en-US" baseline="0" dirty="0" smtClean="0">
                <a:sym typeface="Wingdings" pitchFamily="2" charset="2"/>
              </a:rPr>
              <a:t>Content regulation</a:t>
            </a:r>
            <a:endParaRPr lang="en-US" baseline="0" dirty="0" smtClean="0">
              <a:sym typeface="Wingdings" pitchFamily="2" charset="2"/>
            </a:endParaRPr>
          </a:p>
        </p:txBody>
      </p:sp>
      <p:sp>
        <p:nvSpPr>
          <p:cNvPr id="4" name="Content Placeholder 2"/>
          <p:cNvSpPr txBox="1">
            <a:spLocks/>
          </p:cNvSpPr>
          <p:nvPr/>
        </p:nvSpPr>
        <p:spPr>
          <a:xfrm>
            <a:off x="6399212" y="2743200"/>
            <a:ext cx="5586545" cy="325012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800"/>
              </a:spcBef>
            </a:pPr>
            <a:r>
              <a:rPr lang="en-US" dirty="0" smtClean="0"/>
              <a:t>Decentralized administration</a:t>
            </a:r>
          </a:p>
          <a:p>
            <a:pPr lvl="1">
              <a:spcBef>
                <a:spcPts val="1800"/>
              </a:spcBef>
            </a:pPr>
            <a:r>
              <a:rPr lang="en-US" dirty="0" smtClean="0"/>
              <a:t>Logical data segmentation</a:t>
            </a:r>
          </a:p>
          <a:p>
            <a:pPr lvl="1">
              <a:spcBef>
                <a:spcPts val="1800"/>
              </a:spcBef>
            </a:pPr>
            <a:r>
              <a:rPr lang="en-US" dirty="0" smtClean="0"/>
              <a:t>Client settings</a:t>
            </a:r>
          </a:p>
          <a:p>
            <a:pPr lvl="1">
              <a:spcBef>
                <a:spcPts val="1800"/>
              </a:spcBef>
            </a:pPr>
            <a:r>
              <a:rPr lang="en-US" dirty="0" smtClean="0"/>
              <a:t>Language</a:t>
            </a:r>
          </a:p>
          <a:p>
            <a:pPr lvl="1">
              <a:spcBef>
                <a:spcPts val="1800"/>
              </a:spcBef>
            </a:pPr>
            <a:r>
              <a:rPr lang="en-US" dirty="0" smtClean="0"/>
              <a:t>Content routing for deep hierarchies</a:t>
            </a:r>
            <a:endParaRPr lang="en-US" dirty="0"/>
          </a:p>
        </p:txBody>
      </p:sp>
      <p:grpSp>
        <p:nvGrpSpPr>
          <p:cNvPr id="5" name="Group 9"/>
          <p:cNvGrpSpPr/>
          <p:nvPr/>
        </p:nvGrpSpPr>
        <p:grpSpPr>
          <a:xfrm>
            <a:off x="666829" y="2557632"/>
            <a:ext cx="864286" cy="4343400"/>
            <a:chOff x="666829" y="2557632"/>
            <a:chExt cx="864286" cy="4343400"/>
          </a:xfrm>
        </p:grpSpPr>
        <p:pic>
          <p:nvPicPr>
            <p:cNvPr id="1026" name="Picture 2" descr="C:\Users\debrajoh.000\AppData\Local\Microsoft\Windows\Temporary Internet Files\Low\Content.IE5\6BLMZ8KX\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829" y="2557632"/>
              <a:ext cx="8382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brajoh.000\AppData\Local\Microsoft\Windows\Temporary Internet Files\Low\Content.IE5\6BLMZ8KX\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35" y="3527450"/>
              <a:ext cx="8382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ebrajoh.000\AppData\Local\Microsoft\Windows\Temporary Internet Files\Low\Content.IE5\6BLMZ8KX\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623" y="4538832"/>
              <a:ext cx="8382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ebrajoh.000\AppData\Local\Microsoft\Windows\Temporary Internet Files\Low\Content.IE5\6BLMZ8KX\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35" y="5529432"/>
              <a:ext cx="8382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ebrajoh.000\AppData\Local\Microsoft\Windows\Temporary Internet Files\Low\Content.IE5\6BLMZ8KX\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15" y="6139032"/>
              <a:ext cx="838200" cy="762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quot;No&quot; Symbol 11"/>
          <p:cNvSpPr/>
          <p:nvPr/>
        </p:nvSpPr>
        <p:spPr bwMode="auto">
          <a:xfrm>
            <a:off x="7554104" y="2570462"/>
            <a:ext cx="3311120" cy="3413477"/>
          </a:xfrm>
          <a:prstGeom prst="noSmoking">
            <a:avLst/>
          </a:prstGeom>
          <a:gradFill>
            <a:gsLst>
              <a:gs pos="0">
                <a:schemeClr val="accent2">
                  <a:shade val="45000"/>
                  <a:satMod val="155000"/>
                  <a:alpha val="17000"/>
                </a:schemeClr>
              </a:gs>
              <a:gs pos="0">
                <a:srgbClr val="FF0000">
                  <a:alpha val="46000"/>
                </a:srgb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aphicFrame>
        <p:nvGraphicFramePr>
          <p:cNvPr id="14" name="Diagram 13"/>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20936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43" y="228600"/>
            <a:ext cx="11173090" cy="609398"/>
          </a:xfrm>
        </p:spPr>
        <p:txBody>
          <a:bodyPr/>
          <a:lstStyle/>
          <a:p>
            <a:r>
              <a:rPr lang="en-US" sz="4400" dirty="0" smtClean="0"/>
              <a:t>When do I Need a Secondary Site?</a:t>
            </a:r>
            <a:endParaRPr lang="en-US" sz="4400" dirty="0"/>
          </a:p>
        </p:txBody>
      </p:sp>
      <p:sp>
        <p:nvSpPr>
          <p:cNvPr id="3" name="Content Placeholder 2"/>
          <p:cNvSpPr>
            <a:spLocks noGrp="1"/>
          </p:cNvSpPr>
          <p:nvPr>
            <p:ph idx="1"/>
          </p:nvPr>
        </p:nvSpPr>
        <p:spPr>
          <a:xfrm>
            <a:off x="507868" y="1447800"/>
            <a:ext cx="11173090" cy="1791260"/>
          </a:xfrm>
        </p:spPr>
        <p:txBody>
          <a:bodyPr/>
          <a:lstStyle/>
          <a:p>
            <a:pPr>
              <a:spcBef>
                <a:spcPts val="1800"/>
              </a:spcBef>
            </a:pPr>
            <a:r>
              <a:rPr lang="en-US" dirty="0" smtClean="0"/>
              <a:t>Manage </a:t>
            </a:r>
            <a:r>
              <a:rPr lang="en-US" dirty="0"/>
              <a:t>upward-flowing</a:t>
            </a:r>
            <a:r>
              <a:rPr lang="en-US" baseline="0" dirty="0"/>
              <a:t> WAN traffic</a:t>
            </a:r>
          </a:p>
          <a:p>
            <a:pPr>
              <a:spcBef>
                <a:spcPts val="1800"/>
              </a:spcBef>
            </a:pPr>
            <a:r>
              <a:rPr lang="en-US" baseline="0" dirty="0" smtClean="0"/>
              <a:t>Tiered </a:t>
            </a:r>
            <a:r>
              <a:rPr lang="en-US" baseline="0" dirty="0"/>
              <a:t>content routing for deep </a:t>
            </a:r>
            <a:r>
              <a:rPr lang="en-US" baseline="0" dirty="0" smtClean="0"/>
              <a:t>network </a:t>
            </a:r>
            <a:r>
              <a:rPr lang="en-US" baseline="0" dirty="0"/>
              <a:t>topologies</a:t>
            </a:r>
          </a:p>
          <a:p>
            <a:pPr>
              <a:spcBef>
                <a:spcPts val="1800"/>
              </a:spcBef>
            </a:pPr>
            <a:r>
              <a:rPr lang="en-US" dirty="0"/>
              <a:t>No local administrator</a:t>
            </a:r>
          </a:p>
        </p:txBody>
      </p:sp>
      <p:graphicFrame>
        <p:nvGraphicFramePr>
          <p:cNvPr id="35" name="Diagram 34"/>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178" y="1208052"/>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423" y="1873332"/>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443" y="2658979"/>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146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43" y="228600"/>
            <a:ext cx="11173090" cy="609398"/>
          </a:xfrm>
        </p:spPr>
        <p:txBody>
          <a:bodyPr/>
          <a:lstStyle/>
          <a:p>
            <a:r>
              <a:rPr lang="en-US" sz="4400" dirty="0" smtClean="0"/>
              <a:t>When do I Need</a:t>
            </a:r>
            <a:r>
              <a:rPr lang="en-US" sz="4400" baseline="0" dirty="0" smtClean="0"/>
              <a:t> a </a:t>
            </a:r>
            <a:r>
              <a:rPr lang="en-US" dirty="0"/>
              <a:t>L</a:t>
            </a:r>
            <a:r>
              <a:rPr lang="en-US" sz="4400" baseline="0" dirty="0" smtClean="0"/>
              <a:t>ocal Distribution Point?</a:t>
            </a:r>
            <a:endParaRPr lang="en-US" sz="4400" dirty="0"/>
          </a:p>
        </p:txBody>
      </p:sp>
      <p:sp>
        <p:nvSpPr>
          <p:cNvPr id="3" name="Content Placeholder 2"/>
          <p:cNvSpPr>
            <a:spLocks noGrp="1"/>
          </p:cNvSpPr>
          <p:nvPr>
            <p:ph idx="1"/>
          </p:nvPr>
        </p:nvSpPr>
        <p:spPr>
          <a:xfrm>
            <a:off x="507868" y="1447800"/>
            <a:ext cx="11173090" cy="5091313"/>
          </a:xfrm>
        </p:spPr>
        <p:txBody>
          <a:bodyPr>
            <a:normAutofit/>
          </a:bodyPr>
          <a:lstStyle/>
          <a:p>
            <a:pPr rtl="0" eaLnBrk="1" latinLnBrk="0" hangingPunct="1">
              <a:spcBef>
                <a:spcPts val="1200"/>
              </a:spcBef>
            </a:pPr>
            <a:r>
              <a:rPr lang="en-US" dirty="0" smtClean="0"/>
              <a:t>BITS not enough control for WAN traffic</a:t>
            </a:r>
            <a:endParaRPr lang="en-US" dirty="0"/>
          </a:p>
          <a:p>
            <a:pPr rtl="0" eaLnBrk="1" latinLnBrk="0" hangingPunct="1">
              <a:spcBef>
                <a:spcPts val="1200"/>
              </a:spcBef>
            </a:pPr>
            <a:r>
              <a:rPr lang="en-US" dirty="0" smtClean="0"/>
              <a:t>Multicast </a:t>
            </a:r>
            <a:r>
              <a:rPr lang="en-US" dirty="0"/>
              <a:t>for Operating System </a:t>
            </a:r>
            <a:r>
              <a:rPr lang="en-US" dirty="0" smtClean="0"/>
              <a:t>Deployment</a:t>
            </a:r>
          </a:p>
          <a:p>
            <a:pPr rtl="0" eaLnBrk="1" latinLnBrk="0" hangingPunct="1">
              <a:spcBef>
                <a:spcPts val="1200"/>
              </a:spcBef>
            </a:pPr>
            <a:r>
              <a:rPr lang="en-US" dirty="0" smtClean="0"/>
              <a:t>App-V streaming</a:t>
            </a:r>
            <a:endParaRPr lang="en-US" dirty="0"/>
          </a:p>
        </p:txBody>
      </p:sp>
      <p:graphicFrame>
        <p:nvGraphicFramePr>
          <p:cNvPr id="5" name="Diagram 4"/>
          <p:cNvGraphicFramePr/>
          <p:nvPr>
            <p:extLst>
              <p:ext uri="{D42A27DB-BD31-4B8C-83A1-F6EECF244321}">
                <p14:modId xmlns:p14="http://schemas.microsoft.com/office/powerpoint/2010/main" val="3490537256"/>
              </p:ext>
            </p:extLst>
          </p:nvPr>
        </p:nvGraphicFramePr>
        <p:xfrm>
          <a:off x="10308771" y="146342"/>
          <a:ext cx="1918774" cy="125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878" y="123435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878" y="180080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debrajoh.000\AppData\Local\Microsoft\Windows\Temporary Internet Files\Low\Content.IE5\6BLMZ8KX\MC9004413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878" y="240030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199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53</TotalTime>
  <Words>4174</Words>
  <Application>Microsoft Office PowerPoint</Application>
  <PresentationFormat>Custom</PresentationFormat>
  <Paragraphs>715</Paragraphs>
  <Slides>51</Slides>
  <Notes>42</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TENA11_BreakoutSession_Template_16x9_Final_05132011</vt:lpstr>
      <vt:lpstr>White with Consolas font for code slides</vt:lpstr>
      <vt:lpstr>PowerPoint Presentation</vt:lpstr>
      <vt:lpstr>Microsoft System Center Configuration Manager 2012: Deployment and Infrastructure Technical Overview</vt:lpstr>
      <vt:lpstr>Session Objectives and Takeaways</vt:lpstr>
      <vt:lpstr>Infrastructure Promises</vt:lpstr>
      <vt:lpstr>Simplify Your Hierarchy</vt:lpstr>
      <vt:lpstr>Simplify Your Hierarchy</vt:lpstr>
      <vt:lpstr>When do I Need a Primary Site?</vt:lpstr>
      <vt:lpstr>When do I Need a Secondary Site?</vt:lpstr>
      <vt:lpstr>When do I Need a Local Distribution Point?</vt:lpstr>
      <vt:lpstr>When don’t I need a Local Distribution Point?</vt:lpstr>
      <vt:lpstr>Distribution Points</vt:lpstr>
      <vt:lpstr>Content Prestaging  Configuration Manager 2007</vt:lpstr>
      <vt:lpstr>Content Prestaging New for Configuration Manager 2012</vt:lpstr>
      <vt:lpstr>Delivering on the Promise</vt:lpstr>
      <vt:lpstr>Woodgrove Company Profile “Remote office optimization”</vt:lpstr>
      <vt:lpstr>Woodgrove – 50,000 clients “Remote office optimization”</vt:lpstr>
      <vt:lpstr>Forest &amp; Boundary Process Flow</vt:lpstr>
      <vt:lpstr>Forest Discovery - New</vt:lpstr>
      <vt:lpstr>Boundaries </vt:lpstr>
      <vt:lpstr>Boundary Groups &amp;  Distribution Points </vt:lpstr>
      <vt:lpstr>When do I Need a  Central Administration Site?</vt:lpstr>
      <vt:lpstr>Delivering on the Promise</vt:lpstr>
      <vt:lpstr>Woodgrove Grows – Company Profile “Minimize Infrastructure”</vt:lpstr>
      <vt:lpstr>Woodgrove  – 125,000 clients “Minimize Infrastructure” </vt:lpstr>
      <vt:lpstr>SQL Server in Configuration Manager 2012</vt:lpstr>
      <vt:lpstr>Replication</vt:lpstr>
      <vt:lpstr>SQL Replicated Data Types</vt:lpstr>
      <vt:lpstr>Conceptual Replication Model</vt:lpstr>
      <vt:lpstr>Site Replication Monitoring</vt:lpstr>
      <vt:lpstr>Client Settings Easiest Step to Infrastructure Reduction:  Stop using primary sites for different Client Settings </vt:lpstr>
      <vt:lpstr>Client Settings &amp; Collection Assignment Collections are Global Data  </vt:lpstr>
      <vt:lpstr>Hardware Inventory </vt:lpstr>
      <vt:lpstr>Hardware Inventory</vt:lpstr>
      <vt:lpstr>Collection Based  Client Settings</vt:lpstr>
      <vt:lpstr>Role-Based Administration “Display what’s relevant to me”</vt:lpstr>
      <vt:lpstr>Administrative Segmentation</vt:lpstr>
      <vt:lpstr>Data Segmentation  Configuration Manager 2007</vt:lpstr>
      <vt:lpstr>Segmentation using Role Based Administration Configuration Manager 2012 </vt:lpstr>
      <vt:lpstr>Collection Limiting</vt:lpstr>
      <vt:lpstr>Collection Limiting </vt:lpstr>
      <vt:lpstr>Role Based  Administration</vt:lpstr>
      <vt:lpstr>Configuration Manager 2007 vs. 2012 Delivering on the Promise</vt:lpstr>
      <vt:lpstr>Migration from ConfigMgr 2007 to 2012</vt:lpstr>
      <vt:lpstr>Built-in Migration Feature</vt:lpstr>
      <vt:lpstr>Minimum System Requirements</vt:lpstr>
      <vt:lpstr>Prepare for  Configuration Manager 2012</vt:lpstr>
      <vt:lpstr>Track Resources</vt:lpstr>
      <vt:lpstr>Resources</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SIM347: Microsoft System Center Configuration Manager 2012: Deployment and Infrastructure Technical Overview</dc:title>
  <dc:subject>Microsoft TechEd North America 2011</dc:subject>
  <dc:creator>Wally Mead</dc:creator>
  <dc:description>Template: Jordan Cayabyab
Formatting: John Lee, Silver Fox Productions
Event Date: May 16-19, 2011
Event Location: Atlanta
Audience Type:</dc:description>
  <cp:lastModifiedBy>Shows</cp:lastModifiedBy>
  <cp:revision>11</cp:revision>
  <cp:lastPrinted>2010-05-11T05:02:34Z</cp:lastPrinted>
  <dcterms:created xsi:type="dcterms:W3CDTF">2011-03-20T01:35:08Z</dcterms:created>
  <dcterms:modified xsi:type="dcterms:W3CDTF">2011-05-14T16:32:38Z</dcterms:modified>
</cp:coreProperties>
</file>