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83" r:id="rId4"/>
    <p:sldMasterId id="2147483803" r:id="rId5"/>
    <p:sldMasterId id="2147483806" r:id="rId6"/>
  </p:sldMasterIdLst>
  <p:notesMasterIdLst>
    <p:notesMasterId r:id="rId35"/>
  </p:notesMasterIdLst>
  <p:handoutMasterIdLst>
    <p:handoutMasterId r:id="rId36"/>
  </p:handoutMasterIdLst>
  <p:sldIdLst>
    <p:sldId id="338" r:id="rId7"/>
    <p:sldId id="308" r:id="rId8"/>
    <p:sldId id="309" r:id="rId9"/>
    <p:sldId id="310" r:id="rId10"/>
    <p:sldId id="311" r:id="rId11"/>
    <p:sldId id="312" r:id="rId12"/>
    <p:sldId id="282" r:id="rId13"/>
    <p:sldId id="283" r:id="rId14"/>
    <p:sldId id="284" r:id="rId15"/>
    <p:sldId id="331" r:id="rId16"/>
    <p:sldId id="266" r:id="rId17"/>
    <p:sldId id="287" r:id="rId18"/>
    <p:sldId id="318" r:id="rId19"/>
    <p:sldId id="320" r:id="rId20"/>
    <p:sldId id="344" r:id="rId21"/>
    <p:sldId id="345" r:id="rId22"/>
    <p:sldId id="304" r:id="rId23"/>
    <p:sldId id="305" r:id="rId24"/>
    <p:sldId id="346" r:id="rId25"/>
    <p:sldId id="332" r:id="rId26"/>
    <p:sldId id="329" r:id="rId27"/>
    <p:sldId id="334" r:id="rId28"/>
    <p:sldId id="347" r:id="rId29"/>
    <p:sldId id="348" r:id="rId30"/>
    <p:sldId id="349" r:id="rId31"/>
    <p:sldId id="350" r:id="rId32"/>
    <p:sldId id="343" r:id="rId33"/>
    <p:sldId id="337" r:id="rId34"/>
  </p:sldIdLst>
  <p:sldSz cx="12188825" cy="6858000"/>
  <p:notesSz cx="6858000" cy="9144000"/>
  <p:embeddedFontLst>
    <p:embeddedFont>
      <p:font typeface="Segoe Condensed" pitchFamily="34" charset="0"/>
      <p:regular r:id="rId37"/>
      <p:bold r:id="rId38"/>
      <p:italic r:id="rId39"/>
      <p:boldItalic r:id="rId40"/>
    </p:embeddedFont>
    <p:embeddedFont>
      <p:font typeface="Segoe" pitchFamily="34" charset="0"/>
      <p:regular r:id="rId41"/>
      <p:bold r:id="rId42"/>
      <p:italic r:id="rId43"/>
      <p:boldItalic r:id="rId44"/>
    </p:embeddedFont>
    <p:embeddedFont>
      <p:font typeface="MS PGothic" pitchFamily="34" charset="-128"/>
      <p:regular r:id="rId45"/>
    </p:embeddedFont>
    <p:embeddedFont>
      <p:font typeface="Segoe UI" pitchFamily="34" charset="0"/>
      <p:regular r:id="rId46"/>
      <p:bold r:id="rId47"/>
      <p:italic r:id="rId48"/>
      <p:boldItalic r:id="rId49"/>
    </p:embeddedFont>
    <p:embeddedFont>
      <p:font typeface="Calibri" pitchFamily="34" charset="0"/>
      <p:regular r:id="rId50"/>
      <p:bold r:id="rId51"/>
      <p:italic r:id="rId52"/>
      <p:boldItalic r:id="rId53"/>
    </p:embeddedFont>
    <p:embeddedFont>
      <p:font typeface="Consolas" pitchFamily="49" charset="0"/>
      <p:regular r:id="rId54"/>
      <p:bold r:id="rId55"/>
      <p:italic r:id="rId56"/>
      <p:boldItalic r:id="rId57"/>
    </p:embeddedFont>
    <p:embeddedFont>
      <p:font typeface="SimHei" pitchFamily="49" charset="-122"/>
      <p:regular r:id="rId58"/>
    </p:embeddedFont>
  </p:embeddedFontLst>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429A16"/>
    <a:srgbClr val="F8F57B"/>
    <a:srgbClr val="59D01E"/>
    <a:srgbClr val="ACE58F"/>
    <a:srgbClr val="292929"/>
    <a:srgbClr val="333333"/>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2978" autoAdjust="0"/>
    <p:restoredTop sz="99721" autoAdjust="0"/>
  </p:normalViewPr>
  <p:slideViewPr>
    <p:cSldViewPr>
      <p:cViewPr varScale="1">
        <p:scale>
          <a:sx n="61" d="100"/>
          <a:sy n="61" d="100"/>
        </p:scale>
        <p:origin x="-1434" y="-84"/>
      </p:cViewPr>
      <p:guideLst>
        <p:guide orient="horz" pos="144"/>
        <p:guide orient="horz" pos="1200"/>
        <p:guide orient="horz" pos="2736"/>
        <p:guide orient="horz" pos="4176"/>
        <p:guide orient="horz" pos="1488"/>
        <p:guide orient="horz" pos="912"/>
        <p:guide pos="3839"/>
        <p:guide pos="327"/>
        <p:guide pos="1190"/>
        <p:guide pos="7350"/>
        <p:guide pos="7063"/>
        <p:guide pos="623"/>
      </p:guideLst>
    </p:cSldViewPr>
  </p:slideViewPr>
  <p:notesTextViewPr>
    <p:cViewPr>
      <p:scale>
        <a:sx n="100" d="100"/>
        <a:sy n="100" d="100"/>
      </p:scale>
      <p:origin x="0" y="0"/>
    </p:cViewPr>
  </p:notesTextViewPr>
  <p:sorterViewPr>
    <p:cViewPr>
      <p:scale>
        <a:sx n="25" d="100"/>
        <a:sy n="25" d="100"/>
      </p:scale>
      <p:origin x="0" y="0"/>
    </p:cViewPr>
  </p:sorterViewPr>
  <p:notesViewPr>
    <p:cSldViewPr showGuides="1">
      <p:cViewPr varScale="1">
        <p:scale>
          <a:sx n="81" d="100"/>
          <a:sy n="81" d="100"/>
        </p:scale>
        <p:origin x="-387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3.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font" Target="fonts/font21.fntdata"/><Relationship Id="rId61"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2.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38AC19-49F7-45D0-8353-CA4E6669C8BB}" type="doc">
      <dgm:prSet loTypeId="urn:microsoft.com/office/officeart/2005/8/layout/arrow2" loCatId="process" qsTypeId="urn:microsoft.com/office/officeart/2005/8/quickstyle/simple1" qsCatId="simple" csTypeId="urn:microsoft.com/office/officeart/2005/8/colors/accent0_3" csCatId="mainScheme" phldr="1"/>
      <dgm:spPr/>
      <dgm:t>
        <a:bodyPr/>
        <a:lstStyle/>
        <a:p>
          <a:endParaRPr lang="en-US"/>
        </a:p>
      </dgm:t>
    </dgm:pt>
    <dgm:pt modelId="{06CF133F-692D-4C52-AA9A-497F13F9F7A0}">
      <dgm:prSet phldrT="[Text]" custT="1"/>
      <dgm:spPr/>
      <dgm:t>
        <a:bodyPr/>
        <a:lstStyle/>
        <a:p>
          <a:r>
            <a:rPr lang="en-US" sz="1800" b="1" dirty="0" smtClean="0">
              <a:solidFill>
                <a:schemeClr val="tx1"/>
              </a:solidFill>
            </a:rPr>
            <a:t>Centralized Monitoring and Troubleshooting</a:t>
          </a:r>
          <a:endParaRPr lang="en-US" sz="1800" b="1" dirty="0">
            <a:solidFill>
              <a:schemeClr val="tx1"/>
            </a:solidFill>
          </a:endParaRPr>
        </a:p>
      </dgm:t>
    </dgm:pt>
    <dgm:pt modelId="{63BC2FB6-262E-4D83-9951-42A50AAF6FAD}" type="parTrans" cxnId="{207E0A47-FB99-4451-8685-11A44F3077CB}">
      <dgm:prSet/>
      <dgm:spPr/>
      <dgm:t>
        <a:bodyPr/>
        <a:lstStyle/>
        <a:p>
          <a:endParaRPr lang="en-US" sz="3200">
            <a:solidFill>
              <a:schemeClr val="tx1"/>
            </a:solidFill>
          </a:endParaRPr>
        </a:p>
      </dgm:t>
    </dgm:pt>
    <dgm:pt modelId="{94D0F2F7-F9B7-4413-BAC3-187199D27A6B}" type="sibTrans" cxnId="{207E0A47-FB99-4451-8685-11A44F3077CB}">
      <dgm:prSet/>
      <dgm:spPr/>
      <dgm:t>
        <a:bodyPr/>
        <a:lstStyle/>
        <a:p>
          <a:endParaRPr lang="en-US" sz="3200">
            <a:solidFill>
              <a:schemeClr val="tx1"/>
            </a:solidFill>
          </a:endParaRPr>
        </a:p>
      </dgm:t>
    </dgm:pt>
    <dgm:pt modelId="{A7C8C75B-662D-4C5C-BEEA-DCD80968FCB2}">
      <dgm:prSet custT="1"/>
      <dgm:spPr/>
      <dgm:t>
        <a:bodyPr/>
        <a:lstStyle/>
        <a:p>
          <a:r>
            <a:rPr lang="en-US" sz="1800" b="1" dirty="0" smtClean="0">
              <a:solidFill>
                <a:schemeClr val="tx1"/>
              </a:solidFill>
            </a:rPr>
            <a:t>Role Based Access Control</a:t>
          </a:r>
        </a:p>
      </dgm:t>
    </dgm:pt>
    <dgm:pt modelId="{4E3CD3A0-D7B0-4498-8D19-E66FC3EC9382}" type="parTrans" cxnId="{B9F20FAD-5CAE-4464-984F-7ADD3EFBA9DD}">
      <dgm:prSet/>
      <dgm:spPr/>
      <dgm:t>
        <a:bodyPr/>
        <a:lstStyle/>
        <a:p>
          <a:endParaRPr lang="en-US" sz="3200">
            <a:solidFill>
              <a:schemeClr val="tx1"/>
            </a:solidFill>
          </a:endParaRPr>
        </a:p>
      </dgm:t>
    </dgm:pt>
    <dgm:pt modelId="{0623FDBC-A463-409B-BC57-3273A2755B7D}" type="sibTrans" cxnId="{B9F20FAD-5CAE-4464-984F-7ADD3EFBA9DD}">
      <dgm:prSet/>
      <dgm:spPr/>
      <dgm:t>
        <a:bodyPr/>
        <a:lstStyle/>
        <a:p>
          <a:endParaRPr lang="en-US" sz="3200">
            <a:solidFill>
              <a:schemeClr val="tx1"/>
            </a:solidFill>
          </a:endParaRPr>
        </a:p>
      </dgm:t>
    </dgm:pt>
    <dgm:pt modelId="{E1267C03-58CD-4BA5-B0B6-F8BADDC75212}">
      <dgm:prSet custT="1"/>
      <dgm:spPr/>
      <dgm:t>
        <a:bodyPr/>
        <a:lstStyle/>
        <a:p>
          <a:r>
            <a:rPr lang="en-US" sz="1800" b="1" dirty="0" smtClean="0">
              <a:solidFill>
                <a:schemeClr val="tx1"/>
              </a:solidFill>
            </a:rPr>
            <a:t>Centralized Change and Backup Policy Management</a:t>
          </a:r>
        </a:p>
      </dgm:t>
    </dgm:pt>
    <dgm:pt modelId="{49871F34-4BBD-4B09-9907-BD5D08C34D8A}" type="parTrans" cxnId="{E0659C85-1221-42C0-9342-58FD2E843287}">
      <dgm:prSet/>
      <dgm:spPr/>
      <dgm:t>
        <a:bodyPr/>
        <a:lstStyle/>
        <a:p>
          <a:endParaRPr lang="en-US" sz="3200">
            <a:solidFill>
              <a:schemeClr val="tx1"/>
            </a:solidFill>
          </a:endParaRPr>
        </a:p>
      </dgm:t>
    </dgm:pt>
    <dgm:pt modelId="{66569D7A-1D93-47AA-AB16-DB4DF4022446}" type="sibTrans" cxnId="{E0659C85-1221-42C0-9342-58FD2E843287}">
      <dgm:prSet/>
      <dgm:spPr/>
      <dgm:t>
        <a:bodyPr/>
        <a:lstStyle/>
        <a:p>
          <a:endParaRPr lang="en-US" sz="3200">
            <a:solidFill>
              <a:schemeClr val="tx1"/>
            </a:solidFill>
          </a:endParaRPr>
        </a:p>
      </dgm:t>
    </dgm:pt>
    <dgm:pt modelId="{71593044-6C45-46D8-A60A-26B14E54B050}">
      <dgm:prSet/>
      <dgm:spPr/>
      <dgm:t>
        <a:bodyPr/>
        <a:lstStyle/>
        <a:p>
          <a:endParaRPr lang="en-US" sz="4000" dirty="0">
            <a:solidFill>
              <a:schemeClr val="tx1"/>
            </a:solidFill>
          </a:endParaRPr>
        </a:p>
      </dgm:t>
    </dgm:pt>
    <dgm:pt modelId="{523D398C-5D78-49C9-887B-72A593BF8BF1}" type="parTrans" cxnId="{C69B4428-3599-4747-93F6-5F33280C1616}">
      <dgm:prSet/>
      <dgm:spPr/>
      <dgm:t>
        <a:bodyPr/>
        <a:lstStyle/>
        <a:p>
          <a:endParaRPr lang="en-US" sz="3200">
            <a:solidFill>
              <a:schemeClr val="tx1"/>
            </a:solidFill>
          </a:endParaRPr>
        </a:p>
      </dgm:t>
    </dgm:pt>
    <dgm:pt modelId="{53453BB8-E8CD-44AC-8CB8-3C95A2978E3D}" type="sibTrans" cxnId="{C69B4428-3599-4747-93F6-5F33280C1616}">
      <dgm:prSet/>
      <dgm:spPr/>
      <dgm:t>
        <a:bodyPr/>
        <a:lstStyle/>
        <a:p>
          <a:endParaRPr lang="en-US" sz="3200">
            <a:solidFill>
              <a:schemeClr val="tx1"/>
            </a:solidFill>
          </a:endParaRPr>
        </a:p>
      </dgm:t>
    </dgm:pt>
    <dgm:pt modelId="{75D34D58-ACFB-4FE4-878A-6AB5367C9712}">
      <dgm:prSet phldrT="[Text]" custT="1"/>
      <dgm:spPr/>
      <dgm:t>
        <a:bodyPr/>
        <a:lstStyle/>
        <a:p>
          <a:r>
            <a:rPr lang="en-US" sz="1800" b="1" dirty="0" smtClean="0">
              <a:solidFill>
                <a:schemeClr val="tx1"/>
              </a:solidFill>
            </a:rPr>
            <a:t>Remote Administration</a:t>
          </a:r>
          <a:endParaRPr lang="en-US" sz="1800" b="1" dirty="0">
            <a:solidFill>
              <a:schemeClr val="tx1"/>
            </a:solidFill>
          </a:endParaRPr>
        </a:p>
      </dgm:t>
    </dgm:pt>
    <dgm:pt modelId="{DCE4449D-C93A-4EA0-B64C-FB97E20D3F8A}" type="parTrans" cxnId="{751A8B81-0B36-46F8-B9ED-1B12D5DC85D5}">
      <dgm:prSet/>
      <dgm:spPr/>
      <dgm:t>
        <a:bodyPr/>
        <a:lstStyle/>
        <a:p>
          <a:endParaRPr lang="en-US" sz="3200">
            <a:solidFill>
              <a:schemeClr val="tx1"/>
            </a:solidFill>
          </a:endParaRPr>
        </a:p>
      </dgm:t>
    </dgm:pt>
    <dgm:pt modelId="{FB671AE0-56AD-4607-A0AE-82C6BAAF4841}" type="sibTrans" cxnId="{751A8B81-0B36-46F8-B9ED-1B12D5DC85D5}">
      <dgm:prSet/>
      <dgm:spPr/>
      <dgm:t>
        <a:bodyPr/>
        <a:lstStyle/>
        <a:p>
          <a:endParaRPr lang="en-US" sz="3200">
            <a:solidFill>
              <a:schemeClr val="tx1"/>
            </a:solidFill>
          </a:endParaRPr>
        </a:p>
      </dgm:t>
    </dgm:pt>
    <dgm:pt modelId="{B04BA89D-F78C-4113-A234-BFA96E8F379B}">
      <dgm:prSet custT="1"/>
      <dgm:spPr/>
      <dgm:t>
        <a:bodyPr/>
        <a:lstStyle/>
        <a:p>
          <a:r>
            <a:rPr lang="en-US" sz="1800" b="1" dirty="0" smtClean="0">
              <a:solidFill>
                <a:schemeClr val="tx1"/>
              </a:solidFill>
            </a:rPr>
            <a:t>Centralized Reporting</a:t>
          </a:r>
        </a:p>
      </dgm:t>
    </dgm:pt>
    <dgm:pt modelId="{89F674BA-F2AC-4D96-AD11-6D1B749C637F}" type="parTrans" cxnId="{FFED2455-9738-4BBF-9AFE-2CA9C876456D}">
      <dgm:prSet/>
      <dgm:spPr/>
      <dgm:t>
        <a:bodyPr/>
        <a:lstStyle/>
        <a:p>
          <a:endParaRPr lang="en-US" sz="3200">
            <a:solidFill>
              <a:schemeClr val="tx1"/>
            </a:solidFill>
          </a:endParaRPr>
        </a:p>
      </dgm:t>
    </dgm:pt>
    <dgm:pt modelId="{EF077543-6947-4F63-A2C4-1D81A200D428}" type="sibTrans" cxnId="{FFED2455-9738-4BBF-9AFE-2CA9C876456D}">
      <dgm:prSet/>
      <dgm:spPr/>
      <dgm:t>
        <a:bodyPr/>
        <a:lstStyle/>
        <a:p>
          <a:endParaRPr lang="en-US" sz="3200">
            <a:solidFill>
              <a:schemeClr val="tx1"/>
            </a:solidFill>
          </a:endParaRPr>
        </a:p>
      </dgm:t>
    </dgm:pt>
    <dgm:pt modelId="{E937278F-581A-495B-9A69-BC57F0B73118}" type="pres">
      <dgm:prSet presAssocID="{4A38AC19-49F7-45D0-8353-CA4E6669C8BB}" presName="arrowDiagram" presStyleCnt="0">
        <dgm:presLayoutVars>
          <dgm:chMax val="5"/>
          <dgm:dir/>
          <dgm:resizeHandles val="exact"/>
        </dgm:presLayoutVars>
      </dgm:prSet>
      <dgm:spPr/>
      <dgm:t>
        <a:bodyPr/>
        <a:lstStyle/>
        <a:p>
          <a:endParaRPr lang="en-US"/>
        </a:p>
      </dgm:t>
    </dgm:pt>
    <dgm:pt modelId="{22DD15AA-3CC6-44DD-A8B4-C5DD17FCE03C}" type="pres">
      <dgm:prSet presAssocID="{4A38AC19-49F7-45D0-8353-CA4E6669C8BB}" presName="arrow" presStyleLbl="bgShp" presStyleIdx="0" presStyleCnt="1">
        <dgm:style>
          <a:lnRef idx="1">
            <a:schemeClr val="accent2"/>
          </a:lnRef>
          <a:fillRef idx="3">
            <a:schemeClr val="accent2"/>
          </a:fillRef>
          <a:effectRef idx="2">
            <a:schemeClr val="accent2"/>
          </a:effectRef>
          <a:fontRef idx="minor">
            <a:schemeClr val="lt1"/>
          </a:fontRef>
        </dgm:style>
      </dgm:prSet>
      <dgm:spPr/>
      <dgm:t>
        <a:bodyPr/>
        <a:lstStyle/>
        <a:p>
          <a:endParaRPr lang="en-US"/>
        </a:p>
      </dgm:t>
    </dgm:pt>
    <dgm:pt modelId="{010B43A5-4813-4727-AEA8-2233F7504466}" type="pres">
      <dgm:prSet presAssocID="{4A38AC19-49F7-45D0-8353-CA4E6669C8BB}" presName="arrowDiagram5" presStyleCnt="0"/>
      <dgm:spPr/>
      <dgm:t>
        <a:bodyPr/>
        <a:lstStyle/>
        <a:p>
          <a:endParaRPr lang="en-US"/>
        </a:p>
      </dgm:t>
    </dgm:pt>
    <dgm:pt modelId="{866861E3-104C-4810-9257-77FDED1C7FA7}" type="pres">
      <dgm:prSet presAssocID="{06CF133F-692D-4C52-AA9A-497F13F9F7A0}" presName="bullet5a" presStyleLbl="node1" presStyleIdx="0" presStyleCnt="5">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BF78A139-8FD4-4350-8B4E-E2A558A9C93C}" type="pres">
      <dgm:prSet presAssocID="{06CF133F-692D-4C52-AA9A-497F13F9F7A0}" presName="textBox5a" presStyleLbl="revTx" presStyleIdx="0" presStyleCnt="5" custScaleX="246006" custLinFactNeighborX="68022">
        <dgm:presLayoutVars>
          <dgm:bulletEnabled val="1"/>
        </dgm:presLayoutVars>
      </dgm:prSet>
      <dgm:spPr/>
      <dgm:t>
        <a:bodyPr/>
        <a:lstStyle/>
        <a:p>
          <a:endParaRPr lang="en-US"/>
        </a:p>
      </dgm:t>
    </dgm:pt>
    <dgm:pt modelId="{80750688-3196-4EEB-8F46-528B1A97BEF2}" type="pres">
      <dgm:prSet presAssocID="{75D34D58-ACFB-4FE4-878A-6AB5367C9712}" presName="bullet5b" presStyleLbl="node1" presStyleIdx="1" presStyleCnt="5">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AE8D3731-B436-4221-9C98-3A17AA609A37}" type="pres">
      <dgm:prSet presAssocID="{75D34D58-ACFB-4FE4-878A-6AB5367C9712}" presName="textBox5b" presStyleLbl="revTx" presStyleIdx="1" presStyleCnt="5" custScaleX="158368" custScaleY="31473" custLinFactNeighborX="27150" custLinFactNeighborY="-32801">
        <dgm:presLayoutVars>
          <dgm:bulletEnabled val="1"/>
        </dgm:presLayoutVars>
      </dgm:prSet>
      <dgm:spPr/>
      <dgm:t>
        <a:bodyPr/>
        <a:lstStyle/>
        <a:p>
          <a:endParaRPr lang="en-US"/>
        </a:p>
      </dgm:t>
    </dgm:pt>
    <dgm:pt modelId="{7E17F3CE-524B-4B69-88B1-501E1B4254C8}" type="pres">
      <dgm:prSet presAssocID="{A7C8C75B-662D-4C5C-BEEA-DCD80968FCB2}" presName="bullet5c" presStyleLbl="node1" presStyleIdx="2" presStyleCnt="5">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992A4DD4-01BC-4CD3-B989-FB53CF9A1ADE}" type="pres">
      <dgm:prSet presAssocID="{A7C8C75B-662D-4C5C-BEEA-DCD80968FCB2}" presName="textBox5c" presStyleLbl="revTx" presStyleIdx="2" presStyleCnt="5">
        <dgm:presLayoutVars>
          <dgm:bulletEnabled val="1"/>
        </dgm:presLayoutVars>
      </dgm:prSet>
      <dgm:spPr/>
      <dgm:t>
        <a:bodyPr/>
        <a:lstStyle/>
        <a:p>
          <a:endParaRPr lang="en-US"/>
        </a:p>
      </dgm:t>
    </dgm:pt>
    <dgm:pt modelId="{D26A11B0-98B2-46DA-8FE2-60E986AABB16}" type="pres">
      <dgm:prSet presAssocID="{B04BA89D-F78C-4113-A234-BFA96E8F379B}" presName="bullet5d" presStyleLbl="node1" presStyleIdx="3" presStyleCnt="5">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75A5583B-E7E0-4F1C-8DD0-A8AA44F25660}" type="pres">
      <dgm:prSet presAssocID="{B04BA89D-F78C-4113-A234-BFA96E8F379B}" presName="textBox5d" presStyleLbl="revTx" presStyleIdx="3" presStyleCnt="5">
        <dgm:presLayoutVars>
          <dgm:bulletEnabled val="1"/>
        </dgm:presLayoutVars>
      </dgm:prSet>
      <dgm:spPr/>
      <dgm:t>
        <a:bodyPr/>
        <a:lstStyle/>
        <a:p>
          <a:endParaRPr lang="en-US"/>
        </a:p>
      </dgm:t>
    </dgm:pt>
    <dgm:pt modelId="{1E2EB503-F85B-4B98-A16A-D4C4D79C8246}" type="pres">
      <dgm:prSet presAssocID="{E1267C03-58CD-4BA5-B0B6-F8BADDC75212}" presName="bullet5e" presStyleLbl="node1" presStyleIdx="4" presStyleCnt="5">
        <dgm:style>
          <a:lnRef idx="1">
            <a:schemeClr val="accent1"/>
          </a:lnRef>
          <a:fillRef idx="2">
            <a:schemeClr val="accent1"/>
          </a:fillRef>
          <a:effectRef idx="1">
            <a:schemeClr val="accent1"/>
          </a:effectRef>
          <a:fontRef idx="minor">
            <a:schemeClr val="dk1"/>
          </a:fontRef>
        </dgm:style>
      </dgm:prSet>
      <dgm:spPr/>
      <dgm:t>
        <a:bodyPr/>
        <a:lstStyle/>
        <a:p>
          <a:endParaRPr lang="en-US"/>
        </a:p>
      </dgm:t>
    </dgm:pt>
    <dgm:pt modelId="{D6FAFF2B-9982-4975-ADCE-4DB4FF09C5B1}" type="pres">
      <dgm:prSet presAssocID="{E1267C03-58CD-4BA5-B0B6-F8BADDC75212}" presName="textBox5e" presStyleLbl="revTx" presStyleIdx="4" presStyleCnt="5" custScaleX="132710" custScaleY="39733" custLinFactNeighborX="10013" custLinFactNeighborY="-25963">
        <dgm:presLayoutVars>
          <dgm:bulletEnabled val="1"/>
        </dgm:presLayoutVars>
      </dgm:prSet>
      <dgm:spPr/>
      <dgm:t>
        <a:bodyPr/>
        <a:lstStyle/>
        <a:p>
          <a:endParaRPr lang="en-US"/>
        </a:p>
      </dgm:t>
    </dgm:pt>
  </dgm:ptLst>
  <dgm:cxnLst>
    <dgm:cxn modelId="{25336EB9-0B1F-47DD-ADBD-E23484F68AEA}" type="presOf" srcId="{06CF133F-692D-4C52-AA9A-497F13F9F7A0}" destId="{BF78A139-8FD4-4350-8B4E-E2A558A9C93C}" srcOrd="0" destOrd="0" presId="urn:microsoft.com/office/officeart/2005/8/layout/arrow2"/>
    <dgm:cxn modelId="{7D10F8E7-1911-41A9-97F3-AC44BD3BBD72}" type="presOf" srcId="{B04BA89D-F78C-4113-A234-BFA96E8F379B}" destId="{75A5583B-E7E0-4F1C-8DD0-A8AA44F25660}" srcOrd="0" destOrd="0" presId="urn:microsoft.com/office/officeart/2005/8/layout/arrow2"/>
    <dgm:cxn modelId="{D1F16D1D-0339-49AA-97DC-41E73B470CA6}" type="presOf" srcId="{4A38AC19-49F7-45D0-8353-CA4E6669C8BB}" destId="{E937278F-581A-495B-9A69-BC57F0B73118}" srcOrd="0" destOrd="0" presId="urn:microsoft.com/office/officeart/2005/8/layout/arrow2"/>
    <dgm:cxn modelId="{751A8B81-0B36-46F8-B9ED-1B12D5DC85D5}" srcId="{4A38AC19-49F7-45D0-8353-CA4E6669C8BB}" destId="{75D34D58-ACFB-4FE4-878A-6AB5367C9712}" srcOrd="1" destOrd="0" parTransId="{DCE4449D-C93A-4EA0-B64C-FB97E20D3F8A}" sibTransId="{FB671AE0-56AD-4607-A0AE-82C6BAAF4841}"/>
    <dgm:cxn modelId="{C69B4428-3599-4747-93F6-5F33280C1616}" srcId="{4A38AC19-49F7-45D0-8353-CA4E6669C8BB}" destId="{71593044-6C45-46D8-A60A-26B14E54B050}" srcOrd="5" destOrd="0" parTransId="{523D398C-5D78-49C9-887B-72A593BF8BF1}" sibTransId="{53453BB8-E8CD-44AC-8CB8-3C95A2978E3D}"/>
    <dgm:cxn modelId="{B9F20FAD-5CAE-4464-984F-7ADD3EFBA9DD}" srcId="{4A38AC19-49F7-45D0-8353-CA4E6669C8BB}" destId="{A7C8C75B-662D-4C5C-BEEA-DCD80968FCB2}" srcOrd="2" destOrd="0" parTransId="{4E3CD3A0-D7B0-4498-8D19-E66FC3EC9382}" sibTransId="{0623FDBC-A463-409B-BC57-3273A2755B7D}"/>
    <dgm:cxn modelId="{E0659C85-1221-42C0-9342-58FD2E843287}" srcId="{4A38AC19-49F7-45D0-8353-CA4E6669C8BB}" destId="{E1267C03-58CD-4BA5-B0B6-F8BADDC75212}" srcOrd="4" destOrd="0" parTransId="{49871F34-4BBD-4B09-9907-BD5D08C34D8A}" sibTransId="{66569D7A-1D93-47AA-AB16-DB4DF4022446}"/>
    <dgm:cxn modelId="{83592CA4-42B1-4E55-90E6-9F6E44147C1A}" type="presOf" srcId="{E1267C03-58CD-4BA5-B0B6-F8BADDC75212}" destId="{D6FAFF2B-9982-4975-ADCE-4DB4FF09C5B1}" srcOrd="0" destOrd="0" presId="urn:microsoft.com/office/officeart/2005/8/layout/arrow2"/>
    <dgm:cxn modelId="{BCACD33F-21EF-412B-AE0F-FDB04B66EC05}" type="presOf" srcId="{A7C8C75B-662D-4C5C-BEEA-DCD80968FCB2}" destId="{992A4DD4-01BC-4CD3-B989-FB53CF9A1ADE}" srcOrd="0" destOrd="0" presId="urn:microsoft.com/office/officeart/2005/8/layout/arrow2"/>
    <dgm:cxn modelId="{245A29DA-8F10-4C94-AB70-B8D56836FD23}" type="presOf" srcId="{75D34D58-ACFB-4FE4-878A-6AB5367C9712}" destId="{AE8D3731-B436-4221-9C98-3A17AA609A37}" srcOrd="0" destOrd="0" presId="urn:microsoft.com/office/officeart/2005/8/layout/arrow2"/>
    <dgm:cxn modelId="{FFED2455-9738-4BBF-9AFE-2CA9C876456D}" srcId="{4A38AC19-49F7-45D0-8353-CA4E6669C8BB}" destId="{B04BA89D-F78C-4113-A234-BFA96E8F379B}" srcOrd="3" destOrd="0" parTransId="{89F674BA-F2AC-4D96-AD11-6D1B749C637F}" sibTransId="{EF077543-6947-4F63-A2C4-1D81A200D428}"/>
    <dgm:cxn modelId="{207E0A47-FB99-4451-8685-11A44F3077CB}" srcId="{4A38AC19-49F7-45D0-8353-CA4E6669C8BB}" destId="{06CF133F-692D-4C52-AA9A-497F13F9F7A0}" srcOrd="0" destOrd="0" parTransId="{63BC2FB6-262E-4D83-9951-42A50AAF6FAD}" sibTransId="{94D0F2F7-F9B7-4413-BAC3-187199D27A6B}"/>
    <dgm:cxn modelId="{241BC10C-0517-4E28-B68C-EC114E00CD1F}" type="presParOf" srcId="{E937278F-581A-495B-9A69-BC57F0B73118}" destId="{22DD15AA-3CC6-44DD-A8B4-C5DD17FCE03C}" srcOrd="0" destOrd="0" presId="urn:microsoft.com/office/officeart/2005/8/layout/arrow2"/>
    <dgm:cxn modelId="{6B0CE8FB-F621-47BB-8662-8117C543E0DB}" type="presParOf" srcId="{E937278F-581A-495B-9A69-BC57F0B73118}" destId="{010B43A5-4813-4727-AEA8-2233F7504466}" srcOrd="1" destOrd="0" presId="urn:microsoft.com/office/officeart/2005/8/layout/arrow2"/>
    <dgm:cxn modelId="{1766132A-795A-4012-82D6-F1031FAFE9DC}" type="presParOf" srcId="{010B43A5-4813-4727-AEA8-2233F7504466}" destId="{866861E3-104C-4810-9257-77FDED1C7FA7}" srcOrd="0" destOrd="0" presId="urn:microsoft.com/office/officeart/2005/8/layout/arrow2"/>
    <dgm:cxn modelId="{E0F909D5-7281-45F2-B5DF-3ACC01237318}" type="presParOf" srcId="{010B43A5-4813-4727-AEA8-2233F7504466}" destId="{BF78A139-8FD4-4350-8B4E-E2A558A9C93C}" srcOrd="1" destOrd="0" presId="urn:microsoft.com/office/officeart/2005/8/layout/arrow2"/>
    <dgm:cxn modelId="{B97E4808-DFCD-497A-9BEC-67C96DC75B16}" type="presParOf" srcId="{010B43A5-4813-4727-AEA8-2233F7504466}" destId="{80750688-3196-4EEB-8F46-528B1A97BEF2}" srcOrd="2" destOrd="0" presId="urn:microsoft.com/office/officeart/2005/8/layout/arrow2"/>
    <dgm:cxn modelId="{1C46EF22-2A04-4D25-B549-8750951010B6}" type="presParOf" srcId="{010B43A5-4813-4727-AEA8-2233F7504466}" destId="{AE8D3731-B436-4221-9C98-3A17AA609A37}" srcOrd="3" destOrd="0" presId="urn:microsoft.com/office/officeart/2005/8/layout/arrow2"/>
    <dgm:cxn modelId="{FECCC130-5127-4F9F-A26F-CC22176A3B42}" type="presParOf" srcId="{010B43A5-4813-4727-AEA8-2233F7504466}" destId="{7E17F3CE-524B-4B69-88B1-501E1B4254C8}" srcOrd="4" destOrd="0" presId="urn:microsoft.com/office/officeart/2005/8/layout/arrow2"/>
    <dgm:cxn modelId="{533CFBFD-23F1-4273-B155-DF51550F7A9F}" type="presParOf" srcId="{010B43A5-4813-4727-AEA8-2233F7504466}" destId="{992A4DD4-01BC-4CD3-B989-FB53CF9A1ADE}" srcOrd="5" destOrd="0" presId="urn:microsoft.com/office/officeart/2005/8/layout/arrow2"/>
    <dgm:cxn modelId="{FB2ED261-E9D5-4EB1-A3DD-1A218597C748}" type="presParOf" srcId="{010B43A5-4813-4727-AEA8-2233F7504466}" destId="{D26A11B0-98B2-46DA-8FE2-60E986AABB16}" srcOrd="6" destOrd="0" presId="urn:microsoft.com/office/officeart/2005/8/layout/arrow2"/>
    <dgm:cxn modelId="{3DD8FB57-9F3F-4162-997F-D8A83705CEE7}" type="presParOf" srcId="{010B43A5-4813-4727-AEA8-2233F7504466}" destId="{75A5583B-E7E0-4F1C-8DD0-A8AA44F25660}" srcOrd="7" destOrd="0" presId="urn:microsoft.com/office/officeart/2005/8/layout/arrow2"/>
    <dgm:cxn modelId="{539CF0FA-31DD-470D-965E-03F005AAD9A6}" type="presParOf" srcId="{010B43A5-4813-4727-AEA8-2233F7504466}" destId="{1E2EB503-F85B-4B98-A16A-D4C4D79C8246}" srcOrd="8" destOrd="0" presId="urn:microsoft.com/office/officeart/2005/8/layout/arrow2"/>
    <dgm:cxn modelId="{65224F36-22CE-4130-B2DD-9FE81B6208B2}" type="presParOf" srcId="{010B43A5-4813-4727-AEA8-2233F7504466}" destId="{D6FAFF2B-9982-4975-ADCE-4DB4FF09C5B1}"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6FD37B-7353-4EC0-8DCD-182DB8E39C4D}" type="doc">
      <dgm:prSet loTypeId="urn:microsoft.com/office/officeart/2005/8/layout/cycle8" loCatId="cycle" qsTypeId="urn:microsoft.com/office/officeart/2005/8/quickstyle/simple1" qsCatId="simple" csTypeId="urn:microsoft.com/office/officeart/2005/8/colors/accent0_3" csCatId="mainScheme" phldr="1"/>
      <dgm:spPr/>
    </dgm:pt>
    <dgm:pt modelId="{800435E3-6DB8-478D-90D4-A348F0546A9A}">
      <dgm:prSet phldrT="[Text]" custT="1">
        <dgm:style>
          <a:lnRef idx="1">
            <a:schemeClr val="accent2"/>
          </a:lnRef>
          <a:fillRef idx="3">
            <a:schemeClr val="accent2"/>
          </a:fillRef>
          <a:effectRef idx="2">
            <a:schemeClr val="accent2"/>
          </a:effectRef>
          <a:fontRef idx="minor">
            <a:schemeClr val="lt1"/>
          </a:fontRef>
        </dgm:style>
      </dgm:prSet>
      <dgm:spPr/>
      <dgm:t>
        <a:bodyPr/>
        <a:lstStyle/>
        <a:p>
          <a:r>
            <a:rPr lang="en-US" sz="1200" dirty="0" smtClean="0">
              <a:ln w="12700">
                <a:solidFill>
                  <a:schemeClr val="bg1">
                    <a:alpha val="0"/>
                  </a:schemeClr>
                </a:solidFill>
                <a:prstDash val="solid"/>
              </a:ln>
              <a:solidFill>
                <a:schemeClr val="tx1"/>
              </a:solidFill>
              <a:effectLst/>
              <a:latin typeface="Arial" pitchFamily="34" charset="0"/>
            </a:rPr>
            <a:t>Service Management</a:t>
          </a:r>
          <a:endParaRPr lang="en-US" sz="1200" dirty="0">
            <a:solidFill>
              <a:schemeClr val="tx1"/>
            </a:solidFill>
            <a:effectLst/>
          </a:endParaRPr>
        </a:p>
      </dgm:t>
    </dgm:pt>
    <dgm:pt modelId="{75801984-02A4-4AFE-8AAC-ED45BFDDC0BF}" type="parTrans" cxnId="{06A0774A-D906-4612-8633-E06AE5CB246B}">
      <dgm:prSet/>
      <dgm:spPr/>
      <dgm:t>
        <a:bodyPr/>
        <a:lstStyle/>
        <a:p>
          <a:endParaRPr lang="en-US" sz="1600"/>
        </a:p>
      </dgm:t>
    </dgm:pt>
    <dgm:pt modelId="{4DAB1BB4-1465-41BF-874E-FDEB68F3E053}" type="sibTrans" cxnId="{06A0774A-D906-4612-8633-E06AE5CB246B}">
      <dgm:prSet/>
      <dgm:spPr/>
      <dgm:t>
        <a:bodyPr/>
        <a:lstStyle/>
        <a:p>
          <a:endParaRPr lang="en-US" sz="1600"/>
        </a:p>
      </dgm:t>
    </dgm:pt>
    <dgm:pt modelId="{6488A305-0755-45A8-BF96-1945B9A0F1E5}">
      <dgm:prSet phldrT="[Text]" custT="1">
        <dgm:style>
          <a:lnRef idx="0">
            <a:schemeClr val="accent1"/>
          </a:lnRef>
          <a:fillRef idx="3">
            <a:schemeClr val="accent1"/>
          </a:fillRef>
          <a:effectRef idx="3">
            <a:schemeClr val="accent1"/>
          </a:effectRef>
          <a:fontRef idx="minor">
            <a:schemeClr val="lt1"/>
          </a:fontRef>
        </dgm:style>
      </dgm:prSet>
      <dgm:spPr>
        <a:gradFill rotWithShape="0">
          <a:gsLst>
            <a:gs pos="0">
              <a:schemeClr val="accent4">
                <a:shade val="51000"/>
                <a:satMod val="130000"/>
              </a:schemeClr>
            </a:gs>
            <a:gs pos="80000">
              <a:schemeClr val="accent4">
                <a:shade val="93000"/>
                <a:satMod val="130000"/>
                <a:alpha val="70000"/>
              </a:schemeClr>
            </a:gs>
            <a:gs pos="100000">
              <a:schemeClr val="accent4">
                <a:shade val="94000"/>
                <a:satMod val="135000"/>
                <a:alpha val="58000"/>
              </a:schemeClr>
            </a:gs>
          </a:gsLst>
          <a:lin ang="2700000" scaled="0"/>
        </a:gradFill>
      </dgm:spPr>
      <dgm:t>
        <a:bodyPr lIns="0" tIns="0" rIns="0" bIns="0"/>
        <a:lstStyle/>
        <a:p>
          <a:r>
            <a:rPr lang="en-US" sz="1200" dirty="0" smtClean="0">
              <a:ln w="12700">
                <a:solidFill>
                  <a:schemeClr val="bg1">
                    <a:alpha val="0"/>
                  </a:schemeClr>
                </a:solidFill>
                <a:prstDash val="solid"/>
              </a:ln>
              <a:solidFill>
                <a:schemeClr val="tx1"/>
              </a:solidFill>
              <a:effectLst/>
              <a:latin typeface="Arial" pitchFamily="34" charset="0"/>
            </a:rPr>
            <a:t>Configuration</a:t>
          </a:r>
          <a:r>
            <a:rPr lang="en-US" sz="1200" dirty="0" smtClean="0">
              <a:ln w="12700">
                <a:solidFill>
                  <a:schemeClr val="bg1">
                    <a:alpha val="0"/>
                  </a:schemeClr>
                </a:solidFill>
                <a:prstDash val="solid"/>
              </a:ln>
              <a:solidFill>
                <a:schemeClr val="bg1"/>
              </a:solidFill>
              <a:effectLst/>
              <a:latin typeface="Arial" pitchFamily="34" charset="0"/>
            </a:rPr>
            <a:t> </a:t>
          </a:r>
          <a:endParaRPr lang="en-US" sz="1200" dirty="0">
            <a:effectLst/>
          </a:endParaRPr>
        </a:p>
      </dgm:t>
    </dgm:pt>
    <dgm:pt modelId="{988BC3EF-EFAE-4C9F-9170-E37719D40522}" type="parTrans" cxnId="{BBAFF910-D67A-49E7-AE1A-236B77F97C3C}">
      <dgm:prSet/>
      <dgm:spPr/>
      <dgm:t>
        <a:bodyPr/>
        <a:lstStyle/>
        <a:p>
          <a:endParaRPr lang="en-US" sz="1600"/>
        </a:p>
      </dgm:t>
    </dgm:pt>
    <dgm:pt modelId="{2E6D8301-C425-4328-BA2A-118EA9A8C45D}" type="sibTrans" cxnId="{BBAFF910-D67A-49E7-AE1A-236B77F97C3C}">
      <dgm:prSet/>
      <dgm:spPr/>
      <dgm:t>
        <a:bodyPr/>
        <a:lstStyle/>
        <a:p>
          <a:endParaRPr lang="en-US" sz="1600"/>
        </a:p>
      </dgm:t>
    </dgm:pt>
    <dgm:pt modelId="{C08415AD-75F7-49DD-9C94-99BF6B609B30}">
      <dgm:prSet phldrT="[Text]" custT="1"/>
      <dgm:spPr>
        <a:gradFill rotWithShape="0">
          <a:gsLst>
            <a:gs pos="16000">
              <a:srgbClr val="A27400"/>
            </a:gs>
            <a:gs pos="87000">
              <a:schemeClr val="accent6">
                <a:shade val="93000"/>
                <a:satMod val="130000"/>
              </a:schemeClr>
            </a:gs>
            <a:gs pos="100000">
              <a:schemeClr val="accent6">
                <a:shade val="94000"/>
                <a:satMod val="135000"/>
              </a:schemeClr>
            </a:gs>
          </a:gsLst>
          <a:lin ang="2700000" scaled="0"/>
        </a:gradFill>
        <a:ln>
          <a:noFill/>
        </a:ln>
        <a:scene3d>
          <a:camera prst="orthographicFront"/>
          <a:lightRig rig="threePt" dir="t"/>
        </a:scene3d>
        <a:sp3d>
          <a:bevelT h="38100" prst="coolSlant"/>
        </a:sp3d>
      </dgm:spPr>
      <dgm:t>
        <a:bodyPr/>
        <a:lstStyle/>
        <a:p>
          <a:r>
            <a:rPr lang="en-US" sz="1200" dirty="0" smtClean="0">
              <a:ln w="12700">
                <a:solidFill>
                  <a:schemeClr val="bg1">
                    <a:alpha val="0"/>
                  </a:schemeClr>
                </a:solidFill>
                <a:prstDash val="solid"/>
              </a:ln>
              <a:solidFill>
                <a:schemeClr val="tx1"/>
              </a:solidFill>
              <a:effectLst/>
              <a:latin typeface="Arial" pitchFamily="34" charset="0"/>
            </a:rPr>
            <a:t>Monitoring</a:t>
          </a:r>
          <a:endParaRPr lang="en-US" sz="1200" dirty="0">
            <a:solidFill>
              <a:schemeClr val="tx1"/>
            </a:solidFill>
            <a:effectLst/>
          </a:endParaRPr>
        </a:p>
      </dgm:t>
    </dgm:pt>
    <dgm:pt modelId="{DF2821AB-9041-4F1B-99C3-E97A6E68DA6C}" type="parTrans" cxnId="{E6D2CE37-3C69-4F45-AB3F-6F524FFBA16F}">
      <dgm:prSet/>
      <dgm:spPr/>
      <dgm:t>
        <a:bodyPr/>
        <a:lstStyle/>
        <a:p>
          <a:endParaRPr lang="en-US" sz="1600"/>
        </a:p>
      </dgm:t>
    </dgm:pt>
    <dgm:pt modelId="{23FDA28B-3844-4E7B-9474-4059AD72DE7C}" type="sibTrans" cxnId="{E6D2CE37-3C69-4F45-AB3F-6F524FFBA16F}">
      <dgm:prSet/>
      <dgm:spPr/>
      <dgm:t>
        <a:bodyPr/>
        <a:lstStyle/>
        <a:p>
          <a:endParaRPr lang="en-US" sz="1600"/>
        </a:p>
      </dgm:t>
    </dgm:pt>
    <dgm:pt modelId="{51051078-4DD0-4089-9167-BD0B3102DF2A}">
      <dgm:prSet phldrT="[Text]" custT="1">
        <dgm:style>
          <a:lnRef idx="0">
            <a:schemeClr val="accent2"/>
          </a:lnRef>
          <a:fillRef idx="3">
            <a:schemeClr val="accent2"/>
          </a:fillRef>
          <a:effectRef idx="3">
            <a:schemeClr val="accent2"/>
          </a:effectRef>
          <a:fontRef idx="minor">
            <a:schemeClr val="lt1"/>
          </a:fontRef>
        </dgm:style>
      </dgm:prSet>
      <dgm:spPr>
        <a:gradFill rotWithShape="0">
          <a:gsLst>
            <a:gs pos="0">
              <a:schemeClr val="accent2">
                <a:shade val="51000"/>
                <a:satMod val="130000"/>
              </a:schemeClr>
            </a:gs>
            <a:gs pos="80000">
              <a:schemeClr val="accent1">
                <a:lumMod val="75000"/>
              </a:schemeClr>
            </a:gs>
            <a:gs pos="100000">
              <a:schemeClr val="accent2">
                <a:shade val="94000"/>
                <a:satMod val="135000"/>
              </a:schemeClr>
            </a:gs>
          </a:gsLst>
          <a:lin ang="2700000" scaled="0"/>
        </a:gradFill>
      </dgm:spPr>
      <dgm:t>
        <a:bodyPr/>
        <a:lstStyle/>
        <a:p>
          <a:r>
            <a:rPr lang="en-US" sz="1200" dirty="0" smtClean="0">
              <a:ln w="12700">
                <a:solidFill>
                  <a:schemeClr val="bg1">
                    <a:alpha val="0"/>
                  </a:schemeClr>
                </a:solidFill>
                <a:prstDash val="solid"/>
              </a:ln>
              <a:solidFill>
                <a:schemeClr val="tx1"/>
              </a:solidFill>
              <a:effectLst/>
              <a:latin typeface="Arial" pitchFamily="34" charset="0"/>
            </a:rPr>
            <a:t>Provisioning</a:t>
          </a:r>
          <a:endParaRPr lang="en-US" sz="1200" dirty="0">
            <a:solidFill>
              <a:schemeClr val="tx1"/>
            </a:solidFill>
            <a:effectLst/>
          </a:endParaRPr>
        </a:p>
      </dgm:t>
    </dgm:pt>
    <dgm:pt modelId="{454C2065-06BF-4881-AF13-56F63D5BCF63}" type="sibTrans" cxnId="{F96CE386-CCA5-4C23-99FB-B139EB3C54E1}">
      <dgm:prSet/>
      <dgm:spPr/>
      <dgm:t>
        <a:bodyPr/>
        <a:lstStyle/>
        <a:p>
          <a:endParaRPr lang="en-US" sz="1600"/>
        </a:p>
      </dgm:t>
    </dgm:pt>
    <dgm:pt modelId="{2E4A67B4-5C1C-40F6-B34D-A4796D40E81B}" type="parTrans" cxnId="{F96CE386-CCA5-4C23-99FB-B139EB3C54E1}">
      <dgm:prSet/>
      <dgm:spPr/>
      <dgm:t>
        <a:bodyPr/>
        <a:lstStyle/>
        <a:p>
          <a:endParaRPr lang="en-US" sz="1600"/>
        </a:p>
      </dgm:t>
    </dgm:pt>
    <dgm:pt modelId="{0C0A132B-9DAD-42BC-B730-8DF2D6146658}">
      <dgm:prSet phldrT="[Text]" custT="1">
        <dgm:style>
          <a:lnRef idx="0">
            <a:schemeClr val="accent5"/>
          </a:lnRef>
          <a:fillRef idx="3">
            <a:schemeClr val="accent5"/>
          </a:fillRef>
          <a:effectRef idx="3">
            <a:schemeClr val="accent5"/>
          </a:effectRef>
          <a:fontRef idx="minor">
            <a:schemeClr val="lt1"/>
          </a:fontRef>
        </dgm:style>
      </dgm:prSet>
      <dgm:spPr>
        <a:gradFill rotWithShape="0">
          <a:gsLst>
            <a:gs pos="0">
              <a:schemeClr val="accent1">
                <a:shade val="51000"/>
                <a:satMod val="130000"/>
              </a:schemeClr>
            </a:gs>
            <a:gs pos="66000">
              <a:schemeClr val="accent1">
                <a:shade val="93000"/>
                <a:satMod val="130000"/>
              </a:schemeClr>
            </a:gs>
            <a:gs pos="100000">
              <a:schemeClr val="accent1">
                <a:shade val="94000"/>
                <a:satMod val="135000"/>
                <a:alpha val="63000"/>
              </a:schemeClr>
            </a:gs>
          </a:gsLst>
          <a:lin ang="2700000" scaled="0"/>
        </a:gradFill>
      </dgm:spPr>
      <dgm:t>
        <a:bodyPr/>
        <a:lstStyle/>
        <a:p>
          <a:r>
            <a:rPr lang="en-US" sz="1200" dirty="0" smtClean="0">
              <a:ln w="12700">
                <a:solidFill>
                  <a:schemeClr val="bg1">
                    <a:alpha val="0"/>
                  </a:schemeClr>
                </a:solidFill>
                <a:prstDash val="solid"/>
              </a:ln>
              <a:solidFill>
                <a:schemeClr val="tx1"/>
              </a:solidFill>
              <a:effectLst/>
              <a:latin typeface="Arial" pitchFamily="34" charset="0"/>
            </a:rPr>
            <a:t>Protection</a:t>
          </a:r>
          <a:endParaRPr lang="en-US" sz="1200" dirty="0">
            <a:solidFill>
              <a:schemeClr val="tx1"/>
            </a:solidFill>
            <a:effectLst/>
          </a:endParaRPr>
        </a:p>
      </dgm:t>
    </dgm:pt>
    <dgm:pt modelId="{308A913F-29F0-4B8A-B359-F0D32643FB9A}" type="sibTrans" cxnId="{2C41B265-B431-465D-BF4C-79D134471639}">
      <dgm:prSet/>
      <dgm:spPr/>
      <dgm:t>
        <a:bodyPr/>
        <a:lstStyle/>
        <a:p>
          <a:endParaRPr lang="en-US" sz="1600"/>
        </a:p>
      </dgm:t>
    </dgm:pt>
    <dgm:pt modelId="{68029E3D-5DDC-4E3D-8A99-1FDD242BC478}" type="parTrans" cxnId="{2C41B265-B431-465D-BF4C-79D134471639}">
      <dgm:prSet/>
      <dgm:spPr/>
      <dgm:t>
        <a:bodyPr/>
        <a:lstStyle/>
        <a:p>
          <a:endParaRPr lang="en-US" sz="1600"/>
        </a:p>
      </dgm:t>
    </dgm:pt>
    <dgm:pt modelId="{6C043C65-06C0-4A5E-9986-125213C8AD7C}">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200" b="0" dirty="0" smtClean="0">
              <a:solidFill>
                <a:schemeClr val="tx1"/>
              </a:solidFill>
              <a:effectLst/>
              <a:latin typeface="Arial" pitchFamily="34" charset="0"/>
            </a:rPr>
            <a:t>Automation</a:t>
          </a:r>
          <a:endParaRPr lang="en-US" sz="1200" b="0" dirty="0">
            <a:solidFill>
              <a:schemeClr val="tx1"/>
            </a:solidFill>
            <a:effectLst/>
            <a:latin typeface="Arial" pitchFamily="34" charset="0"/>
          </a:endParaRPr>
        </a:p>
      </dgm:t>
    </dgm:pt>
    <dgm:pt modelId="{9B9BB390-A794-4658-A4AD-73A598A1B79A}" type="parTrans" cxnId="{B12D99A1-E3AC-41CB-8EDB-E0049688338A}">
      <dgm:prSet/>
      <dgm:spPr/>
      <dgm:t>
        <a:bodyPr/>
        <a:lstStyle/>
        <a:p>
          <a:endParaRPr lang="en-US" sz="1600"/>
        </a:p>
      </dgm:t>
    </dgm:pt>
    <dgm:pt modelId="{E6B0D03A-C3E8-493D-8C81-C9759A51306D}" type="sibTrans" cxnId="{B12D99A1-E3AC-41CB-8EDB-E0049688338A}">
      <dgm:prSet/>
      <dgm:spPr/>
      <dgm:t>
        <a:bodyPr/>
        <a:lstStyle/>
        <a:p>
          <a:endParaRPr lang="en-US" sz="1600"/>
        </a:p>
      </dgm:t>
    </dgm:pt>
    <dgm:pt modelId="{9B1E5CC2-21EC-4E48-B6A7-1E1AFB2A2AE5}" type="pres">
      <dgm:prSet presAssocID="{AF6FD37B-7353-4EC0-8DCD-182DB8E39C4D}" presName="compositeShape" presStyleCnt="0">
        <dgm:presLayoutVars>
          <dgm:chMax val="7"/>
          <dgm:dir/>
          <dgm:resizeHandles val="exact"/>
        </dgm:presLayoutVars>
      </dgm:prSet>
      <dgm:spPr/>
    </dgm:pt>
    <dgm:pt modelId="{4E683B28-2F39-45AC-8E12-88ED4D3DA1BF}" type="pres">
      <dgm:prSet presAssocID="{AF6FD37B-7353-4EC0-8DCD-182DB8E39C4D}" presName="wedge1" presStyleLbl="node1" presStyleIdx="0" presStyleCnt="6"/>
      <dgm:spPr/>
      <dgm:t>
        <a:bodyPr/>
        <a:lstStyle/>
        <a:p>
          <a:endParaRPr lang="en-US"/>
        </a:p>
      </dgm:t>
    </dgm:pt>
    <dgm:pt modelId="{5BF252F7-2EC9-4C46-8315-040717FE6EFE}" type="pres">
      <dgm:prSet presAssocID="{AF6FD37B-7353-4EC0-8DCD-182DB8E39C4D}" presName="dummy1a" presStyleCnt="0"/>
      <dgm:spPr/>
    </dgm:pt>
    <dgm:pt modelId="{D4D5DD7A-157B-447A-B754-816FED6A5533}" type="pres">
      <dgm:prSet presAssocID="{AF6FD37B-7353-4EC0-8DCD-182DB8E39C4D}" presName="dummy1b" presStyleCnt="0"/>
      <dgm:spPr/>
    </dgm:pt>
    <dgm:pt modelId="{BAB78E2A-E1D7-4315-A055-91C7C4FC21A9}" type="pres">
      <dgm:prSet presAssocID="{AF6FD37B-7353-4EC0-8DCD-182DB8E39C4D}" presName="wedge1Tx" presStyleLbl="node1" presStyleIdx="0" presStyleCnt="6">
        <dgm:presLayoutVars>
          <dgm:chMax val="0"/>
          <dgm:chPref val="0"/>
          <dgm:bulletEnabled val="1"/>
        </dgm:presLayoutVars>
      </dgm:prSet>
      <dgm:spPr/>
      <dgm:t>
        <a:bodyPr/>
        <a:lstStyle/>
        <a:p>
          <a:endParaRPr lang="en-US"/>
        </a:p>
      </dgm:t>
    </dgm:pt>
    <dgm:pt modelId="{D09BE494-DBD2-43D2-AFB6-BFDAF2107D1B}" type="pres">
      <dgm:prSet presAssocID="{AF6FD37B-7353-4EC0-8DCD-182DB8E39C4D}" presName="wedge2" presStyleLbl="node1" presStyleIdx="1" presStyleCnt="6"/>
      <dgm:spPr/>
      <dgm:t>
        <a:bodyPr/>
        <a:lstStyle/>
        <a:p>
          <a:endParaRPr lang="en-US"/>
        </a:p>
      </dgm:t>
    </dgm:pt>
    <dgm:pt modelId="{DEF9D2F0-19A2-4A4F-B684-A06F0527F596}" type="pres">
      <dgm:prSet presAssocID="{AF6FD37B-7353-4EC0-8DCD-182DB8E39C4D}" presName="dummy2a" presStyleCnt="0"/>
      <dgm:spPr/>
    </dgm:pt>
    <dgm:pt modelId="{7C3FA37E-9EF3-47DC-9F16-AA12DAD00F64}" type="pres">
      <dgm:prSet presAssocID="{AF6FD37B-7353-4EC0-8DCD-182DB8E39C4D}" presName="dummy2b" presStyleCnt="0"/>
      <dgm:spPr/>
    </dgm:pt>
    <dgm:pt modelId="{271328A5-69D0-4BB3-A34A-15382B24A64D}" type="pres">
      <dgm:prSet presAssocID="{AF6FD37B-7353-4EC0-8DCD-182DB8E39C4D}" presName="wedge2Tx" presStyleLbl="node1" presStyleIdx="1" presStyleCnt="6">
        <dgm:presLayoutVars>
          <dgm:chMax val="0"/>
          <dgm:chPref val="0"/>
          <dgm:bulletEnabled val="1"/>
        </dgm:presLayoutVars>
      </dgm:prSet>
      <dgm:spPr/>
      <dgm:t>
        <a:bodyPr/>
        <a:lstStyle/>
        <a:p>
          <a:endParaRPr lang="en-US"/>
        </a:p>
      </dgm:t>
    </dgm:pt>
    <dgm:pt modelId="{E779F631-6FCD-4FF0-8C12-81663AB82704}" type="pres">
      <dgm:prSet presAssocID="{AF6FD37B-7353-4EC0-8DCD-182DB8E39C4D}" presName="wedge3" presStyleLbl="node1" presStyleIdx="2" presStyleCnt="6" custScaleX="105311" custScaleY="96467" custLinFactNeighborX="-334" custLinFactNeighborY="324"/>
      <dgm:spPr/>
      <dgm:t>
        <a:bodyPr/>
        <a:lstStyle/>
        <a:p>
          <a:endParaRPr lang="en-US"/>
        </a:p>
      </dgm:t>
    </dgm:pt>
    <dgm:pt modelId="{3C90EFB9-589B-41B4-BE78-17B490AE8D8C}" type="pres">
      <dgm:prSet presAssocID="{AF6FD37B-7353-4EC0-8DCD-182DB8E39C4D}" presName="dummy3a" presStyleCnt="0"/>
      <dgm:spPr/>
    </dgm:pt>
    <dgm:pt modelId="{E94EB5E9-7DD6-4F41-AB20-3184A22CA9E4}" type="pres">
      <dgm:prSet presAssocID="{AF6FD37B-7353-4EC0-8DCD-182DB8E39C4D}" presName="dummy3b" presStyleCnt="0"/>
      <dgm:spPr/>
    </dgm:pt>
    <dgm:pt modelId="{2B7F7202-27D2-4A4A-9C84-63E10982FE5A}" type="pres">
      <dgm:prSet presAssocID="{AF6FD37B-7353-4EC0-8DCD-182DB8E39C4D}" presName="wedge3Tx" presStyleLbl="node1" presStyleIdx="2" presStyleCnt="6">
        <dgm:presLayoutVars>
          <dgm:chMax val="0"/>
          <dgm:chPref val="0"/>
          <dgm:bulletEnabled val="1"/>
        </dgm:presLayoutVars>
      </dgm:prSet>
      <dgm:spPr/>
      <dgm:t>
        <a:bodyPr/>
        <a:lstStyle/>
        <a:p>
          <a:endParaRPr lang="en-US"/>
        </a:p>
      </dgm:t>
    </dgm:pt>
    <dgm:pt modelId="{57BE9798-62AD-4595-9913-161D01A26046}" type="pres">
      <dgm:prSet presAssocID="{AF6FD37B-7353-4EC0-8DCD-182DB8E39C4D}" presName="wedge4" presStyleLbl="node1" presStyleIdx="3" presStyleCnt="6"/>
      <dgm:spPr/>
      <dgm:t>
        <a:bodyPr/>
        <a:lstStyle/>
        <a:p>
          <a:endParaRPr lang="en-US"/>
        </a:p>
      </dgm:t>
    </dgm:pt>
    <dgm:pt modelId="{95984CDB-9C2B-4C33-9013-0415F411317C}" type="pres">
      <dgm:prSet presAssocID="{AF6FD37B-7353-4EC0-8DCD-182DB8E39C4D}" presName="dummy4a" presStyleCnt="0"/>
      <dgm:spPr/>
    </dgm:pt>
    <dgm:pt modelId="{2006D854-E24A-46DF-90CA-EFFE51B86A9A}" type="pres">
      <dgm:prSet presAssocID="{AF6FD37B-7353-4EC0-8DCD-182DB8E39C4D}" presName="dummy4b" presStyleCnt="0"/>
      <dgm:spPr/>
    </dgm:pt>
    <dgm:pt modelId="{648734EE-BD49-4F3C-A395-FA89A15C8B2D}" type="pres">
      <dgm:prSet presAssocID="{AF6FD37B-7353-4EC0-8DCD-182DB8E39C4D}" presName="wedge4Tx" presStyleLbl="node1" presStyleIdx="3" presStyleCnt="6">
        <dgm:presLayoutVars>
          <dgm:chMax val="0"/>
          <dgm:chPref val="0"/>
          <dgm:bulletEnabled val="1"/>
        </dgm:presLayoutVars>
      </dgm:prSet>
      <dgm:spPr/>
      <dgm:t>
        <a:bodyPr/>
        <a:lstStyle/>
        <a:p>
          <a:endParaRPr lang="en-US"/>
        </a:p>
      </dgm:t>
    </dgm:pt>
    <dgm:pt modelId="{6CF42F59-B534-4462-8090-F26660D37D09}" type="pres">
      <dgm:prSet presAssocID="{AF6FD37B-7353-4EC0-8DCD-182DB8E39C4D}" presName="wedge5" presStyleLbl="node1" presStyleIdx="4" presStyleCnt="6"/>
      <dgm:spPr/>
      <dgm:t>
        <a:bodyPr/>
        <a:lstStyle/>
        <a:p>
          <a:endParaRPr lang="en-US"/>
        </a:p>
      </dgm:t>
    </dgm:pt>
    <dgm:pt modelId="{F820D4D2-8CE4-4FC5-8323-9D2F4D56EC98}" type="pres">
      <dgm:prSet presAssocID="{AF6FD37B-7353-4EC0-8DCD-182DB8E39C4D}" presName="dummy5a" presStyleCnt="0"/>
      <dgm:spPr/>
    </dgm:pt>
    <dgm:pt modelId="{E25B9F81-56BC-44DF-8E9E-A6546959B1A3}" type="pres">
      <dgm:prSet presAssocID="{AF6FD37B-7353-4EC0-8DCD-182DB8E39C4D}" presName="dummy5b" presStyleCnt="0"/>
      <dgm:spPr/>
    </dgm:pt>
    <dgm:pt modelId="{5CDF3054-949B-4044-B22C-95635D23F1C7}" type="pres">
      <dgm:prSet presAssocID="{AF6FD37B-7353-4EC0-8DCD-182DB8E39C4D}" presName="wedge5Tx" presStyleLbl="node1" presStyleIdx="4" presStyleCnt="6">
        <dgm:presLayoutVars>
          <dgm:chMax val="0"/>
          <dgm:chPref val="0"/>
          <dgm:bulletEnabled val="1"/>
        </dgm:presLayoutVars>
      </dgm:prSet>
      <dgm:spPr/>
      <dgm:t>
        <a:bodyPr/>
        <a:lstStyle/>
        <a:p>
          <a:endParaRPr lang="en-US"/>
        </a:p>
      </dgm:t>
    </dgm:pt>
    <dgm:pt modelId="{E911AA90-B154-4AF6-B8FA-91D22D55396F}" type="pres">
      <dgm:prSet presAssocID="{AF6FD37B-7353-4EC0-8DCD-182DB8E39C4D}" presName="wedge6" presStyleLbl="node1" presStyleIdx="5" presStyleCnt="6"/>
      <dgm:spPr/>
      <dgm:t>
        <a:bodyPr/>
        <a:lstStyle/>
        <a:p>
          <a:endParaRPr lang="en-US"/>
        </a:p>
      </dgm:t>
    </dgm:pt>
    <dgm:pt modelId="{4ADEC361-A9BF-4F26-BC61-490E61A41868}" type="pres">
      <dgm:prSet presAssocID="{AF6FD37B-7353-4EC0-8DCD-182DB8E39C4D}" presName="dummy6a" presStyleCnt="0"/>
      <dgm:spPr/>
    </dgm:pt>
    <dgm:pt modelId="{6A0ACBEF-CD0D-464A-9844-F6195FE4B6F9}" type="pres">
      <dgm:prSet presAssocID="{AF6FD37B-7353-4EC0-8DCD-182DB8E39C4D}" presName="dummy6b" presStyleCnt="0"/>
      <dgm:spPr/>
    </dgm:pt>
    <dgm:pt modelId="{E4A67131-B80E-4B47-A885-2975C293AC8B}" type="pres">
      <dgm:prSet presAssocID="{AF6FD37B-7353-4EC0-8DCD-182DB8E39C4D}" presName="wedge6Tx" presStyleLbl="node1" presStyleIdx="5" presStyleCnt="6">
        <dgm:presLayoutVars>
          <dgm:chMax val="0"/>
          <dgm:chPref val="0"/>
          <dgm:bulletEnabled val="1"/>
        </dgm:presLayoutVars>
      </dgm:prSet>
      <dgm:spPr/>
      <dgm:t>
        <a:bodyPr/>
        <a:lstStyle/>
        <a:p>
          <a:endParaRPr lang="en-US"/>
        </a:p>
      </dgm:t>
    </dgm:pt>
    <dgm:pt modelId="{F509C47D-9EBF-44F8-B928-E509612DB537}" type="pres">
      <dgm:prSet presAssocID="{4DAB1BB4-1465-41BF-874E-FDEB68F3E053}" presName="arrowWedge1" presStyleLbl="fgSibTrans2D1" presStyleIdx="0" presStyleCnt="6">
        <dgm:style>
          <a:lnRef idx="0">
            <a:schemeClr val="accent3"/>
          </a:lnRef>
          <a:fillRef idx="3">
            <a:schemeClr val="accent3"/>
          </a:fillRef>
          <a:effectRef idx="3">
            <a:schemeClr val="accent3"/>
          </a:effectRef>
          <a:fontRef idx="minor">
            <a:schemeClr val="lt1"/>
          </a:fontRef>
        </dgm:style>
      </dgm:prSet>
      <dgm:spPr>
        <a:solidFill>
          <a:srgbClr val="CF391B"/>
        </a:solidFill>
      </dgm:spPr>
    </dgm:pt>
    <dgm:pt modelId="{5414E31A-F597-440B-BEF9-A1198307DA31}" type="pres">
      <dgm:prSet presAssocID="{454C2065-06BF-4881-AF13-56F63D5BCF63}" presName="arrowWedge2" presStyleLbl="fgSibTrans2D1" presStyleIdx="1" presStyleCnt="6">
        <dgm:style>
          <a:lnRef idx="0">
            <a:schemeClr val="accent2"/>
          </a:lnRef>
          <a:fillRef idx="3">
            <a:schemeClr val="accent2"/>
          </a:fillRef>
          <a:effectRef idx="3">
            <a:schemeClr val="accent2"/>
          </a:effectRef>
          <a:fontRef idx="minor">
            <a:schemeClr val="lt1"/>
          </a:fontRef>
        </dgm:style>
      </dgm:prSet>
      <dgm:spPr>
        <a:solidFill>
          <a:srgbClr val="CF391B"/>
        </a:solidFill>
      </dgm:spPr>
      <dgm:t>
        <a:bodyPr/>
        <a:lstStyle/>
        <a:p>
          <a:endParaRPr lang="en-US"/>
        </a:p>
      </dgm:t>
    </dgm:pt>
    <dgm:pt modelId="{D3A946B7-FE1F-4934-B7E6-B96CF6A63412}" type="pres">
      <dgm:prSet presAssocID="{2E6D8301-C425-4328-BA2A-118EA9A8C45D}" presName="arrowWedge3" presStyleLbl="fgSibTrans2D1" presStyleIdx="2" presStyleCnt="6">
        <dgm:style>
          <a:lnRef idx="0">
            <a:schemeClr val="accent1"/>
          </a:lnRef>
          <a:fillRef idx="3">
            <a:schemeClr val="accent1"/>
          </a:fillRef>
          <a:effectRef idx="3">
            <a:schemeClr val="accent1"/>
          </a:effectRef>
          <a:fontRef idx="minor">
            <a:schemeClr val="lt1"/>
          </a:fontRef>
        </dgm:style>
      </dgm:prSet>
      <dgm:spPr>
        <a:solidFill>
          <a:srgbClr val="CF391B"/>
        </a:solidFill>
      </dgm:spPr>
    </dgm:pt>
    <dgm:pt modelId="{4F76B353-DB20-4998-9450-BE4D61433618}" type="pres">
      <dgm:prSet presAssocID="{23FDA28B-3844-4E7B-9474-4059AD72DE7C}" presName="arrowWedge4" presStyleLbl="fgSibTrans2D1" presStyleIdx="3" presStyleCnt="6">
        <dgm:style>
          <a:lnRef idx="0">
            <a:schemeClr val="accent4"/>
          </a:lnRef>
          <a:fillRef idx="3">
            <a:schemeClr val="accent4"/>
          </a:fillRef>
          <a:effectRef idx="3">
            <a:schemeClr val="accent4"/>
          </a:effectRef>
          <a:fontRef idx="minor">
            <a:schemeClr val="lt1"/>
          </a:fontRef>
        </dgm:style>
      </dgm:prSet>
      <dgm:spPr>
        <a:solidFill>
          <a:srgbClr val="CF391B"/>
        </a:solidFill>
      </dgm:spPr>
    </dgm:pt>
    <dgm:pt modelId="{EF5369E9-910F-4E6B-9E91-52154089FD5F}" type="pres">
      <dgm:prSet presAssocID="{308A913F-29F0-4B8A-B359-F0D32643FB9A}" presName="arrowWedge5" presStyleLbl="fgSibTrans2D1" presStyleIdx="4" presStyleCnt="6" custLinFactNeighborX="-34" custLinFactNeighborY="13">
        <dgm:style>
          <a:lnRef idx="0">
            <a:schemeClr val="accent5"/>
          </a:lnRef>
          <a:fillRef idx="3">
            <a:schemeClr val="accent5"/>
          </a:fillRef>
          <a:effectRef idx="3">
            <a:schemeClr val="accent5"/>
          </a:effectRef>
          <a:fontRef idx="minor">
            <a:schemeClr val="lt1"/>
          </a:fontRef>
        </dgm:style>
      </dgm:prSet>
      <dgm:spPr>
        <a:solidFill>
          <a:srgbClr val="CF391B"/>
        </a:solidFill>
      </dgm:spPr>
      <dgm:t>
        <a:bodyPr/>
        <a:lstStyle/>
        <a:p>
          <a:endParaRPr lang="en-US"/>
        </a:p>
      </dgm:t>
    </dgm:pt>
    <dgm:pt modelId="{9BB1D4E2-1160-4E83-AF5D-AEBFDA7822E4}" type="pres">
      <dgm:prSet presAssocID="{E6B0D03A-C3E8-493D-8C81-C9759A51306D}" presName="arrowWedge6" presStyleLbl="fgSibTrans2D1" presStyleIdx="5" presStyleCnt="6"/>
      <dgm:spPr/>
    </dgm:pt>
  </dgm:ptLst>
  <dgm:cxnLst>
    <dgm:cxn modelId="{02BA2127-5A60-46EE-A965-EBA310E4F080}" type="presOf" srcId="{6C043C65-06C0-4A5E-9986-125213C8AD7C}" destId="{E911AA90-B154-4AF6-B8FA-91D22D55396F}" srcOrd="0" destOrd="0" presId="urn:microsoft.com/office/officeart/2005/8/layout/cycle8"/>
    <dgm:cxn modelId="{B12D99A1-E3AC-41CB-8EDB-E0049688338A}" srcId="{AF6FD37B-7353-4EC0-8DCD-182DB8E39C4D}" destId="{6C043C65-06C0-4A5E-9986-125213C8AD7C}" srcOrd="5" destOrd="0" parTransId="{9B9BB390-A794-4658-A4AD-73A598A1B79A}" sibTransId="{E6B0D03A-C3E8-493D-8C81-C9759A51306D}"/>
    <dgm:cxn modelId="{E6D2CE37-3C69-4F45-AB3F-6F524FFBA16F}" srcId="{AF6FD37B-7353-4EC0-8DCD-182DB8E39C4D}" destId="{C08415AD-75F7-49DD-9C94-99BF6B609B30}" srcOrd="3" destOrd="0" parTransId="{DF2821AB-9041-4F1B-99C3-E97A6E68DA6C}" sibTransId="{23FDA28B-3844-4E7B-9474-4059AD72DE7C}"/>
    <dgm:cxn modelId="{07C66207-3F23-4BF0-8A3B-7782BDD51FFD}" type="presOf" srcId="{0C0A132B-9DAD-42BC-B730-8DF2D6146658}" destId="{5CDF3054-949B-4044-B22C-95635D23F1C7}" srcOrd="1" destOrd="0" presId="urn:microsoft.com/office/officeart/2005/8/layout/cycle8"/>
    <dgm:cxn modelId="{A0CB91F6-8E4C-4161-B6AD-59CF5C49AA23}" type="presOf" srcId="{51051078-4DD0-4089-9167-BD0B3102DF2A}" destId="{D09BE494-DBD2-43D2-AFB6-BFDAF2107D1B}" srcOrd="0" destOrd="0" presId="urn:microsoft.com/office/officeart/2005/8/layout/cycle8"/>
    <dgm:cxn modelId="{2C41B265-B431-465D-BF4C-79D134471639}" srcId="{AF6FD37B-7353-4EC0-8DCD-182DB8E39C4D}" destId="{0C0A132B-9DAD-42BC-B730-8DF2D6146658}" srcOrd="4" destOrd="0" parTransId="{68029E3D-5DDC-4E3D-8A99-1FDD242BC478}" sibTransId="{308A913F-29F0-4B8A-B359-F0D32643FB9A}"/>
    <dgm:cxn modelId="{26359D1D-0D90-4BAA-B460-813A6361801D}" type="presOf" srcId="{C08415AD-75F7-49DD-9C94-99BF6B609B30}" destId="{57BE9798-62AD-4595-9913-161D01A26046}" srcOrd="0" destOrd="0" presId="urn:microsoft.com/office/officeart/2005/8/layout/cycle8"/>
    <dgm:cxn modelId="{9E83A87D-D596-4BDD-ADB8-893BB19466F0}" type="presOf" srcId="{C08415AD-75F7-49DD-9C94-99BF6B609B30}" destId="{648734EE-BD49-4F3C-A395-FA89A15C8B2D}" srcOrd="1" destOrd="0" presId="urn:microsoft.com/office/officeart/2005/8/layout/cycle8"/>
    <dgm:cxn modelId="{C4E9D3E4-C006-4A7E-BBFD-9D9533177672}" type="presOf" srcId="{AF6FD37B-7353-4EC0-8DCD-182DB8E39C4D}" destId="{9B1E5CC2-21EC-4E48-B6A7-1E1AFB2A2AE5}" srcOrd="0" destOrd="0" presId="urn:microsoft.com/office/officeart/2005/8/layout/cycle8"/>
    <dgm:cxn modelId="{3479127D-C81C-4225-AFD2-32CEEC061B3F}" type="presOf" srcId="{6C043C65-06C0-4A5E-9986-125213C8AD7C}" destId="{E4A67131-B80E-4B47-A885-2975C293AC8B}" srcOrd="1" destOrd="0" presId="urn:microsoft.com/office/officeart/2005/8/layout/cycle8"/>
    <dgm:cxn modelId="{06A0774A-D906-4612-8633-E06AE5CB246B}" srcId="{AF6FD37B-7353-4EC0-8DCD-182DB8E39C4D}" destId="{800435E3-6DB8-478D-90D4-A348F0546A9A}" srcOrd="0" destOrd="0" parTransId="{75801984-02A4-4AFE-8AAC-ED45BFDDC0BF}" sibTransId="{4DAB1BB4-1465-41BF-874E-FDEB68F3E053}"/>
    <dgm:cxn modelId="{BBAFF910-D67A-49E7-AE1A-236B77F97C3C}" srcId="{AF6FD37B-7353-4EC0-8DCD-182DB8E39C4D}" destId="{6488A305-0755-45A8-BF96-1945B9A0F1E5}" srcOrd="2" destOrd="0" parTransId="{988BC3EF-EFAE-4C9F-9170-E37719D40522}" sibTransId="{2E6D8301-C425-4328-BA2A-118EA9A8C45D}"/>
    <dgm:cxn modelId="{F96CE386-CCA5-4C23-99FB-B139EB3C54E1}" srcId="{AF6FD37B-7353-4EC0-8DCD-182DB8E39C4D}" destId="{51051078-4DD0-4089-9167-BD0B3102DF2A}" srcOrd="1" destOrd="0" parTransId="{2E4A67B4-5C1C-40F6-B34D-A4796D40E81B}" sibTransId="{454C2065-06BF-4881-AF13-56F63D5BCF63}"/>
    <dgm:cxn modelId="{AA560C4C-A4EE-45A4-A124-2F7121AFEE72}" type="presOf" srcId="{0C0A132B-9DAD-42BC-B730-8DF2D6146658}" destId="{6CF42F59-B534-4462-8090-F26660D37D09}" srcOrd="0" destOrd="0" presId="urn:microsoft.com/office/officeart/2005/8/layout/cycle8"/>
    <dgm:cxn modelId="{F85AF3A2-C21F-43B9-AA4A-6D71B74F8FD7}" type="presOf" srcId="{6488A305-0755-45A8-BF96-1945B9A0F1E5}" destId="{2B7F7202-27D2-4A4A-9C84-63E10982FE5A}" srcOrd="1" destOrd="0" presId="urn:microsoft.com/office/officeart/2005/8/layout/cycle8"/>
    <dgm:cxn modelId="{F2D97BC8-DAAE-4EDF-9FFE-CFE42D5B5909}" type="presOf" srcId="{51051078-4DD0-4089-9167-BD0B3102DF2A}" destId="{271328A5-69D0-4BB3-A34A-15382B24A64D}" srcOrd="1" destOrd="0" presId="urn:microsoft.com/office/officeart/2005/8/layout/cycle8"/>
    <dgm:cxn modelId="{2FA4FE36-1A22-4C2B-8F69-75BC3D0B749F}" type="presOf" srcId="{800435E3-6DB8-478D-90D4-A348F0546A9A}" destId="{BAB78E2A-E1D7-4315-A055-91C7C4FC21A9}" srcOrd="1" destOrd="0" presId="urn:microsoft.com/office/officeart/2005/8/layout/cycle8"/>
    <dgm:cxn modelId="{CB8CC04B-A913-4036-84A8-09C138A4F8FB}" type="presOf" srcId="{6488A305-0755-45A8-BF96-1945B9A0F1E5}" destId="{E779F631-6FCD-4FF0-8C12-81663AB82704}" srcOrd="0" destOrd="0" presId="urn:microsoft.com/office/officeart/2005/8/layout/cycle8"/>
    <dgm:cxn modelId="{CB4C61B7-2D9F-4CD3-9ED4-EABAF5B3501B}" type="presOf" srcId="{800435E3-6DB8-478D-90D4-A348F0546A9A}" destId="{4E683B28-2F39-45AC-8E12-88ED4D3DA1BF}" srcOrd="0" destOrd="0" presId="urn:microsoft.com/office/officeart/2005/8/layout/cycle8"/>
    <dgm:cxn modelId="{660E63C5-7622-496B-9B97-EB907304AA07}" type="presParOf" srcId="{9B1E5CC2-21EC-4E48-B6A7-1E1AFB2A2AE5}" destId="{4E683B28-2F39-45AC-8E12-88ED4D3DA1BF}" srcOrd="0" destOrd="0" presId="urn:microsoft.com/office/officeart/2005/8/layout/cycle8"/>
    <dgm:cxn modelId="{60732C7C-6808-42B6-BA01-CEA6E5DF0C71}" type="presParOf" srcId="{9B1E5CC2-21EC-4E48-B6A7-1E1AFB2A2AE5}" destId="{5BF252F7-2EC9-4C46-8315-040717FE6EFE}" srcOrd="1" destOrd="0" presId="urn:microsoft.com/office/officeart/2005/8/layout/cycle8"/>
    <dgm:cxn modelId="{41B3B062-21C6-45D2-BD3D-0F077A550BD4}" type="presParOf" srcId="{9B1E5CC2-21EC-4E48-B6A7-1E1AFB2A2AE5}" destId="{D4D5DD7A-157B-447A-B754-816FED6A5533}" srcOrd="2" destOrd="0" presId="urn:microsoft.com/office/officeart/2005/8/layout/cycle8"/>
    <dgm:cxn modelId="{DBBC0EC2-EF91-439F-9B1E-95DC44B43CE6}" type="presParOf" srcId="{9B1E5CC2-21EC-4E48-B6A7-1E1AFB2A2AE5}" destId="{BAB78E2A-E1D7-4315-A055-91C7C4FC21A9}" srcOrd="3" destOrd="0" presId="urn:microsoft.com/office/officeart/2005/8/layout/cycle8"/>
    <dgm:cxn modelId="{E84B68C1-1B53-4DEA-9AF6-05AA03329C97}" type="presParOf" srcId="{9B1E5CC2-21EC-4E48-B6A7-1E1AFB2A2AE5}" destId="{D09BE494-DBD2-43D2-AFB6-BFDAF2107D1B}" srcOrd="4" destOrd="0" presId="urn:microsoft.com/office/officeart/2005/8/layout/cycle8"/>
    <dgm:cxn modelId="{366014F1-E3E5-4FE5-ADD6-C301929A3725}" type="presParOf" srcId="{9B1E5CC2-21EC-4E48-B6A7-1E1AFB2A2AE5}" destId="{DEF9D2F0-19A2-4A4F-B684-A06F0527F596}" srcOrd="5" destOrd="0" presId="urn:microsoft.com/office/officeart/2005/8/layout/cycle8"/>
    <dgm:cxn modelId="{668FD827-260B-4F9A-B8AC-E3326362481B}" type="presParOf" srcId="{9B1E5CC2-21EC-4E48-B6A7-1E1AFB2A2AE5}" destId="{7C3FA37E-9EF3-47DC-9F16-AA12DAD00F64}" srcOrd="6" destOrd="0" presId="urn:microsoft.com/office/officeart/2005/8/layout/cycle8"/>
    <dgm:cxn modelId="{0E742158-ED90-44AE-BD57-F80DC48935F9}" type="presParOf" srcId="{9B1E5CC2-21EC-4E48-B6A7-1E1AFB2A2AE5}" destId="{271328A5-69D0-4BB3-A34A-15382B24A64D}" srcOrd="7" destOrd="0" presId="urn:microsoft.com/office/officeart/2005/8/layout/cycle8"/>
    <dgm:cxn modelId="{B296E48E-32F5-461B-9A80-AA78418F459B}" type="presParOf" srcId="{9B1E5CC2-21EC-4E48-B6A7-1E1AFB2A2AE5}" destId="{E779F631-6FCD-4FF0-8C12-81663AB82704}" srcOrd="8" destOrd="0" presId="urn:microsoft.com/office/officeart/2005/8/layout/cycle8"/>
    <dgm:cxn modelId="{DA955DDC-ACB9-45A2-8919-B7844B72328F}" type="presParOf" srcId="{9B1E5CC2-21EC-4E48-B6A7-1E1AFB2A2AE5}" destId="{3C90EFB9-589B-41B4-BE78-17B490AE8D8C}" srcOrd="9" destOrd="0" presId="urn:microsoft.com/office/officeart/2005/8/layout/cycle8"/>
    <dgm:cxn modelId="{8C7293B0-A7B4-4B81-9CF8-55778278972B}" type="presParOf" srcId="{9B1E5CC2-21EC-4E48-B6A7-1E1AFB2A2AE5}" destId="{E94EB5E9-7DD6-4F41-AB20-3184A22CA9E4}" srcOrd="10" destOrd="0" presId="urn:microsoft.com/office/officeart/2005/8/layout/cycle8"/>
    <dgm:cxn modelId="{9700EF00-A486-4E86-84DA-5FF7C5433CBF}" type="presParOf" srcId="{9B1E5CC2-21EC-4E48-B6A7-1E1AFB2A2AE5}" destId="{2B7F7202-27D2-4A4A-9C84-63E10982FE5A}" srcOrd="11" destOrd="0" presId="urn:microsoft.com/office/officeart/2005/8/layout/cycle8"/>
    <dgm:cxn modelId="{77B212F2-2EC1-4443-AB11-F4B22ABB8B49}" type="presParOf" srcId="{9B1E5CC2-21EC-4E48-B6A7-1E1AFB2A2AE5}" destId="{57BE9798-62AD-4595-9913-161D01A26046}" srcOrd="12" destOrd="0" presId="urn:microsoft.com/office/officeart/2005/8/layout/cycle8"/>
    <dgm:cxn modelId="{DDD1FC32-0739-4892-820C-572E0E694149}" type="presParOf" srcId="{9B1E5CC2-21EC-4E48-B6A7-1E1AFB2A2AE5}" destId="{95984CDB-9C2B-4C33-9013-0415F411317C}" srcOrd="13" destOrd="0" presId="urn:microsoft.com/office/officeart/2005/8/layout/cycle8"/>
    <dgm:cxn modelId="{CF3A5A1B-453D-4ADA-8349-B1AFC003DD93}" type="presParOf" srcId="{9B1E5CC2-21EC-4E48-B6A7-1E1AFB2A2AE5}" destId="{2006D854-E24A-46DF-90CA-EFFE51B86A9A}" srcOrd="14" destOrd="0" presId="urn:microsoft.com/office/officeart/2005/8/layout/cycle8"/>
    <dgm:cxn modelId="{B535999B-9300-4683-A4D8-DB8943902679}" type="presParOf" srcId="{9B1E5CC2-21EC-4E48-B6A7-1E1AFB2A2AE5}" destId="{648734EE-BD49-4F3C-A395-FA89A15C8B2D}" srcOrd="15" destOrd="0" presId="urn:microsoft.com/office/officeart/2005/8/layout/cycle8"/>
    <dgm:cxn modelId="{81FCC565-A7BB-4BEB-9F75-9649BB33D18F}" type="presParOf" srcId="{9B1E5CC2-21EC-4E48-B6A7-1E1AFB2A2AE5}" destId="{6CF42F59-B534-4462-8090-F26660D37D09}" srcOrd="16" destOrd="0" presId="urn:microsoft.com/office/officeart/2005/8/layout/cycle8"/>
    <dgm:cxn modelId="{EACD3DB4-B5A7-452F-86CE-0842FAF8C314}" type="presParOf" srcId="{9B1E5CC2-21EC-4E48-B6A7-1E1AFB2A2AE5}" destId="{F820D4D2-8CE4-4FC5-8323-9D2F4D56EC98}" srcOrd="17" destOrd="0" presId="urn:microsoft.com/office/officeart/2005/8/layout/cycle8"/>
    <dgm:cxn modelId="{47070371-2E47-4C99-AC63-049FF46B88E3}" type="presParOf" srcId="{9B1E5CC2-21EC-4E48-B6A7-1E1AFB2A2AE5}" destId="{E25B9F81-56BC-44DF-8E9E-A6546959B1A3}" srcOrd="18" destOrd="0" presId="urn:microsoft.com/office/officeart/2005/8/layout/cycle8"/>
    <dgm:cxn modelId="{DC404968-8DC1-46FC-8B93-8885C412FE37}" type="presParOf" srcId="{9B1E5CC2-21EC-4E48-B6A7-1E1AFB2A2AE5}" destId="{5CDF3054-949B-4044-B22C-95635D23F1C7}" srcOrd="19" destOrd="0" presId="urn:microsoft.com/office/officeart/2005/8/layout/cycle8"/>
    <dgm:cxn modelId="{6C61DBC2-7B50-4691-AB24-38130FA2A9D1}" type="presParOf" srcId="{9B1E5CC2-21EC-4E48-B6A7-1E1AFB2A2AE5}" destId="{E911AA90-B154-4AF6-B8FA-91D22D55396F}" srcOrd="20" destOrd="0" presId="urn:microsoft.com/office/officeart/2005/8/layout/cycle8"/>
    <dgm:cxn modelId="{DEFDB373-083F-4071-8448-CAD0C8184BF1}" type="presParOf" srcId="{9B1E5CC2-21EC-4E48-B6A7-1E1AFB2A2AE5}" destId="{4ADEC361-A9BF-4F26-BC61-490E61A41868}" srcOrd="21" destOrd="0" presId="urn:microsoft.com/office/officeart/2005/8/layout/cycle8"/>
    <dgm:cxn modelId="{D86629D8-CEDF-438A-8A75-8AE07DBEA63D}" type="presParOf" srcId="{9B1E5CC2-21EC-4E48-B6A7-1E1AFB2A2AE5}" destId="{6A0ACBEF-CD0D-464A-9844-F6195FE4B6F9}" srcOrd="22" destOrd="0" presId="urn:microsoft.com/office/officeart/2005/8/layout/cycle8"/>
    <dgm:cxn modelId="{5F4C1AFD-442E-4490-8F9E-13760C08EDCB}" type="presParOf" srcId="{9B1E5CC2-21EC-4E48-B6A7-1E1AFB2A2AE5}" destId="{E4A67131-B80E-4B47-A885-2975C293AC8B}" srcOrd="23" destOrd="0" presId="urn:microsoft.com/office/officeart/2005/8/layout/cycle8"/>
    <dgm:cxn modelId="{B0828E6E-EA15-443C-BA1A-BA4AA1080181}" type="presParOf" srcId="{9B1E5CC2-21EC-4E48-B6A7-1E1AFB2A2AE5}" destId="{F509C47D-9EBF-44F8-B928-E509612DB537}" srcOrd="24" destOrd="0" presId="urn:microsoft.com/office/officeart/2005/8/layout/cycle8"/>
    <dgm:cxn modelId="{9E502D5D-3EFE-40D8-83D3-6CECBC3173FF}" type="presParOf" srcId="{9B1E5CC2-21EC-4E48-B6A7-1E1AFB2A2AE5}" destId="{5414E31A-F597-440B-BEF9-A1198307DA31}" srcOrd="25" destOrd="0" presId="urn:microsoft.com/office/officeart/2005/8/layout/cycle8"/>
    <dgm:cxn modelId="{098BCCC1-39E2-4531-B545-8F81A5DD5E01}" type="presParOf" srcId="{9B1E5CC2-21EC-4E48-B6A7-1E1AFB2A2AE5}" destId="{D3A946B7-FE1F-4934-B7E6-B96CF6A63412}" srcOrd="26" destOrd="0" presId="urn:microsoft.com/office/officeart/2005/8/layout/cycle8"/>
    <dgm:cxn modelId="{EE7E0F93-6311-4174-9D24-DE77859E54D8}" type="presParOf" srcId="{9B1E5CC2-21EC-4E48-B6A7-1E1AFB2A2AE5}" destId="{4F76B353-DB20-4998-9450-BE4D61433618}" srcOrd="27" destOrd="0" presId="urn:microsoft.com/office/officeart/2005/8/layout/cycle8"/>
    <dgm:cxn modelId="{A26B9077-7CAD-410D-B714-93F45C18EB4B}" type="presParOf" srcId="{9B1E5CC2-21EC-4E48-B6A7-1E1AFB2A2AE5}" destId="{EF5369E9-910F-4E6B-9E91-52154089FD5F}" srcOrd="28" destOrd="0" presId="urn:microsoft.com/office/officeart/2005/8/layout/cycle8"/>
    <dgm:cxn modelId="{BF8ED105-6657-4D5B-9E04-0994D10B5C7C}" type="presParOf" srcId="{9B1E5CC2-21EC-4E48-B6A7-1E1AFB2A2AE5}" destId="{9BB1D4E2-1160-4E83-AF5D-AEBFDA7822E4}" srcOrd="2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DD15AA-3CC6-44DD-A8B4-C5DD17FCE03C}">
      <dsp:nvSpPr>
        <dsp:cNvPr id="0" name=""/>
        <dsp:cNvSpPr/>
      </dsp:nvSpPr>
      <dsp:spPr>
        <a:xfrm>
          <a:off x="1520986" y="0"/>
          <a:ext cx="8168640" cy="5105400"/>
        </a:xfrm>
        <a:prstGeom prst="swooshArrow">
          <a:avLst>
            <a:gd name="adj1" fmla="val 25000"/>
            <a:gd name="adj2" fmla="val 25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sp>
    <dsp:sp modelId="{866861E3-104C-4810-9257-77FDED1C7FA7}">
      <dsp:nvSpPr>
        <dsp:cNvPr id="0" name=""/>
        <dsp:cNvSpPr/>
      </dsp:nvSpPr>
      <dsp:spPr>
        <a:xfrm>
          <a:off x="2325597" y="3796375"/>
          <a:ext cx="187878" cy="187878"/>
        </a:xfrm>
        <a:prstGeom prst="ellips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sp>
    <dsp:sp modelId="{BF78A139-8FD4-4350-8B4E-E2A558A9C93C}">
      <dsp:nvSpPr>
        <dsp:cNvPr id="0" name=""/>
        <dsp:cNvSpPr/>
      </dsp:nvSpPr>
      <dsp:spPr>
        <a:xfrm>
          <a:off x="2366236" y="3890314"/>
          <a:ext cx="2632490" cy="1215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53" tIns="0" rIns="0" bIns="0" numCol="1" spcCol="1270" anchor="t" anchorCtr="0">
          <a:noAutofit/>
        </a:bodyPr>
        <a:lstStyle/>
        <a:p>
          <a:pPr lvl="0" algn="l" defTabSz="800100">
            <a:lnSpc>
              <a:spcPct val="90000"/>
            </a:lnSpc>
            <a:spcBef>
              <a:spcPct val="0"/>
            </a:spcBef>
            <a:spcAft>
              <a:spcPct val="35000"/>
            </a:spcAft>
          </a:pPr>
          <a:r>
            <a:rPr lang="en-US" sz="1800" b="1" kern="1200" dirty="0" smtClean="0">
              <a:solidFill>
                <a:schemeClr val="tx1"/>
              </a:solidFill>
            </a:rPr>
            <a:t>Centralized Monitoring and Troubleshooting</a:t>
          </a:r>
          <a:endParaRPr lang="en-US" sz="1800" b="1" kern="1200" dirty="0">
            <a:solidFill>
              <a:schemeClr val="tx1"/>
            </a:solidFill>
          </a:endParaRPr>
        </a:p>
      </dsp:txBody>
      <dsp:txXfrm>
        <a:off x="2366236" y="3890314"/>
        <a:ext cx="2632490" cy="1215085"/>
      </dsp:txXfrm>
    </dsp:sp>
    <dsp:sp modelId="{80750688-3196-4EEB-8F46-528B1A97BEF2}">
      <dsp:nvSpPr>
        <dsp:cNvPr id="0" name=""/>
        <dsp:cNvSpPr/>
      </dsp:nvSpPr>
      <dsp:spPr>
        <a:xfrm>
          <a:off x="3342593" y="2819201"/>
          <a:ext cx="294071" cy="294071"/>
        </a:xfrm>
        <a:prstGeom prst="ellips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sp>
    <dsp:sp modelId="{AE8D3731-B436-4221-9C98-3A17AA609A37}">
      <dsp:nvSpPr>
        <dsp:cNvPr id="0" name=""/>
        <dsp:cNvSpPr/>
      </dsp:nvSpPr>
      <dsp:spPr>
        <a:xfrm>
          <a:off x="3462048" y="2997522"/>
          <a:ext cx="2147460" cy="673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822" tIns="0" rIns="0" bIns="0" numCol="1" spcCol="1270" anchor="t" anchorCtr="0">
          <a:noAutofit/>
        </a:bodyPr>
        <a:lstStyle/>
        <a:p>
          <a:pPr lvl="0" algn="l" defTabSz="800100">
            <a:lnSpc>
              <a:spcPct val="90000"/>
            </a:lnSpc>
            <a:spcBef>
              <a:spcPct val="0"/>
            </a:spcBef>
            <a:spcAft>
              <a:spcPct val="35000"/>
            </a:spcAft>
          </a:pPr>
          <a:r>
            <a:rPr lang="en-US" sz="1800" b="1" kern="1200" dirty="0" smtClean="0">
              <a:solidFill>
                <a:schemeClr val="tx1"/>
              </a:solidFill>
            </a:rPr>
            <a:t>Remote Administration</a:t>
          </a:r>
          <a:endParaRPr lang="en-US" sz="1800" b="1" kern="1200" dirty="0">
            <a:solidFill>
              <a:schemeClr val="tx1"/>
            </a:solidFill>
          </a:endParaRPr>
        </a:p>
      </dsp:txBody>
      <dsp:txXfrm>
        <a:off x="3462048" y="2997522"/>
        <a:ext cx="2147460" cy="673258"/>
      </dsp:txXfrm>
    </dsp:sp>
    <dsp:sp modelId="{7E17F3CE-524B-4B69-88B1-501E1B4254C8}">
      <dsp:nvSpPr>
        <dsp:cNvPr id="0" name=""/>
        <dsp:cNvSpPr/>
      </dsp:nvSpPr>
      <dsp:spPr>
        <a:xfrm>
          <a:off x="4649576" y="2040117"/>
          <a:ext cx="392094" cy="392094"/>
        </a:xfrm>
        <a:prstGeom prst="ellips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sp>
    <dsp:sp modelId="{992A4DD4-01BC-4CD3-B989-FB53CF9A1ADE}">
      <dsp:nvSpPr>
        <dsp:cNvPr id="0" name=""/>
        <dsp:cNvSpPr/>
      </dsp:nvSpPr>
      <dsp:spPr>
        <a:xfrm>
          <a:off x="4845623" y="2236165"/>
          <a:ext cx="1576547" cy="2869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763" tIns="0" rIns="0" bIns="0" numCol="1" spcCol="1270" anchor="t" anchorCtr="0">
          <a:noAutofit/>
        </a:bodyPr>
        <a:lstStyle/>
        <a:p>
          <a:pPr lvl="0" algn="l" defTabSz="800100">
            <a:lnSpc>
              <a:spcPct val="90000"/>
            </a:lnSpc>
            <a:spcBef>
              <a:spcPct val="0"/>
            </a:spcBef>
            <a:spcAft>
              <a:spcPct val="35000"/>
            </a:spcAft>
          </a:pPr>
          <a:r>
            <a:rPr lang="en-US" sz="1800" b="1" kern="1200" dirty="0" smtClean="0">
              <a:solidFill>
                <a:schemeClr val="tx1"/>
              </a:solidFill>
            </a:rPr>
            <a:t>Role Based Access Control</a:t>
          </a:r>
        </a:p>
      </dsp:txBody>
      <dsp:txXfrm>
        <a:off x="4845623" y="2236165"/>
        <a:ext cx="1576547" cy="2869234"/>
      </dsp:txXfrm>
    </dsp:sp>
    <dsp:sp modelId="{D26A11B0-98B2-46DA-8FE2-60E986AABB16}">
      <dsp:nvSpPr>
        <dsp:cNvPr id="0" name=""/>
        <dsp:cNvSpPr/>
      </dsp:nvSpPr>
      <dsp:spPr>
        <a:xfrm>
          <a:off x="6168943" y="1431554"/>
          <a:ext cx="506455" cy="506455"/>
        </a:xfrm>
        <a:prstGeom prst="ellips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sp>
    <dsp:sp modelId="{75A5583B-E7E0-4F1C-8DD0-A8AA44F25660}">
      <dsp:nvSpPr>
        <dsp:cNvPr id="0" name=""/>
        <dsp:cNvSpPr/>
      </dsp:nvSpPr>
      <dsp:spPr>
        <a:xfrm>
          <a:off x="6422170" y="1684781"/>
          <a:ext cx="1633728" cy="3420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360" tIns="0" rIns="0" bIns="0" numCol="1" spcCol="1270" anchor="t" anchorCtr="0">
          <a:noAutofit/>
        </a:bodyPr>
        <a:lstStyle/>
        <a:p>
          <a:pPr lvl="0" algn="l" defTabSz="800100">
            <a:lnSpc>
              <a:spcPct val="90000"/>
            </a:lnSpc>
            <a:spcBef>
              <a:spcPct val="0"/>
            </a:spcBef>
            <a:spcAft>
              <a:spcPct val="35000"/>
            </a:spcAft>
          </a:pPr>
          <a:r>
            <a:rPr lang="en-US" sz="1800" b="1" kern="1200" dirty="0" smtClean="0">
              <a:solidFill>
                <a:schemeClr val="tx1"/>
              </a:solidFill>
            </a:rPr>
            <a:t>Centralized Reporting</a:t>
          </a:r>
        </a:p>
      </dsp:txBody>
      <dsp:txXfrm>
        <a:off x="6422170" y="1684781"/>
        <a:ext cx="1633728" cy="3420618"/>
      </dsp:txXfrm>
    </dsp:sp>
    <dsp:sp modelId="{1E2EB503-F85B-4B98-A16A-D4C4D79C8246}">
      <dsp:nvSpPr>
        <dsp:cNvPr id="0" name=""/>
        <dsp:cNvSpPr/>
      </dsp:nvSpPr>
      <dsp:spPr>
        <a:xfrm>
          <a:off x="7733237" y="1025164"/>
          <a:ext cx="645322" cy="645322"/>
        </a:xfrm>
        <a:prstGeom prst="ellips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sp>
    <dsp:sp modelId="{D6FAFF2B-9982-4975-ADCE-4DB4FF09C5B1}">
      <dsp:nvSpPr>
        <dsp:cNvPr id="0" name=""/>
        <dsp:cNvSpPr/>
      </dsp:nvSpPr>
      <dsp:spPr>
        <a:xfrm>
          <a:off x="7952287" y="1504535"/>
          <a:ext cx="2168120" cy="1492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1943" tIns="0" rIns="0" bIns="0" numCol="1" spcCol="1270" anchor="t" anchorCtr="0">
          <a:noAutofit/>
        </a:bodyPr>
        <a:lstStyle/>
        <a:p>
          <a:pPr lvl="0" algn="l" defTabSz="800100">
            <a:lnSpc>
              <a:spcPct val="90000"/>
            </a:lnSpc>
            <a:spcBef>
              <a:spcPct val="0"/>
            </a:spcBef>
            <a:spcAft>
              <a:spcPct val="35000"/>
            </a:spcAft>
          </a:pPr>
          <a:r>
            <a:rPr lang="en-US" sz="1800" b="1" kern="1200" dirty="0" smtClean="0">
              <a:solidFill>
                <a:schemeClr val="tx1"/>
              </a:solidFill>
            </a:rPr>
            <a:t>Centralized Change and Backup Policy Management</a:t>
          </a:r>
        </a:p>
      </dsp:txBody>
      <dsp:txXfrm>
        <a:off x="7952287" y="1504535"/>
        <a:ext cx="2168120" cy="14929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683B28-2F39-45AC-8E12-88ED4D3DA1BF}">
      <dsp:nvSpPr>
        <dsp:cNvPr id="0" name=""/>
        <dsp:cNvSpPr/>
      </dsp:nvSpPr>
      <dsp:spPr>
        <a:xfrm>
          <a:off x="566914" y="255505"/>
          <a:ext cx="3664185" cy="3664185"/>
        </a:xfrm>
        <a:prstGeom prst="pie">
          <a:avLst>
            <a:gd name="adj1" fmla="val 16200000"/>
            <a:gd name="adj2" fmla="val 1980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ln w="12700">
                <a:solidFill>
                  <a:schemeClr val="bg1">
                    <a:alpha val="0"/>
                  </a:schemeClr>
                </a:solidFill>
                <a:prstDash val="solid"/>
              </a:ln>
              <a:solidFill>
                <a:schemeClr val="tx1"/>
              </a:solidFill>
              <a:effectLst/>
              <a:latin typeface="Arial" pitchFamily="34" charset="0"/>
            </a:rPr>
            <a:t>Service Management</a:t>
          </a:r>
          <a:endParaRPr lang="en-US" sz="1200" kern="1200" dirty="0">
            <a:solidFill>
              <a:schemeClr val="tx1"/>
            </a:solidFill>
            <a:effectLst/>
          </a:endParaRPr>
        </a:p>
      </dsp:txBody>
      <dsp:txXfrm>
        <a:off x="2486249" y="723561"/>
        <a:ext cx="959667" cy="741561"/>
      </dsp:txXfrm>
    </dsp:sp>
    <dsp:sp modelId="{D09BE494-DBD2-43D2-AFB6-BFDAF2107D1B}">
      <dsp:nvSpPr>
        <dsp:cNvPr id="0" name=""/>
        <dsp:cNvSpPr/>
      </dsp:nvSpPr>
      <dsp:spPr>
        <a:xfrm>
          <a:off x="610535" y="330970"/>
          <a:ext cx="3664185" cy="3664185"/>
        </a:xfrm>
        <a:prstGeom prst="pie">
          <a:avLst>
            <a:gd name="adj1" fmla="val 19800000"/>
            <a:gd name="adj2" fmla="val 1800000"/>
          </a:avLst>
        </a:prstGeom>
        <a:gradFill rotWithShape="0">
          <a:gsLst>
            <a:gs pos="0">
              <a:schemeClr val="accent2">
                <a:shade val="51000"/>
                <a:satMod val="130000"/>
              </a:schemeClr>
            </a:gs>
            <a:gs pos="80000">
              <a:schemeClr val="accent1">
                <a:lumMod val="75000"/>
              </a:schemeClr>
            </a:gs>
            <a:gs pos="100000">
              <a:schemeClr val="accent2">
                <a:shade val="94000"/>
                <a:satMod val="135000"/>
              </a:schemeClr>
            </a:gs>
          </a:gsLst>
          <a:lin ang="27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2">
              <a:shade val="25000"/>
              <a:satMod val="150000"/>
            </a:schemeClr>
          </a:contourClr>
        </a:sp3d>
      </dsp:spPr>
      <dsp:style>
        <a:lnRef idx="0">
          <a:schemeClr val="accent2"/>
        </a:lnRef>
        <a:fillRef idx="3">
          <a:schemeClr val="accent2"/>
        </a:fillRef>
        <a:effectRef idx="3">
          <a:schemeClr val="accent2"/>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ln w="12700">
                <a:solidFill>
                  <a:schemeClr val="bg1">
                    <a:alpha val="0"/>
                  </a:schemeClr>
                </a:solidFill>
                <a:prstDash val="solid"/>
              </a:ln>
              <a:solidFill>
                <a:schemeClr val="tx1"/>
              </a:solidFill>
              <a:effectLst/>
              <a:latin typeface="Arial" pitchFamily="34" charset="0"/>
            </a:rPr>
            <a:t>Provisioning</a:t>
          </a:r>
          <a:endParaRPr lang="en-US" sz="1200" kern="1200" dirty="0">
            <a:solidFill>
              <a:schemeClr val="tx1"/>
            </a:solidFill>
            <a:effectLst/>
          </a:endParaRPr>
        </a:p>
      </dsp:txBody>
      <dsp:txXfrm>
        <a:off x="3096946" y="1814092"/>
        <a:ext cx="1003288" cy="719750"/>
      </dsp:txXfrm>
    </dsp:sp>
    <dsp:sp modelId="{E779F631-6FCD-4FF0-8C12-81663AB82704}">
      <dsp:nvSpPr>
        <dsp:cNvPr id="0" name=""/>
        <dsp:cNvSpPr/>
      </dsp:nvSpPr>
      <dsp:spPr>
        <a:xfrm>
          <a:off x="457373" y="483034"/>
          <a:ext cx="3858789" cy="3534729"/>
        </a:xfrm>
        <a:prstGeom prst="pie">
          <a:avLst>
            <a:gd name="adj1" fmla="val 1800000"/>
            <a:gd name="adj2" fmla="val 5400000"/>
          </a:avLst>
        </a:prstGeom>
        <a:gradFill rotWithShape="0">
          <a:gsLst>
            <a:gs pos="0">
              <a:schemeClr val="accent4">
                <a:shade val="51000"/>
                <a:satMod val="130000"/>
              </a:schemeClr>
            </a:gs>
            <a:gs pos="80000">
              <a:schemeClr val="accent4">
                <a:shade val="93000"/>
                <a:satMod val="130000"/>
                <a:alpha val="70000"/>
              </a:schemeClr>
            </a:gs>
            <a:gs pos="100000">
              <a:schemeClr val="accent4">
                <a:shade val="94000"/>
                <a:satMod val="135000"/>
                <a:alpha val="58000"/>
              </a:schemeClr>
            </a:gs>
          </a:gsLst>
          <a:lin ang="27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shade val="25000"/>
              <a:satMod val="150000"/>
            </a:schemeClr>
          </a:contourClr>
        </a:sp3d>
      </dsp:spPr>
      <dsp:style>
        <a:lnRef idx="0">
          <a:schemeClr val="accent1"/>
        </a:lnRef>
        <a:fillRef idx="3">
          <a:schemeClr val="accent1"/>
        </a:fillRef>
        <a:effectRef idx="3">
          <a:schemeClr val="accent1"/>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kern="1200" dirty="0" smtClean="0">
              <a:ln w="12700">
                <a:solidFill>
                  <a:schemeClr val="bg1">
                    <a:alpha val="0"/>
                  </a:schemeClr>
                </a:solidFill>
                <a:prstDash val="solid"/>
              </a:ln>
              <a:solidFill>
                <a:schemeClr val="tx1"/>
              </a:solidFill>
              <a:effectLst/>
              <a:latin typeface="Arial" pitchFamily="34" charset="0"/>
            </a:rPr>
            <a:t>Configuration</a:t>
          </a:r>
          <a:r>
            <a:rPr lang="en-US" sz="1200" kern="1200" dirty="0" smtClean="0">
              <a:ln w="12700">
                <a:solidFill>
                  <a:schemeClr val="bg1">
                    <a:alpha val="0"/>
                  </a:schemeClr>
                </a:solidFill>
                <a:prstDash val="solid"/>
              </a:ln>
              <a:solidFill>
                <a:schemeClr val="bg1"/>
              </a:solidFill>
              <a:effectLst/>
              <a:latin typeface="Arial" pitchFamily="34" charset="0"/>
            </a:rPr>
            <a:t> </a:t>
          </a:r>
          <a:endParaRPr lang="en-US" sz="1200" kern="1200" dirty="0">
            <a:effectLst/>
          </a:endParaRPr>
        </a:p>
      </dsp:txBody>
      <dsp:txXfrm>
        <a:off x="2478644" y="2871922"/>
        <a:ext cx="1010635" cy="715361"/>
      </dsp:txXfrm>
    </dsp:sp>
    <dsp:sp modelId="{57BE9798-62AD-4595-9913-161D01A26046}">
      <dsp:nvSpPr>
        <dsp:cNvPr id="0" name=""/>
        <dsp:cNvSpPr/>
      </dsp:nvSpPr>
      <dsp:spPr>
        <a:xfrm>
          <a:off x="479671" y="406434"/>
          <a:ext cx="3664185" cy="3664185"/>
        </a:xfrm>
        <a:prstGeom prst="pie">
          <a:avLst>
            <a:gd name="adj1" fmla="val 5400000"/>
            <a:gd name="adj2" fmla="val 9000000"/>
          </a:avLst>
        </a:prstGeom>
        <a:gradFill rotWithShape="0">
          <a:gsLst>
            <a:gs pos="16000">
              <a:srgbClr val="A27400"/>
            </a:gs>
            <a:gs pos="87000">
              <a:schemeClr val="accent6">
                <a:shade val="93000"/>
                <a:satMod val="130000"/>
              </a:schemeClr>
            </a:gs>
            <a:gs pos="100000">
              <a:schemeClr val="accent6">
                <a:shade val="94000"/>
                <a:satMod val="135000"/>
              </a:schemeClr>
            </a:gs>
          </a:gsLst>
          <a:lin ang="2700000" scaled="0"/>
        </a:gradFill>
        <a:ln w="25400" cap="flat" cmpd="sng" algn="ctr">
          <a:noFill/>
          <a:prstDash val="solid"/>
        </a:ln>
        <a:effectLst/>
        <a:scene3d>
          <a:camera prst="orthographicFront"/>
          <a:lightRig rig="threePt" dir="t"/>
        </a:scene3d>
        <a:sp3d>
          <a:bevelT h="38100" prst="coolSlant"/>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ln w="12700">
                <a:solidFill>
                  <a:schemeClr val="bg1">
                    <a:alpha val="0"/>
                  </a:schemeClr>
                </a:solidFill>
                <a:prstDash val="solid"/>
              </a:ln>
              <a:solidFill>
                <a:schemeClr val="tx1"/>
              </a:solidFill>
              <a:effectLst/>
              <a:latin typeface="Arial" pitchFamily="34" charset="0"/>
            </a:rPr>
            <a:t>Monitoring</a:t>
          </a:r>
          <a:endParaRPr lang="en-US" sz="1200" kern="1200" dirty="0">
            <a:solidFill>
              <a:schemeClr val="tx1"/>
            </a:solidFill>
            <a:effectLst/>
          </a:endParaRPr>
        </a:p>
      </dsp:txBody>
      <dsp:txXfrm>
        <a:off x="1264854" y="2882813"/>
        <a:ext cx="959667" cy="741561"/>
      </dsp:txXfrm>
    </dsp:sp>
    <dsp:sp modelId="{6CF42F59-B534-4462-8090-F26660D37D09}">
      <dsp:nvSpPr>
        <dsp:cNvPr id="0" name=""/>
        <dsp:cNvSpPr/>
      </dsp:nvSpPr>
      <dsp:spPr>
        <a:xfrm>
          <a:off x="436050" y="330970"/>
          <a:ext cx="3664185" cy="3664185"/>
        </a:xfrm>
        <a:prstGeom prst="pie">
          <a:avLst>
            <a:gd name="adj1" fmla="val 9000000"/>
            <a:gd name="adj2" fmla="val 12600000"/>
          </a:avLst>
        </a:prstGeom>
        <a:gradFill rotWithShape="0">
          <a:gsLst>
            <a:gs pos="0">
              <a:schemeClr val="accent1">
                <a:shade val="51000"/>
                <a:satMod val="130000"/>
              </a:schemeClr>
            </a:gs>
            <a:gs pos="66000">
              <a:schemeClr val="accent1">
                <a:shade val="93000"/>
                <a:satMod val="130000"/>
              </a:schemeClr>
            </a:gs>
            <a:gs pos="100000">
              <a:schemeClr val="accent1">
                <a:shade val="94000"/>
                <a:satMod val="135000"/>
                <a:alpha val="63000"/>
              </a:schemeClr>
            </a:gs>
          </a:gsLst>
          <a:lin ang="27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5">
              <a:shade val="25000"/>
              <a:satMod val="150000"/>
            </a:schemeClr>
          </a:contourClr>
        </a:sp3d>
      </dsp:spPr>
      <dsp:style>
        <a:lnRef idx="0">
          <a:schemeClr val="accent5"/>
        </a:lnRef>
        <a:fillRef idx="3">
          <a:schemeClr val="accent5"/>
        </a:fillRef>
        <a:effectRef idx="3">
          <a:schemeClr val="accent5"/>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ln w="12700">
                <a:solidFill>
                  <a:schemeClr val="bg1">
                    <a:alpha val="0"/>
                  </a:schemeClr>
                </a:solidFill>
                <a:prstDash val="solid"/>
              </a:ln>
              <a:solidFill>
                <a:schemeClr val="tx1"/>
              </a:solidFill>
              <a:effectLst/>
              <a:latin typeface="Arial" pitchFamily="34" charset="0"/>
            </a:rPr>
            <a:t>Protection</a:t>
          </a:r>
          <a:endParaRPr lang="en-US" sz="1200" kern="1200" dirty="0">
            <a:solidFill>
              <a:schemeClr val="tx1"/>
            </a:solidFill>
            <a:effectLst/>
          </a:endParaRPr>
        </a:p>
      </dsp:txBody>
      <dsp:txXfrm>
        <a:off x="610535" y="1814092"/>
        <a:ext cx="1003288" cy="719750"/>
      </dsp:txXfrm>
    </dsp:sp>
    <dsp:sp modelId="{E911AA90-B154-4AF6-B8FA-91D22D55396F}">
      <dsp:nvSpPr>
        <dsp:cNvPr id="0" name=""/>
        <dsp:cNvSpPr/>
      </dsp:nvSpPr>
      <dsp:spPr>
        <a:xfrm>
          <a:off x="479671" y="255505"/>
          <a:ext cx="3664185" cy="3664185"/>
        </a:xfrm>
        <a:prstGeom prst="pie">
          <a:avLst>
            <a:gd name="adj1" fmla="val 12600000"/>
            <a:gd name="adj2" fmla="val 16200000"/>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4">
              <a:shade val="25000"/>
              <a:satMod val="150000"/>
            </a:schemeClr>
          </a:contourClr>
        </a:sp3d>
      </dsp:spPr>
      <dsp:style>
        <a:lnRef idx="0">
          <a:schemeClr val="accent4"/>
        </a:lnRef>
        <a:fillRef idx="3">
          <a:schemeClr val="accent4"/>
        </a:fillRef>
        <a:effectRef idx="3">
          <a:schemeClr val="accent4"/>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0" kern="1200" dirty="0" smtClean="0">
              <a:solidFill>
                <a:schemeClr val="tx1"/>
              </a:solidFill>
              <a:effectLst/>
              <a:latin typeface="Arial" pitchFamily="34" charset="0"/>
            </a:rPr>
            <a:t>Automation</a:t>
          </a:r>
          <a:endParaRPr lang="en-US" sz="1200" b="0" kern="1200" dirty="0">
            <a:solidFill>
              <a:schemeClr val="tx1"/>
            </a:solidFill>
            <a:effectLst/>
            <a:latin typeface="Arial" pitchFamily="34" charset="0"/>
          </a:endParaRPr>
        </a:p>
      </dsp:txBody>
      <dsp:txXfrm>
        <a:off x="1264854" y="723561"/>
        <a:ext cx="959667" cy="741561"/>
      </dsp:txXfrm>
    </dsp:sp>
    <dsp:sp modelId="{F509C47D-9EBF-44F8-B928-E509612DB537}">
      <dsp:nvSpPr>
        <dsp:cNvPr id="0" name=""/>
        <dsp:cNvSpPr/>
      </dsp:nvSpPr>
      <dsp:spPr>
        <a:xfrm>
          <a:off x="339949" y="28674"/>
          <a:ext cx="4117846" cy="4117846"/>
        </a:xfrm>
        <a:prstGeom prst="circularArrow">
          <a:avLst>
            <a:gd name="adj1" fmla="val 5085"/>
            <a:gd name="adj2" fmla="val 327528"/>
            <a:gd name="adj3" fmla="val 19472472"/>
            <a:gd name="adj4" fmla="val 16200251"/>
            <a:gd name="adj5" fmla="val 5932"/>
          </a:avLst>
        </a:prstGeom>
        <a:solidFill>
          <a:srgbClr val="CF391B"/>
        </a:soli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3">
              <a:shade val="25000"/>
              <a:satMod val="150000"/>
            </a:schemeClr>
          </a:contourClr>
        </a:sp3d>
      </dsp:spPr>
      <dsp:style>
        <a:lnRef idx="0">
          <a:schemeClr val="accent3"/>
        </a:lnRef>
        <a:fillRef idx="3">
          <a:schemeClr val="accent3"/>
        </a:fillRef>
        <a:effectRef idx="3">
          <a:schemeClr val="accent3"/>
        </a:effectRef>
        <a:fontRef idx="minor">
          <a:schemeClr val="lt1"/>
        </a:fontRef>
      </dsp:style>
    </dsp:sp>
    <dsp:sp modelId="{5414E31A-F597-440B-BEF9-A1198307DA31}">
      <dsp:nvSpPr>
        <dsp:cNvPr id="0" name=""/>
        <dsp:cNvSpPr/>
      </dsp:nvSpPr>
      <dsp:spPr>
        <a:xfrm>
          <a:off x="383571" y="104139"/>
          <a:ext cx="4117846" cy="4117846"/>
        </a:xfrm>
        <a:prstGeom prst="circularArrow">
          <a:avLst>
            <a:gd name="adj1" fmla="val 5085"/>
            <a:gd name="adj2" fmla="val 327528"/>
            <a:gd name="adj3" fmla="val 1472472"/>
            <a:gd name="adj4" fmla="val 19800000"/>
            <a:gd name="adj5" fmla="val 5932"/>
          </a:avLst>
        </a:prstGeom>
        <a:solidFill>
          <a:srgbClr val="CF391B"/>
        </a:soli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2">
              <a:shade val="25000"/>
              <a:satMod val="150000"/>
            </a:schemeClr>
          </a:contourClr>
        </a:sp3d>
      </dsp:spPr>
      <dsp:style>
        <a:lnRef idx="0">
          <a:schemeClr val="accent2"/>
        </a:lnRef>
        <a:fillRef idx="3">
          <a:schemeClr val="accent2"/>
        </a:fillRef>
        <a:effectRef idx="3">
          <a:schemeClr val="accent2"/>
        </a:effectRef>
        <a:fontRef idx="minor">
          <a:schemeClr val="lt1"/>
        </a:fontRef>
      </dsp:style>
    </dsp:sp>
    <dsp:sp modelId="{D3A946B7-FE1F-4934-B7E6-B96CF6A63412}">
      <dsp:nvSpPr>
        <dsp:cNvPr id="0" name=""/>
        <dsp:cNvSpPr/>
      </dsp:nvSpPr>
      <dsp:spPr>
        <a:xfrm>
          <a:off x="326755" y="192112"/>
          <a:ext cx="4117846" cy="4117846"/>
        </a:xfrm>
        <a:prstGeom prst="circularArrow">
          <a:avLst>
            <a:gd name="adj1" fmla="val 5085"/>
            <a:gd name="adj2" fmla="val 327528"/>
            <a:gd name="adj3" fmla="val 5072221"/>
            <a:gd name="adj4" fmla="val 1800000"/>
            <a:gd name="adj5" fmla="val 5932"/>
          </a:avLst>
        </a:prstGeom>
        <a:solidFill>
          <a:srgbClr val="CF391B"/>
        </a:soli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1">
              <a:shade val="25000"/>
              <a:satMod val="150000"/>
            </a:schemeClr>
          </a:contourClr>
        </a:sp3d>
      </dsp:spPr>
      <dsp:style>
        <a:lnRef idx="0">
          <a:schemeClr val="accent1"/>
        </a:lnRef>
        <a:fillRef idx="3">
          <a:schemeClr val="accent1"/>
        </a:fillRef>
        <a:effectRef idx="3">
          <a:schemeClr val="accent1"/>
        </a:effectRef>
        <a:fontRef idx="minor">
          <a:schemeClr val="lt1"/>
        </a:fontRef>
      </dsp:style>
    </dsp:sp>
    <dsp:sp modelId="{4F76B353-DB20-4998-9450-BE4D61433618}">
      <dsp:nvSpPr>
        <dsp:cNvPr id="0" name=""/>
        <dsp:cNvSpPr/>
      </dsp:nvSpPr>
      <dsp:spPr>
        <a:xfrm>
          <a:off x="252974" y="179604"/>
          <a:ext cx="4117846" cy="4117846"/>
        </a:xfrm>
        <a:prstGeom prst="circularArrow">
          <a:avLst>
            <a:gd name="adj1" fmla="val 5085"/>
            <a:gd name="adj2" fmla="val 327528"/>
            <a:gd name="adj3" fmla="val 8672472"/>
            <a:gd name="adj4" fmla="val 5400251"/>
            <a:gd name="adj5" fmla="val 5932"/>
          </a:avLst>
        </a:prstGeom>
        <a:solidFill>
          <a:srgbClr val="CF391B"/>
        </a:soli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4">
              <a:shade val="25000"/>
              <a:satMod val="150000"/>
            </a:schemeClr>
          </a:contourClr>
        </a:sp3d>
      </dsp:spPr>
      <dsp:style>
        <a:lnRef idx="0">
          <a:schemeClr val="accent4"/>
        </a:lnRef>
        <a:fillRef idx="3">
          <a:schemeClr val="accent4"/>
        </a:fillRef>
        <a:effectRef idx="3">
          <a:schemeClr val="accent4"/>
        </a:effectRef>
        <a:fontRef idx="minor">
          <a:schemeClr val="lt1"/>
        </a:fontRef>
      </dsp:style>
    </dsp:sp>
    <dsp:sp modelId="{EF5369E9-910F-4E6B-9E91-52154089FD5F}">
      <dsp:nvSpPr>
        <dsp:cNvPr id="0" name=""/>
        <dsp:cNvSpPr/>
      </dsp:nvSpPr>
      <dsp:spPr>
        <a:xfrm>
          <a:off x="207953" y="104674"/>
          <a:ext cx="4117846" cy="4117846"/>
        </a:xfrm>
        <a:prstGeom prst="circularArrow">
          <a:avLst>
            <a:gd name="adj1" fmla="val 5085"/>
            <a:gd name="adj2" fmla="val 327528"/>
            <a:gd name="adj3" fmla="val 12272472"/>
            <a:gd name="adj4" fmla="val 9000000"/>
            <a:gd name="adj5" fmla="val 5932"/>
          </a:avLst>
        </a:prstGeom>
        <a:solidFill>
          <a:srgbClr val="CF391B"/>
        </a:solidFill>
        <a:ln>
          <a:noFill/>
        </a:ln>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accent5">
              <a:shade val="25000"/>
              <a:satMod val="150000"/>
            </a:schemeClr>
          </a:contourClr>
        </a:sp3d>
      </dsp:spPr>
      <dsp:style>
        <a:lnRef idx="0">
          <a:schemeClr val="accent5"/>
        </a:lnRef>
        <a:fillRef idx="3">
          <a:schemeClr val="accent5"/>
        </a:fillRef>
        <a:effectRef idx="3">
          <a:schemeClr val="accent5"/>
        </a:effectRef>
        <a:fontRef idx="minor">
          <a:schemeClr val="lt1"/>
        </a:fontRef>
      </dsp:style>
    </dsp:sp>
    <dsp:sp modelId="{9BB1D4E2-1160-4E83-AF5D-AEBFDA7822E4}">
      <dsp:nvSpPr>
        <dsp:cNvPr id="0" name=""/>
        <dsp:cNvSpPr/>
      </dsp:nvSpPr>
      <dsp:spPr>
        <a:xfrm>
          <a:off x="252974" y="28674"/>
          <a:ext cx="4117846" cy="4117846"/>
        </a:xfrm>
        <a:prstGeom prst="circularArrow">
          <a:avLst>
            <a:gd name="adj1" fmla="val 5085"/>
            <a:gd name="adj2" fmla="val 327528"/>
            <a:gd name="adj3" fmla="val 15872221"/>
            <a:gd name="adj4" fmla="val 126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latin typeface="Arial" pitchFamily="34" charset="0"/>
              </a:rPr>
              <a:t>Microsoft Management Summit 2011</a:t>
            </a:r>
            <a:endParaRPr lang="en-US" dirty="0">
              <a:latin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Arial" pitchFamily="34" charset="0"/>
              </a:rPr>
              <a:pPr/>
              <a:t>5/17/2011</a:t>
            </a:fld>
            <a:endParaRPr lang="en-US" dirty="0">
              <a:latin typeface="Arial" pitchFamily="34" charset="0"/>
            </a:endParaRP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Arial" pitchFamily="34" charset="0"/>
              </a:rPr>
              <a:pPr/>
              <a:t>‹#›</a:t>
            </a:fld>
            <a:endParaRPr lang="en-US" dirty="0">
              <a:latin typeface="Arial" pitchFamily="34" charset="0"/>
            </a:endParaRPr>
          </a:p>
        </p:txBody>
      </p:sp>
      <p:sp>
        <p:nvSpPr>
          <p:cNvPr id="6" name="Footer Placeholder 5"/>
          <p:cNvSpPr>
            <a:spLocks noGrp="1"/>
          </p:cNvSpPr>
          <p:nvPr>
            <p:ph type="ftr" sz="quarter" idx="2"/>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Arial"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Arial" pitchFamily="34" charset="0"/>
              </a:rPr>
            </a:br>
            <a:r>
              <a:rPr lang="en-US" dirty="0" smtClean="0">
                <a:solidFill>
                  <a:srgbClr val="000000"/>
                </a:solidFill>
                <a:latin typeface="Arial"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r>
              <a:rPr lang="en-US" dirty="0" smtClean="0"/>
              <a:t>Microsoft Management Summit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7C3FBCD4-166E-446F-AF18-7D4A0CF9AEF6}" type="datetimeFigureOut">
              <a:rPr lang="en-US" smtClean="0"/>
              <a:pPr/>
              <a:t>5/17/2011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Arial"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Arial" pitchFamily="34" charset="0"/>
              </a:rPr>
            </a:br>
            <a:r>
              <a:rPr lang="en-US" dirty="0" smtClean="0">
                <a:solidFill>
                  <a:srgbClr val="000000"/>
                </a:solidFill>
                <a:latin typeface="Arial"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Arial"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Arial"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Arial"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Arial"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Arial"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Arial"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5/17/2011 12:46 PM</a:t>
            </a:fld>
            <a:endParaRPr lang="en-US" dirty="0">
              <a:solidFill>
                <a:prstClr val="black"/>
              </a:solidFill>
            </a:endParaRPr>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Arial"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Arial" pitchFamily="34" charset="0"/>
              </a:rPr>
            </a:br>
            <a:r>
              <a:rPr lang="en-US" sz="500" dirty="0" smtClean="0">
                <a:solidFill>
                  <a:srgbClr val="000000"/>
                </a:solidFill>
                <a:latin typeface="Arial" pitchFamily="34" charset="0"/>
              </a:rPr>
              <a:t>MICROSOFT MAKES NO WARRANTIES, EXPRESS, IMPLIED OR STATUTORY, AS TO THE INFORMATION IN THIS PRESENTATION.</a:t>
            </a:r>
          </a:p>
          <a:p>
            <a:endParaRPr lang="en-US" sz="500" dirty="0">
              <a:solidFill>
                <a:prstClr val="black"/>
              </a:solidFill>
              <a:latin typeface="Arial"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Microsoft Management Summit 2011</a:t>
            </a:r>
          </a:p>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12:46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11</a:t>
            </a:fld>
            <a:endParaRPr lang="en-US" dirty="0"/>
          </a:p>
        </p:txBody>
      </p:sp>
      <p:sp>
        <p:nvSpPr>
          <p:cNvPr id="8"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Arial"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Arial" pitchFamily="34" charset="0"/>
              </a:rPr>
            </a:br>
            <a:r>
              <a:rPr lang="en-US" dirty="0" smtClean="0">
                <a:solidFill>
                  <a:srgbClr val="000000"/>
                </a:solidFill>
                <a:latin typeface="Arial" pitchFamily="34" charset="0"/>
              </a:rPr>
              <a:t>MICROSOFT MAKES NO WARRANTIES, EXPRESS, IMPLIED OR STATUTORY, AS TO THE INFORMATION IN THIS PRESENTATION.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F146BBB-AD96-4A18-B75B-9E642890ABA7}" type="slidenum">
              <a:rPr lang="en-US" smtClean="0"/>
              <a:pPr/>
              <a:t>13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F146BBB-AD96-4A18-B75B-9E642890ABA7}" type="slidenum">
              <a:rPr lang="en-US" smtClean="0"/>
              <a:pPr/>
              <a:t>14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F146BBB-AD96-4A18-B75B-9E642890ABA7}" type="slidenum">
              <a:rPr lang="en-US" smtClean="0"/>
              <a:pPr/>
              <a:t>15</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F146BBB-AD96-4A18-B75B-9E642890ABA7}" type="slidenum">
              <a:rPr lang="en-US" smtClean="0"/>
              <a:pPr/>
              <a:t>16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F146BBB-AD96-4A18-B75B-9E642890ABA7}" type="slidenum">
              <a:rPr lang="en-US" smtClean="0"/>
              <a:pPr/>
              <a:t>17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Microsoft Management Summit 2011</a:t>
            </a:r>
          </a:p>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12:46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18</a:t>
            </a:fld>
            <a:endParaRPr lang="en-US" dirty="0"/>
          </a:p>
        </p:txBody>
      </p:sp>
      <p:sp>
        <p:nvSpPr>
          <p:cNvPr id="8"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Arial"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Arial" pitchFamily="34" charset="0"/>
              </a:rPr>
            </a:br>
            <a:r>
              <a:rPr lang="en-US" dirty="0" smtClean="0">
                <a:solidFill>
                  <a:srgbClr val="000000"/>
                </a:solidFill>
                <a:latin typeface="Arial" pitchFamily="34" charset="0"/>
              </a:rPr>
              <a:t>MICROSOFT MAKES NO WARRANTIES, EXPRESS, IMPLIED OR STATUTORY, AS TO THE INFORMATION IN THIS PRESENTATION.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5" name="Date Placeholder 4"/>
          <p:cNvSpPr>
            <a:spLocks noGrp="1"/>
          </p:cNvSpPr>
          <p:nvPr>
            <p:ph type="dt" idx="11"/>
          </p:nvPr>
        </p:nvSpPr>
        <p:spPr/>
        <p:txBody>
          <a:bodyPr/>
          <a:lstStyle/>
          <a:p>
            <a:fld id="{81331B57-0BE5-4F82-AA58-76F53EFF3ADA}" type="datetime8">
              <a:rPr lang="en-US" smtClean="0"/>
              <a:pPr/>
              <a:t>5/17/2011 12:46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19</a:t>
            </a:fld>
            <a:endParaRPr lang="en-US" dirty="0"/>
          </a:p>
        </p:txBody>
      </p:sp>
      <p:sp>
        <p:nvSpPr>
          <p:cNvPr id="8"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p:txBody>
      </p:sp>
      <p:sp>
        <p:nvSpPr>
          <p:cNvPr id="9" name="Header Placeholder 3"/>
          <p:cNvSpPr>
            <a:spLocks noGrp="1"/>
          </p:cNvSpPr>
          <p:nvPr>
            <p:ph type="hdr" sz="quarter" idx="10"/>
          </p:nvPr>
        </p:nvSpPr>
        <p:spPr/>
        <p:txBody>
          <a:bodyPr/>
          <a:lstStyle/>
          <a:p>
            <a:r>
              <a:rPr lang="en-US" dirty="0"/>
              <a:t>Microsoft Management Summit 2011</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2454691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23</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5/17/2011 12:46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ftr" sz="quarter" idx="4"/>
          </p:nvPr>
        </p:nvSpPr>
        <p:spPr>
          <a:xfrm>
            <a:off x="2" y="8684926"/>
            <a:ext cx="2972421" cy="457513"/>
          </a:xfrm>
          <a:prstGeom prst="rect">
            <a:avLst/>
          </a:prstGeom>
          <a:noFill/>
        </p:spPr>
        <p:txBody>
          <a:bodyPr lIns="89931" tIns="44966" rIns="89931" bIns="44966"/>
          <a:lstStyle>
            <a:lvl1pPr defTabSz="914925" eaLnBrk="0" hangingPunct="0">
              <a:defRPr sz="2000">
                <a:solidFill>
                  <a:schemeClr val="tx1"/>
                </a:solidFill>
                <a:latin typeface="Arial" charset="0"/>
              </a:defRPr>
            </a:lvl1pPr>
            <a:lvl2pPr marL="730691" indent="-281035" defTabSz="914925" eaLnBrk="0" hangingPunct="0">
              <a:defRPr sz="2000">
                <a:solidFill>
                  <a:schemeClr val="tx1"/>
                </a:solidFill>
                <a:latin typeface="Arial" charset="0"/>
              </a:defRPr>
            </a:lvl2pPr>
            <a:lvl3pPr marL="1124141" indent="-224828" defTabSz="914925" eaLnBrk="0" hangingPunct="0">
              <a:defRPr sz="2000">
                <a:solidFill>
                  <a:schemeClr val="tx1"/>
                </a:solidFill>
                <a:latin typeface="Arial" charset="0"/>
              </a:defRPr>
            </a:lvl3pPr>
            <a:lvl4pPr marL="1573797" indent="-224828" defTabSz="914925" eaLnBrk="0" hangingPunct="0">
              <a:defRPr sz="2000">
                <a:solidFill>
                  <a:schemeClr val="tx1"/>
                </a:solidFill>
                <a:latin typeface="Arial" charset="0"/>
              </a:defRPr>
            </a:lvl4pPr>
            <a:lvl5pPr marL="2023453" indent="-224828" defTabSz="914925" eaLnBrk="0" hangingPunct="0">
              <a:defRPr sz="2000">
                <a:solidFill>
                  <a:schemeClr val="tx1"/>
                </a:solidFill>
                <a:latin typeface="Arial" charset="0"/>
              </a:defRPr>
            </a:lvl5pPr>
            <a:lvl6pPr marL="2473109" indent="-224828" algn="ctr" defTabSz="914925" eaLnBrk="0" fontAlgn="base" hangingPunct="0">
              <a:lnSpc>
                <a:spcPts val="2557"/>
              </a:lnSpc>
              <a:spcBef>
                <a:spcPct val="0"/>
              </a:spcBef>
              <a:spcAft>
                <a:spcPct val="0"/>
              </a:spcAft>
              <a:buClr>
                <a:schemeClr val="tx1"/>
              </a:buClr>
              <a:defRPr sz="2000">
                <a:solidFill>
                  <a:schemeClr val="tx1"/>
                </a:solidFill>
                <a:latin typeface="Arial" charset="0"/>
              </a:defRPr>
            </a:lvl6pPr>
            <a:lvl7pPr marL="2922765" indent="-224828" algn="ctr" defTabSz="914925" eaLnBrk="0" fontAlgn="base" hangingPunct="0">
              <a:lnSpc>
                <a:spcPts val="2557"/>
              </a:lnSpc>
              <a:spcBef>
                <a:spcPct val="0"/>
              </a:spcBef>
              <a:spcAft>
                <a:spcPct val="0"/>
              </a:spcAft>
              <a:buClr>
                <a:schemeClr val="tx1"/>
              </a:buClr>
              <a:defRPr sz="2000">
                <a:solidFill>
                  <a:schemeClr val="tx1"/>
                </a:solidFill>
                <a:latin typeface="Arial" charset="0"/>
              </a:defRPr>
            </a:lvl7pPr>
            <a:lvl8pPr marL="3372422" indent="-224828" algn="ctr" defTabSz="914925" eaLnBrk="0" fontAlgn="base" hangingPunct="0">
              <a:lnSpc>
                <a:spcPts val="2557"/>
              </a:lnSpc>
              <a:spcBef>
                <a:spcPct val="0"/>
              </a:spcBef>
              <a:spcAft>
                <a:spcPct val="0"/>
              </a:spcAft>
              <a:buClr>
                <a:schemeClr val="tx1"/>
              </a:buClr>
              <a:defRPr sz="2000">
                <a:solidFill>
                  <a:schemeClr val="tx1"/>
                </a:solidFill>
                <a:latin typeface="Arial" charset="0"/>
              </a:defRPr>
            </a:lvl8pPr>
            <a:lvl9pPr marL="3822078" indent="-224828" algn="ctr" defTabSz="914925" eaLnBrk="0" fontAlgn="base" hangingPunct="0">
              <a:lnSpc>
                <a:spcPts val="2557"/>
              </a:lnSpc>
              <a:spcBef>
                <a:spcPct val="0"/>
              </a:spcBef>
              <a:spcAft>
                <a:spcPct val="0"/>
              </a:spcAft>
              <a:buClr>
                <a:schemeClr val="tx1"/>
              </a:buClr>
              <a:defRPr sz="2000">
                <a:solidFill>
                  <a:schemeClr val="tx1"/>
                </a:solidFill>
                <a:latin typeface="Arial" charset="0"/>
              </a:defRPr>
            </a:lvl9pPr>
          </a:lstStyle>
          <a:p>
            <a:pPr eaLnBrk="1" hangingPunct="1"/>
            <a:r>
              <a:rPr lang="en-US" sz="1200"/>
              <a:t>COMPANY CONFIDENTIAL</a:t>
            </a:r>
          </a:p>
        </p:txBody>
      </p:sp>
      <p:sp>
        <p:nvSpPr>
          <p:cNvPr id="34819" name="Rectangle 7"/>
          <p:cNvSpPr txBox="1">
            <a:spLocks noGrp="1" noChangeArrowheads="1"/>
          </p:cNvSpPr>
          <p:nvPr/>
        </p:nvSpPr>
        <p:spPr bwMode="auto">
          <a:xfrm>
            <a:off x="3884026" y="8686489"/>
            <a:ext cx="2973974"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60" tIns="46131" rIns="92260" bIns="46131" anchor="b"/>
          <a:lstStyle>
            <a:lvl1pPr defTabSz="930275" eaLnBrk="0" hangingPunct="0">
              <a:defRPr sz="2000">
                <a:solidFill>
                  <a:schemeClr val="tx1"/>
                </a:solidFill>
                <a:latin typeface="Arial" charset="0"/>
              </a:defRPr>
            </a:lvl1pPr>
            <a:lvl2pPr marL="742950" indent="-285750" defTabSz="930275" eaLnBrk="0" hangingPunct="0">
              <a:defRPr sz="2000">
                <a:solidFill>
                  <a:schemeClr val="tx1"/>
                </a:solidFill>
                <a:latin typeface="Arial" charset="0"/>
              </a:defRPr>
            </a:lvl2pPr>
            <a:lvl3pPr marL="1143000" indent="-228600" defTabSz="930275" eaLnBrk="0" hangingPunct="0">
              <a:defRPr sz="2000">
                <a:solidFill>
                  <a:schemeClr val="tx1"/>
                </a:solidFill>
                <a:latin typeface="Arial" charset="0"/>
              </a:defRPr>
            </a:lvl3pPr>
            <a:lvl4pPr marL="1600200" indent="-228600" defTabSz="930275" eaLnBrk="0" hangingPunct="0">
              <a:defRPr sz="2000">
                <a:solidFill>
                  <a:schemeClr val="tx1"/>
                </a:solidFill>
                <a:latin typeface="Arial" charset="0"/>
              </a:defRPr>
            </a:lvl4pPr>
            <a:lvl5pPr marL="2057400" indent="-228600" defTabSz="930275" eaLnBrk="0" hangingPunct="0">
              <a:defRPr sz="2000">
                <a:solidFill>
                  <a:schemeClr val="tx1"/>
                </a:solidFill>
                <a:latin typeface="Arial" charset="0"/>
              </a:defRPr>
            </a:lvl5pPr>
            <a:lvl6pPr marL="2514600" indent="-228600" algn="ctr" defTabSz="930275" eaLnBrk="0" fontAlgn="base" hangingPunct="0">
              <a:lnSpc>
                <a:spcPts val="2600"/>
              </a:lnSpc>
              <a:spcBef>
                <a:spcPct val="0"/>
              </a:spcBef>
              <a:spcAft>
                <a:spcPct val="0"/>
              </a:spcAft>
              <a:buClr>
                <a:schemeClr val="tx1"/>
              </a:buClr>
              <a:defRPr sz="2000">
                <a:solidFill>
                  <a:schemeClr val="tx1"/>
                </a:solidFill>
                <a:latin typeface="Arial" charset="0"/>
              </a:defRPr>
            </a:lvl6pPr>
            <a:lvl7pPr marL="2971800" indent="-228600" algn="ctr" defTabSz="930275" eaLnBrk="0" fontAlgn="base" hangingPunct="0">
              <a:lnSpc>
                <a:spcPts val="2600"/>
              </a:lnSpc>
              <a:spcBef>
                <a:spcPct val="0"/>
              </a:spcBef>
              <a:spcAft>
                <a:spcPct val="0"/>
              </a:spcAft>
              <a:buClr>
                <a:schemeClr val="tx1"/>
              </a:buClr>
              <a:defRPr sz="2000">
                <a:solidFill>
                  <a:schemeClr val="tx1"/>
                </a:solidFill>
                <a:latin typeface="Arial" charset="0"/>
              </a:defRPr>
            </a:lvl7pPr>
            <a:lvl8pPr marL="3429000" indent="-228600" algn="ctr" defTabSz="930275" eaLnBrk="0" fontAlgn="base" hangingPunct="0">
              <a:lnSpc>
                <a:spcPts val="2600"/>
              </a:lnSpc>
              <a:spcBef>
                <a:spcPct val="0"/>
              </a:spcBef>
              <a:spcAft>
                <a:spcPct val="0"/>
              </a:spcAft>
              <a:buClr>
                <a:schemeClr val="tx1"/>
              </a:buClr>
              <a:defRPr sz="2000">
                <a:solidFill>
                  <a:schemeClr val="tx1"/>
                </a:solidFill>
                <a:latin typeface="Arial" charset="0"/>
              </a:defRPr>
            </a:lvl8pPr>
            <a:lvl9pPr marL="3886200" indent="-228600" algn="ctr" defTabSz="930275" eaLnBrk="0" fontAlgn="base" hangingPunct="0">
              <a:lnSpc>
                <a:spcPts val="2600"/>
              </a:lnSpc>
              <a:spcBef>
                <a:spcPct val="0"/>
              </a:spcBef>
              <a:spcAft>
                <a:spcPct val="0"/>
              </a:spcAft>
              <a:buClr>
                <a:schemeClr val="tx1"/>
              </a:buClr>
              <a:defRPr sz="2000">
                <a:solidFill>
                  <a:schemeClr val="tx1"/>
                </a:solidFill>
                <a:latin typeface="Arial" charset="0"/>
              </a:defRPr>
            </a:lvl9pPr>
          </a:lstStyle>
          <a:p>
            <a:pPr algn="r" eaLnBrk="1" hangingPunct="1">
              <a:lnSpc>
                <a:spcPct val="100000"/>
              </a:lnSpc>
              <a:buClrTx/>
            </a:pPr>
            <a:fld id="{1004D6CE-6625-48B5-832F-4E43DB75ED49}" type="slidenum">
              <a:rPr lang="en-US" sz="1200">
                <a:latin typeface="Arial" pitchFamily="34" charset="0"/>
              </a:rPr>
              <a:pPr algn="r" eaLnBrk="1" hangingPunct="1">
                <a:lnSpc>
                  <a:spcPct val="100000"/>
                </a:lnSpc>
                <a:buClrTx/>
              </a:pPr>
              <a:t>2</a:t>
            </a:fld>
            <a:endParaRPr lang="en-US" sz="1200" dirty="0">
              <a:latin typeface="Arial" pitchFamily="34" charset="0"/>
            </a:endParaRPr>
          </a:p>
        </p:txBody>
      </p:sp>
      <p:sp>
        <p:nvSpPr>
          <p:cNvPr id="34820" name="Rectangle 2"/>
          <p:cNvSpPr>
            <a:spLocks noGrp="1" noRot="1" noChangeAspect="1" noChangeArrowheads="1" noTextEdit="1"/>
          </p:cNvSpPr>
          <p:nvPr>
            <p:ph type="sldImg"/>
          </p:nvPr>
        </p:nvSpPr>
        <p:spPr>
          <a:ln/>
        </p:spPr>
      </p:sp>
      <p:sp>
        <p:nvSpPr>
          <p:cNvPr id="34821" name="Rectangle 3"/>
          <p:cNvSpPr>
            <a:spLocks noGrp="1" noChangeArrowheads="1"/>
          </p:cNvSpPr>
          <p:nvPr>
            <p:ph type="body" idx="1"/>
          </p:nvPr>
        </p:nvSpPr>
        <p:spPr>
          <a:xfrm>
            <a:off x="0" y="4180071"/>
            <a:ext cx="6858000" cy="4114487"/>
          </a:xfrm>
          <a:noFill/>
        </p:spPr>
        <p:txBody>
          <a:bodyPr/>
          <a:lstStyle/>
          <a:p>
            <a:pPr eaLnBrk="1" hangingPunct="1">
              <a:spcBef>
                <a:spcPct val="0"/>
              </a:spcBef>
            </a:pPr>
            <a:endParaRPr lang="en-US" sz="10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24</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5/17/2011 12:46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25</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5/17/2011 12:46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26</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5/17/2011 12:46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5/17/2011 12:46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Arial"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Arial"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Arial" pitchFamily="34" charset="0"/>
              </a:rPr>
            </a:br>
            <a:r>
              <a:rPr lang="en-US" dirty="0" smtClean="0">
                <a:solidFill>
                  <a:srgbClr val="000000"/>
                </a:solidFill>
                <a:latin typeface="Arial" pitchFamily="34" charset="0"/>
              </a:rPr>
              <a:t>MICROSOFT MAKES NO WARRANTIES, EXPRESS, IMPLIED OR STATUTORY, AS TO THE INFORMATION IN THIS PRESENTATION.</a:t>
            </a:r>
          </a:p>
          <a:p>
            <a:endParaRPr lang="en-US" dirty="0">
              <a:latin typeface="Arial"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27</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153231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ftr" sz="quarter" idx="4"/>
          </p:nvPr>
        </p:nvSpPr>
        <p:spPr>
          <a:xfrm>
            <a:off x="2" y="8684926"/>
            <a:ext cx="2972421" cy="457513"/>
          </a:xfrm>
          <a:prstGeom prst="rect">
            <a:avLst/>
          </a:prstGeom>
          <a:noFill/>
        </p:spPr>
        <p:txBody>
          <a:bodyPr lIns="89931" tIns="44966" rIns="89931" bIns="44966"/>
          <a:lstStyle>
            <a:lvl1pPr defTabSz="914925" eaLnBrk="0" hangingPunct="0">
              <a:defRPr sz="2000">
                <a:solidFill>
                  <a:schemeClr val="tx1"/>
                </a:solidFill>
                <a:latin typeface="Arial" charset="0"/>
              </a:defRPr>
            </a:lvl1pPr>
            <a:lvl2pPr marL="730691" indent="-281035" defTabSz="914925" eaLnBrk="0" hangingPunct="0">
              <a:defRPr sz="2000">
                <a:solidFill>
                  <a:schemeClr val="tx1"/>
                </a:solidFill>
                <a:latin typeface="Arial" charset="0"/>
              </a:defRPr>
            </a:lvl2pPr>
            <a:lvl3pPr marL="1124141" indent="-224828" defTabSz="914925" eaLnBrk="0" hangingPunct="0">
              <a:defRPr sz="2000">
                <a:solidFill>
                  <a:schemeClr val="tx1"/>
                </a:solidFill>
                <a:latin typeface="Arial" charset="0"/>
              </a:defRPr>
            </a:lvl3pPr>
            <a:lvl4pPr marL="1573797" indent="-224828" defTabSz="914925" eaLnBrk="0" hangingPunct="0">
              <a:defRPr sz="2000">
                <a:solidFill>
                  <a:schemeClr val="tx1"/>
                </a:solidFill>
                <a:latin typeface="Arial" charset="0"/>
              </a:defRPr>
            </a:lvl4pPr>
            <a:lvl5pPr marL="2023453" indent="-224828" defTabSz="914925" eaLnBrk="0" hangingPunct="0">
              <a:defRPr sz="2000">
                <a:solidFill>
                  <a:schemeClr val="tx1"/>
                </a:solidFill>
                <a:latin typeface="Arial" charset="0"/>
              </a:defRPr>
            </a:lvl5pPr>
            <a:lvl6pPr marL="2473109" indent="-224828" algn="ctr" defTabSz="914925" eaLnBrk="0" fontAlgn="base" hangingPunct="0">
              <a:lnSpc>
                <a:spcPts val="2557"/>
              </a:lnSpc>
              <a:spcBef>
                <a:spcPct val="0"/>
              </a:spcBef>
              <a:spcAft>
                <a:spcPct val="0"/>
              </a:spcAft>
              <a:buClr>
                <a:schemeClr val="tx1"/>
              </a:buClr>
              <a:defRPr sz="2000">
                <a:solidFill>
                  <a:schemeClr val="tx1"/>
                </a:solidFill>
                <a:latin typeface="Arial" charset="0"/>
              </a:defRPr>
            </a:lvl6pPr>
            <a:lvl7pPr marL="2922765" indent="-224828" algn="ctr" defTabSz="914925" eaLnBrk="0" fontAlgn="base" hangingPunct="0">
              <a:lnSpc>
                <a:spcPts val="2557"/>
              </a:lnSpc>
              <a:spcBef>
                <a:spcPct val="0"/>
              </a:spcBef>
              <a:spcAft>
                <a:spcPct val="0"/>
              </a:spcAft>
              <a:buClr>
                <a:schemeClr val="tx1"/>
              </a:buClr>
              <a:defRPr sz="2000">
                <a:solidFill>
                  <a:schemeClr val="tx1"/>
                </a:solidFill>
                <a:latin typeface="Arial" charset="0"/>
              </a:defRPr>
            </a:lvl7pPr>
            <a:lvl8pPr marL="3372422" indent="-224828" algn="ctr" defTabSz="914925" eaLnBrk="0" fontAlgn="base" hangingPunct="0">
              <a:lnSpc>
                <a:spcPts val="2557"/>
              </a:lnSpc>
              <a:spcBef>
                <a:spcPct val="0"/>
              </a:spcBef>
              <a:spcAft>
                <a:spcPct val="0"/>
              </a:spcAft>
              <a:buClr>
                <a:schemeClr val="tx1"/>
              </a:buClr>
              <a:defRPr sz="2000">
                <a:solidFill>
                  <a:schemeClr val="tx1"/>
                </a:solidFill>
                <a:latin typeface="Arial" charset="0"/>
              </a:defRPr>
            </a:lvl8pPr>
            <a:lvl9pPr marL="3822078" indent="-224828" algn="ctr" defTabSz="914925" eaLnBrk="0" fontAlgn="base" hangingPunct="0">
              <a:lnSpc>
                <a:spcPts val="2557"/>
              </a:lnSpc>
              <a:spcBef>
                <a:spcPct val="0"/>
              </a:spcBef>
              <a:spcAft>
                <a:spcPct val="0"/>
              </a:spcAft>
              <a:buClr>
                <a:schemeClr val="tx1"/>
              </a:buClr>
              <a:defRPr sz="2000">
                <a:solidFill>
                  <a:schemeClr val="tx1"/>
                </a:solidFill>
                <a:latin typeface="Arial" charset="0"/>
              </a:defRPr>
            </a:lvl9pPr>
          </a:lstStyle>
          <a:p>
            <a:pPr eaLnBrk="1" hangingPunct="1"/>
            <a:r>
              <a:rPr lang="en-US" sz="1200"/>
              <a:t>COMPANY CONFIDENTIAL</a:t>
            </a:r>
          </a:p>
        </p:txBody>
      </p:sp>
      <p:sp>
        <p:nvSpPr>
          <p:cNvPr id="34819" name="Rectangle 7"/>
          <p:cNvSpPr txBox="1">
            <a:spLocks noGrp="1" noChangeArrowheads="1"/>
          </p:cNvSpPr>
          <p:nvPr/>
        </p:nvSpPr>
        <p:spPr bwMode="auto">
          <a:xfrm>
            <a:off x="3884026" y="8686489"/>
            <a:ext cx="2973974"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60" tIns="46131" rIns="92260" bIns="46131" anchor="b"/>
          <a:lstStyle>
            <a:lvl1pPr defTabSz="930275" eaLnBrk="0" hangingPunct="0">
              <a:defRPr sz="2000">
                <a:solidFill>
                  <a:schemeClr val="tx1"/>
                </a:solidFill>
                <a:latin typeface="Arial" charset="0"/>
              </a:defRPr>
            </a:lvl1pPr>
            <a:lvl2pPr marL="742950" indent="-285750" defTabSz="930275" eaLnBrk="0" hangingPunct="0">
              <a:defRPr sz="2000">
                <a:solidFill>
                  <a:schemeClr val="tx1"/>
                </a:solidFill>
                <a:latin typeface="Arial" charset="0"/>
              </a:defRPr>
            </a:lvl2pPr>
            <a:lvl3pPr marL="1143000" indent="-228600" defTabSz="930275" eaLnBrk="0" hangingPunct="0">
              <a:defRPr sz="2000">
                <a:solidFill>
                  <a:schemeClr val="tx1"/>
                </a:solidFill>
                <a:latin typeface="Arial" charset="0"/>
              </a:defRPr>
            </a:lvl3pPr>
            <a:lvl4pPr marL="1600200" indent="-228600" defTabSz="930275" eaLnBrk="0" hangingPunct="0">
              <a:defRPr sz="2000">
                <a:solidFill>
                  <a:schemeClr val="tx1"/>
                </a:solidFill>
                <a:latin typeface="Arial" charset="0"/>
              </a:defRPr>
            </a:lvl4pPr>
            <a:lvl5pPr marL="2057400" indent="-228600" defTabSz="930275" eaLnBrk="0" hangingPunct="0">
              <a:defRPr sz="2000">
                <a:solidFill>
                  <a:schemeClr val="tx1"/>
                </a:solidFill>
                <a:latin typeface="Arial" charset="0"/>
              </a:defRPr>
            </a:lvl5pPr>
            <a:lvl6pPr marL="2514600" indent="-228600" algn="ctr" defTabSz="930275" eaLnBrk="0" fontAlgn="base" hangingPunct="0">
              <a:lnSpc>
                <a:spcPts val="2600"/>
              </a:lnSpc>
              <a:spcBef>
                <a:spcPct val="0"/>
              </a:spcBef>
              <a:spcAft>
                <a:spcPct val="0"/>
              </a:spcAft>
              <a:buClr>
                <a:schemeClr val="tx1"/>
              </a:buClr>
              <a:defRPr sz="2000">
                <a:solidFill>
                  <a:schemeClr val="tx1"/>
                </a:solidFill>
                <a:latin typeface="Arial" charset="0"/>
              </a:defRPr>
            </a:lvl6pPr>
            <a:lvl7pPr marL="2971800" indent="-228600" algn="ctr" defTabSz="930275" eaLnBrk="0" fontAlgn="base" hangingPunct="0">
              <a:lnSpc>
                <a:spcPts val="2600"/>
              </a:lnSpc>
              <a:spcBef>
                <a:spcPct val="0"/>
              </a:spcBef>
              <a:spcAft>
                <a:spcPct val="0"/>
              </a:spcAft>
              <a:buClr>
                <a:schemeClr val="tx1"/>
              </a:buClr>
              <a:defRPr sz="2000">
                <a:solidFill>
                  <a:schemeClr val="tx1"/>
                </a:solidFill>
                <a:latin typeface="Arial" charset="0"/>
              </a:defRPr>
            </a:lvl7pPr>
            <a:lvl8pPr marL="3429000" indent="-228600" algn="ctr" defTabSz="930275" eaLnBrk="0" fontAlgn="base" hangingPunct="0">
              <a:lnSpc>
                <a:spcPts val="2600"/>
              </a:lnSpc>
              <a:spcBef>
                <a:spcPct val="0"/>
              </a:spcBef>
              <a:spcAft>
                <a:spcPct val="0"/>
              </a:spcAft>
              <a:buClr>
                <a:schemeClr val="tx1"/>
              </a:buClr>
              <a:defRPr sz="2000">
                <a:solidFill>
                  <a:schemeClr val="tx1"/>
                </a:solidFill>
                <a:latin typeface="Arial" charset="0"/>
              </a:defRPr>
            </a:lvl8pPr>
            <a:lvl9pPr marL="3886200" indent="-228600" algn="ctr" defTabSz="930275" eaLnBrk="0" fontAlgn="base" hangingPunct="0">
              <a:lnSpc>
                <a:spcPts val="2600"/>
              </a:lnSpc>
              <a:spcBef>
                <a:spcPct val="0"/>
              </a:spcBef>
              <a:spcAft>
                <a:spcPct val="0"/>
              </a:spcAft>
              <a:buClr>
                <a:schemeClr val="tx1"/>
              </a:buClr>
              <a:defRPr sz="2000">
                <a:solidFill>
                  <a:schemeClr val="tx1"/>
                </a:solidFill>
                <a:latin typeface="Arial" charset="0"/>
              </a:defRPr>
            </a:lvl9pPr>
          </a:lstStyle>
          <a:p>
            <a:pPr algn="r" eaLnBrk="1" hangingPunct="1">
              <a:lnSpc>
                <a:spcPct val="100000"/>
              </a:lnSpc>
              <a:buClrTx/>
            </a:pPr>
            <a:fld id="{1004D6CE-6625-48B5-832F-4E43DB75ED49}" type="slidenum">
              <a:rPr lang="en-US" sz="1200">
                <a:latin typeface="Arial" pitchFamily="34" charset="0"/>
              </a:rPr>
              <a:pPr algn="r" eaLnBrk="1" hangingPunct="1">
                <a:lnSpc>
                  <a:spcPct val="100000"/>
                </a:lnSpc>
                <a:buClrTx/>
              </a:pPr>
              <a:t>3</a:t>
            </a:fld>
            <a:endParaRPr lang="en-US" sz="1200" dirty="0">
              <a:latin typeface="Arial" pitchFamily="34" charset="0"/>
            </a:endParaRPr>
          </a:p>
        </p:txBody>
      </p:sp>
      <p:sp>
        <p:nvSpPr>
          <p:cNvPr id="34820" name="Rectangle 2"/>
          <p:cNvSpPr>
            <a:spLocks noGrp="1" noRot="1" noChangeAspect="1" noChangeArrowheads="1" noTextEdit="1"/>
          </p:cNvSpPr>
          <p:nvPr>
            <p:ph type="sldImg"/>
          </p:nvPr>
        </p:nvSpPr>
        <p:spPr>
          <a:ln/>
        </p:spPr>
      </p:sp>
      <p:sp>
        <p:nvSpPr>
          <p:cNvPr id="34821" name="Rectangle 3"/>
          <p:cNvSpPr>
            <a:spLocks noGrp="1" noChangeArrowheads="1"/>
          </p:cNvSpPr>
          <p:nvPr>
            <p:ph type="body" idx="1"/>
          </p:nvPr>
        </p:nvSpPr>
        <p:spPr>
          <a:xfrm>
            <a:off x="0" y="4180071"/>
            <a:ext cx="6858000" cy="4114487"/>
          </a:xfrm>
          <a:noFill/>
        </p:spPr>
        <p:txBody>
          <a:bodyPr/>
          <a:lstStyle/>
          <a:p>
            <a:pPr eaLnBrk="1" hangingPunct="1">
              <a:spcBef>
                <a:spcPct val="0"/>
              </a:spcBef>
            </a:pPr>
            <a:endParaRPr lang="en-US"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ftr" sz="quarter" idx="4"/>
          </p:nvPr>
        </p:nvSpPr>
        <p:spPr>
          <a:xfrm>
            <a:off x="2" y="8684926"/>
            <a:ext cx="2972421" cy="457513"/>
          </a:xfrm>
          <a:prstGeom prst="rect">
            <a:avLst/>
          </a:prstGeom>
          <a:noFill/>
        </p:spPr>
        <p:txBody>
          <a:bodyPr lIns="89931" tIns="44966" rIns="89931" bIns="44966"/>
          <a:lstStyle>
            <a:lvl1pPr defTabSz="914925" eaLnBrk="0" hangingPunct="0">
              <a:defRPr sz="2000">
                <a:solidFill>
                  <a:schemeClr val="tx1"/>
                </a:solidFill>
                <a:latin typeface="Arial" charset="0"/>
              </a:defRPr>
            </a:lvl1pPr>
            <a:lvl2pPr marL="730691" indent="-281035" defTabSz="914925" eaLnBrk="0" hangingPunct="0">
              <a:defRPr sz="2000">
                <a:solidFill>
                  <a:schemeClr val="tx1"/>
                </a:solidFill>
                <a:latin typeface="Arial" charset="0"/>
              </a:defRPr>
            </a:lvl2pPr>
            <a:lvl3pPr marL="1124141" indent="-224828" defTabSz="914925" eaLnBrk="0" hangingPunct="0">
              <a:defRPr sz="2000">
                <a:solidFill>
                  <a:schemeClr val="tx1"/>
                </a:solidFill>
                <a:latin typeface="Arial" charset="0"/>
              </a:defRPr>
            </a:lvl3pPr>
            <a:lvl4pPr marL="1573797" indent="-224828" defTabSz="914925" eaLnBrk="0" hangingPunct="0">
              <a:defRPr sz="2000">
                <a:solidFill>
                  <a:schemeClr val="tx1"/>
                </a:solidFill>
                <a:latin typeface="Arial" charset="0"/>
              </a:defRPr>
            </a:lvl4pPr>
            <a:lvl5pPr marL="2023453" indent="-224828" defTabSz="914925" eaLnBrk="0" hangingPunct="0">
              <a:defRPr sz="2000">
                <a:solidFill>
                  <a:schemeClr val="tx1"/>
                </a:solidFill>
                <a:latin typeface="Arial" charset="0"/>
              </a:defRPr>
            </a:lvl5pPr>
            <a:lvl6pPr marL="2473109" indent="-224828" algn="ctr" defTabSz="914925" eaLnBrk="0" fontAlgn="base" hangingPunct="0">
              <a:lnSpc>
                <a:spcPts val="2557"/>
              </a:lnSpc>
              <a:spcBef>
                <a:spcPct val="0"/>
              </a:spcBef>
              <a:spcAft>
                <a:spcPct val="0"/>
              </a:spcAft>
              <a:buClr>
                <a:schemeClr val="tx1"/>
              </a:buClr>
              <a:defRPr sz="2000">
                <a:solidFill>
                  <a:schemeClr val="tx1"/>
                </a:solidFill>
                <a:latin typeface="Arial" charset="0"/>
              </a:defRPr>
            </a:lvl6pPr>
            <a:lvl7pPr marL="2922765" indent="-224828" algn="ctr" defTabSz="914925" eaLnBrk="0" fontAlgn="base" hangingPunct="0">
              <a:lnSpc>
                <a:spcPts val="2557"/>
              </a:lnSpc>
              <a:spcBef>
                <a:spcPct val="0"/>
              </a:spcBef>
              <a:spcAft>
                <a:spcPct val="0"/>
              </a:spcAft>
              <a:buClr>
                <a:schemeClr val="tx1"/>
              </a:buClr>
              <a:defRPr sz="2000">
                <a:solidFill>
                  <a:schemeClr val="tx1"/>
                </a:solidFill>
                <a:latin typeface="Arial" charset="0"/>
              </a:defRPr>
            </a:lvl7pPr>
            <a:lvl8pPr marL="3372422" indent="-224828" algn="ctr" defTabSz="914925" eaLnBrk="0" fontAlgn="base" hangingPunct="0">
              <a:lnSpc>
                <a:spcPts val="2557"/>
              </a:lnSpc>
              <a:spcBef>
                <a:spcPct val="0"/>
              </a:spcBef>
              <a:spcAft>
                <a:spcPct val="0"/>
              </a:spcAft>
              <a:buClr>
                <a:schemeClr val="tx1"/>
              </a:buClr>
              <a:defRPr sz="2000">
                <a:solidFill>
                  <a:schemeClr val="tx1"/>
                </a:solidFill>
                <a:latin typeface="Arial" charset="0"/>
              </a:defRPr>
            </a:lvl8pPr>
            <a:lvl9pPr marL="3822078" indent="-224828" algn="ctr" defTabSz="914925" eaLnBrk="0" fontAlgn="base" hangingPunct="0">
              <a:lnSpc>
                <a:spcPts val="2557"/>
              </a:lnSpc>
              <a:spcBef>
                <a:spcPct val="0"/>
              </a:spcBef>
              <a:spcAft>
                <a:spcPct val="0"/>
              </a:spcAft>
              <a:buClr>
                <a:schemeClr val="tx1"/>
              </a:buClr>
              <a:defRPr sz="2000">
                <a:solidFill>
                  <a:schemeClr val="tx1"/>
                </a:solidFill>
                <a:latin typeface="Arial" charset="0"/>
              </a:defRPr>
            </a:lvl9pPr>
          </a:lstStyle>
          <a:p>
            <a:pPr eaLnBrk="1" hangingPunct="1"/>
            <a:r>
              <a:rPr lang="en-US" sz="1200"/>
              <a:t>COMPANY CONFIDENTIAL</a:t>
            </a:r>
          </a:p>
        </p:txBody>
      </p:sp>
      <p:sp>
        <p:nvSpPr>
          <p:cNvPr id="34819" name="Rectangle 7"/>
          <p:cNvSpPr txBox="1">
            <a:spLocks noGrp="1" noChangeArrowheads="1"/>
          </p:cNvSpPr>
          <p:nvPr/>
        </p:nvSpPr>
        <p:spPr bwMode="auto">
          <a:xfrm>
            <a:off x="3884026" y="8686489"/>
            <a:ext cx="2973974"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60" tIns="46131" rIns="92260" bIns="46131" anchor="b"/>
          <a:lstStyle>
            <a:lvl1pPr defTabSz="930275" eaLnBrk="0" hangingPunct="0">
              <a:defRPr sz="2000">
                <a:solidFill>
                  <a:schemeClr val="tx1"/>
                </a:solidFill>
                <a:latin typeface="Arial" charset="0"/>
              </a:defRPr>
            </a:lvl1pPr>
            <a:lvl2pPr marL="742950" indent="-285750" defTabSz="930275" eaLnBrk="0" hangingPunct="0">
              <a:defRPr sz="2000">
                <a:solidFill>
                  <a:schemeClr val="tx1"/>
                </a:solidFill>
                <a:latin typeface="Arial" charset="0"/>
              </a:defRPr>
            </a:lvl2pPr>
            <a:lvl3pPr marL="1143000" indent="-228600" defTabSz="930275" eaLnBrk="0" hangingPunct="0">
              <a:defRPr sz="2000">
                <a:solidFill>
                  <a:schemeClr val="tx1"/>
                </a:solidFill>
                <a:latin typeface="Arial" charset="0"/>
              </a:defRPr>
            </a:lvl3pPr>
            <a:lvl4pPr marL="1600200" indent="-228600" defTabSz="930275" eaLnBrk="0" hangingPunct="0">
              <a:defRPr sz="2000">
                <a:solidFill>
                  <a:schemeClr val="tx1"/>
                </a:solidFill>
                <a:latin typeface="Arial" charset="0"/>
              </a:defRPr>
            </a:lvl4pPr>
            <a:lvl5pPr marL="2057400" indent="-228600" defTabSz="930275" eaLnBrk="0" hangingPunct="0">
              <a:defRPr sz="2000">
                <a:solidFill>
                  <a:schemeClr val="tx1"/>
                </a:solidFill>
                <a:latin typeface="Arial" charset="0"/>
              </a:defRPr>
            </a:lvl5pPr>
            <a:lvl6pPr marL="2514600" indent="-228600" algn="ctr" defTabSz="930275" eaLnBrk="0" fontAlgn="base" hangingPunct="0">
              <a:lnSpc>
                <a:spcPts val="2600"/>
              </a:lnSpc>
              <a:spcBef>
                <a:spcPct val="0"/>
              </a:spcBef>
              <a:spcAft>
                <a:spcPct val="0"/>
              </a:spcAft>
              <a:buClr>
                <a:schemeClr val="tx1"/>
              </a:buClr>
              <a:defRPr sz="2000">
                <a:solidFill>
                  <a:schemeClr val="tx1"/>
                </a:solidFill>
                <a:latin typeface="Arial" charset="0"/>
              </a:defRPr>
            </a:lvl6pPr>
            <a:lvl7pPr marL="2971800" indent="-228600" algn="ctr" defTabSz="930275" eaLnBrk="0" fontAlgn="base" hangingPunct="0">
              <a:lnSpc>
                <a:spcPts val="2600"/>
              </a:lnSpc>
              <a:spcBef>
                <a:spcPct val="0"/>
              </a:spcBef>
              <a:spcAft>
                <a:spcPct val="0"/>
              </a:spcAft>
              <a:buClr>
                <a:schemeClr val="tx1"/>
              </a:buClr>
              <a:defRPr sz="2000">
                <a:solidFill>
                  <a:schemeClr val="tx1"/>
                </a:solidFill>
                <a:latin typeface="Arial" charset="0"/>
              </a:defRPr>
            </a:lvl7pPr>
            <a:lvl8pPr marL="3429000" indent="-228600" algn="ctr" defTabSz="930275" eaLnBrk="0" fontAlgn="base" hangingPunct="0">
              <a:lnSpc>
                <a:spcPts val="2600"/>
              </a:lnSpc>
              <a:spcBef>
                <a:spcPct val="0"/>
              </a:spcBef>
              <a:spcAft>
                <a:spcPct val="0"/>
              </a:spcAft>
              <a:buClr>
                <a:schemeClr val="tx1"/>
              </a:buClr>
              <a:defRPr sz="2000">
                <a:solidFill>
                  <a:schemeClr val="tx1"/>
                </a:solidFill>
                <a:latin typeface="Arial" charset="0"/>
              </a:defRPr>
            </a:lvl8pPr>
            <a:lvl9pPr marL="3886200" indent="-228600" algn="ctr" defTabSz="930275" eaLnBrk="0" fontAlgn="base" hangingPunct="0">
              <a:lnSpc>
                <a:spcPts val="2600"/>
              </a:lnSpc>
              <a:spcBef>
                <a:spcPct val="0"/>
              </a:spcBef>
              <a:spcAft>
                <a:spcPct val="0"/>
              </a:spcAft>
              <a:buClr>
                <a:schemeClr val="tx1"/>
              </a:buClr>
              <a:defRPr sz="2000">
                <a:solidFill>
                  <a:schemeClr val="tx1"/>
                </a:solidFill>
                <a:latin typeface="Arial" charset="0"/>
              </a:defRPr>
            </a:lvl9pPr>
          </a:lstStyle>
          <a:p>
            <a:pPr algn="r" eaLnBrk="1" hangingPunct="1">
              <a:lnSpc>
                <a:spcPct val="100000"/>
              </a:lnSpc>
              <a:buClrTx/>
            </a:pPr>
            <a:fld id="{1004D6CE-6625-48B5-832F-4E43DB75ED49}" type="slidenum">
              <a:rPr lang="en-US" sz="1200">
                <a:latin typeface="Arial" pitchFamily="34" charset="0"/>
              </a:rPr>
              <a:pPr algn="r" eaLnBrk="1" hangingPunct="1">
                <a:lnSpc>
                  <a:spcPct val="100000"/>
                </a:lnSpc>
                <a:buClrTx/>
              </a:pPr>
              <a:t>4</a:t>
            </a:fld>
            <a:endParaRPr lang="en-US" sz="1200" dirty="0">
              <a:latin typeface="Arial" pitchFamily="34" charset="0"/>
            </a:endParaRPr>
          </a:p>
        </p:txBody>
      </p:sp>
      <p:sp>
        <p:nvSpPr>
          <p:cNvPr id="34820" name="Rectangle 2"/>
          <p:cNvSpPr>
            <a:spLocks noGrp="1" noRot="1" noChangeAspect="1" noChangeArrowheads="1" noTextEdit="1"/>
          </p:cNvSpPr>
          <p:nvPr>
            <p:ph type="sldImg"/>
          </p:nvPr>
        </p:nvSpPr>
        <p:spPr>
          <a:ln/>
        </p:spPr>
      </p:sp>
      <p:sp>
        <p:nvSpPr>
          <p:cNvPr id="34821" name="Rectangle 3"/>
          <p:cNvSpPr>
            <a:spLocks noGrp="1" noChangeArrowheads="1"/>
          </p:cNvSpPr>
          <p:nvPr>
            <p:ph type="body" idx="1"/>
          </p:nvPr>
        </p:nvSpPr>
        <p:spPr>
          <a:xfrm>
            <a:off x="0" y="4180071"/>
            <a:ext cx="6858000" cy="4114487"/>
          </a:xfrm>
          <a:noFill/>
        </p:spPr>
        <p:txBody>
          <a:bodyPr/>
          <a:lstStyle/>
          <a:p>
            <a:pPr eaLnBrk="1" hangingPunct="1">
              <a:spcBef>
                <a:spcPct val="0"/>
              </a:spcBef>
            </a:pPr>
            <a:endParaRPr lang="en-US" sz="10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ftr" sz="quarter" idx="4"/>
          </p:nvPr>
        </p:nvSpPr>
        <p:spPr>
          <a:xfrm>
            <a:off x="2" y="8684926"/>
            <a:ext cx="2972421" cy="457513"/>
          </a:xfrm>
          <a:prstGeom prst="rect">
            <a:avLst/>
          </a:prstGeom>
          <a:noFill/>
        </p:spPr>
        <p:txBody>
          <a:bodyPr lIns="89931" tIns="44966" rIns="89931" bIns="44966"/>
          <a:lstStyle>
            <a:lvl1pPr defTabSz="914925" eaLnBrk="0" hangingPunct="0">
              <a:defRPr sz="2000">
                <a:solidFill>
                  <a:schemeClr val="tx1"/>
                </a:solidFill>
                <a:latin typeface="Arial" charset="0"/>
              </a:defRPr>
            </a:lvl1pPr>
            <a:lvl2pPr marL="730691" indent="-281035" defTabSz="914925" eaLnBrk="0" hangingPunct="0">
              <a:defRPr sz="2000">
                <a:solidFill>
                  <a:schemeClr val="tx1"/>
                </a:solidFill>
                <a:latin typeface="Arial" charset="0"/>
              </a:defRPr>
            </a:lvl2pPr>
            <a:lvl3pPr marL="1124141" indent="-224828" defTabSz="914925" eaLnBrk="0" hangingPunct="0">
              <a:defRPr sz="2000">
                <a:solidFill>
                  <a:schemeClr val="tx1"/>
                </a:solidFill>
                <a:latin typeface="Arial" charset="0"/>
              </a:defRPr>
            </a:lvl3pPr>
            <a:lvl4pPr marL="1573797" indent="-224828" defTabSz="914925" eaLnBrk="0" hangingPunct="0">
              <a:defRPr sz="2000">
                <a:solidFill>
                  <a:schemeClr val="tx1"/>
                </a:solidFill>
                <a:latin typeface="Arial" charset="0"/>
              </a:defRPr>
            </a:lvl4pPr>
            <a:lvl5pPr marL="2023453" indent="-224828" defTabSz="914925" eaLnBrk="0" hangingPunct="0">
              <a:defRPr sz="2000">
                <a:solidFill>
                  <a:schemeClr val="tx1"/>
                </a:solidFill>
                <a:latin typeface="Arial" charset="0"/>
              </a:defRPr>
            </a:lvl5pPr>
            <a:lvl6pPr marL="2473109" indent="-224828" algn="ctr" defTabSz="914925" eaLnBrk="0" fontAlgn="base" hangingPunct="0">
              <a:lnSpc>
                <a:spcPts val="2557"/>
              </a:lnSpc>
              <a:spcBef>
                <a:spcPct val="0"/>
              </a:spcBef>
              <a:spcAft>
                <a:spcPct val="0"/>
              </a:spcAft>
              <a:buClr>
                <a:schemeClr val="tx1"/>
              </a:buClr>
              <a:defRPr sz="2000">
                <a:solidFill>
                  <a:schemeClr val="tx1"/>
                </a:solidFill>
                <a:latin typeface="Arial" charset="0"/>
              </a:defRPr>
            </a:lvl6pPr>
            <a:lvl7pPr marL="2922765" indent="-224828" algn="ctr" defTabSz="914925" eaLnBrk="0" fontAlgn="base" hangingPunct="0">
              <a:lnSpc>
                <a:spcPts val="2557"/>
              </a:lnSpc>
              <a:spcBef>
                <a:spcPct val="0"/>
              </a:spcBef>
              <a:spcAft>
                <a:spcPct val="0"/>
              </a:spcAft>
              <a:buClr>
                <a:schemeClr val="tx1"/>
              </a:buClr>
              <a:defRPr sz="2000">
                <a:solidFill>
                  <a:schemeClr val="tx1"/>
                </a:solidFill>
                <a:latin typeface="Arial" charset="0"/>
              </a:defRPr>
            </a:lvl7pPr>
            <a:lvl8pPr marL="3372422" indent="-224828" algn="ctr" defTabSz="914925" eaLnBrk="0" fontAlgn="base" hangingPunct="0">
              <a:lnSpc>
                <a:spcPts val="2557"/>
              </a:lnSpc>
              <a:spcBef>
                <a:spcPct val="0"/>
              </a:spcBef>
              <a:spcAft>
                <a:spcPct val="0"/>
              </a:spcAft>
              <a:buClr>
                <a:schemeClr val="tx1"/>
              </a:buClr>
              <a:defRPr sz="2000">
                <a:solidFill>
                  <a:schemeClr val="tx1"/>
                </a:solidFill>
                <a:latin typeface="Arial" charset="0"/>
              </a:defRPr>
            </a:lvl8pPr>
            <a:lvl9pPr marL="3822078" indent="-224828" algn="ctr" defTabSz="914925" eaLnBrk="0" fontAlgn="base" hangingPunct="0">
              <a:lnSpc>
                <a:spcPts val="2557"/>
              </a:lnSpc>
              <a:spcBef>
                <a:spcPct val="0"/>
              </a:spcBef>
              <a:spcAft>
                <a:spcPct val="0"/>
              </a:spcAft>
              <a:buClr>
                <a:schemeClr val="tx1"/>
              </a:buClr>
              <a:defRPr sz="2000">
                <a:solidFill>
                  <a:schemeClr val="tx1"/>
                </a:solidFill>
                <a:latin typeface="Arial" charset="0"/>
              </a:defRPr>
            </a:lvl9pPr>
          </a:lstStyle>
          <a:p>
            <a:pPr eaLnBrk="1" hangingPunct="1"/>
            <a:r>
              <a:rPr lang="en-US" sz="1200"/>
              <a:t>COMPANY CONFIDENTIAL</a:t>
            </a:r>
          </a:p>
        </p:txBody>
      </p:sp>
      <p:sp>
        <p:nvSpPr>
          <p:cNvPr id="34819" name="Rectangle 7"/>
          <p:cNvSpPr txBox="1">
            <a:spLocks noGrp="1" noChangeArrowheads="1"/>
          </p:cNvSpPr>
          <p:nvPr/>
        </p:nvSpPr>
        <p:spPr bwMode="auto">
          <a:xfrm>
            <a:off x="3884026" y="8686489"/>
            <a:ext cx="2973974" cy="4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60" tIns="46131" rIns="92260" bIns="46131" anchor="b"/>
          <a:lstStyle>
            <a:lvl1pPr defTabSz="930275" eaLnBrk="0" hangingPunct="0">
              <a:defRPr sz="2000">
                <a:solidFill>
                  <a:schemeClr val="tx1"/>
                </a:solidFill>
                <a:latin typeface="Arial" charset="0"/>
              </a:defRPr>
            </a:lvl1pPr>
            <a:lvl2pPr marL="742950" indent="-285750" defTabSz="930275" eaLnBrk="0" hangingPunct="0">
              <a:defRPr sz="2000">
                <a:solidFill>
                  <a:schemeClr val="tx1"/>
                </a:solidFill>
                <a:latin typeface="Arial" charset="0"/>
              </a:defRPr>
            </a:lvl2pPr>
            <a:lvl3pPr marL="1143000" indent="-228600" defTabSz="930275" eaLnBrk="0" hangingPunct="0">
              <a:defRPr sz="2000">
                <a:solidFill>
                  <a:schemeClr val="tx1"/>
                </a:solidFill>
                <a:latin typeface="Arial" charset="0"/>
              </a:defRPr>
            </a:lvl3pPr>
            <a:lvl4pPr marL="1600200" indent="-228600" defTabSz="930275" eaLnBrk="0" hangingPunct="0">
              <a:defRPr sz="2000">
                <a:solidFill>
                  <a:schemeClr val="tx1"/>
                </a:solidFill>
                <a:latin typeface="Arial" charset="0"/>
              </a:defRPr>
            </a:lvl4pPr>
            <a:lvl5pPr marL="2057400" indent="-228600" defTabSz="930275" eaLnBrk="0" hangingPunct="0">
              <a:defRPr sz="2000">
                <a:solidFill>
                  <a:schemeClr val="tx1"/>
                </a:solidFill>
                <a:latin typeface="Arial" charset="0"/>
              </a:defRPr>
            </a:lvl5pPr>
            <a:lvl6pPr marL="2514600" indent="-228600" algn="ctr" defTabSz="930275" eaLnBrk="0" fontAlgn="base" hangingPunct="0">
              <a:lnSpc>
                <a:spcPts val="2600"/>
              </a:lnSpc>
              <a:spcBef>
                <a:spcPct val="0"/>
              </a:spcBef>
              <a:spcAft>
                <a:spcPct val="0"/>
              </a:spcAft>
              <a:buClr>
                <a:schemeClr val="tx1"/>
              </a:buClr>
              <a:defRPr sz="2000">
                <a:solidFill>
                  <a:schemeClr val="tx1"/>
                </a:solidFill>
                <a:latin typeface="Arial" charset="0"/>
              </a:defRPr>
            </a:lvl6pPr>
            <a:lvl7pPr marL="2971800" indent="-228600" algn="ctr" defTabSz="930275" eaLnBrk="0" fontAlgn="base" hangingPunct="0">
              <a:lnSpc>
                <a:spcPts val="2600"/>
              </a:lnSpc>
              <a:spcBef>
                <a:spcPct val="0"/>
              </a:spcBef>
              <a:spcAft>
                <a:spcPct val="0"/>
              </a:spcAft>
              <a:buClr>
                <a:schemeClr val="tx1"/>
              </a:buClr>
              <a:defRPr sz="2000">
                <a:solidFill>
                  <a:schemeClr val="tx1"/>
                </a:solidFill>
                <a:latin typeface="Arial" charset="0"/>
              </a:defRPr>
            </a:lvl7pPr>
            <a:lvl8pPr marL="3429000" indent="-228600" algn="ctr" defTabSz="930275" eaLnBrk="0" fontAlgn="base" hangingPunct="0">
              <a:lnSpc>
                <a:spcPts val="2600"/>
              </a:lnSpc>
              <a:spcBef>
                <a:spcPct val="0"/>
              </a:spcBef>
              <a:spcAft>
                <a:spcPct val="0"/>
              </a:spcAft>
              <a:buClr>
                <a:schemeClr val="tx1"/>
              </a:buClr>
              <a:defRPr sz="2000">
                <a:solidFill>
                  <a:schemeClr val="tx1"/>
                </a:solidFill>
                <a:latin typeface="Arial" charset="0"/>
              </a:defRPr>
            </a:lvl8pPr>
            <a:lvl9pPr marL="3886200" indent="-228600" algn="ctr" defTabSz="930275" eaLnBrk="0" fontAlgn="base" hangingPunct="0">
              <a:lnSpc>
                <a:spcPts val="2600"/>
              </a:lnSpc>
              <a:spcBef>
                <a:spcPct val="0"/>
              </a:spcBef>
              <a:spcAft>
                <a:spcPct val="0"/>
              </a:spcAft>
              <a:buClr>
                <a:schemeClr val="tx1"/>
              </a:buClr>
              <a:defRPr sz="2000">
                <a:solidFill>
                  <a:schemeClr val="tx1"/>
                </a:solidFill>
                <a:latin typeface="Arial" charset="0"/>
              </a:defRPr>
            </a:lvl9pPr>
          </a:lstStyle>
          <a:p>
            <a:pPr algn="r" eaLnBrk="1" hangingPunct="1">
              <a:lnSpc>
                <a:spcPct val="100000"/>
              </a:lnSpc>
              <a:buClrTx/>
            </a:pPr>
            <a:fld id="{1004D6CE-6625-48B5-832F-4E43DB75ED49}" type="slidenum">
              <a:rPr lang="en-US" sz="1200">
                <a:latin typeface="Arial" pitchFamily="34" charset="0"/>
              </a:rPr>
              <a:pPr algn="r" eaLnBrk="1" hangingPunct="1">
                <a:lnSpc>
                  <a:spcPct val="100000"/>
                </a:lnSpc>
                <a:buClrTx/>
              </a:pPr>
              <a:t>5</a:t>
            </a:fld>
            <a:endParaRPr lang="en-US" sz="1200" dirty="0">
              <a:latin typeface="Arial" pitchFamily="34" charset="0"/>
            </a:endParaRPr>
          </a:p>
        </p:txBody>
      </p:sp>
      <p:sp>
        <p:nvSpPr>
          <p:cNvPr id="34820" name="Rectangle 2"/>
          <p:cNvSpPr>
            <a:spLocks noGrp="1" noRot="1" noChangeAspect="1" noChangeArrowheads="1" noTextEdit="1"/>
          </p:cNvSpPr>
          <p:nvPr>
            <p:ph type="sldImg"/>
          </p:nvPr>
        </p:nvSpPr>
        <p:spPr>
          <a:ln/>
        </p:spPr>
      </p:sp>
      <p:sp>
        <p:nvSpPr>
          <p:cNvPr id="34821" name="Rectangle 3"/>
          <p:cNvSpPr>
            <a:spLocks noGrp="1" noChangeArrowheads="1"/>
          </p:cNvSpPr>
          <p:nvPr>
            <p:ph type="body" idx="1"/>
          </p:nvPr>
        </p:nvSpPr>
        <p:spPr>
          <a:xfrm>
            <a:off x="0" y="4180071"/>
            <a:ext cx="6858000" cy="4114487"/>
          </a:xfrm>
          <a:noFill/>
        </p:spPr>
        <p:txBody>
          <a:bodyPr/>
          <a:lstStyle/>
          <a:p>
            <a:pPr eaLnBrk="1" hangingPunct="1">
              <a:spcBef>
                <a:spcPct val="0"/>
              </a:spcBef>
            </a:pPr>
            <a:endParaRPr lang="en-US"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lvl="0"/>
            <a:endParaRPr lang="en-GB" dirty="0"/>
          </a:p>
        </p:txBody>
      </p:sp>
      <p:sp>
        <p:nvSpPr>
          <p:cNvPr id="4" name="Slide Number Placeholder 3"/>
          <p:cNvSpPr>
            <a:spLocks noGrp="1"/>
          </p:cNvSpPr>
          <p:nvPr>
            <p:ph type="sldNum" sz="quarter" idx="10"/>
          </p:nvPr>
        </p:nvSpPr>
        <p:spPr/>
        <p:txBody>
          <a:bodyPr/>
          <a:lstStyle/>
          <a:p>
            <a:pPr>
              <a:defRPr/>
            </a:pPr>
            <a:fld id="{402D844C-2AD0-4DF5-A0DC-F2121B972BA3}" type="slidenum">
              <a:rPr lang="en-US" smtClean="0">
                <a:solidFill>
                  <a:prstClr val="black"/>
                </a:solidFill>
              </a:rPr>
              <a:pPr>
                <a:defRPr/>
              </a:pPr>
              <a:t>8</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sym typeface="Wingdings" pitchFamily="2" charset="2"/>
            </a:endParaRPr>
          </a:p>
        </p:txBody>
      </p:sp>
      <p:sp>
        <p:nvSpPr>
          <p:cNvPr id="4" name="Slide Number Placeholder 3"/>
          <p:cNvSpPr>
            <a:spLocks noGrp="1"/>
          </p:cNvSpPr>
          <p:nvPr>
            <p:ph type="sldNum" sz="quarter" idx="10"/>
          </p:nvPr>
        </p:nvSpPr>
        <p:spPr/>
        <p:txBody>
          <a:bodyPr/>
          <a:lstStyle/>
          <a:p>
            <a:fld id="{09628F4C-2DD1-414B-B25B-AD662EA0C3BD}" type="slidenum">
              <a:rPr lang="en-US" smtClean="0"/>
              <a:t>9</a:t>
            </a:fld>
            <a:endParaRPr lang="en-US"/>
          </a:p>
        </p:txBody>
      </p:sp>
    </p:spTree>
    <p:extLst>
      <p:ext uri="{BB962C8B-B14F-4D97-AF65-F5344CB8AC3E}">
        <p14:creationId xmlns:p14="http://schemas.microsoft.com/office/powerpoint/2010/main" val="2614228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0" i="0"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3077407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3941446411"/>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9941182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1348695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6618726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8470537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90023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1712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14974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rgbClr val="FFFFFF"/>
                    </a:gs>
                    <a:gs pos="100000">
                      <a:srgbClr val="FFFFFF"/>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r>
              <a:rPr lang="en-US" sz="3600" b="1" dirty="0" smtClean="0">
                <a:solidFill>
                  <a:srgbClr val="03C2F1">
                    <a:alpha val="99000"/>
                  </a:srgbClr>
                </a:solidFill>
              </a:rPr>
              <a:t>Scan the Tag </a:t>
            </a:r>
            <a:r>
              <a:rPr lang="en-US" sz="3600" b="1" dirty="0" smtClean="0">
                <a:solidFill>
                  <a:srgbClr val="FFC425">
                    <a:alpha val="99000"/>
                  </a:srgbClr>
                </a:solidFill>
              </a:rPr>
              <a:t/>
            </a:r>
            <a:br>
              <a:rPr lang="en-US" sz="3600" b="1" dirty="0" smtClean="0">
                <a:solidFill>
                  <a:srgbClr val="FFC425">
                    <a:alpha val="99000"/>
                  </a:srgbClr>
                </a:solidFill>
              </a:rPr>
            </a:br>
            <a:r>
              <a:rPr lang="en-US" sz="3600" dirty="0" smtClean="0">
                <a:solidFill>
                  <a:srgbClr val="000000">
                    <a:lumMod val="50000"/>
                    <a:lumOff val="50000"/>
                    <a:alpha val="99000"/>
                  </a:srgbClr>
                </a:solidFill>
              </a:rPr>
              <a:t>to evaluate this session now on </a:t>
            </a:r>
            <a:r>
              <a:rPr lang="en-US" sz="3600" b="1" dirty="0" err="1" smtClean="0">
                <a:solidFill>
                  <a:srgbClr val="03C2F1">
                    <a:alpha val="99000"/>
                  </a:srgbClr>
                </a:solidFill>
              </a:rPr>
              <a:t>myTech•Ed</a:t>
            </a:r>
            <a:r>
              <a:rPr lang="en-US" sz="3600" b="1" dirty="0" smtClean="0">
                <a:solidFill>
                  <a:srgbClr val="03C2F1">
                    <a:alpha val="99000"/>
                  </a:srgb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149614764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4888303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99451276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97588719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088824388"/>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5596266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3" y="1644651"/>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smtClean="0">
              <a:solidFill>
                <a:srgbClr val="FFFFFF">
                  <a:alpha val="99000"/>
                </a:srgbClr>
              </a:solidFill>
            </a:endParaRPr>
          </a:p>
        </p:txBody>
      </p:sp>
      <p:sp>
        <p:nvSpPr>
          <p:cNvPr id="2" name="Title 1"/>
          <p:cNvSpPr>
            <a:spLocks noGrp="1"/>
          </p:cNvSpPr>
          <p:nvPr>
            <p:ph type="ctrTitle" hasCustomPrompt="1"/>
          </p:nvPr>
        </p:nvSpPr>
        <p:spPr>
          <a:xfrm>
            <a:off x="969965" y="2265473"/>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3" y="4703874"/>
            <a:ext cx="10242551"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301"/>
            <a:ext cx="2188302" cy="263149"/>
          </a:xfrm>
        </p:spPr>
        <p:txBody>
          <a:bodyPr/>
          <a:lstStyle>
            <a:lvl1pPr marL="0" indent="0">
              <a:buFont typeface="Arial" pitchFamily="34" charset="0"/>
              <a:buNone/>
              <a:defRPr sz="19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277050605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3" y="243102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15627489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55047"/>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89145"/>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78518930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08516319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15116405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73871535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3" y="2442175"/>
            <a:ext cx="9323387" cy="1523495"/>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3" y="4191001"/>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1"/>
            <a:ext cx="10242551"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13808158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801"/>
            <a:ext cx="11149013"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6364570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88184947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3" y="228601"/>
            <a:ext cx="11149013" cy="609399"/>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3" y="1447799"/>
            <a:ext cx="11149013" cy="2000548"/>
          </a:xfrm>
        </p:spPr>
        <p:txBody>
          <a:bodyPr/>
          <a:lstStyle>
            <a:lvl1pPr marL="460355" indent="-460355">
              <a:buFontTx/>
              <a:buBlip>
                <a:blip r:embed="rId3"/>
              </a:buBlip>
              <a:defRPr/>
            </a:lvl1pPr>
            <a:lvl2pPr marL="855628" indent="-395272">
              <a:buFontTx/>
              <a:buBlip>
                <a:blip r:embed="rId3"/>
              </a:buBlip>
              <a:defRPr/>
            </a:lvl2pPr>
            <a:lvl3pPr marL="1258836" indent="-403208">
              <a:buFontTx/>
              <a:buBlip>
                <a:blip r:embed="rId3"/>
              </a:buBlip>
              <a:defRPr/>
            </a:lvl3pPr>
            <a:lvl4pPr marL="1604896" indent="-346061">
              <a:buFontTx/>
              <a:buBlip>
                <a:blip r:embed="rId3"/>
              </a:buBlip>
              <a:defRPr/>
            </a:lvl4pPr>
            <a:lvl5pPr marL="1941432" indent="-336536">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522027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3" y="1447799"/>
            <a:ext cx="11149013" cy="2000548"/>
          </a:xfrm>
        </p:spPr>
        <p:txBody>
          <a:bodyPr/>
          <a:lstStyle>
            <a:lvl1pPr marL="460355" indent="-460355">
              <a:lnSpc>
                <a:spcPct val="90000"/>
              </a:lnSpc>
              <a:buFontTx/>
              <a:buBlip>
                <a:blip r:embed="rId2"/>
              </a:buBlip>
              <a:defRPr/>
            </a:lvl1pPr>
            <a:lvl2pPr marL="855628" indent="-395272">
              <a:lnSpc>
                <a:spcPct val="90000"/>
              </a:lnSpc>
              <a:buFontTx/>
              <a:buBlip>
                <a:blip r:embed="rId2"/>
              </a:buBlip>
              <a:defRPr/>
            </a:lvl2pPr>
            <a:lvl3pPr marL="1258836" indent="-403208">
              <a:lnSpc>
                <a:spcPct val="90000"/>
              </a:lnSpc>
              <a:buFontTx/>
              <a:buBlip>
                <a:blip r:embed="rId2"/>
              </a:buBlip>
              <a:defRPr/>
            </a:lvl3pPr>
            <a:lvl4pPr marL="1604896" indent="-346061">
              <a:lnSpc>
                <a:spcPct val="90000"/>
              </a:lnSpc>
              <a:buFontTx/>
              <a:buBlip>
                <a:blip r:embed="rId2"/>
              </a:buBlip>
              <a:defRPr/>
            </a:lvl4pPr>
            <a:lvl5pPr marL="1941432" indent="-336536">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4634940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2"/>
            <a:ext cx="5486400" cy="1764585"/>
          </a:xfrm>
        </p:spPr>
        <p:txBody>
          <a:bodyPr/>
          <a:lstStyle>
            <a:lvl1pPr marL="339962" indent="-339962">
              <a:lnSpc>
                <a:spcPct val="90000"/>
              </a:lnSpc>
              <a:buFontTx/>
              <a:buBlip>
                <a:blip r:embed="rId2"/>
              </a:buBlip>
              <a:defRPr sz="2800"/>
            </a:lvl1pPr>
            <a:lvl2pPr marL="673310" indent="-325411">
              <a:lnSpc>
                <a:spcPct val="90000"/>
              </a:lnSpc>
              <a:buFontTx/>
              <a:buBlip>
                <a:blip r:embed="rId2"/>
              </a:buBlip>
              <a:defRPr sz="2400"/>
            </a:lvl2pPr>
            <a:lvl3pPr marL="953745" indent="-288372">
              <a:lnSpc>
                <a:spcPct val="90000"/>
              </a:lnSpc>
              <a:buFontTx/>
              <a:buBlip>
                <a:blip r:embed="rId2"/>
              </a:buBlip>
              <a:defRPr sz="2000"/>
            </a:lvl3pPr>
            <a:lvl4pPr marL="1227566" indent="-273821">
              <a:lnSpc>
                <a:spcPct val="90000"/>
              </a:lnSpc>
              <a:buFontTx/>
              <a:buBlip>
                <a:blip r:embed="rId2"/>
              </a:buBlip>
              <a:defRPr sz="1900"/>
            </a:lvl4pPr>
            <a:lvl5pPr marL="1515939" indent="-280435">
              <a:lnSpc>
                <a:spcPct val="90000"/>
              </a:lnSpc>
              <a:buFontTx/>
              <a:buBlip>
                <a:blip r:embed="rId2"/>
              </a:buBlip>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2"/>
            <a:ext cx="5486400" cy="1764585"/>
          </a:xfrm>
        </p:spPr>
        <p:txBody>
          <a:bodyPr/>
          <a:lstStyle>
            <a:lvl1pPr marL="347899" indent="-347899">
              <a:lnSpc>
                <a:spcPct val="90000"/>
              </a:lnSpc>
              <a:buFontTx/>
              <a:buBlip>
                <a:blip r:embed="rId2"/>
              </a:buBlip>
              <a:defRPr sz="2800"/>
            </a:lvl1pPr>
            <a:lvl2pPr marL="673310" indent="-339962">
              <a:lnSpc>
                <a:spcPct val="90000"/>
              </a:lnSpc>
              <a:buFontTx/>
              <a:buBlip>
                <a:blip r:embed="rId2"/>
              </a:buBlip>
              <a:defRPr sz="2400"/>
            </a:lvl2pPr>
            <a:lvl3pPr marL="961682" indent="-302923">
              <a:lnSpc>
                <a:spcPct val="90000"/>
              </a:lnSpc>
              <a:buFontTx/>
              <a:buBlip>
                <a:blip r:embed="rId2"/>
              </a:buBlip>
              <a:defRPr sz="2000"/>
            </a:lvl3pPr>
            <a:lvl4pPr marL="1227566" indent="-265885">
              <a:lnSpc>
                <a:spcPct val="90000"/>
              </a:lnSpc>
              <a:buFontTx/>
              <a:buBlip>
                <a:blip r:embed="rId2"/>
              </a:buBlip>
              <a:defRPr sz="1900"/>
            </a:lvl4pPr>
            <a:lvl5pPr marL="1515939" indent="-273821">
              <a:lnSpc>
                <a:spcPct val="90000"/>
              </a:lnSpc>
              <a:buFontTx/>
              <a:buBlip>
                <a:blip r:embed="rId2"/>
              </a:buBlip>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2736403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06938"/>
            <a:ext cx="5486400" cy="350865"/>
          </a:xfrm>
        </p:spPr>
        <p:txBody>
          <a:bodyPr anchor="b"/>
          <a:lstStyle>
            <a:lvl1pPr marL="0" indent="0">
              <a:lnSpc>
                <a:spcPct val="90000"/>
              </a:lnSpc>
              <a:spcBef>
                <a:spcPts val="0"/>
              </a:spcBef>
              <a:buNone/>
              <a:defRPr sz="2500" b="1"/>
            </a:lvl1pPr>
            <a:lvl2pPr marL="457163" indent="0">
              <a:buNone/>
              <a:defRPr sz="2000" b="1"/>
            </a:lvl2pPr>
            <a:lvl3pPr marL="914325" indent="0">
              <a:buNone/>
              <a:defRPr sz="1900" b="1"/>
            </a:lvl3pPr>
            <a:lvl4pPr marL="1371488" indent="0">
              <a:buNone/>
              <a:defRPr sz="1600" b="1"/>
            </a:lvl4pPr>
            <a:lvl5pPr marL="1828651" indent="0">
              <a:buNone/>
              <a:defRPr sz="1600" b="1"/>
            </a:lvl5pPr>
            <a:lvl6pPr marL="2285813" indent="0">
              <a:buNone/>
              <a:defRPr sz="1600" b="1"/>
            </a:lvl6pPr>
            <a:lvl7pPr marL="2742976" indent="0">
              <a:buNone/>
              <a:defRPr sz="1600" b="1"/>
            </a:lvl7pPr>
            <a:lvl8pPr marL="3200139" indent="0">
              <a:buNone/>
              <a:defRPr sz="1600" b="1"/>
            </a:lvl8pPr>
            <a:lvl9pPr marL="365730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1"/>
            <a:ext cx="5484971" cy="1555297"/>
          </a:xfrm>
        </p:spPr>
        <p:txBody>
          <a:bodyPr/>
          <a:lstStyle>
            <a:lvl1pPr marL="281759" indent="-281759">
              <a:buFontTx/>
              <a:buBlip>
                <a:blip r:embed="rId2"/>
              </a:buBlip>
              <a:defRPr sz="2300"/>
            </a:lvl1pPr>
            <a:lvl2pPr marL="562195" indent="-265885">
              <a:buFontTx/>
              <a:buBlip>
                <a:blip r:embed="rId2"/>
              </a:buBlip>
              <a:defRPr sz="2000"/>
            </a:lvl2pPr>
            <a:lvl3pPr marL="813528" indent="-243397">
              <a:buFontTx/>
              <a:buBlip>
                <a:blip r:embed="rId2"/>
              </a:buBlip>
              <a:defRPr sz="1900"/>
            </a:lvl3pPr>
            <a:lvl4pPr marL="1050311" indent="-228847">
              <a:buFontTx/>
              <a:buBlip>
                <a:blip r:embed="rId2"/>
              </a:buBlip>
              <a:defRPr sz="1700"/>
            </a:lvl4pPr>
            <a:lvl5pPr marL="1279156" indent="-20635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06938"/>
            <a:ext cx="5486400" cy="350865"/>
          </a:xfrm>
        </p:spPr>
        <p:txBody>
          <a:bodyPr anchor="b"/>
          <a:lstStyle>
            <a:lvl1pPr marL="0" indent="0">
              <a:lnSpc>
                <a:spcPct val="90000"/>
              </a:lnSpc>
              <a:spcBef>
                <a:spcPts val="0"/>
              </a:spcBef>
              <a:buNone/>
              <a:defRPr sz="2500" b="1"/>
            </a:lvl1pPr>
            <a:lvl2pPr marL="457163" indent="0">
              <a:buNone/>
              <a:defRPr sz="2000" b="1"/>
            </a:lvl2pPr>
            <a:lvl3pPr marL="914325" indent="0">
              <a:buNone/>
              <a:defRPr sz="1900" b="1"/>
            </a:lvl3pPr>
            <a:lvl4pPr marL="1371488" indent="0">
              <a:buNone/>
              <a:defRPr sz="1600" b="1"/>
            </a:lvl4pPr>
            <a:lvl5pPr marL="1828651" indent="0">
              <a:buNone/>
              <a:defRPr sz="1600" b="1"/>
            </a:lvl5pPr>
            <a:lvl6pPr marL="2285813" indent="0">
              <a:buNone/>
              <a:defRPr sz="1600" b="1"/>
            </a:lvl6pPr>
            <a:lvl7pPr marL="2742976" indent="0">
              <a:buNone/>
              <a:defRPr sz="1600" b="1"/>
            </a:lvl7pPr>
            <a:lvl8pPr marL="3200139" indent="0">
              <a:buNone/>
              <a:defRPr sz="1600" b="1"/>
            </a:lvl8pPr>
            <a:lvl9pPr marL="365730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1"/>
            <a:ext cx="5486400" cy="1578619"/>
          </a:xfrm>
        </p:spPr>
        <p:txBody>
          <a:bodyPr/>
          <a:lstStyle>
            <a:lvl1pPr marL="296308" indent="-296308">
              <a:buFontTx/>
              <a:buBlip>
                <a:blip r:embed="rId2"/>
              </a:buBlip>
              <a:defRPr sz="2300"/>
            </a:lvl1pPr>
            <a:lvl2pPr marL="570131" indent="-273821">
              <a:buFontTx/>
              <a:buBlip>
                <a:blip r:embed="rId2"/>
              </a:buBlip>
              <a:defRPr sz="2000"/>
            </a:lvl2pPr>
            <a:lvl3pPr marL="821464" indent="-244720">
              <a:buFontTx/>
              <a:buBlip>
                <a:blip r:embed="rId2"/>
              </a:buBlip>
              <a:defRPr sz="1900"/>
            </a:lvl3pPr>
            <a:lvl4pPr marL="1050311" indent="-236783">
              <a:buFontTx/>
              <a:buBlip>
                <a:blip r:embed="rId2"/>
              </a:buBlip>
              <a:defRPr sz="1700"/>
            </a:lvl4pPr>
            <a:lvl5pPr marL="1279156" indent="-22090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9429435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87656608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74499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49255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58253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0"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8"/>
            <a:ext cx="4114800" cy="443199"/>
          </a:xfrm>
        </p:spPr>
        <p:txBody>
          <a:bodyPr/>
          <a:lstStyle>
            <a:lvl1pPr marL="0" indent="0" algn="ctr">
              <a:buFont typeface="Arial" pitchFamily="34" charset="0"/>
              <a:buNone/>
              <a:defRPr/>
            </a:lvl1pPr>
          </a:lstStyle>
          <a:p>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61" fontAlgn="base">
                <a:spcBef>
                  <a:spcPct val="0"/>
                </a:spcBef>
                <a:spcAft>
                  <a:spcPct val="0"/>
                </a:spcAft>
              </a:pPr>
              <a:endParaRPr lang="en-US" sz="2300" b="1" dirty="0" smtClean="0">
                <a:gradFill>
                  <a:gsLst>
                    <a:gs pos="0">
                      <a:srgbClr val="FFFFFF"/>
                    </a:gs>
                    <a:gs pos="100000">
                      <a:srgbClr val="FFFFFF"/>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pPr defTabSz="914325"/>
            <a:r>
              <a:rPr lang="en-US" sz="3600" b="1" dirty="0" smtClean="0">
                <a:solidFill>
                  <a:srgbClr val="03C2F1">
                    <a:alpha val="99000"/>
                  </a:srgbClr>
                </a:solidFill>
              </a:rPr>
              <a:t>Scan the Tag </a:t>
            </a:r>
            <a:r>
              <a:rPr lang="en-US" sz="3600" b="1" dirty="0" smtClean="0">
                <a:solidFill>
                  <a:srgbClr val="FFC425">
                    <a:alpha val="99000"/>
                  </a:srgbClr>
                </a:solidFill>
              </a:rPr>
              <a:t/>
            </a:r>
            <a:br>
              <a:rPr lang="en-US" sz="3600" b="1" dirty="0" smtClean="0">
                <a:solidFill>
                  <a:srgbClr val="FFC425">
                    <a:alpha val="99000"/>
                  </a:srgbClr>
                </a:solidFill>
              </a:rPr>
            </a:br>
            <a:r>
              <a:rPr lang="en-US" sz="3600" dirty="0" smtClean="0">
                <a:solidFill>
                  <a:srgbClr val="000000">
                    <a:lumMod val="50000"/>
                    <a:lumOff val="50000"/>
                    <a:alpha val="99000"/>
                  </a:srgbClr>
                </a:solidFill>
              </a:rPr>
              <a:t>to evaluate this session now on </a:t>
            </a:r>
            <a:r>
              <a:rPr lang="en-US" sz="3600" b="1" dirty="0" err="1" smtClean="0">
                <a:solidFill>
                  <a:srgbClr val="03C2F1">
                    <a:alpha val="99000"/>
                  </a:srgbClr>
                </a:solidFill>
              </a:rPr>
              <a:t>myTech•Ed</a:t>
            </a:r>
            <a:r>
              <a:rPr lang="en-US" sz="3600" b="1" dirty="0" smtClean="0">
                <a:solidFill>
                  <a:srgbClr val="03C2F1">
                    <a:alpha val="99000"/>
                  </a:srgb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2" y="3004651"/>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a:endParaRPr lang="en-US" sz="2300" dirty="0" smtClean="0">
              <a:solidFill>
                <a:srgbClr val="FFFFFF">
                  <a:alpha val="99000"/>
                </a:srgb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7" y="2769643"/>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3" y="497189"/>
            <a:ext cx="2271292" cy="811495"/>
          </a:xfrm>
          <a:prstGeom prst="rect">
            <a:avLst/>
          </a:prstGeom>
        </p:spPr>
      </p:pic>
    </p:spTree>
    <p:extLst>
      <p:ext uri="{BB962C8B-B14F-4D97-AF65-F5344CB8AC3E}">
        <p14:creationId xmlns:p14="http://schemas.microsoft.com/office/powerpoint/2010/main" val="70303506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1"/>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1453836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6335829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3" y="1447801"/>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6"/>
            <a:ext cx="12188826" cy="619125"/>
          </a:xfrm>
          <a:solidFill>
            <a:srgbClr val="FFFF99"/>
          </a:solidFill>
        </p:spPr>
        <p:txBody>
          <a:bodyPr wrap="square" lIns="152388" tIns="76193" rIns="152388" bIns="76193" anchor="b" anchorCtr="0">
            <a:noAutofit/>
          </a:bodyPr>
          <a:lstStyle>
            <a:lvl1pPr algn="r">
              <a:buFont typeface="Arial" pitchFamily="34" charset="0"/>
              <a:buNone/>
              <a:defRPr spc="-51"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60931507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422190061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92855805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81424363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2279403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4962568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image" Target="../media/image1.jpe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57597366"/>
      </p:ext>
    </p:extLst>
  </p:cSld>
  <p:clrMap bg1="dk1" tx1="lt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5" r:id="rId20"/>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43129354"/>
      </p:ext>
    </p:extLst>
  </p:cSld>
  <p:clrMap bg1="dk1" tx1="lt1" bg2="dk2" tx2="lt2" accent1="accent1" accent2="accent2" accent3="accent3" accent4="accent4" accent5="accent5" accent6="accent6" hlink="hlink" folHlink="folHlink"/>
  <p:sldLayoutIdLst>
    <p:sldLayoutId id="2147483804"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3" y="228601"/>
            <a:ext cx="11149013" cy="609399"/>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1"/>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72015856"/>
      </p:ext>
    </p:extLst>
  </p:cSld>
  <p:clrMap bg1="dk1" tx1="lt1" bg2="dk2"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Lst>
  <p:transition>
    <p:fade/>
  </p:transition>
  <p:txStyles>
    <p:titleStyle>
      <a:lvl1pPr algn="l" defTabSz="914325"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55" indent="-460355" algn="l" defTabSz="914325" rtl="0" eaLnBrk="1" latinLnBrk="0" hangingPunct="1">
        <a:lnSpc>
          <a:spcPct val="90000"/>
        </a:lnSpc>
        <a:spcBef>
          <a:spcPct val="20000"/>
        </a:spcBef>
        <a:buSzPct val="90000"/>
        <a:buFontTx/>
        <a:buBlip>
          <a:blip r:embed="rId22"/>
        </a:buBlip>
        <a:defRPr sz="3200" kern="1200">
          <a:gradFill>
            <a:gsLst>
              <a:gs pos="0">
                <a:schemeClr val="tx1"/>
              </a:gs>
              <a:gs pos="86000">
                <a:schemeClr val="tx1"/>
              </a:gs>
            </a:gsLst>
            <a:lin ang="5400000" scaled="0"/>
          </a:gradFill>
          <a:latin typeface="+mn-lt"/>
          <a:ea typeface="+mn-ea"/>
          <a:cs typeface="+mn-cs"/>
        </a:defRPr>
      </a:lvl1pPr>
      <a:lvl2pPr marL="855628" indent="-395272" algn="l" defTabSz="914325" rtl="0" eaLnBrk="1" latinLnBrk="0" hangingPunct="1">
        <a:lnSpc>
          <a:spcPct val="90000"/>
        </a:lnSpc>
        <a:spcBef>
          <a:spcPct val="20000"/>
        </a:spcBef>
        <a:buSzPct val="90000"/>
        <a:buFontTx/>
        <a:buBlip>
          <a:blip r:embed="rId22"/>
        </a:buBlip>
        <a:defRPr sz="2800" kern="1200">
          <a:gradFill>
            <a:gsLst>
              <a:gs pos="0">
                <a:schemeClr val="tx1"/>
              </a:gs>
              <a:gs pos="86000">
                <a:schemeClr val="tx1"/>
              </a:gs>
            </a:gsLst>
            <a:lin ang="5400000" scaled="0"/>
          </a:gradFill>
          <a:latin typeface="+mn-lt"/>
          <a:ea typeface="+mn-ea"/>
          <a:cs typeface="+mn-cs"/>
        </a:defRPr>
      </a:lvl2pPr>
      <a:lvl3pPr marL="1258836" indent="-403208" algn="l" defTabSz="914325" rtl="0" eaLnBrk="1" latinLnBrk="0" hangingPunct="1">
        <a:lnSpc>
          <a:spcPct val="90000"/>
        </a:lnSpc>
        <a:spcBef>
          <a:spcPct val="20000"/>
        </a:spcBef>
        <a:buSzPct val="90000"/>
        <a:buFontTx/>
        <a:buBlip>
          <a:blip r:embed="rId22"/>
        </a:buBlip>
        <a:defRPr sz="2400" kern="1200">
          <a:gradFill>
            <a:gsLst>
              <a:gs pos="0">
                <a:schemeClr val="tx1"/>
              </a:gs>
              <a:gs pos="86000">
                <a:schemeClr val="tx1"/>
              </a:gs>
            </a:gsLst>
            <a:lin ang="5400000" scaled="0"/>
          </a:gradFill>
          <a:latin typeface="+mn-lt"/>
          <a:ea typeface="+mn-ea"/>
          <a:cs typeface="+mn-cs"/>
        </a:defRPr>
      </a:lvl3pPr>
      <a:lvl4pPr marL="1604896" indent="-346061" algn="l" defTabSz="914325"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4pPr>
      <a:lvl5pPr marL="1941432" indent="-336536" algn="l" defTabSz="914325" rtl="0" eaLnBrk="1" latinLnBrk="0" hangingPunct="1">
        <a:lnSpc>
          <a:spcPct val="90000"/>
        </a:lnSpc>
        <a:spcBef>
          <a:spcPct val="20000"/>
        </a:spcBef>
        <a:buSzPct val="90000"/>
        <a:buFontTx/>
        <a:buBlip>
          <a:blip r:embed="rId22"/>
        </a:buBlip>
        <a:defRPr sz="2000" kern="1200">
          <a:gradFill>
            <a:gsLst>
              <a:gs pos="0">
                <a:schemeClr val="tx1"/>
              </a:gs>
              <a:gs pos="86000">
                <a:schemeClr val="tx1"/>
              </a:gs>
            </a:gsLst>
            <a:lin ang="5400000" scaled="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5" rtl="0" eaLnBrk="1" latinLnBrk="0" hangingPunct="1">
        <a:defRPr sz="1900" kern="1200">
          <a:solidFill>
            <a:schemeClr val="tx1"/>
          </a:solidFill>
          <a:latin typeface="+mn-lt"/>
          <a:ea typeface="+mn-ea"/>
          <a:cs typeface="+mn-cs"/>
        </a:defRPr>
      </a:lvl1pPr>
      <a:lvl2pPr marL="457163" algn="l" defTabSz="914325" rtl="0" eaLnBrk="1" latinLnBrk="0" hangingPunct="1">
        <a:defRPr sz="1900" kern="1200">
          <a:solidFill>
            <a:schemeClr val="tx1"/>
          </a:solidFill>
          <a:latin typeface="+mn-lt"/>
          <a:ea typeface="+mn-ea"/>
          <a:cs typeface="+mn-cs"/>
        </a:defRPr>
      </a:lvl2pPr>
      <a:lvl3pPr marL="914325" algn="l" defTabSz="914325" rtl="0" eaLnBrk="1" latinLnBrk="0" hangingPunct="1">
        <a:defRPr sz="1900" kern="1200">
          <a:solidFill>
            <a:schemeClr val="tx1"/>
          </a:solidFill>
          <a:latin typeface="+mn-lt"/>
          <a:ea typeface="+mn-ea"/>
          <a:cs typeface="+mn-cs"/>
        </a:defRPr>
      </a:lvl3pPr>
      <a:lvl4pPr marL="1371488" algn="l" defTabSz="914325" rtl="0" eaLnBrk="1" latinLnBrk="0" hangingPunct="1">
        <a:defRPr sz="1900" kern="1200">
          <a:solidFill>
            <a:schemeClr val="tx1"/>
          </a:solidFill>
          <a:latin typeface="+mn-lt"/>
          <a:ea typeface="+mn-ea"/>
          <a:cs typeface="+mn-cs"/>
        </a:defRPr>
      </a:lvl4pPr>
      <a:lvl5pPr marL="1828651" algn="l" defTabSz="914325" rtl="0" eaLnBrk="1" latinLnBrk="0" hangingPunct="1">
        <a:defRPr sz="1900" kern="1200">
          <a:solidFill>
            <a:schemeClr val="tx1"/>
          </a:solidFill>
          <a:latin typeface="+mn-lt"/>
          <a:ea typeface="+mn-ea"/>
          <a:cs typeface="+mn-cs"/>
        </a:defRPr>
      </a:lvl5pPr>
      <a:lvl6pPr marL="2285813" algn="l" defTabSz="914325" rtl="0" eaLnBrk="1" latinLnBrk="0" hangingPunct="1">
        <a:defRPr sz="1900" kern="1200">
          <a:solidFill>
            <a:schemeClr val="tx1"/>
          </a:solidFill>
          <a:latin typeface="+mn-lt"/>
          <a:ea typeface="+mn-ea"/>
          <a:cs typeface="+mn-cs"/>
        </a:defRPr>
      </a:lvl6pPr>
      <a:lvl7pPr marL="2742976" algn="l" defTabSz="914325" rtl="0" eaLnBrk="1" latinLnBrk="0" hangingPunct="1">
        <a:defRPr sz="1900" kern="1200">
          <a:solidFill>
            <a:schemeClr val="tx1"/>
          </a:solidFill>
          <a:latin typeface="+mn-lt"/>
          <a:ea typeface="+mn-ea"/>
          <a:cs typeface="+mn-cs"/>
        </a:defRPr>
      </a:lvl7pPr>
      <a:lvl8pPr marL="3200139" algn="l" defTabSz="914325" rtl="0" eaLnBrk="1" latinLnBrk="0" hangingPunct="1">
        <a:defRPr sz="1900" kern="1200">
          <a:solidFill>
            <a:schemeClr val="tx1"/>
          </a:solidFill>
          <a:latin typeface="+mn-lt"/>
          <a:ea typeface="+mn-ea"/>
          <a:cs typeface="+mn-cs"/>
        </a:defRPr>
      </a:lvl8pPr>
      <a:lvl9pPr marL="3657301" algn="l" defTabSz="91432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msft.it/cep"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hyperlink" Target="mailto:mscep@microsoft.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0.png"/><Relationship Id="rId3" Type="http://schemas.openxmlformats.org/officeDocument/2006/relationships/diagramData" Target="../diagrams/data2.xml"/><Relationship Id="rId21" Type="http://schemas.openxmlformats.org/officeDocument/2006/relationships/image" Target="../media/image46.png"/><Relationship Id="rId34" Type="http://schemas.openxmlformats.org/officeDocument/2006/relationships/image" Target="../media/image57.png"/><Relationship Id="rId7" Type="http://schemas.microsoft.com/office/2007/relationships/diagramDrawing" Target="../diagrams/drawing2.xml"/><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49.png"/><Relationship Id="rId33" Type="http://schemas.openxmlformats.org/officeDocument/2006/relationships/image" Target="../media/image56.png"/><Relationship Id="rId2" Type="http://schemas.openxmlformats.org/officeDocument/2006/relationships/notesSlide" Target="../notesSlides/notesSlide18.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image" Target="../media/image36.png"/><Relationship Id="rId24" Type="http://schemas.openxmlformats.org/officeDocument/2006/relationships/image" Target="../media/image48.png"/><Relationship Id="rId32" Type="http://schemas.openxmlformats.org/officeDocument/2006/relationships/image" Target="../media/image55.png"/><Relationship Id="rId5" Type="http://schemas.openxmlformats.org/officeDocument/2006/relationships/diagramQuickStyle" Target="../diagrams/quickStyle2.xml"/><Relationship Id="rId15" Type="http://schemas.openxmlformats.org/officeDocument/2006/relationships/image" Target="../media/image40.png"/><Relationship Id="rId23" Type="http://schemas.openxmlformats.org/officeDocument/2006/relationships/image" Target="../media/image47.png"/><Relationship Id="rId28" Type="http://schemas.openxmlformats.org/officeDocument/2006/relationships/image" Target="../media/image52.png"/><Relationship Id="rId36" Type="http://schemas.microsoft.com/office/2007/relationships/hdphoto" Target="../media/hdphoto4.wdp"/><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4.png"/><Relationship Id="rId4" Type="http://schemas.openxmlformats.org/officeDocument/2006/relationships/diagramLayout" Target="../diagrams/layout2.xml"/><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29.png"/><Relationship Id="rId27" Type="http://schemas.openxmlformats.org/officeDocument/2006/relationships/image" Target="../media/image51.png"/><Relationship Id="rId30" Type="http://schemas.openxmlformats.org/officeDocument/2006/relationships/image" Target="../media/image53.png"/><Relationship Id="rId35"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hyperlink" Target="http://www.microsoft.com/cloud/" TargetMode="External"/><Relationship Id="rId3" Type="http://schemas.openxmlformats.org/officeDocument/2006/relationships/image" Target="../media/image2.png"/><Relationship Id="rId7" Type="http://schemas.openxmlformats.org/officeDocument/2006/relationships/hyperlink" Target="http://www.microsoft.com/windowsserver/" TargetMode="External"/><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hyperlink" Target="http://www.microsoft.com/forefront/" TargetMode="External"/><Relationship Id="rId5" Type="http://schemas.openxmlformats.org/officeDocument/2006/relationships/hyperlink" Target="http://www.microsoft.com/systemcenter/" TargetMode="External"/><Relationship Id="rId4" Type="http://schemas.openxmlformats.org/officeDocument/2006/relationships/hyperlink" Target="http://www.microsoft.com/windowsazure/"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openxmlformats.org/officeDocument/2006/relationships/hyperlink" Target="http://microsoft.com/technet" TargetMode="External"/><Relationship Id="rId11" Type="http://schemas.openxmlformats.org/officeDocument/2006/relationships/image" Target="../media/image64.png"/><Relationship Id="rId5" Type="http://schemas.openxmlformats.org/officeDocument/2006/relationships/hyperlink" Target="http://www.microsoft.com/learning" TargetMode="External"/><Relationship Id="rId10" Type="http://schemas.openxmlformats.org/officeDocument/2006/relationships/image" Target="../media/image63.emf"/><Relationship Id="rId4" Type="http://schemas.openxmlformats.org/officeDocument/2006/relationships/image" Target="../media/image60.png"/><Relationship Id="rId9" Type="http://schemas.openxmlformats.org/officeDocument/2006/relationships/image" Target="../media/image62.png"/><Relationship Id="rId1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 First Look at Microsoft System Center Data Protection Manager 2012</a:t>
            </a:r>
          </a:p>
        </p:txBody>
      </p:sp>
      <p:sp>
        <p:nvSpPr>
          <p:cNvPr id="3" name="Subtitle 2"/>
          <p:cNvSpPr>
            <a:spLocks noGrp="1"/>
          </p:cNvSpPr>
          <p:nvPr>
            <p:ph type="subTitle" idx="1"/>
          </p:nvPr>
        </p:nvSpPr>
        <p:spPr>
          <a:xfrm>
            <a:off x="969963" y="4102752"/>
            <a:ext cx="10242550" cy="463255"/>
          </a:xfrm>
        </p:spPr>
        <p:txBody>
          <a:bodyPr/>
          <a:lstStyle/>
          <a:p>
            <a:r>
              <a:rPr lang="en-US" dirty="0">
                <a:solidFill>
                  <a:schemeClr val="tx1"/>
                </a:solidFill>
              </a:rPr>
              <a:t>Jason Buffington</a:t>
            </a:r>
          </a:p>
          <a:p>
            <a:r>
              <a:rPr lang="en-US" dirty="0">
                <a:gradFill>
                  <a:gsLst>
                    <a:gs pos="0">
                      <a:schemeClr val="tx1"/>
                    </a:gs>
                    <a:gs pos="100000">
                      <a:schemeClr val="tx1"/>
                    </a:gs>
                  </a:gsLst>
                  <a:lin ang="5400000" scaled="0"/>
                </a:gradFill>
              </a:rPr>
              <a:t>Sr. Tech. Product Manager</a:t>
            </a:r>
          </a:p>
          <a:p>
            <a:r>
              <a:rPr lang="en-US" dirty="0">
                <a:gradFill>
                  <a:gsLst>
                    <a:gs pos="0">
                      <a:schemeClr val="tx1"/>
                    </a:gs>
                    <a:gs pos="100000">
                      <a:schemeClr val="tx1"/>
                    </a:gs>
                  </a:gsLst>
                  <a:lin ang="5400000" scaled="0"/>
                </a:gradFill>
              </a:rPr>
              <a:t>Microsoft Corporation</a:t>
            </a:r>
          </a:p>
          <a:p>
            <a:r>
              <a:rPr lang="en-US" dirty="0">
                <a:gradFill>
                  <a:gsLst>
                    <a:gs pos="0">
                      <a:schemeClr val="tx1"/>
                    </a:gs>
                    <a:gs pos="100000">
                      <a:schemeClr val="tx1"/>
                    </a:gs>
                  </a:gsLst>
                  <a:lin ang="5400000" scaled="0"/>
                </a:gradFill>
              </a:rPr>
              <a:t>@</a:t>
            </a:r>
            <a:r>
              <a:rPr lang="en-US" dirty="0" err="1">
                <a:gradFill>
                  <a:gsLst>
                    <a:gs pos="0">
                      <a:schemeClr val="tx1"/>
                    </a:gs>
                    <a:gs pos="100000">
                      <a:schemeClr val="tx1"/>
                    </a:gs>
                  </a:gsLst>
                  <a:lin ang="5400000" scaled="0"/>
                </a:gradFill>
              </a:rPr>
              <a:t>JBuff</a:t>
            </a:r>
            <a:endParaRPr lang="en-US" dirty="0">
              <a:gradFill>
                <a:gsLst>
                  <a:gs pos="0">
                    <a:schemeClr val="tx1"/>
                  </a:gs>
                  <a:gs pos="100000">
                    <a:schemeClr val="tx1"/>
                  </a:gs>
                </a:gsLst>
                <a:lin ang="5400000" scaled="0"/>
              </a:gradFill>
            </a:endParaRPr>
          </a:p>
          <a:p>
            <a:endParaRPr lang="en-US" dirty="0"/>
          </a:p>
        </p:txBody>
      </p:sp>
      <p:sp>
        <p:nvSpPr>
          <p:cNvPr id="6" name="Text Placeholder 5"/>
          <p:cNvSpPr>
            <a:spLocks noGrp="1"/>
          </p:cNvSpPr>
          <p:nvPr>
            <p:ph type="body" sz="quarter" idx="10"/>
          </p:nvPr>
        </p:nvSpPr>
        <p:spPr/>
        <p:txBody>
          <a:bodyPr/>
          <a:lstStyle/>
          <a:p>
            <a:r>
              <a:rPr lang="en-US" dirty="0" smtClean="0"/>
              <a:t>SIM341</a:t>
            </a:r>
            <a:endParaRPr lang="en-US" dirty="0"/>
          </a:p>
        </p:txBody>
      </p:sp>
      <p:sp>
        <p:nvSpPr>
          <p:cNvPr id="4" name="Subtitle 2"/>
          <p:cNvSpPr txBox="1">
            <a:spLocks/>
          </p:cNvSpPr>
          <p:nvPr/>
        </p:nvSpPr>
        <p:spPr>
          <a:xfrm>
            <a:off x="6704012" y="4102752"/>
            <a:ext cx="5124449" cy="463255"/>
          </a:xfrm>
          <a:prstGeom prst="rect">
            <a:avLst/>
          </a:prstGeom>
        </p:spPr>
        <p:txBody>
          <a:bodyPr vert="horz" wrap="square" lIns="0" tIns="0" rIns="0" bIns="0" rtlCol="0">
            <a:noAutofit/>
          </a:bodyPr>
          <a:lstStyle>
            <a:lvl1pPr marL="0" indent="0" algn="l" defTabSz="914363" rtl="0" eaLnBrk="1" latinLnBrk="0" hangingPunct="1">
              <a:lnSpc>
                <a:spcPct val="90000"/>
              </a:lnSpc>
              <a:spcBef>
                <a:spcPts val="0"/>
              </a:spcBef>
              <a:buSzPct val="90000"/>
              <a:buFontTx/>
              <a:buNone/>
              <a:defRPr sz="3200" kern="1200">
                <a:gradFill>
                  <a:gsLst>
                    <a:gs pos="0">
                      <a:schemeClr val="tx1"/>
                    </a:gs>
                    <a:gs pos="86000">
                      <a:schemeClr val="tx1"/>
                    </a:gs>
                  </a:gsLst>
                  <a:lin ang="5400000" scaled="0"/>
                </a:gradFill>
                <a:latin typeface="+mn-lt"/>
                <a:ea typeface="+mn-ea"/>
                <a:cs typeface="+mn-cs"/>
              </a:defRPr>
            </a:lvl1pPr>
            <a:lvl2pPr marL="457182" indent="0" algn="ctr" defTabSz="914363" rtl="0" eaLnBrk="1" latinLnBrk="0" hangingPunct="1">
              <a:lnSpc>
                <a:spcPct val="90000"/>
              </a:lnSpc>
              <a:spcBef>
                <a:spcPct val="20000"/>
              </a:spcBef>
              <a:buSzPct val="90000"/>
              <a:buFontTx/>
              <a:buNone/>
              <a:defRPr sz="2800" kern="1200">
                <a:solidFill>
                  <a:schemeClr val="tx1">
                    <a:tint val="75000"/>
                  </a:schemeClr>
                </a:solidFill>
                <a:latin typeface="+mn-lt"/>
                <a:ea typeface="+mn-ea"/>
                <a:cs typeface="+mn-cs"/>
              </a:defRPr>
            </a:lvl2pPr>
            <a:lvl3pPr marL="914363" indent="0" algn="ctr" defTabSz="914363" rtl="0" eaLnBrk="1" latinLnBrk="0" hangingPunct="1">
              <a:lnSpc>
                <a:spcPct val="90000"/>
              </a:lnSpc>
              <a:spcBef>
                <a:spcPct val="20000"/>
              </a:spcBef>
              <a:buSzPct val="90000"/>
              <a:buFontTx/>
              <a:buNone/>
              <a:defRPr sz="2400" kern="1200">
                <a:solidFill>
                  <a:schemeClr val="tx1">
                    <a:tint val="75000"/>
                  </a:schemeClr>
                </a:solidFill>
                <a:latin typeface="+mn-lt"/>
                <a:ea typeface="+mn-ea"/>
                <a:cs typeface="+mn-cs"/>
              </a:defRPr>
            </a:lvl3pPr>
            <a:lvl4pPr marL="1371545" indent="0" algn="ctr" defTabSz="914363" rtl="0" eaLnBrk="1" latinLnBrk="0" hangingPunct="1">
              <a:lnSpc>
                <a:spcPct val="90000"/>
              </a:lnSpc>
              <a:spcBef>
                <a:spcPct val="20000"/>
              </a:spcBef>
              <a:buSzPct val="90000"/>
              <a:buFontTx/>
              <a:buNone/>
              <a:defRPr sz="2000" kern="1200">
                <a:solidFill>
                  <a:schemeClr val="tx1">
                    <a:tint val="75000"/>
                  </a:schemeClr>
                </a:solidFill>
                <a:latin typeface="+mn-lt"/>
                <a:ea typeface="+mn-ea"/>
                <a:cs typeface="+mn-cs"/>
              </a:defRPr>
            </a:lvl4pPr>
            <a:lvl5pPr marL="1828727" indent="0" algn="ctr" defTabSz="914363" rtl="0" eaLnBrk="1" latinLnBrk="0" hangingPunct="1">
              <a:lnSpc>
                <a:spcPct val="90000"/>
              </a:lnSpc>
              <a:spcBef>
                <a:spcPct val="20000"/>
              </a:spcBef>
              <a:buSzPct val="90000"/>
              <a:buFontTx/>
              <a:buNone/>
              <a:defRPr sz="2000" kern="1200">
                <a:solidFill>
                  <a:schemeClr val="tx1">
                    <a:tint val="75000"/>
                  </a:schemeClr>
                </a:solidFill>
                <a:latin typeface="+mn-lt"/>
                <a:ea typeface="+mn-ea"/>
                <a:cs typeface="+mn-cs"/>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smtClean="0"/>
              <a:t>Prabu Ambravaneswaran</a:t>
            </a:r>
          </a:p>
          <a:p>
            <a:r>
              <a:rPr lang="en-US" dirty="0" smtClean="0"/>
              <a:t>Program Manager</a:t>
            </a:r>
          </a:p>
          <a:p>
            <a:r>
              <a:rPr lang="en-US" dirty="0" smtClean="0"/>
              <a:t>Microsoft Corporation</a:t>
            </a:r>
            <a:endParaRPr lang="en-US" dirty="0"/>
          </a:p>
        </p:txBody>
      </p:sp>
    </p:spTree>
    <p:extLst>
      <p:ext uri="{BB962C8B-B14F-4D97-AF65-F5344CB8AC3E}">
        <p14:creationId xmlns:p14="http://schemas.microsoft.com/office/powerpoint/2010/main" val="246390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DPM Centralized Management</a:t>
            </a:r>
            <a:endParaRPr lang="en-US" dirty="0"/>
          </a:p>
        </p:txBody>
      </p:sp>
      <p:sp>
        <p:nvSpPr>
          <p:cNvPr id="8" name="Text Placeholder 2"/>
          <p:cNvSpPr>
            <a:spLocks noGrp="1"/>
          </p:cNvSpPr>
          <p:nvPr>
            <p:ph type="body" sz="quarter" idx="10"/>
          </p:nvPr>
        </p:nvSpPr>
        <p:spPr>
          <a:xfrm>
            <a:off x="519906" y="1471710"/>
            <a:ext cx="11149013" cy="664797"/>
          </a:xfrm>
        </p:spPr>
        <p:txBody>
          <a:bodyPr/>
          <a:lstStyle/>
          <a:p>
            <a:pPr marL="0" indent="0">
              <a:buNone/>
            </a:pPr>
            <a:r>
              <a:rPr lang="en-US" sz="2400" dirty="0" smtClean="0">
                <a:solidFill>
                  <a:schemeClr val="tx1"/>
                </a:solidFill>
              </a:rPr>
              <a:t>A </a:t>
            </a:r>
            <a:r>
              <a:rPr lang="en-US" sz="2400" i="1" dirty="0">
                <a:solidFill>
                  <a:srgbClr val="F6AE1E"/>
                </a:solidFill>
              </a:rPr>
              <a:t>single console for the datacenter</a:t>
            </a:r>
            <a:r>
              <a:rPr lang="en-US" sz="2400" dirty="0">
                <a:solidFill>
                  <a:schemeClr val="tx1"/>
                </a:solidFill>
              </a:rPr>
              <a:t> that </a:t>
            </a:r>
            <a:r>
              <a:rPr lang="en-US" sz="2400" i="1" dirty="0" smtClean="0">
                <a:solidFill>
                  <a:schemeClr val="accent1"/>
                </a:solidFill>
              </a:rPr>
              <a:t>reduces </a:t>
            </a:r>
            <a:r>
              <a:rPr lang="en-US" sz="2400" i="1" dirty="0">
                <a:solidFill>
                  <a:schemeClr val="accent1"/>
                </a:solidFill>
              </a:rPr>
              <a:t>management </a:t>
            </a:r>
            <a:r>
              <a:rPr lang="en-US" sz="2400" i="1" dirty="0" smtClean="0">
                <a:solidFill>
                  <a:schemeClr val="accent1"/>
                </a:solidFill>
              </a:rPr>
              <a:t>costs</a:t>
            </a:r>
            <a:r>
              <a:rPr lang="en-US" sz="2400" i="1" dirty="0">
                <a:solidFill>
                  <a:schemeClr val="accent1"/>
                </a:solidFill>
              </a:rPr>
              <a:t> </a:t>
            </a:r>
            <a:r>
              <a:rPr lang="en-US" sz="2400" i="1" dirty="0" smtClean="0">
                <a:solidFill>
                  <a:schemeClr val="tx1"/>
                </a:solidFill>
              </a:rPr>
              <a:t>and </a:t>
            </a:r>
            <a:r>
              <a:rPr lang="en-US" sz="2400" dirty="0" smtClean="0">
                <a:solidFill>
                  <a:schemeClr val="tx1"/>
                </a:solidFill>
              </a:rPr>
              <a:t>can </a:t>
            </a:r>
            <a:r>
              <a:rPr lang="en-US" sz="2400" i="1" dirty="0">
                <a:solidFill>
                  <a:schemeClr val="accent1"/>
                </a:solidFill>
              </a:rPr>
              <a:t>fit into the existing </a:t>
            </a:r>
            <a:r>
              <a:rPr lang="en-US" sz="2400" i="1" dirty="0" smtClean="0">
                <a:solidFill>
                  <a:schemeClr val="accent1"/>
                </a:solidFill>
              </a:rPr>
              <a:t>environment</a:t>
            </a:r>
            <a:endParaRPr lang="en-US" sz="2400" i="1" dirty="0">
              <a:solidFill>
                <a:schemeClr val="accent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930320381"/>
              </p:ext>
            </p:extLst>
          </p:nvPr>
        </p:nvGraphicFramePr>
        <p:xfrm>
          <a:off x="6171405" y="2309910"/>
          <a:ext cx="5638799" cy="4041648"/>
        </p:xfrm>
        <a:graphic>
          <a:graphicData uri="http://schemas.openxmlformats.org/drawingml/2006/table">
            <a:tbl>
              <a:tblPr bandRow="1">
                <a:tableStyleId>{69CF1AB2-1976-4502-BF36-3FF5EA218861}</a:tableStyleId>
              </a:tblPr>
              <a:tblGrid>
                <a:gridCol w="5638799"/>
              </a:tblGrid>
              <a:tr h="152400">
                <a:tc>
                  <a:txBody>
                    <a:bodyPr/>
                    <a:lstStyle/>
                    <a:p>
                      <a:pPr marL="0" lvl="0" indent="0">
                        <a:lnSpc>
                          <a:spcPct val="150000"/>
                        </a:lnSpc>
                        <a:buClr>
                          <a:schemeClr val="bg1"/>
                        </a:buClr>
                        <a:buFont typeface="Arial" pitchFamily="34" charset="0"/>
                        <a:buNone/>
                      </a:pPr>
                      <a:r>
                        <a:rPr lang="en-US" sz="1200" b="1" dirty="0" smtClean="0">
                          <a:solidFill>
                            <a:schemeClr val="tx1"/>
                          </a:solidFill>
                        </a:rPr>
                        <a:t>Reduce Management Costs</a:t>
                      </a:r>
                    </a:p>
                  </a:txBody>
                  <a:tcPr marL="121888" marR="121888" anchor="ctr">
                    <a:solidFill>
                      <a:schemeClr val="accent6"/>
                    </a:solidFill>
                  </a:tcPr>
                </a:tc>
              </a:tr>
              <a:tr h="152400">
                <a:tc>
                  <a:txBody>
                    <a:bodyPr/>
                    <a:lstStyle/>
                    <a:p>
                      <a:pPr marL="0" lvl="0" indent="0">
                        <a:lnSpc>
                          <a:spcPct val="150000"/>
                        </a:lnSpc>
                        <a:buClr>
                          <a:schemeClr val="bg1"/>
                        </a:buClr>
                        <a:buFont typeface="Arial" pitchFamily="34" charset="0"/>
                        <a:buNone/>
                      </a:pPr>
                      <a:r>
                        <a:rPr lang="en-US" sz="1200" b="1" dirty="0" smtClean="0">
                          <a:solidFill>
                            <a:schemeClr val="tx1"/>
                          </a:solidFill>
                        </a:rPr>
                        <a:t>Centrally Monitor and manage</a:t>
                      </a:r>
                    </a:p>
                    <a:p>
                      <a:pPr marL="177800" lvl="0" indent="-177800" algn="l" defTabSz="914363" rtl="0" eaLnBrk="1" latinLnBrk="0" hangingPunct="1">
                        <a:lnSpc>
                          <a:spcPct val="90000"/>
                        </a:lnSpc>
                        <a:spcBef>
                          <a:spcPct val="20000"/>
                        </a:spcBef>
                        <a:buClr>
                          <a:schemeClr val="bg1"/>
                        </a:buClr>
                        <a:buSzPct val="90000"/>
                        <a:buFontTx/>
                        <a:buBlip>
                          <a:blip r:embed="rId3"/>
                        </a:buBlip>
                      </a:pPr>
                      <a:r>
                        <a:rPr lang="en-US" sz="1200" kern="1200" dirty="0" smtClean="0">
                          <a:gradFill>
                            <a:gsLst>
                              <a:gs pos="0">
                                <a:schemeClr val="tx1"/>
                              </a:gs>
                              <a:gs pos="86000">
                                <a:schemeClr val="tx1"/>
                              </a:gs>
                            </a:gsLst>
                            <a:lin ang="5400000" scaled="0"/>
                          </a:gradFill>
                          <a:latin typeface="+mn-lt"/>
                          <a:ea typeface="+mn-ea"/>
                          <a:cs typeface="+mn-cs"/>
                        </a:rPr>
                        <a:t>Centralized monitoring</a:t>
                      </a:r>
                    </a:p>
                    <a:p>
                      <a:pPr marL="177800" lvl="0" indent="-177800" algn="l" defTabSz="914363" rtl="0" eaLnBrk="1" latinLnBrk="0" hangingPunct="1">
                        <a:lnSpc>
                          <a:spcPct val="90000"/>
                        </a:lnSpc>
                        <a:spcBef>
                          <a:spcPct val="20000"/>
                        </a:spcBef>
                        <a:buClr>
                          <a:schemeClr val="bg1"/>
                        </a:buClr>
                        <a:buSzPct val="90000"/>
                        <a:buFontTx/>
                        <a:buBlip>
                          <a:blip r:embed="rId3"/>
                        </a:buBlip>
                      </a:pPr>
                      <a:r>
                        <a:rPr lang="en-US" sz="1200" kern="1200" dirty="0" smtClean="0">
                          <a:gradFill>
                            <a:gsLst>
                              <a:gs pos="0">
                                <a:schemeClr val="tx1"/>
                              </a:gs>
                              <a:gs pos="86000">
                                <a:schemeClr val="tx1"/>
                              </a:gs>
                            </a:gsLst>
                            <a:lin ang="5400000" scaled="0"/>
                          </a:gradFill>
                          <a:latin typeface="+mn-lt"/>
                          <a:ea typeface="+mn-ea"/>
                          <a:cs typeface="+mn-cs"/>
                        </a:rPr>
                        <a:t>Remote administration</a:t>
                      </a:r>
                    </a:p>
                    <a:p>
                      <a:pPr marL="177800" lvl="0" indent="-177800" algn="l" defTabSz="914363" rtl="0" eaLnBrk="1" latinLnBrk="0" hangingPunct="1">
                        <a:lnSpc>
                          <a:spcPct val="90000"/>
                        </a:lnSpc>
                        <a:spcBef>
                          <a:spcPct val="20000"/>
                        </a:spcBef>
                        <a:buClr>
                          <a:schemeClr val="bg1"/>
                        </a:buClr>
                        <a:buSzPct val="90000"/>
                        <a:buFontTx/>
                        <a:buBlip>
                          <a:blip r:embed="rId3"/>
                        </a:buBlip>
                      </a:pPr>
                      <a:r>
                        <a:rPr lang="en-US" sz="1200" kern="1200" dirty="0" smtClean="0">
                          <a:gradFill>
                            <a:gsLst>
                              <a:gs pos="0">
                                <a:schemeClr val="tx1"/>
                              </a:gs>
                              <a:gs pos="86000">
                                <a:schemeClr val="tx1"/>
                              </a:gs>
                            </a:gsLst>
                            <a:lin ang="5400000" scaled="0"/>
                          </a:gradFill>
                          <a:latin typeface="+mn-lt"/>
                          <a:ea typeface="+mn-ea"/>
                          <a:cs typeface="+mn-cs"/>
                        </a:rPr>
                        <a:t>Remote recovery</a:t>
                      </a:r>
                    </a:p>
                    <a:p>
                      <a:pPr marL="177800" lvl="0" indent="-177800" algn="l" defTabSz="914363" rtl="0" eaLnBrk="1" latinLnBrk="0" hangingPunct="1">
                        <a:lnSpc>
                          <a:spcPct val="90000"/>
                        </a:lnSpc>
                        <a:spcBef>
                          <a:spcPct val="20000"/>
                        </a:spcBef>
                        <a:buClr>
                          <a:schemeClr val="bg1"/>
                        </a:buClr>
                        <a:buSzPct val="90000"/>
                        <a:buFontTx/>
                        <a:buBlip>
                          <a:blip r:embed="rId3"/>
                        </a:buBlip>
                      </a:pPr>
                      <a:r>
                        <a:rPr lang="en-US" sz="1200" kern="1200" dirty="0" smtClean="0">
                          <a:gradFill>
                            <a:gsLst>
                              <a:gs pos="0">
                                <a:schemeClr val="tx1"/>
                              </a:gs>
                              <a:gs pos="86000">
                                <a:schemeClr val="tx1"/>
                              </a:gs>
                            </a:gsLst>
                            <a:lin ang="5400000" scaled="0"/>
                          </a:gradFill>
                          <a:latin typeface="+mn-lt"/>
                          <a:ea typeface="+mn-ea"/>
                          <a:cs typeface="+mn-cs"/>
                        </a:rPr>
                        <a:t>Role Based management</a:t>
                      </a:r>
                    </a:p>
                  </a:txBody>
                  <a:tcPr marL="121888" marR="121888" anchor="ctr">
                    <a:solidFill>
                      <a:schemeClr val="accent5"/>
                    </a:solidFill>
                  </a:tcPr>
                </a:tc>
              </a:tr>
              <a:tr h="137160">
                <a:tc>
                  <a:txBody>
                    <a:bodyPr/>
                    <a:lstStyle/>
                    <a:p>
                      <a:pPr marL="0" marR="0" lvl="0" indent="0" algn="l" defTabSz="914363" rtl="0" eaLnBrk="1" fontAlgn="auto" latinLnBrk="0" hangingPunct="1">
                        <a:lnSpc>
                          <a:spcPct val="150000"/>
                        </a:lnSpc>
                        <a:spcBef>
                          <a:spcPts val="0"/>
                        </a:spcBef>
                        <a:spcAft>
                          <a:spcPts val="0"/>
                        </a:spcAft>
                        <a:buClr>
                          <a:schemeClr val="bg1"/>
                        </a:buClr>
                        <a:buSzTx/>
                        <a:buFont typeface="Arial" pitchFamily="34" charset="0"/>
                        <a:buNone/>
                        <a:tabLst/>
                        <a:defRPr/>
                      </a:pPr>
                      <a:r>
                        <a:rPr lang="en-US" sz="1200" b="1" dirty="0" smtClean="0">
                          <a:solidFill>
                            <a:schemeClr val="tx1"/>
                          </a:solidFill>
                        </a:rPr>
                        <a:t>Reduce time for resolving issues</a:t>
                      </a:r>
                    </a:p>
                    <a:p>
                      <a:pPr marL="177800" lvl="0" indent="-177800" algn="l" defTabSz="914363" rtl="0" eaLnBrk="1" latinLnBrk="0" hangingPunct="1">
                        <a:lnSpc>
                          <a:spcPct val="90000"/>
                        </a:lnSpc>
                        <a:spcBef>
                          <a:spcPct val="20000"/>
                        </a:spcBef>
                        <a:buClr>
                          <a:schemeClr val="bg1"/>
                        </a:buClr>
                        <a:buSzPct val="90000"/>
                        <a:buFontTx/>
                        <a:buBlip>
                          <a:blip r:embed="rId3"/>
                        </a:buBlip>
                      </a:pPr>
                      <a:r>
                        <a:rPr lang="en-US" sz="1200" kern="1200" dirty="0" smtClean="0">
                          <a:gradFill>
                            <a:gsLst>
                              <a:gs pos="0">
                                <a:schemeClr val="tx1"/>
                              </a:gs>
                              <a:gs pos="86000">
                                <a:schemeClr val="tx1"/>
                              </a:gs>
                            </a:gsLst>
                            <a:lin ang="5400000" scaled="0"/>
                          </a:gradFill>
                          <a:latin typeface="+mn-lt"/>
                          <a:ea typeface="+mn-ea"/>
                          <a:cs typeface="+mn-cs"/>
                        </a:rPr>
                        <a:t>Remote corrective actions</a:t>
                      </a:r>
                    </a:p>
                    <a:p>
                      <a:pPr marL="177800" lvl="0" indent="-177800" algn="l" defTabSz="914363" rtl="0" eaLnBrk="1" latinLnBrk="0" hangingPunct="1">
                        <a:lnSpc>
                          <a:spcPct val="90000"/>
                        </a:lnSpc>
                        <a:spcBef>
                          <a:spcPct val="20000"/>
                        </a:spcBef>
                        <a:buClr>
                          <a:schemeClr val="bg1"/>
                        </a:buClr>
                        <a:buSzPct val="90000"/>
                        <a:buFontTx/>
                        <a:buBlip>
                          <a:blip r:embed="rId3"/>
                        </a:buBlip>
                      </a:pPr>
                      <a:r>
                        <a:rPr lang="en-US" sz="1200" kern="1200" dirty="0" smtClean="0">
                          <a:gradFill>
                            <a:gsLst>
                              <a:gs pos="0">
                                <a:schemeClr val="tx1"/>
                              </a:gs>
                              <a:gs pos="86000">
                                <a:schemeClr val="tx1"/>
                              </a:gs>
                            </a:gsLst>
                            <a:lin ang="5400000" scaled="0"/>
                          </a:gradFill>
                          <a:latin typeface="+mn-lt"/>
                          <a:ea typeface="+mn-ea"/>
                          <a:cs typeface="+mn-cs"/>
                        </a:rPr>
                        <a:t>Scoped Troubleshooting</a:t>
                      </a:r>
                    </a:p>
                    <a:p>
                      <a:pPr marL="177800" lvl="0" indent="-177800" algn="l" defTabSz="914363" rtl="0" eaLnBrk="1" latinLnBrk="0" hangingPunct="1">
                        <a:lnSpc>
                          <a:spcPct val="90000"/>
                        </a:lnSpc>
                        <a:spcBef>
                          <a:spcPct val="20000"/>
                        </a:spcBef>
                        <a:buClr>
                          <a:schemeClr val="bg1"/>
                        </a:buClr>
                        <a:buSzPct val="90000"/>
                        <a:buFontTx/>
                        <a:buBlip>
                          <a:blip r:embed="rId3"/>
                        </a:buBlip>
                      </a:pPr>
                      <a:r>
                        <a:rPr lang="en-US" sz="1200" kern="1200" dirty="0" smtClean="0">
                          <a:gradFill>
                            <a:gsLst>
                              <a:gs pos="0">
                                <a:schemeClr val="tx1"/>
                              </a:gs>
                              <a:gs pos="86000">
                                <a:schemeClr val="tx1"/>
                              </a:gs>
                            </a:gsLst>
                            <a:lin ang="5400000" scaled="0"/>
                          </a:gradFill>
                          <a:latin typeface="+mn-lt"/>
                          <a:ea typeface="+mn-ea"/>
                          <a:cs typeface="+mn-cs"/>
                        </a:rPr>
                        <a:t>Push to Resume Backups</a:t>
                      </a:r>
                    </a:p>
                  </a:txBody>
                  <a:tcPr marL="121888" marR="121888" anchor="ctr">
                    <a:solidFill>
                      <a:schemeClr val="accent6"/>
                    </a:solidFill>
                  </a:tcPr>
                </a:tc>
              </a:tr>
              <a:tr h="411480">
                <a:tc>
                  <a:txBody>
                    <a:bodyPr/>
                    <a:lstStyle/>
                    <a:p>
                      <a:pPr marL="0" marR="0" lvl="0" indent="0" algn="l" defTabSz="914363" rtl="0" eaLnBrk="1" fontAlgn="auto" latinLnBrk="0" hangingPunct="1">
                        <a:lnSpc>
                          <a:spcPct val="150000"/>
                        </a:lnSpc>
                        <a:spcBef>
                          <a:spcPts val="0"/>
                        </a:spcBef>
                        <a:spcAft>
                          <a:spcPts val="0"/>
                        </a:spcAft>
                        <a:buClr>
                          <a:schemeClr val="bg1"/>
                        </a:buClr>
                        <a:buSzTx/>
                        <a:buFont typeface="Arial" pitchFamily="34" charset="0"/>
                        <a:buNone/>
                        <a:tabLst/>
                        <a:defRPr/>
                      </a:pPr>
                      <a:r>
                        <a:rPr lang="en-US" sz="1200" b="1" dirty="0" smtClean="0">
                          <a:solidFill>
                            <a:schemeClr val="tx1"/>
                          </a:solidFill>
                        </a:rPr>
                        <a:t>Work on important issues</a:t>
                      </a:r>
                    </a:p>
                    <a:p>
                      <a:pPr marL="177800" lvl="0" indent="-177800" algn="l" defTabSz="914363" rtl="0" eaLnBrk="1" latinLnBrk="0" hangingPunct="1">
                        <a:lnSpc>
                          <a:spcPct val="90000"/>
                        </a:lnSpc>
                        <a:spcBef>
                          <a:spcPct val="20000"/>
                        </a:spcBef>
                        <a:buClr>
                          <a:schemeClr val="bg1"/>
                        </a:buClr>
                        <a:buSzPct val="90000"/>
                        <a:buFontTx/>
                        <a:buBlip>
                          <a:blip r:embed="rId3"/>
                        </a:buBlip>
                      </a:pPr>
                      <a:r>
                        <a:rPr lang="en-US" sz="1200" kern="1200" dirty="0" smtClean="0">
                          <a:gradFill>
                            <a:gsLst>
                              <a:gs pos="0">
                                <a:schemeClr val="tx1"/>
                              </a:gs>
                              <a:gs pos="86000">
                                <a:schemeClr val="tx1"/>
                              </a:gs>
                            </a:gsLst>
                            <a:lin ang="5400000" scaled="0"/>
                          </a:gradFill>
                          <a:latin typeface="+mn-lt"/>
                          <a:ea typeface="+mn-ea"/>
                          <a:cs typeface="+mn-cs"/>
                        </a:rPr>
                        <a:t>SLA based Alerting : Alert only when SLA violated</a:t>
                      </a:r>
                    </a:p>
                    <a:p>
                      <a:pPr marL="177800" lvl="0" indent="-177800" algn="l" defTabSz="914363" rtl="0" eaLnBrk="1" latinLnBrk="0" hangingPunct="1">
                        <a:lnSpc>
                          <a:spcPct val="90000"/>
                        </a:lnSpc>
                        <a:spcBef>
                          <a:spcPct val="20000"/>
                        </a:spcBef>
                        <a:buClr>
                          <a:schemeClr val="bg1"/>
                        </a:buClr>
                        <a:buSzPct val="90000"/>
                        <a:buFontTx/>
                        <a:buBlip>
                          <a:blip r:embed="rId3"/>
                        </a:buBlip>
                      </a:pPr>
                      <a:r>
                        <a:rPr lang="en-US" sz="1200" kern="1200" dirty="0" smtClean="0">
                          <a:gradFill>
                            <a:gsLst>
                              <a:gs pos="0">
                                <a:schemeClr val="tx1"/>
                              </a:gs>
                              <a:gs pos="86000">
                                <a:schemeClr val="tx1"/>
                              </a:gs>
                            </a:gsLst>
                            <a:lin ang="5400000" scaled="0"/>
                          </a:gradFill>
                          <a:latin typeface="+mn-lt"/>
                          <a:ea typeface="+mn-ea"/>
                          <a:cs typeface="+mn-cs"/>
                        </a:rPr>
                        <a:t>Consolidated Alerts ensure one ticket per root cause issue</a:t>
                      </a:r>
                    </a:p>
                    <a:p>
                      <a:pPr marL="177800" lvl="0" indent="-177800" algn="l" defTabSz="914363" rtl="0" eaLnBrk="1" latinLnBrk="0" hangingPunct="1">
                        <a:lnSpc>
                          <a:spcPct val="90000"/>
                        </a:lnSpc>
                        <a:spcBef>
                          <a:spcPct val="20000"/>
                        </a:spcBef>
                        <a:buClr>
                          <a:schemeClr val="bg1"/>
                        </a:buClr>
                        <a:buSzPct val="90000"/>
                        <a:buFontTx/>
                        <a:buBlip>
                          <a:blip r:embed="rId3"/>
                        </a:buBlip>
                      </a:pPr>
                      <a:r>
                        <a:rPr lang="en-US" sz="1200" kern="1200" dirty="0" smtClean="0">
                          <a:gradFill>
                            <a:gsLst>
                              <a:gs pos="0">
                                <a:schemeClr val="tx1"/>
                              </a:gs>
                              <a:gs pos="86000">
                                <a:schemeClr val="tx1"/>
                              </a:gs>
                            </a:gsLst>
                            <a:lin ang="5400000" scaled="0"/>
                          </a:gradFill>
                          <a:latin typeface="+mn-lt"/>
                          <a:ea typeface="+mn-ea"/>
                          <a:cs typeface="+mn-cs"/>
                        </a:rPr>
                        <a:t>Alert categorization (Ex: infra alerts versus backup failure alerts)</a:t>
                      </a:r>
                    </a:p>
                  </a:txBody>
                  <a:tcPr marL="121888" marR="121888" anchor="ctr">
                    <a:solidFill>
                      <a:schemeClr val="accent5"/>
                    </a:solidFill>
                  </a:tcPr>
                </a:tc>
              </a:tr>
              <a:tr h="152400">
                <a:tc>
                  <a:txBody>
                    <a:bodyPr/>
                    <a:lstStyle/>
                    <a:p>
                      <a:pPr marL="0" marR="0" lvl="1" indent="0" algn="l" defTabSz="914363" rtl="0" eaLnBrk="1" fontAlgn="auto" latinLnBrk="0" hangingPunct="1">
                        <a:lnSpc>
                          <a:spcPct val="150000"/>
                        </a:lnSpc>
                        <a:spcBef>
                          <a:spcPts val="0"/>
                        </a:spcBef>
                        <a:spcAft>
                          <a:spcPts val="0"/>
                        </a:spcAft>
                        <a:buClrTx/>
                        <a:buSzTx/>
                        <a:buFont typeface="Arial" pitchFamily="34" charset="0"/>
                        <a:buNone/>
                        <a:tabLst/>
                        <a:defRPr/>
                      </a:pPr>
                      <a:r>
                        <a:rPr lang="en-US" sz="1200" b="1" dirty="0" smtClean="0">
                          <a:solidFill>
                            <a:schemeClr val="tx1"/>
                          </a:solidFill>
                        </a:rPr>
                        <a:t>Extensibility</a:t>
                      </a:r>
                    </a:p>
                    <a:p>
                      <a:pPr marL="177800" marR="0" lvl="0" indent="-177800" algn="l" defTabSz="914363" rtl="0" eaLnBrk="1" fontAlgn="auto" latinLnBrk="0" hangingPunct="1">
                        <a:lnSpc>
                          <a:spcPct val="90000"/>
                        </a:lnSpc>
                        <a:spcBef>
                          <a:spcPct val="20000"/>
                        </a:spcBef>
                        <a:spcAft>
                          <a:spcPts val="0"/>
                        </a:spcAft>
                        <a:buClr>
                          <a:schemeClr val="bg1"/>
                        </a:buClr>
                        <a:buSzPct val="90000"/>
                        <a:buFontTx/>
                        <a:buBlip>
                          <a:blip r:embed="rId3"/>
                        </a:buBlip>
                        <a:tabLst/>
                        <a:defRPr/>
                      </a:pPr>
                      <a:r>
                        <a:rPr lang="en-US" sz="1200" kern="1200" dirty="0" smtClean="0">
                          <a:gradFill>
                            <a:gsLst>
                              <a:gs pos="0">
                                <a:schemeClr val="tx1"/>
                              </a:gs>
                              <a:gs pos="86000">
                                <a:schemeClr val="tx1"/>
                              </a:gs>
                            </a:gsLst>
                            <a:lin ang="5400000" scaled="0"/>
                          </a:gradFill>
                          <a:latin typeface="+mn-lt"/>
                          <a:ea typeface="+mn-ea"/>
                          <a:cs typeface="+mn-cs"/>
                        </a:rPr>
                        <a:t>Allow admins to automate/extend the base functionality using PowerShell</a:t>
                      </a:r>
                    </a:p>
                  </a:txBody>
                  <a:tcPr marL="121888" marR="121888" anchor="ctr">
                    <a:solidFill>
                      <a:schemeClr val="accent6"/>
                    </a:solidFill>
                  </a:tcPr>
                </a:tc>
              </a:tr>
            </a:tbl>
          </a:graphicData>
        </a:graphic>
      </p:graphicFrame>
      <p:sp>
        <p:nvSpPr>
          <p:cNvPr id="9" name="Content Placeholder 2"/>
          <p:cNvSpPr txBox="1">
            <a:spLocks/>
          </p:cNvSpPr>
          <p:nvPr/>
        </p:nvSpPr>
        <p:spPr>
          <a:xfrm>
            <a:off x="254415" y="2325914"/>
            <a:ext cx="5688390" cy="2590800"/>
          </a:xfrm>
          <a:prstGeom prst="rect">
            <a:avLst/>
          </a:prstGeom>
        </p:spPr>
        <p:txBody>
          <a:bodyPr>
            <a:noAutofit/>
          </a:bodyPr>
          <a:lstStyle>
            <a:lvl1pPr marL="460375" indent="-460375" algn="l" defTabSz="914363" rtl="0" eaLnBrk="1" latinLnBrk="0" hangingPunct="1">
              <a:lnSpc>
                <a:spcPct val="90000"/>
              </a:lnSpc>
              <a:spcBef>
                <a:spcPct val="20000"/>
              </a:spcBef>
              <a:buSzPct val="90000"/>
              <a:buFontTx/>
              <a:buBlip>
                <a:blip r:embed="rId4"/>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5"/>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5"/>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Font typeface="Wingdings" pitchFamily="2" charset="2"/>
              <a:buChar char="ü"/>
            </a:pPr>
            <a:endParaRPr lang="en-US" sz="1200" dirty="0" smtClean="0">
              <a:solidFill>
                <a:schemeClr val="tx1"/>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580987527"/>
              </p:ext>
            </p:extLst>
          </p:nvPr>
        </p:nvGraphicFramePr>
        <p:xfrm>
          <a:off x="380206" y="2309910"/>
          <a:ext cx="5638799" cy="768096"/>
        </p:xfrm>
        <a:graphic>
          <a:graphicData uri="http://schemas.openxmlformats.org/drawingml/2006/table">
            <a:tbl>
              <a:tblPr bandRow="1">
                <a:tableStyleId>{69CF1AB2-1976-4502-BF36-3FF5EA218861}</a:tableStyleId>
              </a:tblPr>
              <a:tblGrid>
                <a:gridCol w="5638799"/>
              </a:tblGrid>
              <a:tr h="152400">
                <a:tc>
                  <a:txBody>
                    <a:bodyPr/>
                    <a:lstStyle/>
                    <a:p>
                      <a:pPr marL="0" lvl="0" indent="0">
                        <a:lnSpc>
                          <a:spcPct val="150000"/>
                        </a:lnSpc>
                        <a:buClr>
                          <a:schemeClr val="bg1"/>
                        </a:buClr>
                        <a:buFont typeface="Arial" pitchFamily="34" charset="0"/>
                        <a:buNone/>
                      </a:pPr>
                      <a:r>
                        <a:rPr lang="en-US" sz="1200" b="1" dirty="0" smtClean="0">
                          <a:solidFill>
                            <a:schemeClr val="tx1"/>
                          </a:solidFill>
                        </a:rPr>
                        <a:t>Single Console for the Datacenter</a:t>
                      </a:r>
                    </a:p>
                    <a:p>
                      <a:pPr marL="177800" lvl="0" indent="-177800" algn="l" defTabSz="914363" rtl="0" eaLnBrk="1" latinLnBrk="0" hangingPunct="1">
                        <a:lnSpc>
                          <a:spcPct val="90000"/>
                        </a:lnSpc>
                        <a:spcBef>
                          <a:spcPct val="20000"/>
                        </a:spcBef>
                        <a:buClr>
                          <a:schemeClr val="bg1"/>
                        </a:buClr>
                        <a:buSzPct val="90000"/>
                        <a:buFontTx/>
                        <a:buBlip>
                          <a:blip r:embed="rId3"/>
                        </a:buBlip>
                      </a:pPr>
                      <a:r>
                        <a:rPr lang="en-US" sz="1200" kern="1200" dirty="0" smtClean="0">
                          <a:gradFill>
                            <a:gsLst>
                              <a:gs pos="0">
                                <a:schemeClr val="tx1"/>
                              </a:gs>
                              <a:gs pos="86000">
                                <a:schemeClr val="tx1"/>
                              </a:gs>
                            </a:gsLst>
                            <a:lin ang="5400000" scaled="0"/>
                          </a:gradFill>
                          <a:latin typeface="+mn-lt"/>
                          <a:ea typeface="+mn-ea"/>
                          <a:cs typeface="+mn-cs"/>
                        </a:rPr>
                        <a:t>Up to 100 DPM Servers or 50,000 protected data sources</a:t>
                      </a:r>
                    </a:p>
                    <a:p>
                      <a:pPr marL="177800" lvl="0" indent="-177800" algn="l" defTabSz="914363" rtl="0" eaLnBrk="1" latinLnBrk="0" hangingPunct="1">
                        <a:lnSpc>
                          <a:spcPct val="90000"/>
                        </a:lnSpc>
                        <a:spcBef>
                          <a:spcPct val="20000"/>
                        </a:spcBef>
                        <a:buClr>
                          <a:schemeClr val="bg1"/>
                        </a:buClr>
                        <a:buSzPct val="90000"/>
                        <a:buFontTx/>
                        <a:buBlip>
                          <a:blip r:embed="rId3"/>
                        </a:buBlip>
                      </a:pPr>
                      <a:r>
                        <a:rPr lang="en-US" sz="1200" kern="1200" dirty="0" smtClean="0">
                          <a:gradFill>
                            <a:gsLst>
                              <a:gs pos="0">
                                <a:schemeClr val="tx1"/>
                              </a:gs>
                              <a:gs pos="86000">
                                <a:schemeClr val="tx1"/>
                              </a:gs>
                            </a:gsLst>
                            <a:lin ang="5400000" scaled="0"/>
                          </a:gradFill>
                          <a:latin typeface="+mn-lt"/>
                          <a:ea typeface="+mn-ea"/>
                          <a:cs typeface="+mn-cs"/>
                        </a:rPr>
                        <a:t>Manage DPM 2010 and DPM 2012 using single console</a:t>
                      </a:r>
                    </a:p>
                  </a:txBody>
                  <a:tcPr marL="121888" marR="121888" anchor="ctr">
                    <a:solidFill>
                      <a:schemeClr val="accent6"/>
                    </a:solidFill>
                  </a:tcPr>
                </a:tc>
              </a:tr>
            </a:tbl>
          </a:graphicData>
        </a:graphic>
      </p:graphicFrame>
      <p:grpSp>
        <p:nvGrpSpPr>
          <p:cNvPr id="37" name="Group 36"/>
          <p:cNvGrpSpPr/>
          <p:nvPr/>
        </p:nvGrpSpPr>
        <p:grpSpPr>
          <a:xfrm>
            <a:off x="456405" y="4888738"/>
            <a:ext cx="5460233" cy="1932976"/>
            <a:chOff x="455612" y="4696424"/>
            <a:chExt cx="5460233" cy="1932976"/>
          </a:xfrm>
        </p:grpSpPr>
        <p:grpSp>
          <p:nvGrpSpPr>
            <p:cNvPr id="12" name="Group 11"/>
            <p:cNvGrpSpPr/>
            <p:nvPr/>
          </p:nvGrpSpPr>
          <p:grpSpPr>
            <a:xfrm>
              <a:off x="2883672" y="5911865"/>
              <a:ext cx="2371033" cy="717535"/>
              <a:chOff x="5138457" y="2683384"/>
              <a:chExt cx="3735795" cy="923819"/>
            </a:xfrm>
          </p:grpSpPr>
          <p:grpSp>
            <p:nvGrpSpPr>
              <p:cNvPr id="30" name="Group 29"/>
              <p:cNvGrpSpPr/>
              <p:nvPr/>
            </p:nvGrpSpPr>
            <p:grpSpPr>
              <a:xfrm>
                <a:off x="5914110" y="2683384"/>
                <a:ext cx="2960142" cy="593767"/>
                <a:chOff x="1793173" y="1389411"/>
                <a:chExt cx="2220685" cy="593767"/>
              </a:xfrm>
            </p:grpSpPr>
            <p:sp>
              <p:nvSpPr>
                <p:cNvPr id="32" name="Round Same Side Corner Rectangle 31"/>
                <p:cNvSpPr/>
                <p:nvPr/>
              </p:nvSpPr>
              <p:spPr bwMode="auto">
                <a:xfrm>
                  <a:off x="1793173" y="1389411"/>
                  <a:ext cx="2220685" cy="593767"/>
                </a:xfrm>
                <a:prstGeom prst="round2SameRect">
                  <a:avLst/>
                </a:prstGeom>
                <a:gradFill flip="none" rotWithShape="1">
                  <a:gsLst>
                    <a:gs pos="0">
                      <a:srgbClr val="5F5F5F">
                        <a:lumMod val="75000"/>
                      </a:srgbClr>
                    </a:gs>
                    <a:gs pos="100000">
                      <a:srgbClr val="292929">
                        <a:alpha val="55000"/>
                      </a:srgbClr>
                    </a:gs>
                  </a:gsLst>
                  <a:lin ang="5400000" scaled="1"/>
                  <a:tileRect/>
                </a:gradFill>
                <a:ln>
                  <a:headEnd type="none" w="med" len="med"/>
                  <a:tailEnd type="none" w="med" len="med"/>
                </a:ln>
                <a:effectLst>
                  <a:reflection blurRad="6350" stA="52000" endA="300" endPos="35000" dir="5400000" sy="-100000" algn="bl" rotWithShape="0"/>
                </a:effectLst>
              </p:spPr>
              <p:txBody>
                <a:bodyPr wrap="square" lIns="182880" tIns="182880" rIns="0" bIns="0" rtlCol="0" anchor="t" anchorCtr="0">
                  <a:noAutofit/>
                </a:bodyPr>
                <a:lstStyle/>
                <a:p>
                  <a:pPr marL="176213" marR="0" lvl="1" indent="-176213" defTabSz="914400" eaLnBrk="0" fontAlgn="base" latinLnBrk="0" hangingPunct="0">
                    <a:lnSpc>
                      <a:spcPct val="90000"/>
                    </a:lnSpc>
                    <a:spcBef>
                      <a:spcPct val="0"/>
                    </a:spcBef>
                    <a:spcAft>
                      <a:spcPts val="600"/>
                    </a:spcAft>
                    <a:buClr>
                      <a:srgbClr val="FF6600"/>
                    </a:buClr>
                    <a:buSzPct val="100000"/>
                    <a:buFontTx/>
                    <a:buBlip>
                      <a:blip r:embed="rId6"/>
                    </a:buBlip>
                    <a:tabLst>
                      <a:tab pos="424590" algn="l"/>
                    </a:tabLst>
                    <a:defRPr/>
                  </a:pPr>
                  <a:endParaRPr kumimoji="0" lang="en-US" altLang="zh-CN" sz="1000" b="0" i="0" u="none" strike="noStrike" kern="0" cap="none" spc="0" normalizeH="0" baseline="0" noProof="0" dirty="0" smtClean="0">
                    <a:ln>
                      <a:noFill/>
                    </a:ln>
                    <a:effectLst/>
                    <a:uLnTx/>
                    <a:uFillTx/>
                    <a:latin typeface="Arial" pitchFamily="34" charset="0"/>
                  </a:endParaRPr>
                </a:p>
              </p:txBody>
            </p:sp>
            <p:pic>
              <p:nvPicPr>
                <p:cNvPr id="33" name="Picture 32" descr="SysCnt-DPM_h_rgb_r.png"/>
                <p:cNvPicPr>
                  <a:picLocks noChangeAspect="1"/>
                </p:cNvPicPr>
                <p:nvPr/>
              </p:nvPicPr>
              <p:blipFill>
                <a:blip r:embed="rId7"/>
                <a:stretch>
                  <a:fillRect/>
                </a:stretch>
              </p:blipFill>
              <p:spPr>
                <a:xfrm>
                  <a:off x="2233176" y="1496292"/>
                  <a:ext cx="1657296" cy="442369"/>
                </a:xfrm>
                <a:prstGeom prst="rect">
                  <a:avLst/>
                </a:prstGeom>
                <a:noFill/>
                <a:ln>
                  <a:noFill/>
                </a:ln>
              </p:spPr>
            </p:pic>
          </p:grpSp>
          <p:pic>
            <p:nvPicPr>
              <p:cNvPr id="31" name="Picture 30" descr="C:\Users\roslyn.ADI\Desktop\DVD_ART35\Artwork_Imagery\Icons - Illustrations\_VIRTUALIZATION ICONS\Desktop Virtualization.png"/>
              <p:cNvPicPr>
                <a:picLocks noChangeAspect="1" noChangeArrowheads="1"/>
              </p:cNvPicPr>
              <p:nvPr/>
            </p:nvPicPr>
            <p:blipFill>
              <a:blip r:embed="rId8" cstate="print">
                <a:grayscl/>
              </a:blip>
              <a:srcRect/>
              <a:stretch>
                <a:fillRect/>
              </a:stretch>
            </p:blipFill>
            <p:spPr bwMode="auto">
              <a:xfrm>
                <a:off x="5138457" y="2963532"/>
                <a:ext cx="1377180" cy="643671"/>
              </a:xfrm>
              <a:prstGeom prst="rect">
                <a:avLst/>
              </a:prstGeom>
              <a:noFill/>
            </p:spPr>
          </p:pic>
        </p:grpSp>
        <p:grpSp>
          <p:nvGrpSpPr>
            <p:cNvPr id="13" name="Group 12"/>
            <p:cNvGrpSpPr/>
            <p:nvPr/>
          </p:nvGrpSpPr>
          <p:grpSpPr>
            <a:xfrm>
              <a:off x="3161062" y="4847076"/>
              <a:ext cx="1989255" cy="602610"/>
              <a:chOff x="561953" y="2881746"/>
              <a:chExt cx="3134268" cy="775854"/>
            </a:xfrm>
          </p:grpSpPr>
          <p:grpSp>
            <p:nvGrpSpPr>
              <p:cNvPr id="26" name="Group 25"/>
              <p:cNvGrpSpPr/>
              <p:nvPr/>
            </p:nvGrpSpPr>
            <p:grpSpPr>
              <a:xfrm>
                <a:off x="736078" y="2881746"/>
                <a:ext cx="2960143" cy="593767"/>
                <a:chOff x="1793172" y="3348841"/>
                <a:chExt cx="2220686" cy="593767"/>
              </a:xfrm>
            </p:grpSpPr>
            <p:sp>
              <p:nvSpPr>
                <p:cNvPr id="28" name="Round Same Side Corner Rectangle 27"/>
                <p:cNvSpPr/>
                <p:nvPr/>
              </p:nvSpPr>
              <p:spPr bwMode="auto">
                <a:xfrm>
                  <a:off x="1793172" y="3348841"/>
                  <a:ext cx="2220686" cy="593767"/>
                </a:xfrm>
                <a:prstGeom prst="round2SameRect">
                  <a:avLst/>
                </a:prstGeom>
                <a:gradFill flip="none" rotWithShape="1">
                  <a:gsLst>
                    <a:gs pos="0">
                      <a:srgbClr val="5F5F5F">
                        <a:lumMod val="75000"/>
                      </a:srgbClr>
                    </a:gs>
                    <a:gs pos="100000">
                      <a:srgbClr val="292929">
                        <a:alpha val="55000"/>
                      </a:srgbClr>
                    </a:gs>
                  </a:gsLst>
                  <a:lin ang="5400000" scaled="1"/>
                  <a:tileRect/>
                </a:gradFill>
                <a:ln>
                  <a:headEnd type="none" w="med" len="med"/>
                  <a:tailEnd type="none" w="med" len="med"/>
                </a:ln>
                <a:effectLst>
                  <a:reflection blurRad="6350" stA="52000" endA="300" endPos="35000" dir="5400000" sy="-100000" algn="bl" rotWithShape="0"/>
                </a:effectLst>
              </p:spPr>
              <p:txBody>
                <a:bodyPr wrap="square" lIns="182880" tIns="182880" rIns="0" bIns="0" rtlCol="0" anchor="t" anchorCtr="0">
                  <a:noAutofit/>
                </a:bodyPr>
                <a:lstStyle/>
                <a:p>
                  <a:pPr marL="176213" marR="0" lvl="1" indent="-176213" defTabSz="914400" eaLnBrk="0" fontAlgn="base" latinLnBrk="0" hangingPunct="0">
                    <a:lnSpc>
                      <a:spcPct val="90000"/>
                    </a:lnSpc>
                    <a:spcBef>
                      <a:spcPct val="0"/>
                    </a:spcBef>
                    <a:spcAft>
                      <a:spcPts val="600"/>
                    </a:spcAft>
                    <a:buClr>
                      <a:srgbClr val="FF6600"/>
                    </a:buClr>
                    <a:buSzPct val="100000"/>
                    <a:buFontTx/>
                    <a:buBlip>
                      <a:blip r:embed="rId6"/>
                    </a:buBlip>
                    <a:tabLst>
                      <a:tab pos="424590" algn="l"/>
                    </a:tabLst>
                    <a:defRPr/>
                  </a:pPr>
                  <a:endParaRPr kumimoji="0" lang="en-US" altLang="zh-CN" sz="1000" b="0" i="0" u="none" strike="noStrike" kern="0" cap="none" spc="0" normalizeH="0" baseline="0" noProof="0" dirty="0" smtClean="0">
                    <a:ln>
                      <a:noFill/>
                    </a:ln>
                    <a:effectLst/>
                    <a:uLnTx/>
                    <a:uFillTx/>
                    <a:latin typeface="Arial" pitchFamily="34" charset="0"/>
                  </a:endParaRPr>
                </a:p>
              </p:txBody>
            </p:sp>
            <p:pic>
              <p:nvPicPr>
                <p:cNvPr id="29" name="Picture 28" descr="SysCnt-OprtnsMgr_h_rgb_r.png"/>
                <p:cNvPicPr>
                  <a:picLocks noChangeAspect="1"/>
                </p:cNvPicPr>
                <p:nvPr/>
              </p:nvPicPr>
              <p:blipFill>
                <a:blip r:embed="rId9"/>
                <a:stretch>
                  <a:fillRect/>
                </a:stretch>
              </p:blipFill>
              <p:spPr>
                <a:xfrm>
                  <a:off x="2275403" y="3447365"/>
                  <a:ext cx="1447142" cy="454806"/>
                </a:xfrm>
                <a:prstGeom prst="rect">
                  <a:avLst/>
                </a:prstGeom>
                <a:noFill/>
                <a:ln>
                  <a:noFill/>
                </a:ln>
              </p:spPr>
            </p:pic>
          </p:grpSp>
          <p:pic>
            <p:nvPicPr>
              <p:cNvPr id="27" name="Picture 33" descr="C:\Users\roslyn.ADI\Desktop\DVD_ART35\Artwork_Imagery\Icons - Illustrations\_WINDOWS VISTA ICONS\Performance speed speedometer guage.png"/>
              <p:cNvPicPr>
                <a:picLocks noChangeAspect="1" noChangeArrowheads="1"/>
              </p:cNvPicPr>
              <p:nvPr/>
            </p:nvPicPr>
            <p:blipFill>
              <a:blip r:embed="rId10" cstate="print">
                <a:grayscl/>
              </a:blip>
              <a:srcRect/>
              <a:stretch>
                <a:fillRect/>
              </a:stretch>
            </p:blipFill>
            <p:spPr bwMode="auto">
              <a:xfrm>
                <a:off x="561953" y="3051958"/>
                <a:ext cx="807312" cy="605642"/>
              </a:xfrm>
              <a:prstGeom prst="rect">
                <a:avLst/>
              </a:prstGeom>
              <a:noFill/>
              <a:effectLst>
                <a:outerShdw blurRad="76200" dir="18900000" sy="23000" kx="-1200000" algn="bl" rotWithShape="0">
                  <a:prstClr val="black">
                    <a:alpha val="20000"/>
                  </a:prstClr>
                </a:outerShdw>
              </a:effectLst>
            </p:spPr>
          </p:pic>
        </p:grpSp>
        <p:grpSp>
          <p:nvGrpSpPr>
            <p:cNvPr id="14" name="Group 13"/>
            <p:cNvGrpSpPr/>
            <p:nvPr/>
          </p:nvGrpSpPr>
          <p:grpSpPr>
            <a:xfrm>
              <a:off x="455612" y="4696424"/>
              <a:ext cx="1627142" cy="1127633"/>
              <a:chOff x="3075077" y="1092873"/>
              <a:chExt cx="2563723" cy="1451816"/>
            </a:xfrm>
          </p:grpSpPr>
          <p:grpSp>
            <p:nvGrpSpPr>
              <p:cNvPr id="17" name="Group 16"/>
              <p:cNvGrpSpPr/>
              <p:nvPr/>
            </p:nvGrpSpPr>
            <p:grpSpPr>
              <a:xfrm>
                <a:off x="3075077" y="1219200"/>
                <a:ext cx="2563723" cy="1325489"/>
                <a:chOff x="3718719" y="2507673"/>
                <a:chExt cx="1706562" cy="1143000"/>
              </a:xfrm>
            </p:grpSpPr>
            <p:sp>
              <p:nvSpPr>
                <p:cNvPr id="23" name="Freeform 10"/>
                <p:cNvSpPr>
                  <a:spLocks/>
                </p:cNvSpPr>
                <p:nvPr/>
              </p:nvSpPr>
              <p:spPr bwMode="auto">
                <a:xfrm>
                  <a:off x="3718719" y="2964873"/>
                  <a:ext cx="1706562" cy="685800"/>
                </a:xfrm>
                <a:custGeom>
                  <a:avLst/>
                  <a:gdLst/>
                  <a:ahLst/>
                  <a:cxnLst>
                    <a:cxn ang="0">
                      <a:pos x="0" y="0"/>
                    </a:cxn>
                    <a:cxn ang="0">
                      <a:pos x="0" y="79"/>
                    </a:cxn>
                    <a:cxn ang="0">
                      <a:pos x="1" y="79"/>
                    </a:cxn>
                    <a:cxn ang="0">
                      <a:pos x="228" y="197"/>
                    </a:cxn>
                    <a:cxn ang="0">
                      <a:pos x="454" y="79"/>
                    </a:cxn>
                    <a:cxn ang="0">
                      <a:pos x="455" y="0"/>
                    </a:cxn>
                    <a:cxn ang="0">
                      <a:pos x="0" y="0"/>
                    </a:cxn>
                  </a:cxnLst>
                  <a:rect l="0" t="0" r="r" b="b"/>
                  <a:pathLst>
                    <a:path w="455" h="197">
                      <a:moveTo>
                        <a:pt x="0" y="0"/>
                      </a:moveTo>
                      <a:cubicBezTo>
                        <a:pt x="0" y="79"/>
                        <a:pt x="0" y="79"/>
                        <a:pt x="0" y="79"/>
                      </a:cubicBezTo>
                      <a:cubicBezTo>
                        <a:pt x="1" y="79"/>
                        <a:pt x="1" y="79"/>
                        <a:pt x="1" y="79"/>
                      </a:cubicBezTo>
                      <a:cubicBezTo>
                        <a:pt x="12" y="145"/>
                        <a:pt x="109" y="197"/>
                        <a:pt x="228" y="197"/>
                      </a:cubicBezTo>
                      <a:cubicBezTo>
                        <a:pt x="346" y="197"/>
                        <a:pt x="443" y="145"/>
                        <a:pt x="454" y="79"/>
                      </a:cubicBezTo>
                      <a:cubicBezTo>
                        <a:pt x="455" y="0"/>
                        <a:pt x="455" y="0"/>
                        <a:pt x="455" y="0"/>
                      </a:cubicBezTo>
                      <a:lnTo>
                        <a:pt x="0" y="0"/>
                      </a:lnTo>
                      <a:close/>
                    </a:path>
                  </a:pathLst>
                </a:custGeom>
                <a:gradFill flip="none" rotWithShape="1">
                  <a:gsLst>
                    <a:gs pos="0">
                      <a:srgbClr val="B2CFE2">
                        <a:alpha val="87843"/>
                      </a:srgbClr>
                    </a:gs>
                    <a:gs pos="80000">
                      <a:srgbClr val="4F9ABF">
                        <a:alpha val="41961"/>
                      </a:srgbClr>
                    </a:gs>
                    <a:gs pos="100000">
                      <a:srgbClr val="C4E0EA">
                        <a:alpha val="51765"/>
                      </a:srgbClr>
                    </a:gs>
                  </a:gsLst>
                  <a:path path="circle">
                    <a:fillToRect l="100000" t="100000"/>
                  </a:path>
                  <a:tileRect r="-100000" b="-10000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36" tIns="45718" rIns="91436" bIns="45718" numCol="1" rtlCol="0" anchor="ctr" anchorCtr="0" compatLnSpc="1">
                  <a:prstTxWarp prst="textNoShape">
                    <a:avLst/>
                  </a:prstTxWarp>
                </a:bodyPr>
                <a:lstStyle/>
                <a:p>
                  <a:pPr marL="0" marR="0" lvl="0" indent="0" algn="ctr" defTabSz="91409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outerShdw blurRad="50800" dist="38100" dir="2700000" algn="tl" rotWithShape="0">
                        <a:prstClr val="black">
                          <a:alpha val="40000"/>
                        </a:prstClr>
                      </a:outerShdw>
                    </a:effectLst>
                    <a:uLnTx/>
                    <a:uFillTx/>
                    <a:latin typeface="Arial" pitchFamily="34" charset="0"/>
                  </a:endParaRPr>
                </a:p>
              </p:txBody>
            </p:sp>
            <p:sp>
              <p:nvSpPr>
                <p:cNvPr id="24" name="Oval 11"/>
                <p:cNvSpPr>
                  <a:spLocks noChangeArrowheads="1"/>
                </p:cNvSpPr>
                <p:nvPr/>
              </p:nvSpPr>
              <p:spPr bwMode="auto">
                <a:xfrm>
                  <a:off x="3718719" y="2507673"/>
                  <a:ext cx="1706562" cy="948046"/>
                </a:xfrm>
                <a:prstGeom prst="ellipse">
                  <a:avLst/>
                </a:prstGeom>
                <a:gradFill flip="none" rotWithShape="1">
                  <a:gsLst>
                    <a:gs pos="0">
                      <a:srgbClr val="B2CFE2"/>
                    </a:gs>
                    <a:gs pos="80000">
                      <a:srgbClr val="4F9ABF"/>
                    </a:gs>
                    <a:gs pos="100000">
                      <a:srgbClr val="C4E0EA"/>
                    </a:gs>
                  </a:gsLst>
                  <a:path path="circle">
                    <a:fillToRect l="100000" t="100000"/>
                  </a:path>
                  <a:tileRect r="-100000" b="-100000"/>
                </a:gradFill>
                <a:ln>
                  <a:no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91436" tIns="45718" rIns="91436" bIns="45718" numCol="1" rtlCol="0" anchor="ctr" anchorCtr="0" compatLnSpc="1">
                  <a:prstTxWarp prst="textNoShape">
                    <a:avLst/>
                  </a:prstTxWarp>
                </a:bodyPr>
                <a:lstStyle/>
                <a:p>
                  <a:pPr marL="0" marR="0" lvl="0" indent="0" algn="ctr" defTabSz="914099"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effectLst>
                      <a:outerShdw blurRad="50800" dist="38100" dir="2700000" algn="tl" rotWithShape="0">
                        <a:prstClr val="black">
                          <a:alpha val="40000"/>
                        </a:prstClr>
                      </a:outerShdw>
                    </a:effectLst>
                    <a:uLnTx/>
                    <a:uFillTx/>
                    <a:latin typeface="Arial" pitchFamily="34" charset="0"/>
                  </a:endParaRPr>
                </a:p>
              </p:txBody>
            </p:sp>
            <p:sp>
              <p:nvSpPr>
                <p:cNvPr id="25" name="TextBox 24"/>
                <p:cNvSpPr txBox="1"/>
                <p:nvPr/>
              </p:nvSpPr>
              <p:spPr>
                <a:xfrm>
                  <a:off x="3782291" y="2541319"/>
                  <a:ext cx="1579418" cy="832628"/>
                </a:xfrm>
                <a:prstGeom prst="ellipse">
                  <a:avLst/>
                </a:prstGeom>
                <a:gradFill flip="none" rotWithShape="1">
                  <a:gsLst>
                    <a:gs pos="0">
                      <a:srgbClr val="292929">
                        <a:alpha val="53000"/>
                      </a:srgbClr>
                    </a:gs>
                    <a:gs pos="100000">
                      <a:srgbClr val="292929">
                        <a:alpha val="32000"/>
                      </a:srgbClr>
                    </a:gs>
                  </a:gsLst>
                  <a:lin ang="5400000" scaled="1"/>
                  <a:tileRect/>
                </a:gradFill>
                <a:ln>
                  <a:headEnd type="none" w="med" len="med"/>
                  <a:tailEnd type="none" w="med" len="med"/>
                </a:ln>
              </p:spPr>
              <p:txBody>
                <a:bodyPr wrap="square" lIns="182880" tIns="182880" rIns="0" bIns="0" rtlCol="0" anchor="t" anchorCtr="0">
                  <a:noAutofit/>
                </a:bodyPr>
                <a:lstStyle/>
                <a:p>
                  <a:pPr marL="176213" marR="0" lvl="1" indent="-176213" defTabSz="914400" eaLnBrk="0" fontAlgn="auto" latinLnBrk="0" hangingPunct="0">
                    <a:lnSpc>
                      <a:spcPct val="90000"/>
                    </a:lnSpc>
                    <a:spcBef>
                      <a:spcPts val="0"/>
                    </a:spcBef>
                    <a:spcAft>
                      <a:spcPts val="600"/>
                    </a:spcAft>
                    <a:buClr>
                      <a:srgbClr val="FF6600"/>
                    </a:buClr>
                    <a:buSzPct val="100000"/>
                    <a:buFontTx/>
                    <a:buBlip>
                      <a:blip r:embed="rId6"/>
                    </a:buBlip>
                    <a:tabLst/>
                    <a:defRPr/>
                  </a:pPr>
                  <a:endParaRPr kumimoji="0" lang="en-US" sz="1000" b="0" i="0" u="none" strike="noStrike" kern="0" cap="none" spc="0" normalizeH="0" baseline="0" noProof="0" dirty="0">
                    <a:ln>
                      <a:noFill/>
                    </a:ln>
                    <a:effectLst/>
                    <a:uLnTx/>
                    <a:uFillTx/>
                    <a:latin typeface="Arial" pitchFamily="34" charset="0"/>
                  </a:endParaRPr>
                </a:p>
              </p:txBody>
            </p:sp>
          </p:grpSp>
          <p:grpSp>
            <p:nvGrpSpPr>
              <p:cNvPr id="18" name="Group 17"/>
              <p:cNvGrpSpPr/>
              <p:nvPr/>
            </p:nvGrpSpPr>
            <p:grpSpPr>
              <a:xfrm>
                <a:off x="3160770" y="1092873"/>
                <a:ext cx="2342788" cy="840661"/>
                <a:chOff x="3160770" y="1092873"/>
                <a:chExt cx="2342788" cy="840661"/>
              </a:xfrm>
            </p:grpSpPr>
            <p:grpSp>
              <p:nvGrpSpPr>
                <p:cNvPr id="19" name="Group 18"/>
                <p:cNvGrpSpPr/>
                <p:nvPr/>
              </p:nvGrpSpPr>
              <p:grpSpPr>
                <a:xfrm>
                  <a:off x="3160770" y="1092873"/>
                  <a:ext cx="2342788" cy="581890"/>
                  <a:chOff x="3693226" y="2185061"/>
                  <a:chExt cx="1757549" cy="581890"/>
                </a:xfrm>
              </p:grpSpPr>
              <p:sp>
                <p:nvSpPr>
                  <p:cNvPr id="21" name="Round Same Side Corner Rectangle 20"/>
                  <p:cNvSpPr/>
                  <p:nvPr/>
                </p:nvSpPr>
                <p:spPr bwMode="auto">
                  <a:xfrm>
                    <a:off x="3693226" y="2185061"/>
                    <a:ext cx="1757549" cy="581890"/>
                  </a:xfrm>
                  <a:prstGeom prst="round2SameRect">
                    <a:avLst/>
                  </a:prstGeom>
                  <a:gradFill flip="none" rotWithShape="1">
                    <a:gsLst>
                      <a:gs pos="0">
                        <a:srgbClr val="5F5F5F">
                          <a:lumMod val="75000"/>
                        </a:srgbClr>
                      </a:gs>
                      <a:gs pos="100000">
                        <a:srgbClr val="292929">
                          <a:alpha val="55000"/>
                        </a:srgbClr>
                      </a:gs>
                    </a:gsLst>
                    <a:lin ang="5400000" scaled="1"/>
                    <a:tileRect/>
                  </a:gradFill>
                  <a:ln>
                    <a:headEnd type="none" w="med" len="med"/>
                    <a:tailEnd type="none" w="med" len="med"/>
                  </a:ln>
                  <a:effectLst>
                    <a:reflection blurRad="6350" stA="52000" endA="300" endPos="35000" dir="5400000" sy="-100000" algn="bl" rotWithShape="0"/>
                  </a:effectLst>
                </p:spPr>
                <p:txBody>
                  <a:bodyPr wrap="square" lIns="182880" tIns="182880" rIns="0" bIns="0" rtlCol="0" anchor="t" anchorCtr="0">
                    <a:noAutofit/>
                  </a:bodyPr>
                  <a:lstStyle/>
                  <a:p>
                    <a:pPr marL="176213" marR="0" lvl="1" indent="-176213" defTabSz="914400" eaLnBrk="0" fontAlgn="base" latinLnBrk="0" hangingPunct="0">
                      <a:lnSpc>
                        <a:spcPct val="90000"/>
                      </a:lnSpc>
                      <a:spcBef>
                        <a:spcPct val="0"/>
                      </a:spcBef>
                      <a:spcAft>
                        <a:spcPts val="600"/>
                      </a:spcAft>
                      <a:buClr>
                        <a:srgbClr val="FF6600"/>
                      </a:buClr>
                      <a:buSzPct val="100000"/>
                      <a:buFontTx/>
                      <a:buBlip>
                        <a:blip r:embed="rId6"/>
                      </a:buBlip>
                      <a:tabLst>
                        <a:tab pos="424590" algn="l"/>
                      </a:tabLst>
                      <a:defRPr/>
                    </a:pPr>
                    <a:endParaRPr kumimoji="0" lang="en-US" altLang="zh-CN" sz="1000" b="0" i="0" u="none" strike="noStrike" kern="0" cap="none" spc="0" normalizeH="0" baseline="0" noProof="0" dirty="0" smtClean="0">
                      <a:ln>
                        <a:noFill/>
                      </a:ln>
                      <a:effectLst/>
                      <a:uLnTx/>
                      <a:uFillTx/>
                      <a:latin typeface="Arial" pitchFamily="34" charset="0"/>
                    </a:endParaRPr>
                  </a:p>
                </p:txBody>
              </p:sp>
              <p:pic>
                <p:nvPicPr>
                  <p:cNvPr id="22" name="Picture 21" descr="SysCnt-ServiceMgr_h_rgb_r.png"/>
                  <p:cNvPicPr>
                    <a:picLocks noChangeAspect="1"/>
                  </p:cNvPicPr>
                  <p:nvPr/>
                </p:nvPicPr>
                <p:blipFill>
                  <a:blip r:embed="rId11"/>
                  <a:stretch>
                    <a:fillRect/>
                  </a:stretch>
                </p:blipFill>
                <p:spPr>
                  <a:xfrm>
                    <a:off x="3912023" y="2280064"/>
                    <a:ext cx="1264977" cy="425981"/>
                  </a:xfrm>
                  <a:prstGeom prst="rect">
                    <a:avLst/>
                  </a:prstGeom>
                  <a:noFill/>
                  <a:ln>
                    <a:noFill/>
                  </a:ln>
                </p:spPr>
              </p:pic>
            </p:grpSp>
            <p:sp>
              <p:nvSpPr>
                <p:cNvPr id="20" name="TextBox 19"/>
                <p:cNvSpPr txBox="1"/>
                <p:nvPr/>
              </p:nvSpPr>
              <p:spPr>
                <a:xfrm>
                  <a:off x="3505200" y="1752599"/>
                  <a:ext cx="1922159" cy="180935"/>
                </a:xfrm>
                <a:prstGeom prst="rect">
                  <a:avLst/>
                </a:prstGeom>
                <a:noFill/>
              </p:spPr>
              <p:txBody>
                <a:bodyPr wrap="square" lIns="0" tIns="0" rIns="0" bIns="0" rtlCol="0">
                  <a:spAutoFit/>
                </a:bodyPr>
                <a:lstStyle/>
                <a:p>
                  <a:r>
                    <a:rPr lang="en-US" sz="900" b="1" dirty="0" smtClean="0"/>
                    <a:t>Ticketing System</a:t>
                  </a:r>
                </a:p>
              </p:txBody>
            </p:sp>
          </p:grpSp>
        </p:grpSp>
        <p:sp>
          <p:nvSpPr>
            <p:cNvPr id="15" name="Arc 14"/>
            <p:cNvSpPr/>
            <p:nvPr/>
          </p:nvSpPr>
          <p:spPr>
            <a:xfrm rot="5400000" flipV="1">
              <a:off x="4263432" y="4668558"/>
              <a:ext cx="1280858" cy="2023968"/>
            </a:xfrm>
            <a:prstGeom prst="arc">
              <a:avLst>
                <a:gd name="adj1" fmla="val 2932201"/>
                <a:gd name="adj2" fmla="val 9055896"/>
              </a:avLst>
            </a:prstGeom>
            <a:noFill/>
            <a:ln w="76200" cap="flat" cmpd="sng" algn="ctr">
              <a:gradFill>
                <a:gsLst>
                  <a:gs pos="0">
                    <a:srgbClr val="D6B19C"/>
                  </a:gs>
                  <a:gs pos="30000">
                    <a:srgbClr val="D49E6C"/>
                  </a:gs>
                  <a:gs pos="70000">
                    <a:srgbClr val="A65528"/>
                  </a:gs>
                  <a:gs pos="100000">
                    <a:srgbClr val="663012"/>
                  </a:gs>
                </a:gsLst>
                <a:lin ang="21594000" scaled="0"/>
              </a:gradFill>
              <a:prstDash val="solid"/>
              <a:headEnd w="med" len="sm"/>
              <a:tailEnd type="triangle" w="sm" len="med"/>
            </a:ln>
            <a:effectLst/>
          </p:spPr>
          <p:txBody>
            <a:bodyPr rtlCol="0" anchor="ctr">
              <a:scene3d>
                <a:camera prst="orthographicFront">
                  <a:rot lat="0" lon="0" rev="16200000"/>
                </a:camera>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effectLst/>
                  <a:uLnTx/>
                  <a:uFillTx/>
                  <a:latin typeface="Arial" pitchFamily="34" charset="0"/>
                  <a:ea typeface="+mn-ea"/>
                  <a:cs typeface="+mn-cs"/>
                </a:rPr>
                <a:t>DPM 2012</a:t>
              </a:r>
              <a:endParaRPr kumimoji="0" lang="en-US" sz="1050" b="0" i="0" u="none" strike="noStrike" kern="0" cap="none" spc="0" normalizeH="0" baseline="0" noProof="0" dirty="0">
                <a:ln>
                  <a:noFill/>
                </a:ln>
                <a:effectLst/>
                <a:uLnTx/>
                <a:uFillTx/>
                <a:latin typeface="Arial" pitchFamily="34" charset="0"/>
                <a:ea typeface="+mn-ea"/>
                <a:cs typeface="+mn-cs"/>
              </a:endParaRPr>
            </a:p>
          </p:txBody>
        </p:sp>
        <p:sp>
          <p:nvSpPr>
            <p:cNvPr id="16" name="Arc 15"/>
            <p:cNvSpPr/>
            <p:nvPr/>
          </p:nvSpPr>
          <p:spPr>
            <a:xfrm rot="5400000" flipH="1">
              <a:off x="2544123" y="4840857"/>
              <a:ext cx="1265161" cy="1610439"/>
            </a:xfrm>
            <a:prstGeom prst="arc">
              <a:avLst>
                <a:gd name="adj1" fmla="val 932053"/>
                <a:gd name="adj2" fmla="val 9652545"/>
              </a:avLst>
            </a:prstGeom>
            <a:noFill/>
            <a:ln w="76200" cap="flat" cmpd="sng" algn="ctr">
              <a:gradFill>
                <a:gsLst>
                  <a:gs pos="0">
                    <a:srgbClr val="D6B19C"/>
                  </a:gs>
                  <a:gs pos="30000">
                    <a:srgbClr val="D49E6C"/>
                  </a:gs>
                  <a:gs pos="70000">
                    <a:srgbClr val="A65528"/>
                  </a:gs>
                  <a:gs pos="100000">
                    <a:srgbClr val="663012"/>
                  </a:gs>
                </a:gsLst>
                <a:lin ang="21594000" scaled="0"/>
              </a:gradFill>
              <a:prstDash val="solid"/>
              <a:headEnd w="med" len="sm"/>
              <a:tailEnd type="triangle" w="sm" len="med"/>
            </a:ln>
            <a:effectLst/>
          </p:spPr>
          <p:txBody>
            <a:bodyPr rtlCol="0" anchor="ctr">
              <a:scene3d>
                <a:camera prst="orthographicFront">
                  <a:rot lat="0" lon="21599969" rev="5400000"/>
                </a:camera>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effectLst/>
                  <a:uLnTx/>
                  <a:uFillTx/>
                  <a:latin typeface="Arial" pitchFamily="34" charset="0"/>
                  <a:ea typeface="+mn-ea"/>
                  <a:cs typeface="+mn-cs"/>
                </a:rPr>
                <a:t>DPM 2012</a:t>
              </a:r>
              <a:endParaRPr kumimoji="0" lang="en-US" sz="1100" b="0" i="0" u="none" strike="noStrike" kern="0" cap="none" spc="0" normalizeH="0" baseline="0" noProof="0" dirty="0">
                <a:ln>
                  <a:noFill/>
                </a:ln>
                <a:effectLst/>
                <a:uLnTx/>
                <a:uFillTx/>
                <a:latin typeface="Arial" pitchFamily="34" charset="0"/>
                <a:ea typeface="+mn-ea"/>
                <a:cs typeface="+mn-cs"/>
              </a:endParaRPr>
            </a:p>
          </p:txBody>
        </p:sp>
      </p:grpSp>
      <p:graphicFrame>
        <p:nvGraphicFramePr>
          <p:cNvPr id="36" name="Table 35"/>
          <p:cNvGraphicFramePr>
            <a:graphicFrameLocks noGrp="1"/>
          </p:cNvGraphicFramePr>
          <p:nvPr>
            <p:extLst>
              <p:ext uri="{D42A27DB-BD31-4B8C-83A1-F6EECF244321}">
                <p14:modId xmlns:p14="http://schemas.microsoft.com/office/powerpoint/2010/main" val="3828630459"/>
              </p:ext>
            </p:extLst>
          </p:nvPr>
        </p:nvGraphicFramePr>
        <p:xfrm>
          <a:off x="380205" y="3300510"/>
          <a:ext cx="5638799" cy="969264"/>
        </p:xfrm>
        <a:graphic>
          <a:graphicData uri="http://schemas.openxmlformats.org/drawingml/2006/table">
            <a:tbl>
              <a:tblPr bandRow="1">
                <a:tableStyleId>{69CF1AB2-1976-4502-BF36-3FF5EA218861}</a:tableStyleId>
              </a:tblPr>
              <a:tblGrid>
                <a:gridCol w="5638799"/>
              </a:tblGrid>
              <a:tr h="152400">
                <a:tc>
                  <a:txBody>
                    <a:bodyPr/>
                    <a:lstStyle/>
                    <a:p>
                      <a:pPr marL="0" lvl="0" indent="0">
                        <a:lnSpc>
                          <a:spcPct val="150000"/>
                        </a:lnSpc>
                        <a:buClr>
                          <a:schemeClr val="bg1"/>
                        </a:buClr>
                        <a:buFont typeface="Arial" pitchFamily="34" charset="0"/>
                        <a:buNone/>
                      </a:pPr>
                      <a:r>
                        <a:rPr lang="en-US" sz="1200" b="1" dirty="0" smtClean="0">
                          <a:solidFill>
                            <a:schemeClr val="tx1"/>
                          </a:solidFill>
                        </a:rPr>
                        <a:t>Fits into my Environment</a:t>
                      </a:r>
                    </a:p>
                    <a:p>
                      <a:pPr marL="177800" lvl="0" indent="-177800" algn="l" defTabSz="914363" rtl="0" eaLnBrk="1" latinLnBrk="0" hangingPunct="1">
                        <a:lnSpc>
                          <a:spcPct val="90000"/>
                        </a:lnSpc>
                        <a:spcBef>
                          <a:spcPct val="20000"/>
                        </a:spcBef>
                        <a:buClr>
                          <a:schemeClr val="bg1"/>
                        </a:buClr>
                        <a:buSzPct val="90000"/>
                        <a:buFontTx/>
                        <a:buBlip>
                          <a:blip r:embed="rId3"/>
                        </a:buBlip>
                      </a:pPr>
                      <a:r>
                        <a:rPr lang="en-US" sz="1200" kern="1200" dirty="0" smtClean="0">
                          <a:gradFill>
                            <a:gsLst>
                              <a:gs pos="0">
                                <a:schemeClr val="tx1"/>
                              </a:gs>
                              <a:gs pos="86000">
                                <a:schemeClr val="tx1"/>
                              </a:gs>
                            </a:gsLst>
                            <a:lin ang="5400000" scaled="0"/>
                          </a:gradFill>
                          <a:latin typeface="+mn-lt"/>
                          <a:ea typeface="+mn-ea"/>
                          <a:cs typeface="+mn-cs"/>
                        </a:rPr>
                        <a:t>Integration into existing ticketing systems, workflows and  team structures.</a:t>
                      </a:r>
                    </a:p>
                    <a:p>
                      <a:pPr marL="177800" lvl="0" indent="-177800" algn="l" defTabSz="914363" rtl="0" eaLnBrk="1" latinLnBrk="0" hangingPunct="1">
                        <a:lnSpc>
                          <a:spcPct val="90000"/>
                        </a:lnSpc>
                        <a:spcBef>
                          <a:spcPct val="20000"/>
                        </a:spcBef>
                        <a:buClr>
                          <a:schemeClr val="bg1"/>
                        </a:buClr>
                        <a:buSzPct val="90000"/>
                        <a:buFontTx/>
                        <a:buBlip>
                          <a:blip r:embed="rId3"/>
                        </a:buBlip>
                      </a:pPr>
                      <a:r>
                        <a:rPr lang="en-US" sz="1200" kern="1200" dirty="0" smtClean="0">
                          <a:gradFill>
                            <a:gsLst>
                              <a:gs pos="0">
                                <a:schemeClr val="tx1"/>
                              </a:gs>
                              <a:gs pos="86000">
                                <a:schemeClr val="tx1"/>
                              </a:gs>
                            </a:gsLst>
                            <a:lin ang="5400000" scaled="0"/>
                          </a:gradFill>
                          <a:latin typeface="+mn-lt"/>
                          <a:ea typeface="+mn-ea"/>
                          <a:cs typeface="+mn-cs"/>
                        </a:rPr>
                        <a:t>Enterprise scale, Fault tolerance &amp; Reliability.</a:t>
                      </a:r>
                    </a:p>
                    <a:p>
                      <a:pPr marL="177800" marR="0" lvl="0" indent="-177800" algn="l" defTabSz="914363" rtl="0" eaLnBrk="1" fontAlgn="auto" latinLnBrk="0" hangingPunct="1">
                        <a:lnSpc>
                          <a:spcPct val="90000"/>
                        </a:lnSpc>
                        <a:spcBef>
                          <a:spcPct val="20000"/>
                        </a:spcBef>
                        <a:spcAft>
                          <a:spcPts val="0"/>
                        </a:spcAft>
                        <a:buClr>
                          <a:schemeClr val="bg1"/>
                        </a:buClr>
                        <a:buSzPct val="90000"/>
                        <a:buFontTx/>
                        <a:buBlip>
                          <a:blip r:embed="rId3"/>
                        </a:buBlip>
                        <a:tabLst/>
                        <a:defRPr/>
                      </a:pPr>
                      <a:r>
                        <a:rPr lang="en-US" sz="1200" kern="1200" dirty="0" smtClean="0">
                          <a:gradFill>
                            <a:gsLst>
                              <a:gs pos="0">
                                <a:schemeClr val="tx1"/>
                              </a:gs>
                              <a:gs pos="86000">
                                <a:schemeClr val="tx1"/>
                              </a:gs>
                            </a:gsLst>
                            <a:lin ang="5400000" scaled="0"/>
                          </a:gradFill>
                          <a:latin typeface="+mn-lt"/>
                          <a:ea typeface="+mn-ea"/>
                          <a:cs typeface="+mn-cs"/>
                        </a:rPr>
                        <a:t>All common </a:t>
                      </a:r>
                      <a:r>
                        <a:rPr lang="en-US" sz="1200" kern="1200" dirty="0" err="1" smtClean="0">
                          <a:gradFill>
                            <a:gsLst>
                              <a:gs pos="0">
                                <a:schemeClr val="tx1"/>
                              </a:gs>
                              <a:gs pos="86000">
                                <a:schemeClr val="tx1"/>
                              </a:gs>
                            </a:gsLst>
                            <a:lin ang="5400000" scaled="0"/>
                          </a:gradFill>
                          <a:latin typeface="+mn-lt"/>
                          <a:ea typeface="+mn-ea"/>
                          <a:cs typeface="+mn-cs"/>
                        </a:rPr>
                        <a:t>OpsMgr</a:t>
                      </a:r>
                      <a:r>
                        <a:rPr lang="en-US" sz="1200" kern="1200" dirty="0" smtClean="0">
                          <a:gradFill>
                            <a:gsLst>
                              <a:gs pos="0">
                                <a:schemeClr val="tx1"/>
                              </a:gs>
                              <a:gs pos="86000">
                                <a:schemeClr val="tx1"/>
                              </a:gs>
                            </a:gsLst>
                            <a:lin ang="5400000" scaled="0"/>
                          </a:gradFill>
                          <a:latin typeface="+mn-lt"/>
                          <a:ea typeface="+mn-ea"/>
                          <a:cs typeface="+mn-cs"/>
                        </a:rPr>
                        <a:t> 2007 R2 deployment configurations supported</a:t>
                      </a:r>
                    </a:p>
                  </a:txBody>
                  <a:tcPr marL="121888" marR="121888" anchor="ctr">
                    <a:solidFill>
                      <a:schemeClr val="accent5"/>
                    </a:solidFill>
                  </a:tcPr>
                </a:tc>
              </a:tr>
            </a:tbl>
          </a:graphicData>
        </a:graphic>
      </p:graphicFrame>
      <p:sp useBgFill="1">
        <p:nvSpPr>
          <p:cNvPr id="3" name="Rectangle 2"/>
          <p:cNvSpPr/>
          <p:nvPr/>
        </p:nvSpPr>
        <p:spPr bwMode="auto">
          <a:xfrm>
            <a:off x="6095205" y="2690910"/>
            <a:ext cx="5791200" cy="1143000"/>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useBgFill="1">
        <p:nvSpPr>
          <p:cNvPr id="34" name="Rectangle 33"/>
          <p:cNvSpPr/>
          <p:nvPr/>
        </p:nvSpPr>
        <p:spPr bwMode="auto">
          <a:xfrm>
            <a:off x="6095205" y="3833910"/>
            <a:ext cx="5791200" cy="1082804"/>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useBgFill="1">
        <p:nvSpPr>
          <p:cNvPr id="35" name="Rectangle 34"/>
          <p:cNvSpPr/>
          <p:nvPr/>
        </p:nvSpPr>
        <p:spPr bwMode="auto">
          <a:xfrm>
            <a:off x="6095205" y="4842315"/>
            <a:ext cx="5791200" cy="996075"/>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useBgFill="1">
        <p:nvSpPr>
          <p:cNvPr id="38" name="Rectangle 37"/>
          <p:cNvSpPr/>
          <p:nvPr/>
        </p:nvSpPr>
        <p:spPr bwMode="auto">
          <a:xfrm>
            <a:off x="6095205" y="5838390"/>
            <a:ext cx="5791200" cy="891120"/>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Tree>
    <p:extLst>
      <p:ext uri="{BB962C8B-B14F-4D97-AF65-F5344CB8AC3E}">
        <p14:creationId xmlns:p14="http://schemas.microsoft.com/office/powerpoint/2010/main" val="163537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animBg="1"/>
      <p:bldP spid="35"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DPM 2012 Central Console</a:t>
            </a:r>
            <a:endParaRPr lang="en-US" dirty="0"/>
          </a:p>
        </p:txBody>
      </p:sp>
      <p:sp>
        <p:nvSpPr>
          <p:cNvPr id="3" name="Subtitle 2"/>
          <p:cNvSpPr>
            <a:spLocks noGrp="1"/>
          </p:cNvSpPr>
          <p:nvPr>
            <p:ph type="subTitle" idx="1"/>
          </p:nvPr>
        </p:nvSpPr>
        <p:spPr/>
        <p:txBody>
          <a:bodyPr/>
          <a:lstStyle/>
          <a:p>
            <a:r>
              <a:rPr lang="en-US" dirty="0"/>
              <a:t>Prabu Ambravaneswaran</a:t>
            </a:r>
          </a:p>
          <a:p>
            <a:r>
              <a:rPr lang="en-US" dirty="0"/>
              <a:t>Program Manager</a:t>
            </a:r>
          </a:p>
          <a:p>
            <a:r>
              <a:rPr lang="en-US" dirty="0"/>
              <a:t>DPM 2012</a:t>
            </a:r>
          </a:p>
        </p:txBody>
      </p:sp>
      <p:sp>
        <p:nvSpPr>
          <p:cNvPr id="4" name="Text Placeholder 3"/>
          <p:cNvSpPr>
            <a:spLocks noGrp="1"/>
          </p:cNvSpPr>
          <p:nvPr>
            <p:ph type="body" sz="quarter" idx="10"/>
          </p:nvPr>
        </p:nvSpPr>
        <p:spPr/>
        <p:txBody>
          <a:bodyPr/>
          <a:lstStyle/>
          <a:p>
            <a:r>
              <a:rPr lang="en-US" smtClean="0"/>
              <a:t>demo </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4700"/>
                    </a14:imgEffect>
                    <a14:imgEffect>
                      <a14:brightnessContrast bright="21000"/>
                    </a14:imgEffect>
                  </a14:imgLayer>
                </a14:imgProps>
              </a:ext>
              <a:ext uri="{28A0092B-C50C-407E-A947-70E740481C1C}">
                <a14:useLocalDpi xmlns:a14="http://schemas.microsoft.com/office/drawing/2010/main" val="0"/>
              </a:ext>
            </a:extLst>
          </a:blip>
          <a:srcRect/>
          <a:stretch>
            <a:fillRect/>
          </a:stretch>
        </p:blipFill>
        <p:spPr bwMode="auto">
          <a:xfrm>
            <a:off x="531812" y="2041186"/>
            <a:ext cx="7211721" cy="4588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32369" y="228600"/>
            <a:ext cx="11477810" cy="533400"/>
          </a:xfrm>
        </p:spPr>
        <p:txBody>
          <a:bodyPr>
            <a:noAutofit/>
          </a:bodyPr>
          <a:lstStyle/>
          <a:p>
            <a:r>
              <a:rPr lang="en-US" dirty="0" smtClean="0">
                <a:solidFill>
                  <a:schemeClr val="tx1"/>
                </a:solidFill>
              </a:rPr>
              <a:t>Role Based Management</a:t>
            </a:r>
            <a:br>
              <a:rPr lang="en-US" dirty="0" smtClean="0">
                <a:solidFill>
                  <a:schemeClr val="tx1"/>
                </a:solidFill>
              </a:rPr>
            </a:br>
            <a:r>
              <a:rPr lang="en-US" sz="3200" dirty="0">
                <a:solidFill>
                  <a:schemeClr val="accent1"/>
                </a:solidFill>
              </a:rPr>
              <a:t>What you asked </a:t>
            </a:r>
            <a:r>
              <a:rPr lang="en-US" sz="3200" dirty="0" smtClean="0">
                <a:solidFill>
                  <a:schemeClr val="accent1"/>
                </a:solidFill>
              </a:rPr>
              <a:t>for</a:t>
            </a:r>
            <a:endParaRPr lang="en-US" sz="3200" dirty="0">
              <a:solidFill>
                <a:schemeClr val="accent1"/>
              </a:solidFill>
            </a:endParaRPr>
          </a:p>
        </p:txBody>
      </p:sp>
      <p:sp>
        <p:nvSpPr>
          <p:cNvPr id="4" name="TextBox 3"/>
          <p:cNvSpPr txBox="1"/>
          <p:nvPr/>
        </p:nvSpPr>
        <p:spPr>
          <a:xfrm>
            <a:off x="507868" y="1320801"/>
            <a:ext cx="11274663" cy="615553"/>
          </a:xfrm>
          <a:prstGeom prst="rect">
            <a:avLst/>
          </a:prstGeom>
          <a:noFill/>
        </p:spPr>
        <p:txBody>
          <a:bodyPr wrap="square" lIns="0" tIns="0" rIns="0" bIns="0" rtlCol="0">
            <a:spAutoFit/>
          </a:bodyPr>
          <a:lstStyle/>
          <a:p>
            <a:r>
              <a:rPr lang="en-US" sz="2000" dirty="0" smtClean="0"/>
              <a:t>“</a:t>
            </a:r>
            <a:r>
              <a:rPr lang="en-US" sz="2000" i="1" dirty="0" smtClean="0"/>
              <a:t>DPM must </a:t>
            </a:r>
            <a:r>
              <a:rPr lang="en-US" sz="2000" i="1" dirty="0"/>
              <a:t>allow a broad team </a:t>
            </a:r>
            <a:r>
              <a:rPr lang="en-US" sz="2000" i="1" dirty="0" smtClean="0"/>
              <a:t>to access the DPM console in a secure way – each with their own responsibilities and privileges</a:t>
            </a:r>
            <a:r>
              <a:rPr lang="en-US" sz="2000" dirty="0" smtClean="0"/>
              <a:t>”</a:t>
            </a:r>
            <a:endParaRPr lang="en-US" sz="2000" dirty="0"/>
          </a:p>
        </p:txBody>
      </p:sp>
      <p:sp>
        <p:nvSpPr>
          <p:cNvPr id="8" name="Rectangle 7"/>
          <p:cNvSpPr/>
          <p:nvPr/>
        </p:nvSpPr>
        <p:spPr>
          <a:xfrm>
            <a:off x="8116437" y="2958167"/>
            <a:ext cx="3845375" cy="2788456"/>
          </a:xfrm>
          <a:prstGeom prst="rect">
            <a:avLst/>
          </a:prstGeom>
        </p:spPr>
        <p:txBody>
          <a:bodyPr wrap="square">
            <a:spAutoFit/>
          </a:bodyPr>
          <a:lstStyle/>
          <a:p>
            <a:r>
              <a:rPr lang="en-US" b="1" dirty="0" smtClean="0"/>
              <a:t>With DPM 2012 Central Console, you can</a:t>
            </a:r>
          </a:p>
          <a:p>
            <a:pPr marL="228600" indent="-228600">
              <a:lnSpc>
                <a:spcPct val="90000"/>
              </a:lnSpc>
              <a:spcBef>
                <a:spcPct val="20000"/>
              </a:spcBef>
              <a:buClr>
                <a:schemeClr val="bg1"/>
              </a:buClr>
              <a:buSzPct val="90000"/>
              <a:buBlip>
                <a:blip r:embed="rId4"/>
              </a:buBlip>
            </a:pPr>
            <a:r>
              <a:rPr lang="en-US" sz="1600" dirty="0">
                <a:gradFill>
                  <a:gsLst>
                    <a:gs pos="0">
                      <a:schemeClr val="tx1"/>
                    </a:gs>
                    <a:gs pos="86000">
                      <a:schemeClr val="tx1"/>
                    </a:gs>
                  </a:gsLst>
                  <a:lin ang="5400000" scaled="0"/>
                </a:gradFill>
              </a:rPr>
              <a:t>Control operations available to each user</a:t>
            </a:r>
          </a:p>
          <a:p>
            <a:pPr marL="228600" indent="-228600">
              <a:lnSpc>
                <a:spcPct val="90000"/>
              </a:lnSpc>
              <a:spcBef>
                <a:spcPct val="20000"/>
              </a:spcBef>
              <a:buClr>
                <a:schemeClr val="bg1"/>
              </a:buClr>
              <a:buSzPct val="90000"/>
              <a:buBlip>
                <a:blip r:embed="rId4"/>
              </a:buBlip>
            </a:pPr>
            <a:r>
              <a:rPr lang="en-US" sz="1600" dirty="0">
                <a:gradFill>
                  <a:gsLst>
                    <a:gs pos="0">
                      <a:schemeClr val="tx1"/>
                    </a:gs>
                    <a:gs pos="86000">
                      <a:schemeClr val="tx1"/>
                    </a:gs>
                  </a:gsLst>
                  <a:lin ang="5400000" scaled="0"/>
                </a:gradFill>
              </a:rPr>
              <a:t>Can create User Roles (using OpsMgr) &amp; associate &amp; validate operation privileges of each role using Claim Based Token Service</a:t>
            </a:r>
          </a:p>
          <a:p>
            <a:pPr marL="228600" indent="-228600">
              <a:lnSpc>
                <a:spcPct val="90000"/>
              </a:lnSpc>
              <a:spcBef>
                <a:spcPct val="20000"/>
              </a:spcBef>
              <a:buClr>
                <a:schemeClr val="bg1"/>
              </a:buClr>
              <a:buSzPct val="90000"/>
              <a:buBlip>
                <a:blip r:embed="rId4"/>
              </a:buBlip>
            </a:pPr>
            <a:r>
              <a:rPr lang="en-US" sz="1600" dirty="0">
                <a:gradFill>
                  <a:gsLst>
                    <a:gs pos="0">
                      <a:schemeClr val="tx1"/>
                    </a:gs>
                    <a:gs pos="86000">
                      <a:schemeClr val="tx1"/>
                    </a:gs>
                  </a:gsLst>
                  <a:lin ang="5400000" scaled="0"/>
                </a:gradFill>
              </a:rPr>
              <a:t>Designed for the Backup Service Team &amp; not for the consumers of the backup service</a:t>
            </a:r>
          </a:p>
        </p:txBody>
      </p:sp>
    </p:spTree>
    <p:extLst>
      <p:ext uri="{BB962C8B-B14F-4D97-AF65-F5344CB8AC3E}">
        <p14:creationId xmlns:p14="http://schemas.microsoft.com/office/powerpoint/2010/main" val="160802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DPM 2012 – Certificate Based Protection</a:t>
            </a:r>
            <a:endParaRPr lang="en-US" dirty="0"/>
          </a:p>
        </p:txBody>
      </p:sp>
      <p:sp>
        <p:nvSpPr>
          <p:cNvPr id="4" name="Freeform 3"/>
          <p:cNvSpPr/>
          <p:nvPr/>
        </p:nvSpPr>
        <p:spPr>
          <a:xfrm>
            <a:off x="4657787" y="1479454"/>
            <a:ext cx="6973824" cy="2081511"/>
          </a:xfrm>
          <a:custGeom>
            <a:avLst/>
            <a:gdLst>
              <a:gd name="connsiteX0" fmla="*/ 346925 w 2081510"/>
              <a:gd name="connsiteY0" fmla="*/ 0 h 6973823"/>
              <a:gd name="connsiteX1" fmla="*/ 1734585 w 2081510"/>
              <a:gd name="connsiteY1" fmla="*/ 0 h 6973823"/>
              <a:gd name="connsiteX2" fmla="*/ 2081510 w 2081510"/>
              <a:gd name="connsiteY2" fmla="*/ 346925 h 6973823"/>
              <a:gd name="connsiteX3" fmla="*/ 2081510 w 2081510"/>
              <a:gd name="connsiteY3" fmla="*/ 6973823 h 6973823"/>
              <a:gd name="connsiteX4" fmla="*/ 2081510 w 2081510"/>
              <a:gd name="connsiteY4" fmla="*/ 6973823 h 6973823"/>
              <a:gd name="connsiteX5" fmla="*/ 0 w 2081510"/>
              <a:gd name="connsiteY5" fmla="*/ 6973823 h 6973823"/>
              <a:gd name="connsiteX6" fmla="*/ 0 w 2081510"/>
              <a:gd name="connsiteY6" fmla="*/ 6973823 h 6973823"/>
              <a:gd name="connsiteX7" fmla="*/ 0 w 2081510"/>
              <a:gd name="connsiteY7" fmla="*/ 346925 h 6973823"/>
              <a:gd name="connsiteX8" fmla="*/ 346925 w 2081510"/>
              <a:gd name="connsiteY8" fmla="*/ 0 h 697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1510" h="6973823">
                <a:moveTo>
                  <a:pt x="2081510" y="1162327"/>
                </a:moveTo>
                <a:lnTo>
                  <a:pt x="2081510" y="5811496"/>
                </a:lnTo>
                <a:cubicBezTo>
                  <a:pt x="2081510" y="6453429"/>
                  <a:pt x="2035150" y="6973821"/>
                  <a:pt x="1977962" y="6973821"/>
                </a:cubicBezTo>
                <a:lnTo>
                  <a:pt x="0" y="6973821"/>
                </a:lnTo>
                <a:lnTo>
                  <a:pt x="0" y="6973821"/>
                </a:lnTo>
                <a:lnTo>
                  <a:pt x="0" y="2"/>
                </a:lnTo>
                <a:lnTo>
                  <a:pt x="0" y="2"/>
                </a:lnTo>
                <a:lnTo>
                  <a:pt x="1977962" y="2"/>
                </a:lnTo>
                <a:cubicBezTo>
                  <a:pt x="2035150" y="2"/>
                  <a:pt x="2081510" y="520394"/>
                  <a:pt x="2081510" y="1162327"/>
                </a:cubicBez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99061" tIns="151141" rIns="200671" bIns="151142" numCol="1" spcCol="1270" anchor="ctr" anchorCtr="0">
            <a:noAutofit/>
          </a:bodyPr>
          <a:lstStyle/>
          <a:p>
            <a:pPr marL="406400" lvl="1" indent="-406400">
              <a:lnSpc>
                <a:spcPct val="90000"/>
              </a:lnSpc>
              <a:spcBef>
                <a:spcPct val="20000"/>
              </a:spcBef>
              <a:spcAft>
                <a:spcPct val="15000"/>
              </a:spcAft>
              <a:buSzPct val="90000"/>
              <a:buBlip>
                <a:blip r:embed="rId3"/>
              </a:buBlip>
            </a:pPr>
            <a:r>
              <a:rPr lang="en-US" sz="2600" dirty="0">
                <a:solidFill>
                  <a:schemeClr val="bg1"/>
                </a:solidFill>
              </a:rPr>
              <a:t>DPM 2010 supports protection of Production Servers, not in a 2-way trust relationship with domain of DPM Server using local accounts and NTLM. </a:t>
            </a:r>
          </a:p>
        </p:txBody>
      </p:sp>
      <p:sp>
        <p:nvSpPr>
          <p:cNvPr id="5" name="Freeform 4"/>
          <p:cNvSpPr/>
          <p:nvPr/>
        </p:nvSpPr>
        <p:spPr>
          <a:xfrm>
            <a:off x="760412" y="1219265"/>
            <a:ext cx="3922775" cy="2601887"/>
          </a:xfrm>
          <a:custGeom>
            <a:avLst/>
            <a:gdLst>
              <a:gd name="connsiteX0" fmla="*/ 0 w 3922775"/>
              <a:gd name="connsiteY0" fmla="*/ 433657 h 2601887"/>
              <a:gd name="connsiteX1" fmla="*/ 433657 w 3922775"/>
              <a:gd name="connsiteY1" fmla="*/ 0 h 2601887"/>
              <a:gd name="connsiteX2" fmla="*/ 3489118 w 3922775"/>
              <a:gd name="connsiteY2" fmla="*/ 0 h 2601887"/>
              <a:gd name="connsiteX3" fmla="*/ 3922775 w 3922775"/>
              <a:gd name="connsiteY3" fmla="*/ 433657 h 2601887"/>
              <a:gd name="connsiteX4" fmla="*/ 3922775 w 3922775"/>
              <a:gd name="connsiteY4" fmla="*/ 2168230 h 2601887"/>
              <a:gd name="connsiteX5" fmla="*/ 3489118 w 3922775"/>
              <a:gd name="connsiteY5" fmla="*/ 2601887 h 2601887"/>
              <a:gd name="connsiteX6" fmla="*/ 433657 w 3922775"/>
              <a:gd name="connsiteY6" fmla="*/ 2601887 h 2601887"/>
              <a:gd name="connsiteX7" fmla="*/ 0 w 3922775"/>
              <a:gd name="connsiteY7" fmla="*/ 2168230 h 2601887"/>
              <a:gd name="connsiteX8" fmla="*/ 0 w 3922775"/>
              <a:gd name="connsiteY8" fmla="*/ 433657 h 260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2775" h="2601887">
                <a:moveTo>
                  <a:pt x="0" y="433657"/>
                </a:moveTo>
                <a:cubicBezTo>
                  <a:pt x="0" y="194155"/>
                  <a:pt x="194155" y="0"/>
                  <a:pt x="433657" y="0"/>
                </a:cubicBezTo>
                <a:lnTo>
                  <a:pt x="3489118" y="0"/>
                </a:lnTo>
                <a:cubicBezTo>
                  <a:pt x="3728620" y="0"/>
                  <a:pt x="3922775" y="194155"/>
                  <a:pt x="3922775" y="433657"/>
                </a:cubicBezTo>
                <a:lnTo>
                  <a:pt x="3922775" y="2168230"/>
                </a:lnTo>
                <a:cubicBezTo>
                  <a:pt x="3922775" y="2407732"/>
                  <a:pt x="3728620" y="2601887"/>
                  <a:pt x="3489118" y="2601887"/>
                </a:cubicBezTo>
                <a:lnTo>
                  <a:pt x="433657" y="2601887"/>
                </a:lnTo>
                <a:cubicBezTo>
                  <a:pt x="194155" y="2601887"/>
                  <a:pt x="0" y="2407732"/>
                  <a:pt x="0" y="2168230"/>
                </a:cubicBezTo>
                <a:lnTo>
                  <a:pt x="0" y="433657"/>
                </a:lnTo>
                <a:close/>
              </a:path>
            </a:pathLst>
          </a:custGeom>
        </p:spPr>
        <p:style>
          <a:lnRef idx="1">
            <a:schemeClr val="accent4"/>
          </a:lnRef>
          <a:fillRef idx="3">
            <a:schemeClr val="accent4"/>
          </a:fillRef>
          <a:effectRef idx="2">
            <a:schemeClr val="accent4"/>
          </a:effectRef>
          <a:fontRef idx="minor">
            <a:schemeClr val="lt1"/>
          </a:fontRef>
        </p:style>
        <p:txBody>
          <a:bodyPr spcFirstLastPara="0" vert="horz" wrap="square" lIns="309894" tIns="218454" rIns="309894" bIns="218454" numCol="1" spcCol="1270" anchor="ctr" anchorCtr="0">
            <a:noAutofit/>
          </a:bodyPr>
          <a:lstStyle/>
          <a:p>
            <a:pPr lvl="0" algn="ctr" defTabSz="2133600">
              <a:lnSpc>
                <a:spcPct val="90000"/>
              </a:lnSpc>
              <a:spcBef>
                <a:spcPct val="0"/>
              </a:spcBef>
              <a:spcAft>
                <a:spcPct val="35000"/>
              </a:spcAft>
            </a:pPr>
            <a:r>
              <a:rPr lang="en-US" sz="4800" kern="1200" dirty="0" smtClean="0"/>
              <a:t>DPM 2010</a:t>
            </a:r>
            <a:endParaRPr lang="en-US" sz="4800" kern="1200" dirty="0"/>
          </a:p>
        </p:txBody>
      </p:sp>
      <p:sp>
        <p:nvSpPr>
          <p:cNvPr id="7" name="Freeform 6"/>
          <p:cNvSpPr/>
          <p:nvPr/>
        </p:nvSpPr>
        <p:spPr>
          <a:xfrm>
            <a:off x="4657787" y="4211435"/>
            <a:ext cx="6973824" cy="2081511"/>
          </a:xfrm>
          <a:custGeom>
            <a:avLst/>
            <a:gdLst>
              <a:gd name="connsiteX0" fmla="*/ 346925 w 2081510"/>
              <a:gd name="connsiteY0" fmla="*/ 0 h 6973823"/>
              <a:gd name="connsiteX1" fmla="*/ 1734585 w 2081510"/>
              <a:gd name="connsiteY1" fmla="*/ 0 h 6973823"/>
              <a:gd name="connsiteX2" fmla="*/ 2081510 w 2081510"/>
              <a:gd name="connsiteY2" fmla="*/ 346925 h 6973823"/>
              <a:gd name="connsiteX3" fmla="*/ 2081510 w 2081510"/>
              <a:gd name="connsiteY3" fmla="*/ 6973823 h 6973823"/>
              <a:gd name="connsiteX4" fmla="*/ 2081510 w 2081510"/>
              <a:gd name="connsiteY4" fmla="*/ 6973823 h 6973823"/>
              <a:gd name="connsiteX5" fmla="*/ 0 w 2081510"/>
              <a:gd name="connsiteY5" fmla="*/ 6973823 h 6973823"/>
              <a:gd name="connsiteX6" fmla="*/ 0 w 2081510"/>
              <a:gd name="connsiteY6" fmla="*/ 6973823 h 6973823"/>
              <a:gd name="connsiteX7" fmla="*/ 0 w 2081510"/>
              <a:gd name="connsiteY7" fmla="*/ 346925 h 6973823"/>
              <a:gd name="connsiteX8" fmla="*/ 346925 w 2081510"/>
              <a:gd name="connsiteY8" fmla="*/ 0 h 697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1510" h="6973823">
                <a:moveTo>
                  <a:pt x="2081510" y="1162327"/>
                </a:moveTo>
                <a:lnTo>
                  <a:pt x="2081510" y="5811496"/>
                </a:lnTo>
                <a:cubicBezTo>
                  <a:pt x="2081510" y="6453429"/>
                  <a:pt x="2035150" y="6973821"/>
                  <a:pt x="1977962" y="6973821"/>
                </a:cubicBezTo>
                <a:lnTo>
                  <a:pt x="0" y="6973821"/>
                </a:lnTo>
                <a:lnTo>
                  <a:pt x="0" y="6973821"/>
                </a:lnTo>
                <a:lnTo>
                  <a:pt x="0" y="2"/>
                </a:lnTo>
                <a:lnTo>
                  <a:pt x="0" y="2"/>
                </a:lnTo>
                <a:lnTo>
                  <a:pt x="1977962" y="2"/>
                </a:lnTo>
                <a:cubicBezTo>
                  <a:pt x="2035150" y="2"/>
                  <a:pt x="2081510" y="520394"/>
                  <a:pt x="2081510" y="1162327"/>
                </a:cubicBez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99061" tIns="151142" rIns="200671" bIns="151141" numCol="1" spcCol="1270" anchor="ctr" anchorCtr="0">
            <a:noAutofit/>
          </a:bodyPr>
          <a:lstStyle/>
          <a:p>
            <a:pPr marL="406400" lvl="1" indent="-406400">
              <a:lnSpc>
                <a:spcPct val="90000"/>
              </a:lnSpc>
              <a:spcBef>
                <a:spcPct val="20000"/>
              </a:spcBef>
              <a:spcAft>
                <a:spcPct val="15000"/>
              </a:spcAft>
              <a:buSzPct val="90000"/>
              <a:buBlip>
                <a:blip r:embed="rId3"/>
              </a:buBlip>
            </a:pPr>
            <a:r>
              <a:rPr lang="en-US" sz="2600" dirty="0">
                <a:solidFill>
                  <a:schemeClr val="bg1"/>
                </a:solidFill>
              </a:rPr>
              <a:t>DPM 2012 now supports Certificate </a:t>
            </a:r>
            <a:r>
              <a:rPr lang="en-US" sz="2600" dirty="0" smtClean="0">
                <a:solidFill>
                  <a:schemeClr val="bg1"/>
                </a:solidFill>
              </a:rPr>
              <a:t/>
            </a:r>
            <a:br>
              <a:rPr lang="en-US" sz="2600" dirty="0" smtClean="0">
                <a:solidFill>
                  <a:schemeClr val="bg1"/>
                </a:solidFill>
              </a:rPr>
            </a:br>
            <a:r>
              <a:rPr lang="en-US" sz="2600" dirty="0" smtClean="0">
                <a:solidFill>
                  <a:schemeClr val="bg1"/>
                </a:solidFill>
              </a:rPr>
              <a:t>Based </a:t>
            </a:r>
            <a:r>
              <a:rPr lang="en-US" sz="2600" dirty="0">
                <a:solidFill>
                  <a:schemeClr val="bg1"/>
                </a:solidFill>
              </a:rPr>
              <a:t>Protection.</a:t>
            </a:r>
          </a:p>
          <a:p>
            <a:pPr marL="406400" lvl="1" indent="-406400">
              <a:lnSpc>
                <a:spcPct val="90000"/>
              </a:lnSpc>
              <a:spcBef>
                <a:spcPct val="20000"/>
              </a:spcBef>
              <a:spcAft>
                <a:spcPct val="15000"/>
              </a:spcAft>
              <a:buSzPct val="90000"/>
              <a:buBlip>
                <a:blip r:embed="rId3"/>
              </a:buBlip>
            </a:pPr>
            <a:r>
              <a:rPr lang="en-US" sz="2600" dirty="0">
                <a:solidFill>
                  <a:schemeClr val="bg1"/>
                </a:solidFill>
              </a:rPr>
              <a:t>DPM 2012 supports protection of Clustered Workloads, not in a 2-way trust relationship with DPM domain</a:t>
            </a:r>
          </a:p>
        </p:txBody>
      </p:sp>
      <p:sp>
        <p:nvSpPr>
          <p:cNvPr id="8" name="Freeform 7"/>
          <p:cNvSpPr/>
          <p:nvPr/>
        </p:nvSpPr>
        <p:spPr>
          <a:xfrm>
            <a:off x="760412" y="3951247"/>
            <a:ext cx="3922775" cy="2601887"/>
          </a:xfrm>
          <a:custGeom>
            <a:avLst/>
            <a:gdLst>
              <a:gd name="connsiteX0" fmla="*/ 0 w 3922775"/>
              <a:gd name="connsiteY0" fmla="*/ 433657 h 2601887"/>
              <a:gd name="connsiteX1" fmla="*/ 433657 w 3922775"/>
              <a:gd name="connsiteY1" fmla="*/ 0 h 2601887"/>
              <a:gd name="connsiteX2" fmla="*/ 3489118 w 3922775"/>
              <a:gd name="connsiteY2" fmla="*/ 0 h 2601887"/>
              <a:gd name="connsiteX3" fmla="*/ 3922775 w 3922775"/>
              <a:gd name="connsiteY3" fmla="*/ 433657 h 2601887"/>
              <a:gd name="connsiteX4" fmla="*/ 3922775 w 3922775"/>
              <a:gd name="connsiteY4" fmla="*/ 2168230 h 2601887"/>
              <a:gd name="connsiteX5" fmla="*/ 3489118 w 3922775"/>
              <a:gd name="connsiteY5" fmla="*/ 2601887 h 2601887"/>
              <a:gd name="connsiteX6" fmla="*/ 433657 w 3922775"/>
              <a:gd name="connsiteY6" fmla="*/ 2601887 h 2601887"/>
              <a:gd name="connsiteX7" fmla="*/ 0 w 3922775"/>
              <a:gd name="connsiteY7" fmla="*/ 2168230 h 2601887"/>
              <a:gd name="connsiteX8" fmla="*/ 0 w 3922775"/>
              <a:gd name="connsiteY8" fmla="*/ 433657 h 260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2775" h="2601887">
                <a:moveTo>
                  <a:pt x="0" y="433657"/>
                </a:moveTo>
                <a:cubicBezTo>
                  <a:pt x="0" y="194155"/>
                  <a:pt x="194155" y="0"/>
                  <a:pt x="433657" y="0"/>
                </a:cubicBezTo>
                <a:lnTo>
                  <a:pt x="3489118" y="0"/>
                </a:lnTo>
                <a:cubicBezTo>
                  <a:pt x="3728620" y="0"/>
                  <a:pt x="3922775" y="194155"/>
                  <a:pt x="3922775" y="433657"/>
                </a:cubicBezTo>
                <a:lnTo>
                  <a:pt x="3922775" y="2168230"/>
                </a:lnTo>
                <a:cubicBezTo>
                  <a:pt x="3922775" y="2407732"/>
                  <a:pt x="3728620" y="2601887"/>
                  <a:pt x="3489118" y="2601887"/>
                </a:cubicBezTo>
                <a:lnTo>
                  <a:pt x="433657" y="2601887"/>
                </a:lnTo>
                <a:cubicBezTo>
                  <a:pt x="194155" y="2601887"/>
                  <a:pt x="0" y="2407732"/>
                  <a:pt x="0" y="2168230"/>
                </a:cubicBezTo>
                <a:lnTo>
                  <a:pt x="0" y="433657"/>
                </a:lnTo>
                <a:close/>
              </a:path>
            </a:pathLst>
          </a:custGeom>
        </p:spPr>
        <p:style>
          <a:lnRef idx="1">
            <a:schemeClr val="accent2"/>
          </a:lnRef>
          <a:fillRef idx="3">
            <a:schemeClr val="accent2"/>
          </a:fillRef>
          <a:effectRef idx="2">
            <a:schemeClr val="accent2"/>
          </a:effectRef>
          <a:fontRef idx="minor">
            <a:schemeClr val="lt1"/>
          </a:fontRef>
        </p:style>
        <p:txBody>
          <a:bodyPr spcFirstLastPara="0" vert="horz" wrap="square" lIns="309894" tIns="218454" rIns="309894" bIns="218454" numCol="1" spcCol="1270" anchor="ctr" anchorCtr="0">
            <a:noAutofit/>
          </a:bodyPr>
          <a:lstStyle/>
          <a:p>
            <a:pPr lvl="0" algn="ctr" defTabSz="2133600">
              <a:lnSpc>
                <a:spcPct val="90000"/>
              </a:lnSpc>
              <a:spcBef>
                <a:spcPct val="0"/>
              </a:spcBef>
              <a:spcAft>
                <a:spcPct val="35000"/>
              </a:spcAft>
            </a:pPr>
            <a:r>
              <a:rPr lang="en-US" sz="4800" kern="1200" dirty="0" smtClean="0"/>
              <a:t>DPM 2012</a:t>
            </a:r>
            <a:endParaRPr lang="en-US" sz="4800" kern="1200" dirty="0"/>
          </a:p>
        </p:txBody>
      </p:sp>
    </p:spTree>
    <p:extLst>
      <p:ext uri="{BB962C8B-B14F-4D97-AF65-F5344CB8AC3E}">
        <p14:creationId xmlns:p14="http://schemas.microsoft.com/office/powerpoint/2010/main" val="325537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DPM 2012 – Tape Media Co-location</a:t>
            </a:r>
            <a:endParaRPr lang="en-US" dirty="0"/>
          </a:p>
        </p:txBody>
      </p:sp>
      <p:sp>
        <p:nvSpPr>
          <p:cNvPr id="4" name="Freeform 3"/>
          <p:cNvSpPr/>
          <p:nvPr/>
        </p:nvSpPr>
        <p:spPr>
          <a:xfrm>
            <a:off x="4665499" y="1479454"/>
            <a:ext cx="6973824" cy="2081511"/>
          </a:xfrm>
          <a:custGeom>
            <a:avLst/>
            <a:gdLst>
              <a:gd name="connsiteX0" fmla="*/ 346925 w 2081510"/>
              <a:gd name="connsiteY0" fmla="*/ 0 h 6973823"/>
              <a:gd name="connsiteX1" fmla="*/ 1734585 w 2081510"/>
              <a:gd name="connsiteY1" fmla="*/ 0 h 6973823"/>
              <a:gd name="connsiteX2" fmla="*/ 2081510 w 2081510"/>
              <a:gd name="connsiteY2" fmla="*/ 346925 h 6973823"/>
              <a:gd name="connsiteX3" fmla="*/ 2081510 w 2081510"/>
              <a:gd name="connsiteY3" fmla="*/ 6973823 h 6973823"/>
              <a:gd name="connsiteX4" fmla="*/ 2081510 w 2081510"/>
              <a:gd name="connsiteY4" fmla="*/ 6973823 h 6973823"/>
              <a:gd name="connsiteX5" fmla="*/ 0 w 2081510"/>
              <a:gd name="connsiteY5" fmla="*/ 6973823 h 6973823"/>
              <a:gd name="connsiteX6" fmla="*/ 0 w 2081510"/>
              <a:gd name="connsiteY6" fmla="*/ 6973823 h 6973823"/>
              <a:gd name="connsiteX7" fmla="*/ 0 w 2081510"/>
              <a:gd name="connsiteY7" fmla="*/ 346925 h 6973823"/>
              <a:gd name="connsiteX8" fmla="*/ 346925 w 2081510"/>
              <a:gd name="connsiteY8" fmla="*/ 0 h 697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1510" h="6973823">
                <a:moveTo>
                  <a:pt x="2081510" y="1162327"/>
                </a:moveTo>
                <a:lnTo>
                  <a:pt x="2081510" y="5811496"/>
                </a:lnTo>
                <a:cubicBezTo>
                  <a:pt x="2081510" y="6453429"/>
                  <a:pt x="2035150" y="6973821"/>
                  <a:pt x="1977962" y="6973821"/>
                </a:cubicBezTo>
                <a:lnTo>
                  <a:pt x="0" y="6973821"/>
                </a:lnTo>
                <a:lnTo>
                  <a:pt x="0" y="6973821"/>
                </a:lnTo>
                <a:lnTo>
                  <a:pt x="0" y="2"/>
                </a:lnTo>
                <a:lnTo>
                  <a:pt x="0" y="2"/>
                </a:lnTo>
                <a:lnTo>
                  <a:pt x="1977962" y="2"/>
                </a:lnTo>
                <a:cubicBezTo>
                  <a:pt x="2035150" y="2"/>
                  <a:pt x="2081510" y="520394"/>
                  <a:pt x="2081510" y="1162327"/>
                </a:cubicBez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99061" tIns="151141" rIns="200671" bIns="151142" numCol="1" spcCol="1270" anchor="ctr" anchorCtr="0">
            <a:noAutofit/>
          </a:bodyPr>
          <a:lstStyle/>
          <a:p>
            <a:pPr marL="406400" lvl="1" indent="-406400">
              <a:lnSpc>
                <a:spcPct val="90000"/>
              </a:lnSpc>
              <a:spcBef>
                <a:spcPct val="20000"/>
              </a:spcBef>
              <a:spcAft>
                <a:spcPct val="15000"/>
              </a:spcAft>
              <a:buSzPct val="90000"/>
              <a:buBlip>
                <a:blip r:embed="rId3"/>
              </a:buBlip>
            </a:pPr>
            <a:r>
              <a:rPr lang="en-US" sz="2600" dirty="0">
                <a:solidFill>
                  <a:schemeClr val="bg1"/>
                </a:solidFill>
              </a:rPr>
              <a:t>DPM 2010 Supports Media Co-location at a DPM Server Level</a:t>
            </a:r>
          </a:p>
        </p:txBody>
      </p:sp>
      <p:sp>
        <p:nvSpPr>
          <p:cNvPr id="5" name="Freeform 4"/>
          <p:cNvSpPr/>
          <p:nvPr/>
        </p:nvSpPr>
        <p:spPr>
          <a:xfrm>
            <a:off x="760412" y="1219265"/>
            <a:ext cx="3922775" cy="2601887"/>
          </a:xfrm>
          <a:custGeom>
            <a:avLst/>
            <a:gdLst>
              <a:gd name="connsiteX0" fmla="*/ 0 w 3922775"/>
              <a:gd name="connsiteY0" fmla="*/ 433657 h 2601887"/>
              <a:gd name="connsiteX1" fmla="*/ 433657 w 3922775"/>
              <a:gd name="connsiteY1" fmla="*/ 0 h 2601887"/>
              <a:gd name="connsiteX2" fmla="*/ 3489118 w 3922775"/>
              <a:gd name="connsiteY2" fmla="*/ 0 h 2601887"/>
              <a:gd name="connsiteX3" fmla="*/ 3922775 w 3922775"/>
              <a:gd name="connsiteY3" fmla="*/ 433657 h 2601887"/>
              <a:gd name="connsiteX4" fmla="*/ 3922775 w 3922775"/>
              <a:gd name="connsiteY4" fmla="*/ 2168230 h 2601887"/>
              <a:gd name="connsiteX5" fmla="*/ 3489118 w 3922775"/>
              <a:gd name="connsiteY5" fmla="*/ 2601887 h 2601887"/>
              <a:gd name="connsiteX6" fmla="*/ 433657 w 3922775"/>
              <a:gd name="connsiteY6" fmla="*/ 2601887 h 2601887"/>
              <a:gd name="connsiteX7" fmla="*/ 0 w 3922775"/>
              <a:gd name="connsiteY7" fmla="*/ 2168230 h 2601887"/>
              <a:gd name="connsiteX8" fmla="*/ 0 w 3922775"/>
              <a:gd name="connsiteY8" fmla="*/ 433657 h 260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2775" h="2601887">
                <a:moveTo>
                  <a:pt x="0" y="433657"/>
                </a:moveTo>
                <a:cubicBezTo>
                  <a:pt x="0" y="194155"/>
                  <a:pt x="194155" y="0"/>
                  <a:pt x="433657" y="0"/>
                </a:cubicBezTo>
                <a:lnTo>
                  <a:pt x="3489118" y="0"/>
                </a:lnTo>
                <a:cubicBezTo>
                  <a:pt x="3728620" y="0"/>
                  <a:pt x="3922775" y="194155"/>
                  <a:pt x="3922775" y="433657"/>
                </a:cubicBezTo>
                <a:lnTo>
                  <a:pt x="3922775" y="2168230"/>
                </a:lnTo>
                <a:cubicBezTo>
                  <a:pt x="3922775" y="2407732"/>
                  <a:pt x="3728620" y="2601887"/>
                  <a:pt x="3489118" y="2601887"/>
                </a:cubicBezTo>
                <a:lnTo>
                  <a:pt x="433657" y="2601887"/>
                </a:lnTo>
                <a:cubicBezTo>
                  <a:pt x="194155" y="2601887"/>
                  <a:pt x="0" y="2407732"/>
                  <a:pt x="0" y="2168230"/>
                </a:cubicBezTo>
                <a:lnTo>
                  <a:pt x="0" y="433657"/>
                </a:lnTo>
                <a:close/>
              </a:path>
            </a:pathLst>
          </a:custGeom>
        </p:spPr>
        <p:style>
          <a:lnRef idx="1">
            <a:schemeClr val="accent4"/>
          </a:lnRef>
          <a:fillRef idx="3">
            <a:schemeClr val="accent4"/>
          </a:fillRef>
          <a:effectRef idx="2">
            <a:schemeClr val="accent4"/>
          </a:effectRef>
          <a:fontRef idx="minor">
            <a:schemeClr val="lt1"/>
          </a:fontRef>
        </p:style>
        <p:txBody>
          <a:bodyPr spcFirstLastPara="0" vert="horz" wrap="square" lIns="309894" tIns="218454" rIns="309894" bIns="218454" numCol="1" spcCol="1270" anchor="ctr" anchorCtr="0">
            <a:noAutofit/>
          </a:bodyPr>
          <a:lstStyle/>
          <a:p>
            <a:pPr algn="ctr" defTabSz="2133600">
              <a:lnSpc>
                <a:spcPct val="90000"/>
              </a:lnSpc>
              <a:spcBef>
                <a:spcPct val="0"/>
              </a:spcBef>
              <a:spcAft>
                <a:spcPct val="35000"/>
              </a:spcAft>
            </a:pPr>
            <a:r>
              <a:rPr lang="en-US" sz="4800" dirty="0"/>
              <a:t>DPM 2010</a:t>
            </a:r>
          </a:p>
        </p:txBody>
      </p:sp>
      <p:sp>
        <p:nvSpPr>
          <p:cNvPr id="7" name="Freeform 6"/>
          <p:cNvSpPr/>
          <p:nvPr/>
        </p:nvSpPr>
        <p:spPr>
          <a:xfrm>
            <a:off x="4665499" y="4211435"/>
            <a:ext cx="6973824" cy="2081511"/>
          </a:xfrm>
          <a:custGeom>
            <a:avLst/>
            <a:gdLst>
              <a:gd name="connsiteX0" fmla="*/ 346925 w 2081510"/>
              <a:gd name="connsiteY0" fmla="*/ 0 h 6973823"/>
              <a:gd name="connsiteX1" fmla="*/ 1734585 w 2081510"/>
              <a:gd name="connsiteY1" fmla="*/ 0 h 6973823"/>
              <a:gd name="connsiteX2" fmla="*/ 2081510 w 2081510"/>
              <a:gd name="connsiteY2" fmla="*/ 346925 h 6973823"/>
              <a:gd name="connsiteX3" fmla="*/ 2081510 w 2081510"/>
              <a:gd name="connsiteY3" fmla="*/ 6973823 h 6973823"/>
              <a:gd name="connsiteX4" fmla="*/ 2081510 w 2081510"/>
              <a:gd name="connsiteY4" fmla="*/ 6973823 h 6973823"/>
              <a:gd name="connsiteX5" fmla="*/ 0 w 2081510"/>
              <a:gd name="connsiteY5" fmla="*/ 6973823 h 6973823"/>
              <a:gd name="connsiteX6" fmla="*/ 0 w 2081510"/>
              <a:gd name="connsiteY6" fmla="*/ 6973823 h 6973823"/>
              <a:gd name="connsiteX7" fmla="*/ 0 w 2081510"/>
              <a:gd name="connsiteY7" fmla="*/ 346925 h 6973823"/>
              <a:gd name="connsiteX8" fmla="*/ 346925 w 2081510"/>
              <a:gd name="connsiteY8" fmla="*/ 0 h 697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1510" h="6973823">
                <a:moveTo>
                  <a:pt x="2081510" y="1162327"/>
                </a:moveTo>
                <a:lnTo>
                  <a:pt x="2081510" y="5811496"/>
                </a:lnTo>
                <a:cubicBezTo>
                  <a:pt x="2081510" y="6453429"/>
                  <a:pt x="2035150" y="6973821"/>
                  <a:pt x="1977962" y="6973821"/>
                </a:cubicBezTo>
                <a:lnTo>
                  <a:pt x="0" y="6973821"/>
                </a:lnTo>
                <a:lnTo>
                  <a:pt x="0" y="6973821"/>
                </a:lnTo>
                <a:lnTo>
                  <a:pt x="0" y="2"/>
                </a:lnTo>
                <a:lnTo>
                  <a:pt x="0" y="2"/>
                </a:lnTo>
                <a:lnTo>
                  <a:pt x="1977962" y="2"/>
                </a:lnTo>
                <a:cubicBezTo>
                  <a:pt x="2035150" y="2"/>
                  <a:pt x="2081510" y="520394"/>
                  <a:pt x="2081510" y="1162327"/>
                </a:cubicBez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99061" tIns="151141" rIns="200671" bIns="151142" numCol="1" spcCol="1270" anchor="ctr" anchorCtr="0">
            <a:noAutofit/>
          </a:bodyPr>
          <a:lstStyle/>
          <a:p>
            <a:pPr marL="406400" lvl="1" indent="-406400">
              <a:lnSpc>
                <a:spcPct val="90000"/>
              </a:lnSpc>
              <a:spcBef>
                <a:spcPct val="20000"/>
              </a:spcBef>
              <a:spcAft>
                <a:spcPct val="15000"/>
              </a:spcAft>
              <a:buSzPct val="90000"/>
              <a:buBlip>
                <a:blip r:embed="rId3"/>
              </a:buBlip>
            </a:pPr>
            <a:r>
              <a:rPr lang="en-US" sz="2600" dirty="0">
                <a:solidFill>
                  <a:schemeClr val="bg1"/>
                </a:solidFill>
              </a:rPr>
              <a:t>DPM 2012 has a much simplified Media Co-location feature at a more granular (Protection Group) Level</a:t>
            </a:r>
          </a:p>
        </p:txBody>
      </p:sp>
      <p:sp>
        <p:nvSpPr>
          <p:cNvPr id="8" name="Freeform 7"/>
          <p:cNvSpPr/>
          <p:nvPr/>
        </p:nvSpPr>
        <p:spPr>
          <a:xfrm>
            <a:off x="760412" y="3951247"/>
            <a:ext cx="3922775" cy="2601887"/>
          </a:xfrm>
          <a:custGeom>
            <a:avLst/>
            <a:gdLst>
              <a:gd name="connsiteX0" fmla="*/ 0 w 3922775"/>
              <a:gd name="connsiteY0" fmla="*/ 433657 h 2601887"/>
              <a:gd name="connsiteX1" fmla="*/ 433657 w 3922775"/>
              <a:gd name="connsiteY1" fmla="*/ 0 h 2601887"/>
              <a:gd name="connsiteX2" fmla="*/ 3489118 w 3922775"/>
              <a:gd name="connsiteY2" fmla="*/ 0 h 2601887"/>
              <a:gd name="connsiteX3" fmla="*/ 3922775 w 3922775"/>
              <a:gd name="connsiteY3" fmla="*/ 433657 h 2601887"/>
              <a:gd name="connsiteX4" fmla="*/ 3922775 w 3922775"/>
              <a:gd name="connsiteY4" fmla="*/ 2168230 h 2601887"/>
              <a:gd name="connsiteX5" fmla="*/ 3489118 w 3922775"/>
              <a:gd name="connsiteY5" fmla="*/ 2601887 h 2601887"/>
              <a:gd name="connsiteX6" fmla="*/ 433657 w 3922775"/>
              <a:gd name="connsiteY6" fmla="*/ 2601887 h 2601887"/>
              <a:gd name="connsiteX7" fmla="*/ 0 w 3922775"/>
              <a:gd name="connsiteY7" fmla="*/ 2168230 h 2601887"/>
              <a:gd name="connsiteX8" fmla="*/ 0 w 3922775"/>
              <a:gd name="connsiteY8" fmla="*/ 433657 h 260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2775" h="2601887">
                <a:moveTo>
                  <a:pt x="0" y="433657"/>
                </a:moveTo>
                <a:cubicBezTo>
                  <a:pt x="0" y="194155"/>
                  <a:pt x="194155" y="0"/>
                  <a:pt x="433657" y="0"/>
                </a:cubicBezTo>
                <a:lnTo>
                  <a:pt x="3489118" y="0"/>
                </a:lnTo>
                <a:cubicBezTo>
                  <a:pt x="3728620" y="0"/>
                  <a:pt x="3922775" y="194155"/>
                  <a:pt x="3922775" y="433657"/>
                </a:cubicBezTo>
                <a:lnTo>
                  <a:pt x="3922775" y="2168230"/>
                </a:lnTo>
                <a:cubicBezTo>
                  <a:pt x="3922775" y="2407732"/>
                  <a:pt x="3728620" y="2601887"/>
                  <a:pt x="3489118" y="2601887"/>
                </a:cubicBezTo>
                <a:lnTo>
                  <a:pt x="433657" y="2601887"/>
                </a:lnTo>
                <a:cubicBezTo>
                  <a:pt x="194155" y="2601887"/>
                  <a:pt x="0" y="2407732"/>
                  <a:pt x="0" y="2168230"/>
                </a:cubicBezTo>
                <a:lnTo>
                  <a:pt x="0" y="433657"/>
                </a:lnTo>
                <a:close/>
              </a:path>
            </a:pathLst>
          </a:custGeom>
        </p:spPr>
        <p:style>
          <a:lnRef idx="1">
            <a:schemeClr val="accent2"/>
          </a:lnRef>
          <a:fillRef idx="3">
            <a:schemeClr val="accent2"/>
          </a:fillRef>
          <a:effectRef idx="2">
            <a:schemeClr val="accent2"/>
          </a:effectRef>
          <a:fontRef idx="minor">
            <a:schemeClr val="lt1"/>
          </a:fontRef>
        </p:style>
        <p:txBody>
          <a:bodyPr spcFirstLastPara="0" vert="horz" wrap="square" lIns="309894" tIns="218454" rIns="309894" bIns="218454" numCol="1" spcCol="1270" anchor="ctr" anchorCtr="0">
            <a:noAutofit/>
          </a:bodyPr>
          <a:lstStyle/>
          <a:p>
            <a:pPr algn="ctr" defTabSz="2133600">
              <a:lnSpc>
                <a:spcPct val="90000"/>
              </a:lnSpc>
              <a:spcBef>
                <a:spcPct val="0"/>
              </a:spcBef>
              <a:spcAft>
                <a:spcPct val="35000"/>
              </a:spcAft>
            </a:pPr>
            <a:r>
              <a:rPr lang="en-US" sz="4800" dirty="0"/>
              <a:t>DPM 2012</a:t>
            </a:r>
          </a:p>
        </p:txBody>
      </p:sp>
    </p:spTree>
    <p:extLst>
      <p:ext uri="{BB962C8B-B14F-4D97-AF65-F5344CB8AC3E}">
        <p14:creationId xmlns:p14="http://schemas.microsoft.com/office/powerpoint/2010/main" val="357930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DPM 2012 – SharePoint Item-Level Recovery</a:t>
            </a:r>
            <a:endParaRPr lang="en-US" dirty="0"/>
          </a:p>
        </p:txBody>
      </p:sp>
      <p:sp>
        <p:nvSpPr>
          <p:cNvPr id="4" name="Freeform 3"/>
          <p:cNvSpPr/>
          <p:nvPr/>
        </p:nvSpPr>
        <p:spPr>
          <a:xfrm>
            <a:off x="4657787" y="3048000"/>
            <a:ext cx="6973824" cy="1776711"/>
          </a:xfrm>
          <a:custGeom>
            <a:avLst/>
            <a:gdLst>
              <a:gd name="connsiteX0" fmla="*/ 346925 w 2081510"/>
              <a:gd name="connsiteY0" fmla="*/ 0 h 6973823"/>
              <a:gd name="connsiteX1" fmla="*/ 1734585 w 2081510"/>
              <a:gd name="connsiteY1" fmla="*/ 0 h 6973823"/>
              <a:gd name="connsiteX2" fmla="*/ 2081510 w 2081510"/>
              <a:gd name="connsiteY2" fmla="*/ 346925 h 6973823"/>
              <a:gd name="connsiteX3" fmla="*/ 2081510 w 2081510"/>
              <a:gd name="connsiteY3" fmla="*/ 6973823 h 6973823"/>
              <a:gd name="connsiteX4" fmla="*/ 2081510 w 2081510"/>
              <a:gd name="connsiteY4" fmla="*/ 6973823 h 6973823"/>
              <a:gd name="connsiteX5" fmla="*/ 0 w 2081510"/>
              <a:gd name="connsiteY5" fmla="*/ 6973823 h 6973823"/>
              <a:gd name="connsiteX6" fmla="*/ 0 w 2081510"/>
              <a:gd name="connsiteY6" fmla="*/ 6973823 h 6973823"/>
              <a:gd name="connsiteX7" fmla="*/ 0 w 2081510"/>
              <a:gd name="connsiteY7" fmla="*/ 346925 h 6973823"/>
              <a:gd name="connsiteX8" fmla="*/ 346925 w 2081510"/>
              <a:gd name="connsiteY8" fmla="*/ 0 h 697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1510" h="6973823">
                <a:moveTo>
                  <a:pt x="2081510" y="1162327"/>
                </a:moveTo>
                <a:lnTo>
                  <a:pt x="2081510" y="5811496"/>
                </a:lnTo>
                <a:cubicBezTo>
                  <a:pt x="2081510" y="6453429"/>
                  <a:pt x="2035150" y="6973821"/>
                  <a:pt x="1977962" y="6973821"/>
                </a:cubicBezTo>
                <a:lnTo>
                  <a:pt x="0" y="6973821"/>
                </a:lnTo>
                <a:lnTo>
                  <a:pt x="0" y="6973821"/>
                </a:lnTo>
                <a:lnTo>
                  <a:pt x="0" y="2"/>
                </a:lnTo>
                <a:lnTo>
                  <a:pt x="0" y="2"/>
                </a:lnTo>
                <a:lnTo>
                  <a:pt x="1977962" y="2"/>
                </a:lnTo>
                <a:cubicBezTo>
                  <a:pt x="2035150" y="2"/>
                  <a:pt x="2081510" y="520394"/>
                  <a:pt x="2081510" y="1162327"/>
                </a:cubicBez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99061" tIns="151141" rIns="200671" bIns="151142" numCol="1" spcCol="1270" anchor="ctr" anchorCtr="0">
            <a:noAutofit/>
          </a:bodyPr>
          <a:lstStyle/>
          <a:p>
            <a:pPr marL="406400" lvl="1" indent="-406400">
              <a:lnSpc>
                <a:spcPct val="90000"/>
              </a:lnSpc>
              <a:spcBef>
                <a:spcPct val="20000"/>
              </a:spcBef>
              <a:spcAft>
                <a:spcPct val="15000"/>
              </a:spcAft>
              <a:buSzPct val="90000"/>
              <a:buBlip>
                <a:blip r:embed="rId3"/>
              </a:buBlip>
            </a:pPr>
            <a:r>
              <a:rPr lang="en-US" sz="2600" dirty="0">
                <a:solidFill>
                  <a:schemeClr val="bg1"/>
                </a:solidFill>
              </a:rPr>
              <a:t>DPM 2010 supports recovery without setting up a SharePoint Recovery Farm.</a:t>
            </a:r>
          </a:p>
          <a:p>
            <a:pPr marL="406400" lvl="1" indent="-406400">
              <a:lnSpc>
                <a:spcPct val="90000"/>
              </a:lnSpc>
              <a:spcBef>
                <a:spcPct val="20000"/>
              </a:spcBef>
              <a:spcAft>
                <a:spcPct val="15000"/>
              </a:spcAft>
              <a:buSzPct val="90000"/>
              <a:buBlip>
                <a:blip r:embed="rId3"/>
              </a:buBlip>
            </a:pPr>
            <a:r>
              <a:rPr lang="en-US" sz="2600" dirty="0">
                <a:solidFill>
                  <a:schemeClr val="bg1"/>
                </a:solidFill>
              </a:rPr>
              <a:t>DPM 2010 provides support for Item Level Recovery (ILR) of SharePoint backup data</a:t>
            </a:r>
          </a:p>
        </p:txBody>
      </p:sp>
      <p:sp>
        <p:nvSpPr>
          <p:cNvPr id="5" name="Freeform 4"/>
          <p:cNvSpPr/>
          <p:nvPr/>
        </p:nvSpPr>
        <p:spPr>
          <a:xfrm>
            <a:off x="760411" y="2743200"/>
            <a:ext cx="3922775" cy="2362200"/>
          </a:xfrm>
          <a:custGeom>
            <a:avLst/>
            <a:gdLst>
              <a:gd name="connsiteX0" fmla="*/ 0 w 3922775"/>
              <a:gd name="connsiteY0" fmla="*/ 433657 h 2601887"/>
              <a:gd name="connsiteX1" fmla="*/ 433657 w 3922775"/>
              <a:gd name="connsiteY1" fmla="*/ 0 h 2601887"/>
              <a:gd name="connsiteX2" fmla="*/ 3489118 w 3922775"/>
              <a:gd name="connsiteY2" fmla="*/ 0 h 2601887"/>
              <a:gd name="connsiteX3" fmla="*/ 3922775 w 3922775"/>
              <a:gd name="connsiteY3" fmla="*/ 433657 h 2601887"/>
              <a:gd name="connsiteX4" fmla="*/ 3922775 w 3922775"/>
              <a:gd name="connsiteY4" fmla="*/ 2168230 h 2601887"/>
              <a:gd name="connsiteX5" fmla="*/ 3489118 w 3922775"/>
              <a:gd name="connsiteY5" fmla="*/ 2601887 h 2601887"/>
              <a:gd name="connsiteX6" fmla="*/ 433657 w 3922775"/>
              <a:gd name="connsiteY6" fmla="*/ 2601887 h 2601887"/>
              <a:gd name="connsiteX7" fmla="*/ 0 w 3922775"/>
              <a:gd name="connsiteY7" fmla="*/ 2168230 h 2601887"/>
              <a:gd name="connsiteX8" fmla="*/ 0 w 3922775"/>
              <a:gd name="connsiteY8" fmla="*/ 433657 h 260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2775" h="2601887">
                <a:moveTo>
                  <a:pt x="0" y="433657"/>
                </a:moveTo>
                <a:cubicBezTo>
                  <a:pt x="0" y="194155"/>
                  <a:pt x="194155" y="0"/>
                  <a:pt x="433657" y="0"/>
                </a:cubicBezTo>
                <a:lnTo>
                  <a:pt x="3489118" y="0"/>
                </a:lnTo>
                <a:cubicBezTo>
                  <a:pt x="3728620" y="0"/>
                  <a:pt x="3922775" y="194155"/>
                  <a:pt x="3922775" y="433657"/>
                </a:cubicBezTo>
                <a:lnTo>
                  <a:pt x="3922775" y="2168230"/>
                </a:lnTo>
                <a:cubicBezTo>
                  <a:pt x="3922775" y="2407732"/>
                  <a:pt x="3728620" y="2601887"/>
                  <a:pt x="3489118" y="2601887"/>
                </a:cubicBezTo>
                <a:lnTo>
                  <a:pt x="433657" y="2601887"/>
                </a:lnTo>
                <a:cubicBezTo>
                  <a:pt x="194155" y="2601887"/>
                  <a:pt x="0" y="2407732"/>
                  <a:pt x="0" y="2168230"/>
                </a:cubicBezTo>
                <a:lnTo>
                  <a:pt x="0" y="433657"/>
                </a:lnTo>
                <a:close/>
              </a:path>
            </a:pathLst>
          </a:custGeom>
        </p:spPr>
        <p:style>
          <a:lnRef idx="1">
            <a:schemeClr val="accent4"/>
          </a:lnRef>
          <a:fillRef idx="3">
            <a:schemeClr val="accent4"/>
          </a:fillRef>
          <a:effectRef idx="2">
            <a:schemeClr val="accent4"/>
          </a:effectRef>
          <a:fontRef idx="minor">
            <a:schemeClr val="lt1"/>
          </a:fontRef>
        </p:style>
        <p:txBody>
          <a:bodyPr spcFirstLastPara="0" vert="horz" wrap="square" lIns="309894" tIns="218454" rIns="309894" bIns="218454" numCol="1" spcCol="1270" anchor="ctr" anchorCtr="0">
            <a:noAutofit/>
          </a:bodyPr>
          <a:lstStyle/>
          <a:p>
            <a:pPr algn="ctr" defTabSz="2133600">
              <a:lnSpc>
                <a:spcPct val="90000"/>
              </a:lnSpc>
              <a:spcBef>
                <a:spcPct val="0"/>
              </a:spcBef>
              <a:spcAft>
                <a:spcPct val="35000"/>
              </a:spcAft>
            </a:pPr>
            <a:r>
              <a:rPr lang="en-US" sz="4800" dirty="0"/>
              <a:t>DPM 2010</a:t>
            </a:r>
          </a:p>
        </p:txBody>
      </p:sp>
      <p:sp>
        <p:nvSpPr>
          <p:cNvPr id="7" name="Freeform 6"/>
          <p:cNvSpPr/>
          <p:nvPr/>
        </p:nvSpPr>
        <p:spPr>
          <a:xfrm>
            <a:off x="4657787" y="5480856"/>
            <a:ext cx="6973824" cy="1040756"/>
          </a:xfrm>
          <a:custGeom>
            <a:avLst/>
            <a:gdLst>
              <a:gd name="connsiteX0" fmla="*/ 346925 w 2081510"/>
              <a:gd name="connsiteY0" fmla="*/ 0 h 6973823"/>
              <a:gd name="connsiteX1" fmla="*/ 1734585 w 2081510"/>
              <a:gd name="connsiteY1" fmla="*/ 0 h 6973823"/>
              <a:gd name="connsiteX2" fmla="*/ 2081510 w 2081510"/>
              <a:gd name="connsiteY2" fmla="*/ 346925 h 6973823"/>
              <a:gd name="connsiteX3" fmla="*/ 2081510 w 2081510"/>
              <a:gd name="connsiteY3" fmla="*/ 6973823 h 6973823"/>
              <a:gd name="connsiteX4" fmla="*/ 2081510 w 2081510"/>
              <a:gd name="connsiteY4" fmla="*/ 6973823 h 6973823"/>
              <a:gd name="connsiteX5" fmla="*/ 0 w 2081510"/>
              <a:gd name="connsiteY5" fmla="*/ 6973823 h 6973823"/>
              <a:gd name="connsiteX6" fmla="*/ 0 w 2081510"/>
              <a:gd name="connsiteY6" fmla="*/ 6973823 h 6973823"/>
              <a:gd name="connsiteX7" fmla="*/ 0 w 2081510"/>
              <a:gd name="connsiteY7" fmla="*/ 346925 h 6973823"/>
              <a:gd name="connsiteX8" fmla="*/ 346925 w 2081510"/>
              <a:gd name="connsiteY8" fmla="*/ 0 h 697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1510" h="6973823">
                <a:moveTo>
                  <a:pt x="2081510" y="1162327"/>
                </a:moveTo>
                <a:lnTo>
                  <a:pt x="2081510" y="5811496"/>
                </a:lnTo>
                <a:cubicBezTo>
                  <a:pt x="2081510" y="6453429"/>
                  <a:pt x="2035150" y="6973821"/>
                  <a:pt x="1977962" y="6973821"/>
                </a:cubicBezTo>
                <a:lnTo>
                  <a:pt x="0" y="6973821"/>
                </a:lnTo>
                <a:lnTo>
                  <a:pt x="0" y="6973821"/>
                </a:lnTo>
                <a:lnTo>
                  <a:pt x="0" y="2"/>
                </a:lnTo>
                <a:lnTo>
                  <a:pt x="0" y="2"/>
                </a:lnTo>
                <a:lnTo>
                  <a:pt x="1977962" y="2"/>
                </a:lnTo>
                <a:cubicBezTo>
                  <a:pt x="2035150" y="2"/>
                  <a:pt x="2081510" y="520394"/>
                  <a:pt x="2081510" y="1162327"/>
                </a:cubicBez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99061" tIns="151141" rIns="200671" bIns="151142" numCol="1" spcCol="1270" anchor="ctr" anchorCtr="0">
            <a:noAutofit/>
          </a:bodyPr>
          <a:lstStyle/>
          <a:p>
            <a:pPr marL="406400" lvl="1" indent="-406400">
              <a:lnSpc>
                <a:spcPct val="90000"/>
              </a:lnSpc>
              <a:spcBef>
                <a:spcPct val="20000"/>
              </a:spcBef>
              <a:spcAft>
                <a:spcPct val="15000"/>
              </a:spcAft>
              <a:buSzPct val="90000"/>
              <a:buBlip>
                <a:blip r:embed="rId3"/>
              </a:buBlip>
            </a:pPr>
            <a:r>
              <a:rPr lang="en-US" sz="2600" dirty="0">
                <a:solidFill>
                  <a:schemeClr val="bg1"/>
                </a:solidFill>
              </a:rPr>
              <a:t>DPM 2012, restore of a 1 MB document takes less than 20 </a:t>
            </a:r>
            <a:r>
              <a:rPr lang="en-US" sz="2600" dirty="0" smtClean="0">
                <a:solidFill>
                  <a:schemeClr val="bg1"/>
                </a:solidFill>
              </a:rPr>
              <a:t>seconds</a:t>
            </a:r>
            <a:endParaRPr lang="en-US" sz="2600" dirty="0">
              <a:solidFill>
                <a:schemeClr val="bg1"/>
              </a:solidFill>
            </a:endParaRPr>
          </a:p>
        </p:txBody>
      </p:sp>
      <p:sp>
        <p:nvSpPr>
          <p:cNvPr id="8" name="Freeform 7"/>
          <p:cNvSpPr/>
          <p:nvPr/>
        </p:nvSpPr>
        <p:spPr>
          <a:xfrm>
            <a:off x="760412" y="5257866"/>
            <a:ext cx="3922775" cy="1447734"/>
          </a:xfrm>
          <a:custGeom>
            <a:avLst/>
            <a:gdLst>
              <a:gd name="connsiteX0" fmla="*/ 0 w 3922775"/>
              <a:gd name="connsiteY0" fmla="*/ 433657 h 2601887"/>
              <a:gd name="connsiteX1" fmla="*/ 433657 w 3922775"/>
              <a:gd name="connsiteY1" fmla="*/ 0 h 2601887"/>
              <a:gd name="connsiteX2" fmla="*/ 3489118 w 3922775"/>
              <a:gd name="connsiteY2" fmla="*/ 0 h 2601887"/>
              <a:gd name="connsiteX3" fmla="*/ 3922775 w 3922775"/>
              <a:gd name="connsiteY3" fmla="*/ 433657 h 2601887"/>
              <a:gd name="connsiteX4" fmla="*/ 3922775 w 3922775"/>
              <a:gd name="connsiteY4" fmla="*/ 2168230 h 2601887"/>
              <a:gd name="connsiteX5" fmla="*/ 3489118 w 3922775"/>
              <a:gd name="connsiteY5" fmla="*/ 2601887 h 2601887"/>
              <a:gd name="connsiteX6" fmla="*/ 433657 w 3922775"/>
              <a:gd name="connsiteY6" fmla="*/ 2601887 h 2601887"/>
              <a:gd name="connsiteX7" fmla="*/ 0 w 3922775"/>
              <a:gd name="connsiteY7" fmla="*/ 2168230 h 2601887"/>
              <a:gd name="connsiteX8" fmla="*/ 0 w 3922775"/>
              <a:gd name="connsiteY8" fmla="*/ 433657 h 260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2775" h="2601887">
                <a:moveTo>
                  <a:pt x="0" y="433657"/>
                </a:moveTo>
                <a:cubicBezTo>
                  <a:pt x="0" y="194155"/>
                  <a:pt x="194155" y="0"/>
                  <a:pt x="433657" y="0"/>
                </a:cubicBezTo>
                <a:lnTo>
                  <a:pt x="3489118" y="0"/>
                </a:lnTo>
                <a:cubicBezTo>
                  <a:pt x="3728620" y="0"/>
                  <a:pt x="3922775" y="194155"/>
                  <a:pt x="3922775" y="433657"/>
                </a:cubicBezTo>
                <a:lnTo>
                  <a:pt x="3922775" y="2168230"/>
                </a:lnTo>
                <a:cubicBezTo>
                  <a:pt x="3922775" y="2407732"/>
                  <a:pt x="3728620" y="2601887"/>
                  <a:pt x="3489118" y="2601887"/>
                </a:cubicBezTo>
                <a:lnTo>
                  <a:pt x="433657" y="2601887"/>
                </a:lnTo>
                <a:cubicBezTo>
                  <a:pt x="194155" y="2601887"/>
                  <a:pt x="0" y="2407732"/>
                  <a:pt x="0" y="2168230"/>
                </a:cubicBezTo>
                <a:lnTo>
                  <a:pt x="0" y="433657"/>
                </a:lnTo>
                <a:close/>
              </a:path>
            </a:pathLst>
          </a:custGeom>
        </p:spPr>
        <p:style>
          <a:lnRef idx="1">
            <a:schemeClr val="accent2"/>
          </a:lnRef>
          <a:fillRef idx="3">
            <a:schemeClr val="accent2"/>
          </a:fillRef>
          <a:effectRef idx="2">
            <a:schemeClr val="accent2"/>
          </a:effectRef>
          <a:fontRef idx="minor">
            <a:schemeClr val="lt1"/>
          </a:fontRef>
        </p:style>
        <p:txBody>
          <a:bodyPr spcFirstLastPara="0" vert="horz" wrap="square" lIns="309894" tIns="218454" rIns="309894" bIns="218454" numCol="1" spcCol="1270" anchor="ctr" anchorCtr="0">
            <a:noAutofit/>
          </a:bodyPr>
          <a:lstStyle/>
          <a:p>
            <a:pPr algn="ctr" defTabSz="2133600">
              <a:lnSpc>
                <a:spcPct val="90000"/>
              </a:lnSpc>
              <a:spcBef>
                <a:spcPct val="0"/>
              </a:spcBef>
              <a:spcAft>
                <a:spcPct val="35000"/>
              </a:spcAft>
            </a:pPr>
            <a:r>
              <a:rPr lang="en-US" sz="4800" dirty="0"/>
              <a:t>DPM 2012</a:t>
            </a:r>
          </a:p>
        </p:txBody>
      </p:sp>
      <p:sp>
        <p:nvSpPr>
          <p:cNvPr id="9" name="Freeform 8"/>
          <p:cNvSpPr/>
          <p:nvPr/>
        </p:nvSpPr>
        <p:spPr>
          <a:xfrm>
            <a:off x="4657785" y="1365990"/>
            <a:ext cx="6973824" cy="1040756"/>
          </a:xfrm>
          <a:custGeom>
            <a:avLst/>
            <a:gdLst>
              <a:gd name="connsiteX0" fmla="*/ 346925 w 2081510"/>
              <a:gd name="connsiteY0" fmla="*/ 0 h 6973823"/>
              <a:gd name="connsiteX1" fmla="*/ 1734585 w 2081510"/>
              <a:gd name="connsiteY1" fmla="*/ 0 h 6973823"/>
              <a:gd name="connsiteX2" fmla="*/ 2081510 w 2081510"/>
              <a:gd name="connsiteY2" fmla="*/ 346925 h 6973823"/>
              <a:gd name="connsiteX3" fmla="*/ 2081510 w 2081510"/>
              <a:gd name="connsiteY3" fmla="*/ 6973823 h 6973823"/>
              <a:gd name="connsiteX4" fmla="*/ 2081510 w 2081510"/>
              <a:gd name="connsiteY4" fmla="*/ 6973823 h 6973823"/>
              <a:gd name="connsiteX5" fmla="*/ 0 w 2081510"/>
              <a:gd name="connsiteY5" fmla="*/ 6973823 h 6973823"/>
              <a:gd name="connsiteX6" fmla="*/ 0 w 2081510"/>
              <a:gd name="connsiteY6" fmla="*/ 6973823 h 6973823"/>
              <a:gd name="connsiteX7" fmla="*/ 0 w 2081510"/>
              <a:gd name="connsiteY7" fmla="*/ 346925 h 6973823"/>
              <a:gd name="connsiteX8" fmla="*/ 346925 w 2081510"/>
              <a:gd name="connsiteY8" fmla="*/ 0 h 697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1510" h="6973823">
                <a:moveTo>
                  <a:pt x="2081510" y="1162327"/>
                </a:moveTo>
                <a:lnTo>
                  <a:pt x="2081510" y="5811496"/>
                </a:lnTo>
                <a:cubicBezTo>
                  <a:pt x="2081510" y="6453429"/>
                  <a:pt x="2035150" y="6973821"/>
                  <a:pt x="1977962" y="6973821"/>
                </a:cubicBezTo>
                <a:lnTo>
                  <a:pt x="0" y="6973821"/>
                </a:lnTo>
                <a:lnTo>
                  <a:pt x="0" y="6973821"/>
                </a:lnTo>
                <a:lnTo>
                  <a:pt x="0" y="2"/>
                </a:lnTo>
                <a:lnTo>
                  <a:pt x="0" y="2"/>
                </a:lnTo>
                <a:lnTo>
                  <a:pt x="1977962" y="2"/>
                </a:lnTo>
                <a:cubicBezTo>
                  <a:pt x="2035150" y="2"/>
                  <a:pt x="2081510" y="520394"/>
                  <a:pt x="2081510" y="1162327"/>
                </a:cubicBezTo>
                <a:close/>
              </a:path>
            </a:pathLst>
          </a:custGeom>
        </p:spPr>
        <p:style>
          <a:lnRef idx="1">
            <a:schemeClr val="accent6"/>
          </a:lnRef>
          <a:fillRef idx="2">
            <a:schemeClr val="accent6"/>
          </a:fillRef>
          <a:effectRef idx="1">
            <a:schemeClr val="accent6"/>
          </a:effectRef>
          <a:fontRef idx="minor">
            <a:schemeClr val="dk1"/>
          </a:fontRef>
        </p:style>
        <p:txBody>
          <a:bodyPr spcFirstLastPara="0" vert="horz" wrap="square" lIns="99061" tIns="151141" rIns="200671" bIns="151142" numCol="1" spcCol="1270" anchor="ctr" anchorCtr="0">
            <a:noAutofit/>
          </a:bodyPr>
          <a:lstStyle/>
          <a:p>
            <a:pPr marL="406400" lvl="1" indent="-406400">
              <a:lnSpc>
                <a:spcPct val="90000"/>
              </a:lnSpc>
              <a:spcBef>
                <a:spcPct val="20000"/>
              </a:spcBef>
              <a:spcAft>
                <a:spcPct val="15000"/>
              </a:spcAft>
              <a:buSzPct val="90000"/>
              <a:buBlip>
                <a:blip r:embed="rId3"/>
              </a:buBlip>
            </a:pPr>
            <a:r>
              <a:rPr lang="en-US" sz="2600" dirty="0" smtClean="0">
                <a:solidFill>
                  <a:schemeClr val="bg1"/>
                </a:solidFill>
              </a:rPr>
              <a:t>DPM 2007 used SharePoint Recovery Farm before restoring to production farm</a:t>
            </a:r>
            <a:endParaRPr lang="en-US" sz="2600" dirty="0">
              <a:solidFill>
                <a:schemeClr val="bg1"/>
              </a:solidFill>
            </a:endParaRPr>
          </a:p>
        </p:txBody>
      </p:sp>
      <p:sp>
        <p:nvSpPr>
          <p:cNvPr id="10" name="Freeform 9"/>
          <p:cNvSpPr/>
          <p:nvPr/>
        </p:nvSpPr>
        <p:spPr>
          <a:xfrm>
            <a:off x="760410" y="1143000"/>
            <a:ext cx="3922775" cy="1447734"/>
          </a:xfrm>
          <a:custGeom>
            <a:avLst/>
            <a:gdLst>
              <a:gd name="connsiteX0" fmla="*/ 0 w 3922775"/>
              <a:gd name="connsiteY0" fmla="*/ 433657 h 2601887"/>
              <a:gd name="connsiteX1" fmla="*/ 433657 w 3922775"/>
              <a:gd name="connsiteY1" fmla="*/ 0 h 2601887"/>
              <a:gd name="connsiteX2" fmla="*/ 3489118 w 3922775"/>
              <a:gd name="connsiteY2" fmla="*/ 0 h 2601887"/>
              <a:gd name="connsiteX3" fmla="*/ 3922775 w 3922775"/>
              <a:gd name="connsiteY3" fmla="*/ 433657 h 2601887"/>
              <a:gd name="connsiteX4" fmla="*/ 3922775 w 3922775"/>
              <a:gd name="connsiteY4" fmla="*/ 2168230 h 2601887"/>
              <a:gd name="connsiteX5" fmla="*/ 3489118 w 3922775"/>
              <a:gd name="connsiteY5" fmla="*/ 2601887 h 2601887"/>
              <a:gd name="connsiteX6" fmla="*/ 433657 w 3922775"/>
              <a:gd name="connsiteY6" fmla="*/ 2601887 h 2601887"/>
              <a:gd name="connsiteX7" fmla="*/ 0 w 3922775"/>
              <a:gd name="connsiteY7" fmla="*/ 2168230 h 2601887"/>
              <a:gd name="connsiteX8" fmla="*/ 0 w 3922775"/>
              <a:gd name="connsiteY8" fmla="*/ 433657 h 260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2775" h="2601887">
                <a:moveTo>
                  <a:pt x="0" y="433657"/>
                </a:moveTo>
                <a:cubicBezTo>
                  <a:pt x="0" y="194155"/>
                  <a:pt x="194155" y="0"/>
                  <a:pt x="433657" y="0"/>
                </a:cubicBezTo>
                <a:lnTo>
                  <a:pt x="3489118" y="0"/>
                </a:lnTo>
                <a:cubicBezTo>
                  <a:pt x="3728620" y="0"/>
                  <a:pt x="3922775" y="194155"/>
                  <a:pt x="3922775" y="433657"/>
                </a:cubicBezTo>
                <a:lnTo>
                  <a:pt x="3922775" y="2168230"/>
                </a:lnTo>
                <a:cubicBezTo>
                  <a:pt x="3922775" y="2407732"/>
                  <a:pt x="3728620" y="2601887"/>
                  <a:pt x="3489118" y="2601887"/>
                </a:cubicBezTo>
                <a:lnTo>
                  <a:pt x="433657" y="2601887"/>
                </a:lnTo>
                <a:cubicBezTo>
                  <a:pt x="194155" y="2601887"/>
                  <a:pt x="0" y="2407732"/>
                  <a:pt x="0" y="2168230"/>
                </a:cubicBezTo>
                <a:lnTo>
                  <a:pt x="0" y="433657"/>
                </a:lnTo>
                <a:close/>
              </a:path>
            </a:pathLst>
          </a:custGeom>
          <a:solidFill>
            <a:schemeClr val="accent1">
              <a:lumMod val="40000"/>
              <a:lumOff val="60000"/>
            </a:schemeClr>
          </a:solidFill>
        </p:spPr>
        <p:style>
          <a:lnRef idx="1">
            <a:schemeClr val="accent2"/>
          </a:lnRef>
          <a:fillRef idx="3">
            <a:schemeClr val="accent2"/>
          </a:fillRef>
          <a:effectRef idx="2">
            <a:schemeClr val="accent2"/>
          </a:effectRef>
          <a:fontRef idx="minor">
            <a:schemeClr val="lt1"/>
          </a:fontRef>
        </p:style>
        <p:txBody>
          <a:bodyPr spcFirstLastPara="0" vert="horz" wrap="square" lIns="309894" tIns="218454" rIns="309894" bIns="218454" numCol="1" spcCol="1270" anchor="ctr" anchorCtr="0">
            <a:noAutofit/>
          </a:bodyPr>
          <a:lstStyle/>
          <a:p>
            <a:pPr algn="ctr" defTabSz="2133600">
              <a:lnSpc>
                <a:spcPct val="90000"/>
              </a:lnSpc>
              <a:spcBef>
                <a:spcPct val="0"/>
              </a:spcBef>
              <a:spcAft>
                <a:spcPct val="35000"/>
              </a:spcAft>
            </a:pPr>
            <a:r>
              <a:rPr lang="en-US" sz="4800" dirty="0">
                <a:solidFill>
                  <a:schemeClr val="accent1">
                    <a:lumMod val="50000"/>
                  </a:schemeClr>
                </a:solidFill>
              </a:rPr>
              <a:t>DPM </a:t>
            </a:r>
            <a:r>
              <a:rPr lang="en-US" sz="4800" dirty="0" smtClean="0">
                <a:solidFill>
                  <a:schemeClr val="accent1">
                    <a:lumMod val="50000"/>
                  </a:schemeClr>
                </a:solidFill>
              </a:rPr>
              <a:t>2007</a:t>
            </a:r>
            <a:endParaRPr lang="en-US" sz="4800" dirty="0">
              <a:solidFill>
                <a:schemeClr val="accent1">
                  <a:lumMod val="50000"/>
                </a:schemeClr>
              </a:solidFill>
            </a:endParaRPr>
          </a:p>
        </p:txBody>
      </p:sp>
    </p:spTree>
    <p:extLst>
      <p:ext uri="{BB962C8B-B14F-4D97-AF65-F5344CB8AC3E}">
        <p14:creationId xmlns:p14="http://schemas.microsoft.com/office/powerpoint/2010/main" val="49675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DPM 2012 – Virtual DPM Enhancements</a:t>
            </a:r>
            <a:endParaRPr lang="en-US" dirty="0"/>
          </a:p>
        </p:txBody>
      </p:sp>
      <p:sp>
        <p:nvSpPr>
          <p:cNvPr id="4" name="Content Placeholder 3"/>
          <p:cNvSpPr>
            <a:spLocks noGrp="1"/>
          </p:cNvSpPr>
          <p:nvPr>
            <p:ph type="body" sz="quarter" idx="10"/>
          </p:nvPr>
        </p:nvSpPr>
        <p:spPr>
          <a:xfrm>
            <a:off x="912812" y="3124200"/>
            <a:ext cx="10071100" cy="1828193"/>
          </a:xfrm>
        </p:spPr>
        <p:txBody>
          <a:bodyPr/>
          <a:lstStyle/>
          <a:p>
            <a:pPr marL="0" indent="0" algn="ctr">
              <a:buNone/>
            </a:pPr>
            <a:r>
              <a:rPr lang="en-US" sz="4400" dirty="0" smtClean="0"/>
              <a:t>Enable Hyper-V Item Level Recovery even when DPM is running inside a VM!</a:t>
            </a:r>
            <a:endParaRPr lang="en-US" sz="4400" dirty="0"/>
          </a:p>
        </p:txBody>
      </p:sp>
    </p:spTree>
    <p:extLst>
      <p:ext uri="{BB962C8B-B14F-4D97-AF65-F5344CB8AC3E}">
        <p14:creationId xmlns:p14="http://schemas.microsoft.com/office/powerpoint/2010/main" val="219720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4">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DPM 2012 – Generic Data Source Protection</a:t>
            </a:r>
            <a:endParaRPr lang="en-US" dirty="0"/>
          </a:p>
        </p:txBody>
      </p:sp>
      <p:sp>
        <p:nvSpPr>
          <p:cNvPr id="4" name="Content Placeholder 3"/>
          <p:cNvSpPr>
            <a:spLocks noGrp="1"/>
          </p:cNvSpPr>
          <p:nvPr>
            <p:ph type="body" sz="quarter" idx="10"/>
          </p:nvPr>
        </p:nvSpPr>
        <p:spPr>
          <a:xfrm>
            <a:off x="519112" y="1447799"/>
            <a:ext cx="11149013" cy="4302716"/>
          </a:xfrm>
        </p:spPr>
        <p:txBody>
          <a:bodyPr/>
          <a:lstStyle/>
          <a:p>
            <a:pPr>
              <a:spcAft>
                <a:spcPts val="1200"/>
              </a:spcAft>
            </a:pPr>
            <a:r>
              <a:rPr lang="en-US" dirty="0" smtClean="0"/>
              <a:t>Allows basic protection/recovery support of any referential </a:t>
            </a:r>
            <a:br>
              <a:rPr lang="en-US" dirty="0" smtClean="0"/>
            </a:br>
            <a:r>
              <a:rPr lang="en-US" dirty="0" smtClean="0"/>
              <a:t>data source</a:t>
            </a:r>
          </a:p>
          <a:p>
            <a:pPr>
              <a:spcAft>
                <a:spcPts val="1200"/>
              </a:spcAft>
            </a:pPr>
            <a:r>
              <a:rPr lang="en-US" dirty="0" smtClean="0"/>
              <a:t>Supports Full Application Backup (Express Full, Delta Replication and Consistency Check) for any application</a:t>
            </a:r>
          </a:p>
          <a:p>
            <a:pPr>
              <a:spcAft>
                <a:spcPts val="1200"/>
              </a:spcAft>
            </a:pPr>
            <a:r>
              <a:rPr lang="en-US" dirty="0" smtClean="0"/>
              <a:t>Supports Original location recovery &amp; Restore as Files to a network location</a:t>
            </a:r>
          </a:p>
          <a:p>
            <a:pPr>
              <a:spcAft>
                <a:spcPts val="1200"/>
              </a:spcAft>
            </a:pPr>
            <a:r>
              <a:rPr lang="en-US" dirty="0" smtClean="0"/>
              <a:t>Capability to use Xml to support applications which do not have a VSS writer</a:t>
            </a:r>
            <a:endParaRPr lang="en-US" dirty="0"/>
          </a:p>
        </p:txBody>
      </p:sp>
    </p:spTree>
    <p:extLst>
      <p:ext uri="{BB962C8B-B14F-4D97-AF65-F5344CB8AC3E}">
        <p14:creationId xmlns:p14="http://schemas.microsoft.com/office/powerpoint/2010/main" val="234908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DPM 2012 Workload Enhancements</a:t>
            </a:r>
            <a:endParaRPr lang="en-US" dirty="0"/>
          </a:p>
        </p:txBody>
      </p:sp>
      <p:sp>
        <p:nvSpPr>
          <p:cNvPr id="3" name="Subtitle 2"/>
          <p:cNvSpPr>
            <a:spLocks noGrp="1"/>
          </p:cNvSpPr>
          <p:nvPr>
            <p:ph type="subTitle" idx="1"/>
          </p:nvPr>
        </p:nvSpPr>
        <p:spPr/>
        <p:txBody>
          <a:bodyPr/>
          <a:lstStyle/>
          <a:p>
            <a:r>
              <a:rPr lang="en-US" dirty="0"/>
              <a:t>Prabu Ambravaneswaran</a:t>
            </a:r>
          </a:p>
          <a:p>
            <a:r>
              <a:rPr lang="en-US" dirty="0"/>
              <a:t>Program Manager</a:t>
            </a:r>
          </a:p>
          <a:p>
            <a:r>
              <a:rPr lang="en-US" dirty="0"/>
              <a:t>DPM 2012</a:t>
            </a:r>
          </a:p>
        </p:txBody>
      </p:sp>
      <p:sp>
        <p:nvSpPr>
          <p:cNvPr id="4" name="Text Placeholder 3"/>
          <p:cNvSpPr>
            <a:spLocks noGrp="1"/>
          </p:cNvSpPr>
          <p:nvPr>
            <p:ph type="body" sz="quarter" idx="10"/>
          </p:nvPr>
        </p:nvSpPr>
        <p:spPr/>
        <p:txBody>
          <a:bodyPr/>
          <a:lstStyle/>
          <a:p>
            <a:r>
              <a:rPr lang="en-US" smtClean="0"/>
              <a:t>demo </a:t>
            </a:r>
            <a:endParaRPr lang="en-US" dirty="0"/>
          </a:p>
        </p:txBody>
      </p:sp>
    </p:spTree>
    <p:extLst>
      <p:ext uri="{BB962C8B-B14F-4D97-AF65-F5344CB8AC3E}">
        <p14:creationId xmlns:p14="http://schemas.microsoft.com/office/powerpoint/2010/main" val="81568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868" y="230189"/>
            <a:ext cx="11173090" cy="830997"/>
          </a:xfrm>
        </p:spPr>
        <p:txBody>
          <a:bodyPr/>
          <a:lstStyle/>
          <a:p>
            <a:r>
              <a:rPr lang="en-US" sz="3600" b="1" dirty="0" smtClean="0"/>
              <a:t>Ready to try DPM 2012 ?  </a:t>
            </a:r>
            <a:r>
              <a:rPr lang="en-US" sz="3600" i="1" dirty="0" smtClean="0"/>
              <a:t>Join our CEP this Summer</a:t>
            </a:r>
            <a:r>
              <a:rPr lang="en-US" sz="3600" dirty="0" smtClean="0"/>
              <a:t/>
            </a:r>
            <a:br>
              <a:rPr lang="en-US" sz="3600" dirty="0" smtClean="0"/>
            </a:br>
            <a:r>
              <a:rPr lang="en-US" sz="2400" dirty="0" smtClean="0"/>
              <a:t>Community Evaluation Program</a:t>
            </a:r>
            <a:endParaRPr lang="en-US" sz="2400" dirty="0">
              <a:gradFill>
                <a:gsLst>
                  <a:gs pos="50000">
                    <a:schemeClr val="tx2"/>
                  </a:gs>
                  <a:gs pos="100000">
                    <a:schemeClr val="tx2"/>
                  </a:gs>
                </a:gsLst>
                <a:lin ang="5400000" scaled="0"/>
              </a:gradFill>
            </a:endParaRPr>
          </a:p>
        </p:txBody>
      </p:sp>
      <p:sp>
        <p:nvSpPr>
          <p:cNvPr id="3" name="Text Placeholder 2"/>
          <p:cNvSpPr>
            <a:spLocks noGrp="1"/>
          </p:cNvSpPr>
          <p:nvPr>
            <p:ph type="body" sz="quarter" idx="10"/>
          </p:nvPr>
        </p:nvSpPr>
        <p:spPr>
          <a:xfrm>
            <a:off x="519113" y="1905000"/>
            <a:ext cx="11185789" cy="4585871"/>
          </a:xfrm>
        </p:spPr>
        <p:txBody>
          <a:bodyPr/>
          <a:lstStyle/>
          <a:p>
            <a:r>
              <a:rPr lang="en-US" sz="2800" dirty="0" smtClean="0">
                <a:gradFill>
                  <a:gsLst>
                    <a:gs pos="0">
                      <a:schemeClr val="tx1"/>
                    </a:gs>
                    <a:gs pos="100000">
                      <a:schemeClr val="tx1"/>
                    </a:gs>
                  </a:gsLst>
                  <a:lin ang="5400000" scaled="0"/>
                </a:gradFill>
              </a:rPr>
              <a:t>Guided evaluation of Management &amp; Security Products</a:t>
            </a:r>
          </a:p>
          <a:p>
            <a:pPr lvl="1"/>
            <a:r>
              <a:rPr lang="en-US" sz="2400" dirty="0" smtClean="0"/>
              <a:t>Access to evaluation bits and VHDs</a:t>
            </a:r>
          </a:p>
          <a:p>
            <a:pPr lvl="1"/>
            <a:r>
              <a:rPr lang="en-US" sz="2400" dirty="0" smtClean="0"/>
              <a:t>Access to product group at Virtual Chalk Talks</a:t>
            </a:r>
          </a:p>
          <a:p>
            <a:r>
              <a:rPr lang="en-US" sz="2800" dirty="0" smtClean="0">
                <a:gradFill>
                  <a:gsLst>
                    <a:gs pos="0">
                      <a:schemeClr val="tx1"/>
                    </a:gs>
                    <a:gs pos="100000">
                      <a:schemeClr val="tx1"/>
                    </a:gs>
                  </a:gsLst>
                  <a:lin ang="5400000" scaled="0"/>
                </a:gradFill>
              </a:rPr>
              <a:t>Community of Participants </a:t>
            </a:r>
          </a:p>
          <a:p>
            <a:pPr lvl="1"/>
            <a:r>
              <a:rPr lang="en-US" sz="2400" dirty="0" smtClean="0"/>
              <a:t>Share feedback </a:t>
            </a:r>
            <a:r>
              <a:rPr lang="en-US" sz="2400" dirty="0"/>
              <a:t>on </a:t>
            </a:r>
            <a:r>
              <a:rPr lang="en-US" sz="2400" dirty="0" smtClean="0"/>
              <a:t>product and documentation</a:t>
            </a:r>
            <a:endParaRPr lang="en-US" sz="2400" dirty="0"/>
          </a:p>
          <a:p>
            <a:pPr lvl="1"/>
            <a:r>
              <a:rPr lang="en-US" sz="2400" dirty="0"/>
              <a:t>Share best practices and experiences</a:t>
            </a:r>
            <a:endParaRPr lang="en-US" sz="2400" dirty="0">
              <a:gradFill>
                <a:gsLst>
                  <a:gs pos="0">
                    <a:schemeClr val="tx1"/>
                  </a:gs>
                  <a:gs pos="100000">
                    <a:schemeClr val="tx1"/>
                  </a:gs>
                </a:gsLst>
                <a:lin ang="5400000" scaled="0"/>
              </a:gradFill>
            </a:endParaRPr>
          </a:p>
          <a:p>
            <a:r>
              <a:rPr lang="en-US" sz="2800" dirty="0" smtClean="0">
                <a:gradFill>
                  <a:gsLst>
                    <a:gs pos="0">
                      <a:schemeClr val="tx1"/>
                    </a:gs>
                    <a:gs pos="100000">
                      <a:schemeClr val="tx1"/>
                    </a:gs>
                  </a:gsLst>
                  <a:lin ang="5400000" scaled="0"/>
                </a:gradFill>
              </a:rPr>
              <a:t>Learn more about programs at</a:t>
            </a:r>
          </a:p>
          <a:p>
            <a:pPr lvl="1"/>
            <a:r>
              <a:rPr lang="en-US" sz="2400" u="sng" dirty="0" smtClean="0">
                <a:hlinkClick r:id="rId3"/>
              </a:rPr>
              <a:t>http://msft.it/cep</a:t>
            </a:r>
            <a:endParaRPr lang="en-US" sz="2400" u="sng" dirty="0" smtClean="0"/>
          </a:p>
          <a:p>
            <a:pPr lvl="1"/>
            <a:r>
              <a:rPr lang="en-US" sz="2400" dirty="0" smtClean="0">
                <a:gradFill>
                  <a:gsLst>
                    <a:gs pos="0">
                      <a:srgbClr val="FFFFFF"/>
                    </a:gs>
                    <a:gs pos="100000">
                      <a:srgbClr val="FFFFFF"/>
                    </a:gs>
                  </a:gsLst>
                  <a:lin ang="5400000" scaled="0"/>
                </a:gradFill>
              </a:rPr>
              <a:t>Or email </a:t>
            </a:r>
            <a:r>
              <a:rPr lang="en-US" sz="2400" dirty="0" smtClean="0">
                <a:gradFill>
                  <a:gsLst>
                    <a:gs pos="0">
                      <a:srgbClr val="FFFFFF"/>
                    </a:gs>
                    <a:gs pos="100000">
                      <a:srgbClr val="FFFFFF"/>
                    </a:gs>
                  </a:gsLst>
                  <a:lin ang="5400000" scaled="0"/>
                </a:gradFill>
                <a:hlinkClick r:id="rId4"/>
              </a:rPr>
              <a:t>mscep@microsoft.com</a:t>
            </a:r>
            <a:r>
              <a:rPr lang="en-US" sz="2400" dirty="0" smtClean="0">
                <a:gradFill>
                  <a:gsLst>
                    <a:gs pos="0">
                      <a:srgbClr val="FFFFFF"/>
                    </a:gs>
                    <a:gs pos="100000">
                      <a:srgbClr val="FFFFFF"/>
                    </a:gs>
                  </a:gsLst>
                  <a:lin ang="5400000" scaled="0"/>
                </a:gradFill>
              </a:rPr>
              <a:t> with your interest</a:t>
            </a:r>
          </a:p>
          <a:p>
            <a:pPr marL="460375" lvl="1" indent="0">
              <a:buNone/>
            </a:pPr>
            <a:endParaRPr lang="en-US" sz="2400" dirty="0" smtClean="0">
              <a:gradFill>
                <a:gsLst>
                  <a:gs pos="0">
                    <a:srgbClr val="FFFFFF"/>
                  </a:gs>
                  <a:gs pos="100000">
                    <a:srgbClr val="FFFFFF"/>
                  </a:gs>
                </a:gsLst>
                <a:lin ang="5400000" scaled="0"/>
              </a:gradFill>
            </a:endParaRPr>
          </a:p>
          <a:p>
            <a:pPr lvl="1"/>
            <a:r>
              <a:rPr lang="en-US" sz="2400" dirty="0" smtClean="0">
                <a:solidFill>
                  <a:srgbClr val="FFFF00"/>
                </a:solidFill>
              </a:rPr>
              <a:t>Watch our blogs for your chance to apply !</a:t>
            </a:r>
            <a:endParaRPr lang="en-US" sz="2400" dirty="0" smtClean="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256084458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Title 10"/>
          <p:cNvSpPr>
            <a:spLocks noGrp="1"/>
          </p:cNvSpPr>
          <p:nvPr>
            <p:ph type="title"/>
          </p:nvPr>
        </p:nvSpPr>
        <p:spPr>
          <a:xfrm>
            <a:off x="519112" y="228600"/>
            <a:ext cx="11149013" cy="1107996"/>
          </a:xfrm>
        </p:spPr>
        <p:txBody>
          <a:bodyPr/>
          <a:lstStyle/>
          <a:p>
            <a:r>
              <a:rPr lang="en-US" sz="4000" dirty="0" smtClean="0"/>
              <a:t>Our Journey “</a:t>
            </a:r>
            <a:r>
              <a:rPr lang="en-US" sz="4000" i="1" dirty="0" smtClean="0"/>
              <a:t>Best for Windows, from Microsoft</a:t>
            </a:r>
            <a:r>
              <a:rPr lang="en-US" sz="4000" dirty="0" smtClean="0"/>
              <a:t>” </a:t>
            </a:r>
            <a:br>
              <a:rPr lang="en-US" sz="4000" dirty="0" smtClean="0"/>
            </a:br>
            <a:r>
              <a:rPr lang="en-US" sz="4000" dirty="0" smtClean="0"/>
              <a:t>so far</a:t>
            </a:r>
            <a:endParaRPr lang="en-US" sz="4000" dirty="0">
              <a:solidFill>
                <a:srgbClr val="FF0000"/>
              </a:solidFill>
            </a:endParaRPr>
          </a:p>
        </p:txBody>
      </p:sp>
      <p:sp>
        <p:nvSpPr>
          <p:cNvPr id="12" name="TextBox 11"/>
          <p:cNvSpPr txBox="1"/>
          <p:nvPr/>
        </p:nvSpPr>
        <p:spPr>
          <a:xfrm>
            <a:off x="297492" y="5334000"/>
            <a:ext cx="4349120" cy="1107996"/>
          </a:xfrm>
          <a:prstGeom prst="rect">
            <a:avLst/>
          </a:prstGeom>
          <a:noFill/>
        </p:spPr>
        <p:txBody>
          <a:bodyPr>
            <a:spAutoFit/>
          </a:bodyPr>
          <a:lstStyle/>
          <a:p>
            <a:pPr algn="l">
              <a:buClr>
                <a:schemeClr val="folHlink"/>
              </a:buClr>
              <a:buSzPct val="100000"/>
              <a:buNone/>
              <a:defRPr/>
            </a:pPr>
            <a:r>
              <a:rPr lang="en-US" b="1" dirty="0" smtClean="0">
                <a:effectLst/>
              </a:rPr>
              <a:t>DPM v1</a:t>
            </a:r>
            <a:endParaRPr lang="en-US" b="1" dirty="0">
              <a:effectLst/>
            </a:endParaRPr>
          </a:p>
          <a:p>
            <a:pPr algn="l">
              <a:buClr>
                <a:schemeClr val="folHlink"/>
              </a:buClr>
              <a:buSzPct val="100000"/>
              <a:buNone/>
              <a:defRPr/>
            </a:pPr>
            <a:r>
              <a:rPr lang="en-US" sz="1600" dirty="0">
                <a:effectLst/>
              </a:rPr>
              <a:t>Disk-based replication of files  </a:t>
            </a:r>
          </a:p>
          <a:p>
            <a:pPr algn="l">
              <a:buClr>
                <a:schemeClr val="folHlink"/>
              </a:buClr>
              <a:buSzPct val="100000"/>
              <a:buNone/>
              <a:defRPr/>
            </a:pPr>
            <a:r>
              <a:rPr lang="en-US" sz="1600" dirty="0">
                <a:effectLst/>
                <a:ea typeface="ＭＳ Ｐゴシック" charset="-128"/>
              </a:rPr>
              <a:t>End-user Restore without Help Desk</a:t>
            </a:r>
            <a:endParaRPr lang="en-US" sz="1600" dirty="0">
              <a:effectLst/>
            </a:endParaRPr>
          </a:p>
          <a:p>
            <a:pPr algn="l">
              <a:buClr>
                <a:schemeClr val="folHlink"/>
              </a:buClr>
              <a:buSzPct val="100000"/>
              <a:buNone/>
              <a:defRPr/>
            </a:pPr>
            <a:r>
              <a:rPr lang="en-US" sz="1600" dirty="0">
                <a:effectLst/>
                <a:ea typeface="ＭＳ Ｐゴシック" charset="-128"/>
              </a:rPr>
              <a:t>Centralized Backup of Branch Office</a:t>
            </a:r>
          </a:p>
        </p:txBody>
      </p:sp>
      <p:sp>
        <p:nvSpPr>
          <p:cNvPr id="13" name="TextBox 12"/>
          <p:cNvSpPr txBox="1"/>
          <p:nvPr/>
        </p:nvSpPr>
        <p:spPr bwMode="auto">
          <a:xfrm>
            <a:off x="4113212" y="3900759"/>
            <a:ext cx="4351135" cy="1292662"/>
          </a:xfrm>
          <a:prstGeom prst="rect">
            <a:avLst/>
          </a:prstGeom>
          <a:noFill/>
        </p:spPr>
        <p:txBody>
          <a:bodyPr>
            <a:spAutoFit/>
          </a:bodyPr>
          <a:lstStyle/>
          <a:p>
            <a:pPr algn="l">
              <a:buClr>
                <a:schemeClr val="folHlink"/>
              </a:buClr>
              <a:buSzPct val="100000"/>
              <a:buNone/>
              <a:defRPr/>
            </a:pPr>
            <a:r>
              <a:rPr lang="en-US" b="1" dirty="0" smtClean="0">
                <a:effectLst/>
              </a:rPr>
              <a:t>DPM v2</a:t>
            </a:r>
            <a:endParaRPr lang="en-US" b="1" dirty="0">
              <a:effectLst/>
            </a:endParaRPr>
          </a:p>
          <a:p>
            <a:pPr algn="l">
              <a:buClr>
                <a:schemeClr val="folHlink"/>
              </a:buClr>
              <a:buSzPct val="100000"/>
              <a:buNone/>
              <a:defRPr/>
            </a:pPr>
            <a:r>
              <a:rPr lang="en-US" sz="1600" dirty="0">
                <a:effectLst/>
              </a:rPr>
              <a:t>Seamless Disk- and Tape-protection</a:t>
            </a:r>
          </a:p>
          <a:p>
            <a:pPr algn="l">
              <a:buClr>
                <a:schemeClr val="folHlink"/>
              </a:buClr>
              <a:buSzPct val="100000"/>
              <a:buNone/>
              <a:defRPr/>
            </a:pPr>
            <a:r>
              <a:rPr lang="en-US" sz="1600" dirty="0">
                <a:effectLst/>
                <a:ea typeface="ＭＳ Ｐゴシック" charset="-128"/>
              </a:rPr>
              <a:t>Windows Application and File Servers</a:t>
            </a:r>
          </a:p>
          <a:p>
            <a:pPr algn="l">
              <a:buClr>
                <a:schemeClr val="folHlink"/>
              </a:buClr>
              <a:buSzPct val="100000"/>
              <a:buNone/>
              <a:defRPr/>
            </a:pPr>
            <a:r>
              <a:rPr lang="en-US" sz="1600" dirty="0">
                <a:effectLst/>
                <a:ea typeface="ＭＳ Ｐゴシック" charset="-128"/>
              </a:rPr>
              <a:t>System State, BMR and Cluster-support</a:t>
            </a:r>
          </a:p>
          <a:p>
            <a:pPr algn="l">
              <a:buClr>
                <a:schemeClr val="folHlink"/>
              </a:buClr>
              <a:buSzPct val="100000"/>
              <a:buNone/>
              <a:defRPr/>
            </a:pPr>
            <a:endParaRPr lang="en-US" sz="1200" dirty="0">
              <a:effectLst/>
              <a:ea typeface="ＭＳ Ｐゴシック" charset="-128"/>
            </a:endParaRPr>
          </a:p>
        </p:txBody>
      </p:sp>
      <p:sp>
        <p:nvSpPr>
          <p:cNvPr id="14" name="TextBox 13"/>
          <p:cNvSpPr txBox="1"/>
          <p:nvPr/>
        </p:nvSpPr>
        <p:spPr bwMode="auto">
          <a:xfrm>
            <a:off x="8311947" y="2438894"/>
            <a:ext cx="4349121" cy="1354217"/>
          </a:xfrm>
          <a:prstGeom prst="rect">
            <a:avLst/>
          </a:prstGeom>
          <a:noFill/>
        </p:spPr>
        <p:txBody>
          <a:bodyPr>
            <a:spAutoFit/>
          </a:bodyPr>
          <a:lstStyle/>
          <a:p>
            <a:pPr algn="l">
              <a:buClr>
                <a:schemeClr val="folHlink"/>
              </a:buClr>
              <a:buSzPct val="100000"/>
              <a:buNone/>
              <a:defRPr/>
            </a:pPr>
            <a:r>
              <a:rPr lang="en-US" b="1" dirty="0" smtClean="0">
                <a:effectLst/>
              </a:rPr>
              <a:t>DPM v3</a:t>
            </a:r>
            <a:endParaRPr lang="en-US" b="1" dirty="0">
              <a:effectLst/>
            </a:endParaRPr>
          </a:p>
          <a:p>
            <a:pPr algn="l">
              <a:buClr>
                <a:schemeClr val="folHlink"/>
              </a:buClr>
              <a:buSzPct val="100000"/>
              <a:buNone/>
              <a:defRPr/>
            </a:pPr>
            <a:r>
              <a:rPr lang="en-US" sz="1600" dirty="0">
                <a:effectLst/>
              </a:rPr>
              <a:t>Unified disk, tape and cloud/DR</a:t>
            </a:r>
          </a:p>
          <a:p>
            <a:pPr algn="l">
              <a:buClr>
                <a:schemeClr val="folHlink"/>
              </a:buClr>
              <a:buSzPct val="100000"/>
              <a:buNone/>
              <a:defRPr/>
            </a:pPr>
            <a:r>
              <a:rPr lang="en-US" sz="1600" dirty="0">
                <a:effectLst/>
              </a:rPr>
              <a:t>Advanced MS workloads</a:t>
            </a:r>
          </a:p>
          <a:p>
            <a:pPr algn="l">
              <a:buClr>
                <a:schemeClr val="folHlink"/>
              </a:buClr>
              <a:buSzPct val="100000"/>
              <a:buNone/>
              <a:defRPr/>
            </a:pPr>
            <a:r>
              <a:rPr lang="en-US" sz="1600" dirty="0">
                <a:effectLst/>
              </a:rPr>
              <a:t>Windows Client protection</a:t>
            </a:r>
          </a:p>
          <a:p>
            <a:pPr algn="l">
              <a:buClr>
                <a:schemeClr val="folHlink"/>
              </a:buClr>
              <a:buSzPct val="100000"/>
              <a:buNone/>
              <a:defRPr/>
            </a:pPr>
            <a:r>
              <a:rPr lang="en-US" sz="1600" dirty="0">
                <a:effectLst/>
              </a:rPr>
              <a:t>Enterprise Scalability</a:t>
            </a:r>
            <a:endParaRPr lang="en-US" sz="1600" dirty="0">
              <a:effectLst/>
              <a:ea typeface="ＭＳ Ｐゴシック" charset="-128"/>
            </a:endParaRPr>
          </a:p>
        </p:txBody>
      </p:sp>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79412" y="4567629"/>
            <a:ext cx="2895600" cy="690171"/>
          </a:xfrm>
          <a:prstGeom prst="rect">
            <a:avLst/>
          </a:prstGeom>
          <a:noFill/>
          <a:ln>
            <a:noFill/>
          </a:ln>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6012" y="3048000"/>
            <a:ext cx="3622572" cy="78709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7012" y="1523506"/>
            <a:ext cx="3836249" cy="838694"/>
          </a:xfrm>
          <a:prstGeom prst="rect">
            <a:avLst/>
          </a:prstGeom>
        </p:spPr>
      </p:pic>
    </p:spTree>
    <p:extLst>
      <p:ext uri="{BB962C8B-B14F-4D97-AF65-F5344CB8AC3E}">
        <p14:creationId xmlns:p14="http://schemas.microsoft.com/office/powerpoint/2010/main" val="36554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ounded Rectangle 82"/>
          <p:cNvSpPr/>
          <p:nvPr/>
        </p:nvSpPr>
        <p:spPr bwMode="auto">
          <a:xfrm>
            <a:off x="482929" y="1011662"/>
            <a:ext cx="11419115" cy="5590844"/>
          </a:xfrm>
          <a:prstGeom prst="roundRect">
            <a:avLst>
              <a:gd name="adj" fmla="val 3346"/>
            </a:avLst>
          </a:prstGeom>
          <a:gradFill>
            <a:gsLst>
              <a:gs pos="0">
                <a:schemeClr val="accent5">
                  <a:shade val="51000"/>
                  <a:satMod val="130000"/>
                  <a:alpha val="40000"/>
                </a:schemeClr>
              </a:gs>
              <a:gs pos="80000">
                <a:schemeClr val="accent5">
                  <a:shade val="93000"/>
                  <a:satMod val="130000"/>
                  <a:alpha val="27000"/>
                </a:schemeClr>
              </a:gs>
              <a:gs pos="100000">
                <a:schemeClr val="accent5">
                  <a:shade val="94000"/>
                  <a:satMod val="135000"/>
                  <a:alpha val="19000"/>
                </a:schemeClr>
              </a:gs>
            </a:gsLst>
          </a:grad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5" name="Rounded Rectangle 14"/>
          <p:cNvSpPr/>
          <p:nvPr/>
        </p:nvSpPr>
        <p:spPr bwMode="auto">
          <a:xfrm>
            <a:off x="1522412" y="2590800"/>
            <a:ext cx="3144673" cy="1600200"/>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11" name="Title 1"/>
          <p:cNvSpPr>
            <a:spLocks noGrp="1"/>
          </p:cNvSpPr>
          <p:nvPr>
            <p:ph type="title"/>
          </p:nvPr>
        </p:nvSpPr>
        <p:spPr>
          <a:xfrm>
            <a:off x="519113" y="228600"/>
            <a:ext cx="11149013" cy="609398"/>
          </a:xfrm>
        </p:spPr>
        <p:txBody>
          <a:bodyPr/>
          <a:lstStyle/>
          <a:p>
            <a:pPr defTabSz="914099" fontAlgn="base">
              <a:spcAft>
                <a:spcPct val="0"/>
              </a:spcAft>
              <a:tabLst>
                <a:tab pos="1549400" algn="l"/>
              </a:tabLst>
            </a:pPr>
            <a:r>
              <a:rPr lang="en-US" dirty="0" smtClean="0"/>
              <a:t>System Center 2012</a:t>
            </a:r>
            <a:endParaRPr lang="en-US" dirty="0"/>
          </a:p>
        </p:txBody>
      </p:sp>
      <p:graphicFrame>
        <p:nvGraphicFramePr>
          <p:cNvPr id="14" name="Diagram 13"/>
          <p:cNvGraphicFramePr/>
          <p:nvPr>
            <p:extLst>
              <p:ext uri="{D42A27DB-BD31-4B8C-83A1-F6EECF244321}">
                <p14:modId xmlns:p14="http://schemas.microsoft.com/office/powerpoint/2010/main" val="1119518652"/>
              </p:ext>
            </p:extLst>
          </p:nvPr>
        </p:nvGraphicFramePr>
        <p:xfrm>
          <a:off x="3769634" y="1260253"/>
          <a:ext cx="4764452" cy="436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158" name="Group 6157"/>
          <p:cNvGrpSpPr/>
          <p:nvPr/>
        </p:nvGrpSpPr>
        <p:grpSpPr>
          <a:xfrm>
            <a:off x="7174640" y="735329"/>
            <a:ext cx="1688108" cy="1545185"/>
            <a:chOff x="8202681" y="-630783"/>
            <a:chExt cx="1688108" cy="1545185"/>
          </a:xfrm>
        </p:grpSpPr>
        <p:grpSp>
          <p:nvGrpSpPr>
            <p:cNvPr id="134" name="Group 31"/>
            <p:cNvGrpSpPr/>
            <p:nvPr/>
          </p:nvGrpSpPr>
          <p:grpSpPr>
            <a:xfrm>
              <a:off x="8405900" y="-176991"/>
              <a:ext cx="1484889" cy="1091393"/>
              <a:chOff x="4866294" y="626051"/>
              <a:chExt cx="2148834" cy="1579392"/>
            </a:xfrm>
          </p:grpSpPr>
          <p:pic>
            <p:nvPicPr>
              <p:cNvPr id="135" name="Picture 4"/>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866294" y="626051"/>
                <a:ext cx="2148834" cy="1579392"/>
              </a:xfrm>
              <a:prstGeom prst="rect">
                <a:avLst/>
              </a:prstGeom>
              <a:noFill/>
              <a:ln w="9525">
                <a:noFill/>
                <a:miter lim="800000"/>
                <a:headEnd/>
                <a:tailEnd/>
              </a:ln>
            </p:spPr>
          </p:pic>
          <p:grpSp>
            <p:nvGrpSpPr>
              <p:cNvPr id="136" name="Group 67"/>
              <p:cNvGrpSpPr>
                <a:grpSpLocks/>
              </p:cNvGrpSpPr>
              <p:nvPr/>
            </p:nvGrpSpPr>
            <p:grpSpPr bwMode="auto">
              <a:xfrm>
                <a:off x="5000448" y="763120"/>
                <a:ext cx="672900" cy="733205"/>
                <a:chOff x="3644020" y="1771226"/>
                <a:chExt cx="593775" cy="646987"/>
              </a:xfrm>
            </p:grpSpPr>
            <p:pic>
              <p:nvPicPr>
                <p:cNvPr id="140" name="Picture 139" descr="112.png"/>
                <p:cNvPicPr>
                  <a:picLocks noChangeAspect="1"/>
                </p:cNvPicPr>
                <p:nvPr/>
              </p:nvPicPr>
              <p:blipFill>
                <a:blip r:embed="rId9" cstate="print"/>
                <a:srcRect b="5998"/>
                <a:stretch>
                  <a:fillRect/>
                </a:stretch>
              </p:blipFill>
              <p:spPr>
                <a:xfrm>
                  <a:off x="3725785" y="1771226"/>
                  <a:ext cx="512010" cy="480661"/>
                </a:xfrm>
                <a:prstGeom prst="rect">
                  <a:avLst/>
                </a:prstGeom>
                <a:effectLst>
                  <a:outerShdw blurRad="76200" dir="18900000" sy="23000" kx="-1200000" algn="bl" rotWithShape="0">
                    <a:prstClr val="black">
                      <a:alpha val="20000"/>
                    </a:prstClr>
                  </a:outerShdw>
                </a:effectLst>
              </p:spPr>
            </p:pic>
            <p:pic>
              <p:nvPicPr>
                <p:cNvPr id="141" name="Picture 140" descr="52.png"/>
                <p:cNvPicPr>
                  <a:picLocks noChangeAspect="1"/>
                </p:cNvPicPr>
                <p:nvPr/>
              </p:nvPicPr>
              <p:blipFill>
                <a:blip r:embed="rId10" cstate="print"/>
                <a:stretch>
                  <a:fillRect/>
                </a:stretch>
              </p:blipFill>
              <p:spPr bwMode="auto">
                <a:xfrm>
                  <a:off x="3644020" y="2033543"/>
                  <a:ext cx="400293" cy="384670"/>
                </a:xfrm>
                <a:prstGeom prst="rect">
                  <a:avLst/>
                </a:prstGeom>
                <a:noFill/>
                <a:ln>
                  <a:noFill/>
                </a:ln>
                <a:effectLst>
                  <a:outerShdw blurRad="76200" dir="18900000" sy="23000" kx="-1200000" algn="bl" rotWithShape="0">
                    <a:prstClr val="black">
                      <a:alpha val="20000"/>
                    </a:prstClr>
                  </a:outerShdw>
                </a:effectLst>
              </p:spPr>
            </p:pic>
          </p:grpSp>
          <p:grpSp>
            <p:nvGrpSpPr>
              <p:cNvPr id="137" name="Group 67"/>
              <p:cNvGrpSpPr/>
              <p:nvPr/>
            </p:nvGrpSpPr>
            <p:grpSpPr>
              <a:xfrm>
                <a:off x="5335946" y="779686"/>
                <a:ext cx="959149" cy="845798"/>
                <a:chOff x="4355096" y="2620280"/>
                <a:chExt cx="959149" cy="845798"/>
              </a:xfrm>
            </p:grpSpPr>
            <p:pic>
              <p:nvPicPr>
                <p:cNvPr id="138" name="Picture 137" descr="Picture1.png"/>
                <p:cNvPicPr>
                  <a:picLocks noChangeAspect="1"/>
                </p:cNvPicPr>
                <p:nvPr/>
              </p:nvPicPr>
              <p:blipFill>
                <a:blip r:embed="rId11"/>
                <a:stretch>
                  <a:fillRect/>
                </a:stretch>
              </p:blipFill>
              <p:spPr>
                <a:xfrm>
                  <a:off x="4629694" y="2620280"/>
                  <a:ext cx="684551" cy="716640"/>
                </a:xfrm>
                <a:prstGeom prst="rect">
                  <a:avLst/>
                </a:prstGeom>
              </p:spPr>
            </p:pic>
            <p:pic>
              <p:nvPicPr>
                <p:cNvPr id="139" name="Picture 138" descr="Configurations.png"/>
                <p:cNvPicPr>
                  <a:picLocks noChangeAspect="1"/>
                </p:cNvPicPr>
                <p:nvPr/>
              </p:nvPicPr>
              <p:blipFill>
                <a:blip r:embed="rId12" cstate="print"/>
                <a:srcRect b="11680"/>
                <a:stretch>
                  <a:fillRect/>
                </a:stretch>
              </p:blipFill>
              <p:spPr>
                <a:xfrm>
                  <a:off x="4355096" y="3114727"/>
                  <a:ext cx="397817" cy="351351"/>
                </a:xfrm>
                <a:prstGeom prst="rect">
                  <a:avLst/>
                </a:prstGeom>
                <a:effectLst>
                  <a:outerShdw blurRad="76200" dir="18900000" sy="23000" kx="-1200000" algn="bl" rotWithShape="0">
                    <a:prstClr val="black">
                      <a:alpha val="20000"/>
                    </a:prstClr>
                  </a:outerShdw>
                </a:effectLst>
              </p:spPr>
            </p:pic>
          </p:grpSp>
        </p:grpSp>
        <p:pic>
          <p:nvPicPr>
            <p:cNvPr id="144" name="Picture 8"/>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8202681" y="-630783"/>
              <a:ext cx="1467820" cy="453792"/>
            </a:xfrm>
            <a:prstGeom prst="rect">
              <a:avLst/>
            </a:prstGeom>
            <a:noFill/>
            <a:ln w="9525">
              <a:noFill/>
              <a:miter lim="800000"/>
              <a:headEnd/>
              <a:tailEnd/>
            </a:ln>
          </p:spPr>
        </p:pic>
      </p:grpSp>
      <p:grpSp>
        <p:nvGrpSpPr>
          <p:cNvPr id="6159" name="Group 6158"/>
          <p:cNvGrpSpPr/>
          <p:nvPr/>
        </p:nvGrpSpPr>
        <p:grpSpPr>
          <a:xfrm>
            <a:off x="8199410" y="2869656"/>
            <a:ext cx="1791215" cy="1578739"/>
            <a:chOff x="8416581" y="3127382"/>
            <a:chExt cx="1791215" cy="1578739"/>
          </a:xfrm>
        </p:grpSpPr>
        <p:pic>
          <p:nvPicPr>
            <p:cNvPr id="147" name="Picture 9"/>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8416581" y="3127382"/>
              <a:ext cx="1791215" cy="438996"/>
            </a:xfrm>
            <a:prstGeom prst="rect">
              <a:avLst/>
            </a:prstGeom>
            <a:noFill/>
            <a:ln w="9525">
              <a:noFill/>
              <a:miter lim="800000"/>
              <a:headEnd/>
              <a:tailEnd/>
            </a:ln>
          </p:spPr>
        </p:pic>
        <p:grpSp>
          <p:nvGrpSpPr>
            <p:cNvPr id="148" name="Group 42"/>
            <p:cNvGrpSpPr/>
            <p:nvPr/>
          </p:nvGrpSpPr>
          <p:grpSpPr>
            <a:xfrm>
              <a:off x="8652682" y="3659230"/>
              <a:ext cx="1373344" cy="1046891"/>
              <a:chOff x="6946209" y="5253393"/>
              <a:chExt cx="2040316" cy="1555320"/>
            </a:xfrm>
          </p:grpSpPr>
          <p:pic>
            <p:nvPicPr>
              <p:cNvPr id="150" name="Picture 4" descr="C:\Documents and Settings\davidg\My Documents\My Pictures\NewIcons\3-servers.png"/>
              <p:cNvPicPr>
                <a:picLocks noChangeAspect="1" noChangeArrowheads="1"/>
              </p:cNvPicPr>
              <p:nvPr/>
            </p:nvPicPr>
            <p:blipFill>
              <a:blip r:embed="rId15" cstate="print">
                <a:duotone>
                  <a:prstClr val="black"/>
                  <a:srgbClr val="D9C3A5">
                    <a:tint val="50000"/>
                    <a:satMod val="180000"/>
                  </a:srgbClr>
                </a:duotone>
              </a:blip>
              <a:srcRect/>
              <a:stretch>
                <a:fillRect/>
              </a:stretch>
            </p:blipFill>
            <p:spPr bwMode="auto">
              <a:xfrm>
                <a:off x="7221439" y="5253393"/>
                <a:ext cx="1475414" cy="1105165"/>
              </a:xfrm>
              <a:prstGeom prst="rect">
                <a:avLst/>
              </a:prstGeom>
              <a:noFill/>
              <a:ln w="9525">
                <a:noFill/>
                <a:miter lim="800000"/>
                <a:headEnd/>
                <a:tailEnd/>
              </a:ln>
            </p:spPr>
          </p:pic>
          <p:pic>
            <p:nvPicPr>
              <p:cNvPr id="149" name="Picture 4"/>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6946209" y="5309081"/>
                <a:ext cx="2040316" cy="1499632"/>
              </a:xfrm>
              <a:prstGeom prst="rect">
                <a:avLst/>
              </a:prstGeom>
              <a:noFill/>
              <a:ln w="9525">
                <a:noFill/>
                <a:miter lim="800000"/>
                <a:headEnd/>
                <a:tailEnd/>
              </a:ln>
            </p:spPr>
          </p:pic>
          <p:pic>
            <p:nvPicPr>
              <p:cNvPr id="151" name="Picture 150" descr="connection.png"/>
              <p:cNvPicPr>
                <a:picLocks noChangeAspect="1"/>
              </p:cNvPicPr>
              <p:nvPr/>
            </p:nvPicPr>
            <p:blipFill>
              <a:blip r:embed="rId17" cstate="print"/>
              <a:stretch>
                <a:fillRect/>
              </a:stretch>
            </p:blipFill>
            <p:spPr>
              <a:xfrm>
                <a:off x="7138825" y="5463046"/>
                <a:ext cx="828792" cy="616019"/>
              </a:xfrm>
              <a:prstGeom prst="rect">
                <a:avLst/>
              </a:prstGeom>
            </p:spPr>
          </p:pic>
        </p:grpSp>
      </p:grpSp>
      <p:grpSp>
        <p:nvGrpSpPr>
          <p:cNvPr id="6160" name="Group 6159"/>
          <p:cNvGrpSpPr/>
          <p:nvPr/>
        </p:nvGrpSpPr>
        <p:grpSpPr>
          <a:xfrm>
            <a:off x="7089868" y="5186136"/>
            <a:ext cx="1691364" cy="1416370"/>
            <a:chOff x="7429298" y="5243431"/>
            <a:chExt cx="1691364" cy="1416370"/>
          </a:xfrm>
        </p:grpSpPr>
        <p:pic>
          <p:nvPicPr>
            <p:cNvPr id="154" name="Picture 28"/>
            <p:cNvPicPr>
              <a:picLocks noChangeAspect="1"/>
            </p:cNvPicPr>
            <p:nvPr/>
          </p:nvPicPr>
          <p:blipFill>
            <a:blip r:embed="rId18">
              <a:extLst>
                <a:ext uri="{28A0092B-C50C-407E-A947-70E740481C1C}">
                  <a14:useLocalDpi xmlns:a14="http://schemas.microsoft.com/office/drawing/2010/main" val="0"/>
                </a:ext>
              </a:extLst>
            </a:blip>
            <a:stretch>
              <a:fillRect/>
            </a:stretch>
          </p:blipFill>
          <p:spPr bwMode="auto">
            <a:xfrm>
              <a:off x="7429298" y="5243431"/>
              <a:ext cx="1691364" cy="440630"/>
            </a:xfrm>
            <a:prstGeom prst="rect">
              <a:avLst/>
            </a:prstGeom>
            <a:noFill/>
            <a:ln w="9525">
              <a:noFill/>
              <a:miter lim="800000"/>
              <a:headEnd/>
              <a:tailEnd/>
            </a:ln>
          </p:spPr>
        </p:pic>
        <p:grpSp>
          <p:nvGrpSpPr>
            <p:cNvPr id="155" name="Group 26"/>
            <p:cNvGrpSpPr/>
            <p:nvPr/>
          </p:nvGrpSpPr>
          <p:grpSpPr>
            <a:xfrm>
              <a:off x="7760138" y="5659815"/>
              <a:ext cx="1360524" cy="999986"/>
              <a:chOff x="7157704" y="1943934"/>
              <a:chExt cx="2066673" cy="1262001"/>
            </a:xfrm>
          </p:grpSpPr>
          <p:pic>
            <p:nvPicPr>
              <p:cNvPr id="156" name="Picture 4"/>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7157704" y="1943934"/>
                <a:ext cx="2066673" cy="1262001"/>
              </a:xfrm>
              <a:prstGeom prst="rect">
                <a:avLst/>
              </a:prstGeom>
              <a:noFill/>
              <a:ln w="9525">
                <a:noFill/>
                <a:miter lim="800000"/>
                <a:headEnd/>
                <a:tailEnd/>
              </a:ln>
            </p:spPr>
          </p:pic>
          <p:grpSp>
            <p:nvGrpSpPr>
              <p:cNvPr id="157" name="Group 63"/>
              <p:cNvGrpSpPr>
                <a:grpSpLocks/>
              </p:cNvGrpSpPr>
              <p:nvPr/>
            </p:nvGrpSpPr>
            <p:grpSpPr bwMode="auto">
              <a:xfrm>
                <a:off x="7400164" y="2236093"/>
                <a:ext cx="814396" cy="788136"/>
                <a:chOff x="6827913" y="4234599"/>
                <a:chExt cx="1085863" cy="1135967"/>
              </a:xfrm>
            </p:grpSpPr>
            <p:pic>
              <p:nvPicPr>
                <p:cNvPr id="158" name="Picture 53" descr="double arrows"/>
                <p:cNvPicPr>
                  <a:picLocks noChangeAspect="1" noChangeArrowheads="1"/>
                </p:cNvPicPr>
                <p:nvPr/>
              </p:nvPicPr>
              <p:blipFill>
                <a:blip r:embed="rId20" cstate="print">
                  <a:duotone>
                    <a:prstClr val="black"/>
                    <a:schemeClr val="accent6">
                      <a:tint val="45000"/>
                      <a:satMod val="400000"/>
                    </a:schemeClr>
                  </a:duotone>
                </a:blip>
                <a:srcRect/>
                <a:stretch>
                  <a:fillRect/>
                </a:stretch>
              </p:blipFill>
              <p:spPr bwMode="auto">
                <a:xfrm>
                  <a:off x="6827913" y="4482056"/>
                  <a:ext cx="1085863" cy="888510"/>
                </a:xfrm>
                <a:prstGeom prst="rect">
                  <a:avLst/>
                </a:prstGeom>
                <a:noFill/>
                <a:ln w="9525">
                  <a:noFill/>
                  <a:miter lim="800000"/>
                  <a:headEnd/>
                  <a:tailEnd/>
                </a:ln>
              </p:spPr>
            </p:pic>
            <p:pic>
              <p:nvPicPr>
                <p:cNvPr id="159" name="Picture 54" descr="developer Tools toolbox"/>
                <p:cNvPicPr>
                  <a:picLocks noChangeAspect="1" noChangeArrowheads="1"/>
                </p:cNvPicPr>
                <p:nvPr/>
              </p:nvPicPr>
              <p:blipFill>
                <a:blip r:embed="rId21" cstate="print"/>
                <a:srcRect/>
                <a:stretch>
                  <a:fillRect/>
                </a:stretch>
              </p:blipFill>
              <p:spPr bwMode="auto">
                <a:xfrm>
                  <a:off x="7140159" y="4234599"/>
                  <a:ext cx="581875" cy="874773"/>
                </a:xfrm>
                <a:prstGeom prst="rect">
                  <a:avLst/>
                </a:prstGeom>
                <a:noFill/>
                <a:ln w="9525">
                  <a:noFill/>
                  <a:miter lim="800000"/>
                  <a:headEnd/>
                  <a:tailEnd/>
                </a:ln>
              </p:spPr>
            </p:pic>
          </p:grpSp>
        </p:grpSp>
      </p:grpSp>
      <p:grpSp>
        <p:nvGrpSpPr>
          <p:cNvPr id="6161" name="Group 6160"/>
          <p:cNvGrpSpPr/>
          <p:nvPr/>
        </p:nvGrpSpPr>
        <p:grpSpPr>
          <a:xfrm>
            <a:off x="3483323" y="4932428"/>
            <a:ext cx="2421892" cy="1809933"/>
            <a:chOff x="1674802" y="4027487"/>
            <a:chExt cx="2421893" cy="1809933"/>
          </a:xfrm>
        </p:grpSpPr>
        <p:pic>
          <p:nvPicPr>
            <p:cNvPr id="162" name="Picture 3"/>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1674802" y="4027487"/>
              <a:ext cx="1614690" cy="465886"/>
            </a:xfrm>
            <a:prstGeom prst="rect">
              <a:avLst/>
            </a:prstGeom>
            <a:noFill/>
            <a:ln w="9525">
              <a:noFill/>
              <a:miter lim="800000"/>
              <a:headEnd/>
              <a:tailEnd/>
            </a:ln>
          </p:spPr>
        </p:pic>
        <p:grpSp>
          <p:nvGrpSpPr>
            <p:cNvPr id="163" name="Group 46"/>
            <p:cNvGrpSpPr/>
            <p:nvPr/>
          </p:nvGrpSpPr>
          <p:grpSpPr>
            <a:xfrm>
              <a:off x="2210830" y="4460717"/>
              <a:ext cx="1885865" cy="1376703"/>
              <a:chOff x="304246" y="5087632"/>
              <a:chExt cx="2512470" cy="1834132"/>
            </a:xfrm>
          </p:grpSpPr>
          <p:pic>
            <p:nvPicPr>
              <p:cNvPr id="166" name="Picture 16" descr="enterprise sand"/>
              <p:cNvPicPr>
                <a:picLocks noChangeAspect="1" noChangeArrowheads="1"/>
              </p:cNvPicPr>
              <p:nvPr/>
            </p:nvPicPr>
            <p:blipFill>
              <a:blip r:embed="rId23" cstate="print"/>
              <a:srcRect/>
              <a:stretch>
                <a:fillRect/>
              </a:stretch>
            </p:blipFill>
            <p:spPr bwMode="auto">
              <a:xfrm>
                <a:off x="1958141" y="5335663"/>
                <a:ext cx="638546" cy="957211"/>
              </a:xfrm>
              <a:prstGeom prst="rect">
                <a:avLst/>
              </a:prstGeom>
              <a:noFill/>
              <a:ln w="9525">
                <a:noFill/>
                <a:miter lim="800000"/>
                <a:headEnd/>
                <a:tailEnd/>
              </a:ln>
            </p:spPr>
          </p:pic>
          <p:pic>
            <p:nvPicPr>
              <p:cNvPr id="164" name="Picture 103" descr="cloud illustration icon"/>
              <p:cNvPicPr>
                <a:picLocks noChangeAspect="1" noChangeArrowheads="1"/>
              </p:cNvPicPr>
              <p:nvPr/>
            </p:nvPicPr>
            <p:blipFill>
              <a:blip r:embed="rId24" cstate="print">
                <a:lum contrast="18000"/>
              </a:blip>
              <a:srcRect/>
              <a:stretch>
                <a:fillRect/>
              </a:stretch>
            </p:blipFill>
            <p:spPr bwMode="auto">
              <a:xfrm>
                <a:off x="304246" y="5087632"/>
                <a:ext cx="1646241" cy="1258888"/>
              </a:xfrm>
              <a:prstGeom prst="rect">
                <a:avLst/>
              </a:prstGeom>
              <a:noFill/>
              <a:ln w="9525">
                <a:noFill/>
                <a:miter lim="800000"/>
                <a:headEnd/>
                <a:tailEnd/>
              </a:ln>
            </p:spPr>
          </p:pic>
          <p:pic>
            <p:nvPicPr>
              <p:cNvPr id="165" name="Picture 4"/>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665899" y="5340913"/>
                <a:ext cx="2150817" cy="1580851"/>
              </a:xfrm>
              <a:prstGeom prst="rect">
                <a:avLst/>
              </a:prstGeom>
              <a:noFill/>
              <a:ln w="9525">
                <a:noFill/>
                <a:miter lim="800000"/>
                <a:headEnd/>
                <a:tailEnd/>
              </a:ln>
            </p:spPr>
          </p:pic>
          <p:pic>
            <p:nvPicPr>
              <p:cNvPr id="167" name="Picture 3" descr="\\showsrus\images\LOGOS\GEN_LOGO\L\Linux penguin.png"/>
              <p:cNvPicPr>
                <a:picLocks noChangeAspect="1" noChangeArrowheads="1"/>
              </p:cNvPicPr>
              <p:nvPr/>
            </p:nvPicPr>
            <p:blipFill>
              <a:blip r:embed="rId26" cstate="print"/>
              <a:srcRect/>
              <a:stretch>
                <a:fillRect/>
              </a:stretch>
            </p:blipFill>
            <p:spPr bwMode="auto">
              <a:xfrm>
                <a:off x="1167199" y="6148360"/>
                <a:ext cx="190809" cy="224154"/>
              </a:xfrm>
              <a:prstGeom prst="rect">
                <a:avLst/>
              </a:prstGeom>
              <a:noFill/>
              <a:scene3d>
                <a:camera prst="isometricOffAxis2Left"/>
                <a:lightRig rig="threePt" dir="t"/>
              </a:scene3d>
            </p:spPr>
          </p:pic>
          <p:pic>
            <p:nvPicPr>
              <p:cNvPr id="168" name="Picture 167" descr="Windows_Vista3.png"/>
              <p:cNvPicPr>
                <a:picLocks/>
              </p:cNvPicPr>
              <p:nvPr/>
            </p:nvPicPr>
            <p:blipFill>
              <a:blip r:embed="rId27" cstate="print"/>
              <a:srcRect r="76802" b="-2843"/>
              <a:stretch>
                <a:fillRect/>
              </a:stretch>
            </p:blipFill>
            <p:spPr>
              <a:xfrm>
                <a:off x="1637637" y="6254542"/>
                <a:ext cx="207344" cy="192297"/>
              </a:xfrm>
              <a:prstGeom prst="rect">
                <a:avLst/>
              </a:prstGeom>
              <a:scene3d>
                <a:camera prst="isometricOffAxis2Left"/>
                <a:lightRig rig="threePt" dir="t"/>
              </a:scene3d>
            </p:spPr>
          </p:pic>
          <p:pic>
            <p:nvPicPr>
              <p:cNvPr id="169" name="Picture 104" descr="arrow 0 gold  arrow curved double headed 1"/>
              <p:cNvPicPr>
                <a:picLocks noChangeAspect="1" noChangeArrowheads="1"/>
              </p:cNvPicPr>
              <p:nvPr/>
            </p:nvPicPr>
            <p:blipFill>
              <a:blip r:embed="rId28" cstate="print">
                <a:lum bright="6000" contrast="24000"/>
              </a:blip>
              <a:srcRect/>
              <a:stretch>
                <a:fillRect/>
              </a:stretch>
            </p:blipFill>
            <p:spPr bwMode="auto">
              <a:xfrm>
                <a:off x="526779" y="5393828"/>
                <a:ext cx="907605" cy="651205"/>
              </a:xfrm>
              <a:prstGeom prst="rect">
                <a:avLst/>
              </a:prstGeom>
              <a:noFill/>
              <a:ln w="9525">
                <a:noFill/>
                <a:miter lim="800000"/>
                <a:headEnd/>
                <a:tailEnd/>
              </a:ln>
            </p:spPr>
          </p:pic>
        </p:grpSp>
      </p:grpSp>
      <p:grpSp>
        <p:nvGrpSpPr>
          <p:cNvPr id="6162" name="Group 6161"/>
          <p:cNvGrpSpPr/>
          <p:nvPr/>
        </p:nvGrpSpPr>
        <p:grpSpPr>
          <a:xfrm>
            <a:off x="2129414" y="2712652"/>
            <a:ext cx="1889937" cy="1479879"/>
            <a:chOff x="1861174" y="1967455"/>
            <a:chExt cx="1889938" cy="1479879"/>
          </a:xfrm>
        </p:grpSpPr>
        <p:pic>
          <p:nvPicPr>
            <p:cNvPr id="172" name="Picture 8"/>
            <p:cNvPicPr>
              <a:picLocks noChangeAspect="1" noChangeArrowheads="1"/>
            </p:cNvPicPr>
            <p:nvPr/>
          </p:nvPicPr>
          <p:blipFill>
            <a:blip r:embed="rId29">
              <a:extLst>
                <a:ext uri="{28A0092B-C50C-407E-A947-70E740481C1C}">
                  <a14:useLocalDpi xmlns:a14="http://schemas.microsoft.com/office/drawing/2010/main" val="0"/>
                </a:ext>
              </a:extLst>
            </a:blip>
            <a:stretch>
              <a:fillRect/>
            </a:stretch>
          </p:blipFill>
          <p:spPr bwMode="auto">
            <a:xfrm>
              <a:off x="1861174" y="1967455"/>
              <a:ext cx="1806282" cy="442635"/>
            </a:xfrm>
            <a:prstGeom prst="rect">
              <a:avLst/>
            </a:prstGeom>
            <a:noFill/>
            <a:ln w="9525">
              <a:noFill/>
              <a:miter lim="800000"/>
              <a:headEnd/>
              <a:tailEnd/>
            </a:ln>
          </p:spPr>
        </p:pic>
        <p:grpSp>
          <p:nvGrpSpPr>
            <p:cNvPr id="173" name="Group 20"/>
            <p:cNvGrpSpPr/>
            <p:nvPr/>
          </p:nvGrpSpPr>
          <p:grpSpPr>
            <a:xfrm>
              <a:off x="1861174" y="2410090"/>
              <a:ext cx="1889938" cy="1037244"/>
              <a:chOff x="-704890" y="1912920"/>
              <a:chExt cx="2812521" cy="1543580"/>
            </a:xfrm>
          </p:grpSpPr>
          <p:pic>
            <p:nvPicPr>
              <p:cNvPr id="174" name="Picture 4"/>
              <p:cNvPicPr>
                <a:picLocks noChangeAspect="1" noChangeArrowheads="1"/>
              </p:cNvPicPr>
              <p:nvPr/>
            </p:nvPicPr>
            <p:blipFill>
              <a:blip r:embed="rId30">
                <a:extLst>
                  <a:ext uri="{28A0092B-C50C-407E-A947-70E740481C1C}">
                    <a14:useLocalDpi xmlns:a14="http://schemas.microsoft.com/office/drawing/2010/main" val="0"/>
                  </a:ext>
                </a:extLst>
              </a:blip>
              <a:stretch>
                <a:fillRect/>
              </a:stretch>
            </p:blipFill>
            <p:spPr bwMode="auto">
              <a:xfrm>
                <a:off x="112756" y="1990271"/>
                <a:ext cx="1994875" cy="1466229"/>
              </a:xfrm>
              <a:prstGeom prst="rect">
                <a:avLst/>
              </a:prstGeom>
              <a:noFill/>
              <a:ln w="9525">
                <a:noFill/>
                <a:miter lim="800000"/>
                <a:headEnd/>
                <a:tailEnd/>
              </a:ln>
            </p:spPr>
          </p:pic>
          <p:grpSp>
            <p:nvGrpSpPr>
              <p:cNvPr id="175" name="Group 57"/>
              <p:cNvGrpSpPr>
                <a:grpSpLocks/>
              </p:cNvGrpSpPr>
              <p:nvPr/>
            </p:nvGrpSpPr>
            <p:grpSpPr bwMode="auto">
              <a:xfrm>
                <a:off x="-704890" y="1912920"/>
                <a:ext cx="1785473" cy="1019129"/>
                <a:chOff x="2576" y="-3395"/>
                <a:chExt cx="996" cy="569"/>
              </a:xfrm>
            </p:grpSpPr>
            <p:pic>
              <p:nvPicPr>
                <p:cNvPr id="176" name="Picture 58" descr="User-State-Migration-Icon"/>
                <p:cNvPicPr>
                  <a:picLocks noChangeAspect="1" noChangeArrowheads="1"/>
                </p:cNvPicPr>
                <p:nvPr/>
              </p:nvPicPr>
              <p:blipFill>
                <a:blip r:embed="rId31" cstate="print"/>
                <a:srcRect/>
                <a:stretch>
                  <a:fillRect/>
                </a:stretch>
              </p:blipFill>
              <p:spPr bwMode="auto">
                <a:xfrm>
                  <a:off x="2576" y="-3395"/>
                  <a:ext cx="824" cy="569"/>
                </a:xfrm>
                <a:prstGeom prst="rect">
                  <a:avLst/>
                </a:prstGeom>
                <a:noFill/>
                <a:ln w="9525">
                  <a:noFill/>
                  <a:miter lim="800000"/>
                  <a:headEnd/>
                  <a:tailEnd/>
                </a:ln>
              </p:spPr>
            </p:pic>
            <p:pic>
              <p:nvPicPr>
                <p:cNvPr id="177" name="Picture 59" descr="data page"/>
                <p:cNvPicPr>
                  <a:picLocks noChangeAspect="1" noChangeArrowheads="1"/>
                </p:cNvPicPr>
                <p:nvPr/>
              </p:nvPicPr>
              <p:blipFill>
                <a:blip r:embed="rId32" cstate="print"/>
                <a:srcRect/>
                <a:stretch>
                  <a:fillRect/>
                </a:stretch>
              </p:blipFill>
              <p:spPr bwMode="auto">
                <a:xfrm>
                  <a:off x="2901" y="-3172"/>
                  <a:ext cx="200" cy="240"/>
                </a:xfrm>
                <a:prstGeom prst="rect">
                  <a:avLst/>
                </a:prstGeom>
                <a:noFill/>
                <a:ln w="9525">
                  <a:noFill/>
                  <a:miter lim="800000"/>
                  <a:headEnd/>
                  <a:tailEnd/>
                </a:ln>
              </p:spPr>
            </p:pic>
            <p:pic>
              <p:nvPicPr>
                <p:cNvPr id="178" name="Picture 60" descr="page"/>
                <p:cNvPicPr>
                  <a:picLocks noChangeAspect="1" noChangeArrowheads="1"/>
                </p:cNvPicPr>
                <p:nvPr/>
              </p:nvPicPr>
              <p:blipFill>
                <a:blip r:embed="rId33" cstate="print"/>
                <a:srcRect/>
                <a:stretch>
                  <a:fillRect/>
                </a:stretch>
              </p:blipFill>
              <p:spPr bwMode="auto">
                <a:xfrm>
                  <a:off x="3449" y="-3167"/>
                  <a:ext cx="123" cy="148"/>
                </a:xfrm>
                <a:prstGeom prst="rect">
                  <a:avLst/>
                </a:prstGeom>
                <a:noFill/>
                <a:ln w="9525">
                  <a:noFill/>
                  <a:miter lim="800000"/>
                  <a:headEnd/>
                  <a:tailEnd/>
                </a:ln>
              </p:spPr>
            </p:pic>
          </p:grpSp>
        </p:grpSp>
      </p:grpSp>
      <p:sp>
        <p:nvSpPr>
          <p:cNvPr id="79" name="Circular Arrow 78"/>
          <p:cNvSpPr/>
          <p:nvPr/>
        </p:nvSpPr>
        <p:spPr>
          <a:xfrm rot="14366282">
            <a:off x="4056182" y="1256531"/>
            <a:ext cx="4117846" cy="4166834"/>
          </a:xfrm>
          <a:prstGeom prst="circularArrow">
            <a:avLst>
              <a:gd name="adj1" fmla="val 6481"/>
              <a:gd name="adj2" fmla="val 327528"/>
              <a:gd name="adj3" fmla="val 1426616"/>
              <a:gd name="adj4" fmla="val 19800000"/>
              <a:gd name="adj5" fmla="val 5932"/>
            </a:avLst>
          </a:prstGeom>
          <a:solidFill>
            <a:srgbClr val="CF391B"/>
          </a:solidFill>
        </p:spPr>
        <p:style>
          <a:lnRef idx="0">
            <a:schemeClr val="accent2"/>
          </a:lnRef>
          <a:fillRef idx="3">
            <a:schemeClr val="accent2"/>
          </a:fillRef>
          <a:effectRef idx="3">
            <a:schemeClr val="accent2"/>
          </a:effectRef>
          <a:fontRef idx="minor">
            <a:schemeClr val="lt1"/>
          </a:fontRef>
        </p:style>
      </p:sp>
      <p:grpSp>
        <p:nvGrpSpPr>
          <p:cNvPr id="16" name="Group 15"/>
          <p:cNvGrpSpPr/>
          <p:nvPr/>
        </p:nvGrpSpPr>
        <p:grpSpPr>
          <a:xfrm>
            <a:off x="2761832" y="969538"/>
            <a:ext cx="2128581" cy="1021135"/>
            <a:chOff x="2761832" y="969538"/>
            <a:chExt cx="2128581" cy="1021135"/>
          </a:xfrm>
        </p:grpSpPr>
        <p:pic>
          <p:nvPicPr>
            <p:cNvPr id="81" name="Picture 4"/>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29889" y="969538"/>
              <a:ext cx="1360524" cy="999986"/>
            </a:xfrm>
            <a:prstGeom prst="rect">
              <a:avLst/>
            </a:prstGeom>
            <a:noFill/>
            <a:ln w="9525">
              <a:noFill/>
              <a:miter lim="800000"/>
              <a:headEnd/>
              <a:tailEnd/>
            </a:ln>
          </p:spPr>
        </p:pic>
        <p:pic>
          <p:nvPicPr>
            <p:cNvPr id="10" name="Picture 9"/>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761832" y="1595001"/>
              <a:ext cx="1379575" cy="395672"/>
            </a:xfrm>
            <a:prstGeom prst="rect">
              <a:avLst/>
            </a:prstGeom>
          </p:spPr>
        </p:pic>
        <p:pic>
          <p:nvPicPr>
            <p:cNvPr id="12" name="Picture 11"/>
            <p:cNvPicPr>
              <a:picLocks noChangeAspect="1"/>
            </p:cNvPicPr>
            <p:nvPr/>
          </p:nvPicPr>
          <p:blipFill>
            <a:blip r:embed="rId35">
              <a:extLst>
                <a:ext uri="{BEBA8EAE-BF5A-486C-A8C5-ECC9F3942E4B}">
                  <a14:imgProps xmlns:a14="http://schemas.microsoft.com/office/drawing/2010/main">
                    <a14:imgLayer r:embed="rId36">
                      <a14:imgEffect>
                        <a14:backgroundRemoval t="19750" b="80250" l="4737" r="68684">
                          <a14:foregroundMark x1="13421" y1="51500" x2="19737" y2="66250"/>
                        </a14:backgroundRemoval>
                      </a14:imgEffect>
                    </a14:imgLayer>
                  </a14:imgProps>
                </a:ext>
                <a:ext uri="{28A0092B-C50C-407E-A947-70E740481C1C}">
                  <a14:useLocalDpi xmlns:a14="http://schemas.microsoft.com/office/drawing/2010/main" val="0"/>
                </a:ext>
              </a:extLst>
            </a:blip>
            <a:stretch>
              <a:fillRect/>
            </a:stretch>
          </p:blipFill>
          <p:spPr>
            <a:xfrm>
              <a:off x="3664969" y="978855"/>
              <a:ext cx="718164" cy="755962"/>
            </a:xfrm>
            <a:prstGeom prst="rect">
              <a:avLst/>
            </a:prstGeom>
          </p:spPr>
        </p:pic>
      </p:grpSp>
      <p:sp>
        <p:nvSpPr>
          <p:cNvPr id="13" name="TextBox 12"/>
          <p:cNvSpPr txBox="1"/>
          <p:nvPr/>
        </p:nvSpPr>
        <p:spPr>
          <a:xfrm>
            <a:off x="1775701" y="1212262"/>
            <a:ext cx="1752600" cy="276999"/>
          </a:xfrm>
          <a:prstGeom prst="rect">
            <a:avLst/>
          </a:prstGeom>
          <a:noFill/>
        </p:spPr>
        <p:txBody>
          <a:bodyPr wrap="square" lIns="0" tIns="0" rIns="0" bIns="0" rtlCol="0">
            <a:spAutoFit/>
          </a:bodyPr>
          <a:lstStyle/>
          <a:p>
            <a:r>
              <a:rPr lang="en-US" dirty="0" smtClean="0">
                <a:solidFill>
                  <a:schemeClr val="accent1"/>
                </a:solidFill>
              </a:rPr>
              <a:t>Integration Pack</a:t>
            </a:r>
          </a:p>
        </p:txBody>
      </p:sp>
      <p:sp>
        <p:nvSpPr>
          <p:cNvPr id="86" name="TextBox 85"/>
          <p:cNvSpPr txBox="1"/>
          <p:nvPr/>
        </p:nvSpPr>
        <p:spPr>
          <a:xfrm>
            <a:off x="2129414" y="5921279"/>
            <a:ext cx="2116160" cy="553998"/>
          </a:xfrm>
          <a:prstGeom prst="rect">
            <a:avLst/>
          </a:prstGeom>
          <a:noFill/>
        </p:spPr>
        <p:txBody>
          <a:bodyPr wrap="square" lIns="0" tIns="0" rIns="0" bIns="0" rtlCol="0">
            <a:spAutoFit/>
          </a:bodyPr>
          <a:lstStyle/>
          <a:p>
            <a:pPr algn="r"/>
            <a:r>
              <a:rPr lang="en-US" dirty="0" smtClean="0">
                <a:solidFill>
                  <a:schemeClr val="accent1"/>
                </a:solidFill>
              </a:rPr>
              <a:t>Central Console  .</a:t>
            </a:r>
          </a:p>
          <a:p>
            <a:pPr algn="r"/>
            <a:r>
              <a:rPr lang="en-US" dirty="0" smtClean="0">
                <a:solidFill>
                  <a:schemeClr val="accent1"/>
                </a:solidFill>
              </a:rPr>
              <a:t>Mgmt Packs</a:t>
            </a:r>
          </a:p>
        </p:txBody>
      </p:sp>
      <p:sp>
        <p:nvSpPr>
          <p:cNvPr id="87" name="TextBox 86"/>
          <p:cNvSpPr txBox="1"/>
          <p:nvPr/>
        </p:nvSpPr>
        <p:spPr>
          <a:xfrm>
            <a:off x="8642460" y="1145339"/>
            <a:ext cx="1752600" cy="276999"/>
          </a:xfrm>
          <a:prstGeom prst="rect">
            <a:avLst/>
          </a:prstGeom>
          <a:noFill/>
        </p:spPr>
        <p:txBody>
          <a:bodyPr wrap="square" lIns="0" tIns="0" rIns="0" bIns="0" rtlCol="0">
            <a:spAutoFit/>
          </a:bodyPr>
          <a:lstStyle/>
          <a:p>
            <a:r>
              <a:rPr lang="en-US" dirty="0" smtClean="0">
                <a:solidFill>
                  <a:schemeClr val="accent1"/>
                </a:solidFill>
              </a:rPr>
              <a:t>Ticketing</a:t>
            </a:r>
          </a:p>
        </p:txBody>
      </p:sp>
      <p:sp>
        <p:nvSpPr>
          <p:cNvPr id="89" name="TextBox 88"/>
          <p:cNvSpPr txBox="1"/>
          <p:nvPr/>
        </p:nvSpPr>
        <p:spPr>
          <a:xfrm>
            <a:off x="9653368" y="3518762"/>
            <a:ext cx="1956335" cy="553998"/>
          </a:xfrm>
          <a:prstGeom prst="rect">
            <a:avLst/>
          </a:prstGeom>
          <a:noFill/>
        </p:spPr>
        <p:txBody>
          <a:bodyPr wrap="square" lIns="0" tIns="0" rIns="0" bIns="0" rtlCol="0">
            <a:spAutoFit/>
          </a:bodyPr>
          <a:lstStyle/>
          <a:p>
            <a:r>
              <a:rPr lang="en-US" dirty="0" smtClean="0">
                <a:solidFill>
                  <a:schemeClr val="accent1"/>
                </a:solidFill>
              </a:rPr>
              <a:t>Disaster Recovery site staging</a:t>
            </a:r>
          </a:p>
        </p:txBody>
      </p:sp>
      <p:sp>
        <p:nvSpPr>
          <p:cNvPr id="90" name="TextBox 89"/>
          <p:cNvSpPr txBox="1"/>
          <p:nvPr/>
        </p:nvSpPr>
        <p:spPr>
          <a:xfrm>
            <a:off x="8646308" y="5797477"/>
            <a:ext cx="1956335" cy="276999"/>
          </a:xfrm>
          <a:prstGeom prst="rect">
            <a:avLst/>
          </a:prstGeom>
          <a:noFill/>
        </p:spPr>
        <p:txBody>
          <a:bodyPr wrap="square" lIns="0" tIns="0" rIns="0" bIns="0" rtlCol="0">
            <a:spAutoFit/>
          </a:bodyPr>
          <a:lstStyle/>
          <a:p>
            <a:r>
              <a:rPr lang="en-US" dirty="0" smtClean="0">
                <a:solidFill>
                  <a:schemeClr val="accent1"/>
                </a:solidFill>
              </a:rPr>
              <a:t>Agent Deployment</a:t>
            </a:r>
          </a:p>
        </p:txBody>
      </p:sp>
    </p:spTree>
    <p:extLst>
      <p:ext uri="{BB962C8B-B14F-4D97-AF65-F5344CB8AC3E}">
        <p14:creationId xmlns:p14="http://schemas.microsoft.com/office/powerpoint/2010/main" val="78717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250"/>
                                        <p:tgtEl>
                                          <p:spTgt spid="83"/>
                                        </p:tgtEl>
                                      </p:cBhvr>
                                    </p:animEffect>
                                  </p:childTnLst>
                                </p:cTn>
                              </p:par>
                            </p:childTnLst>
                          </p:cTn>
                        </p:par>
                        <p:par>
                          <p:cTn id="8" fill="hold">
                            <p:stCondLst>
                              <p:cond delay="1250"/>
                            </p:stCondLst>
                            <p:childTnLst>
                              <p:par>
                                <p:cTn id="9" presetID="47" presetClass="entr" presetSubtype="0" fill="hold" nodeType="afterEffect">
                                  <p:stCondLst>
                                    <p:cond delay="0"/>
                                  </p:stCondLst>
                                  <p:childTnLst>
                                    <p:set>
                                      <p:cBhvr>
                                        <p:cTn id="10" dur="1" fill="hold">
                                          <p:stCondLst>
                                            <p:cond delay="0"/>
                                          </p:stCondLst>
                                        </p:cTn>
                                        <p:tgtEl>
                                          <p:spTgt spid="6158"/>
                                        </p:tgtEl>
                                        <p:attrNameLst>
                                          <p:attrName>style.visibility</p:attrName>
                                        </p:attrNameLst>
                                      </p:cBhvr>
                                      <p:to>
                                        <p:strVal val="visible"/>
                                      </p:to>
                                    </p:set>
                                    <p:animEffect transition="in" filter="fade">
                                      <p:cBhvr>
                                        <p:cTn id="11" dur="1000"/>
                                        <p:tgtEl>
                                          <p:spTgt spid="6158"/>
                                        </p:tgtEl>
                                      </p:cBhvr>
                                    </p:animEffect>
                                    <p:anim calcmode="lin" valueType="num">
                                      <p:cBhvr>
                                        <p:cTn id="12" dur="1000" fill="hold"/>
                                        <p:tgtEl>
                                          <p:spTgt spid="6158"/>
                                        </p:tgtEl>
                                        <p:attrNameLst>
                                          <p:attrName>ppt_x</p:attrName>
                                        </p:attrNameLst>
                                      </p:cBhvr>
                                      <p:tavLst>
                                        <p:tav tm="0">
                                          <p:val>
                                            <p:strVal val="#ppt_x"/>
                                          </p:val>
                                        </p:tav>
                                        <p:tav tm="100000">
                                          <p:val>
                                            <p:strVal val="#ppt_x"/>
                                          </p:val>
                                        </p:tav>
                                      </p:tavLst>
                                    </p:anim>
                                    <p:anim calcmode="lin" valueType="num">
                                      <p:cBhvr>
                                        <p:cTn id="13" dur="1000" fill="hold"/>
                                        <p:tgtEl>
                                          <p:spTgt spid="6158"/>
                                        </p:tgtEl>
                                        <p:attrNameLst>
                                          <p:attrName>ppt_y</p:attrName>
                                        </p:attrNameLst>
                                      </p:cBhvr>
                                      <p:tavLst>
                                        <p:tav tm="0">
                                          <p:val>
                                            <p:strVal val="#ppt_y-.1"/>
                                          </p:val>
                                        </p:tav>
                                        <p:tav tm="100000">
                                          <p:val>
                                            <p:strVal val="#ppt_y"/>
                                          </p:val>
                                        </p:tav>
                                      </p:tavLst>
                                    </p:anim>
                                  </p:childTnLst>
                                </p:cTn>
                              </p:par>
                            </p:childTnLst>
                          </p:cTn>
                        </p:par>
                        <p:par>
                          <p:cTn id="14" fill="hold">
                            <p:stCondLst>
                              <p:cond delay="2250"/>
                            </p:stCondLst>
                            <p:childTnLst>
                              <p:par>
                                <p:cTn id="15" presetID="47" presetClass="entr" presetSubtype="0" fill="hold" nodeType="afterEffect">
                                  <p:stCondLst>
                                    <p:cond delay="0"/>
                                  </p:stCondLst>
                                  <p:childTnLst>
                                    <p:set>
                                      <p:cBhvr>
                                        <p:cTn id="16" dur="1" fill="hold">
                                          <p:stCondLst>
                                            <p:cond delay="0"/>
                                          </p:stCondLst>
                                        </p:cTn>
                                        <p:tgtEl>
                                          <p:spTgt spid="6159"/>
                                        </p:tgtEl>
                                        <p:attrNameLst>
                                          <p:attrName>style.visibility</p:attrName>
                                        </p:attrNameLst>
                                      </p:cBhvr>
                                      <p:to>
                                        <p:strVal val="visible"/>
                                      </p:to>
                                    </p:set>
                                    <p:animEffect transition="in" filter="fade">
                                      <p:cBhvr>
                                        <p:cTn id="17" dur="750"/>
                                        <p:tgtEl>
                                          <p:spTgt spid="6159"/>
                                        </p:tgtEl>
                                      </p:cBhvr>
                                    </p:animEffect>
                                    <p:anim calcmode="lin" valueType="num">
                                      <p:cBhvr>
                                        <p:cTn id="18" dur="750" fill="hold"/>
                                        <p:tgtEl>
                                          <p:spTgt spid="6159"/>
                                        </p:tgtEl>
                                        <p:attrNameLst>
                                          <p:attrName>ppt_x</p:attrName>
                                        </p:attrNameLst>
                                      </p:cBhvr>
                                      <p:tavLst>
                                        <p:tav tm="0">
                                          <p:val>
                                            <p:strVal val="#ppt_x"/>
                                          </p:val>
                                        </p:tav>
                                        <p:tav tm="100000">
                                          <p:val>
                                            <p:strVal val="#ppt_x"/>
                                          </p:val>
                                        </p:tav>
                                      </p:tavLst>
                                    </p:anim>
                                    <p:anim calcmode="lin" valueType="num">
                                      <p:cBhvr>
                                        <p:cTn id="19" dur="750" fill="hold"/>
                                        <p:tgtEl>
                                          <p:spTgt spid="6159"/>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7" presetClass="entr" presetSubtype="0" fill="hold" nodeType="afterEffect">
                                  <p:stCondLst>
                                    <p:cond delay="0"/>
                                  </p:stCondLst>
                                  <p:childTnLst>
                                    <p:set>
                                      <p:cBhvr>
                                        <p:cTn id="22" dur="1" fill="hold">
                                          <p:stCondLst>
                                            <p:cond delay="0"/>
                                          </p:stCondLst>
                                        </p:cTn>
                                        <p:tgtEl>
                                          <p:spTgt spid="6160"/>
                                        </p:tgtEl>
                                        <p:attrNameLst>
                                          <p:attrName>style.visibility</p:attrName>
                                        </p:attrNameLst>
                                      </p:cBhvr>
                                      <p:to>
                                        <p:strVal val="visible"/>
                                      </p:to>
                                    </p:set>
                                    <p:animEffect transition="in" filter="fade">
                                      <p:cBhvr>
                                        <p:cTn id="23" dur="750"/>
                                        <p:tgtEl>
                                          <p:spTgt spid="6160"/>
                                        </p:tgtEl>
                                      </p:cBhvr>
                                    </p:animEffect>
                                    <p:anim calcmode="lin" valueType="num">
                                      <p:cBhvr>
                                        <p:cTn id="24" dur="750" fill="hold"/>
                                        <p:tgtEl>
                                          <p:spTgt spid="6160"/>
                                        </p:tgtEl>
                                        <p:attrNameLst>
                                          <p:attrName>ppt_x</p:attrName>
                                        </p:attrNameLst>
                                      </p:cBhvr>
                                      <p:tavLst>
                                        <p:tav tm="0">
                                          <p:val>
                                            <p:strVal val="#ppt_x"/>
                                          </p:val>
                                        </p:tav>
                                        <p:tav tm="100000">
                                          <p:val>
                                            <p:strVal val="#ppt_x"/>
                                          </p:val>
                                        </p:tav>
                                      </p:tavLst>
                                    </p:anim>
                                    <p:anim calcmode="lin" valueType="num">
                                      <p:cBhvr>
                                        <p:cTn id="25" dur="750" fill="hold"/>
                                        <p:tgtEl>
                                          <p:spTgt spid="6160"/>
                                        </p:tgtEl>
                                        <p:attrNameLst>
                                          <p:attrName>ppt_y</p:attrName>
                                        </p:attrNameLst>
                                      </p:cBhvr>
                                      <p:tavLst>
                                        <p:tav tm="0">
                                          <p:val>
                                            <p:strVal val="#ppt_y-.1"/>
                                          </p:val>
                                        </p:tav>
                                        <p:tav tm="100000">
                                          <p:val>
                                            <p:strVal val="#ppt_y"/>
                                          </p:val>
                                        </p:tav>
                                      </p:tavLst>
                                    </p:anim>
                                  </p:childTnLst>
                                </p:cTn>
                              </p:par>
                            </p:childTnLst>
                          </p:cTn>
                        </p:par>
                        <p:par>
                          <p:cTn id="26" fill="hold">
                            <p:stCondLst>
                              <p:cond delay="3750"/>
                            </p:stCondLst>
                            <p:childTnLst>
                              <p:par>
                                <p:cTn id="27" presetID="47" presetClass="entr" presetSubtype="0" fill="hold" nodeType="afterEffect">
                                  <p:stCondLst>
                                    <p:cond delay="0"/>
                                  </p:stCondLst>
                                  <p:childTnLst>
                                    <p:set>
                                      <p:cBhvr>
                                        <p:cTn id="28" dur="1" fill="hold">
                                          <p:stCondLst>
                                            <p:cond delay="0"/>
                                          </p:stCondLst>
                                        </p:cTn>
                                        <p:tgtEl>
                                          <p:spTgt spid="6161"/>
                                        </p:tgtEl>
                                        <p:attrNameLst>
                                          <p:attrName>style.visibility</p:attrName>
                                        </p:attrNameLst>
                                      </p:cBhvr>
                                      <p:to>
                                        <p:strVal val="visible"/>
                                      </p:to>
                                    </p:set>
                                    <p:animEffect transition="in" filter="fade">
                                      <p:cBhvr>
                                        <p:cTn id="29" dur="750"/>
                                        <p:tgtEl>
                                          <p:spTgt spid="6161"/>
                                        </p:tgtEl>
                                      </p:cBhvr>
                                    </p:animEffect>
                                    <p:anim calcmode="lin" valueType="num">
                                      <p:cBhvr>
                                        <p:cTn id="30" dur="750" fill="hold"/>
                                        <p:tgtEl>
                                          <p:spTgt spid="6161"/>
                                        </p:tgtEl>
                                        <p:attrNameLst>
                                          <p:attrName>ppt_x</p:attrName>
                                        </p:attrNameLst>
                                      </p:cBhvr>
                                      <p:tavLst>
                                        <p:tav tm="0">
                                          <p:val>
                                            <p:strVal val="#ppt_x"/>
                                          </p:val>
                                        </p:tav>
                                        <p:tav tm="100000">
                                          <p:val>
                                            <p:strVal val="#ppt_x"/>
                                          </p:val>
                                        </p:tav>
                                      </p:tavLst>
                                    </p:anim>
                                    <p:anim calcmode="lin" valueType="num">
                                      <p:cBhvr>
                                        <p:cTn id="31" dur="750" fill="hold"/>
                                        <p:tgtEl>
                                          <p:spTgt spid="6161"/>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7" presetClass="entr" presetSubtype="0" fill="hold" nodeType="afterEffect">
                                  <p:stCondLst>
                                    <p:cond delay="0"/>
                                  </p:stCondLst>
                                  <p:childTnLst>
                                    <p:set>
                                      <p:cBhvr>
                                        <p:cTn id="34" dur="1" fill="hold">
                                          <p:stCondLst>
                                            <p:cond delay="0"/>
                                          </p:stCondLst>
                                        </p:cTn>
                                        <p:tgtEl>
                                          <p:spTgt spid="6162"/>
                                        </p:tgtEl>
                                        <p:attrNameLst>
                                          <p:attrName>style.visibility</p:attrName>
                                        </p:attrNameLst>
                                      </p:cBhvr>
                                      <p:to>
                                        <p:strVal val="visible"/>
                                      </p:to>
                                    </p:set>
                                    <p:animEffect transition="in" filter="fade">
                                      <p:cBhvr>
                                        <p:cTn id="35" dur="750"/>
                                        <p:tgtEl>
                                          <p:spTgt spid="6162"/>
                                        </p:tgtEl>
                                      </p:cBhvr>
                                    </p:animEffect>
                                    <p:anim calcmode="lin" valueType="num">
                                      <p:cBhvr>
                                        <p:cTn id="36" dur="750" fill="hold"/>
                                        <p:tgtEl>
                                          <p:spTgt spid="6162"/>
                                        </p:tgtEl>
                                        <p:attrNameLst>
                                          <p:attrName>ppt_x</p:attrName>
                                        </p:attrNameLst>
                                      </p:cBhvr>
                                      <p:tavLst>
                                        <p:tav tm="0">
                                          <p:val>
                                            <p:strVal val="#ppt_x"/>
                                          </p:val>
                                        </p:tav>
                                        <p:tav tm="100000">
                                          <p:val>
                                            <p:strVal val="#ppt_x"/>
                                          </p:val>
                                        </p:tav>
                                      </p:tavLst>
                                    </p:anim>
                                    <p:anim calcmode="lin" valueType="num">
                                      <p:cBhvr>
                                        <p:cTn id="37" dur="750" fill="hold"/>
                                        <p:tgtEl>
                                          <p:spTgt spid="6162"/>
                                        </p:tgtEl>
                                        <p:attrNameLst>
                                          <p:attrName>ppt_y</p:attrName>
                                        </p:attrNameLst>
                                      </p:cBhvr>
                                      <p:tavLst>
                                        <p:tav tm="0">
                                          <p:val>
                                            <p:strVal val="#ppt_y-.1"/>
                                          </p:val>
                                        </p:tav>
                                        <p:tav tm="100000">
                                          <p:val>
                                            <p:strVal val="#ppt_y"/>
                                          </p:val>
                                        </p:tav>
                                      </p:tavLst>
                                    </p:anim>
                                  </p:childTnLst>
                                </p:cTn>
                              </p:par>
                            </p:childTnLst>
                          </p:cTn>
                        </p:par>
                        <p:par>
                          <p:cTn id="38" fill="hold">
                            <p:stCondLst>
                              <p:cond delay="5250"/>
                            </p:stCondLst>
                            <p:childTnLst>
                              <p:par>
                                <p:cTn id="39" presetID="47"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par>
                          <p:cTn id="49" fill="hold">
                            <p:stCondLst>
                              <p:cond delay="500"/>
                            </p:stCondLst>
                            <p:childTnLst>
                              <p:par>
                                <p:cTn id="50" presetID="2" presetClass="entr" presetSubtype="8"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0-#ppt_w/2"/>
                                          </p:val>
                                        </p:tav>
                                        <p:tav tm="100000">
                                          <p:val>
                                            <p:strVal val="#ppt_x"/>
                                          </p:val>
                                        </p:tav>
                                      </p:tavLst>
                                    </p:anim>
                                    <p:anim calcmode="lin" valueType="num">
                                      <p:cBhvr additive="base">
                                        <p:cTn id="53" dur="500" fill="hold"/>
                                        <p:tgtEl>
                                          <p:spTgt spid="13"/>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86"/>
                                        </p:tgtEl>
                                        <p:attrNameLst>
                                          <p:attrName>style.visibility</p:attrName>
                                        </p:attrNameLst>
                                      </p:cBhvr>
                                      <p:to>
                                        <p:strVal val="visible"/>
                                      </p:to>
                                    </p:set>
                                    <p:anim calcmode="lin" valueType="num">
                                      <p:cBhvr additive="base">
                                        <p:cTn id="56" dur="500" fill="hold"/>
                                        <p:tgtEl>
                                          <p:spTgt spid="86"/>
                                        </p:tgtEl>
                                        <p:attrNameLst>
                                          <p:attrName>ppt_x</p:attrName>
                                        </p:attrNameLst>
                                      </p:cBhvr>
                                      <p:tavLst>
                                        <p:tav tm="0">
                                          <p:val>
                                            <p:strVal val="0-#ppt_w/2"/>
                                          </p:val>
                                        </p:tav>
                                        <p:tav tm="100000">
                                          <p:val>
                                            <p:strVal val="#ppt_x"/>
                                          </p:val>
                                        </p:tav>
                                      </p:tavLst>
                                    </p:anim>
                                    <p:anim calcmode="lin" valueType="num">
                                      <p:cBhvr additive="base">
                                        <p:cTn id="57" dur="500" fill="hold"/>
                                        <p:tgtEl>
                                          <p:spTgt spid="86"/>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87"/>
                                        </p:tgtEl>
                                        <p:attrNameLst>
                                          <p:attrName>style.visibility</p:attrName>
                                        </p:attrNameLst>
                                      </p:cBhvr>
                                      <p:to>
                                        <p:strVal val="visible"/>
                                      </p:to>
                                    </p:set>
                                    <p:anim calcmode="lin" valueType="num">
                                      <p:cBhvr additive="base">
                                        <p:cTn id="60" dur="500" fill="hold"/>
                                        <p:tgtEl>
                                          <p:spTgt spid="87"/>
                                        </p:tgtEl>
                                        <p:attrNameLst>
                                          <p:attrName>ppt_x</p:attrName>
                                        </p:attrNameLst>
                                      </p:cBhvr>
                                      <p:tavLst>
                                        <p:tav tm="0">
                                          <p:val>
                                            <p:strVal val="1+#ppt_w/2"/>
                                          </p:val>
                                        </p:tav>
                                        <p:tav tm="100000">
                                          <p:val>
                                            <p:strVal val="#ppt_x"/>
                                          </p:val>
                                        </p:tav>
                                      </p:tavLst>
                                    </p:anim>
                                    <p:anim calcmode="lin" valueType="num">
                                      <p:cBhvr additive="base">
                                        <p:cTn id="61" dur="500" fill="hold"/>
                                        <p:tgtEl>
                                          <p:spTgt spid="87"/>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89"/>
                                        </p:tgtEl>
                                        <p:attrNameLst>
                                          <p:attrName>style.visibility</p:attrName>
                                        </p:attrNameLst>
                                      </p:cBhvr>
                                      <p:to>
                                        <p:strVal val="visible"/>
                                      </p:to>
                                    </p:set>
                                    <p:anim calcmode="lin" valueType="num">
                                      <p:cBhvr additive="base">
                                        <p:cTn id="64" dur="500" fill="hold"/>
                                        <p:tgtEl>
                                          <p:spTgt spid="89"/>
                                        </p:tgtEl>
                                        <p:attrNameLst>
                                          <p:attrName>ppt_x</p:attrName>
                                        </p:attrNameLst>
                                      </p:cBhvr>
                                      <p:tavLst>
                                        <p:tav tm="0">
                                          <p:val>
                                            <p:strVal val="1+#ppt_w/2"/>
                                          </p:val>
                                        </p:tav>
                                        <p:tav tm="100000">
                                          <p:val>
                                            <p:strVal val="#ppt_x"/>
                                          </p:val>
                                        </p:tav>
                                      </p:tavLst>
                                    </p:anim>
                                    <p:anim calcmode="lin" valueType="num">
                                      <p:cBhvr additive="base">
                                        <p:cTn id="65" dur="500" fill="hold"/>
                                        <p:tgtEl>
                                          <p:spTgt spid="89"/>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90"/>
                                        </p:tgtEl>
                                        <p:attrNameLst>
                                          <p:attrName>style.visibility</p:attrName>
                                        </p:attrNameLst>
                                      </p:cBhvr>
                                      <p:to>
                                        <p:strVal val="visible"/>
                                      </p:to>
                                    </p:set>
                                    <p:anim calcmode="lin" valueType="num">
                                      <p:cBhvr additive="base">
                                        <p:cTn id="68" dur="500" fill="hold"/>
                                        <p:tgtEl>
                                          <p:spTgt spid="90"/>
                                        </p:tgtEl>
                                        <p:attrNameLst>
                                          <p:attrName>ppt_x</p:attrName>
                                        </p:attrNameLst>
                                      </p:cBhvr>
                                      <p:tavLst>
                                        <p:tav tm="0">
                                          <p:val>
                                            <p:strVal val="1+#ppt_w/2"/>
                                          </p:val>
                                        </p:tav>
                                        <p:tav tm="100000">
                                          <p:val>
                                            <p:strVal val="#ppt_x"/>
                                          </p:val>
                                        </p:tav>
                                      </p:tavLst>
                                    </p:anim>
                                    <p:anim calcmode="lin" valueType="num">
                                      <p:cBhvr additive="base">
                                        <p:cTn id="69" dur="500" fill="hold"/>
                                        <p:tgtEl>
                                          <p:spTgt spid="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15" grpId="0" animBg="1"/>
      <p:bldP spid="13" grpId="0"/>
      <p:bldP spid="86" grpId="0"/>
      <p:bldP spid="87" grpId="0"/>
      <p:bldP spid="89" grpId="0"/>
      <p:bldP spid="9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DPM at TechEd 2011</a:t>
            </a:r>
            <a:endParaRPr lang="en-US" dirty="0"/>
          </a:p>
        </p:txBody>
      </p:sp>
      <p:sp>
        <p:nvSpPr>
          <p:cNvPr id="5" name="Text Placeholder 4"/>
          <p:cNvSpPr>
            <a:spLocks noGrp="1"/>
          </p:cNvSpPr>
          <p:nvPr>
            <p:ph type="body" sz="quarter" idx="10"/>
          </p:nvPr>
        </p:nvSpPr>
        <p:spPr>
          <a:xfrm>
            <a:off x="519112" y="1447799"/>
            <a:ext cx="11149013" cy="4936736"/>
          </a:xfrm>
        </p:spPr>
        <p:txBody>
          <a:bodyPr/>
          <a:lstStyle/>
          <a:p>
            <a:r>
              <a:rPr lang="en-US" sz="2400" dirty="0" smtClean="0"/>
              <a:t>SIM213	Monday 3PM		Protecting the Datacenter with DPM 2010 !</a:t>
            </a:r>
          </a:p>
          <a:p>
            <a:pPr marL="0" indent="0">
              <a:buNone/>
            </a:pPr>
            <a:endParaRPr lang="en-US" sz="2400" dirty="0" smtClean="0"/>
          </a:p>
          <a:p>
            <a:r>
              <a:rPr lang="en-US" sz="2400" dirty="0" smtClean="0"/>
              <a:t>SIM341	Tuesday 10:15a	First Look at DPM 2012</a:t>
            </a:r>
            <a:endParaRPr lang="en-US" sz="2000" dirty="0" smtClean="0"/>
          </a:p>
          <a:p>
            <a:pPr marL="0" indent="0">
              <a:buNone/>
            </a:pPr>
            <a:endParaRPr lang="en-US" sz="2400" dirty="0" smtClean="0"/>
          </a:p>
          <a:p>
            <a:r>
              <a:rPr lang="en-US" sz="2400" dirty="0" smtClean="0"/>
              <a:t>SIM339	Tuesday 1:30p	Protecting Client Data with DPM 2010</a:t>
            </a:r>
          </a:p>
          <a:p>
            <a:endParaRPr lang="en-US" sz="2400" dirty="0"/>
          </a:p>
          <a:p>
            <a:r>
              <a:rPr lang="en-US" sz="2400" dirty="0" smtClean="0"/>
              <a:t>Come see us in the DPM booth in the Expo TLC area </a:t>
            </a:r>
          </a:p>
          <a:p>
            <a:endParaRPr lang="en-US" sz="2400" dirty="0"/>
          </a:p>
          <a:p>
            <a:r>
              <a:rPr lang="en-US" sz="2400" dirty="0" smtClean="0"/>
              <a:t>Try out the Hands-on Labs</a:t>
            </a:r>
          </a:p>
          <a:p>
            <a:pPr lvl="1"/>
            <a:r>
              <a:rPr lang="en-US" sz="2000" dirty="0"/>
              <a:t>How to protect Exchange with DPM 2010</a:t>
            </a:r>
          </a:p>
          <a:p>
            <a:pPr lvl="1"/>
            <a:r>
              <a:rPr lang="en-US" sz="2000" dirty="0"/>
              <a:t>How to protect </a:t>
            </a:r>
            <a:r>
              <a:rPr lang="en-US" sz="2000" dirty="0" smtClean="0"/>
              <a:t>SQL Server with </a:t>
            </a:r>
            <a:r>
              <a:rPr lang="en-US" sz="2000" dirty="0"/>
              <a:t>DPM 2010</a:t>
            </a:r>
          </a:p>
          <a:p>
            <a:pPr lvl="1"/>
            <a:r>
              <a:rPr lang="en-US" sz="2000" dirty="0"/>
              <a:t>How to protect </a:t>
            </a:r>
            <a:r>
              <a:rPr lang="en-US" sz="2000" dirty="0" smtClean="0"/>
              <a:t>SharePoint with </a:t>
            </a:r>
            <a:r>
              <a:rPr lang="en-US" sz="2000" dirty="0"/>
              <a:t>DPM 2010</a:t>
            </a:r>
          </a:p>
          <a:p>
            <a:pPr lvl="1"/>
            <a:r>
              <a:rPr lang="en-US" sz="2000" dirty="0" smtClean="0"/>
              <a:t>Technical Introduction to DPM 2012</a:t>
            </a:r>
            <a:endParaRPr lang="en-US" sz="2400" dirty="0"/>
          </a:p>
        </p:txBody>
      </p:sp>
    </p:spTree>
    <p:extLst>
      <p:ext uri="{BB962C8B-B14F-4D97-AF65-F5344CB8AC3E}">
        <p14:creationId xmlns:p14="http://schemas.microsoft.com/office/powerpoint/2010/main" val="239583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DPM Resources</a:t>
            </a:r>
            <a:endParaRPr lang="en-US" dirty="0"/>
          </a:p>
        </p:txBody>
      </p:sp>
      <p:sp>
        <p:nvSpPr>
          <p:cNvPr id="3" name="Text Placeholder 2"/>
          <p:cNvSpPr>
            <a:spLocks noGrp="1"/>
          </p:cNvSpPr>
          <p:nvPr>
            <p:ph type="body" sz="quarter" idx="10"/>
          </p:nvPr>
        </p:nvSpPr>
        <p:spPr>
          <a:xfrm>
            <a:off x="519113" y="1447801"/>
            <a:ext cx="11593512" cy="5163016"/>
          </a:xfrm>
        </p:spPr>
        <p:txBody>
          <a:bodyPr/>
          <a:lstStyle/>
          <a:p>
            <a:pPr marL="0" indent="0">
              <a:lnSpc>
                <a:spcPct val="150000"/>
              </a:lnSpc>
              <a:buNone/>
            </a:pPr>
            <a:r>
              <a:rPr lang="en-US" sz="2400" dirty="0" smtClean="0"/>
              <a:t>Website		</a:t>
            </a:r>
            <a:r>
              <a:rPr lang="en-US" sz="2400" b="1" dirty="0" smtClean="0"/>
              <a:t>www.microsoft.com/DPM</a:t>
            </a:r>
          </a:p>
          <a:p>
            <a:pPr marL="0" indent="0">
              <a:lnSpc>
                <a:spcPct val="150000"/>
              </a:lnSpc>
              <a:buNone/>
            </a:pPr>
            <a:r>
              <a:rPr lang="en-US" sz="2400" dirty="0" err="1" smtClean="0"/>
              <a:t>TechCenter</a:t>
            </a:r>
            <a:r>
              <a:rPr lang="en-US" sz="2400" dirty="0" smtClean="0"/>
              <a:t>		</a:t>
            </a:r>
            <a:r>
              <a:rPr lang="en-US" sz="2400" b="1" dirty="0" smtClean="0"/>
              <a:t>technet.microsoft.com/DPM</a:t>
            </a:r>
          </a:p>
          <a:p>
            <a:pPr marL="0" indent="0">
              <a:lnSpc>
                <a:spcPct val="150000"/>
              </a:lnSpc>
              <a:buNone/>
            </a:pPr>
            <a:r>
              <a:rPr lang="en-US" sz="2400" dirty="0" smtClean="0"/>
              <a:t>Forums</a:t>
            </a:r>
            <a:r>
              <a:rPr lang="en-US" sz="2400" dirty="0"/>
              <a:t>		</a:t>
            </a:r>
            <a:r>
              <a:rPr lang="en-US" sz="2400" b="1" dirty="0" smtClean="0"/>
              <a:t>social.technet.microsoft.com/Forums/en-US/category/DPM</a:t>
            </a:r>
          </a:p>
          <a:p>
            <a:pPr marL="0" indent="0">
              <a:lnSpc>
                <a:spcPct val="150000"/>
              </a:lnSpc>
              <a:buNone/>
            </a:pPr>
            <a:r>
              <a:rPr lang="en-US" sz="2400" dirty="0" smtClean="0"/>
              <a:t>Team </a:t>
            </a:r>
            <a:r>
              <a:rPr lang="en-US" sz="2400" dirty="0"/>
              <a:t>Blog		</a:t>
            </a:r>
            <a:r>
              <a:rPr lang="en-US" sz="2400" b="1" dirty="0"/>
              <a:t>blogs.technet.com/DPM</a:t>
            </a:r>
          </a:p>
          <a:p>
            <a:pPr marL="0" indent="0">
              <a:buNone/>
            </a:pPr>
            <a:endParaRPr lang="en-US" sz="2400" dirty="0" smtClean="0"/>
          </a:p>
          <a:p>
            <a:pPr marL="0" indent="0">
              <a:buNone/>
            </a:pPr>
            <a:r>
              <a:rPr lang="en-US" sz="2400" dirty="0" smtClean="0"/>
              <a:t>Prabu Ambravaneswaran</a:t>
            </a:r>
            <a:r>
              <a:rPr lang="en-US" sz="2400" dirty="0"/>
              <a:t>	</a:t>
            </a:r>
            <a:r>
              <a:rPr lang="en-US" sz="2400" b="1" dirty="0" smtClean="0"/>
              <a:t>PRAMBRAV@microsoft.com</a:t>
            </a:r>
          </a:p>
          <a:p>
            <a:pPr marL="0" indent="0">
              <a:buNone/>
            </a:pPr>
            <a:endParaRPr lang="en-US" sz="2400" dirty="0"/>
          </a:p>
          <a:p>
            <a:pPr marL="0" indent="0">
              <a:buNone/>
            </a:pPr>
            <a:r>
              <a:rPr lang="en-US" sz="2400" dirty="0"/>
              <a:t>Jason </a:t>
            </a:r>
            <a:r>
              <a:rPr lang="en-US" sz="2400" dirty="0" smtClean="0"/>
              <a:t>Buffington</a:t>
            </a:r>
            <a:r>
              <a:rPr lang="en-US" sz="2400" dirty="0"/>
              <a:t>	</a:t>
            </a:r>
            <a:r>
              <a:rPr lang="en-US" sz="2400" b="1" dirty="0" smtClean="0"/>
              <a:t>JBUFF@microsoft.com</a:t>
            </a:r>
            <a:endParaRPr lang="en-US" sz="2400" b="1" dirty="0"/>
          </a:p>
          <a:p>
            <a:pPr marL="0" indent="0">
              <a:buNone/>
            </a:pPr>
            <a:r>
              <a:rPr lang="en-US" sz="2000" dirty="0" smtClean="0"/>
              <a:t>Jason’s blog		jasonbuffington.com</a:t>
            </a:r>
          </a:p>
          <a:p>
            <a:pPr marL="0" indent="0">
              <a:buNone/>
            </a:pPr>
            <a:r>
              <a:rPr lang="en-US" sz="2000" dirty="0" smtClean="0"/>
              <a:t>Jason’s tweets		twitter.com/</a:t>
            </a:r>
            <a:r>
              <a:rPr lang="en-US" sz="2000" dirty="0" err="1" smtClean="0"/>
              <a:t>JBuff</a:t>
            </a:r>
            <a:endParaRPr lang="en-US" sz="2000" dirty="0" smtClean="0"/>
          </a:p>
          <a:p>
            <a:pPr marL="0" indent="0">
              <a:buNone/>
            </a:pPr>
            <a:r>
              <a:rPr lang="en-US" sz="2000" dirty="0" smtClean="0"/>
              <a:t>Jason’s book 		DataProtectionBible.com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1612" y="4648200"/>
            <a:ext cx="1567447" cy="1962616"/>
          </a:xfrm>
          <a:prstGeom prst="rect">
            <a:avLst/>
          </a:prstGeom>
          <a:ln>
            <a:solidFill>
              <a:schemeClr val="tx2"/>
            </a:solidFill>
          </a:ln>
        </p:spPr>
      </p:pic>
    </p:spTree>
    <p:extLst>
      <p:ext uri="{BB962C8B-B14F-4D97-AF65-F5344CB8AC3E}">
        <p14:creationId xmlns:p14="http://schemas.microsoft.com/office/powerpoint/2010/main" val="43453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Track Resources</a:t>
            </a:r>
            <a:endParaRPr lang="en-US" dirty="0"/>
          </a:p>
        </p:txBody>
      </p:sp>
      <p:sp>
        <p:nvSpPr>
          <p:cNvPr id="13" name="Rectangle 12"/>
          <p:cNvSpPr/>
          <p:nvPr/>
        </p:nvSpPr>
        <p:spPr bwMode="auto">
          <a:xfrm>
            <a:off x="507868" y="1447800"/>
            <a:ext cx="11160257" cy="963341"/>
          </a:xfrm>
          <a:prstGeom prst="rect">
            <a:avLst/>
          </a:prstGeom>
          <a:noFill/>
          <a:ln w="38100">
            <a:no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0" tIns="0" rIns="0" bIns="0" numCol="1" rtlCol="0" anchor="t" anchorCtr="0" compatLnSpc="1">
            <a:prstTxWarp prst="textNoShape">
              <a:avLst/>
            </a:prstTxWarp>
            <a:spAutoFit/>
          </a:bodyPr>
          <a:lstStyle/>
          <a:p>
            <a:pPr>
              <a:lnSpc>
                <a:spcPct val="90000"/>
              </a:lnSpc>
              <a:spcAft>
                <a:spcPts val="600"/>
              </a:spcAft>
              <a:buSzPct val="100000"/>
            </a:pPr>
            <a:r>
              <a:rPr lang="en-US" sz="2000" spc="-30" dirty="0">
                <a:gradFill>
                  <a:gsLst>
                    <a:gs pos="0">
                      <a:srgbClr val="FFFFFF"/>
                    </a:gs>
                    <a:gs pos="86000">
                      <a:srgbClr val="FFFFFF"/>
                    </a:gs>
                  </a:gsLst>
                  <a:lin ang="0" scaled="0"/>
                </a:gradFill>
              </a:rPr>
              <a:t>Don’t forget to visit the </a:t>
            </a:r>
            <a:r>
              <a:rPr lang="en-US" sz="2000" spc="-30" dirty="0" smtClean="0">
                <a:gradFill>
                  <a:gsLst>
                    <a:gs pos="0">
                      <a:srgbClr val="FFFFFF"/>
                    </a:gs>
                    <a:gs pos="86000">
                      <a:srgbClr val="FFFFFF"/>
                    </a:gs>
                  </a:gsLst>
                  <a:lin ang="0" scaled="0"/>
                </a:gradFill>
              </a:rPr>
              <a:t>Cloud Power area within the TLC (</a:t>
            </a:r>
            <a:r>
              <a:rPr lang="en-US" sz="2000" spc="-30" dirty="0" smtClean="0">
                <a:solidFill>
                  <a:srgbClr val="005A84">
                    <a:lumMod val="60000"/>
                    <a:lumOff val="40000"/>
                  </a:srgbClr>
                </a:solidFill>
              </a:rPr>
              <a:t>Blue </a:t>
            </a:r>
            <a:r>
              <a:rPr lang="en-US" sz="2000" spc="-30" dirty="0">
                <a:solidFill>
                  <a:srgbClr val="005A84">
                    <a:lumMod val="60000"/>
                    <a:lumOff val="40000"/>
                  </a:srgbClr>
                </a:solidFill>
              </a:rPr>
              <a:t>Section</a:t>
            </a:r>
            <a:r>
              <a:rPr lang="en-US" sz="2000" spc="-30" dirty="0">
                <a:gradFill>
                  <a:gsLst>
                    <a:gs pos="0">
                      <a:srgbClr val="FFFFFF"/>
                    </a:gs>
                    <a:gs pos="86000">
                      <a:srgbClr val="FFFFFF"/>
                    </a:gs>
                  </a:gsLst>
                  <a:lin ang="0" scaled="0"/>
                </a:gradFill>
              </a:rPr>
              <a:t>) </a:t>
            </a:r>
            <a:r>
              <a:rPr lang="en-US" sz="2000" spc="-30" dirty="0" smtClean="0">
                <a:gradFill>
                  <a:gsLst>
                    <a:gs pos="0">
                      <a:srgbClr val="FFFFFF"/>
                    </a:gs>
                    <a:gs pos="86000">
                      <a:srgbClr val="FFFFFF"/>
                    </a:gs>
                  </a:gsLst>
                  <a:lin ang="0" scaled="0"/>
                </a:gradFill>
              </a:rPr>
              <a:t>to see product </a:t>
            </a:r>
            <a:r>
              <a:rPr lang="en-US" sz="2000" spc="-30" dirty="0">
                <a:gradFill>
                  <a:gsLst>
                    <a:gs pos="0">
                      <a:srgbClr val="FFFFFF"/>
                    </a:gs>
                    <a:gs pos="86000">
                      <a:srgbClr val="FFFFFF"/>
                    </a:gs>
                  </a:gsLst>
                  <a:lin ang="0" scaled="0"/>
                </a:gradFill>
              </a:rPr>
              <a:t>demos and speak with experts about the </a:t>
            </a:r>
            <a:r>
              <a:rPr lang="en-US" sz="2000" spc="-30" dirty="0" smtClean="0">
                <a:gradFill>
                  <a:gsLst>
                    <a:gs pos="0">
                      <a:srgbClr val="FFFFFF"/>
                    </a:gs>
                    <a:gs pos="86000">
                      <a:srgbClr val="FFFFFF"/>
                    </a:gs>
                  </a:gsLst>
                  <a:lin ang="0" scaled="0"/>
                </a:gradFill>
              </a:rPr>
              <a:t>Server &amp; Cloud Platform solutions that help drive your business forward.</a:t>
            </a:r>
            <a:endParaRPr lang="en-US" sz="2000" spc="-30" dirty="0">
              <a:gradFill>
                <a:gsLst>
                  <a:gs pos="0">
                    <a:srgbClr val="FFFFFF"/>
                  </a:gs>
                  <a:gs pos="86000">
                    <a:srgbClr val="FFFFFF"/>
                  </a:gs>
                </a:gsLst>
                <a:lin ang="0" scaled="0"/>
              </a:gradFill>
            </a:endParaRPr>
          </a:p>
          <a:p>
            <a:pPr>
              <a:lnSpc>
                <a:spcPct val="90000"/>
              </a:lnSpc>
              <a:buSzPct val="100000"/>
            </a:pPr>
            <a:r>
              <a:rPr lang="en-US" sz="2000" spc="-30" dirty="0" smtClean="0">
                <a:gradFill>
                  <a:gsLst>
                    <a:gs pos="0">
                      <a:srgbClr val="FFFFFF"/>
                    </a:gs>
                    <a:gs pos="86000">
                      <a:srgbClr val="FFFFFF"/>
                    </a:gs>
                  </a:gsLst>
                  <a:lin ang="0" scaled="0"/>
                </a:gradFill>
              </a:rPr>
              <a:t>You </a:t>
            </a:r>
            <a:r>
              <a:rPr lang="en-US" sz="2000" spc="-30" dirty="0">
                <a:gradFill>
                  <a:gsLst>
                    <a:gs pos="0">
                      <a:srgbClr val="FFFFFF"/>
                    </a:gs>
                    <a:gs pos="86000">
                      <a:srgbClr val="FFFFFF"/>
                    </a:gs>
                  </a:gsLst>
                  <a:lin ang="0" scaled="0"/>
                </a:gradFill>
              </a:rPr>
              <a:t>can also find the latest information about </a:t>
            </a:r>
            <a:r>
              <a:rPr lang="en-US" sz="2000" spc="-30" dirty="0" smtClean="0">
                <a:gradFill>
                  <a:gsLst>
                    <a:gs pos="0">
                      <a:srgbClr val="FFFFFF"/>
                    </a:gs>
                    <a:gs pos="86000">
                      <a:srgbClr val="FFFFFF"/>
                    </a:gs>
                  </a:gsLst>
                  <a:lin ang="0" scaled="0"/>
                </a:gradFill>
              </a:rPr>
              <a:t>our products </a:t>
            </a:r>
            <a:r>
              <a:rPr lang="en-US" sz="2000" spc="-30" dirty="0">
                <a:gradFill>
                  <a:gsLst>
                    <a:gs pos="0">
                      <a:srgbClr val="FFFFFF"/>
                    </a:gs>
                    <a:gs pos="86000">
                      <a:srgbClr val="FFFFFF"/>
                    </a:gs>
                  </a:gsLst>
                  <a:lin ang="0" scaled="0"/>
                </a:gradFill>
              </a:rPr>
              <a:t>at the following links:</a:t>
            </a:r>
            <a:r>
              <a:rPr lang="en-US" sz="2400" spc="-30" dirty="0">
                <a:gradFill>
                  <a:gsLst>
                    <a:gs pos="0">
                      <a:srgbClr val="FFFFFF"/>
                    </a:gs>
                    <a:gs pos="86000">
                      <a:srgbClr val="FFFFFF"/>
                    </a:gs>
                  </a:gsLst>
                  <a:lin ang="0" scaled="0"/>
                </a:gradFill>
              </a:rPr>
              <a:t> </a:t>
            </a:r>
          </a:p>
        </p:txBody>
      </p:sp>
      <p:sp>
        <p:nvSpPr>
          <p:cNvPr id="14" name="Rectangle 13"/>
          <p:cNvSpPr/>
          <p:nvPr/>
        </p:nvSpPr>
        <p:spPr bwMode="auto">
          <a:xfrm>
            <a:off x="504676" y="4639503"/>
            <a:ext cx="11163449"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Windows Azure - </a:t>
            </a:r>
            <a:r>
              <a:rPr lang="en-US" sz="2000" u="sng" dirty="0">
                <a:solidFill>
                  <a:srgbClr val="FFFFFF"/>
                </a:solidFill>
                <a:hlinkClick r:id="rId4"/>
              </a:rPr>
              <a:t>http://www.microsoft.com/windowsazure/</a:t>
            </a:r>
            <a:endParaRPr lang="en-US" sz="2000" dirty="0">
              <a:gradFill>
                <a:gsLst>
                  <a:gs pos="0">
                    <a:srgbClr val="FFFFFF"/>
                  </a:gs>
                  <a:gs pos="100000">
                    <a:srgbClr val="FFFFFF"/>
                  </a:gs>
                </a:gsLst>
                <a:lin ang="5400000" scaled="0"/>
              </a:gradFill>
            </a:endParaRPr>
          </a:p>
        </p:txBody>
      </p:sp>
      <p:sp>
        <p:nvSpPr>
          <p:cNvPr id="15" name="Rectangle 14"/>
          <p:cNvSpPr/>
          <p:nvPr/>
        </p:nvSpPr>
        <p:spPr bwMode="auto">
          <a:xfrm>
            <a:off x="501933" y="5316128"/>
            <a:ext cx="11173090"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Microsoft System Center - </a:t>
            </a:r>
            <a:r>
              <a:rPr lang="en-US" sz="2000" u="sng" dirty="0">
                <a:solidFill>
                  <a:srgbClr val="FFFFFF"/>
                </a:solidFill>
                <a:hlinkClick r:id="rId5"/>
              </a:rPr>
              <a:t>http://www.microsoft.com/systemcenter/</a:t>
            </a:r>
            <a:endParaRPr lang="en-US" sz="2000" dirty="0">
              <a:gradFill>
                <a:gsLst>
                  <a:gs pos="0">
                    <a:srgbClr val="FFFFFF"/>
                  </a:gs>
                  <a:gs pos="100000">
                    <a:srgbClr val="FFFFFF"/>
                  </a:gs>
                </a:gsLst>
                <a:lin ang="5400000" scaled="0"/>
              </a:gradFill>
            </a:endParaRPr>
          </a:p>
        </p:txBody>
      </p:sp>
      <p:sp>
        <p:nvSpPr>
          <p:cNvPr id="17" name="Rectangle 16"/>
          <p:cNvSpPr/>
          <p:nvPr/>
        </p:nvSpPr>
        <p:spPr bwMode="auto">
          <a:xfrm>
            <a:off x="508964" y="5992755"/>
            <a:ext cx="11173090"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Microsoft Forefront - </a:t>
            </a:r>
            <a:r>
              <a:rPr lang="en-US" sz="2000" u="sng" dirty="0">
                <a:solidFill>
                  <a:srgbClr val="FFFFFF"/>
                </a:solidFill>
                <a:hlinkClick r:id="rId6"/>
              </a:rPr>
              <a:t>http://www.microsoft.com/forefront/</a:t>
            </a:r>
            <a:endParaRPr lang="en-US" sz="2000" dirty="0">
              <a:gradFill>
                <a:gsLst>
                  <a:gs pos="0">
                    <a:srgbClr val="FFFFFF"/>
                  </a:gs>
                  <a:gs pos="100000">
                    <a:srgbClr val="FFFFFF"/>
                  </a:gs>
                </a:gsLst>
                <a:lin ang="5400000" scaled="0"/>
              </a:gradFill>
            </a:endParaRPr>
          </a:p>
        </p:txBody>
      </p:sp>
      <p:sp>
        <p:nvSpPr>
          <p:cNvPr id="9" name="Rectangle 8"/>
          <p:cNvSpPr/>
          <p:nvPr/>
        </p:nvSpPr>
        <p:spPr bwMode="auto">
          <a:xfrm>
            <a:off x="507868" y="3962878"/>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Windows Server - </a:t>
            </a:r>
            <a:r>
              <a:rPr lang="en-US" sz="2000" u="sng" dirty="0">
                <a:solidFill>
                  <a:srgbClr val="FFFFFF"/>
                </a:solidFill>
                <a:hlinkClick r:id="rId7"/>
              </a:rPr>
              <a:t>http://www.microsoft.com/windowsserver/</a:t>
            </a:r>
            <a:r>
              <a:rPr lang="en-US" sz="2000" dirty="0">
                <a:solidFill>
                  <a:srgbClr val="FFFFFF"/>
                </a:solidFill>
              </a:rPr>
              <a:t> </a:t>
            </a:r>
            <a:endParaRPr lang="en-US" sz="2000" dirty="0">
              <a:gradFill>
                <a:gsLst>
                  <a:gs pos="0">
                    <a:srgbClr val="FFFFFF"/>
                  </a:gs>
                  <a:gs pos="100000">
                    <a:srgbClr val="FFFFFF"/>
                  </a:gs>
                </a:gsLst>
                <a:lin ang="5400000" scaled="0"/>
              </a:gradFill>
            </a:endParaRPr>
          </a:p>
        </p:txBody>
      </p:sp>
      <p:sp>
        <p:nvSpPr>
          <p:cNvPr id="10" name="Rectangle 9"/>
          <p:cNvSpPr/>
          <p:nvPr/>
        </p:nvSpPr>
        <p:spPr bwMode="auto">
          <a:xfrm>
            <a:off x="507868" y="2609628"/>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Cloud Power - </a:t>
            </a:r>
            <a:r>
              <a:rPr lang="en-US" sz="2000" u="sng" dirty="0">
                <a:solidFill>
                  <a:srgbClr val="FFFFFF"/>
                </a:solidFill>
                <a:hlinkClick r:id="rId8"/>
              </a:rPr>
              <a:t>http://</a:t>
            </a:r>
            <a:r>
              <a:rPr lang="en-US" sz="2000" u="sng" dirty="0" smtClean="0">
                <a:solidFill>
                  <a:srgbClr val="FFFFFF"/>
                </a:solidFill>
                <a:hlinkClick r:id="rId8"/>
              </a:rPr>
              <a:t>www.microsoft.com/cloud/</a:t>
            </a:r>
            <a:r>
              <a:rPr lang="en-US" sz="2000" u="sng" dirty="0" smtClean="0">
                <a:solidFill>
                  <a:srgbClr val="FFFFFF"/>
                </a:solidFill>
              </a:rPr>
              <a:t>   </a:t>
            </a:r>
            <a:r>
              <a:rPr lang="en-US" sz="2000" dirty="0" smtClean="0">
                <a:solidFill>
                  <a:srgbClr val="FFFFFF"/>
                </a:solidFill>
              </a:rPr>
              <a:t> </a:t>
            </a:r>
            <a:endParaRPr lang="en-US" sz="2000" dirty="0">
              <a:gradFill>
                <a:gsLst>
                  <a:gs pos="0">
                    <a:srgbClr val="FFFFFF"/>
                  </a:gs>
                  <a:gs pos="100000">
                    <a:srgbClr val="FFFFFF"/>
                  </a:gs>
                </a:gsLst>
                <a:lin ang="5400000" scaled="0"/>
              </a:gradFill>
            </a:endParaRPr>
          </a:p>
        </p:txBody>
      </p:sp>
      <p:sp>
        <p:nvSpPr>
          <p:cNvPr id="11" name="Rectangle 10"/>
          <p:cNvSpPr/>
          <p:nvPr/>
        </p:nvSpPr>
        <p:spPr bwMode="auto">
          <a:xfrm>
            <a:off x="507868" y="3286253"/>
            <a:ext cx="11160257" cy="548640"/>
          </a:xfrm>
          <a:prstGeom prst="rect">
            <a:avLst/>
          </a:prstGeom>
          <a:noFill/>
          <a:ln w="38100">
            <a:solidFill>
              <a:schemeClr val="accent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marL="347663" indent="-347663">
              <a:lnSpc>
                <a:spcPct val="90000"/>
              </a:lnSpc>
              <a:spcBef>
                <a:spcPct val="20000"/>
              </a:spcBef>
              <a:buSzPct val="90000"/>
              <a:buFontTx/>
              <a:buBlip>
                <a:blip r:embed="rId3"/>
              </a:buBlip>
            </a:pPr>
            <a:r>
              <a:rPr lang="en-US" sz="2000" dirty="0" smtClean="0">
                <a:gradFill>
                  <a:gsLst>
                    <a:gs pos="0">
                      <a:srgbClr val="FFFFFF"/>
                    </a:gs>
                    <a:gs pos="100000">
                      <a:srgbClr val="FFFFFF"/>
                    </a:gs>
                  </a:gsLst>
                  <a:lin ang="5400000" scaled="0"/>
                </a:gradFill>
              </a:rPr>
              <a:t>Private Cloud - </a:t>
            </a:r>
            <a:r>
              <a:rPr lang="en-US" sz="2000" u="sng" dirty="0">
                <a:solidFill>
                  <a:srgbClr val="FFFFFF"/>
                </a:solidFill>
                <a:hlinkClick r:id="rId7"/>
              </a:rPr>
              <a:t>http://</a:t>
            </a:r>
            <a:r>
              <a:rPr lang="en-US" sz="2000" u="sng" dirty="0" smtClean="0">
                <a:solidFill>
                  <a:srgbClr val="FFFFFF"/>
                </a:solidFill>
                <a:hlinkClick r:id="rId7"/>
              </a:rPr>
              <a:t>www.microsoft.com/privatecloud/</a:t>
            </a:r>
            <a:r>
              <a:rPr lang="en-US" sz="2000" dirty="0" smtClean="0">
                <a:solidFill>
                  <a:srgbClr val="FFFFFF"/>
                </a:solidFill>
              </a:rPr>
              <a:t> </a:t>
            </a: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10784044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Resources</a:t>
            </a:r>
            <a:endParaRPr lang="en-US" dirty="0"/>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solidFill>
                <a:srgbClr val="FFFFFF"/>
              </a:solidFill>
            </a:endParaRPr>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solidFill>
                <a:srgbClr val="FFFFFF"/>
              </a:solidFill>
            </a:endParaRPr>
          </a:p>
        </p:txBody>
      </p:sp>
      <p:sp>
        <p:nvSpPr>
          <p:cNvPr id="26" name="Rectangle 25"/>
          <p:cNvSpPr/>
          <p:nvPr/>
        </p:nvSpPr>
        <p:spPr bwMode="white">
          <a:xfrm>
            <a:off x="507867" y="6291910"/>
            <a:ext cx="5307218" cy="369332"/>
          </a:xfrm>
          <a:prstGeom prst="rect">
            <a:avLst/>
          </a:prstGeom>
        </p:spPr>
        <p:txBody>
          <a:bodyPr wrap="square">
            <a:spAutoFit/>
          </a:bodyPr>
          <a:lstStyle/>
          <a:p>
            <a:pPr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rgbClr val="FFFFFF"/>
                    </a:gs>
                    <a:gs pos="86000">
                      <a:srgbClr val="FFFFFF"/>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solidFill>
                  <a:srgbClr val="FFFFFF"/>
                </a:solidFill>
                <a:hlinkClick r:id="rId12"/>
              </a:rPr>
              <a:t>http://northamerica.msteched.com</a:t>
            </a:r>
            <a:endParaRPr lang="en-US" sz="1600" dirty="0">
              <a:solidFill>
                <a:srgbClr val="FFFFFF"/>
              </a:solidFill>
            </a:endParaRPr>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rgbClr val="000000">
                    <a:lumMod val="65000"/>
                    <a:lumOff val="35000"/>
                    <a:alpha val="99000"/>
                  </a:srgbClr>
                </a:solidFill>
              </a:rPr>
              <a:t>Connect. Share. Discuss.</a:t>
            </a:r>
            <a:endParaRPr lang="en-US" sz="1600" dirty="0" smtClean="0">
              <a:solidFill>
                <a:srgbClr val="000000">
                  <a:lumMod val="65000"/>
                  <a:lumOff val="35000"/>
                  <a:alpha val="99000"/>
                </a:srgb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322912107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rgbClr val="FFFFFF"/>
                    </a:gs>
                    <a:gs pos="86000">
                      <a:srgbClr val="FFFFFF"/>
                    </a:gs>
                  </a:gsLst>
                  <a:lin ang="5400000" scaled="0"/>
                </a:gradFill>
                <a:latin typeface="Segoe" pitchFamily="34" charset="0"/>
              </a:rPr>
              <a:t>Complete an evaluation on </a:t>
            </a:r>
            <a:r>
              <a:rPr lang="en-US" sz="3200" dirty="0" err="1" smtClean="0">
                <a:gradFill>
                  <a:gsLst>
                    <a:gs pos="0">
                      <a:srgbClr val="FFFFFF"/>
                    </a:gs>
                    <a:gs pos="86000">
                      <a:srgbClr val="FFFFFF"/>
                    </a:gs>
                  </a:gsLst>
                  <a:lin ang="5400000" scaled="0"/>
                </a:gradFill>
                <a:latin typeface="Segoe" pitchFamily="34" charset="0"/>
              </a:rPr>
              <a:t>CommNet</a:t>
            </a:r>
            <a:r>
              <a:rPr lang="en-US" sz="3200" dirty="0" smtClean="0">
                <a:gradFill>
                  <a:gsLst>
                    <a:gs pos="0">
                      <a:srgbClr val="FFFFFF"/>
                    </a:gs>
                    <a:gs pos="86000">
                      <a:srgbClr val="FFFFFF"/>
                    </a:gs>
                  </a:gsLst>
                  <a:lin ang="5400000" scaled="0"/>
                </a:gradFill>
                <a:latin typeface="Segoe" pitchFamily="34" charset="0"/>
              </a:rPr>
              <a:t> and </a:t>
            </a:r>
            <a:br>
              <a:rPr lang="en-US" sz="3200" dirty="0" smtClean="0">
                <a:gradFill>
                  <a:gsLst>
                    <a:gs pos="0">
                      <a:srgbClr val="FFFFFF"/>
                    </a:gs>
                    <a:gs pos="86000">
                      <a:srgbClr val="FFFFFF"/>
                    </a:gs>
                  </a:gsLst>
                  <a:lin ang="5400000" scaled="0"/>
                </a:gradFill>
                <a:latin typeface="Segoe" pitchFamily="34" charset="0"/>
              </a:rPr>
            </a:br>
            <a:r>
              <a:rPr lang="en-US" sz="3200" dirty="0" smtClean="0">
                <a:gradFill>
                  <a:gsLst>
                    <a:gs pos="0">
                      <a:srgbClr val="FFFFFF"/>
                    </a:gs>
                    <a:gs pos="86000">
                      <a:srgbClr val="FFFFFF"/>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805263"/>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6051550" y="1941513"/>
            <a:ext cx="4114800" cy="4114800"/>
          </a:xfrm>
        </p:spPr>
      </p:pic>
    </p:spTree>
    <p:extLst>
      <p:ext uri="{BB962C8B-B14F-4D97-AF65-F5344CB8AC3E}">
        <p14:creationId xmlns:p14="http://schemas.microsoft.com/office/powerpoint/2010/main" val="3787993248"/>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Arial" pitchFamily="34" charset="0"/>
                <a:cs typeface="Arial" charset="0"/>
              </a:rPr>
              <a:t>© </a:t>
            </a:r>
            <a:r>
              <a:rPr lang="en-US" sz="700" dirty="0" smtClean="0">
                <a:gradFill>
                  <a:gsLst>
                    <a:gs pos="0">
                      <a:schemeClr val="tx1"/>
                    </a:gs>
                    <a:gs pos="100000">
                      <a:schemeClr val="tx1"/>
                    </a:gs>
                  </a:gsLst>
                  <a:lin ang="5400000" scaled="0"/>
                </a:gradFill>
                <a:latin typeface="Arial" pitchFamily="34" charset="0"/>
                <a:cs typeface="Arial" charset="0"/>
              </a:rPr>
              <a:t>2011 Microsoft </a:t>
            </a:r>
            <a:r>
              <a:rPr lang="en-US" sz="700" dirty="0">
                <a:gradFill>
                  <a:gsLst>
                    <a:gs pos="0">
                      <a:schemeClr val="tx1"/>
                    </a:gs>
                    <a:gs pos="100000">
                      <a:schemeClr val="tx1"/>
                    </a:gs>
                  </a:gsLst>
                  <a:lin ang="5400000" scaled="0"/>
                </a:gradFill>
                <a:latin typeface="Arial"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Arial"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chemeClr val="tx1"/>
                    </a:gs>
                    <a:gs pos="100000">
                      <a:schemeClr val="tx1"/>
                    </a:gs>
                  </a:gsLst>
                  <a:lin ang="5400000" scaled="0"/>
                </a:gradFill>
                <a:latin typeface="Arial" pitchFamily="34" charset="0"/>
                <a:cs typeface="Arial" charset="0"/>
              </a:rPr>
              <a:t/>
            </a:r>
            <a:br>
              <a:rPr lang="en-US" sz="700" dirty="0" smtClean="0">
                <a:gradFill>
                  <a:gsLst>
                    <a:gs pos="0">
                      <a:schemeClr val="tx1"/>
                    </a:gs>
                    <a:gs pos="100000">
                      <a:schemeClr val="tx1"/>
                    </a:gs>
                  </a:gsLst>
                  <a:lin ang="5400000" scaled="0"/>
                </a:gradFill>
                <a:latin typeface="Arial" pitchFamily="34" charset="0"/>
                <a:cs typeface="Arial" charset="0"/>
              </a:rPr>
            </a:br>
            <a:r>
              <a:rPr lang="en-US" sz="700" dirty="0" smtClean="0">
                <a:gradFill>
                  <a:gsLst>
                    <a:gs pos="0">
                      <a:schemeClr val="tx1"/>
                    </a:gs>
                    <a:gs pos="100000">
                      <a:schemeClr val="tx1"/>
                    </a:gs>
                  </a:gsLst>
                  <a:lin ang="5400000" scaled="0"/>
                </a:gradFill>
                <a:latin typeface="Arial" pitchFamily="34" charset="0"/>
                <a:cs typeface="Arial" charset="0"/>
              </a:rPr>
              <a:t>on </a:t>
            </a:r>
            <a:r>
              <a:rPr lang="en-US" sz="700" dirty="0">
                <a:gradFill>
                  <a:gsLst>
                    <a:gs pos="0">
                      <a:schemeClr val="tx1"/>
                    </a:gs>
                    <a:gs pos="100000">
                      <a:schemeClr val="tx1"/>
                    </a:gs>
                  </a:gsLst>
                  <a:lin ang="5400000" scaled="0"/>
                </a:gradFill>
                <a:latin typeface="Arial" pitchFamily="34" charset="0"/>
                <a:cs typeface="Arial" charset="0"/>
              </a:rPr>
              <a:t>the part of Microsoft, and Microsoft cannot guarantee the accuracy of any information provided after the date of this presentation</a:t>
            </a:r>
            <a:r>
              <a:rPr lang="en-US" sz="700" dirty="0" smtClean="0">
                <a:gradFill>
                  <a:gsLst>
                    <a:gs pos="0">
                      <a:schemeClr val="tx1"/>
                    </a:gs>
                    <a:gs pos="100000">
                      <a:schemeClr val="tx1"/>
                    </a:gs>
                  </a:gsLst>
                  <a:lin ang="5400000" scaled="0"/>
                </a:gradFill>
                <a:latin typeface="Arial" pitchFamily="34" charset="0"/>
                <a:cs typeface="Arial" charset="0"/>
              </a:rPr>
              <a:t>. MICROSOFT </a:t>
            </a:r>
            <a:r>
              <a:rPr lang="en-US" sz="700" dirty="0">
                <a:gradFill>
                  <a:gsLst>
                    <a:gs pos="0">
                      <a:schemeClr val="tx1"/>
                    </a:gs>
                    <a:gs pos="100000">
                      <a:schemeClr val="tx1"/>
                    </a:gs>
                  </a:gsLst>
                  <a:lin ang="5400000" scaled="0"/>
                </a:gradFill>
                <a:latin typeface="Arial" pitchFamily="34" charset="0"/>
                <a:cs typeface="Arial" charset="0"/>
              </a:rPr>
              <a:t>MAKES NO WARRANTIES, EXPRESS, IMPLIED OR STATUTORY, AS TO THE INFORMATION IN THIS PRESENTATION.</a:t>
            </a:r>
          </a:p>
        </p:txBody>
      </p:sp>
    </p:spTree>
    <p:extLst>
      <p:ext uri="{BB962C8B-B14F-4D97-AF65-F5344CB8AC3E}">
        <p14:creationId xmlns:p14="http://schemas.microsoft.com/office/powerpoint/2010/main" val="160434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5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Title 10"/>
          <p:cNvSpPr>
            <a:spLocks noGrp="1"/>
          </p:cNvSpPr>
          <p:nvPr>
            <p:ph type="title"/>
          </p:nvPr>
        </p:nvSpPr>
        <p:spPr>
          <a:xfrm>
            <a:off x="519111" y="228600"/>
            <a:ext cx="11669713" cy="1107996"/>
          </a:xfrm>
        </p:spPr>
        <p:txBody>
          <a:bodyPr/>
          <a:lstStyle/>
          <a:p>
            <a:r>
              <a:rPr lang="en-US" sz="4000" dirty="0" smtClean="0"/>
              <a:t>Our Journey “</a:t>
            </a:r>
            <a:r>
              <a:rPr lang="en-US" sz="4000" i="1" dirty="0" smtClean="0"/>
              <a:t>Best for Windows, from Microsoft</a:t>
            </a:r>
            <a:r>
              <a:rPr lang="en-US" sz="4000" dirty="0" smtClean="0"/>
              <a:t>” </a:t>
            </a:r>
            <a:br>
              <a:rPr lang="en-US" sz="4000" dirty="0" smtClean="0"/>
            </a:br>
            <a:r>
              <a:rPr lang="en-US" sz="4000" dirty="0" smtClean="0"/>
              <a:t>so far</a:t>
            </a:r>
            <a:endParaRPr lang="en-US" sz="4000" dirty="0">
              <a:solidFill>
                <a:srgbClr val="FF0000"/>
              </a:solidFill>
            </a:endParaRPr>
          </a:p>
        </p:txBody>
      </p:sp>
      <p:sp>
        <p:nvSpPr>
          <p:cNvPr id="12" name="TextBox 11"/>
          <p:cNvSpPr txBox="1"/>
          <p:nvPr/>
        </p:nvSpPr>
        <p:spPr>
          <a:xfrm>
            <a:off x="297492" y="5334000"/>
            <a:ext cx="4349120" cy="1107996"/>
          </a:xfrm>
          <a:prstGeom prst="rect">
            <a:avLst/>
          </a:prstGeom>
          <a:noFill/>
        </p:spPr>
        <p:txBody>
          <a:bodyPr>
            <a:spAutoFit/>
          </a:bodyPr>
          <a:lstStyle/>
          <a:p>
            <a:pPr algn="l">
              <a:buClr>
                <a:schemeClr val="folHlink"/>
              </a:buClr>
              <a:buSzPct val="100000"/>
              <a:buNone/>
              <a:defRPr/>
            </a:pPr>
            <a:r>
              <a:rPr lang="en-US" b="1" dirty="0" smtClean="0">
                <a:effectLst/>
              </a:rPr>
              <a:t>DPM v1</a:t>
            </a:r>
            <a:endParaRPr lang="en-US" b="1" dirty="0">
              <a:effectLst/>
            </a:endParaRPr>
          </a:p>
          <a:p>
            <a:pPr algn="l">
              <a:buClr>
                <a:schemeClr val="folHlink"/>
              </a:buClr>
              <a:buSzPct val="100000"/>
              <a:buNone/>
              <a:defRPr/>
            </a:pPr>
            <a:r>
              <a:rPr lang="en-US" sz="1600" dirty="0">
                <a:solidFill>
                  <a:schemeClr val="bg2">
                    <a:lumMod val="75000"/>
                  </a:schemeClr>
                </a:solidFill>
                <a:effectLst/>
              </a:rPr>
              <a:t>Disk-based replication of </a:t>
            </a:r>
            <a:r>
              <a:rPr lang="en-US" sz="1600" dirty="0">
                <a:solidFill>
                  <a:schemeClr val="accent1"/>
                </a:solidFill>
              </a:rPr>
              <a:t>files  </a:t>
            </a:r>
          </a:p>
          <a:p>
            <a:pPr algn="l">
              <a:buClr>
                <a:schemeClr val="folHlink"/>
              </a:buClr>
              <a:buSzPct val="100000"/>
              <a:buNone/>
              <a:defRPr/>
            </a:pPr>
            <a:r>
              <a:rPr lang="en-US" sz="1600" dirty="0">
                <a:solidFill>
                  <a:schemeClr val="accent1"/>
                </a:solidFill>
              </a:rPr>
              <a:t>End-user Restore </a:t>
            </a:r>
            <a:r>
              <a:rPr lang="en-US" sz="1600" dirty="0">
                <a:solidFill>
                  <a:schemeClr val="bg2">
                    <a:lumMod val="75000"/>
                  </a:schemeClr>
                </a:solidFill>
                <a:effectLst/>
                <a:ea typeface="ＭＳ Ｐゴシック" charset="-128"/>
              </a:rPr>
              <a:t>without Help Desk</a:t>
            </a:r>
            <a:endParaRPr lang="en-US" sz="1600" dirty="0">
              <a:solidFill>
                <a:schemeClr val="bg2">
                  <a:lumMod val="75000"/>
                </a:schemeClr>
              </a:solidFill>
              <a:effectLst/>
            </a:endParaRPr>
          </a:p>
          <a:p>
            <a:pPr algn="l">
              <a:buClr>
                <a:schemeClr val="folHlink"/>
              </a:buClr>
              <a:buSzPct val="100000"/>
              <a:buNone/>
              <a:defRPr/>
            </a:pPr>
            <a:r>
              <a:rPr lang="en-US" sz="1600" dirty="0">
                <a:solidFill>
                  <a:schemeClr val="accent1"/>
                </a:solidFill>
              </a:rPr>
              <a:t>Centralized Backup of Branch </a:t>
            </a:r>
            <a:r>
              <a:rPr lang="en-US" sz="1600" dirty="0">
                <a:solidFill>
                  <a:schemeClr val="bg2">
                    <a:lumMod val="75000"/>
                  </a:schemeClr>
                </a:solidFill>
                <a:effectLst/>
                <a:ea typeface="ＭＳ Ｐゴシック" charset="-128"/>
              </a:rPr>
              <a:t>Office</a:t>
            </a:r>
          </a:p>
        </p:txBody>
      </p:sp>
      <p:sp>
        <p:nvSpPr>
          <p:cNvPr id="13" name="TextBox 12"/>
          <p:cNvSpPr txBox="1"/>
          <p:nvPr/>
        </p:nvSpPr>
        <p:spPr bwMode="auto">
          <a:xfrm>
            <a:off x="4113212" y="3900759"/>
            <a:ext cx="4351135" cy="1292662"/>
          </a:xfrm>
          <a:prstGeom prst="rect">
            <a:avLst/>
          </a:prstGeom>
          <a:noFill/>
        </p:spPr>
        <p:txBody>
          <a:bodyPr>
            <a:spAutoFit/>
          </a:bodyPr>
          <a:lstStyle/>
          <a:p>
            <a:pPr algn="l">
              <a:buClr>
                <a:schemeClr val="folHlink"/>
              </a:buClr>
              <a:buSzPct val="100000"/>
              <a:buNone/>
              <a:defRPr/>
            </a:pPr>
            <a:r>
              <a:rPr lang="en-US" b="1" dirty="0" smtClean="0">
                <a:effectLst/>
              </a:rPr>
              <a:t>DPM v2</a:t>
            </a:r>
            <a:endParaRPr lang="en-US" b="1" dirty="0">
              <a:effectLst/>
            </a:endParaRPr>
          </a:p>
          <a:p>
            <a:pPr algn="l">
              <a:buClr>
                <a:schemeClr val="folHlink"/>
              </a:buClr>
              <a:buSzPct val="100000"/>
              <a:buNone/>
              <a:defRPr/>
            </a:pPr>
            <a:r>
              <a:rPr lang="en-US" sz="1600" dirty="0">
                <a:solidFill>
                  <a:schemeClr val="bg2">
                    <a:lumMod val="75000"/>
                  </a:schemeClr>
                </a:solidFill>
                <a:effectLst/>
              </a:rPr>
              <a:t>Seamless Disk- and </a:t>
            </a:r>
            <a:r>
              <a:rPr lang="en-US" sz="1600" dirty="0">
                <a:solidFill>
                  <a:schemeClr val="accent1"/>
                </a:solidFill>
              </a:rPr>
              <a:t>Tape</a:t>
            </a:r>
            <a:r>
              <a:rPr lang="en-US" sz="1600" dirty="0">
                <a:solidFill>
                  <a:schemeClr val="bg2">
                    <a:lumMod val="75000"/>
                  </a:schemeClr>
                </a:solidFill>
                <a:effectLst/>
              </a:rPr>
              <a:t>-protection</a:t>
            </a:r>
          </a:p>
          <a:p>
            <a:pPr algn="l">
              <a:buClr>
                <a:schemeClr val="folHlink"/>
              </a:buClr>
              <a:buSzPct val="100000"/>
              <a:buNone/>
              <a:defRPr/>
            </a:pPr>
            <a:r>
              <a:rPr lang="en-US" sz="1600" dirty="0">
                <a:solidFill>
                  <a:schemeClr val="accent1"/>
                </a:solidFill>
              </a:rPr>
              <a:t>Windows Application </a:t>
            </a:r>
            <a:r>
              <a:rPr lang="en-US" sz="1600" dirty="0">
                <a:solidFill>
                  <a:schemeClr val="bg2">
                    <a:lumMod val="75000"/>
                  </a:schemeClr>
                </a:solidFill>
                <a:effectLst/>
                <a:ea typeface="ＭＳ Ｐゴシック" charset="-128"/>
              </a:rPr>
              <a:t>and</a:t>
            </a:r>
            <a:r>
              <a:rPr lang="en-US" sz="1600" dirty="0">
                <a:solidFill>
                  <a:schemeClr val="accent2">
                    <a:lumMod val="40000"/>
                    <a:lumOff val="60000"/>
                  </a:schemeClr>
                </a:solidFill>
                <a:effectLst/>
                <a:ea typeface="ＭＳ Ｐゴシック" charset="-128"/>
              </a:rPr>
              <a:t> </a:t>
            </a:r>
            <a:r>
              <a:rPr lang="en-US" sz="1600" dirty="0">
                <a:solidFill>
                  <a:schemeClr val="accent1"/>
                </a:solidFill>
              </a:rPr>
              <a:t>File Servers</a:t>
            </a:r>
          </a:p>
          <a:p>
            <a:pPr algn="l">
              <a:buClr>
                <a:schemeClr val="folHlink"/>
              </a:buClr>
              <a:buSzPct val="100000"/>
              <a:buNone/>
              <a:defRPr/>
            </a:pPr>
            <a:r>
              <a:rPr lang="en-US" sz="1600" dirty="0">
                <a:solidFill>
                  <a:schemeClr val="accent1"/>
                </a:solidFill>
              </a:rPr>
              <a:t>System State, BMR </a:t>
            </a:r>
            <a:r>
              <a:rPr lang="en-US" sz="1600" dirty="0">
                <a:solidFill>
                  <a:schemeClr val="bg2">
                    <a:lumMod val="75000"/>
                  </a:schemeClr>
                </a:solidFill>
                <a:effectLst/>
                <a:ea typeface="ＭＳ Ｐゴシック" charset="-128"/>
              </a:rPr>
              <a:t>and Cluster-support</a:t>
            </a:r>
          </a:p>
          <a:p>
            <a:pPr algn="l">
              <a:buClr>
                <a:schemeClr val="folHlink"/>
              </a:buClr>
              <a:buSzPct val="100000"/>
              <a:buNone/>
              <a:defRPr/>
            </a:pPr>
            <a:endParaRPr lang="en-US" sz="1200" dirty="0">
              <a:solidFill>
                <a:schemeClr val="accent2">
                  <a:lumMod val="40000"/>
                  <a:lumOff val="60000"/>
                </a:schemeClr>
              </a:solidFill>
              <a:effectLst/>
              <a:ea typeface="ＭＳ Ｐゴシック" charset="-128"/>
            </a:endParaRPr>
          </a:p>
        </p:txBody>
      </p:sp>
      <p:sp>
        <p:nvSpPr>
          <p:cNvPr id="14" name="TextBox 13"/>
          <p:cNvSpPr txBox="1"/>
          <p:nvPr/>
        </p:nvSpPr>
        <p:spPr bwMode="auto">
          <a:xfrm>
            <a:off x="8311947" y="2438894"/>
            <a:ext cx="4349121" cy="1354217"/>
          </a:xfrm>
          <a:prstGeom prst="rect">
            <a:avLst/>
          </a:prstGeom>
          <a:noFill/>
        </p:spPr>
        <p:txBody>
          <a:bodyPr>
            <a:spAutoFit/>
          </a:bodyPr>
          <a:lstStyle/>
          <a:p>
            <a:pPr algn="l">
              <a:buClr>
                <a:schemeClr val="folHlink"/>
              </a:buClr>
              <a:buSzPct val="100000"/>
              <a:buNone/>
              <a:defRPr/>
            </a:pPr>
            <a:r>
              <a:rPr lang="en-US" b="1" dirty="0" smtClean="0">
                <a:effectLst/>
              </a:rPr>
              <a:t>DPM v3</a:t>
            </a:r>
            <a:endParaRPr lang="en-US" b="1" dirty="0">
              <a:effectLst/>
            </a:endParaRPr>
          </a:p>
          <a:p>
            <a:pPr algn="l">
              <a:buClr>
                <a:schemeClr val="folHlink"/>
              </a:buClr>
              <a:buSzPct val="100000"/>
              <a:buNone/>
              <a:defRPr/>
            </a:pPr>
            <a:r>
              <a:rPr lang="en-US" sz="1600" dirty="0">
                <a:solidFill>
                  <a:schemeClr val="bg2">
                    <a:lumMod val="75000"/>
                  </a:schemeClr>
                </a:solidFill>
                <a:effectLst/>
              </a:rPr>
              <a:t>Unified disk, tape and</a:t>
            </a:r>
            <a:r>
              <a:rPr lang="en-US" sz="1600" dirty="0">
                <a:solidFill>
                  <a:schemeClr val="bg1">
                    <a:lumMod val="85000"/>
                    <a:lumOff val="15000"/>
                  </a:schemeClr>
                </a:solidFill>
                <a:effectLst/>
              </a:rPr>
              <a:t> </a:t>
            </a:r>
            <a:r>
              <a:rPr lang="en-US" sz="1600" dirty="0">
                <a:solidFill>
                  <a:schemeClr val="bg2">
                    <a:lumMod val="75000"/>
                  </a:schemeClr>
                </a:solidFill>
                <a:effectLst/>
              </a:rPr>
              <a:t>cloud/</a:t>
            </a:r>
            <a:r>
              <a:rPr lang="en-US" sz="1600" dirty="0">
                <a:solidFill>
                  <a:schemeClr val="accent1"/>
                </a:solidFill>
              </a:rPr>
              <a:t>DR</a:t>
            </a:r>
          </a:p>
          <a:p>
            <a:pPr algn="l">
              <a:buClr>
                <a:schemeClr val="folHlink"/>
              </a:buClr>
              <a:buSzPct val="100000"/>
              <a:buNone/>
              <a:defRPr/>
            </a:pPr>
            <a:r>
              <a:rPr lang="en-US" sz="1600" dirty="0">
                <a:solidFill>
                  <a:schemeClr val="bg2">
                    <a:lumMod val="75000"/>
                  </a:schemeClr>
                </a:solidFill>
                <a:effectLst/>
              </a:rPr>
              <a:t>Advanced MS workloads</a:t>
            </a:r>
          </a:p>
          <a:p>
            <a:pPr algn="l">
              <a:buClr>
                <a:schemeClr val="folHlink"/>
              </a:buClr>
              <a:buSzPct val="100000"/>
              <a:buNone/>
              <a:defRPr/>
            </a:pPr>
            <a:r>
              <a:rPr lang="en-US" sz="1600" dirty="0">
                <a:solidFill>
                  <a:schemeClr val="accent1"/>
                </a:solidFill>
              </a:rPr>
              <a:t>Windows Client </a:t>
            </a:r>
            <a:r>
              <a:rPr lang="en-US" sz="1600" dirty="0">
                <a:solidFill>
                  <a:schemeClr val="bg2">
                    <a:lumMod val="75000"/>
                  </a:schemeClr>
                </a:solidFill>
                <a:effectLst/>
              </a:rPr>
              <a:t>protection</a:t>
            </a:r>
          </a:p>
          <a:p>
            <a:pPr algn="l">
              <a:buClr>
                <a:schemeClr val="folHlink"/>
              </a:buClr>
              <a:buSzPct val="100000"/>
              <a:buNone/>
              <a:defRPr/>
            </a:pPr>
            <a:r>
              <a:rPr lang="en-US" sz="1600" dirty="0">
                <a:solidFill>
                  <a:schemeClr val="accent1"/>
                </a:solidFill>
              </a:rPr>
              <a:t>Enterprise Scalability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82" y="1436452"/>
            <a:ext cx="3205641" cy="785553"/>
          </a:xfrm>
          <a:prstGeom prst="rect">
            <a:avLst/>
          </a:prstGeom>
        </p:spPr>
      </p:pic>
    </p:spTree>
    <p:extLst>
      <p:ext uri="{BB962C8B-B14F-4D97-AF65-F5344CB8AC3E}">
        <p14:creationId xmlns:p14="http://schemas.microsoft.com/office/powerpoint/2010/main" val="211256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 name="TextBox 31"/>
          <p:cNvSpPr txBox="1"/>
          <p:nvPr/>
        </p:nvSpPr>
        <p:spPr>
          <a:xfrm>
            <a:off x="297492" y="5334000"/>
            <a:ext cx="4349120" cy="1107996"/>
          </a:xfrm>
          <a:prstGeom prst="rect">
            <a:avLst/>
          </a:prstGeom>
          <a:noFill/>
        </p:spPr>
        <p:txBody>
          <a:bodyPr>
            <a:spAutoFit/>
          </a:bodyPr>
          <a:lstStyle/>
          <a:p>
            <a:pPr algn="l">
              <a:buClr>
                <a:schemeClr val="folHlink"/>
              </a:buClr>
              <a:buSzPct val="100000"/>
              <a:buNone/>
              <a:defRPr/>
            </a:pPr>
            <a:r>
              <a:rPr lang="en-US" b="1" dirty="0" smtClean="0">
                <a:effectLst/>
              </a:rPr>
              <a:t>DPM v1</a:t>
            </a:r>
            <a:endParaRPr lang="en-US" b="1" dirty="0">
              <a:effectLst/>
            </a:endParaRPr>
          </a:p>
          <a:p>
            <a:pPr algn="l">
              <a:buClr>
                <a:schemeClr val="folHlink"/>
              </a:buClr>
              <a:buSzPct val="100000"/>
              <a:buNone/>
              <a:defRPr/>
            </a:pPr>
            <a:r>
              <a:rPr lang="en-US" sz="1600" dirty="0">
                <a:solidFill>
                  <a:schemeClr val="bg2">
                    <a:lumMod val="75000"/>
                  </a:schemeClr>
                </a:solidFill>
                <a:effectLst/>
              </a:rPr>
              <a:t>Disk-based replication of </a:t>
            </a:r>
            <a:r>
              <a:rPr lang="en-US" sz="1600" dirty="0">
                <a:solidFill>
                  <a:schemeClr val="accent1"/>
                </a:solidFill>
              </a:rPr>
              <a:t>files  </a:t>
            </a:r>
          </a:p>
          <a:p>
            <a:pPr algn="l">
              <a:buClr>
                <a:schemeClr val="folHlink"/>
              </a:buClr>
              <a:buSzPct val="100000"/>
              <a:buNone/>
              <a:defRPr/>
            </a:pPr>
            <a:r>
              <a:rPr lang="en-US" sz="1600" dirty="0">
                <a:solidFill>
                  <a:schemeClr val="accent1"/>
                </a:solidFill>
              </a:rPr>
              <a:t>End-user Restore </a:t>
            </a:r>
            <a:r>
              <a:rPr lang="en-US" sz="1600" dirty="0">
                <a:solidFill>
                  <a:schemeClr val="bg2">
                    <a:lumMod val="75000"/>
                  </a:schemeClr>
                </a:solidFill>
                <a:effectLst/>
                <a:ea typeface="ＭＳ Ｐゴシック" charset="-128"/>
              </a:rPr>
              <a:t>without Help Desk</a:t>
            </a:r>
            <a:endParaRPr lang="en-US" sz="1600" dirty="0">
              <a:solidFill>
                <a:schemeClr val="bg2">
                  <a:lumMod val="75000"/>
                </a:schemeClr>
              </a:solidFill>
              <a:effectLst/>
            </a:endParaRPr>
          </a:p>
          <a:p>
            <a:pPr algn="l">
              <a:buClr>
                <a:schemeClr val="folHlink"/>
              </a:buClr>
              <a:buSzPct val="100000"/>
              <a:buNone/>
              <a:defRPr/>
            </a:pPr>
            <a:r>
              <a:rPr lang="en-US" sz="1600" dirty="0">
                <a:solidFill>
                  <a:schemeClr val="accent1"/>
                </a:solidFill>
              </a:rPr>
              <a:t>Centralized Backup of Branch </a:t>
            </a:r>
            <a:r>
              <a:rPr lang="en-US" sz="1600" dirty="0">
                <a:solidFill>
                  <a:schemeClr val="bg2">
                    <a:lumMod val="75000"/>
                  </a:schemeClr>
                </a:solidFill>
                <a:effectLst/>
                <a:ea typeface="ＭＳ Ｐゴシック" charset="-128"/>
              </a:rPr>
              <a:t>Office</a:t>
            </a:r>
          </a:p>
        </p:txBody>
      </p:sp>
      <p:sp>
        <p:nvSpPr>
          <p:cNvPr id="33" name="TextBox 32"/>
          <p:cNvSpPr txBox="1"/>
          <p:nvPr/>
        </p:nvSpPr>
        <p:spPr bwMode="auto">
          <a:xfrm>
            <a:off x="4113212" y="3900759"/>
            <a:ext cx="4351135" cy="1292662"/>
          </a:xfrm>
          <a:prstGeom prst="rect">
            <a:avLst/>
          </a:prstGeom>
          <a:noFill/>
        </p:spPr>
        <p:txBody>
          <a:bodyPr>
            <a:spAutoFit/>
          </a:bodyPr>
          <a:lstStyle/>
          <a:p>
            <a:pPr algn="l">
              <a:buClr>
                <a:schemeClr val="folHlink"/>
              </a:buClr>
              <a:buSzPct val="100000"/>
              <a:buNone/>
              <a:defRPr/>
            </a:pPr>
            <a:r>
              <a:rPr lang="en-US" b="1" dirty="0" smtClean="0">
                <a:effectLst/>
              </a:rPr>
              <a:t>DPM v2</a:t>
            </a:r>
            <a:endParaRPr lang="en-US" b="1" dirty="0">
              <a:effectLst/>
            </a:endParaRPr>
          </a:p>
          <a:p>
            <a:pPr algn="l">
              <a:buClr>
                <a:schemeClr val="folHlink"/>
              </a:buClr>
              <a:buSzPct val="100000"/>
              <a:buNone/>
              <a:defRPr/>
            </a:pPr>
            <a:r>
              <a:rPr lang="en-US" sz="1600" dirty="0">
                <a:solidFill>
                  <a:schemeClr val="bg2">
                    <a:lumMod val="75000"/>
                  </a:schemeClr>
                </a:solidFill>
                <a:effectLst/>
              </a:rPr>
              <a:t>Seamless Disk- and </a:t>
            </a:r>
            <a:r>
              <a:rPr lang="en-US" sz="1600" dirty="0">
                <a:solidFill>
                  <a:schemeClr val="accent1"/>
                </a:solidFill>
              </a:rPr>
              <a:t>Tape</a:t>
            </a:r>
            <a:r>
              <a:rPr lang="en-US" sz="1600" dirty="0">
                <a:solidFill>
                  <a:schemeClr val="bg2">
                    <a:lumMod val="75000"/>
                  </a:schemeClr>
                </a:solidFill>
                <a:effectLst/>
              </a:rPr>
              <a:t>-protection</a:t>
            </a:r>
          </a:p>
          <a:p>
            <a:pPr algn="l">
              <a:buClr>
                <a:schemeClr val="folHlink"/>
              </a:buClr>
              <a:buSzPct val="100000"/>
              <a:buNone/>
              <a:defRPr/>
            </a:pPr>
            <a:r>
              <a:rPr lang="en-US" sz="1600" dirty="0">
                <a:solidFill>
                  <a:schemeClr val="accent1"/>
                </a:solidFill>
              </a:rPr>
              <a:t>Windows Application </a:t>
            </a:r>
            <a:r>
              <a:rPr lang="en-US" sz="1600" dirty="0">
                <a:solidFill>
                  <a:schemeClr val="bg2">
                    <a:lumMod val="75000"/>
                  </a:schemeClr>
                </a:solidFill>
                <a:effectLst/>
                <a:ea typeface="ＭＳ Ｐゴシック" charset="-128"/>
              </a:rPr>
              <a:t>and</a:t>
            </a:r>
            <a:r>
              <a:rPr lang="en-US" sz="1600" dirty="0">
                <a:solidFill>
                  <a:schemeClr val="accent2">
                    <a:lumMod val="40000"/>
                    <a:lumOff val="60000"/>
                  </a:schemeClr>
                </a:solidFill>
                <a:effectLst/>
                <a:ea typeface="ＭＳ Ｐゴシック" charset="-128"/>
              </a:rPr>
              <a:t> </a:t>
            </a:r>
            <a:r>
              <a:rPr lang="en-US" sz="1600" dirty="0">
                <a:solidFill>
                  <a:schemeClr val="accent1"/>
                </a:solidFill>
              </a:rPr>
              <a:t>File Servers</a:t>
            </a:r>
          </a:p>
          <a:p>
            <a:pPr algn="l">
              <a:buClr>
                <a:schemeClr val="folHlink"/>
              </a:buClr>
              <a:buSzPct val="100000"/>
              <a:buNone/>
              <a:defRPr/>
            </a:pPr>
            <a:r>
              <a:rPr lang="en-US" sz="1600" dirty="0">
                <a:solidFill>
                  <a:schemeClr val="accent1"/>
                </a:solidFill>
              </a:rPr>
              <a:t>System State, BMR </a:t>
            </a:r>
            <a:r>
              <a:rPr lang="en-US" sz="1600" dirty="0">
                <a:solidFill>
                  <a:schemeClr val="bg2">
                    <a:lumMod val="75000"/>
                  </a:schemeClr>
                </a:solidFill>
                <a:effectLst/>
                <a:ea typeface="ＭＳ Ｐゴシック" charset="-128"/>
              </a:rPr>
              <a:t>and Cluster-support</a:t>
            </a:r>
          </a:p>
          <a:p>
            <a:pPr algn="l">
              <a:buClr>
                <a:schemeClr val="folHlink"/>
              </a:buClr>
              <a:buSzPct val="100000"/>
              <a:buNone/>
              <a:defRPr/>
            </a:pPr>
            <a:endParaRPr lang="en-US" sz="1200" dirty="0">
              <a:solidFill>
                <a:schemeClr val="accent2">
                  <a:lumMod val="40000"/>
                  <a:lumOff val="60000"/>
                </a:schemeClr>
              </a:solidFill>
              <a:effectLst/>
              <a:ea typeface="ＭＳ Ｐゴシック" charset="-128"/>
            </a:endParaRPr>
          </a:p>
        </p:txBody>
      </p:sp>
      <p:sp>
        <p:nvSpPr>
          <p:cNvPr id="34" name="TextBox 33"/>
          <p:cNvSpPr txBox="1"/>
          <p:nvPr/>
        </p:nvSpPr>
        <p:spPr bwMode="auto">
          <a:xfrm>
            <a:off x="8311947" y="2438894"/>
            <a:ext cx="4349121" cy="1354217"/>
          </a:xfrm>
          <a:prstGeom prst="rect">
            <a:avLst/>
          </a:prstGeom>
          <a:noFill/>
        </p:spPr>
        <p:txBody>
          <a:bodyPr>
            <a:spAutoFit/>
          </a:bodyPr>
          <a:lstStyle/>
          <a:p>
            <a:pPr algn="l">
              <a:buClr>
                <a:schemeClr val="folHlink"/>
              </a:buClr>
              <a:buSzPct val="100000"/>
              <a:buNone/>
              <a:defRPr/>
            </a:pPr>
            <a:r>
              <a:rPr lang="en-US" b="1" dirty="0" smtClean="0">
                <a:effectLst/>
              </a:rPr>
              <a:t>DPM v3</a:t>
            </a:r>
            <a:endParaRPr lang="en-US" b="1" dirty="0">
              <a:effectLst/>
            </a:endParaRPr>
          </a:p>
          <a:p>
            <a:pPr algn="l">
              <a:buClr>
                <a:schemeClr val="folHlink"/>
              </a:buClr>
              <a:buSzPct val="100000"/>
              <a:buNone/>
              <a:defRPr/>
            </a:pPr>
            <a:r>
              <a:rPr lang="en-US" sz="1600" dirty="0">
                <a:solidFill>
                  <a:schemeClr val="bg2">
                    <a:lumMod val="75000"/>
                  </a:schemeClr>
                </a:solidFill>
                <a:effectLst/>
              </a:rPr>
              <a:t>Unified disk, tape and</a:t>
            </a:r>
            <a:r>
              <a:rPr lang="en-US" sz="1600" dirty="0">
                <a:solidFill>
                  <a:schemeClr val="bg1">
                    <a:lumMod val="85000"/>
                    <a:lumOff val="15000"/>
                  </a:schemeClr>
                </a:solidFill>
                <a:effectLst/>
              </a:rPr>
              <a:t> </a:t>
            </a:r>
            <a:r>
              <a:rPr lang="en-US" sz="1600" dirty="0">
                <a:solidFill>
                  <a:schemeClr val="bg2">
                    <a:lumMod val="75000"/>
                  </a:schemeClr>
                </a:solidFill>
                <a:effectLst/>
              </a:rPr>
              <a:t>cloud/</a:t>
            </a:r>
            <a:r>
              <a:rPr lang="en-US" sz="1600" dirty="0">
                <a:solidFill>
                  <a:schemeClr val="accent1"/>
                </a:solidFill>
              </a:rPr>
              <a:t>DR</a:t>
            </a:r>
          </a:p>
          <a:p>
            <a:pPr algn="l">
              <a:buClr>
                <a:schemeClr val="folHlink"/>
              </a:buClr>
              <a:buSzPct val="100000"/>
              <a:buNone/>
              <a:defRPr/>
            </a:pPr>
            <a:r>
              <a:rPr lang="en-US" sz="1600" dirty="0">
                <a:solidFill>
                  <a:schemeClr val="bg2">
                    <a:lumMod val="75000"/>
                  </a:schemeClr>
                </a:solidFill>
                <a:effectLst/>
              </a:rPr>
              <a:t>Advanced MS workloads</a:t>
            </a:r>
          </a:p>
          <a:p>
            <a:pPr algn="l">
              <a:buClr>
                <a:schemeClr val="folHlink"/>
              </a:buClr>
              <a:buSzPct val="100000"/>
              <a:buNone/>
              <a:defRPr/>
            </a:pPr>
            <a:r>
              <a:rPr lang="en-US" sz="1600" dirty="0">
                <a:solidFill>
                  <a:schemeClr val="accent1"/>
                </a:solidFill>
              </a:rPr>
              <a:t>Windows Client </a:t>
            </a:r>
            <a:r>
              <a:rPr lang="en-US" sz="1600" dirty="0">
                <a:solidFill>
                  <a:schemeClr val="bg2">
                    <a:lumMod val="75000"/>
                  </a:schemeClr>
                </a:solidFill>
                <a:effectLst/>
              </a:rPr>
              <a:t>protection</a:t>
            </a:r>
          </a:p>
          <a:p>
            <a:pPr algn="l">
              <a:buClr>
                <a:schemeClr val="folHlink"/>
              </a:buClr>
              <a:buSzPct val="100000"/>
              <a:buNone/>
              <a:defRPr/>
            </a:pPr>
            <a:r>
              <a:rPr lang="en-US" sz="1600" dirty="0">
                <a:solidFill>
                  <a:schemeClr val="accent1"/>
                </a:solidFill>
              </a:rPr>
              <a:t>Enterprise Scalability</a:t>
            </a:r>
          </a:p>
        </p:txBody>
      </p:sp>
      <p:sp>
        <p:nvSpPr>
          <p:cNvPr id="11" name="Title 10"/>
          <p:cNvSpPr>
            <a:spLocks noGrp="1"/>
          </p:cNvSpPr>
          <p:nvPr>
            <p:ph type="title"/>
          </p:nvPr>
        </p:nvSpPr>
        <p:spPr>
          <a:xfrm>
            <a:off x="519111" y="228600"/>
            <a:ext cx="11669713" cy="1107996"/>
          </a:xfrm>
        </p:spPr>
        <p:txBody>
          <a:bodyPr/>
          <a:lstStyle/>
          <a:p>
            <a:r>
              <a:rPr lang="en-US" sz="4000" dirty="0" smtClean="0"/>
              <a:t>Our Journey “</a:t>
            </a:r>
            <a:r>
              <a:rPr lang="en-US" sz="4000" i="1" dirty="0" smtClean="0"/>
              <a:t>Best for Windows, from Microsoft</a:t>
            </a:r>
            <a:r>
              <a:rPr lang="en-US" sz="4000" dirty="0" smtClean="0"/>
              <a:t>” </a:t>
            </a:r>
            <a:br>
              <a:rPr lang="en-US" sz="4000" dirty="0" smtClean="0"/>
            </a:br>
            <a:r>
              <a:rPr lang="en-US" sz="4000" dirty="0" smtClean="0"/>
              <a:t>so far</a:t>
            </a:r>
            <a:endParaRPr lang="en-US" sz="4000" dirty="0">
              <a:solidFill>
                <a:srgbClr val="FF0000"/>
              </a:solidFill>
            </a:endParaRPr>
          </a:p>
        </p:txBody>
      </p:sp>
      <p:sp>
        <p:nvSpPr>
          <p:cNvPr id="15" name="Right Arrow 14"/>
          <p:cNvSpPr/>
          <p:nvPr/>
        </p:nvSpPr>
        <p:spPr>
          <a:xfrm rot="19392224">
            <a:off x="3017048" y="3478820"/>
            <a:ext cx="2152692" cy="727200"/>
          </a:xfrm>
          <a:prstGeom prst="rightArrow">
            <a:avLst/>
          </a:prstGeom>
        </p:spPr>
        <p:style>
          <a:lnRef idx="1">
            <a:schemeClr val="accent2"/>
          </a:lnRef>
          <a:fillRef idx="3">
            <a:schemeClr val="accent2"/>
          </a:fillRef>
          <a:effectRef idx="2">
            <a:schemeClr val="accent2"/>
          </a:effectRef>
          <a:fontRef idx="minor">
            <a:schemeClr val="lt1"/>
          </a:fontRef>
        </p:style>
        <p:txBody>
          <a:bodyPr anchor="ctr"/>
          <a:lstStyle/>
          <a:p>
            <a:pPr>
              <a:buNone/>
              <a:defRPr/>
            </a:pPr>
            <a:endParaRPr lang="en-US" sz="2000">
              <a:solidFill>
                <a:schemeClr val="tx1"/>
              </a:solidFill>
              <a:effectLst/>
            </a:endParaRPr>
          </a:p>
        </p:txBody>
      </p:sp>
      <p:sp>
        <p:nvSpPr>
          <p:cNvPr id="17" name="TextBox 16"/>
          <p:cNvSpPr txBox="1"/>
          <p:nvPr/>
        </p:nvSpPr>
        <p:spPr>
          <a:xfrm>
            <a:off x="8998657" y="1400757"/>
            <a:ext cx="3146418" cy="646331"/>
          </a:xfrm>
          <a:prstGeom prst="rect">
            <a:avLst/>
          </a:prstGeom>
          <a:noFill/>
        </p:spPr>
        <p:txBody>
          <a:bodyPr wrap="square">
            <a:spAutoFit/>
          </a:bodyPr>
          <a:lstStyle/>
          <a:p>
            <a:pPr algn="ctr">
              <a:lnSpc>
                <a:spcPct val="100000"/>
              </a:lnSpc>
              <a:buNone/>
              <a:defRPr/>
            </a:pPr>
            <a:r>
              <a:rPr lang="en-US" b="1" dirty="0">
                <a:effectLst/>
              </a:rPr>
              <a:t>Enterprise </a:t>
            </a:r>
            <a:r>
              <a:rPr lang="en-US" b="1" dirty="0" smtClean="0">
                <a:effectLst/>
              </a:rPr>
              <a:t>Scenarios     </a:t>
            </a:r>
          </a:p>
          <a:p>
            <a:pPr algn="ctr">
              <a:lnSpc>
                <a:spcPct val="100000"/>
              </a:lnSpc>
              <a:buNone/>
              <a:defRPr/>
            </a:pPr>
            <a:r>
              <a:rPr lang="en-US" b="1" dirty="0" smtClean="0">
                <a:effectLst/>
              </a:rPr>
              <a:t>&amp; Advanced workloads</a:t>
            </a:r>
            <a:endParaRPr lang="en-US" b="1" dirty="0">
              <a:effectLst/>
            </a:endParaRPr>
          </a:p>
        </p:txBody>
      </p:sp>
      <p:sp>
        <p:nvSpPr>
          <p:cNvPr id="18" name="TextBox 17"/>
          <p:cNvSpPr txBox="1"/>
          <p:nvPr/>
        </p:nvSpPr>
        <p:spPr>
          <a:xfrm>
            <a:off x="9499161" y="4408949"/>
            <a:ext cx="2666305" cy="369332"/>
          </a:xfrm>
          <a:prstGeom prst="rect">
            <a:avLst/>
          </a:prstGeom>
          <a:noFill/>
        </p:spPr>
        <p:txBody>
          <a:bodyPr>
            <a:spAutoFit/>
          </a:bodyPr>
          <a:lstStyle/>
          <a:p>
            <a:pPr algn="ctr">
              <a:lnSpc>
                <a:spcPct val="100000"/>
              </a:lnSpc>
              <a:buNone/>
              <a:defRPr/>
            </a:pPr>
            <a:r>
              <a:rPr lang="en-US" b="1" dirty="0">
                <a:effectLst/>
              </a:rPr>
              <a:t>Windows Clients</a:t>
            </a:r>
          </a:p>
        </p:txBody>
      </p:sp>
      <p:sp>
        <p:nvSpPr>
          <p:cNvPr id="19" name="TextBox 18"/>
          <p:cNvSpPr txBox="1"/>
          <p:nvPr/>
        </p:nvSpPr>
        <p:spPr>
          <a:xfrm>
            <a:off x="4746276" y="2590800"/>
            <a:ext cx="2338736" cy="1169551"/>
          </a:xfrm>
          <a:prstGeom prst="rect">
            <a:avLst/>
          </a:prstGeom>
          <a:noFill/>
        </p:spPr>
        <p:txBody>
          <a:bodyPr wrap="square">
            <a:spAutoFit/>
          </a:bodyPr>
          <a:lstStyle/>
          <a:p>
            <a:pPr algn="ctr">
              <a:lnSpc>
                <a:spcPct val="100000"/>
              </a:lnSpc>
              <a:buNone/>
              <a:defRPr/>
            </a:pPr>
            <a:r>
              <a:rPr lang="en-US" b="1" dirty="0" smtClean="0"/>
              <a:t>Application Servers and </a:t>
            </a:r>
            <a:r>
              <a:rPr lang="en-US" b="1" dirty="0" err="1" smtClean="0"/>
              <a:t>Virt.Hosts</a:t>
            </a:r>
            <a:endParaRPr lang="en-US" b="1" dirty="0" smtClean="0"/>
          </a:p>
          <a:p>
            <a:pPr algn="ctr">
              <a:lnSpc>
                <a:spcPct val="100000"/>
              </a:lnSpc>
              <a:buNone/>
              <a:defRPr/>
            </a:pPr>
            <a:r>
              <a:rPr lang="en-US" sz="1600" b="1" dirty="0" smtClean="0">
                <a:effectLst/>
              </a:rPr>
              <a:t>to</a:t>
            </a:r>
            <a:endParaRPr lang="en-US" b="1" dirty="0" smtClean="0">
              <a:effectLst/>
            </a:endParaRPr>
          </a:p>
          <a:p>
            <a:pPr algn="ctr">
              <a:lnSpc>
                <a:spcPct val="100000"/>
              </a:lnSpc>
              <a:buNone/>
              <a:defRPr/>
            </a:pPr>
            <a:r>
              <a:rPr lang="en-US" b="1" dirty="0" smtClean="0">
                <a:effectLst/>
              </a:rPr>
              <a:t>Disk </a:t>
            </a:r>
            <a:r>
              <a:rPr lang="en-US" b="1" dirty="0">
                <a:effectLst/>
              </a:rPr>
              <a:t>&amp; Tape</a:t>
            </a:r>
          </a:p>
        </p:txBody>
      </p:sp>
      <p:sp>
        <p:nvSpPr>
          <p:cNvPr id="20" name="TextBox 19"/>
          <p:cNvSpPr txBox="1"/>
          <p:nvPr/>
        </p:nvSpPr>
        <p:spPr>
          <a:xfrm>
            <a:off x="531812" y="4408949"/>
            <a:ext cx="2668321" cy="369332"/>
          </a:xfrm>
          <a:prstGeom prst="rect">
            <a:avLst/>
          </a:prstGeom>
          <a:noFill/>
        </p:spPr>
        <p:txBody>
          <a:bodyPr>
            <a:spAutoFit/>
          </a:bodyPr>
          <a:lstStyle/>
          <a:p>
            <a:pPr algn="r">
              <a:lnSpc>
                <a:spcPct val="100000"/>
              </a:lnSpc>
              <a:buNone/>
              <a:defRPr/>
            </a:pPr>
            <a:r>
              <a:rPr lang="en-US" b="1" dirty="0">
                <a:effectLst/>
              </a:rPr>
              <a:t>Branch Files to disk</a:t>
            </a:r>
          </a:p>
        </p:txBody>
      </p:sp>
      <p:sp>
        <p:nvSpPr>
          <p:cNvPr id="21" name="Right Arrow 20"/>
          <p:cNvSpPr/>
          <p:nvPr/>
        </p:nvSpPr>
        <p:spPr>
          <a:xfrm rot="18682486">
            <a:off x="9209385" y="2226992"/>
            <a:ext cx="1363557" cy="763444"/>
          </a:xfrm>
          <a:prstGeom prst="rightArrow">
            <a:avLst/>
          </a:prstGeom>
        </p:spPr>
        <p:style>
          <a:lnRef idx="1">
            <a:schemeClr val="accent2"/>
          </a:lnRef>
          <a:fillRef idx="3">
            <a:schemeClr val="accent2"/>
          </a:fillRef>
          <a:effectRef idx="2">
            <a:schemeClr val="accent2"/>
          </a:effectRef>
          <a:fontRef idx="minor">
            <a:schemeClr val="lt1"/>
          </a:fontRef>
        </p:style>
        <p:txBody>
          <a:bodyPr anchor="ctr"/>
          <a:lstStyle/>
          <a:p>
            <a:pPr>
              <a:buNone/>
              <a:defRPr/>
            </a:pPr>
            <a:endParaRPr lang="en-US" sz="2000">
              <a:solidFill>
                <a:schemeClr val="tx1"/>
              </a:solidFill>
              <a:effectLst/>
            </a:endParaRPr>
          </a:p>
        </p:txBody>
      </p:sp>
      <p:sp>
        <p:nvSpPr>
          <p:cNvPr id="22" name="Right Arrow 21"/>
          <p:cNvSpPr/>
          <p:nvPr/>
        </p:nvSpPr>
        <p:spPr>
          <a:xfrm rot="2562263">
            <a:off x="9126788" y="3353930"/>
            <a:ext cx="1843621" cy="727200"/>
          </a:xfrm>
          <a:prstGeom prst="rightArrow">
            <a:avLst/>
          </a:prstGeom>
        </p:spPr>
        <p:style>
          <a:lnRef idx="1">
            <a:schemeClr val="accent2"/>
          </a:lnRef>
          <a:fillRef idx="3">
            <a:schemeClr val="accent2"/>
          </a:fillRef>
          <a:effectRef idx="2">
            <a:schemeClr val="accent2"/>
          </a:effectRef>
          <a:fontRef idx="minor">
            <a:schemeClr val="lt1"/>
          </a:fontRef>
        </p:style>
        <p:txBody>
          <a:bodyPr anchor="ctr"/>
          <a:lstStyle/>
          <a:p>
            <a:pPr>
              <a:buNone/>
              <a:defRPr/>
            </a:pPr>
            <a:endParaRPr lang="en-US" sz="2000">
              <a:solidFill>
                <a:schemeClr val="tx1"/>
              </a:solidFill>
              <a:effectLst/>
            </a:endParaRPr>
          </a:p>
        </p:txBody>
      </p:sp>
      <p:sp>
        <p:nvSpPr>
          <p:cNvPr id="23" name="Right Arrow 22"/>
          <p:cNvSpPr/>
          <p:nvPr/>
        </p:nvSpPr>
        <p:spPr>
          <a:xfrm>
            <a:off x="6932612" y="2742231"/>
            <a:ext cx="4191000" cy="727200"/>
          </a:xfrm>
          <a:prstGeom prst="rightArrow">
            <a:avLst/>
          </a:prstGeom>
        </p:spPr>
        <p:style>
          <a:lnRef idx="1">
            <a:schemeClr val="accent2"/>
          </a:lnRef>
          <a:fillRef idx="3">
            <a:schemeClr val="accent2"/>
          </a:fillRef>
          <a:effectRef idx="2">
            <a:schemeClr val="accent2"/>
          </a:effectRef>
          <a:fontRef idx="minor">
            <a:schemeClr val="lt1"/>
          </a:fontRef>
        </p:style>
        <p:txBody>
          <a:bodyPr anchor="ctr"/>
          <a:lstStyle/>
          <a:p>
            <a:pPr>
              <a:buNone/>
              <a:defRPr/>
            </a:pPr>
            <a:endParaRPr lang="en-US" sz="2000">
              <a:solidFill>
                <a:schemeClr val="tx1"/>
              </a:solidFill>
              <a:effectLst/>
            </a:endParaRPr>
          </a:p>
        </p:txBody>
      </p:sp>
      <p:sp>
        <p:nvSpPr>
          <p:cNvPr id="24" name="TextBox 23"/>
          <p:cNvSpPr txBox="1"/>
          <p:nvPr/>
        </p:nvSpPr>
        <p:spPr>
          <a:xfrm>
            <a:off x="11047412" y="2735759"/>
            <a:ext cx="813949" cy="769441"/>
          </a:xfrm>
          <a:prstGeom prst="rect">
            <a:avLst/>
          </a:prstGeom>
          <a:noFill/>
        </p:spPr>
        <p:txBody>
          <a:bodyPr wrap="square">
            <a:spAutoFit/>
          </a:bodyPr>
          <a:lstStyle/>
          <a:p>
            <a:pPr algn="ctr">
              <a:lnSpc>
                <a:spcPct val="100000"/>
              </a:lnSpc>
              <a:buNone/>
              <a:defRPr/>
            </a:pPr>
            <a:r>
              <a:rPr lang="en-US" sz="4400" b="1" dirty="0" smtClean="0">
                <a:solidFill>
                  <a:srgbClr val="FFFF00"/>
                </a:solidFill>
                <a:effectLst/>
              </a:rPr>
              <a:t>?</a:t>
            </a:r>
            <a:endParaRPr lang="en-US" sz="4400" b="1" dirty="0">
              <a:solidFill>
                <a:srgbClr val="FFFF00"/>
              </a:solidFill>
              <a:effectLst/>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82" y="1436452"/>
            <a:ext cx="3205641" cy="785553"/>
          </a:xfrm>
          <a:prstGeom prst="rect">
            <a:avLst/>
          </a:prstGeom>
        </p:spPr>
      </p:pic>
    </p:spTree>
    <p:extLst>
      <p:ext uri="{BB962C8B-B14F-4D97-AF65-F5344CB8AC3E}">
        <p14:creationId xmlns:p14="http://schemas.microsoft.com/office/powerpoint/2010/main" val="395151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xit" presetSubtype="0" fill="hold" grpId="0" nodeType="with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xit" presetSubtype="0" fill="hold" grpId="0" nodeType="withEffect">
                                  <p:stCondLst>
                                    <p:cond delay="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35" presetClass="entr" presetSubtype="0" repeatCount="2000"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2000"/>
                                        <p:tgtEl>
                                          <p:spTgt spid="24"/>
                                        </p:tgtEl>
                                      </p:cBhvr>
                                    </p:animEffect>
                                    <p:anim calcmode="lin" valueType="num">
                                      <p:cBhvr>
                                        <p:cTn id="47" dur="2000" fill="hold"/>
                                        <p:tgtEl>
                                          <p:spTgt spid="24"/>
                                        </p:tgtEl>
                                        <p:attrNameLst>
                                          <p:attrName>style.rotation</p:attrName>
                                        </p:attrNameLst>
                                      </p:cBhvr>
                                      <p:tavLst>
                                        <p:tav tm="0">
                                          <p:val>
                                            <p:fltVal val="720"/>
                                          </p:val>
                                        </p:tav>
                                        <p:tav tm="100000">
                                          <p:val>
                                            <p:fltVal val="0"/>
                                          </p:val>
                                        </p:tav>
                                      </p:tavLst>
                                    </p:anim>
                                    <p:anim calcmode="lin" valueType="num">
                                      <p:cBhvr>
                                        <p:cTn id="48" dur="2000" fill="hold"/>
                                        <p:tgtEl>
                                          <p:spTgt spid="24"/>
                                        </p:tgtEl>
                                        <p:attrNameLst>
                                          <p:attrName>ppt_h</p:attrName>
                                        </p:attrNameLst>
                                      </p:cBhvr>
                                      <p:tavLst>
                                        <p:tav tm="0">
                                          <p:val>
                                            <p:fltVal val="0"/>
                                          </p:val>
                                        </p:tav>
                                        <p:tav tm="100000">
                                          <p:val>
                                            <p:strVal val="#ppt_h"/>
                                          </p:val>
                                        </p:tav>
                                      </p:tavLst>
                                    </p:anim>
                                    <p:anim calcmode="lin" valueType="num">
                                      <p:cBhvr>
                                        <p:cTn id="49" dur="2000" fill="hold"/>
                                        <p:tgtEl>
                                          <p:spTgt spid="2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15" grpId="0" animBg="1"/>
      <p:bldP spid="17" grpId="0"/>
      <p:bldP spid="18" grpId="0"/>
      <p:bldP spid="19" grpId="0"/>
      <p:bldP spid="20" grpId="0"/>
      <p:bldP spid="21" grpId="0" animBg="1"/>
      <p:bldP spid="22" grpId="0" animBg="1"/>
      <p:bldP spid="23" grpId="0" animBg="1"/>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Title 10"/>
          <p:cNvSpPr>
            <a:spLocks noGrp="1"/>
          </p:cNvSpPr>
          <p:nvPr>
            <p:ph type="title"/>
          </p:nvPr>
        </p:nvSpPr>
        <p:spPr>
          <a:xfrm>
            <a:off x="519111" y="228600"/>
            <a:ext cx="11669713" cy="1107996"/>
          </a:xfrm>
        </p:spPr>
        <p:txBody>
          <a:bodyPr/>
          <a:lstStyle/>
          <a:p>
            <a:r>
              <a:rPr lang="en-US" sz="4000" dirty="0" smtClean="0"/>
              <a:t>Our Journey “</a:t>
            </a:r>
            <a:r>
              <a:rPr lang="en-US" sz="4000" i="1" dirty="0" smtClean="0"/>
              <a:t>Best for Windows, from Microsoft</a:t>
            </a:r>
            <a:r>
              <a:rPr lang="en-US" sz="4000" dirty="0" smtClean="0"/>
              <a:t>” </a:t>
            </a:r>
            <a:br>
              <a:rPr lang="en-US" sz="4000" dirty="0" smtClean="0"/>
            </a:br>
            <a:r>
              <a:rPr lang="en-US" sz="4000" dirty="0" smtClean="0"/>
              <a:t>so far</a:t>
            </a:r>
            <a:endParaRPr lang="en-US" sz="4000"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82" y="1436452"/>
            <a:ext cx="3205641" cy="785553"/>
          </a:xfrm>
          <a:prstGeom prst="rect">
            <a:avLst/>
          </a:prstGeom>
        </p:spPr>
      </p:pic>
      <p:sp>
        <p:nvSpPr>
          <p:cNvPr id="24" name="TextBox 23"/>
          <p:cNvSpPr txBox="1"/>
          <p:nvPr/>
        </p:nvSpPr>
        <p:spPr>
          <a:xfrm>
            <a:off x="11428412" y="2357250"/>
            <a:ext cx="813949" cy="769441"/>
          </a:xfrm>
          <a:prstGeom prst="rect">
            <a:avLst/>
          </a:prstGeom>
          <a:noFill/>
        </p:spPr>
        <p:txBody>
          <a:bodyPr wrap="square">
            <a:spAutoFit/>
          </a:bodyPr>
          <a:lstStyle/>
          <a:p>
            <a:pPr algn="ctr">
              <a:lnSpc>
                <a:spcPct val="100000"/>
              </a:lnSpc>
              <a:buNone/>
              <a:defRPr/>
            </a:pPr>
            <a:r>
              <a:rPr lang="en-US" sz="4400" b="1" dirty="0" smtClean="0">
                <a:effectLst/>
              </a:rPr>
              <a:t>?</a:t>
            </a:r>
            <a:endParaRPr lang="en-US" sz="4400" b="1" dirty="0">
              <a:effectLst/>
            </a:endParaRPr>
          </a:p>
        </p:txBody>
      </p:sp>
      <p:sp>
        <p:nvSpPr>
          <p:cNvPr id="16" name="TextBox 15"/>
          <p:cNvSpPr txBox="1"/>
          <p:nvPr/>
        </p:nvSpPr>
        <p:spPr>
          <a:xfrm>
            <a:off x="890148" y="2351038"/>
            <a:ext cx="11352213" cy="707886"/>
          </a:xfrm>
          <a:prstGeom prst="rect">
            <a:avLst/>
          </a:prstGeom>
          <a:noFill/>
        </p:spPr>
        <p:txBody>
          <a:bodyPr wrap="square">
            <a:spAutoFit/>
          </a:bodyPr>
          <a:lstStyle/>
          <a:p>
            <a:pPr>
              <a:lnSpc>
                <a:spcPct val="100000"/>
              </a:lnSpc>
              <a:buNone/>
              <a:defRPr/>
            </a:pPr>
            <a:r>
              <a:rPr lang="en-US" sz="4000" dirty="0" smtClean="0"/>
              <a:t>We asked </a:t>
            </a:r>
            <a:r>
              <a:rPr lang="en-US" sz="4000" dirty="0" smtClean="0">
                <a:effectLst/>
              </a:rPr>
              <a:t>”</a:t>
            </a:r>
            <a:r>
              <a:rPr lang="en-US" sz="4000" i="1" dirty="0" smtClean="0">
                <a:effectLst/>
              </a:rPr>
              <a:t>What shoul</a:t>
            </a:r>
            <a:r>
              <a:rPr lang="en-US" sz="4000" i="1" dirty="0" smtClean="0"/>
              <a:t>d we focus on next</a:t>
            </a:r>
            <a:r>
              <a:rPr lang="en-US" sz="4000" dirty="0" smtClean="0"/>
              <a:t>?”</a:t>
            </a:r>
            <a:endParaRPr lang="en-US" sz="4000" dirty="0">
              <a:effectLst/>
            </a:endParaRPr>
          </a:p>
        </p:txBody>
      </p:sp>
      <p:sp>
        <p:nvSpPr>
          <p:cNvPr id="25" name="TextBox 24"/>
          <p:cNvSpPr txBox="1"/>
          <p:nvPr/>
        </p:nvSpPr>
        <p:spPr>
          <a:xfrm>
            <a:off x="1260225" y="3200400"/>
            <a:ext cx="4495800" cy="707886"/>
          </a:xfrm>
          <a:prstGeom prst="rect">
            <a:avLst/>
          </a:prstGeom>
          <a:noFill/>
        </p:spPr>
        <p:txBody>
          <a:bodyPr wrap="square">
            <a:spAutoFit/>
          </a:bodyPr>
          <a:lstStyle/>
          <a:p>
            <a:pPr>
              <a:lnSpc>
                <a:spcPct val="100000"/>
              </a:lnSpc>
              <a:buNone/>
              <a:defRPr/>
            </a:pPr>
            <a:r>
              <a:rPr lang="en-US" sz="4000" dirty="0" smtClean="0">
                <a:solidFill>
                  <a:schemeClr val="accent1"/>
                </a:solidFill>
              </a:rPr>
              <a:t>You Answered:</a:t>
            </a:r>
            <a:endParaRPr lang="en-US" sz="4000" dirty="0">
              <a:solidFill>
                <a:schemeClr val="accent1"/>
              </a:solidFill>
              <a:effectLst/>
            </a:endParaRPr>
          </a:p>
        </p:txBody>
      </p:sp>
      <p:sp>
        <p:nvSpPr>
          <p:cNvPr id="26" name="TextBox 25"/>
          <p:cNvSpPr txBox="1"/>
          <p:nvPr/>
        </p:nvSpPr>
        <p:spPr>
          <a:xfrm>
            <a:off x="1370012" y="3885632"/>
            <a:ext cx="8763000" cy="1902059"/>
          </a:xfrm>
          <a:prstGeom prst="rect">
            <a:avLst/>
          </a:prstGeom>
          <a:noFill/>
        </p:spPr>
        <p:txBody>
          <a:bodyPr wrap="square">
            <a:spAutoFit/>
          </a:bodyPr>
          <a:lstStyle/>
          <a:p>
            <a:pPr marL="403225" indent="-403225">
              <a:lnSpc>
                <a:spcPct val="90000"/>
              </a:lnSpc>
              <a:spcBef>
                <a:spcPct val="20000"/>
              </a:spcBef>
              <a:buSzPct val="90000"/>
              <a:buBlip>
                <a:blip r:embed="rId4"/>
              </a:buBlip>
              <a:defRPr/>
            </a:pPr>
            <a:r>
              <a:rPr lang="en-US" sz="2800" dirty="0">
                <a:gradFill>
                  <a:gsLst>
                    <a:gs pos="0">
                      <a:schemeClr val="tx1"/>
                    </a:gs>
                    <a:gs pos="86000">
                      <a:schemeClr val="tx1"/>
                    </a:gs>
                  </a:gsLst>
                  <a:lin ang="5400000" scaled="0"/>
                </a:gradFill>
              </a:rPr>
              <a:t>Centralized Console</a:t>
            </a:r>
          </a:p>
          <a:p>
            <a:pPr marL="403225" indent="-403225">
              <a:lnSpc>
                <a:spcPct val="90000"/>
              </a:lnSpc>
              <a:spcBef>
                <a:spcPct val="20000"/>
              </a:spcBef>
              <a:buSzPct val="90000"/>
              <a:buBlip>
                <a:blip r:embed="rId4"/>
              </a:buBlip>
              <a:defRPr/>
            </a:pPr>
            <a:r>
              <a:rPr lang="en-US" sz="2800" dirty="0">
                <a:gradFill>
                  <a:gsLst>
                    <a:gs pos="0">
                      <a:schemeClr val="tx1"/>
                    </a:gs>
                    <a:gs pos="86000">
                      <a:schemeClr val="tx1"/>
                    </a:gs>
                  </a:gsLst>
                  <a:lin ang="5400000" scaled="0"/>
                </a:gradFill>
              </a:rPr>
              <a:t>Continue Advancing Workload Protection</a:t>
            </a:r>
          </a:p>
          <a:p>
            <a:pPr marL="403225" indent="-403225">
              <a:lnSpc>
                <a:spcPct val="90000"/>
              </a:lnSpc>
              <a:spcBef>
                <a:spcPct val="20000"/>
              </a:spcBef>
              <a:buSzPct val="90000"/>
              <a:buBlip>
                <a:blip r:embed="rId4"/>
              </a:buBlip>
              <a:defRPr/>
            </a:pPr>
            <a:r>
              <a:rPr lang="en-US" sz="2800" dirty="0" smtClean="0">
                <a:gradFill>
                  <a:gsLst>
                    <a:gs pos="0">
                      <a:schemeClr val="tx1"/>
                    </a:gs>
                    <a:gs pos="86000">
                      <a:schemeClr val="tx1"/>
                    </a:gs>
                  </a:gsLst>
                  <a:lin ang="5400000" scaled="0"/>
                </a:gradFill>
              </a:rPr>
              <a:t>Enterprise </a:t>
            </a:r>
            <a:r>
              <a:rPr lang="en-US" sz="2800" dirty="0">
                <a:gradFill>
                  <a:gsLst>
                    <a:gs pos="0">
                      <a:schemeClr val="tx1"/>
                    </a:gs>
                    <a:gs pos="86000">
                      <a:schemeClr val="tx1"/>
                    </a:gs>
                  </a:gsLst>
                  <a:lin ang="5400000" scaled="0"/>
                </a:gradFill>
              </a:rPr>
              <a:t>Deployment Scenarios</a:t>
            </a:r>
          </a:p>
          <a:p>
            <a:pPr marL="403225" indent="-403225">
              <a:lnSpc>
                <a:spcPct val="90000"/>
              </a:lnSpc>
              <a:spcBef>
                <a:spcPct val="20000"/>
              </a:spcBef>
              <a:buSzPct val="90000"/>
              <a:buBlip>
                <a:blip r:embed="rId4"/>
              </a:buBlip>
              <a:defRPr/>
            </a:pPr>
            <a:r>
              <a:rPr lang="en-US" sz="2800" dirty="0">
                <a:gradFill>
                  <a:gsLst>
                    <a:gs pos="0">
                      <a:schemeClr val="tx1"/>
                    </a:gs>
                    <a:gs pos="86000">
                      <a:schemeClr val="tx1"/>
                    </a:gs>
                  </a:gsLst>
                  <a:lin ang="5400000" scaled="0"/>
                </a:gradFill>
              </a:rPr>
              <a:t>Integration within System Center</a:t>
            </a:r>
          </a:p>
        </p:txBody>
      </p:sp>
      <p:sp>
        <p:nvSpPr>
          <p:cNvPr id="2" name="TextBox 1"/>
          <p:cNvSpPr txBox="1"/>
          <p:nvPr/>
        </p:nvSpPr>
        <p:spPr>
          <a:xfrm>
            <a:off x="3503612" y="1940674"/>
            <a:ext cx="500137" cy="276999"/>
          </a:xfrm>
          <a:prstGeom prst="rect">
            <a:avLst/>
          </a:prstGeom>
          <a:noFill/>
        </p:spPr>
        <p:txBody>
          <a:bodyPr wrap="none" lIns="0" tIns="0" rIns="0" bIns="0" rtlCol="0">
            <a:spAutoFit/>
          </a:bodyPr>
          <a:lstStyle/>
          <a:p>
            <a:r>
              <a:rPr lang="en-US" dirty="0" smtClean="0">
                <a:gradFill>
                  <a:gsLst>
                    <a:gs pos="0">
                      <a:schemeClr val="tx1"/>
                    </a:gs>
                    <a:gs pos="86000">
                      <a:schemeClr val="tx1"/>
                    </a:gs>
                  </a:gsLst>
                  <a:lin ang="5400000" scaled="0"/>
                </a:gradFill>
              </a:rPr>
              <a:t>2012</a:t>
            </a:r>
          </a:p>
        </p:txBody>
      </p:sp>
    </p:spTree>
    <p:extLst>
      <p:ext uri="{BB962C8B-B14F-4D97-AF65-F5344CB8AC3E}">
        <p14:creationId xmlns:p14="http://schemas.microsoft.com/office/powerpoint/2010/main" val="209531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4.49511E-6 -3.33025E-7 L -0.92769 0.00069 " pathEditMode="relative" rAng="0" ptsTypes="AA">
                                      <p:cBhvr>
                                        <p:cTn id="6" dur="2000" fill="hold"/>
                                        <p:tgtEl>
                                          <p:spTgt spid="24"/>
                                        </p:tgtEl>
                                        <p:attrNameLst>
                                          <p:attrName>ppt_x</p:attrName>
                                          <p:attrName>ppt_y</p:attrName>
                                        </p:attrNameLst>
                                      </p:cBhvr>
                                      <p:rCtr x="-46384" y="23"/>
                                    </p:animMotion>
                                  </p:childTnLst>
                                </p:cTn>
                              </p:par>
                            </p:childTnLst>
                          </p:cTn>
                        </p:par>
                        <p:par>
                          <p:cTn id="7" fill="hold">
                            <p:stCondLst>
                              <p:cond delay="2000"/>
                            </p:stCondLst>
                            <p:childTnLst>
                              <p:par>
                                <p:cTn id="8" presetID="22" presetClass="entr" presetSubtype="8"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26">
                                            <p:txEl>
                                              <p:pRg st="0" end="0"/>
                                            </p:txEl>
                                          </p:spTgt>
                                        </p:tgtEl>
                                        <p:attrNameLst>
                                          <p:attrName>style.visibility</p:attrName>
                                        </p:attrNameLst>
                                      </p:cBhvr>
                                      <p:to>
                                        <p:strVal val="visible"/>
                                      </p:to>
                                    </p:set>
                                    <p:anim calcmode="lin" valueType="num">
                                      <p:cBhvr>
                                        <p:cTn id="28"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2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6">
                                            <p:txEl>
                                              <p:pRg st="1" end="1"/>
                                            </p:txEl>
                                          </p:spTgt>
                                        </p:tgtEl>
                                        <p:attrNameLst>
                                          <p:attrName>style.visibility</p:attrName>
                                        </p:attrNameLst>
                                      </p:cBhvr>
                                      <p:to>
                                        <p:strVal val="visible"/>
                                      </p:to>
                                    </p:set>
                                    <p:anim calcmode="lin" valueType="num">
                                      <p:cBhvr>
                                        <p:cTn id="35" dur="500" fill="hold"/>
                                        <p:tgtEl>
                                          <p:spTgt spid="26">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26">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2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6">
                                            <p:txEl>
                                              <p:pRg st="2" end="2"/>
                                            </p:txEl>
                                          </p:spTgt>
                                        </p:tgtEl>
                                        <p:attrNameLst>
                                          <p:attrName>style.visibility</p:attrName>
                                        </p:attrNameLst>
                                      </p:cBhvr>
                                      <p:to>
                                        <p:strVal val="visible"/>
                                      </p:to>
                                    </p:set>
                                    <p:anim calcmode="lin" valueType="num">
                                      <p:cBhvr>
                                        <p:cTn id="42" dur="500" fill="hold"/>
                                        <p:tgtEl>
                                          <p:spTgt spid="26">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26">
                                            <p:txEl>
                                              <p:pRg st="2" end="2"/>
                                            </p:txEl>
                                          </p:spTgt>
                                        </p:tgtEl>
                                        <p:attrNameLst>
                                          <p:attrName>ppt_h</p:attrName>
                                        </p:attrNameLst>
                                      </p:cBhvr>
                                      <p:tavLst>
                                        <p:tav tm="0">
                                          <p:val>
                                            <p:fltVal val="0"/>
                                          </p:val>
                                        </p:tav>
                                        <p:tav tm="100000">
                                          <p:val>
                                            <p:strVal val="#ppt_h"/>
                                          </p:val>
                                        </p:tav>
                                      </p:tavLst>
                                    </p:anim>
                                    <p:animEffect transition="in" filter="fade">
                                      <p:cBhvr>
                                        <p:cTn id="44" dur="500"/>
                                        <p:tgtEl>
                                          <p:spTgt spid="26">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6">
                                            <p:txEl>
                                              <p:pRg st="3" end="3"/>
                                            </p:txEl>
                                          </p:spTgt>
                                        </p:tgtEl>
                                        <p:attrNameLst>
                                          <p:attrName>style.visibility</p:attrName>
                                        </p:attrNameLst>
                                      </p:cBhvr>
                                      <p:to>
                                        <p:strVal val="visible"/>
                                      </p:to>
                                    </p:set>
                                    <p:anim calcmode="lin" valueType="num">
                                      <p:cBhvr>
                                        <p:cTn id="49" dur="500" fill="hold"/>
                                        <p:tgtEl>
                                          <p:spTgt spid="26">
                                            <p:txEl>
                                              <p:pRg st="3" end="3"/>
                                            </p:txEl>
                                          </p:spTgt>
                                        </p:tgtEl>
                                        <p:attrNameLst>
                                          <p:attrName>ppt_w</p:attrName>
                                        </p:attrNameLst>
                                      </p:cBhvr>
                                      <p:tavLst>
                                        <p:tav tm="0">
                                          <p:val>
                                            <p:fltVal val="0"/>
                                          </p:val>
                                        </p:tav>
                                        <p:tav tm="100000">
                                          <p:val>
                                            <p:strVal val="#ppt_w"/>
                                          </p:val>
                                        </p:tav>
                                      </p:tavLst>
                                    </p:anim>
                                    <p:anim calcmode="lin" valueType="num">
                                      <p:cBhvr>
                                        <p:cTn id="50" dur="500" fill="hold"/>
                                        <p:tgtEl>
                                          <p:spTgt spid="26">
                                            <p:txEl>
                                              <p:pRg st="3" end="3"/>
                                            </p:txEl>
                                          </p:spTgt>
                                        </p:tgtEl>
                                        <p:attrNameLst>
                                          <p:attrName>ppt_h</p:attrName>
                                        </p:attrNameLst>
                                      </p:cBhvr>
                                      <p:tavLst>
                                        <p:tav tm="0">
                                          <p:val>
                                            <p:fltVal val="0"/>
                                          </p:val>
                                        </p:tav>
                                        <p:tav tm="100000">
                                          <p:val>
                                            <p:strVal val="#ppt_h"/>
                                          </p:val>
                                        </p:tav>
                                      </p:tavLst>
                                    </p:anim>
                                    <p:animEffect transition="in" filter="fade">
                                      <p:cBhvr>
                                        <p:cTn id="51" dur="500"/>
                                        <p:tgtEl>
                                          <p:spTgt spid="26">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25"/>
                                        </p:tgtEl>
                                      </p:cBhvr>
                                    </p:animEffect>
                                    <p:set>
                                      <p:cBhvr>
                                        <p:cTn id="56" dur="1" fill="hold">
                                          <p:stCondLst>
                                            <p:cond delay="499"/>
                                          </p:stCondLst>
                                        </p:cTn>
                                        <p:tgtEl>
                                          <p:spTgt spid="25"/>
                                        </p:tgtEl>
                                        <p:attrNameLst>
                                          <p:attrName>style.visibility</p:attrName>
                                        </p:attrNameLst>
                                      </p:cBhvr>
                                      <p:to>
                                        <p:strVal val="hidden"/>
                                      </p:to>
                                    </p:se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childTnLst>
                          </p:cTn>
                        </p:par>
                        <p:par>
                          <p:cTn id="61" fill="hold">
                            <p:stCondLst>
                              <p:cond delay="1000"/>
                            </p:stCondLst>
                            <p:childTnLst>
                              <p:par>
                                <p:cTn id="62" presetID="10" presetClass="exit" presetSubtype="0" fill="hold" grpId="1" nodeType="afterEffect">
                                  <p:stCondLst>
                                    <p:cond delay="0"/>
                                  </p:stCondLst>
                                  <p:childTnLst>
                                    <p:animEffect transition="out" filter="fade">
                                      <p:cBhvr>
                                        <p:cTn id="63" dur="500"/>
                                        <p:tgtEl>
                                          <p:spTgt spid="24"/>
                                        </p:tgtEl>
                                      </p:cBhvr>
                                    </p:animEffect>
                                    <p:set>
                                      <p:cBhvr>
                                        <p:cTn id="64" dur="1" fill="hold">
                                          <p:stCondLst>
                                            <p:cond delay="499"/>
                                          </p:stCondLst>
                                        </p:cTn>
                                        <p:tgtEl>
                                          <p:spTgt spid="24"/>
                                        </p:tgtEl>
                                        <p:attrNameLst>
                                          <p:attrName>style.visibility</p:attrName>
                                        </p:attrNameLst>
                                      </p:cBhvr>
                                      <p:to>
                                        <p:strVal val="hidden"/>
                                      </p:to>
                                    </p:set>
                                  </p:childTnLst>
                                </p:cTn>
                              </p:par>
                            </p:childTnLst>
                          </p:cTn>
                        </p:par>
                        <p:par>
                          <p:cTn id="65" fill="hold">
                            <p:stCondLst>
                              <p:cond delay="1500"/>
                            </p:stCondLst>
                            <p:childTnLst>
                              <p:par>
                                <p:cTn id="66" presetID="10" presetClass="entr" presetSubtype="0" fill="hold" grpId="0" nodeType="after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16" grpId="0"/>
      <p:bldP spid="16" grpId="1"/>
      <p:bldP spid="25" grpId="0"/>
      <p:bldP spid="25" grpId="1"/>
      <p:bldP spid="2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a:t>Prabu Ambravaneswaran</a:t>
            </a:r>
          </a:p>
          <a:p>
            <a:r>
              <a:rPr lang="en-US" dirty="0" smtClean="0"/>
              <a:t>Program Manager</a:t>
            </a:r>
          </a:p>
          <a:p>
            <a:r>
              <a:rPr lang="en-US" dirty="0" smtClean="0"/>
              <a:t>DPM 2012</a:t>
            </a:r>
            <a:endParaRPr lang="en-US" dirty="0"/>
          </a:p>
        </p:txBody>
      </p:sp>
    </p:spTree>
    <p:extLst>
      <p:ext uri="{BB962C8B-B14F-4D97-AF65-F5344CB8AC3E}">
        <p14:creationId xmlns:p14="http://schemas.microsoft.com/office/powerpoint/2010/main" val="345719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DPM 2012</a:t>
            </a:r>
            <a:endParaRPr lang="en-US" dirty="0"/>
          </a:p>
        </p:txBody>
      </p:sp>
      <p:sp>
        <p:nvSpPr>
          <p:cNvPr id="3" name="Content Placeholder 2"/>
          <p:cNvSpPr>
            <a:spLocks noGrp="1"/>
          </p:cNvSpPr>
          <p:nvPr>
            <p:ph type="body" sz="quarter" idx="10"/>
          </p:nvPr>
        </p:nvSpPr>
        <p:spPr/>
        <p:txBody>
          <a:bodyPr/>
          <a:lstStyle/>
          <a:p>
            <a:r>
              <a:rPr lang="en-US" dirty="0" smtClean="0"/>
              <a:t>Centralized Management</a:t>
            </a:r>
          </a:p>
          <a:p>
            <a:endParaRPr lang="en-US" dirty="0" smtClean="0"/>
          </a:p>
          <a:p>
            <a:r>
              <a:rPr lang="en-US" dirty="0" smtClean="0"/>
              <a:t>Infrastructure Enhancements</a:t>
            </a:r>
          </a:p>
          <a:p>
            <a:pPr lvl="1"/>
            <a:r>
              <a:rPr lang="en-US" dirty="0" smtClean="0"/>
              <a:t>Certificate Based Authentication</a:t>
            </a:r>
          </a:p>
          <a:p>
            <a:pPr lvl="1"/>
            <a:r>
              <a:rPr lang="en-US" dirty="0" smtClean="0"/>
              <a:t>Smarter Media Co-location</a:t>
            </a:r>
          </a:p>
          <a:p>
            <a:endParaRPr lang="en-US" dirty="0" smtClean="0"/>
          </a:p>
          <a:p>
            <a:r>
              <a:rPr lang="en-US" dirty="0" smtClean="0"/>
              <a:t>Workload Enhancements</a:t>
            </a:r>
          </a:p>
          <a:p>
            <a:pPr lvl="1"/>
            <a:r>
              <a:rPr lang="en-US" dirty="0" smtClean="0"/>
              <a:t>SharePoint Optimized Item-Level Restore</a:t>
            </a:r>
          </a:p>
          <a:p>
            <a:pPr lvl="1"/>
            <a:r>
              <a:rPr lang="en-US" dirty="0" smtClean="0"/>
              <a:t>Hyper-V ILR with DPM running in a VM</a:t>
            </a:r>
          </a:p>
          <a:p>
            <a:pPr lvl="1"/>
            <a:r>
              <a:rPr lang="en-US" dirty="0" smtClean="0"/>
              <a:t>Generic Data Source Protection</a:t>
            </a:r>
            <a:endParaRPr lang="en-US" dirty="0"/>
          </a:p>
        </p:txBody>
      </p:sp>
    </p:spTree>
    <p:extLst>
      <p:ext uri="{BB962C8B-B14F-4D97-AF65-F5344CB8AC3E}">
        <p14:creationId xmlns:p14="http://schemas.microsoft.com/office/powerpoint/2010/main" val="412636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2"/>
          <p:cNvSpPr>
            <a:spLocks noGrp="1" noChangeArrowheads="1"/>
          </p:cNvSpPr>
          <p:nvPr>
            <p:ph type="title"/>
          </p:nvPr>
        </p:nvSpPr>
        <p:spPr/>
        <p:txBody>
          <a:bodyPr/>
          <a:lstStyle/>
          <a:p>
            <a:r>
              <a:rPr lang="en-US" smtClean="0"/>
              <a:t>We Heard You</a:t>
            </a:r>
            <a:endParaRPr lang="en-US" dirty="0" smtClean="0"/>
          </a:p>
        </p:txBody>
      </p:sp>
      <p:sp>
        <p:nvSpPr>
          <p:cNvPr id="5" name="Cloud Callout 4"/>
          <p:cNvSpPr/>
          <p:nvPr/>
        </p:nvSpPr>
        <p:spPr>
          <a:xfrm>
            <a:off x="406295" y="1285877"/>
            <a:ext cx="3758220" cy="1381125"/>
          </a:xfrm>
          <a:prstGeom prst="cloudCallout">
            <a:avLst/>
          </a:pr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spcAft>
                <a:spcPts val="0"/>
              </a:spcAft>
            </a:pPr>
            <a:r>
              <a:rPr lang="en-US" sz="1400" b="1" kern="1200" dirty="0">
                <a:solidFill>
                  <a:schemeClr val="bg1"/>
                </a:solidFill>
                <a:effectLst/>
                <a:ea typeface="Times New Roman"/>
                <a:cs typeface="Arial" pitchFamily="34" charset="0"/>
              </a:rPr>
              <a:t>You </a:t>
            </a:r>
            <a:r>
              <a:rPr lang="en-US" sz="1400" b="1" kern="1200" dirty="0" smtClean="0">
                <a:solidFill>
                  <a:schemeClr val="bg1"/>
                </a:solidFill>
                <a:effectLst/>
                <a:ea typeface="Times New Roman"/>
                <a:cs typeface="Arial" pitchFamily="34" charset="0"/>
              </a:rPr>
              <a:t>Even Had To Ask </a:t>
            </a:r>
            <a:r>
              <a:rPr lang="en-US" sz="1400" b="1" kern="1200" dirty="0">
                <a:solidFill>
                  <a:schemeClr val="bg1"/>
                </a:solidFill>
                <a:effectLst/>
                <a:ea typeface="Times New Roman"/>
                <a:cs typeface="Arial" pitchFamily="34" charset="0"/>
              </a:rPr>
              <a:t>?*!!$%@#</a:t>
            </a:r>
            <a:endParaRPr lang="en-GB" sz="1600" b="1" dirty="0">
              <a:solidFill>
                <a:schemeClr val="bg1"/>
              </a:solidFill>
              <a:effectLst/>
              <a:latin typeface="Arial" pitchFamily="34" charset="0"/>
              <a:ea typeface="Times New Roman"/>
            </a:endParaRPr>
          </a:p>
        </p:txBody>
      </p:sp>
      <p:sp>
        <p:nvSpPr>
          <p:cNvPr id="2" name="TextBox 1"/>
          <p:cNvSpPr txBox="1"/>
          <p:nvPr/>
        </p:nvSpPr>
        <p:spPr>
          <a:xfrm>
            <a:off x="870613" y="2895601"/>
            <a:ext cx="2662267" cy="646331"/>
          </a:xfrm>
          <a:prstGeom prst="rect">
            <a:avLst/>
          </a:prstGeom>
          <a:noFill/>
        </p:spPr>
        <p:txBody>
          <a:bodyPr wrap="none" rtlCol="0">
            <a:spAutoFit/>
          </a:bodyPr>
          <a:lstStyle/>
          <a:p>
            <a:pPr algn="ctr"/>
            <a:r>
              <a:rPr lang="pt-PT" dirty="0" smtClean="0"/>
              <a:t>Centralized Monitoring</a:t>
            </a:r>
          </a:p>
          <a:p>
            <a:pPr algn="ctr"/>
            <a:r>
              <a:rPr lang="pt-PT" dirty="0" smtClean="0"/>
              <a:t>Remote Troubleshooting</a:t>
            </a:r>
            <a:endParaRPr lang="en-GB" dirty="0" err="1" smtClean="0"/>
          </a:p>
        </p:txBody>
      </p:sp>
      <p:sp>
        <p:nvSpPr>
          <p:cNvPr id="8" name="Cloud Callout 7"/>
          <p:cNvSpPr/>
          <p:nvPr/>
        </p:nvSpPr>
        <p:spPr>
          <a:xfrm>
            <a:off x="8067062" y="4853048"/>
            <a:ext cx="2164785" cy="719852"/>
          </a:xfrm>
          <a:prstGeom prst="cloudCallout">
            <a:avLst/>
          </a:pr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spcAft>
                <a:spcPts val="0"/>
              </a:spcAft>
            </a:pPr>
            <a:r>
              <a:rPr lang="en-US" sz="1400" b="1" kern="1200" dirty="0" smtClean="0">
                <a:solidFill>
                  <a:schemeClr val="bg1"/>
                </a:solidFill>
                <a:effectLst/>
                <a:ea typeface="Times New Roman"/>
                <a:cs typeface="Arial" pitchFamily="34" charset="0"/>
              </a:rPr>
              <a:t>Very Helpful</a:t>
            </a:r>
            <a:endParaRPr lang="en-GB" sz="1600" dirty="0">
              <a:solidFill>
                <a:schemeClr val="bg1"/>
              </a:solidFill>
              <a:effectLst/>
              <a:latin typeface="Arial" pitchFamily="34" charset="0"/>
              <a:ea typeface="Times New Roman"/>
            </a:endParaRPr>
          </a:p>
        </p:txBody>
      </p:sp>
      <p:sp>
        <p:nvSpPr>
          <p:cNvPr id="9" name="TextBox 8"/>
          <p:cNvSpPr txBox="1"/>
          <p:nvPr/>
        </p:nvSpPr>
        <p:spPr>
          <a:xfrm>
            <a:off x="7527764" y="5948423"/>
            <a:ext cx="2626040" cy="369332"/>
          </a:xfrm>
          <a:prstGeom prst="rect">
            <a:avLst/>
          </a:prstGeom>
          <a:noFill/>
        </p:spPr>
        <p:txBody>
          <a:bodyPr wrap="none" rtlCol="0">
            <a:spAutoFit/>
          </a:bodyPr>
          <a:lstStyle/>
          <a:p>
            <a:pPr algn="ctr"/>
            <a:r>
              <a:rPr lang="pt-PT" dirty="0" smtClean="0"/>
              <a:t>Centralized Deployment</a:t>
            </a:r>
            <a:endParaRPr lang="en-GB" dirty="0" err="1" smtClean="0"/>
          </a:p>
        </p:txBody>
      </p:sp>
      <p:sp>
        <p:nvSpPr>
          <p:cNvPr id="10" name="Cloud Callout 9"/>
          <p:cNvSpPr/>
          <p:nvPr/>
        </p:nvSpPr>
        <p:spPr>
          <a:xfrm>
            <a:off x="8775437" y="1288199"/>
            <a:ext cx="3007094" cy="1378802"/>
          </a:xfrm>
          <a:prstGeom prst="cloudCallout">
            <a:avLst/>
          </a:pr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spcAft>
                <a:spcPts val="0"/>
              </a:spcAft>
            </a:pPr>
            <a:r>
              <a:rPr lang="en-US" sz="1400" b="1" kern="1200" dirty="0">
                <a:solidFill>
                  <a:schemeClr val="bg1"/>
                </a:solidFill>
                <a:effectLst/>
                <a:ea typeface="Times New Roman"/>
                <a:cs typeface="Arial" pitchFamily="34" charset="0"/>
              </a:rPr>
              <a:t>Of Course!!</a:t>
            </a:r>
            <a:endParaRPr lang="en-GB" sz="1600" dirty="0">
              <a:solidFill>
                <a:schemeClr val="bg1"/>
              </a:solidFill>
              <a:effectLst/>
              <a:latin typeface="Arial" pitchFamily="34" charset="0"/>
              <a:ea typeface="Times New Roman"/>
            </a:endParaRPr>
          </a:p>
        </p:txBody>
      </p:sp>
      <p:sp>
        <p:nvSpPr>
          <p:cNvPr id="11" name="TextBox 10"/>
          <p:cNvSpPr txBox="1"/>
          <p:nvPr/>
        </p:nvSpPr>
        <p:spPr>
          <a:xfrm>
            <a:off x="8843870" y="2907268"/>
            <a:ext cx="2831224" cy="369332"/>
          </a:xfrm>
          <a:prstGeom prst="rect">
            <a:avLst/>
          </a:prstGeom>
          <a:noFill/>
        </p:spPr>
        <p:txBody>
          <a:bodyPr wrap="none" rtlCol="0">
            <a:spAutoFit/>
          </a:bodyPr>
          <a:lstStyle/>
          <a:p>
            <a:pPr algn="ctr"/>
            <a:r>
              <a:rPr lang="pt-PT" dirty="0" smtClean="0"/>
              <a:t>Role Based Administration</a:t>
            </a:r>
            <a:endParaRPr lang="en-GB" dirty="0" err="1" smtClean="0"/>
          </a:p>
        </p:txBody>
      </p:sp>
      <p:sp>
        <p:nvSpPr>
          <p:cNvPr id="13" name="TextBox 12"/>
          <p:cNvSpPr txBox="1"/>
          <p:nvPr/>
        </p:nvSpPr>
        <p:spPr>
          <a:xfrm>
            <a:off x="5484217" y="4039582"/>
            <a:ext cx="1830949" cy="369332"/>
          </a:xfrm>
          <a:prstGeom prst="rect">
            <a:avLst/>
          </a:prstGeom>
          <a:noFill/>
        </p:spPr>
        <p:txBody>
          <a:bodyPr wrap="none" rtlCol="0">
            <a:spAutoFit/>
          </a:bodyPr>
          <a:lstStyle/>
          <a:p>
            <a:pPr algn="ctr"/>
            <a:r>
              <a:rPr lang="pt-PT" dirty="0" smtClean="0"/>
              <a:t>Remote Console</a:t>
            </a:r>
            <a:endParaRPr lang="en-GB" dirty="0" err="1" smtClean="0"/>
          </a:p>
        </p:txBody>
      </p:sp>
      <p:sp>
        <p:nvSpPr>
          <p:cNvPr id="16" name="Cloud Callout 15"/>
          <p:cNvSpPr/>
          <p:nvPr/>
        </p:nvSpPr>
        <p:spPr>
          <a:xfrm>
            <a:off x="2571435" y="4725294"/>
            <a:ext cx="2844058" cy="866775"/>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0"/>
              </a:spcAft>
            </a:pPr>
            <a:r>
              <a:rPr lang="en-US" sz="1400" b="1" kern="1200" dirty="0">
                <a:solidFill>
                  <a:schemeClr val="bg1"/>
                </a:solidFill>
                <a:effectLst/>
                <a:ea typeface="Times New Roman"/>
                <a:cs typeface="Arial" pitchFamily="34" charset="0"/>
              </a:rPr>
              <a:t>I </a:t>
            </a:r>
            <a:r>
              <a:rPr lang="en-US" sz="1400" b="1" kern="1200" dirty="0" smtClean="0">
                <a:solidFill>
                  <a:schemeClr val="bg1"/>
                </a:solidFill>
                <a:effectLst/>
                <a:ea typeface="Times New Roman"/>
                <a:cs typeface="Arial" pitchFamily="34" charset="0"/>
              </a:rPr>
              <a:t>Will Use It</a:t>
            </a:r>
            <a:r>
              <a:rPr lang="en-US" sz="1400" b="1" kern="1200" dirty="0">
                <a:solidFill>
                  <a:schemeClr val="bg1"/>
                </a:solidFill>
                <a:effectLst/>
                <a:ea typeface="Times New Roman"/>
                <a:cs typeface="Arial" pitchFamily="34" charset="0"/>
              </a:rPr>
              <a:t>... </a:t>
            </a:r>
            <a:endParaRPr lang="en-GB" sz="1600" dirty="0">
              <a:solidFill>
                <a:schemeClr val="bg1"/>
              </a:solidFill>
              <a:effectLst/>
              <a:latin typeface="Arial" pitchFamily="34" charset="0"/>
              <a:ea typeface="Times New Roman"/>
            </a:endParaRPr>
          </a:p>
        </p:txBody>
      </p:sp>
      <p:sp>
        <p:nvSpPr>
          <p:cNvPr id="20" name="TextBox 19"/>
          <p:cNvSpPr txBox="1"/>
          <p:nvPr/>
        </p:nvSpPr>
        <p:spPr>
          <a:xfrm>
            <a:off x="2659992" y="5809238"/>
            <a:ext cx="2389051" cy="369332"/>
          </a:xfrm>
          <a:prstGeom prst="rect">
            <a:avLst/>
          </a:prstGeom>
          <a:noFill/>
        </p:spPr>
        <p:txBody>
          <a:bodyPr wrap="none" rtlCol="0">
            <a:spAutoFit/>
          </a:bodyPr>
          <a:lstStyle/>
          <a:p>
            <a:pPr algn="ctr"/>
            <a:r>
              <a:rPr lang="pt-PT" dirty="0" smtClean="0"/>
              <a:t>Centralized Reporting</a:t>
            </a:r>
            <a:endParaRPr lang="en-GB" dirty="0" err="1" smtClean="0"/>
          </a:p>
        </p:txBody>
      </p:sp>
      <p:sp>
        <p:nvSpPr>
          <p:cNvPr id="21" name="Cloud Callout 20"/>
          <p:cNvSpPr/>
          <p:nvPr/>
        </p:nvSpPr>
        <p:spPr>
          <a:xfrm>
            <a:off x="4672383" y="2351515"/>
            <a:ext cx="3438970" cy="1480840"/>
          </a:xfrm>
          <a:prstGeom prst="cloudCallout">
            <a:avLst/>
          </a:pr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spcAft>
                <a:spcPts val="0"/>
              </a:spcAft>
            </a:pPr>
            <a:r>
              <a:rPr lang="en-US" sz="1400" b="1" kern="1200" dirty="0" smtClean="0">
                <a:solidFill>
                  <a:schemeClr val="bg1"/>
                </a:solidFill>
                <a:effectLst/>
                <a:ea typeface="Times New Roman"/>
                <a:cs typeface="Arial" pitchFamily="34" charset="0"/>
              </a:rPr>
              <a:t>Badly Needed!! </a:t>
            </a:r>
            <a:endParaRPr lang="en-GB" sz="1600" dirty="0">
              <a:solidFill>
                <a:schemeClr val="bg1"/>
              </a:solidFill>
              <a:effectLst/>
              <a:latin typeface="Arial" pitchFamily="34" charset="0"/>
              <a:ea typeface="Times New Roman"/>
            </a:endParaRPr>
          </a:p>
        </p:txBody>
      </p:sp>
      <p:sp>
        <p:nvSpPr>
          <p:cNvPr id="3" name="TextBox 2"/>
          <p:cNvSpPr txBox="1"/>
          <p:nvPr/>
        </p:nvSpPr>
        <p:spPr>
          <a:xfrm>
            <a:off x="2031471" y="2209800"/>
            <a:ext cx="914162" cy="369332"/>
          </a:xfrm>
          <a:prstGeom prst="rect">
            <a:avLst/>
          </a:prstGeom>
          <a:noFill/>
        </p:spPr>
        <p:txBody>
          <a:bodyPr wrap="square" lIns="0" tIns="0" rIns="0" bIns="0" rtlCol="0">
            <a:spAutoFit/>
          </a:bodyPr>
          <a:lstStyle/>
          <a:p>
            <a:r>
              <a:rPr lang="en-US" sz="2400" dirty="0" smtClean="0">
                <a:solidFill>
                  <a:schemeClr val="bg1"/>
                </a:solidFill>
              </a:rPr>
              <a:t>96%</a:t>
            </a:r>
          </a:p>
        </p:txBody>
      </p:sp>
      <p:sp>
        <p:nvSpPr>
          <p:cNvPr id="23" name="TextBox 22"/>
          <p:cNvSpPr txBox="1"/>
          <p:nvPr/>
        </p:nvSpPr>
        <p:spPr>
          <a:xfrm>
            <a:off x="6094412" y="3353782"/>
            <a:ext cx="914162" cy="369332"/>
          </a:xfrm>
          <a:prstGeom prst="rect">
            <a:avLst/>
          </a:prstGeom>
          <a:noFill/>
        </p:spPr>
        <p:txBody>
          <a:bodyPr wrap="square" lIns="0" tIns="0" rIns="0" bIns="0" rtlCol="0">
            <a:spAutoFit/>
          </a:bodyPr>
          <a:lstStyle/>
          <a:p>
            <a:r>
              <a:rPr lang="en-US" sz="2400" dirty="0" smtClean="0">
                <a:solidFill>
                  <a:schemeClr val="bg1"/>
                </a:solidFill>
              </a:rPr>
              <a:t>83%</a:t>
            </a:r>
          </a:p>
        </p:txBody>
      </p:sp>
      <p:sp>
        <p:nvSpPr>
          <p:cNvPr id="24" name="TextBox 23"/>
          <p:cNvSpPr txBox="1"/>
          <p:nvPr/>
        </p:nvSpPr>
        <p:spPr>
          <a:xfrm>
            <a:off x="9954207" y="2209800"/>
            <a:ext cx="914162" cy="369332"/>
          </a:xfrm>
          <a:prstGeom prst="rect">
            <a:avLst/>
          </a:prstGeom>
          <a:noFill/>
        </p:spPr>
        <p:txBody>
          <a:bodyPr wrap="square" lIns="0" tIns="0" rIns="0" bIns="0" rtlCol="0">
            <a:spAutoFit/>
          </a:bodyPr>
          <a:lstStyle/>
          <a:p>
            <a:r>
              <a:rPr lang="en-US" sz="2400" dirty="0" smtClean="0">
                <a:solidFill>
                  <a:schemeClr val="bg1"/>
                </a:solidFill>
              </a:rPr>
              <a:t>52%</a:t>
            </a:r>
          </a:p>
        </p:txBody>
      </p:sp>
      <p:sp>
        <p:nvSpPr>
          <p:cNvPr id="25" name="TextBox 24"/>
          <p:cNvSpPr txBox="1"/>
          <p:nvPr/>
        </p:nvSpPr>
        <p:spPr>
          <a:xfrm>
            <a:off x="3738046" y="5256516"/>
            <a:ext cx="660227" cy="276999"/>
          </a:xfrm>
          <a:prstGeom prst="rect">
            <a:avLst/>
          </a:prstGeom>
          <a:noFill/>
        </p:spPr>
        <p:txBody>
          <a:bodyPr wrap="square" lIns="0" tIns="0" rIns="0" bIns="0" rtlCol="0">
            <a:spAutoFit/>
          </a:bodyPr>
          <a:lstStyle/>
          <a:p>
            <a:r>
              <a:rPr lang="en-US" dirty="0" smtClean="0">
                <a:solidFill>
                  <a:schemeClr val="bg1"/>
                </a:solidFill>
              </a:rPr>
              <a:t>34%</a:t>
            </a:r>
          </a:p>
        </p:txBody>
      </p:sp>
      <p:sp>
        <p:nvSpPr>
          <p:cNvPr id="26" name="TextBox 25"/>
          <p:cNvSpPr txBox="1"/>
          <p:nvPr/>
        </p:nvSpPr>
        <p:spPr>
          <a:xfrm>
            <a:off x="9012964" y="5321203"/>
            <a:ext cx="914162" cy="246221"/>
          </a:xfrm>
          <a:prstGeom prst="rect">
            <a:avLst/>
          </a:prstGeom>
          <a:noFill/>
        </p:spPr>
        <p:txBody>
          <a:bodyPr wrap="square" lIns="0" tIns="0" rIns="0" bIns="0" rtlCol="0">
            <a:spAutoFit/>
          </a:bodyPr>
          <a:lstStyle/>
          <a:p>
            <a:r>
              <a:rPr lang="en-US" sz="1400" dirty="0" smtClean="0">
                <a:solidFill>
                  <a:schemeClr val="bg1"/>
                </a:solidFill>
              </a:rPr>
              <a:t>23</a:t>
            </a:r>
            <a:r>
              <a:rPr lang="en-US" sz="1600" dirty="0" smtClean="0">
                <a:solidFill>
                  <a:schemeClr val="bg1"/>
                </a:solidFill>
              </a:rPr>
              <a:t>%</a:t>
            </a:r>
          </a:p>
        </p:txBody>
      </p:sp>
    </p:spTree>
    <p:extLst>
      <p:ext uri="{BB962C8B-B14F-4D97-AF65-F5344CB8AC3E}">
        <p14:creationId xmlns:p14="http://schemas.microsoft.com/office/powerpoint/2010/main" val="299303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8" grpId="0" animBg="1"/>
      <p:bldP spid="9" grpId="0"/>
      <p:bldP spid="10" grpId="0" animBg="1"/>
      <p:bldP spid="11" grpId="0"/>
      <p:bldP spid="13" grpId="0"/>
      <p:bldP spid="16" grpId="0" animBg="1"/>
      <p:bldP spid="20" grpId="0"/>
      <p:bldP spid="21" grpId="0" animBg="1"/>
      <p:bldP spid="3" grpId="0"/>
      <p:bldP spid="23" grpId="0"/>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005963713"/>
              </p:ext>
            </p:extLst>
          </p:nvPr>
        </p:nvGraphicFramePr>
        <p:xfrm>
          <a:off x="406294" y="1143000"/>
          <a:ext cx="1147781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4662225" y="2116074"/>
            <a:ext cx="2051786" cy="354025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8" name="Rounded Rectangle 7"/>
          <p:cNvSpPr/>
          <p:nvPr/>
        </p:nvSpPr>
        <p:spPr>
          <a:xfrm>
            <a:off x="2208212" y="1524000"/>
            <a:ext cx="4495800" cy="4343400"/>
          </a:xfrm>
          <a:prstGeom prst="roundRect">
            <a:avLst>
              <a:gd name="adj" fmla="val 9357"/>
            </a:avLst>
          </a:prstGeom>
          <a:solidFill>
            <a:schemeClr val="accent6">
              <a:lumMod val="75000"/>
              <a:alpha val="9000"/>
            </a:schemeClr>
          </a:solidFill>
          <a:ln>
            <a:solidFill>
              <a:schemeClr val="accent1"/>
            </a:solidFill>
          </a:ln>
        </p:spPr>
        <p:style>
          <a:lnRef idx="1">
            <a:schemeClr val="dk1"/>
          </a:lnRef>
          <a:fillRef idx="2">
            <a:schemeClr val="dk1"/>
          </a:fillRef>
          <a:effectRef idx="1">
            <a:schemeClr val="dk1"/>
          </a:effectRef>
          <a:fontRef idx="minor">
            <a:schemeClr val="dk1"/>
          </a:fontRef>
        </p:style>
        <p:txBody>
          <a:bodyPr rtlCol="0" anchor="t"/>
          <a:lstStyle/>
          <a:p>
            <a:pPr algn="ctr"/>
            <a:r>
              <a:rPr lang="en-US" dirty="0" smtClean="0">
                <a:solidFill>
                  <a:schemeClr val="tx1"/>
                </a:solidFill>
              </a:rPr>
              <a:t>Scope for V4 Release</a:t>
            </a:r>
            <a:endParaRPr lang="en-US" dirty="0">
              <a:solidFill>
                <a:schemeClr val="tx1"/>
              </a:solidFill>
            </a:endParaRPr>
          </a:p>
        </p:txBody>
      </p:sp>
      <p:sp>
        <p:nvSpPr>
          <p:cNvPr id="9" name="Title 1"/>
          <p:cNvSpPr>
            <a:spLocks noGrp="1"/>
          </p:cNvSpPr>
          <p:nvPr>
            <p:ph type="title"/>
          </p:nvPr>
        </p:nvSpPr>
        <p:spPr/>
        <p:txBody>
          <a:bodyPr/>
          <a:lstStyle/>
          <a:p>
            <a:r>
              <a:rPr lang="en-US" dirty="0" smtClean="0"/>
              <a:t>Centralized Management Road Map</a:t>
            </a:r>
            <a:endParaRPr lang="en-US" dirty="0"/>
          </a:p>
        </p:txBody>
      </p:sp>
    </p:spTree>
    <p:extLst>
      <p:ext uri="{BB962C8B-B14F-4D97-AF65-F5344CB8AC3E}">
        <p14:creationId xmlns:p14="http://schemas.microsoft.com/office/powerpoint/2010/main" val="101034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1_TENA11_BreakoutSession_Template_16x9_Final (2)">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1_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TENA11_BreakoutSession_Template_16x9_Final (2)">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5B27225F4FD04C84E18EA916064AE9" ma:contentTypeVersion="0" ma:contentTypeDescription="Create a new document." ma:contentTypeScope="" ma:versionID="dc71460db87e86bf113c203e4371d82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66FAD8-1906-4C3E-976A-24AE53F02D1E}">
  <ds:schemaRefs>
    <ds:schemaRef ds:uri="http://schemas.microsoft.com/sharepoint/v3/contenttype/forms"/>
  </ds:schemaRefs>
</ds:datastoreItem>
</file>

<file path=customXml/itemProps2.xml><?xml version="1.0" encoding="utf-8"?>
<ds:datastoreItem xmlns:ds="http://schemas.openxmlformats.org/officeDocument/2006/customXml" ds:itemID="{ADDEB793-7875-42F4-A7E7-D92F94B32FF9}">
  <ds:schemaRef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purl.org/dc/elements/1.1/"/>
    <ds:schemaRef ds:uri="http://www.w3.org/XML/1998/namespace"/>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0080B58F-942B-42D2-893D-2F056D08C9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 First Look at Data Protection Manager 2012 - V1.pptx</Template>
  <TotalTime>283</TotalTime>
  <Words>2055</Words>
  <Application>Microsoft Office PowerPoint</Application>
  <PresentationFormat>Custom</PresentationFormat>
  <Paragraphs>313</Paragraphs>
  <Slides>28</Slides>
  <Notes>24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28</vt:i4>
      </vt:variant>
    </vt:vector>
  </HeadingPairs>
  <TitlesOfParts>
    <vt:vector size="41" baseType="lpstr">
      <vt:lpstr>Arial</vt:lpstr>
      <vt:lpstr>Times New Roman</vt:lpstr>
      <vt:lpstr>Segoe Condensed</vt:lpstr>
      <vt:lpstr>Segoe</vt:lpstr>
      <vt:lpstr>Wingdings</vt:lpstr>
      <vt:lpstr>MS PGothic</vt:lpstr>
      <vt:lpstr>Segoe UI</vt:lpstr>
      <vt:lpstr>Calibri</vt:lpstr>
      <vt:lpstr>Consolas</vt:lpstr>
      <vt:lpstr>SimHei</vt:lpstr>
      <vt:lpstr>1_TENA11_BreakoutSession_Template_16x9_Final (2)</vt:lpstr>
      <vt:lpstr>1_White with Consolas font for code slides</vt:lpstr>
      <vt:lpstr>TENA11_BreakoutSession_Template_16x9_Final (2)</vt:lpstr>
      <vt:lpstr>A First Look at Microsoft System Center Data Protection Manager 2012</vt:lpstr>
      <vt:lpstr>Our Journey “Best for Windows, from Microsoft”  so far</vt:lpstr>
      <vt:lpstr>Our Journey “Best for Windows, from Microsoft”  so far</vt:lpstr>
      <vt:lpstr>Our Journey “Best for Windows, from Microsoft”  so far</vt:lpstr>
      <vt:lpstr>Our Journey “Best for Windows, from Microsoft”  so far</vt:lpstr>
      <vt:lpstr>PowerPoint Presentation</vt:lpstr>
      <vt:lpstr>DPM 2012</vt:lpstr>
      <vt:lpstr>We Heard You</vt:lpstr>
      <vt:lpstr>Centralized Management Road Map</vt:lpstr>
      <vt:lpstr>DPM Centralized Management</vt:lpstr>
      <vt:lpstr>DPM 2012 Central Console</vt:lpstr>
      <vt:lpstr>Role Based Management What you asked for</vt:lpstr>
      <vt:lpstr>DPM 2012 – Certificate Based Protection</vt:lpstr>
      <vt:lpstr>DPM 2012 – Tape Media Co-location</vt:lpstr>
      <vt:lpstr>DPM 2012 – SharePoint Item-Level Recovery</vt:lpstr>
      <vt:lpstr>DPM 2012 – Virtual DPM Enhancements</vt:lpstr>
      <vt:lpstr>DPM 2012 – Generic Data Source Protection</vt:lpstr>
      <vt:lpstr>DPM 2012 Workload Enhancements</vt:lpstr>
      <vt:lpstr>Ready to try DPM 2012 ?  Join our CEP this Summer Community Evaluation Program</vt:lpstr>
      <vt:lpstr>System Center 2012</vt:lpstr>
      <vt:lpstr>DPM at TechEd 2011</vt:lpstr>
      <vt:lpstr>DPM Resources</vt:lpstr>
      <vt:lpstr>Track Resources</vt:lpstr>
      <vt:lpstr>Resources</vt:lpstr>
      <vt:lpstr>PowerPoint Presentation</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SIM341: A First Look at Microsoft System Center Data Protection Manager 2012</dc:title>
  <dc:subject>Microsoft Management Summit 2011</dc:subject>
  <dc:creator>Jason Buffington; Prabu Ambravaneswaran</dc:creator>
  <cp:keywords>Microsoft Management Summit 2011</cp:keywords>
  <dc:description>Template Design: Jordan Cayabyab
Formatter: Dana Kim-Wincapaw, Silver Fox Productions, Inc.
Event Date: May 16-19, 2011
Event Location: Atlanta
Audience Type: Developers, IT Pros</dc:description>
  <cp:lastModifiedBy>Shows</cp:lastModifiedBy>
  <cp:revision>40</cp:revision>
  <cp:lastPrinted>2010-05-11T05:02:34Z</cp:lastPrinted>
  <dcterms:created xsi:type="dcterms:W3CDTF">2011-03-22T05:07:30Z</dcterms:created>
  <dcterms:modified xsi:type="dcterms:W3CDTF">2011-05-17T16:47:44Z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0x010100195B27225F4FD04C84E18EA916064AE9</vt:lpwstr>
  </property>
</Properties>
</file>