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4"/>
    <p:sldMasterId id="2147483761" r:id="rId5"/>
  </p:sldMasterIdLst>
  <p:notesMasterIdLst>
    <p:notesMasterId r:id="rId44"/>
  </p:notesMasterIdLst>
  <p:handoutMasterIdLst>
    <p:handoutMasterId r:id="rId45"/>
  </p:handoutMasterIdLst>
  <p:sldIdLst>
    <p:sldId id="319" r:id="rId6"/>
    <p:sldId id="322" r:id="rId7"/>
    <p:sldId id="336" r:id="rId8"/>
    <p:sldId id="338" r:id="rId9"/>
    <p:sldId id="337" r:id="rId10"/>
    <p:sldId id="339" r:id="rId11"/>
    <p:sldId id="340" r:id="rId12"/>
    <p:sldId id="341" r:id="rId13"/>
    <p:sldId id="342" r:id="rId14"/>
    <p:sldId id="343" r:id="rId15"/>
    <p:sldId id="344" r:id="rId16"/>
    <p:sldId id="345" r:id="rId17"/>
    <p:sldId id="346" r:id="rId18"/>
    <p:sldId id="347" r:id="rId19"/>
    <p:sldId id="348" r:id="rId20"/>
    <p:sldId id="349" r:id="rId21"/>
    <p:sldId id="350" r:id="rId22"/>
    <p:sldId id="351" r:id="rId23"/>
    <p:sldId id="352" r:id="rId24"/>
    <p:sldId id="353" r:id="rId25"/>
    <p:sldId id="354" r:id="rId26"/>
    <p:sldId id="355" r:id="rId27"/>
    <p:sldId id="357" r:id="rId28"/>
    <p:sldId id="358" r:id="rId29"/>
    <p:sldId id="359" r:id="rId30"/>
    <p:sldId id="360" r:id="rId31"/>
    <p:sldId id="361" r:id="rId32"/>
    <p:sldId id="362" r:id="rId33"/>
    <p:sldId id="363" r:id="rId34"/>
    <p:sldId id="364" r:id="rId35"/>
    <p:sldId id="366" r:id="rId36"/>
    <p:sldId id="367" r:id="rId37"/>
    <p:sldId id="331" r:id="rId38"/>
    <p:sldId id="368" r:id="rId39"/>
    <p:sldId id="369" r:id="rId40"/>
    <p:sldId id="370" r:id="rId41"/>
    <p:sldId id="371" r:id="rId42"/>
    <p:sldId id="271" r:id="rId43"/>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56" autoAdjust="0"/>
    <p:restoredTop sz="96163" autoAdjust="0"/>
  </p:normalViewPr>
  <p:slideViewPr>
    <p:cSldViewPr snapToGrid="0">
      <p:cViewPr varScale="1">
        <p:scale>
          <a:sx n="101" d="100"/>
          <a:sy n="101" d="100"/>
        </p:scale>
        <p:origin x="-366" y="-96"/>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0" d="100"/>
          <a:sy n="80" d="100"/>
        </p:scale>
        <p:origin x="-317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7CDFB5-EE32-4987-90F8-A168CA41C969}" type="doc">
      <dgm:prSet loTypeId="urn:microsoft.com/office/officeart/2005/8/layout/lProcess2" loCatId="list" qsTypeId="urn:microsoft.com/office/officeart/2005/8/quickstyle/3d1" qsCatId="3D" csTypeId="urn:microsoft.com/office/officeart/2005/8/colors/accent0_1" csCatId="mainScheme" phldr="1"/>
      <dgm:spPr/>
      <dgm:t>
        <a:bodyPr/>
        <a:lstStyle/>
        <a:p>
          <a:endParaRPr lang="en-US"/>
        </a:p>
      </dgm:t>
    </dgm:pt>
    <dgm:pt modelId="{FCD21879-E5C5-4299-B8F2-9A996F0C809D}">
      <dgm:prSet phldrT="[Text]" custT="1"/>
      <dgm:spPr>
        <a:scene3d>
          <a:camera prst="orthographicFront"/>
          <a:lightRig rig="flat" dir="t"/>
        </a:scene3d>
        <a:sp3d z="-190500" extrusionH="12700" prstMaterial="plastic"/>
      </dgm:spPr>
      <dgm:t>
        <a:bodyPr/>
        <a:lstStyle/>
        <a:p>
          <a:r>
            <a:rPr lang="en-US" sz="2100" b="0" dirty="0" smtClean="0"/>
            <a:t>Service Management</a:t>
          </a:r>
          <a:endParaRPr lang="en-US" sz="2100" b="0" dirty="0"/>
        </a:p>
      </dgm:t>
    </dgm:pt>
    <dgm:pt modelId="{0DB2D1A4-E7DC-440E-B176-7288BB8613D7}" type="parTrans" cxnId="{22244360-3596-4017-8911-43578822CC4C}">
      <dgm:prSet/>
      <dgm:spPr/>
      <dgm:t>
        <a:bodyPr/>
        <a:lstStyle/>
        <a:p>
          <a:endParaRPr lang="en-US"/>
        </a:p>
      </dgm:t>
    </dgm:pt>
    <dgm:pt modelId="{752640C7-3852-42BA-A365-D9100FCC548D}" type="sibTrans" cxnId="{22244360-3596-4017-8911-43578822CC4C}">
      <dgm:prSet/>
      <dgm:spPr/>
      <dgm:t>
        <a:bodyPr/>
        <a:lstStyle/>
        <a:p>
          <a:endParaRPr lang="en-US"/>
        </a:p>
      </dgm:t>
    </dgm:pt>
    <dgm:pt modelId="{8548F47D-537F-4CEB-AE97-605AEA504ACF}">
      <dgm:prSet phldrT="[Text]" custT="1"/>
      <dgm:spPr/>
      <dgm:t>
        <a:bodyPr/>
        <a:lstStyle/>
        <a:p>
          <a:r>
            <a:rPr lang="en-US" sz="1400" dirty="0" smtClean="0"/>
            <a:t>Application Deployment</a:t>
          </a:r>
          <a:endParaRPr lang="en-US" sz="1400" dirty="0"/>
        </a:p>
      </dgm:t>
    </dgm:pt>
    <dgm:pt modelId="{7D91F6C4-F229-4989-A88B-7A79ED1D9E3D}" type="parTrans" cxnId="{619CDF24-14D3-4306-938E-4F5A8BC1F6E7}">
      <dgm:prSet/>
      <dgm:spPr/>
      <dgm:t>
        <a:bodyPr/>
        <a:lstStyle/>
        <a:p>
          <a:endParaRPr lang="en-US"/>
        </a:p>
      </dgm:t>
    </dgm:pt>
    <dgm:pt modelId="{83677E05-95C2-4D08-8672-A1DBB6652F4C}" type="sibTrans" cxnId="{619CDF24-14D3-4306-938E-4F5A8BC1F6E7}">
      <dgm:prSet/>
      <dgm:spPr/>
      <dgm:t>
        <a:bodyPr/>
        <a:lstStyle/>
        <a:p>
          <a:endParaRPr lang="en-US"/>
        </a:p>
      </dgm:t>
    </dgm:pt>
    <dgm:pt modelId="{647B5AB2-F91C-41EF-9719-CD9E53B23713}">
      <dgm:prSet phldrT="[Text]" custT="1"/>
      <dgm:spPr/>
      <dgm:t>
        <a:bodyPr/>
        <a:lstStyle/>
        <a:p>
          <a:r>
            <a:rPr lang="en-US" sz="1400" dirty="0" smtClean="0"/>
            <a:t>Image Based Servicing</a:t>
          </a:r>
          <a:endParaRPr lang="en-US" sz="1400" dirty="0"/>
        </a:p>
      </dgm:t>
    </dgm:pt>
    <dgm:pt modelId="{1B856CB6-8DF0-48B6-A26F-18A9CA6C5F5E}" type="parTrans" cxnId="{394C8581-A61C-4F77-8393-BF248A3382C8}">
      <dgm:prSet/>
      <dgm:spPr/>
      <dgm:t>
        <a:bodyPr/>
        <a:lstStyle/>
        <a:p>
          <a:endParaRPr lang="en-US"/>
        </a:p>
      </dgm:t>
    </dgm:pt>
    <dgm:pt modelId="{20616CDA-EEA9-4F9D-A876-EF5AF43CD494}" type="sibTrans" cxnId="{394C8581-A61C-4F77-8393-BF248A3382C8}">
      <dgm:prSet/>
      <dgm:spPr/>
      <dgm:t>
        <a:bodyPr/>
        <a:lstStyle/>
        <a:p>
          <a:endParaRPr lang="en-US"/>
        </a:p>
      </dgm:t>
    </dgm:pt>
    <dgm:pt modelId="{EE9E00EF-BCC0-4F3B-ABE6-41AD60103E6D}">
      <dgm:prSet phldrT="[Text]" custT="1"/>
      <dgm:spPr/>
      <dgm:t>
        <a:bodyPr/>
        <a:lstStyle/>
        <a:p>
          <a:r>
            <a:rPr lang="en-US" sz="1400" dirty="0" smtClean="0"/>
            <a:t>Custom Command Execution</a:t>
          </a:r>
          <a:endParaRPr lang="en-US" sz="1400" dirty="0"/>
        </a:p>
      </dgm:t>
    </dgm:pt>
    <dgm:pt modelId="{0DB4BD5E-9BC7-4F8E-BE4E-05B4DFC19837}" type="parTrans" cxnId="{4E90A9C8-BE0D-4C30-9F3B-940E31D192AB}">
      <dgm:prSet/>
      <dgm:spPr/>
      <dgm:t>
        <a:bodyPr/>
        <a:lstStyle/>
        <a:p>
          <a:endParaRPr lang="en-US"/>
        </a:p>
      </dgm:t>
    </dgm:pt>
    <dgm:pt modelId="{1F5AAF45-FB4E-4F9C-89A8-8B68FC33C02A}" type="sibTrans" cxnId="{4E90A9C8-BE0D-4C30-9F3B-940E31D192AB}">
      <dgm:prSet/>
      <dgm:spPr/>
      <dgm:t>
        <a:bodyPr/>
        <a:lstStyle/>
        <a:p>
          <a:endParaRPr lang="en-US"/>
        </a:p>
      </dgm:t>
    </dgm:pt>
    <dgm:pt modelId="{DF63E217-DC3E-4238-BA10-E1CE91F6D0A6}">
      <dgm:prSet phldrT="[Text]" custT="1"/>
      <dgm:spPr/>
      <dgm:t>
        <a:bodyPr/>
        <a:lstStyle/>
        <a:p>
          <a:r>
            <a:rPr lang="en-US" sz="1400" dirty="0" smtClean="0"/>
            <a:t>Service Templates</a:t>
          </a:r>
          <a:endParaRPr lang="en-US" sz="1400" dirty="0"/>
        </a:p>
      </dgm:t>
    </dgm:pt>
    <dgm:pt modelId="{3E8000C4-59EA-4203-93D5-99715DD75927}" type="parTrans" cxnId="{12A840CE-2BD1-458F-8E45-1B2BCBFBE5CA}">
      <dgm:prSet/>
      <dgm:spPr/>
      <dgm:t>
        <a:bodyPr/>
        <a:lstStyle/>
        <a:p>
          <a:endParaRPr lang="en-US"/>
        </a:p>
      </dgm:t>
    </dgm:pt>
    <dgm:pt modelId="{6B231792-6A08-4558-92F3-4B12C201AB33}" type="sibTrans" cxnId="{12A840CE-2BD1-458F-8E45-1B2BCBFBE5CA}">
      <dgm:prSet/>
      <dgm:spPr/>
      <dgm:t>
        <a:bodyPr/>
        <a:lstStyle/>
        <a:p>
          <a:endParaRPr lang="en-US"/>
        </a:p>
      </dgm:t>
    </dgm:pt>
    <dgm:pt modelId="{8220EE1D-0298-4754-8EDD-E0EEC7FC5DF1}" type="pres">
      <dgm:prSet presAssocID="{A97CDFB5-EE32-4987-90F8-A168CA41C969}" presName="theList" presStyleCnt="0">
        <dgm:presLayoutVars>
          <dgm:dir/>
          <dgm:animLvl val="lvl"/>
          <dgm:resizeHandles val="exact"/>
        </dgm:presLayoutVars>
      </dgm:prSet>
      <dgm:spPr/>
      <dgm:t>
        <a:bodyPr/>
        <a:lstStyle/>
        <a:p>
          <a:endParaRPr lang="en-US"/>
        </a:p>
      </dgm:t>
    </dgm:pt>
    <dgm:pt modelId="{44769BA0-9257-4616-8A8D-EE50C49E9782}" type="pres">
      <dgm:prSet presAssocID="{FCD21879-E5C5-4299-B8F2-9A996F0C809D}" presName="compNode" presStyleCnt="0"/>
      <dgm:spPr/>
      <dgm:t>
        <a:bodyPr/>
        <a:lstStyle/>
        <a:p>
          <a:endParaRPr lang="en-US"/>
        </a:p>
      </dgm:t>
    </dgm:pt>
    <dgm:pt modelId="{9CB2E2BD-4367-4A0B-8E7A-BAC3C129F915}" type="pres">
      <dgm:prSet presAssocID="{FCD21879-E5C5-4299-B8F2-9A996F0C809D}" presName="aNode" presStyleLbl="bgShp" presStyleIdx="0" presStyleCnt="1" custScaleX="100098" custLinFactNeighborX="-23212" custLinFactNeighborY="-348"/>
      <dgm:spPr/>
      <dgm:t>
        <a:bodyPr/>
        <a:lstStyle/>
        <a:p>
          <a:endParaRPr lang="en-US"/>
        </a:p>
      </dgm:t>
    </dgm:pt>
    <dgm:pt modelId="{228E47AC-9589-4D31-A51D-8C9526FECC84}" type="pres">
      <dgm:prSet presAssocID="{FCD21879-E5C5-4299-B8F2-9A996F0C809D}" presName="textNode" presStyleLbl="bgShp" presStyleIdx="0" presStyleCnt="1"/>
      <dgm:spPr/>
      <dgm:t>
        <a:bodyPr/>
        <a:lstStyle/>
        <a:p>
          <a:endParaRPr lang="en-US"/>
        </a:p>
      </dgm:t>
    </dgm:pt>
    <dgm:pt modelId="{45DCA4A9-7F1E-4905-B083-CB652EC94EEA}" type="pres">
      <dgm:prSet presAssocID="{FCD21879-E5C5-4299-B8F2-9A996F0C809D}" presName="compChildNode" presStyleCnt="0"/>
      <dgm:spPr/>
      <dgm:t>
        <a:bodyPr/>
        <a:lstStyle/>
        <a:p>
          <a:endParaRPr lang="en-US"/>
        </a:p>
      </dgm:t>
    </dgm:pt>
    <dgm:pt modelId="{99788B49-20FE-40C9-89EC-2139B910CB24}" type="pres">
      <dgm:prSet presAssocID="{FCD21879-E5C5-4299-B8F2-9A996F0C809D}" presName="theInnerList" presStyleCnt="0"/>
      <dgm:spPr/>
      <dgm:t>
        <a:bodyPr/>
        <a:lstStyle/>
        <a:p>
          <a:endParaRPr lang="en-US"/>
        </a:p>
      </dgm:t>
    </dgm:pt>
    <dgm:pt modelId="{71481B03-FBC6-418D-B38A-4D1582B8D554}" type="pres">
      <dgm:prSet presAssocID="{DF63E217-DC3E-4238-BA10-E1CE91F6D0A6}" presName="childNode" presStyleLbl="node1" presStyleIdx="0" presStyleCnt="4" custScaleX="105389" custLinFactNeighborX="0" custLinFactNeighborY="-15535">
        <dgm:presLayoutVars>
          <dgm:bulletEnabled val="1"/>
        </dgm:presLayoutVars>
      </dgm:prSet>
      <dgm:spPr/>
      <dgm:t>
        <a:bodyPr/>
        <a:lstStyle/>
        <a:p>
          <a:endParaRPr lang="en-US"/>
        </a:p>
      </dgm:t>
    </dgm:pt>
    <dgm:pt modelId="{53CC9F6D-E714-40FC-99D8-77095A79DA42}" type="pres">
      <dgm:prSet presAssocID="{DF63E217-DC3E-4238-BA10-E1CE91F6D0A6}" presName="aSpace2" presStyleCnt="0"/>
      <dgm:spPr/>
    </dgm:pt>
    <dgm:pt modelId="{D7F15D9C-3A63-4144-8A5F-7133D9517619}" type="pres">
      <dgm:prSet presAssocID="{8548F47D-537F-4CEB-AE97-605AEA504ACF}" presName="childNode" presStyleLbl="node1" presStyleIdx="1" presStyleCnt="4" custScaleX="100815" custLinFactNeighborY="81914">
        <dgm:presLayoutVars>
          <dgm:bulletEnabled val="1"/>
        </dgm:presLayoutVars>
      </dgm:prSet>
      <dgm:spPr/>
      <dgm:t>
        <a:bodyPr/>
        <a:lstStyle/>
        <a:p>
          <a:endParaRPr lang="en-US"/>
        </a:p>
      </dgm:t>
    </dgm:pt>
    <dgm:pt modelId="{CEA77AB1-F1AE-47F6-A9A9-15A1A25E0232}" type="pres">
      <dgm:prSet presAssocID="{8548F47D-537F-4CEB-AE97-605AEA504ACF}" presName="aSpace2" presStyleCnt="0"/>
      <dgm:spPr/>
      <dgm:t>
        <a:bodyPr/>
        <a:lstStyle/>
        <a:p>
          <a:endParaRPr lang="en-US"/>
        </a:p>
      </dgm:t>
    </dgm:pt>
    <dgm:pt modelId="{CEF40CCB-D92D-49DB-BF8D-E860F6DF3487}" type="pres">
      <dgm:prSet presAssocID="{EE9E00EF-BCC0-4F3B-ABE6-41AD60103E6D}" presName="childNode" presStyleLbl="node1" presStyleIdx="2" presStyleCnt="4" custScaleX="99027" custLinFactNeighborY="84466">
        <dgm:presLayoutVars>
          <dgm:bulletEnabled val="1"/>
        </dgm:presLayoutVars>
      </dgm:prSet>
      <dgm:spPr/>
      <dgm:t>
        <a:bodyPr/>
        <a:lstStyle/>
        <a:p>
          <a:endParaRPr lang="en-US"/>
        </a:p>
      </dgm:t>
    </dgm:pt>
    <dgm:pt modelId="{D4C58FB3-D890-4A74-AE07-3C69DCF364DC}" type="pres">
      <dgm:prSet presAssocID="{EE9E00EF-BCC0-4F3B-ABE6-41AD60103E6D}" presName="aSpace2" presStyleCnt="0"/>
      <dgm:spPr/>
    </dgm:pt>
    <dgm:pt modelId="{21E35218-11B3-4F41-8DE6-EE7B47CABB25}" type="pres">
      <dgm:prSet presAssocID="{647B5AB2-F91C-41EF-9719-CD9E53B23713}" presName="childNode" presStyleLbl="node1" presStyleIdx="3" presStyleCnt="4" custLinFactY="6157" custLinFactNeighborY="100000">
        <dgm:presLayoutVars>
          <dgm:bulletEnabled val="1"/>
        </dgm:presLayoutVars>
      </dgm:prSet>
      <dgm:spPr/>
      <dgm:t>
        <a:bodyPr/>
        <a:lstStyle/>
        <a:p>
          <a:endParaRPr lang="en-US"/>
        </a:p>
      </dgm:t>
    </dgm:pt>
  </dgm:ptLst>
  <dgm:cxnLst>
    <dgm:cxn modelId="{F66D7B11-4AF6-46FB-B5E8-686125E20B5E}" type="presOf" srcId="{A97CDFB5-EE32-4987-90F8-A168CA41C969}" destId="{8220EE1D-0298-4754-8EDD-E0EEC7FC5DF1}" srcOrd="0" destOrd="0" presId="urn:microsoft.com/office/officeart/2005/8/layout/lProcess2"/>
    <dgm:cxn modelId="{12A840CE-2BD1-458F-8E45-1B2BCBFBE5CA}" srcId="{FCD21879-E5C5-4299-B8F2-9A996F0C809D}" destId="{DF63E217-DC3E-4238-BA10-E1CE91F6D0A6}" srcOrd="0" destOrd="0" parTransId="{3E8000C4-59EA-4203-93D5-99715DD75927}" sibTransId="{6B231792-6A08-4558-92F3-4B12C201AB33}"/>
    <dgm:cxn modelId="{22244360-3596-4017-8911-43578822CC4C}" srcId="{A97CDFB5-EE32-4987-90F8-A168CA41C969}" destId="{FCD21879-E5C5-4299-B8F2-9A996F0C809D}" srcOrd="0" destOrd="0" parTransId="{0DB2D1A4-E7DC-440E-B176-7288BB8613D7}" sibTransId="{752640C7-3852-42BA-A365-D9100FCC548D}"/>
    <dgm:cxn modelId="{2CB568BE-5378-4D2D-BA8E-D757A94A4B97}" type="presOf" srcId="{DF63E217-DC3E-4238-BA10-E1CE91F6D0A6}" destId="{71481B03-FBC6-418D-B38A-4D1582B8D554}" srcOrd="0" destOrd="0" presId="urn:microsoft.com/office/officeart/2005/8/layout/lProcess2"/>
    <dgm:cxn modelId="{394C8581-A61C-4F77-8393-BF248A3382C8}" srcId="{FCD21879-E5C5-4299-B8F2-9A996F0C809D}" destId="{647B5AB2-F91C-41EF-9719-CD9E53B23713}" srcOrd="3" destOrd="0" parTransId="{1B856CB6-8DF0-48B6-A26F-18A9CA6C5F5E}" sibTransId="{20616CDA-EEA9-4F9D-A876-EF5AF43CD494}"/>
    <dgm:cxn modelId="{35520D86-6FF8-427E-809B-9A12BEB3F86D}" type="presOf" srcId="{FCD21879-E5C5-4299-B8F2-9A996F0C809D}" destId="{228E47AC-9589-4D31-A51D-8C9526FECC84}" srcOrd="1" destOrd="0" presId="urn:microsoft.com/office/officeart/2005/8/layout/lProcess2"/>
    <dgm:cxn modelId="{AC3D63B6-2479-43E1-9A68-531D8C936CF2}" type="presOf" srcId="{8548F47D-537F-4CEB-AE97-605AEA504ACF}" destId="{D7F15D9C-3A63-4144-8A5F-7133D9517619}" srcOrd="0" destOrd="0" presId="urn:microsoft.com/office/officeart/2005/8/layout/lProcess2"/>
    <dgm:cxn modelId="{A3CB80A9-AB00-4AD6-9AE1-CA889FEC89D6}" type="presOf" srcId="{FCD21879-E5C5-4299-B8F2-9A996F0C809D}" destId="{9CB2E2BD-4367-4A0B-8E7A-BAC3C129F915}" srcOrd="0" destOrd="0" presId="urn:microsoft.com/office/officeart/2005/8/layout/lProcess2"/>
    <dgm:cxn modelId="{26C6F84A-9DD5-44E0-9964-589B339CE9BA}" type="presOf" srcId="{EE9E00EF-BCC0-4F3B-ABE6-41AD60103E6D}" destId="{CEF40CCB-D92D-49DB-BF8D-E860F6DF3487}" srcOrd="0" destOrd="0" presId="urn:microsoft.com/office/officeart/2005/8/layout/lProcess2"/>
    <dgm:cxn modelId="{4E90A9C8-BE0D-4C30-9F3B-940E31D192AB}" srcId="{FCD21879-E5C5-4299-B8F2-9A996F0C809D}" destId="{EE9E00EF-BCC0-4F3B-ABE6-41AD60103E6D}" srcOrd="2" destOrd="0" parTransId="{0DB4BD5E-9BC7-4F8E-BE4E-05B4DFC19837}" sibTransId="{1F5AAF45-FB4E-4F9C-89A8-8B68FC33C02A}"/>
    <dgm:cxn modelId="{E8BA5E02-03E6-4A06-84E3-12EF4DAB8A09}" type="presOf" srcId="{647B5AB2-F91C-41EF-9719-CD9E53B23713}" destId="{21E35218-11B3-4F41-8DE6-EE7B47CABB25}" srcOrd="0" destOrd="0" presId="urn:microsoft.com/office/officeart/2005/8/layout/lProcess2"/>
    <dgm:cxn modelId="{619CDF24-14D3-4306-938E-4F5A8BC1F6E7}" srcId="{FCD21879-E5C5-4299-B8F2-9A996F0C809D}" destId="{8548F47D-537F-4CEB-AE97-605AEA504ACF}" srcOrd="1" destOrd="0" parTransId="{7D91F6C4-F229-4989-A88B-7A79ED1D9E3D}" sibTransId="{83677E05-95C2-4D08-8672-A1DBB6652F4C}"/>
    <dgm:cxn modelId="{AF807B17-DC71-4885-BDBB-ED9A04B19A22}" type="presParOf" srcId="{8220EE1D-0298-4754-8EDD-E0EEC7FC5DF1}" destId="{44769BA0-9257-4616-8A8D-EE50C49E9782}" srcOrd="0" destOrd="0" presId="urn:microsoft.com/office/officeart/2005/8/layout/lProcess2"/>
    <dgm:cxn modelId="{A2D9B926-F992-42AC-8DE9-32EE1F8A67C3}" type="presParOf" srcId="{44769BA0-9257-4616-8A8D-EE50C49E9782}" destId="{9CB2E2BD-4367-4A0B-8E7A-BAC3C129F915}" srcOrd="0" destOrd="0" presId="urn:microsoft.com/office/officeart/2005/8/layout/lProcess2"/>
    <dgm:cxn modelId="{C2F686C9-6B05-4936-9FFA-3F2D68E02288}" type="presParOf" srcId="{44769BA0-9257-4616-8A8D-EE50C49E9782}" destId="{228E47AC-9589-4D31-A51D-8C9526FECC84}" srcOrd="1" destOrd="0" presId="urn:microsoft.com/office/officeart/2005/8/layout/lProcess2"/>
    <dgm:cxn modelId="{B6D7D48A-32F6-4C09-9C8C-8DA04423B562}" type="presParOf" srcId="{44769BA0-9257-4616-8A8D-EE50C49E9782}" destId="{45DCA4A9-7F1E-4905-B083-CB652EC94EEA}" srcOrd="2" destOrd="0" presId="urn:microsoft.com/office/officeart/2005/8/layout/lProcess2"/>
    <dgm:cxn modelId="{0FA99AC8-B50D-488E-829B-832F8AD4182B}" type="presParOf" srcId="{45DCA4A9-7F1E-4905-B083-CB652EC94EEA}" destId="{99788B49-20FE-40C9-89EC-2139B910CB24}" srcOrd="0" destOrd="0" presId="urn:microsoft.com/office/officeart/2005/8/layout/lProcess2"/>
    <dgm:cxn modelId="{44FD7E6F-2E1F-47B2-B0B7-6217AD567EC8}" type="presParOf" srcId="{99788B49-20FE-40C9-89EC-2139B910CB24}" destId="{71481B03-FBC6-418D-B38A-4D1582B8D554}" srcOrd="0" destOrd="0" presId="urn:microsoft.com/office/officeart/2005/8/layout/lProcess2"/>
    <dgm:cxn modelId="{DD84528F-983C-4EFF-BA7D-B38D9EF97E41}" type="presParOf" srcId="{99788B49-20FE-40C9-89EC-2139B910CB24}" destId="{53CC9F6D-E714-40FC-99D8-77095A79DA42}" srcOrd="1" destOrd="0" presId="urn:microsoft.com/office/officeart/2005/8/layout/lProcess2"/>
    <dgm:cxn modelId="{D6732188-739B-4B67-A9AA-D2C4079F3AC2}" type="presParOf" srcId="{99788B49-20FE-40C9-89EC-2139B910CB24}" destId="{D7F15D9C-3A63-4144-8A5F-7133D9517619}" srcOrd="2" destOrd="0" presId="urn:microsoft.com/office/officeart/2005/8/layout/lProcess2"/>
    <dgm:cxn modelId="{602053FA-E10C-4B04-969A-E781306A47C6}" type="presParOf" srcId="{99788B49-20FE-40C9-89EC-2139B910CB24}" destId="{CEA77AB1-F1AE-47F6-A9A9-15A1A25E0232}" srcOrd="3" destOrd="0" presId="urn:microsoft.com/office/officeart/2005/8/layout/lProcess2"/>
    <dgm:cxn modelId="{4E90AC2B-FD02-4C9F-8D23-4E3F04DE1724}" type="presParOf" srcId="{99788B49-20FE-40C9-89EC-2139B910CB24}" destId="{CEF40CCB-D92D-49DB-BF8D-E860F6DF3487}" srcOrd="4" destOrd="0" presId="urn:microsoft.com/office/officeart/2005/8/layout/lProcess2"/>
    <dgm:cxn modelId="{8908CA5C-169C-48A2-8B3D-9AE3EF4B430E}" type="presParOf" srcId="{99788B49-20FE-40C9-89EC-2139B910CB24}" destId="{D4C58FB3-D890-4A74-AE07-3C69DCF364DC}" srcOrd="5" destOrd="0" presId="urn:microsoft.com/office/officeart/2005/8/layout/lProcess2"/>
    <dgm:cxn modelId="{DF753AB0-8957-4A74-93D3-D7A0219D0379}" type="presParOf" srcId="{99788B49-20FE-40C9-89EC-2139B910CB24}" destId="{21E35218-11B3-4F41-8DE6-EE7B47CABB25}"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7CDFB5-EE32-4987-90F8-A168CA41C969}" type="doc">
      <dgm:prSet loTypeId="urn:microsoft.com/office/officeart/2005/8/layout/lProcess2" loCatId="list" qsTypeId="urn:microsoft.com/office/officeart/2005/8/quickstyle/3d1" qsCatId="3D" csTypeId="urn:microsoft.com/office/officeart/2005/8/colors/accent0_1" csCatId="mainScheme" phldr="1"/>
      <dgm:spPr/>
      <dgm:t>
        <a:bodyPr/>
        <a:lstStyle/>
        <a:p>
          <a:endParaRPr lang="en-US"/>
        </a:p>
      </dgm:t>
    </dgm:pt>
    <dgm:pt modelId="{11FE548A-9E05-40D8-A8B1-999F8EFDC5E6}">
      <dgm:prSet phldrT="[Text]" custT="1"/>
      <dgm:spPr>
        <a:scene3d>
          <a:camera prst="orthographicFront"/>
          <a:lightRig rig="flat" dir="t"/>
        </a:scene3d>
        <a:sp3d z="-190500" extrusionH="12700" prstMaterial="plastic"/>
      </dgm:spPr>
      <dgm:t>
        <a:bodyPr/>
        <a:lstStyle/>
        <a:p>
          <a:pPr>
            <a:spcAft>
              <a:spcPts val="600"/>
            </a:spcAft>
          </a:pPr>
          <a:r>
            <a:rPr lang="en-US" sz="2100" dirty="0" smtClean="0"/>
            <a:t>Cloud Management</a:t>
          </a:r>
          <a:endParaRPr lang="en-US" sz="2100" dirty="0"/>
        </a:p>
      </dgm:t>
    </dgm:pt>
    <dgm:pt modelId="{269797E9-6AAB-4D9F-B859-6F17488F3F4B}" type="parTrans" cxnId="{02FE2465-C210-40F6-88BD-302045D3D88E}">
      <dgm:prSet/>
      <dgm:spPr/>
      <dgm:t>
        <a:bodyPr/>
        <a:lstStyle/>
        <a:p>
          <a:endParaRPr lang="en-US"/>
        </a:p>
      </dgm:t>
    </dgm:pt>
    <dgm:pt modelId="{4F347E6D-AB1C-4A35-8517-CDC8777A60CF}" type="sibTrans" cxnId="{02FE2465-C210-40F6-88BD-302045D3D88E}">
      <dgm:prSet/>
      <dgm:spPr/>
      <dgm:t>
        <a:bodyPr/>
        <a:lstStyle/>
        <a:p>
          <a:endParaRPr lang="en-US"/>
        </a:p>
      </dgm:t>
    </dgm:pt>
    <dgm:pt modelId="{032B5CAF-F8A8-41C6-9DC9-0AA1135775CD}">
      <dgm:prSet phldrT="[Text]" custT="1"/>
      <dgm:spPr/>
      <dgm:t>
        <a:bodyPr/>
        <a:lstStyle/>
        <a:p>
          <a:r>
            <a:rPr lang="en-US" sz="1400" dirty="0" smtClean="0"/>
            <a:t>Application Owner Usage</a:t>
          </a:r>
          <a:endParaRPr lang="en-US" sz="1400" dirty="0"/>
        </a:p>
      </dgm:t>
    </dgm:pt>
    <dgm:pt modelId="{C7025173-2EF5-40B1-BAC4-1B1E183F1B8E}" type="parTrans" cxnId="{3F0CA8D3-C79A-433D-8925-C44EBD35DCAF}">
      <dgm:prSet/>
      <dgm:spPr/>
      <dgm:t>
        <a:bodyPr/>
        <a:lstStyle/>
        <a:p>
          <a:endParaRPr lang="en-US"/>
        </a:p>
      </dgm:t>
    </dgm:pt>
    <dgm:pt modelId="{1000DE8B-FB21-4F55-AA47-0B979994D6D6}" type="sibTrans" cxnId="{3F0CA8D3-C79A-433D-8925-C44EBD35DCAF}">
      <dgm:prSet/>
      <dgm:spPr/>
      <dgm:t>
        <a:bodyPr/>
        <a:lstStyle/>
        <a:p>
          <a:endParaRPr lang="en-US"/>
        </a:p>
      </dgm:t>
    </dgm:pt>
    <dgm:pt modelId="{3B45A803-51FC-4879-800D-689BCCFEE7E7}">
      <dgm:prSet phldrT="[Text]" custT="1"/>
      <dgm:spPr/>
      <dgm:t>
        <a:bodyPr/>
        <a:lstStyle/>
        <a:p>
          <a:r>
            <a:rPr lang="en-US" sz="1400" dirty="0" smtClean="0"/>
            <a:t>Delegation and Quota</a:t>
          </a:r>
          <a:endParaRPr lang="en-US" sz="1400" dirty="0"/>
        </a:p>
      </dgm:t>
    </dgm:pt>
    <dgm:pt modelId="{80F82214-60D0-47CC-8C81-1FFD6B2B7677}" type="parTrans" cxnId="{8CC03530-CFC0-438F-A559-7D230C9ED890}">
      <dgm:prSet/>
      <dgm:spPr/>
      <dgm:t>
        <a:bodyPr/>
        <a:lstStyle/>
        <a:p>
          <a:endParaRPr lang="en-US"/>
        </a:p>
      </dgm:t>
    </dgm:pt>
    <dgm:pt modelId="{CC405BA5-2953-455C-B011-7DB08B108565}" type="sibTrans" cxnId="{8CC03530-CFC0-438F-A559-7D230C9ED890}">
      <dgm:prSet/>
      <dgm:spPr/>
      <dgm:t>
        <a:bodyPr/>
        <a:lstStyle/>
        <a:p>
          <a:endParaRPr lang="en-US"/>
        </a:p>
      </dgm:t>
    </dgm:pt>
    <dgm:pt modelId="{9A4E5095-913E-478B-9A27-75813EE4E127}">
      <dgm:prSet phldrT="[Text]" custT="1"/>
      <dgm:spPr/>
      <dgm:t>
        <a:bodyPr/>
        <a:lstStyle/>
        <a:p>
          <a:r>
            <a:rPr lang="en-US" sz="1400" dirty="0" smtClean="0"/>
            <a:t>Capacity and Capability</a:t>
          </a:r>
          <a:endParaRPr lang="en-US" sz="1400" dirty="0"/>
        </a:p>
      </dgm:t>
    </dgm:pt>
    <dgm:pt modelId="{6E10C7D5-7115-478D-8508-D2FC2FF308DD}" type="parTrans" cxnId="{D7D545E5-8293-4F09-821D-5FDE457037C4}">
      <dgm:prSet/>
      <dgm:spPr/>
      <dgm:t>
        <a:bodyPr/>
        <a:lstStyle/>
        <a:p>
          <a:endParaRPr lang="en-US"/>
        </a:p>
      </dgm:t>
    </dgm:pt>
    <dgm:pt modelId="{BAE733FD-F307-46C6-A382-D84ED857E44F}" type="sibTrans" cxnId="{D7D545E5-8293-4F09-821D-5FDE457037C4}">
      <dgm:prSet/>
      <dgm:spPr/>
      <dgm:t>
        <a:bodyPr/>
        <a:lstStyle/>
        <a:p>
          <a:endParaRPr lang="en-US"/>
        </a:p>
      </dgm:t>
    </dgm:pt>
    <dgm:pt modelId="{8220EE1D-0298-4754-8EDD-E0EEC7FC5DF1}" type="pres">
      <dgm:prSet presAssocID="{A97CDFB5-EE32-4987-90F8-A168CA41C969}" presName="theList" presStyleCnt="0">
        <dgm:presLayoutVars>
          <dgm:dir/>
          <dgm:animLvl val="lvl"/>
          <dgm:resizeHandles val="exact"/>
        </dgm:presLayoutVars>
      </dgm:prSet>
      <dgm:spPr/>
      <dgm:t>
        <a:bodyPr/>
        <a:lstStyle/>
        <a:p>
          <a:endParaRPr lang="en-US"/>
        </a:p>
      </dgm:t>
    </dgm:pt>
    <dgm:pt modelId="{46683697-2243-466B-B32E-79BFF7028D62}" type="pres">
      <dgm:prSet presAssocID="{11FE548A-9E05-40D8-A8B1-999F8EFDC5E6}" presName="compNode" presStyleCnt="0"/>
      <dgm:spPr/>
      <dgm:t>
        <a:bodyPr/>
        <a:lstStyle/>
        <a:p>
          <a:endParaRPr lang="en-US"/>
        </a:p>
      </dgm:t>
    </dgm:pt>
    <dgm:pt modelId="{A9578C0C-ABDE-4C3A-83DD-A1CC6591788B}" type="pres">
      <dgm:prSet presAssocID="{11FE548A-9E05-40D8-A8B1-999F8EFDC5E6}" presName="aNode" presStyleLbl="bgShp" presStyleIdx="0" presStyleCnt="1" custScaleX="100098" custLinFactNeighborX="-26752" custLinFactNeighborY="-1158"/>
      <dgm:spPr/>
      <dgm:t>
        <a:bodyPr/>
        <a:lstStyle/>
        <a:p>
          <a:endParaRPr lang="en-US"/>
        </a:p>
      </dgm:t>
    </dgm:pt>
    <dgm:pt modelId="{1A76FB4F-5096-49F3-93EF-32ED8090566B}" type="pres">
      <dgm:prSet presAssocID="{11FE548A-9E05-40D8-A8B1-999F8EFDC5E6}" presName="textNode" presStyleLbl="bgShp" presStyleIdx="0" presStyleCnt="1"/>
      <dgm:spPr/>
      <dgm:t>
        <a:bodyPr/>
        <a:lstStyle/>
        <a:p>
          <a:endParaRPr lang="en-US"/>
        </a:p>
      </dgm:t>
    </dgm:pt>
    <dgm:pt modelId="{0DD2253B-3782-489C-B105-5416FA7B5500}" type="pres">
      <dgm:prSet presAssocID="{11FE548A-9E05-40D8-A8B1-999F8EFDC5E6}" presName="compChildNode" presStyleCnt="0"/>
      <dgm:spPr/>
      <dgm:t>
        <a:bodyPr/>
        <a:lstStyle/>
        <a:p>
          <a:endParaRPr lang="en-US"/>
        </a:p>
      </dgm:t>
    </dgm:pt>
    <dgm:pt modelId="{01E439A1-5170-4695-B09E-41E12D96A188}" type="pres">
      <dgm:prSet presAssocID="{11FE548A-9E05-40D8-A8B1-999F8EFDC5E6}" presName="theInnerList" presStyleCnt="0"/>
      <dgm:spPr/>
      <dgm:t>
        <a:bodyPr/>
        <a:lstStyle/>
        <a:p>
          <a:endParaRPr lang="en-US"/>
        </a:p>
      </dgm:t>
    </dgm:pt>
    <dgm:pt modelId="{242900EB-425D-42F2-AFBF-1360C1A07D64}" type="pres">
      <dgm:prSet presAssocID="{032B5CAF-F8A8-41C6-9DC9-0AA1135775CD}" presName="childNode" presStyleLbl="node1" presStyleIdx="0" presStyleCnt="3" custScaleX="84912" custScaleY="26121" custLinFactNeighborX="0" custLinFactNeighborY="-17794">
        <dgm:presLayoutVars>
          <dgm:bulletEnabled val="1"/>
        </dgm:presLayoutVars>
      </dgm:prSet>
      <dgm:spPr/>
      <dgm:t>
        <a:bodyPr/>
        <a:lstStyle/>
        <a:p>
          <a:endParaRPr lang="en-US"/>
        </a:p>
      </dgm:t>
    </dgm:pt>
    <dgm:pt modelId="{5F2666BC-E8C5-4F7D-A6A9-1DD482EA544A}" type="pres">
      <dgm:prSet presAssocID="{032B5CAF-F8A8-41C6-9DC9-0AA1135775CD}" presName="aSpace2" presStyleCnt="0"/>
      <dgm:spPr/>
      <dgm:t>
        <a:bodyPr/>
        <a:lstStyle/>
        <a:p>
          <a:endParaRPr lang="en-US"/>
        </a:p>
      </dgm:t>
    </dgm:pt>
    <dgm:pt modelId="{B23BCF8C-7CED-4FF8-9C0D-BF6A3FA5BD96}" type="pres">
      <dgm:prSet presAssocID="{9A4E5095-913E-478B-9A27-75813EE4E127}" presName="childNode" presStyleLbl="node1" presStyleIdx="1" presStyleCnt="3" custScaleX="87687" custScaleY="24070" custLinFactNeighborX="1928" custLinFactNeighborY="-53067">
        <dgm:presLayoutVars>
          <dgm:bulletEnabled val="1"/>
        </dgm:presLayoutVars>
      </dgm:prSet>
      <dgm:spPr/>
      <dgm:t>
        <a:bodyPr/>
        <a:lstStyle/>
        <a:p>
          <a:endParaRPr lang="en-US"/>
        </a:p>
      </dgm:t>
    </dgm:pt>
    <dgm:pt modelId="{5136D6AD-174A-40EA-BB19-D0EA52BFC42E}" type="pres">
      <dgm:prSet presAssocID="{9A4E5095-913E-478B-9A27-75813EE4E127}" presName="aSpace2" presStyleCnt="0"/>
      <dgm:spPr/>
    </dgm:pt>
    <dgm:pt modelId="{51C5C38D-66A4-4BDA-96A2-94BB35F7FF99}" type="pres">
      <dgm:prSet presAssocID="{3B45A803-51FC-4879-800D-689BCCFEE7E7}" presName="childNode" presStyleLbl="node1" presStyleIdx="2" presStyleCnt="3" custScaleX="90154" custScaleY="25807" custLinFactNeighborX="0" custLinFactNeighborY="-91200">
        <dgm:presLayoutVars>
          <dgm:bulletEnabled val="1"/>
        </dgm:presLayoutVars>
      </dgm:prSet>
      <dgm:spPr/>
      <dgm:t>
        <a:bodyPr/>
        <a:lstStyle/>
        <a:p>
          <a:endParaRPr lang="en-US"/>
        </a:p>
      </dgm:t>
    </dgm:pt>
  </dgm:ptLst>
  <dgm:cxnLst>
    <dgm:cxn modelId="{3F0CA8D3-C79A-433D-8925-C44EBD35DCAF}" srcId="{11FE548A-9E05-40D8-A8B1-999F8EFDC5E6}" destId="{032B5CAF-F8A8-41C6-9DC9-0AA1135775CD}" srcOrd="0" destOrd="0" parTransId="{C7025173-2EF5-40B1-BAC4-1B1E183F1B8E}" sibTransId="{1000DE8B-FB21-4F55-AA47-0B979994D6D6}"/>
    <dgm:cxn modelId="{02EFA6F9-A328-45DD-BE64-4CDBCBE9C841}" type="presOf" srcId="{3B45A803-51FC-4879-800D-689BCCFEE7E7}" destId="{51C5C38D-66A4-4BDA-96A2-94BB35F7FF99}" srcOrd="0" destOrd="0" presId="urn:microsoft.com/office/officeart/2005/8/layout/lProcess2"/>
    <dgm:cxn modelId="{74648A1F-BB00-4574-9FCC-CF1371367CB2}" type="presOf" srcId="{9A4E5095-913E-478B-9A27-75813EE4E127}" destId="{B23BCF8C-7CED-4FF8-9C0D-BF6A3FA5BD96}" srcOrd="0" destOrd="0" presId="urn:microsoft.com/office/officeart/2005/8/layout/lProcess2"/>
    <dgm:cxn modelId="{8CC03530-CFC0-438F-A559-7D230C9ED890}" srcId="{11FE548A-9E05-40D8-A8B1-999F8EFDC5E6}" destId="{3B45A803-51FC-4879-800D-689BCCFEE7E7}" srcOrd="2" destOrd="0" parTransId="{80F82214-60D0-47CC-8C81-1FFD6B2B7677}" sibTransId="{CC405BA5-2953-455C-B011-7DB08B108565}"/>
    <dgm:cxn modelId="{02FE2465-C210-40F6-88BD-302045D3D88E}" srcId="{A97CDFB5-EE32-4987-90F8-A168CA41C969}" destId="{11FE548A-9E05-40D8-A8B1-999F8EFDC5E6}" srcOrd="0" destOrd="0" parTransId="{269797E9-6AAB-4D9F-B859-6F17488F3F4B}" sibTransId="{4F347E6D-AB1C-4A35-8517-CDC8777A60CF}"/>
    <dgm:cxn modelId="{FE43722C-4C93-40CD-A329-64E95AD28E4E}" type="presOf" srcId="{11FE548A-9E05-40D8-A8B1-999F8EFDC5E6}" destId="{1A76FB4F-5096-49F3-93EF-32ED8090566B}" srcOrd="1" destOrd="0" presId="urn:microsoft.com/office/officeart/2005/8/layout/lProcess2"/>
    <dgm:cxn modelId="{D7D545E5-8293-4F09-821D-5FDE457037C4}" srcId="{11FE548A-9E05-40D8-A8B1-999F8EFDC5E6}" destId="{9A4E5095-913E-478B-9A27-75813EE4E127}" srcOrd="1" destOrd="0" parTransId="{6E10C7D5-7115-478D-8508-D2FC2FF308DD}" sibTransId="{BAE733FD-F307-46C6-A382-D84ED857E44F}"/>
    <dgm:cxn modelId="{A5BD7235-FC7A-4271-80E1-7C6DD2B735B8}" type="presOf" srcId="{032B5CAF-F8A8-41C6-9DC9-0AA1135775CD}" destId="{242900EB-425D-42F2-AFBF-1360C1A07D64}" srcOrd="0" destOrd="0" presId="urn:microsoft.com/office/officeart/2005/8/layout/lProcess2"/>
    <dgm:cxn modelId="{A6939A42-1C56-408E-843F-E4557B9453D0}" type="presOf" srcId="{11FE548A-9E05-40D8-A8B1-999F8EFDC5E6}" destId="{A9578C0C-ABDE-4C3A-83DD-A1CC6591788B}" srcOrd="0" destOrd="0" presId="urn:microsoft.com/office/officeart/2005/8/layout/lProcess2"/>
    <dgm:cxn modelId="{2FF8CE07-8439-4E1E-8368-8E83037F7107}" type="presOf" srcId="{A97CDFB5-EE32-4987-90F8-A168CA41C969}" destId="{8220EE1D-0298-4754-8EDD-E0EEC7FC5DF1}" srcOrd="0" destOrd="0" presId="urn:microsoft.com/office/officeart/2005/8/layout/lProcess2"/>
    <dgm:cxn modelId="{C35A6630-191A-49E7-80DD-C494F1D8E88D}" type="presParOf" srcId="{8220EE1D-0298-4754-8EDD-E0EEC7FC5DF1}" destId="{46683697-2243-466B-B32E-79BFF7028D62}" srcOrd="0" destOrd="0" presId="urn:microsoft.com/office/officeart/2005/8/layout/lProcess2"/>
    <dgm:cxn modelId="{AF3F782E-5D8E-4F4C-8764-443F19B9DEED}" type="presParOf" srcId="{46683697-2243-466B-B32E-79BFF7028D62}" destId="{A9578C0C-ABDE-4C3A-83DD-A1CC6591788B}" srcOrd="0" destOrd="0" presId="urn:microsoft.com/office/officeart/2005/8/layout/lProcess2"/>
    <dgm:cxn modelId="{5DC8E8CC-4650-403F-B15B-691FBB2B5E56}" type="presParOf" srcId="{46683697-2243-466B-B32E-79BFF7028D62}" destId="{1A76FB4F-5096-49F3-93EF-32ED8090566B}" srcOrd="1" destOrd="0" presId="urn:microsoft.com/office/officeart/2005/8/layout/lProcess2"/>
    <dgm:cxn modelId="{98130D4A-1EF9-4F1D-8053-B3E39416D776}" type="presParOf" srcId="{46683697-2243-466B-B32E-79BFF7028D62}" destId="{0DD2253B-3782-489C-B105-5416FA7B5500}" srcOrd="2" destOrd="0" presId="urn:microsoft.com/office/officeart/2005/8/layout/lProcess2"/>
    <dgm:cxn modelId="{F9CD70F8-3DCA-4027-A8CB-805AE9CD4F90}" type="presParOf" srcId="{0DD2253B-3782-489C-B105-5416FA7B5500}" destId="{01E439A1-5170-4695-B09E-41E12D96A188}" srcOrd="0" destOrd="0" presId="urn:microsoft.com/office/officeart/2005/8/layout/lProcess2"/>
    <dgm:cxn modelId="{AFD8A8E7-9487-45C7-BFAA-10B94675DAA4}" type="presParOf" srcId="{01E439A1-5170-4695-B09E-41E12D96A188}" destId="{242900EB-425D-42F2-AFBF-1360C1A07D64}" srcOrd="0" destOrd="0" presId="urn:microsoft.com/office/officeart/2005/8/layout/lProcess2"/>
    <dgm:cxn modelId="{41875471-EC46-40FE-B7A3-D97421B78B28}" type="presParOf" srcId="{01E439A1-5170-4695-B09E-41E12D96A188}" destId="{5F2666BC-E8C5-4F7D-A6A9-1DD482EA544A}" srcOrd="1" destOrd="0" presId="urn:microsoft.com/office/officeart/2005/8/layout/lProcess2"/>
    <dgm:cxn modelId="{01CCE59B-8BF1-4182-A564-286F9DFDC085}" type="presParOf" srcId="{01E439A1-5170-4695-B09E-41E12D96A188}" destId="{B23BCF8C-7CED-4FF8-9C0D-BF6A3FA5BD96}" srcOrd="2" destOrd="0" presId="urn:microsoft.com/office/officeart/2005/8/layout/lProcess2"/>
    <dgm:cxn modelId="{544F2E71-82BB-4F3C-A866-19F7D1E5E3D8}" type="presParOf" srcId="{01E439A1-5170-4695-B09E-41E12D96A188}" destId="{5136D6AD-174A-40EA-BB19-D0EA52BFC42E}" srcOrd="3" destOrd="0" presId="urn:microsoft.com/office/officeart/2005/8/layout/lProcess2"/>
    <dgm:cxn modelId="{843605BC-0C7E-492D-AF9D-5AFE7431759D}" type="presParOf" srcId="{01E439A1-5170-4695-B09E-41E12D96A188}" destId="{51C5C38D-66A4-4BDA-96A2-94BB35F7FF99}" srcOrd="4"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7CDFB5-EE32-4987-90F8-A168CA41C969}" type="doc">
      <dgm:prSet loTypeId="urn:microsoft.com/office/officeart/2005/8/layout/lProcess2" loCatId="list" qsTypeId="urn:microsoft.com/office/officeart/2005/8/quickstyle/3d1" qsCatId="3D" csTypeId="urn:microsoft.com/office/officeart/2005/8/colors/accent0_1" csCatId="mainScheme" phldr="1"/>
      <dgm:spPr/>
      <dgm:t>
        <a:bodyPr/>
        <a:lstStyle/>
        <a:p>
          <a:endParaRPr lang="en-US"/>
        </a:p>
      </dgm:t>
    </dgm:pt>
    <dgm:pt modelId="{FCD21879-E5C5-4299-B8F2-9A996F0C809D}">
      <dgm:prSet phldrT="[Text]" custT="1"/>
      <dgm:spPr>
        <a:scene3d>
          <a:camera prst="orthographicFront"/>
          <a:lightRig rig="flat" dir="t"/>
        </a:scene3d>
        <a:sp3d z="-190500" extrusionH="12700" prstMaterial="plastic"/>
      </dgm:spPr>
      <dgm:t>
        <a:bodyPr/>
        <a:lstStyle/>
        <a:p>
          <a:pPr>
            <a:spcAft>
              <a:spcPts val="0"/>
            </a:spcAft>
          </a:pPr>
          <a:r>
            <a:rPr lang="en-US" sz="2100" dirty="0" smtClean="0"/>
            <a:t>Infrastructure </a:t>
          </a:r>
        </a:p>
        <a:p>
          <a:pPr>
            <a:spcAft>
              <a:spcPts val="0"/>
            </a:spcAft>
          </a:pPr>
          <a:r>
            <a:rPr lang="en-US" sz="2100" dirty="0" smtClean="0"/>
            <a:t>Enhancements</a:t>
          </a:r>
          <a:endParaRPr lang="en-US" sz="2100" b="0" dirty="0"/>
        </a:p>
      </dgm:t>
    </dgm:pt>
    <dgm:pt modelId="{0DB2D1A4-E7DC-440E-B176-7288BB8613D7}" type="parTrans" cxnId="{22244360-3596-4017-8911-43578822CC4C}">
      <dgm:prSet/>
      <dgm:spPr/>
      <dgm:t>
        <a:bodyPr/>
        <a:lstStyle/>
        <a:p>
          <a:endParaRPr lang="en-US"/>
        </a:p>
      </dgm:t>
    </dgm:pt>
    <dgm:pt modelId="{752640C7-3852-42BA-A365-D9100FCC548D}" type="sibTrans" cxnId="{22244360-3596-4017-8911-43578822CC4C}">
      <dgm:prSet/>
      <dgm:spPr/>
      <dgm:t>
        <a:bodyPr/>
        <a:lstStyle/>
        <a:p>
          <a:endParaRPr lang="en-US"/>
        </a:p>
      </dgm:t>
    </dgm:pt>
    <dgm:pt modelId="{4DEA4592-19E1-4535-8F44-3AFD2F670E67}">
      <dgm:prSet phldrT="[Text]" custT="1"/>
      <dgm:spPr/>
      <dgm:t>
        <a:bodyPr/>
        <a:lstStyle/>
        <a:p>
          <a:pPr algn="ctr"/>
          <a:r>
            <a:rPr lang="en-US" sz="1400" dirty="0" smtClean="0"/>
            <a:t>HA VMM Server</a:t>
          </a:r>
          <a:endParaRPr lang="en-US" sz="1400" dirty="0"/>
        </a:p>
      </dgm:t>
    </dgm:pt>
    <dgm:pt modelId="{003C604F-1A88-491F-ABEC-8B8F073D020A}" type="parTrans" cxnId="{B5924042-8614-437D-94A6-486F1C2A845E}">
      <dgm:prSet/>
      <dgm:spPr/>
      <dgm:t>
        <a:bodyPr/>
        <a:lstStyle/>
        <a:p>
          <a:endParaRPr lang="en-US"/>
        </a:p>
      </dgm:t>
    </dgm:pt>
    <dgm:pt modelId="{A9EAECAB-52DF-4968-A849-47D2C4FA3D28}" type="sibTrans" cxnId="{B5924042-8614-437D-94A6-486F1C2A845E}">
      <dgm:prSet/>
      <dgm:spPr/>
      <dgm:t>
        <a:bodyPr/>
        <a:lstStyle/>
        <a:p>
          <a:endParaRPr lang="en-US"/>
        </a:p>
      </dgm:t>
    </dgm:pt>
    <dgm:pt modelId="{1A9AF90A-726F-4DEF-8558-A523317AB4AC}">
      <dgm:prSet phldrT="[Text]" custT="1"/>
      <dgm:spPr/>
      <dgm:t>
        <a:bodyPr/>
        <a:lstStyle/>
        <a:p>
          <a:r>
            <a:rPr lang="en-US" sz="1400" dirty="0" smtClean="0"/>
            <a:t>Upgrade</a:t>
          </a:r>
          <a:endParaRPr lang="en-US" sz="1400" dirty="0"/>
        </a:p>
      </dgm:t>
    </dgm:pt>
    <dgm:pt modelId="{5A2C0B70-DDA7-4E9A-95DD-EC27B36D6022}" type="parTrans" cxnId="{E84093BC-2411-4513-A40E-08F310153125}">
      <dgm:prSet/>
      <dgm:spPr/>
      <dgm:t>
        <a:bodyPr/>
        <a:lstStyle/>
        <a:p>
          <a:endParaRPr lang="en-US"/>
        </a:p>
      </dgm:t>
    </dgm:pt>
    <dgm:pt modelId="{5F4A8331-8166-423C-AE23-85FE571C2FD7}" type="sibTrans" cxnId="{E84093BC-2411-4513-A40E-08F310153125}">
      <dgm:prSet/>
      <dgm:spPr/>
      <dgm:t>
        <a:bodyPr/>
        <a:lstStyle/>
        <a:p>
          <a:endParaRPr lang="en-US"/>
        </a:p>
      </dgm:t>
    </dgm:pt>
    <dgm:pt modelId="{495A0A3B-8726-4AE1-AA48-0AE0A7A09F88}">
      <dgm:prSet phldrT="[Text]" custT="1"/>
      <dgm:spPr/>
      <dgm:t>
        <a:bodyPr/>
        <a:lstStyle/>
        <a:p>
          <a:r>
            <a:rPr lang="en-US" sz="1400" dirty="0" smtClean="0"/>
            <a:t>Custom properties</a:t>
          </a:r>
          <a:endParaRPr lang="en-US" sz="1400" dirty="0"/>
        </a:p>
      </dgm:t>
    </dgm:pt>
    <dgm:pt modelId="{836A8105-63D3-437C-A494-523739404C46}" type="parTrans" cxnId="{F907858C-3F09-47F2-BC26-EF9555E979D1}">
      <dgm:prSet/>
      <dgm:spPr/>
      <dgm:t>
        <a:bodyPr/>
        <a:lstStyle/>
        <a:p>
          <a:endParaRPr lang="en-US"/>
        </a:p>
      </dgm:t>
    </dgm:pt>
    <dgm:pt modelId="{885D3FFE-A9B2-49A2-9058-D9F5CE11E221}" type="sibTrans" cxnId="{F907858C-3F09-47F2-BC26-EF9555E979D1}">
      <dgm:prSet/>
      <dgm:spPr/>
      <dgm:t>
        <a:bodyPr/>
        <a:lstStyle/>
        <a:p>
          <a:endParaRPr lang="en-US"/>
        </a:p>
      </dgm:t>
    </dgm:pt>
    <dgm:pt modelId="{00B4F424-A601-4851-874E-D2FAAE3EC784}">
      <dgm:prSet phldrT="[Text]" custT="1"/>
      <dgm:spPr/>
      <dgm:t>
        <a:bodyPr/>
        <a:lstStyle/>
        <a:p>
          <a:r>
            <a:rPr lang="en-US" sz="1400" dirty="0" err="1" smtClean="0"/>
            <a:t>Powershell</a:t>
          </a:r>
          <a:endParaRPr lang="en-US" sz="1400" dirty="0"/>
        </a:p>
      </dgm:t>
    </dgm:pt>
    <dgm:pt modelId="{B32CD970-47AF-4276-BA96-DEFB8FA50E7D}" type="parTrans" cxnId="{B3E6F1BC-6138-421B-AE3E-6895F6683280}">
      <dgm:prSet/>
      <dgm:spPr/>
      <dgm:t>
        <a:bodyPr/>
        <a:lstStyle/>
        <a:p>
          <a:endParaRPr lang="en-US"/>
        </a:p>
      </dgm:t>
    </dgm:pt>
    <dgm:pt modelId="{696D62D0-5AEC-4C7F-8EB0-05B46F1DF003}" type="sibTrans" cxnId="{B3E6F1BC-6138-421B-AE3E-6895F6683280}">
      <dgm:prSet/>
      <dgm:spPr/>
      <dgm:t>
        <a:bodyPr/>
        <a:lstStyle/>
        <a:p>
          <a:endParaRPr lang="en-US"/>
        </a:p>
      </dgm:t>
    </dgm:pt>
    <dgm:pt modelId="{8220EE1D-0298-4754-8EDD-E0EEC7FC5DF1}" type="pres">
      <dgm:prSet presAssocID="{A97CDFB5-EE32-4987-90F8-A168CA41C969}" presName="theList" presStyleCnt="0">
        <dgm:presLayoutVars>
          <dgm:dir/>
          <dgm:animLvl val="lvl"/>
          <dgm:resizeHandles val="exact"/>
        </dgm:presLayoutVars>
      </dgm:prSet>
      <dgm:spPr/>
      <dgm:t>
        <a:bodyPr/>
        <a:lstStyle/>
        <a:p>
          <a:endParaRPr lang="en-US"/>
        </a:p>
      </dgm:t>
    </dgm:pt>
    <dgm:pt modelId="{44769BA0-9257-4616-8A8D-EE50C49E9782}" type="pres">
      <dgm:prSet presAssocID="{FCD21879-E5C5-4299-B8F2-9A996F0C809D}" presName="compNode" presStyleCnt="0"/>
      <dgm:spPr/>
      <dgm:t>
        <a:bodyPr/>
        <a:lstStyle/>
        <a:p>
          <a:endParaRPr lang="en-US"/>
        </a:p>
      </dgm:t>
    </dgm:pt>
    <dgm:pt modelId="{9CB2E2BD-4367-4A0B-8E7A-BAC3C129F915}" type="pres">
      <dgm:prSet presAssocID="{FCD21879-E5C5-4299-B8F2-9A996F0C809D}" presName="aNode" presStyleLbl="bgShp" presStyleIdx="0" presStyleCnt="1" custScaleX="100098" custLinFactNeighborX="-26726" custLinFactNeighborY="-696"/>
      <dgm:spPr/>
      <dgm:t>
        <a:bodyPr/>
        <a:lstStyle/>
        <a:p>
          <a:endParaRPr lang="en-US"/>
        </a:p>
      </dgm:t>
    </dgm:pt>
    <dgm:pt modelId="{228E47AC-9589-4D31-A51D-8C9526FECC84}" type="pres">
      <dgm:prSet presAssocID="{FCD21879-E5C5-4299-B8F2-9A996F0C809D}" presName="textNode" presStyleLbl="bgShp" presStyleIdx="0" presStyleCnt="1"/>
      <dgm:spPr/>
      <dgm:t>
        <a:bodyPr/>
        <a:lstStyle/>
        <a:p>
          <a:endParaRPr lang="en-US"/>
        </a:p>
      </dgm:t>
    </dgm:pt>
    <dgm:pt modelId="{45DCA4A9-7F1E-4905-B083-CB652EC94EEA}" type="pres">
      <dgm:prSet presAssocID="{FCD21879-E5C5-4299-B8F2-9A996F0C809D}" presName="compChildNode" presStyleCnt="0"/>
      <dgm:spPr/>
      <dgm:t>
        <a:bodyPr/>
        <a:lstStyle/>
        <a:p>
          <a:endParaRPr lang="en-US"/>
        </a:p>
      </dgm:t>
    </dgm:pt>
    <dgm:pt modelId="{99788B49-20FE-40C9-89EC-2139B910CB24}" type="pres">
      <dgm:prSet presAssocID="{FCD21879-E5C5-4299-B8F2-9A996F0C809D}" presName="theInnerList" presStyleCnt="0"/>
      <dgm:spPr/>
      <dgm:t>
        <a:bodyPr/>
        <a:lstStyle/>
        <a:p>
          <a:endParaRPr lang="en-US"/>
        </a:p>
      </dgm:t>
    </dgm:pt>
    <dgm:pt modelId="{5EBA8FD1-8E75-49A0-A8BB-D5EB29CA2308}" type="pres">
      <dgm:prSet presAssocID="{4DEA4592-19E1-4535-8F44-3AFD2F670E67}" presName="childNode" presStyleLbl="node1" presStyleIdx="0" presStyleCnt="4" custScaleX="97815" custScaleY="93991" custLinFactNeighborX="0" custLinFactNeighborY="-35661">
        <dgm:presLayoutVars>
          <dgm:bulletEnabled val="1"/>
        </dgm:presLayoutVars>
      </dgm:prSet>
      <dgm:spPr/>
      <dgm:t>
        <a:bodyPr/>
        <a:lstStyle/>
        <a:p>
          <a:endParaRPr lang="en-US"/>
        </a:p>
      </dgm:t>
    </dgm:pt>
    <dgm:pt modelId="{4D5A7A2A-943B-4C31-9698-CD8F2E38A823}" type="pres">
      <dgm:prSet presAssocID="{4DEA4592-19E1-4535-8F44-3AFD2F670E67}" presName="aSpace2" presStyleCnt="0"/>
      <dgm:spPr/>
    </dgm:pt>
    <dgm:pt modelId="{38AC0347-4B21-4947-9F9B-E0328B9AE9D4}" type="pres">
      <dgm:prSet presAssocID="{1A9AF90A-726F-4DEF-8558-A523317AB4AC}" presName="childNode" presStyleLbl="node1" presStyleIdx="1" presStyleCnt="4" custScaleX="101766" custScaleY="77211" custLinFactNeighborX="-791" custLinFactNeighborY="13226">
        <dgm:presLayoutVars>
          <dgm:bulletEnabled val="1"/>
        </dgm:presLayoutVars>
      </dgm:prSet>
      <dgm:spPr/>
      <dgm:t>
        <a:bodyPr/>
        <a:lstStyle/>
        <a:p>
          <a:endParaRPr lang="en-US"/>
        </a:p>
      </dgm:t>
    </dgm:pt>
    <dgm:pt modelId="{8264A5CD-CEF5-415D-8392-3AE4BF91CD5F}" type="pres">
      <dgm:prSet presAssocID="{1A9AF90A-726F-4DEF-8558-A523317AB4AC}" presName="aSpace2" presStyleCnt="0"/>
      <dgm:spPr/>
    </dgm:pt>
    <dgm:pt modelId="{BDD3414C-D9E8-4AE3-9755-9E9A6A4B8216}" type="pres">
      <dgm:prSet presAssocID="{495A0A3B-8726-4AE1-AA48-0AE0A7A09F88}" presName="childNode" presStyleLbl="node1" presStyleIdx="2" presStyleCnt="4" custFlipHor="1" custScaleX="99186" custLinFactNeighborX="-1417" custLinFactNeighborY="61823">
        <dgm:presLayoutVars>
          <dgm:bulletEnabled val="1"/>
        </dgm:presLayoutVars>
      </dgm:prSet>
      <dgm:spPr/>
      <dgm:t>
        <a:bodyPr/>
        <a:lstStyle/>
        <a:p>
          <a:endParaRPr lang="en-US"/>
        </a:p>
      </dgm:t>
    </dgm:pt>
    <dgm:pt modelId="{A01D5899-8434-42F7-AAFC-C12E09E4365A}" type="pres">
      <dgm:prSet presAssocID="{495A0A3B-8726-4AE1-AA48-0AE0A7A09F88}" presName="aSpace2" presStyleCnt="0"/>
      <dgm:spPr/>
    </dgm:pt>
    <dgm:pt modelId="{4AE05F2B-9698-4DA6-A51C-0004399D6228}" type="pres">
      <dgm:prSet presAssocID="{00B4F424-A601-4851-874E-D2FAAE3EC784}" presName="childNode" presStyleLbl="node1" presStyleIdx="3" presStyleCnt="4" custScaleX="93578" custScaleY="75663" custLinFactNeighborX="0" custLinFactNeighborY="49742">
        <dgm:presLayoutVars>
          <dgm:bulletEnabled val="1"/>
        </dgm:presLayoutVars>
      </dgm:prSet>
      <dgm:spPr/>
      <dgm:t>
        <a:bodyPr/>
        <a:lstStyle/>
        <a:p>
          <a:endParaRPr lang="en-US"/>
        </a:p>
      </dgm:t>
    </dgm:pt>
  </dgm:ptLst>
  <dgm:cxnLst>
    <dgm:cxn modelId="{F80E720B-4440-4D0B-888F-312E9642E317}" type="presOf" srcId="{00B4F424-A601-4851-874E-D2FAAE3EC784}" destId="{4AE05F2B-9698-4DA6-A51C-0004399D6228}" srcOrd="0" destOrd="0" presId="urn:microsoft.com/office/officeart/2005/8/layout/lProcess2"/>
    <dgm:cxn modelId="{22244360-3596-4017-8911-43578822CC4C}" srcId="{A97CDFB5-EE32-4987-90F8-A168CA41C969}" destId="{FCD21879-E5C5-4299-B8F2-9A996F0C809D}" srcOrd="0" destOrd="0" parTransId="{0DB2D1A4-E7DC-440E-B176-7288BB8613D7}" sibTransId="{752640C7-3852-42BA-A365-D9100FCC548D}"/>
    <dgm:cxn modelId="{B3E6F1BC-6138-421B-AE3E-6895F6683280}" srcId="{FCD21879-E5C5-4299-B8F2-9A996F0C809D}" destId="{00B4F424-A601-4851-874E-D2FAAE3EC784}" srcOrd="3" destOrd="0" parTransId="{B32CD970-47AF-4276-BA96-DEFB8FA50E7D}" sibTransId="{696D62D0-5AEC-4C7F-8EB0-05B46F1DF003}"/>
    <dgm:cxn modelId="{8D3E7C17-BC52-4B55-AD61-72DEFA16A819}" type="presOf" srcId="{495A0A3B-8726-4AE1-AA48-0AE0A7A09F88}" destId="{BDD3414C-D9E8-4AE3-9755-9E9A6A4B8216}" srcOrd="0" destOrd="0" presId="urn:microsoft.com/office/officeart/2005/8/layout/lProcess2"/>
    <dgm:cxn modelId="{E84093BC-2411-4513-A40E-08F310153125}" srcId="{FCD21879-E5C5-4299-B8F2-9A996F0C809D}" destId="{1A9AF90A-726F-4DEF-8558-A523317AB4AC}" srcOrd="1" destOrd="0" parTransId="{5A2C0B70-DDA7-4E9A-95DD-EC27B36D6022}" sibTransId="{5F4A8331-8166-423C-AE23-85FE571C2FD7}"/>
    <dgm:cxn modelId="{5618DCBB-23C3-4E38-B918-DD31245F3BCF}" type="presOf" srcId="{A97CDFB5-EE32-4987-90F8-A168CA41C969}" destId="{8220EE1D-0298-4754-8EDD-E0EEC7FC5DF1}" srcOrd="0" destOrd="0" presId="urn:microsoft.com/office/officeart/2005/8/layout/lProcess2"/>
    <dgm:cxn modelId="{F907858C-3F09-47F2-BC26-EF9555E979D1}" srcId="{FCD21879-E5C5-4299-B8F2-9A996F0C809D}" destId="{495A0A3B-8726-4AE1-AA48-0AE0A7A09F88}" srcOrd="2" destOrd="0" parTransId="{836A8105-63D3-437C-A494-523739404C46}" sibTransId="{885D3FFE-A9B2-49A2-9058-D9F5CE11E221}"/>
    <dgm:cxn modelId="{B5924042-8614-437D-94A6-486F1C2A845E}" srcId="{FCD21879-E5C5-4299-B8F2-9A996F0C809D}" destId="{4DEA4592-19E1-4535-8F44-3AFD2F670E67}" srcOrd="0" destOrd="0" parTransId="{003C604F-1A88-491F-ABEC-8B8F073D020A}" sibTransId="{A9EAECAB-52DF-4968-A849-47D2C4FA3D28}"/>
    <dgm:cxn modelId="{44EA67E4-666C-4C2A-A4A2-13EBD04D4F2B}" type="presOf" srcId="{1A9AF90A-726F-4DEF-8558-A523317AB4AC}" destId="{38AC0347-4B21-4947-9F9B-E0328B9AE9D4}" srcOrd="0" destOrd="0" presId="urn:microsoft.com/office/officeart/2005/8/layout/lProcess2"/>
    <dgm:cxn modelId="{016D3F9C-F0FF-4600-9065-D306FEC7F3D1}" type="presOf" srcId="{4DEA4592-19E1-4535-8F44-3AFD2F670E67}" destId="{5EBA8FD1-8E75-49A0-A8BB-D5EB29CA2308}" srcOrd="0" destOrd="0" presId="urn:microsoft.com/office/officeart/2005/8/layout/lProcess2"/>
    <dgm:cxn modelId="{6B16F655-1532-4AE3-B25E-A77AD040B128}" type="presOf" srcId="{FCD21879-E5C5-4299-B8F2-9A996F0C809D}" destId="{9CB2E2BD-4367-4A0B-8E7A-BAC3C129F915}" srcOrd="0" destOrd="0" presId="urn:microsoft.com/office/officeart/2005/8/layout/lProcess2"/>
    <dgm:cxn modelId="{871A8418-6A87-4761-82E9-85BC2C5A221D}" type="presOf" srcId="{FCD21879-E5C5-4299-B8F2-9A996F0C809D}" destId="{228E47AC-9589-4D31-A51D-8C9526FECC84}" srcOrd="1" destOrd="0" presId="urn:microsoft.com/office/officeart/2005/8/layout/lProcess2"/>
    <dgm:cxn modelId="{69BD9DE5-E965-4F69-B6EA-EBBDDDA0A0CC}" type="presParOf" srcId="{8220EE1D-0298-4754-8EDD-E0EEC7FC5DF1}" destId="{44769BA0-9257-4616-8A8D-EE50C49E9782}" srcOrd="0" destOrd="0" presId="urn:microsoft.com/office/officeart/2005/8/layout/lProcess2"/>
    <dgm:cxn modelId="{C9F12D8D-E756-436A-BAD2-7C074493378B}" type="presParOf" srcId="{44769BA0-9257-4616-8A8D-EE50C49E9782}" destId="{9CB2E2BD-4367-4A0B-8E7A-BAC3C129F915}" srcOrd="0" destOrd="0" presId="urn:microsoft.com/office/officeart/2005/8/layout/lProcess2"/>
    <dgm:cxn modelId="{1E7FF6CC-4225-4767-B32D-47F315CCF70A}" type="presParOf" srcId="{44769BA0-9257-4616-8A8D-EE50C49E9782}" destId="{228E47AC-9589-4D31-A51D-8C9526FECC84}" srcOrd="1" destOrd="0" presId="urn:microsoft.com/office/officeart/2005/8/layout/lProcess2"/>
    <dgm:cxn modelId="{583A9F0E-D579-4AFC-9296-C36B7BD40E38}" type="presParOf" srcId="{44769BA0-9257-4616-8A8D-EE50C49E9782}" destId="{45DCA4A9-7F1E-4905-B083-CB652EC94EEA}" srcOrd="2" destOrd="0" presId="urn:microsoft.com/office/officeart/2005/8/layout/lProcess2"/>
    <dgm:cxn modelId="{9B2A7FBD-AA86-4A61-9A0E-04AFB4E03E9F}" type="presParOf" srcId="{45DCA4A9-7F1E-4905-B083-CB652EC94EEA}" destId="{99788B49-20FE-40C9-89EC-2139B910CB24}" srcOrd="0" destOrd="0" presId="urn:microsoft.com/office/officeart/2005/8/layout/lProcess2"/>
    <dgm:cxn modelId="{D060DB3D-5FB3-42EC-BDD4-155794B88F71}" type="presParOf" srcId="{99788B49-20FE-40C9-89EC-2139B910CB24}" destId="{5EBA8FD1-8E75-49A0-A8BB-D5EB29CA2308}" srcOrd="0" destOrd="0" presId="urn:microsoft.com/office/officeart/2005/8/layout/lProcess2"/>
    <dgm:cxn modelId="{D7D93CEF-FF21-4F9A-934F-E71EF35EF85B}" type="presParOf" srcId="{99788B49-20FE-40C9-89EC-2139B910CB24}" destId="{4D5A7A2A-943B-4C31-9698-CD8F2E38A823}" srcOrd="1" destOrd="0" presId="urn:microsoft.com/office/officeart/2005/8/layout/lProcess2"/>
    <dgm:cxn modelId="{89D31BD7-1601-4616-8309-33A181478885}" type="presParOf" srcId="{99788B49-20FE-40C9-89EC-2139B910CB24}" destId="{38AC0347-4B21-4947-9F9B-E0328B9AE9D4}" srcOrd="2" destOrd="0" presId="urn:microsoft.com/office/officeart/2005/8/layout/lProcess2"/>
    <dgm:cxn modelId="{6DCF8E99-65EF-47B0-9C3F-75A19DB942BB}" type="presParOf" srcId="{99788B49-20FE-40C9-89EC-2139B910CB24}" destId="{8264A5CD-CEF5-415D-8392-3AE4BF91CD5F}" srcOrd="3" destOrd="0" presId="urn:microsoft.com/office/officeart/2005/8/layout/lProcess2"/>
    <dgm:cxn modelId="{7C855ACC-9594-4842-9D3C-004A6E3C7CA7}" type="presParOf" srcId="{99788B49-20FE-40C9-89EC-2139B910CB24}" destId="{BDD3414C-D9E8-4AE3-9755-9E9A6A4B8216}" srcOrd="4" destOrd="0" presId="urn:microsoft.com/office/officeart/2005/8/layout/lProcess2"/>
    <dgm:cxn modelId="{6086CB10-0718-4E0C-8F05-72327F2627F3}" type="presParOf" srcId="{99788B49-20FE-40C9-89EC-2139B910CB24}" destId="{A01D5899-8434-42F7-AAFC-C12E09E4365A}" srcOrd="5" destOrd="0" presId="urn:microsoft.com/office/officeart/2005/8/layout/lProcess2"/>
    <dgm:cxn modelId="{04EF9152-9C09-4C3D-9C8F-B84A8EC2690E}" type="presParOf" srcId="{99788B49-20FE-40C9-89EC-2139B910CB24}" destId="{4AE05F2B-9698-4DA6-A51C-0004399D6228}" srcOrd="6" destOrd="0" presId="urn:microsoft.com/office/officeart/2005/8/layout/lProcess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8C3CF2-4430-444F-8869-601A7B5675AB}" type="doc">
      <dgm:prSet loTypeId="urn:microsoft.com/office/officeart/2005/8/layout/chevron1" loCatId="process" qsTypeId="urn:microsoft.com/office/officeart/2005/8/quickstyle/simple4" qsCatId="simple" csTypeId="urn:microsoft.com/office/officeart/2005/8/colors/accent1_2" csCatId="accent1" phldr="1"/>
      <dgm:spPr/>
    </dgm:pt>
    <dgm:pt modelId="{8ADBAC5F-5550-4ADF-817C-8B09388A4F4C}">
      <dgm:prSet phldrT="[Text]" custT="1"/>
      <dgm:spPr>
        <a:solidFill>
          <a:schemeClr val="tx2"/>
        </a:solidFill>
        <a:ln>
          <a:solidFill>
            <a:schemeClr val="tx2"/>
          </a:solidFill>
        </a:ln>
      </dgm:spPr>
      <dgm:t>
        <a:bodyPr/>
        <a:lstStyle/>
        <a:p>
          <a:r>
            <a:rPr lang="en-US" sz="4400" b="0" dirty="0" smtClean="0">
              <a:solidFill>
                <a:schemeClr val="tx1"/>
              </a:solidFill>
              <a:latin typeface="Arial" pitchFamily="34" charset="0"/>
            </a:rPr>
            <a:t>Static MACs</a:t>
          </a:r>
          <a:endParaRPr lang="en-US" sz="4400" b="0" dirty="0">
            <a:solidFill>
              <a:schemeClr val="tx1"/>
            </a:solidFill>
            <a:latin typeface="Arial" pitchFamily="34" charset="0"/>
          </a:endParaRPr>
        </a:p>
      </dgm:t>
    </dgm:pt>
    <dgm:pt modelId="{92ED6A17-9021-4AF0-8FB6-4F6DF2DB9878}" type="parTrans" cxnId="{12F1EEA7-4E0D-4646-A484-CDAF9D7B248F}">
      <dgm:prSet/>
      <dgm:spPr/>
      <dgm:t>
        <a:bodyPr/>
        <a:lstStyle/>
        <a:p>
          <a:endParaRPr lang="en-US" b="0">
            <a:solidFill>
              <a:schemeClr val="bg1"/>
            </a:solidFill>
            <a:latin typeface="Segoe Light" charset="0"/>
          </a:endParaRPr>
        </a:p>
      </dgm:t>
    </dgm:pt>
    <dgm:pt modelId="{FF3668A8-D6A1-4B49-A255-9206799068CF}" type="sibTrans" cxnId="{12F1EEA7-4E0D-4646-A484-CDAF9D7B248F}">
      <dgm:prSet/>
      <dgm:spPr/>
      <dgm:t>
        <a:bodyPr/>
        <a:lstStyle/>
        <a:p>
          <a:endParaRPr lang="en-US" b="0">
            <a:solidFill>
              <a:schemeClr val="bg1"/>
            </a:solidFill>
            <a:latin typeface="Segoe Light" charset="0"/>
          </a:endParaRPr>
        </a:p>
      </dgm:t>
    </dgm:pt>
    <dgm:pt modelId="{A901A398-1C35-4522-BF9B-787DD8524BEE}" type="pres">
      <dgm:prSet presAssocID="{BE8C3CF2-4430-444F-8869-601A7B5675AB}" presName="Name0" presStyleCnt="0">
        <dgm:presLayoutVars>
          <dgm:dir/>
          <dgm:animLvl val="lvl"/>
          <dgm:resizeHandles val="exact"/>
        </dgm:presLayoutVars>
      </dgm:prSet>
      <dgm:spPr/>
    </dgm:pt>
    <dgm:pt modelId="{E632939C-1E52-4E8C-BAB6-B751DAC3B083}" type="pres">
      <dgm:prSet presAssocID="{8ADBAC5F-5550-4ADF-817C-8B09388A4F4C}" presName="parTxOnly" presStyleLbl="node1" presStyleIdx="0" presStyleCnt="1">
        <dgm:presLayoutVars>
          <dgm:chMax val="0"/>
          <dgm:chPref val="0"/>
          <dgm:bulletEnabled val="1"/>
        </dgm:presLayoutVars>
      </dgm:prSet>
      <dgm:spPr/>
      <dgm:t>
        <a:bodyPr/>
        <a:lstStyle/>
        <a:p>
          <a:endParaRPr lang="en-US"/>
        </a:p>
      </dgm:t>
    </dgm:pt>
  </dgm:ptLst>
  <dgm:cxnLst>
    <dgm:cxn modelId="{12F1EEA7-4E0D-4646-A484-CDAF9D7B248F}" srcId="{BE8C3CF2-4430-444F-8869-601A7B5675AB}" destId="{8ADBAC5F-5550-4ADF-817C-8B09388A4F4C}" srcOrd="0" destOrd="0" parTransId="{92ED6A17-9021-4AF0-8FB6-4F6DF2DB9878}" sibTransId="{FF3668A8-D6A1-4B49-A255-9206799068CF}"/>
    <dgm:cxn modelId="{39721989-48FB-4828-B6B7-E1C814FBD2F2}" type="presOf" srcId="{BE8C3CF2-4430-444F-8869-601A7B5675AB}" destId="{A901A398-1C35-4522-BF9B-787DD8524BEE}" srcOrd="0" destOrd="0" presId="urn:microsoft.com/office/officeart/2005/8/layout/chevron1"/>
    <dgm:cxn modelId="{B8E5671D-E0F7-433A-9D30-3D6FCEA409F6}" type="presOf" srcId="{8ADBAC5F-5550-4ADF-817C-8B09388A4F4C}" destId="{E632939C-1E52-4E8C-BAB6-B751DAC3B083}" srcOrd="0" destOrd="0" presId="urn:microsoft.com/office/officeart/2005/8/layout/chevron1"/>
    <dgm:cxn modelId="{25D6DB30-0833-4DBD-8D14-8FE8660CF9C8}" type="presParOf" srcId="{A901A398-1C35-4522-BF9B-787DD8524BEE}" destId="{E632939C-1E52-4E8C-BAB6-B751DAC3B083}"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CAE1F4-29DB-4662-B77E-77B280EE044E}" type="doc">
      <dgm:prSet loTypeId="urn:microsoft.com/office/officeart/2005/8/layout/hProcess6" loCatId="process" qsTypeId="urn:microsoft.com/office/officeart/2005/8/quickstyle/simple4" qsCatId="simple" csTypeId="urn:microsoft.com/office/officeart/2005/8/colors/accent1_2" csCatId="accent1" phldr="1"/>
      <dgm:spPr/>
      <dgm:t>
        <a:bodyPr/>
        <a:lstStyle/>
        <a:p>
          <a:endParaRPr lang="en-US"/>
        </a:p>
      </dgm:t>
    </dgm:pt>
    <dgm:pt modelId="{8E6288BF-5709-4ADD-A54B-E057D5508B38}">
      <dgm:prSet phldrT="[Text]"/>
      <dgm:spPr>
        <a:solidFill>
          <a:schemeClr val="tx2"/>
        </a:solidFill>
        <a:ln>
          <a:solidFill>
            <a:schemeClr val="tx2"/>
          </a:solidFill>
        </a:ln>
      </dgm:spPr>
      <dgm:t>
        <a:bodyPr lIns="0" tIns="0" rIns="0" bIns="0"/>
        <a:lstStyle/>
        <a:p>
          <a:r>
            <a:rPr lang="en-US" dirty="0" smtClean="0">
              <a:solidFill>
                <a:schemeClr val="tx1"/>
              </a:solidFill>
              <a:latin typeface="Arial" pitchFamily="34" charset="0"/>
            </a:rPr>
            <a:t>Define Pool</a:t>
          </a:r>
          <a:endParaRPr lang="en-US" dirty="0">
            <a:solidFill>
              <a:schemeClr val="tx1"/>
            </a:solidFill>
            <a:latin typeface="Arial" pitchFamily="34" charset="0"/>
          </a:endParaRPr>
        </a:p>
      </dgm:t>
    </dgm:pt>
    <dgm:pt modelId="{2F4078CC-D81E-48E7-811C-504D891DC8C3}" type="parTrans" cxnId="{C2BBF330-B2ED-4DBF-9C39-D4DD1247F6CD}">
      <dgm:prSet/>
      <dgm:spPr/>
      <dgm:t>
        <a:bodyPr/>
        <a:lstStyle/>
        <a:p>
          <a:endParaRPr lang="en-US">
            <a:solidFill>
              <a:schemeClr val="bg1"/>
            </a:solidFill>
          </a:endParaRPr>
        </a:p>
      </dgm:t>
    </dgm:pt>
    <dgm:pt modelId="{D8DCEAE9-D431-41BD-BE9D-4647B540E748}" type="sibTrans" cxnId="{C2BBF330-B2ED-4DBF-9C39-D4DD1247F6CD}">
      <dgm:prSet/>
      <dgm:spPr/>
      <dgm:t>
        <a:bodyPr/>
        <a:lstStyle/>
        <a:p>
          <a:endParaRPr lang="en-US">
            <a:solidFill>
              <a:schemeClr val="bg1"/>
            </a:solidFill>
          </a:endParaRPr>
        </a:p>
      </dgm:t>
    </dgm:pt>
    <dgm:pt modelId="{15288533-B595-4F2D-B115-1FB57C94F4E0}">
      <dgm:prSet phldrT="[Text]" custT="1"/>
      <dgm:spPr>
        <a:solidFill>
          <a:schemeClr val="accent5">
            <a:lumMod val="40000"/>
            <a:lumOff val="60000"/>
            <a:alpha val="90000"/>
          </a:schemeClr>
        </a:solidFill>
        <a:ln>
          <a:solidFill>
            <a:schemeClr val="accent5">
              <a:lumMod val="40000"/>
              <a:lumOff val="60000"/>
              <a:alpha val="90000"/>
            </a:schemeClr>
          </a:solidFill>
        </a:ln>
      </dgm:spPr>
      <dgm:t>
        <a:bodyPr lIns="0" rIns="0"/>
        <a:lstStyle/>
        <a:p>
          <a:r>
            <a:rPr lang="en-US" sz="1800" dirty="0" smtClean="0">
              <a:solidFill>
                <a:schemeClr val="bg1"/>
              </a:solidFill>
              <a:latin typeface="Arial" pitchFamily="34" charset="0"/>
            </a:rPr>
            <a:t>Set MAC range</a:t>
          </a:r>
          <a:endParaRPr lang="en-US" sz="1800" dirty="0">
            <a:solidFill>
              <a:schemeClr val="bg1"/>
            </a:solidFill>
            <a:latin typeface="Arial" pitchFamily="34" charset="0"/>
          </a:endParaRPr>
        </a:p>
      </dgm:t>
    </dgm:pt>
    <dgm:pt modelId="{1F9D62BA-DD70-43DA-9FFC-DC91B8883B12}" type="parTrans" cxnId="{2472D850-0A9B-4C70-962A-49B5343EDF8B}">
      <dgm:prSet/>
      <dgm:spPr/>
      <dgm:t>
        <a:bodyPr/>
        <a:lstStyle/>
        <a:p>
          <a:endParaRPr lang="en-US">
            <a:solidFill>
              <a:schemeClr val="bg1"/>
            </a:solidFill>
          </a:endParaRPr>
        </a:p>
      </dgm:t>
    </dgm:pt>
    <dgm:pt modelId="{086287A5-C6C7-4A60-ABB3-6B444595D813}" type="sibTrans" cxnId="{2472D850-0A9B-4C70-962A-49B5343EDF8B}">
      <dgm:prSet/>
      <dgm:spPr/>
      <dgm:t>
        <a:bodyPr/>
        <a:lstStyle/>
        <a:p>
          <a:endParaRPr lang="en-US">
            <a:solidFill>
              <a:schemeClr val="bg1"/>
            </a:solidFill>
          </a:endParaRPr>
        </a:p>
      </dgm:t>
    </dgm:pt>
    <dgm:pt modelId="{006E3ABC-E681-4DD2-A9AD-80A911DB162B}">
      <dgm:prSet phldrT="[Text]"/>
      <dgm:spPr>
        <a:solidFill>
          <a:schemeClr val="tx2"/>
        </a:solidFill>
        <a:ln>
          <a:solidFill>
            <a:schemeClr val="tx2"/>
          </a:solidFill>
        </a:ln>
      </dgm:spPr>
      <dgm:t>
        <a:bodyPr lIns="0" tIns="0" rIns="0" bIns="0"/>
        <a:lstStyle/>
        <a:p>
          <a:r>
            <a:rPr lang="en-US" dirty="0" smtClean="0">
              <a:solidFill>
                <a:schemeClr val="tx1"/>
              </a:solidFill>
              <a:latin typeface="Arial" pitchFamily="34" charset="0"/>
            </a:rPr>
            <a:t>MAC check-out</a:t>
          </a:r>
          <a:endParaRPr lang="en-US" dirty="0">
            <a:solidFill>
              <a:schemeClr val="tx1"/>
            </a:solidFill>
            <a:latin typeface="Arial" pitchFamily="34" charset="0"/>
          </a:endParaRPr>
        </a:p>
      </dgm:t>
    </dgm:pt>
    <dgm:pt modelId="{745D488B-F737-46B7-A9F2-D0AAB4B49E50}" type="parTrans" cxnId="{DAC12083-28B6-42A2-A00A-5393C18F19CF}">
      <dgm:prSet/>
      <dgm:spPr/>
      <dgm:t>
        <a:bodyPr/>
        <a:lstStyle/>
        <a:p>
          <a:endParaRPr lang="en-US">
            <a:solidFill>
              <a:schemeClr val="bg1"/>
            </a:solidFill>
          </a:endParaRPr>
        </a:p>
      </dgm:t>
    </dgm:pt>
    <dgm:pt modelId="{F6D6450D-46D8-4836-9F16-332919570DBB}" type="sibTrans" cxnId="{DAC12083-28B6-42A2-A00A-5393C18F19CF}">
      <dgm:prSet/>
      <dgm:spPr/>
      <dgm:t>
        <a:bodyPr/>
        <a:lstStyle/>
        <a:p>
          <a:endParaRPr lang="en-US">
            <a:solidFill>
              <a:schemeClr val="bg1"/>
            </a:solidFill>
          </a:endParaRPr>
        </a:p>
      </dgm:t>
    </dgm:pt>
    <dgm:pt modelId="{A08757AA-2E11-4DC4-8F62-5A4C71874F36}">
      <dgm:prSet phldrT="[Text]"/>
      <dgm:spPr>
        <a:solidFill>
          <a:schemeClr val="tx2"/>
        </a:solidFill>
        <a:ln>
          <a:solidFill>
            <a:schemeClr val="tx2"/>
          </a:solidFill>
        </a:ln>
      </dgm:spPr>
      <dgm:t>
        <a:bodyPr lIns="0" tIns="0" rIns="0" bIns="0"/>
        <a:lstStyle/>
        <a:p>
          <a:r>
            <a:rPr lang="en-US" dirty="0" smtClean="0">
              <a:solidFill>
                <a:schemeClr val="tx1"/>
              </a:solidFill>
              <a:latin typeface="Arial" pitchFamily="34" charset="0"/>
            </a:rPr>
            <a:t>MAC check-in</a:t>
          </a:r>
          <a:endParaRPr lang="en-US" dirty="0">
            <a:solidFill>
              <a:schemeClr val="tx1"/>
            </a:solidFill>
            <a:latin typeface="Arial" pitchFamily="34" charset="0"/>
          </a:endParaRPr>
        </a:p>
      </dgm:t>
    </dgm:pt>
    <dgm:pt modelId="{44ADB849-ADF3-4F08-A723-B2FA28CD5C0F}" type="parTrans" cxnId="{1B0D18D4-47F2-401F-9666-A051D4D6A8A2}">
      <dgm:prSet/>
      <dgm:spPr/>
      <dgm:t>
        <a:bodyPr/>
        <a:lstStyle/>
        <a:p>
          <a:endParaRPr lang="en-US">
            <a:solidFill>
              <a:schemeClr val="bg1"/>
            </a:solidFill>
          </a:endParaRPr>
        </a:p>
      </dgm:t>
    </dgm:pt>
    <dgm:pt modelId="{B726432B-07EE-47E7-87EE-A01015CE2400}" type="sibTrans" cxnId="{1B0D18D4-47F2-401F-9666-A051D4D6A8A2}">
      <dgm:prSet/>
      <dgm:spPr/>
      <dgm:t>
        <a:bodyPr/>
        <a:lstStyle/>
        <a:p>
          <a:endParaRPr lang="en-US">
            <a:solidFill>
              <a:schemeClr val="bg1"/>
            </a:solidFill>
          </a:endParaRPr>
        </a:p>
      </dgm:t>
    </dgm:pt>
    <dgm:pt modelId="{477D45DC-E47E-47EF-B6C1-1EB21201072C}">
      <dgm:prSet phldrT="[Text]" custT="1"/>
      <dgm:spPr>
        <a:solidFill>
          <a:schemeClr val="accent5">
            <a:lumMod val="40000"/>
            <a:lumOff val="60000"/>
            <a:alpha val="90000"/>
          </a:schemeClr>
        </a:solidFill>
        <a:ln>
          <a:solidFill>
            <a:schemeClr val="accent5">
              <a:lumMod val="40000"/>
              <a:lumOff val="60000"/>
              <a:alpha val="90000"/>
            </a:schemeClr>
          </a:solidFill>
        </a:ln>
      </dgm:spPr>
      <dgm:t>
        <a:bodyPr lIns="0" rIns="0"/>
        <a:lstStyle/>
        <a:p>
          <a:r>
            <a:rPr lang="en-US" sz="1800" dirty="0" smtClean="0">
              <a:solidFill>
                <a:schemeClr val="bg1"/>
              </a:solidFill>
              <a:latin typeface="Arial" pitchFamily="34" charset="0"/>
            </a:rPr>
            <a:t>Associate to host group</a:t>
          </a:r>
          <a:endParaRPr lang="en-US" sz="1800" dirty="0">
            <a:solidFill>
              <a:schemeClr val="bg1"/>
            </a:solidFill>
            <a:latin typeface="Arial" pitchFamily="34" charset="0"/>
          </a:endParaRPr>
        </a:p>
      </dgm:t>
    </dgm:pt>
    <dgm:pt modelId="{D42E6B52-01B8-4F6D-9329-6BFB4C46142C}" type="parTrans" cxnId="{29582064-7726-4DBF-9F44-68F9DAC02071}">
      <dgm:prSet/>
      <dgm:spPr/>
      <dgm:t>
        <a:bodyPr/>
        <a:lstStyle/>
        <a:p>
          <a:endParaRPr lang="en-US">
            <a:solidFill>
              <a:schemeClr val="bg1"/>
            </a:solidFill>
          </a:endParaRPr>
        </a:p>
      </dgm:t>
    </dgm:pt>
    <dgm:pt modelId="{9CE616FE-3B37-4052-AC27-46343CEA29D9}" type="sibTrans" cxnId="{29582064-7726-4DBF-9F44-68F9DAC02071}">
      <dgm:prSet/>
      <dgm:spPr/>
      <dgm:t>
        <a:bodyPr/>
        <a:lstStyle/>
        <a:p>
          <a:endParaRPr lang="en-US">
            <a:solidFill>
              <a:schemeClr val="bg1"/>
            </a:solidFill>
          </a:endParaRPr>
        </a:p>
      </dgm:t>
    </dgm:pt>
    <dgm:pt modelId="{9DB932B4-03E4-4173-85C3-685B5EE7B901}">
      <dgm:prSet phldrT="[Text]" custT="1"/>
      <dgm:spPr>
        <a:solidFill>
          <a:schemeClr val="accent5">
            <a:lumMod val="40000"/>
            <a:lumOff val="60000"/>
            <a:alpha val="90000"/>
          </a:schemeClr>
        </a:solidFill>
        <a:ln>
          <a:solidFill>
            <a:schemeClr val="accent5">
              <a:lumMod val="40000"/>
              <a:lumOff val="60000"/>
              <a:alpha val="90000"/>
            </a:schemeClr>
          </a:solidFill>
        </a:ln>
      </dgm:spPr>
      <dgm:t>
        <a:bodyPr lIns="0" rIns="0"/>
        <a:lstStyle/>
        <a:p>
          <a:r>
            <a:rPr lang="en-US" sz="1800" dirty="0" smtClean="0">
              <a:solidFill>
                <a:schemeClr val="bg1"/>
              </a:solidFill>
              <a:latin typeface="Arial" pitchFamily="34" charset="0"/>
            </a:rPr>
            <a:t>New VM creation</a:t>
          </a:r>
          <a:endParaRPr lang="en-US" sz="1800" dirty="0">
            <a:solidFill>
              <a:schemeClr val="bg1"/>
            </a:solidFill>
            <a:latin typeface="Arial" pitchFamily="34" charset="0"/>
          </a:endParaRPr>
        </a:p>
      </dgm:t>
    </dgm:pt>
    <dgm:pt modelId="{F3ABA002-87B6-41EB-A404-42A6C712152F}" type="parTrans" cxnId="{505ED3AD-794A-401A-8C1D-9909402EB211}">
      <dgm:prSet/>
      <dgm:spPr/>
      <dgm:t>
        <a:bodyPr/>
        <a:lstStyle/>
        <a:p>
          <a:endParaRPr lang="en-US">
            <a:solidFill>
              <a:schemeClr val="bg1"/>
            </a:solidFill>
          </a:endParaRPr>
        </a:p>
      </dgm:t>
    </dgm:pt>
    <dgm:pt modelId="{B4F026D9-1366-42B4-A4E3-CDF055D64C85}" type="sibTrans" cxnId="{505ED3AD-794A-401A-8C1D-9909402EB211}">
      <dgm:prSet/>
      <dgm:spPr/>
      <dgm:t>
        <a:bodyPr/>
        <a:lstStyle/>
        <a:p>
          <a:endParaRPr lang="en-US">
            <a:solidFill>
              <a:schemeClr val="bg1"/>
            </a:solidFill>
          </a:endParaRPr>
        </a:p>
      </dgm:t>
    </dgm:pt>
    <dgm:pt modelId="{4294F883-5A50-497A-956C-2B7B61D70DF8}">
      <dgm:prSet phldrT="[Text]" custT="1"/>
      <dgm:spPr>
        <a:solidFill>
          <a:schemeClr val="accent5">
            <a:lumMod val="40000"/>
            <a:lumOff val="60000"/>
            <a:alpha val="90000"/>
          </a:schemeClr>
        </a:solidFill>
        <a:ln>
          <a:solidFill>
            <a:schemeClr val="accent5">
              <a:lumMod val="40000"/>
              <a:lumOff val="60000"/>
              <a:alpha val="90000"/>
            </a:schemeClr>
          </a:solidFill>
        </a:ln>
      </dgm:spPr>
      <dgm:t>
        <a:bodyPr lIns="0" rIns="0"/>
        <a:lstStyle/>
        <a:p>
          <a:r>
            <a:rPr lang="en-US" sz="1800" dirty="0" smtClean="0">
              <a:solidFill>
                <a:schemeClr val="bg1"/>
              </a:solidFill>
              <a:latin typeface="Arial" pitchFamily="34" charset="0"/>
            </a:rPr>
            <a:t>VM deletion</a:t>
          </a:r>
          <a:endParaRPr lang="en-US" sz="1800" dirty="0">
            <a:solidFill>
              <a:schemeClr val="bg1"/>
            </a:solidFill>
            <a:latin typeface="Arial" pitchFamily="34" charset="0"/>
          </a:endParaRPr>
        </a:p>
      </dgm:t>
    </dgm:pt>
    <dgm:pt modelId="{C818F414-629F-4187-8D02-01F2FA5C18F1}" type="parTrans" cxnId="{B39AF559-CE70-409B-9795-730FB86F156D}">
      <dgm:prSet/>
      <dgm:spPr/>
      <dgm:t>
        <a:bodyPr/>
        <a:lstStyle/>
        <a:p>
          <a:endParaRPr lang="en-US">
            <a:solidFill>
              <a:schemeClr val="bg1"/>
            </a:solidFill>
          </a:endParaRPr>
        </a:p>
      </dgm:t>
    </dgm:pt>
    <dgm:pt modelId="{12CFE26F-2990-4AE1-BB82-5819593590A9}" type="sibTrans" cxnId="{B39AF559-CE70-409B-9795-730FB86F156D}">
      <dgm:prSet/>
      <dgm:spPr/>
      <dgm:t>
        <a:bodyPr/>
        <a:lstStyle/>
        <a:p>
          <a:endParaRPr lang="en-US">
            <a:solidFill>
              <a:schemeClr val="bg1"/>
            </a:solidFill>
          </a:endParaRPr>
        </a:p>
      </dgm:t>
    </dgm:pt>
    <dgm:pt modelId="{1FE2A636-CEBD-4F06-B4BA-5BB1098E31D1}">
      <dgm:prSet phldrT="[Text]"/>
      <dgm:spPr>
        <a:solidFill>
          <a:schemeClr val="tx2"/>
        </a:solidFill>
        <a:ln>
          <a:solidFill>
            <a:schemeClr val="tx2"/>
          </a:solidFill>
        </a:ln>
      </dgm:spPr>
      <dgm:t>
        <a:bodyPr lIns="0" tIns="0" rIns="0" bIns="0"/>
        <a:lstStyle/>
        <a:p>
          <a:r>
            <a:rPr lang="en-US" dirty="0" smtClean="0">
              <a:solidFill>
                <a:schemeClr val="tx1"/>
              </a:solidFill>
              <a:latin typeface="Arial" pitchFamily="34" charset="0"/>
            </a:rPr>
            <a:t>Allocate Pool</a:t>
          </a:r>
          <a:endParaRPr lang="en-US" dirty="0">
            <a:solidFill>
              <a:schemeClr val="tx1"/>
            </a:solidFill>
            <a:latin typeface="Arial" pitchFamily="34" charset="0"/>
          </a:endParaRPr>
        </a:p>
      </dgm:t>
    </dgm:pt>
    <dgm:pt modelId="{50FE658E-AD7F-4868-AA14-5CC6DCA82005}" type="sibTrans" cxnId="{A155F911-BAD1-4317-94D9-2BBF54494E44}">
      <dgm:prSet/>
      <dgm:spPr/>
      <dgm:t>
        <a:bodyPr/>
        <a:lstStyle/>
        <a:p>
          <a:endParaRPr lang="en-US">
            <a:solidFill>
              <a:schemeClr val="bg1"/>
            </a:solidFill>
          </a:endParaRPr>
        </a:p>
      </dgm:t>
    </dgm:pt>
    <dgm:pt modelId="{E90BC11C-9407-4729-9624-FC109D5FBA85}" type="parTrans" cxnId="{A155F911-BAD1-4317-94D9-2BBF54494E44}">
      <dgm:prSet/>
      <dgm:spPr/>
      <dgm:t>
        <a:bodyPr/>
        <a:lstStyle/>
        <a:p>
          <a:endParaRPr lang="en-US">
            <a:solidFill>
              <a:schemeClr val="bg1"/>
            </a:solidFill>
          </a:endParaRPr>
        </a:p>
      </dgm:t>
    </dgm:pt>
    <dgm:pt modelId="{35AE4DBA-D15B-405E-B21D-F170E248CDCE}" type="pres">
      <dgm:prSet presAssocID="{E9CAE1F4-29DB-4662-B77E-77B280EE044E}" presName="theList" presStyleCnt="0">
        <dgm:presLayoutVars>
          <dgm:dir/>
          <dgm:animLvl val="lvl"/>
          <dgm:resizeHandles val="exact"/>
        </dgm:presLayoutVars>
      </dgm:prSet>
      <dgm:spPr/>
      <dgm:t>
        <a:bodyPr/>
        <a:lstStyle/>
        <a:p>
          <a:endParaRPr lang="en-US"/>
        </a:p>
      </dgm:t>
    </dgm:pt>
    <dgm:pt modelId="{13359719-EC98-47F9-9407-11BC8CE21054}" type="pres">
      <dgm:prSet presAssocID="{8E6288BF-5709-4ADD-A54B-E057D5508B38}" presName="compNode" presStyleCnt="0"/>
      <dgm:spPr/>
    </dgm:pt>
    <dgm:pt modelId="{311EE30B-BE0F-4F1F-B854-75312A0EAB4C}" type="pres">
      <dgm:prSet presAssocID="{8E6288BF-5709-4ADD-A54B-E057D5508B38}" presName="noGeometry" presStyleCnt="0"/>
      <dgm:spPr/>
    </dgm:pt>
    <dgm:pt modelId="{4038744A-4591-4CCA-8C53-93C7CB59F49E}" type="pres">
      <dgm:prSet presAssocID="{8E6288BF-5709-4ADD-A54B-E057D5508B38}" presName="childTextVisible" presStyleLbl="bgAccFollowNode1" presStyleIdx="0" presStyleCnt="4" custLinFactNeighborX="1287">
        <dgm:presLayoutVars>
          <dgm:bulletEnabled val="1"/>
        </dgm:presLayoutVars>
      </dgm:prSet>
      <dgm:spPr/>
      <dgm:t>
        <a:bodyPr/>
        <a:lstStyle/>
        <a:p>
          <a:endParaRPr lang="en-US"/>
        </a:p>
      </dgm:t>
    </dgm:pt>
    <dgm:pt modelId="{6FA375EC-AB17-4DD1-9761-A0F92DD19F6A}" type="pres">
      <dgm:prSet presAssocID="{8E6288BF-5709-4ADD-A54B-E057D5508B38}" presName="childTextHidden" presStyleLbl="bgAccFollowNode1" presStyleIdx="0" presStyleCnt="4"/>
      <dgm:spPr/>
      <dgm:t>
        <a:bodyPr/>
        <a:lstStyle/>
        <a:p>
          <a:endParaRPr lang="en-US"/>
        </a:p>
      </dgm:t>
    </dgm:pt>
    <dgm:pt modelId="{37399D8C-5129-45A5-8E28-AE79D275BCFF}" type="pres">
      <dgm:prSet presAssocID="{8E6288BF-5709-4ADD-A54B-E057D5508B38}" presName="parentText" presStyleLbl="node1" presStyleIdx="0" presStyleCnt="4">
        <dgm:presLayoutVars>
          <dgm:chMax val="1"/>
          <dgm:bulletEnabled val="1"/>
        </dgm:presLayoutVars>
      </dgm:prSet>
      <dgm:spPr/>
      <dgm:t>
        <a:bodyPr/>
        <a:lstStyle/>
        <a:p>
          <a:endParaRPr lang="en-US"/>
        </a:p>
      </dgm:t>
    </dgm:pt>
    <dgm:pt modelId="{C1ACA3C4-888E-45B7-90C2-B0193A31A866}" type="pres">
      <dgm:prSet presAssocID="{8E6288BF-5709-4ADD-A54B-E057D5508B38}" presName="aSpace" presStyleCnt="0"/>
      <dgm:spPr/>
    </dgm:pt>
    <dgm:pt modelId="{B6491517-EFAF-481C-9A53-8C5E5CC70914}" type="pres">
      <dgm:prSet presAssocID="{1FE2A636-CEBD-4F06-B4BA-5BB1098E31D1}" presName="compNode" presStyleCnt="0"/>
      <dgm:spPr/>
    </dgm:pt>
    <dgm:pt modelId="{5EC23721-01B0-48A0-B38E-D1A2EB45A57F}" type="pres">
      <dgm:prSet presAssocID="{1FE2A636-CEBD-4F06-B4BA-5BB1098E31D1}" presName="noGeometry" presStyleCnt="0"/>
      <dgm:spPr/>
    </dgm:pt>
    <dgm:pt modelId="{1FAC6D9A-8827-4804-B562-AD4D5FA50AB5}" type="pres">
      <dgm:prSet presAssocID="{1FE2A636-CEBD-4F06-B4BA-5BB1098E31D1}" presName="childTextVisible" presStyleLbl="bgAccFollowNode1" presStyleIdx="1" presStyleCnt="4" custLinFactNeighborX="1287">
        <dgm:presLayoutVars>
          <dgm:bulletEnabled val="1"/>
        </dgm:presLayoutVars>
      </dgm:prSet>
      <dgm:spPr/>
      <dgm:t>
        <a:bodyPr/>
        <a:lstStyle/>
        <a:p>
          <a:endParaRPr lang="en-US"/>
        </a:p>
      </dgm:t>
    </dgm:pt>
    <dgm:pt modelId="{14595A94-542F-4336-ABE9-BA68209C201B}" type="pres">
      <dgm:prSet presAssocID="{1FE2A636-CEBD-4F06-B4BA-5BB1098E31D1}" presName="childTextHidden" presStyleLbl="bgAccFollowNode1" presStyleIdx="1" presStyleCnt="4"/>
      <dgm:spPr/>
      <dgm:t>
        <a:bodyPr/>
        <a:lstStyle/>
        <a:p>
          <a:endParaRPr lang="en-US"/>
        </a:p>
      </dgm:t>
    </dgm:pt>
    <dgm:pt modelId="{73E10E83-40E5-45AE-B22F-0C19D121C92B}" type="pres">
      <dgm:prSet presAssocID="{1FE2A636-CEBD-4F06-B4BA-5BB1098E31D1}" presName="parentText" presStyleLbl="node1" presStyleIdx="1" presStyleCnt="4">
        <dgm:presLayoutVars>
          <dgm:chMax val="1"/>
          <dgm:bulletEnabled val="1"/>
        </dgm:presLayoutVars>
      </dgm:prSet>
      <dgm:spPr/>
      <dgm:t>
        <a:bodyPr/>
        <a:lstStyle/>
        <a:p>
          <a:endParaRPr lang="en-US"/>
        </a:p>
      </dgm:t>
    </dgm:pt>
    <dgm:pt modelId="{60A369CD-E9FA-451B-89B5-7BCF693F1320}" type="pres">
      <dgm:prSet presAssocID="{1FE2A636-CEBD-4F06-B4BA-5BB1098E31D1}" presName="aSpace" presStyleCnt="0"/>
      <dgm:spPr/>
    </dgm:pt>
    <dgm:pt modelId="{3BBF4343-1996-43A0-9395-9025BB17521A}" type="pres">
      <dgm:prSet presAssocID="{006E3ABC-E681-4DD2-A9AD-80A911DB162B}" presName="compNode" presStyleCnt="0"/>
      <dgm:spPr/>
    </dgm:pt>
    <dgm:pt modelId="{314FE791-B678-4C2F-B537-C6EF842249C7}" type="pres">
      <dgm:prSet presAssocID="{006E3ABC-E681-4DD2-A9AD-80A911DB162B}" presName="noGeometry" presStyleCnt="0"/>
      <dgm:spPr/>
    </dgm:pt>
    <dgm:pt modelId="{63936923-CA91-46B0-B7D4-4E92A732E2D6}" type="pres">
      <dgm:prSet presAssocID="{006E3ABC-E681-4DD2-A9AD-80A911DB162B}" presName="childTextVisible" presStyleLbl="bgAccFollowNode1" presStyleIdx="2" presStyleCnt="4" custLinFactNeighborX="1287">
        <dgm:presLayoutVars>
          <dgm:bulletEnabled val="1"/>
        </dgm:presLayoutVars>
      </dgm:prSet>
      <dgm:spPr/>
      <dgm:t>
        <a:bodyPr/>
        <a:lstStyle/>
        <a:p>
          <a:endParaRPr lang="en-US"/>
        </a:p>
      </dgm:t>
    </dgm:pt>
    <dgm:pt modelId="{BFCA468D-1628-4F19-B0BE-6B87E92F016F}" type="pres">
      <dgm:prSet presAssocID="{006E3ABC-E681-4DD2-A9AD-80A911DB162B}" presName="childTextHidden" presStyleLbl="bgAccFollowNode1" presStyleIdx="2" presStyleCnt="4"/>
      <dgm:spPr/>
      <dgm:t>
        <a:bodyPr/>
        <a:lstStyle/>
        <a:p>
          <a:endParaRPr lang="en-US"/>
        </a:p>
      </dgm:t>
    </dgm:pt>
    <dgm:pt modelId="{01475345-D36F-479F-BA27-12B679E65AC8}" type="pres">
      <dgm:prSet presAssocID="{006E3ABC-E681-4DD2-A9AD-80A911DB162B}" presName="parentText" presStyleLbl="node1" presStyleIdx="2" presStyleCnt="4">
        <dgm:presLayoutVars>
          <dgm:chMax val="1"/>
          <dgm:bulletEnabled val="1"/>
        </dgm:presLayoutVars>
      </dgm:prSet>
      <dgm:spPr/>
      <dgm:t>
        <a:bodyPr/>
        <a:lstStyle/>
        <a:p>
          <a:endParaRPr lang="en-US"/>
        </a:p>
      </dgm:t>
    </dgm:pt>
    <dgm:pt modelId="{67725D02-2228-4A43-83EE-C962ADC098E1}" type="pres">
      <dgm:prSet presAssocID="{006E3ABC-E681-4DD2-A9AD-80A911DB162B}" presName="aSpace" presStyleCnt="0"/>
      <dgm:spPr/>
    </dgm:pt>
    <dgm:pt modelId="{A0347365-49E0-4890-BB5E-66DC55467617}" type="pres">
      <dgm:prSet presAssocID="{A08757AA-2E11-4DC4-8F62-5A4C71874F36}" presName="compNode" presStyleCnt="0"/>
      <dgm:spPr/>
    </dgm:pt>
    <dgm:pt modelId="{9EF84FDD-A14E-4CEB-AB76-40CDBA3A909B}" type="pres">
      <dgm:prSet presAssocID="{A08757AA-2E11-4DC4-8F62-5A4C71874F36}" presName="noGeometry" presStyleCnt="0"/>
      <dgm:spPr/>
    </dgm:pt>
    <dgm:pt modelId="{F4503956-2A6F-4F26-AF87-C8A99C08B989}" type="pres">
      <dgm:prSet presAssocID="{A08757AA-2E11-4DC4-8F62-5A4C71874F36}" presName="childTextVisible" presStyleLbl="bgAccFollowNode1" presStyleIdx="3" presStyleCnt="4" custLinFactNeighborX="689">
        <dgm:presLayoutVars>
          <dgm:bulletEnabled val="1"/>
        </dgm:presLayoutVars>
      </dgm:prSet>
      <dgm:spPr/>
      <dgm:t>
        <a:bodyPr/>
        <a:lstStyle/>
        <a:p>
          <a:endParaRPr lang="en-US"/>
        </a:p>
      </dgm:t>
    </dgm:pt>
    <dgm:pt modelId="{12D98C82-D25B-4AF8-B2C1-ED306BCE7BC0}" type="pres">
      <dgm:prSet presAssocID="{A08757AA-2E11-4DC4-8F62-5A4C71874F36}" presName="childTextHidden" presStyleLbl="bgAccFollowNode1" presStyleIdx="3" presStyleCnt="4"/>
      <dgm:spPr/>
      <dgm:t>
        <a:bodyPr/>
        <a:lstStyle/>
        <a:p>
          <a:endParaRPr lang="en-US"/>
        </a:p>
      </dgm:t>
    </dgm:pt>
    <dgm:pt modelId="{69EC3D4D-9B26-4436-A6C9-62C5B13C6E8E}" type="pres">
      <dgm:prSet presAssocID="{A08757AA-2E11-4DC4-8F62-5A4C71874F36}" presName="parentText" presStyleLbl="node1" presStyleIdx="3" presStyleCnt="4">
        <dgm:presLayoutVars>
          <dgm:chMax val="1"/>
          <dgm:bulletEnabled val="1"/>
        </dgm:presLayoutVars>
      </dgm:prSet>
      <dgm:spPr/>
      <dgm:t>
        <a:bodyPr/>
        <a:lstStyle/>
        <a:p>
          <a:endParaRPr lang="en-US"/>
        </a:p>
      </dgm:t>
    </dgm:pt>
  </dgm:ptLst>
  <dgm:cxnLst>
    <dgm:cxn modelId="{29582064-7726-4DBF-9F44-68F9DAC02071}" srcId="{1FE2A636-CEBD-4F06-B4BA-5BB1098E31D1}" destId="{477D45DC-E47E-47EF-B6C1-1EB21201072C}" srcOrd="0" destOrd="0" parTransId="{D42E6B52-01B8-4F6D-9329-6BFB4C46142C}" sibTransId="{9CE616FE-3B37-4052-AC27-46343CEA29D9}"/>
    <dgm:cxn modelId="{02E179FF-689B-4A13-97A4-BCC495DA6219}" type="presOf" srcId="{9DB932B4-03E4-4173-85C3-685B5EE7B901}" destId="{63936923-CA91-46B0-B7D4-4E92A732E2D6}" srcOrd="0" destOrd="0" presId="urn:microsoft.com/office/officeart/2005/8/layout/hProcess6"/>
    <dgm:cxn modelId="{E13A3D3C-FAE6-4F0A-9F3E-00C9F2C6B341}" type="presOf" srcId="{15288533-B595-4F2D-B115-1FB57C94F4E0}" destId="{4038744A-4591-4CCA-8C53-93C7CB59F49E}" srcOrd="0" destOrd="0" presId="urn:microsoft.com/office/officeart/2005/8/layout/hProcess6"/>
    <dgm:cxn modelId="{9AA83F90-2709-40D9-93A0-1F039F55512B}" type="presOf" srcId="{4294F883-5A50-497A-956C-2B7B61D70DF8}" destId="{F4503956-2A6F-4F26-AF87-C8A99C08B989}" srcOrd="0" destOrd="0" presId="urn:microsoft.com/office/officeart/2005/8/layout/hProcess6"/>
    <dgm:cxn modelId="{1B0D18D4-47F2-401F-9666-A051D4D6A8A2}" srcId="{E9CAE1F4-29DB-4662-B77E-77B280EE044E}" destId="{A08757AA-2E11-4DC4-8F62-5A4C71874F36}" srcOrd="3" destOrd="0" parTransId="{44ADB849-ADF3-4F08-A723-B2FA28CD5C0F}" sibTransId="{B726432B-07EE-47E7-87EE-A01015CE2400}"/>
    <dgm:cxn modelId="{1BB90F0C-CDCF-4D76-BC88-81D65FCB5493}" type="presOf" srcId="{E9CAE1F4-29DB-4662-B77E-77B280EE044E}" destId="{35AE4DBA-D15B-405E-B21D-F170E248CDCE}" srcOrd="0" destOrd="0" presId="urn:microsoft.com/office/officeart/2005/8/layout/hProcess6"/>
    <dgm:cxn modelId="{A155F911-BAD1-4317-94D9-2BBF54494E44}" srcId="{E9CAE1F4-29DB-4662-B77E-77B280EE044E}" destId="{1FE2A636-CEBD-4F06-B4BA-5BB1098E31D1}" srcOrd="1" destOrd="0" parTransId="{E90BC11C-9407-4729-9624-FC109D5FBA85}" sibTransId="{50FE658E-AD7F-4868-AA14-5CC6DCA82005}"/>
    <dgm:cxn modelId="{9766E2BB-3E4A-4301-9E87-7DB7ACD28F43}" type="presOf" srcId="{15288533-B595-4F2D-B115-1FB57C94F4E0}" destId="{6FA375EC-AB17-4DD1-9761-A0F92DD19F6A}" srcOrd="1" destOrd="0" presId="urn:microsoft.com/office/officeart/2005/8/layout/hProcess6"/>
    <dgm:cxn modelId="{2472D850-0A9B-4C70-962A-49B5343EDF8B}" srcId="{8E6288BF-5709-4ADD-A54B-E057D5508B38}" destId="{15288533-B595-4F2D-B115-1FB57C94F4E0}" srcOrd="0" destOrd="0" parTransId="{1F9D62BA-DD70-43DA-9FFC-DC91B8883B12}" sibTransId="{086287A5-C6C7-4A60-ABB3-6B444595D813}"/>
    <dgm:cxn modelId="{710325A5-B742-4438-AF57-220E0BCFB1EB}" type="presOf" srcId="{477D45DC-E47E-47EF-B6C1-1EB21201072C}" destId="{14595A94-542F-4336-ABE9-BA68209C201B}" srcOrd="1" destOrd="0" presId="urn:microsoft.com/office/officeart/2005/8/layout/hProcess6"/>
    <dgm:cxn modelId="{35094419-BA91-4FE7-B78C-302E17566B15}" type="presOf" srcId="{4294F883-5A50-497A-956C-2B7B61D70DF8}" destId="{12D98C82-D25B-4AF8-B2C1-ED306BCE7BC0}" srcOrd="1" destOrd="0" presId="urn:microsoft.com/office/officeart/2005/8/layout/hProcess6"/>
    <dgm:cxn modelId="{C2BBF330-B2ED-4DBF-9C39-D4DD1247F6CD}" srcId="{E9CAE1F4-29DB-4662-B77E-77B280EE044E}" destId="{8E6288BF-5709-4ADD-A54B-E057D5508B38}" srcOrd="0" destOrd="0" parTransId="{2F4078CC-D81E-48E7-811C-504D891DC8C3}" sibTransId="{D8DCEAE9-D431-41BD-BE9D-4647B540E748}"/>
    <dgm:cxn modelId="{2EFEB01A-2601-4ED4-B353-4E20CBE68FE4}" type="presOf" srcId="{006E3ABC-E681-4DD2-A9AD-80A911DB162B}" destId="{01475345-D36F-479F-BA27-12B679E65AC8}" srcOrd="0" destOrd="0" presId="urn:microsoft.com/office/officeart/2005/8/layout/hProcess6"/>
    <dgm:cxn modelId="{B39AF559-CE70-409B-9795-730FB86F156D}" srcId="{A08757AA-2E11-4DC4-8F62-5A4C71874F36}" destId="{4294F883-5A50-497A-956C-2B7B61D70DF8}" srcOrd="0" destOrd="0" parTransId="{C818F414-629F-4187-8D02-01F2FA5C18F1}" sibTransId="{12CFE26F-2990-4AE1-BB82-5819593590A9}"/>
    <dgm:cxn modelId="{DAC12083-28B6-42A2-A00A-5393C18F19CF}" srcId="{E9CAE1F4-29DB-4662-B77E-77B280EE044E}" destId="{006E3ABC-E681-4DD2-A9AD-80A911DB162B}" srcOrd="2" destOrd="0" parTransId="{745D488B-F737-46B7-A9F2-D0AAB4B49E50}" sibTransId="{F6D6450D-46D8-4836-9F16-332919570DBB}"/>
    <dgm:cxn modelId="{505ED3AD-794A-401A-8C1D-9909402EB211}" srcId="{006E3ABC-E681-4DD2-A9AD-80A911DB162B}" destId="{9DB932B4-03E4-4173-85C3-685B5EE7B901}" srcOrd="0" destOrd="0" parTransId="{F3ABA002-87B6-41EB-A404-42A6C712152F}" sibTransId="{B4F026D9-1366-42B4-A4E3-CDF055D64C85}"/>
    <dgm:cxn modelId="{E22ECAC1-8786-42B7-B949-DA37FE557C3B}" type="presOf" srcId="{477D45DC-E47E-47EF-B6C1-1EB21201072C}" destId="{1FAC6D9A-8827-4804-B562-AD4D5FA50AB5}" srcOrd="0" destOrd="0" presId="urn:microsoft.com/office/officeart/2005/8/layout/hProcess6"/>
    <dgm:cxn modelId="{B42B28BF-2C05-46F4-9416-1DA0C104A5AC}" type="presOf" srcId="{1FE2A636-CEBD-4F06-B4BA-5BB1098E31D1}" destId="{73E10E83-40E5-45AE-B22F-0C19D121C92B}" srcOrd="0" destOrd="0" presId="urn:microsoft.com/office/officeart/2005/8/layout/hProcess6"/>
    <dgm:cxn modelId="{E552B880-AB02-4925-B894-462B4943E761}" type="presOf" srcId="{9DB932B4-03E4-4173-85C3-685B5EE7B901}" destId="{BFCA468D-1628-4F19-B0BE-6B87E92F016F}" srcOrd="1" destOrd="0" presId="urn:microsoft.com/office/officeart/2005/8/layout/hProcess6"/>
    <dgm:cxn modelId="{B37009F1-608B-41F4-B390-764A960BA22D}" type="presOf" srcId="{8E6288BF-5709-4ADD-A54B-E057D5508B38}" destId="{37399D8C-5129-45A5-8E28-AE79D275BCFF}" srcOrd="0" destOrd="0" presId="urn:microsoft.com/office/officeart/2005/8/layout/hProcess6"/>
    <dgm:cxn modelId="{180C9830-9755-4F1C-BE16-ADA05FC78517}" type="presOf" srcId="{A08757AA-2E11-4DC4-8F62-5A4C71874F36}" destId="{69EC3D4D-9B26-4436-A6C9-62C5B13C6E8E}" srcOrd="0" destOrd="0" presId="urn:microsoft.com/office/officeart/2005/8/layout/hProcess6"/>
    <dgm:cxn modelId="{D0C0754C-AD9F-4195-8099-BBFA39363B85}" type="presParOf" srcId="{35AE4DBA-D15B-405E-B21D-F170E248CDCE}" destId="{13359719-EC98-47F9-9407-11BC8CE21054}" srcOrd="0" destOrd="0" presId="urn:microsoft.com/office/officeart/2005/8/layout/hProcess6"/>
    <dgm:cxn modelId="{FF554450-1CB7-44F5-890C-BBFAC1BFA3B1}" type="presParOf" srcId="{13359719-EC98-47F9-9407-11BC8CE21054}" destId="{311EE30B-BE0F-4F1F-B854-75312A0EAB4C}" srcOrd="0" destOrd="0" presId="urn:microsoft.com/office/officeart/2005/8/layout/hProcess6"/>
    <dgm:cxn modelId="{D6963512-3A16-43DD-9ABB-8676F0E1E560}" type="presParOf" srcId="{13359719-EC98-47F9-9407-11BC8CE21054}" destId="{4038744A-4591-4CCA-8C53-93C7CB59F49E}" srcOrd="1" destOrd="0" presId="urn:microsoft.com/office/officeart/2005/8/layout/hProcess6"/>
    <dgm:cxn modelId="{D0522355-25D6-4AF5-AED2-2ED0F9C1B4CD}" type="presParOf" srcId="{13359719-EC98-47F9-9407-11BC8CE21054}" destId="{6FA375EC-AB17-4DD1-9761-A0F92DD19F6A}" srcOrd="2" destOrd="0" presId="urn:microsoft.com/office/officeart/2005/8/layout/hProcess6"/>
    <dgm:cxn modelId="{AF332B40-1A06-48B7-854B-FC8934CAFD82}" type="presParOf" srcId="{13359719-EC98-47F9-9407-11BC8CE21054}" destId="{37399D8C-5129-45A5-8E28-AE79D275BCFF}" srcOrd="3" destOrd="0" presId="urn:microsoft.com/office/officeart/2005/8/layout/hProcess6"/>
    <dgm:cxn modelId="{A0C1FF25-61FA-4162-8D25-7749F9D0A319}" type="presParOf" srcId="{35AE4DBA-D15B-405E-B21D-F170E248CDCE}" destId="{C1ACA3C4-888E-45B7-90C2-B0193A31A866}" srcOrd="1" destOrd="0" presId="urn:microsoft.com/office/officeart/2005/8/layout/hProcess6"/>
    <dgm:cxn modelId="{1B92B902-1475-4E99-B6DE-E2422C7E4C8A}" type="presParOf" srcId="{35AE4DBA-D15B-405E-B21D-F170E248CDCE}" destId="{B6491517-EFAF-481C-9A53-8C5E5CC70914}" srcOrd="2" destOrd="0" presId="urn:microsoft.com/office/officeart/2005/8/layout/hProcess6"/>
    <dgm:cxn modelId="{3B38669B-9064-41DD-A87C-5C8444BAD637}" type="presParOf" srcId="{B6491517-EFAF-481C-9A53-8C5E5CC70914}" destId="{5EC23721-01B0-48A0-B38E-D1A2EB45A57F}" srcOrd="0" destOrd="0" presId="urn:microsoft.com/office/officeart/2005/8/layout/hProcess6"/>
    <dgm:cxn modelId="{684A0917-D38C-48E5-B014-DB8503D4B014}" type="presParOf" srcId="{B6491517-EFAF-481C-9A53-8C5E5CC70914}" destId="{1FAC6D9A-8827-4804-B562-AD4D5FA50AB5}" srcOrd="1" destOrd="0" presId="urn:microsoft.com/office/officeart/2005/8/layout/hProcess6"/>
    <dgm:cxn modelId="{4FDA300F-F7CE-4B43-A2E7-8A335A12F743}" type="presParOf" srcId="{B6491517-EFAF-481C-9A53-8C5E5CC70914}" destId="{14595A94-542F-4336-ABE9-BA68209C201B}" srcOrd="2" destOrd="0" presId="urn:microsoft.com/office/officeart/2005/8/layout/hProcess6"/>
    <dgm:cxn modelId="{9985F8AD-2F71-4260-BDEA-B0232155964A}" type="presParOf" srcId="{B6491517-EFAF-481C-9A53-8C5E5CC70914}" destId="{73E10E83-40E5-45AE-B22F-0C19D121C92B}" srcOrd="3" destOrd="0" presId="urn:microsoft.com/office/officeart/2005/8/layout/hProcess6"/>
    <dgm:cxn modelId="{FC2E88BC-46AF-4B5A-A00D-9BDF7FC251B4}" type="presParOf" srcId="{35AE4DBA-D15B-405E-B21D-F170E248CDCE}" destId="{60A369CD-E9FA-451B-89B5-7BCF693F1320}" srcOrd="3" destOrd="0" presId="urn:microsoft.com/office/officeart/2005/8/layout/hProcess6"/>
    <dgm:cxn modelId="{AA17FF34-BCF9-4F8A-B1C8-80BF65373CEA}" type="presParOf" srcId="{35AE4DBA-D15B-405E-B21D-F170E248CDCE}" destId="{3BBF4343-1996-43A0-9395-9025BB17521A}" srcOrd="4" destOrd="0" presId="urn:microsoft.com/office/officeart/2005/8/layout/hProcess6"/>
    <dgm:cxn modelId="{CA1B79F4-6A8E-415B-88A2-261CFDBB9D13}" type="presParOf" srcId="{3BBF4343-1996-43A0-9395-9025BB17521A}" destId="{314FE791-B678-4C2F-B537-C6EF842249C7}" srcOrd="0" destOrd="0" presId="urn:microsoft.com/office/officeart/2005/8/layout/hProcess6"/>
    <dgm:cxn modelId="{0D9C825C-D445-459F-AB7C-5AFAE39F7549}" type="presParOf" srcId="{3BBF4343-1996-43A0-9395-9025BB17521A}" destId="{63936923-CA91-46B0-B7D4-4E92A732E2D6}" srcOrd="1" destOrd="0" presId="urn:microsoft.com/office/officeart/2005/8/layout/hProcess6"/>
    <dgm:cxn modelId="{03D07237-AA83-4753-B3EB-DD1E3918B1AF}" type="presParOf" srcId="{3BBF4343-1996-43A0-9395-9025BB17521A}" destId="{BFCA468D-1628-4F19-B0BE-6B87E92F016F}" srcOrd="2" destOrd="0" presId="urn:microsoft.com/office/officeart/2005/8/layout/hProcess6"/>
    <dgm:cxn modelId="{2EEEA428-448F-4107-A5E5-BA461B123AB9}" type="presParOf" srcId="{3BBF4343-1996-43A0-9395-9025BB17521A}" destId="{01475345-D36F-479F-BA27-12B679E65AC8}" srcOrd="3" destOrd="0" presId="urn:microsoft.com/office/officeart/2005/8/layout/hProcess6"/>
    <dgm:cxn modelId="{D7E384E1-BF5E-4351-8F79-8E1A8C6CBDD1}" type="presParOf" srcId="{35AE4DBA-D15B-405E-B21D-F170E248CDCE}" destId="{67725D02-2228-4A43-83EE-C962ADC098E1}" srcOrd="5" destOrd="0" presId="urn:microsoft.com/office/officeart/2005/8/layout/hProcess6"/>
    <dgm:cxn modelId="{C4881975-F0D9-48E7-B50B-E0178EF8AAF6}" type="presParOf" srcId="{35AE4DBA-D15B-405E-B21D-F170E248CDCE}" destId="{A0347365-49E0-4890-BB5E-66DC55467617}" srcOrd="6" destOrd="0" presId="urn:microsoft.com/office/officeart/2005/8/layout/hProcess6"/>
    <dgm:cxn modelId="{F9B1B7BE-580E-42F8-9F18-57EC38BD19C5}" type="presParOf" srcId="{A0347365-49E0-4890-BB5E-66DC55467617}" destId="{9EF84FDD-A14E-4CEB-AB76-40CDBA3A909B}" srcOrd="0" destOrd="0" presId="urn:microsoft.com/office/officeart/2005/8/layout/hProcess6"/>
    <dgm:cxn modelId="{2B41DF5D-7256-4F8E-9672-B6919546307C}" type="presParOf" srcId="{A0347365-49E0-4890-BB5E-66DC55467617}" destId="{F4503956-2A6F-4F26-AF87-C8A99C08B989}" srcOrd="1" destOrd="0" presId="urn:microsoft.com/office/officeart/2005/8/layout/hProcess6"/>
    <dgm:cxn modelId="{2D481FB0-18B1-45B8-88D9-0377995EB7D1}" type="presParOf" srcId="{A0347365-49E0-4890-BB5E-66DC55467617}" destId="{12D98C82-D25B-4AF8-B2C1-ED306BCE7BC0}" srcOrd="2" destOrd="0" presId="urn:microsoft.com/office/officeart/2005/8/layout/hProcess6"/>
    <dgm:cxn modelId="{A18C77A4-8347-4C46-88AB-FD3FD27CD46F}" type="presParOf" srcId="{A0347365-49E0-4890-BB5E-66DC55467617}" destId="{69EC3D4D-9B26-4436-A6C9-62C5B13C6E8E}" srcOrd="3" destOrd="0" presId="urn:microsoft.com/office/officeart/2005/8/layout/hProcess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E8C3CF2-4430-444F-8869-601A7B5675AB}" type="doc">
      <dgm:prSet loTypeId="urn:microsoft.com/office/officeart/2005/8/layout/chevron1" loCatId="process" qsTypeId="urn:microsoft.com/office/officeart/2005/8/quickstyle/simple4" qsCatId="simple" csTypeId="urn:microsoft.com/office/officeart/2005/8/colors/accent1_2" csCatId="accent1" phldr="1"/>
      <dgm:spPr/>
    </dgm:pt>
    <dgm:pt modelId="{A901A398-1C35-4522-BF9B-787DD8524BEE}" type="pres">
      <dgm:prSet presAssocID="{BE8C3CF2-4430-444F-8869-601A7B5675AB}" presName="Name0" presStyleCnt="0">
        <dgm:presLayoutVars>
          <dgm:dir/>
          <dgm:animLvl val="lvl"/>
          <dgm:resizeHandles val="exact"/>
        </dgm:presLayoutVars>
      </dgm:prSet>
      <dgm:spPr/>
    </dgm:pt>
  </dgm:ptLst>
  <dgm:cxnLst>
    <dgm:cxn modelId="{A8FD0656-7B45-4C78-AEE9-D394700B11EF}" type="presOf" srcId="{BE8C3CF2-4430-444F-8869-601A7B5675AB}" destId="{A901A398-1C35-4522-BF9B-787DD8524BEE}"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0BD27DD-1691-4AB4-8642-5F98B3449BEB}" type="doc">
      <dgm:prSet loTypeId="urn:microsoft.com/office/officeart/2005/8/layout/hierarchy6" loCatId="hierarchy" qsTypeId="urn:microsoft.com/office/officeart/2005/8/quickstyle/simple1" qsCatId="simple" csTypeId="urn:microsoft.com/office/officeart/2005/8/colors/accent1_1" csCatId="accent1" phldr="1"/>
      <dgm:spPr/>
      <dgm:t>
        <a:bodyPr/>
        <a:lstStyle/>
        <a:p>
          <a:endParaRPr lang="en-US"/>
        </a:p>
      </dgm:t>
    </dgm:pt>
    <dgm:pt modelId="{C086E919-7BB5-4514-8BB3-2F2085C92CFA}">
      <dgm:prSet phldrT="[Text]" custT="1"/>
      <dgm:spPr>
        <a:xfrm>
          <a:off x="4455506" y="431"/>
          <a:ext cx="717277" cy="478184"/>
        </a:xfrm>
      </dgm:spPr>
      <dgm:t>
        <a:bodyPr/>
        <a:lstStyle/>
        <a:p>
          <a:r>
            <a:rPr lang="en-US" sz="1600" b="1" dirty="0" smtClean="0">
              <a:latin typeface="Arial" pitchFamily="34" charset="0"/>
              <a:ea typeface="+mn-ea"/>
              <a:cs typeface="+mn-cs"/>
            </a:rPr>
            <a:t>VMM</a:t>
          </a:r>
          <a:endParaRPr lang="en-US" sz="1600" b="1" dirty="0">
            <a:latin typeface="Arial" pitchFamily="34" charset="0"/>
            <a:ea typeface="+mn-ea"/>
            <a:cs typeface="+mn-cs"/>
          </a:endParaRPr>
        </a:p>
      </dgm:t>
    </dgm:pt>
    <dgm:pt modelId="{AC60A5D4-1F44-43F3-ADFD-1991D743BCEF}" type="parTrans" cxnId="{869835D9-6449-4D64-AF96-4F8AD025AC13}">
      <dgm:prSet/>
      <dgm:spPr/>
      <dgm:t>
        <a:bodyPr/>
        <a:lstStyle/>
        <a:p>
          <a:endParaRPr lang="en-US" sz="2000" b="1">
            <a:latin typeface="Segoe Light" charset="0"/>
          </a:endParaRPr>
        </a:p>
      </dgm:t>
    </dgm:pt>
    <dgm:pt modelId="{CAD98E20-1242-4838-930D-CA80399AD649}" type="sibTrans" cxnId="{869835D9-6449-4D64-AF96-4F8AD025AC13}">
      <dgm:prSet/>
      <dgm:spPr/>
      <dgm:t>
        <a:bodyPr/>
        <a:lstStyle/>
        <a:p>
          <a:endParaRPr lang="en-US" sz="2000" b="1">
            <a:latin typeface="Segoe Light" charset="0"/>
          </a:endParaRPr>
        </a:p>
      </dgm:t>
    </dgm:pt>
    <dgm:pt modelId="{84CD26D5-9404-45A4-8C9B-7DBA19D5CBB0}">
      <dgm:prSet phldrT="[Text]" custT="1"/>
      <dgm:spPr>
        <a:xfrm>
          <a:off x="3523046" y="2008807"/>
          <a:ext cx="717277" cy="478184"/>
        </a:xfrm>
      </dgm:spPr>
      <dgm:t>
        <a:bodyPr/>
        <a:lstStyle/>
        <a:p>
          <a:r>
            <a:rPr lang="en-US" sz="1600" b="1" smtClean="0">
              <a:latin typeface="Arial" pitchFamily="34" charset="0"/>
              <a:ea typeface="+mn-ea"/>
              <a:cs typeface="+mn-cs"/>
            </a:rPr>
            <a:t>Array</a:t>
          </a:r>
          <a:endParaRPr lang="en-US" sz="1600" b="1" dirty="0">
            <a:latin typeface="Arial" pitchFamily="34" charset="0"/>
            <a:ea typeface="+mn-ea"/>
            <a:cs typeface="+mn-cs"/>
          </a:endParaRPr>
        </a:p>
      </dgm:t>
    </dgm:pt>
    <dgm:pt modelId="{BC8FFE1E-49F4-4D61-B767-ACFD4C9F4213}" type="parTrans" cxnId="{3205E229-D068-4CF0-A551-667311FB2D57}">
      <dgm:prSet/>
      <dgm:spPr>
        <a:xfrm>
          <a:off x="3881684" y="1817533"/>
          <a:ext cx="932460" cy="191273"/>
        </a:xfrm>
      </dgm:spPr>
      <dgm:t>
        <a:bodyPr/>
        <a:lstStyle/>
        <a:p>
          <a:endParaRPr lang="en-US" sz="2000" b="1">
            <a:latin typeface="Segoe Light" charset="0"/>
          </a:endParaRPr>
        </a:p>
      </dgm:t>
    </dgm:pt>
    <dgm:pt modelId="{A7E70251-EC0A-4503-9F34-306CAFC65156}" type="sibTrans" cxnId="{3205E229-D068-4CF0-A551-667311FB2D57}">
      <dgm:prSet/>
      <dgm:spPr/>
      <dgm:t>
        <a:bodyPr/>
        <a:lstStyle/>
        <a:p>
          <a:endParaRPr lang="en-US" sz="2000" b="1">
            <a:latin typeface="Segoe Light" charset="0"/>
          </a:endParaRPr>
        </a:p>
      </dgm:t>
    </dgm:pt>
    <dgm:pt modelId="{9043E8C8-B4BE-4512-B3C6-28303E82A99E}">
      <dgm:prSet phldrT="[Text]" custT="1"/>
      <dgm:spPr>
        <a:xfrm>
          <a:off x="2406927" y="2678266"/>
          <a:ext cx="717277" cy="478184"/>
        </a:xfrm>
      </dgm:spPr>
      <dgm:t>
        <a:bodyPr/>
        <a:lstStyle/>
        <a:p>
          <a:r>
            <a:rPr lang="en-US" sz="1600" b="1" smtClean="0">
              <a:latin typeface="Arial" pitchFamily="34" charset="0"/>
              <a:ea typeface="+mn-ea"/>
              <a:cs typeface="+mn-cs"/>
            </a:rPr>
            <a:t>Pool</a:t>
          </a:r>
          <a:endParaRPr lang="en-US" sz="1600" b="1" dirty="0">
            <a:latin typeface="Arial" pitchFamily="34" charset="0"/>
            <a:ea typeface="+mn-ea"/>
            <a:cs typeface="+mn-cs"/>
          </a:endParaRPr>
        </a:p>
      </dgm:t>
    </dgm:pt>
    <dgm:pt modelId="{4397E74B-C719-40FC-9EFB-24D68EA463DA}" type="parTrans" cxnId="{9E7D4879-62B1-4D30-99B4-DFD65DE0079B}">
      <dgm:prSet/>
      <dgm:spPr>
        <a:xfrm>
          <a:off x="2765565" y="2486992"/>
          <a:ext cx="1116119" cy="191273"/>
        </a:xfrm>
      </dgm:spPr>
      <dgm:t>
        <a:bodyPr/>
        <a:lstStyle/>
        <a:p>
          <a:endParaRPr lang="en-US" sz="2000" b="1">
            <a:latin typeface="Segoe Light" charset="0"/>
          </a:endParaRPr>
        </a:p>
      </dgm:t>
    </dgm:pt>
    <dgm:pt modelId="{AE781A62-BA69-4F5B-9E15-B5448BA093E8}" type="sibTrans" cxnId="{9E7D4879-62B1-4D30-99B4-DFD65DE0079B}">
      <dgm:prSet/>
      <dgm:spPr/>
      <dgm:t>
        <a:bodyPr/>
        <a:lstStyle/>
        <a:p>
          <a:endParaRPr lang="en-US" sz="2000" b="1">
            <a:latin typeface="Segoe Light" charset="0"/>
          </a:endParaRPr>
        </a:p>
      </dgm:t>
    </dgm:pt>
    <dgm:pt modelId="{125A726E-4D45-4595-BC4F-96CF245346A5}">
      <dgm:prSet phldrT="[Text]" custT="1"/>
      <dgm:spPr>
        <a:xfrm>
          <a:off x="4724399" y="2678266"/>
          <a:ext cx="717277" cy="478184"/>
        </a:xfrm>
      </dgm:spPr>
      <dgm:t>
        <a:bodyPr/>
        <a:lstStyle/>
        <a:p>
          <a:r>
            <a:rPr lang="en-US" sz="1600" b="1" smtClean="0">
              <a:latin typeface="Arial" pitchFamily="34" charset="0"/>
              <a:ea typeface="+mn-ea"/>
              <a:cs typeface="+mn-cs"/>
            </a:rPr>
            <a:t>Pool</a:t>
          </a:r>
          <a:endParaRPr lang="en-US" sz="1000" b="1" dirty="0">
            <a:latin typeface="Arial" pitchFamily="34" charset="0"/>
            <a:ea typeface="+mn-ea"/>
            <a:cs typeface="+mn-cs"/>
          </a:endParaRPr>
        </a:p>
      </dgm:t>
    </dgm:pt>
    <dgm:pt modelId="{57C95543-1C9E-49D8-8C12-80BA58ABF9C2}" type="parTrans" cxnId="{73EA0066-71D2-4853-A510-5A8E1ABCC081}">
      <dgm:prSet/>
      <dgm:spPr>
        <a:xfrm>
          <a:off x="3881684" y="2486992"/>
          <a:ext cx="1201353" cy="191273"/>
        </a:xfrm>
      </dgm:spPr>
      <dgm:t>
        <a:bodyPr/>
        <a:lstStyle/>
        <a:p>
          <a:endParaRPr lang="en-US" sz="2000" b="1">
            <a:latin typeface="Segoe Light" charset="0"/>
          </a:endParaRPr>
        </a:p>
      </dgm:t>
    </dgm:pt>
    <dgm:pt modelId="{3B917AA4-88B7-4E93-883A-57D97C8DBDB1}" type="sibTrans" cxnId="{73EA0066-71D2-4853-A510-5A8E1ABCC081}">
      <dgm:prSet/>
      <dgm:spPr/>
      <dgm:t>
        <a:bodyPr/>
        <a:lstStyle/>
        <a:p>
          <a:endParaRPr lang="en-US" sz="2000" b="1">
            <a:latin typeface="Segoe Light" charset="0"/>
          </a:endParaRPr>
        </a:p>
      </dgm:t>
    </dgm:pt>
    <dgm:pt modelId="{A57DD5C8-D5BF-4503-933B-9F8D7C41CB9E}">
      <dgm:prSet phldrT="[Text]" custT="1"/>
      <dgm:spPr>
        <a:xfrm>
          <a:off x="1685432" y="3347724"/>
          <a:ext cx="717277" cy="478184"/>
        </a:xfrm>
      </dgm:spPr>
      <dgm:t>
        <a:bodyPr/>
        <a:lstStyle/>
        <a:p>
          <a:r>
            <a:rPr lang="en-US" sz="1600" b="1" smtClean="0">
              <a:latin typeface="Arial" pitchFamily="34" charset="0"/>
              <a:ea typeface="+mn-ea"/>
              <a:cs typeface="+mn-cs"/>
            </a:rPr>
            <a:t>Unallocated</a:t>
          </a:r>
          <a:endParaRPr lang="en-US" sz="1600" b="1" dirty="0">
            <a:latin typeface="Arial" pitchFamily="34" charset="0"/>
            <a:ea typeface="+mn-ea"/>
            <a:cs typeface="+mn-cs"/>
          </a:endParaRPr>
        </a:p>
      </dgm:t>
    </dgm:pt>
    <dgm:pt modelId="{E1710727-CB93-4EEF-9C72-F9862ED68E56}" type="parTrans" cxnId="{F32A2EAA-C6BD-41F6-BB70-EE0F6D7A14FE}">
      <dgm:prSet/>
      <dgm:spPr>
        <a:xfrm>
          <a:off x="2044071" y="3156451"/>
          <a:ext cx="721494" cy="191273"/>
        </a:xfrm>
      </dgm:spPr>
      <dgm:t>
        <a:bodyPr/>
        <a:lstStyle/>
        <a:p>
          <a:endParaRPr lang="en-US" sz="2000" b="1">
            <a:latin typeface="Segoe Light" charset="0"/>
          </a:endParaRPr>
        </a:p>
      </dgm:t>
    </dgm:pt>
    <dgm:pt modelId="{DAB771DF-FCB7-4782-8037-20C85D097226}" type="sibTrans" cxnId="{F32A2EAA-C6BD-41F6-BB70-EE0F6D7A14FE}">
      <dgm:prSet/>
      <dgm:spPr/>
      <dgm:t>
        <a:bodyPr/>
        <a:lstStyle/>
        <a:p>
          <a:endParaRPr lang="en-US" sz="2000" b="1">
            <a:latin typeface="Segoe Light" charset="0"/>
          </a:endParaRPr>
        </a:p>
      </dgm:t>
    </dgm:pt>
    <dgm:pt modelId="{BADEDF96-2B4A-4EEE-84F3-C10D63458291}">
      <dgm:prSet phldrT="[Text]" custT="1"/>
      <dgm:spPr>
        <a:xfrm>
          <a:off x="3056816" y="3347724"/>
          <a:ext cx="717277" cy="478184"/>
        </a:xfrm>
      </dgm:spPr>
      <dgm:t>
        <a:bodyPr/>
        <a:lstStyle/>
        <a:p>
          <a:r>
            <a:rPr lang="en-US" sz="1600" b="1" smtClean="0">
              <a:latin typeface="Arial" pitchFamily="34" charset="0"/>
              <a:ea typeface="+mn-ea"/>
              <a:cs typeface="+mn-cs"/>
            </a:rPr>
            <a:t>Allocated</a:t>
          </a:r>
          <a:endParaRPr lang="en-US" sz="1600" b="1" dirty="0">
            <a:latin typeface="Arial" pitchFamily="34" charset="0"/>
            <a:ea typeface="+mn-ea"/>
            <a:cs typeface="+mn-cs"/>
          </a:endParaRPr>
        </a:p>
      </dgm:t>
    </dgm:pt>
    <dgm:pt modelId="{B17762B2-80E8-47E0-81EB-75370CC4D2A9}" type="parTrans" cxnId="{9D3A4E04-7304-4BCF-A1D4-98BC124B8460}">
      <dgm:prSet/>
      <dgm:spPr>
        <a:xfrm>
          <a:off x="2765565" y="3156451"/>
          <a:ext cx="649888" cy="191273"/>
        </a:xfrm>
      </dgm:spPr>
      <dgm:t>
        <a:bodyPr/>
        <a:lstStyle/>
        <a:p>
          <a:endParaRPr lang="en-US" sz="2000" b="1">
            <a:latin typeface="Segoe Light" charset="0"/>
          </a:endParaRPr>
        </a:p>
      </dgm:t>
    </dgm:pt>
    <dgm:pt modelId="{7A0E46A1-E195-414A-8E6C-830FB455AE61}" type="sibTrans" cxnId="{9D3A4E04-7304-4BCF-A1D4-98BC124B8460}">
      <dgm:prSet/>
      <dgm:spPr/>
      <dgm:t>
        <a:bodyPr/>
        <a:lstStyle/>
        <a:p>
          <a:endParaRPr lang="en-US" sz="2000" b="1">
            <a:latin typeface="Segoe Light" charset="0"/>
          </a:endParaRPr>
        </a:p>
      </dgm:t>
    </dgm:pt>
    <dgm:pt modelId="{3BEB730F-AA05-4EB7-B963-73DDB577691F}">
      <dgm:prSet phldrT="[Text]" custT="1"/>
      <dgm:spPr>
        <a:xfrm>
          <a:off x="2590586" y="4017183"/>
          <a:ext cx="717277" cy="478184"/>
        </a:xfrm>
      </dgm:spPr>
      <dgm:t>
        <a:bodyPr/>
        <a:lstStyle/>
        <a:p>
          <a:r>
            <a:rPr lang="en-US" sz="1600" b="1" smtClean="0">
              <a:latin typeface="Arial" pitchFamily="34" charset="0"/>
              <a:ea typeface="+mn-ea"/>
              <a:cs typeface="+mn-cs"/>
            </a:rPr>
            <a:t>Logical Unit</a:t>
          </a:r>
          <a:endParaRPr lang="en-US" sz="1600" b="1" dirty="0">
            <a:latin typeface="Arial" pitchFamily="34" charset="0"/>
            <a:ea typeface="+mn-ea"/>
            <a:cs typeface="+mn-cs"/>
          </a:endParaRPr>
        </a:p>
      </dgm:t>
    </dgm:pt>
    <dgm:pt modelId="{03E3215F-1921-41E1-9043-7079D2B8F443}" type="parTrans" cxnId="{B6A9826A-70C6-422E-807A-F7DAE69591DB}">
      <dgm:prSet/>
      <dgm:spPr>
        <a:xfrm>
          <a:off x="2949224" y="3825909"/>
          <a:ext cx="466230" cy="191273"/>
        </a:xfrm>
      </dgm:spPr>
      <dgm:t>
        <a:bodyPr/>
        <a:lstStyle/>
        <a:p>
          <a:endParaRPr lang="en-US" sz="2000" b="1">
            <a:latin typeface="Segoe Light" charset="0"/>
          </a:endParaRPr>
        </a:p>
      </dgm:t>
    </dgm:pt>
    <dgm:pt modelId="{425F97B4-A848-43AD-86E5-2CDED35A4F8F}" type="sibTrans" cxnId="{B6A9826A-70C6-422E-807A-F7DAE69591DB}">
      <dgm:prSet/>
      <dgm:spPr/>
      <dgm:t>
        <a:bodyPr/>
        <a:lstStyle/>
        <a:p>
          <a:endParaRPr lang="en-US" sz="2000" b="1">
            <a:latin typeface="Segoe Light" charset="0"/>
          </a:endParaRPr>
        </a:p>
      </dgm:t>
    </dgm:pt>
    <dgm:pt modelId="{68F4E3D9-EADF-4EBF-A8C8-277C80AFD734}">
      <dgm:prSet phldrT="[Text]" custT="1"/>
      <dgm:spPr>
        <a:xfrm>
          <a:off x="3523046" y="4017183"/>
          <a:ext cx="717277" cy="478184"/>
        </a:xfrm>
      </dgm:spPr>
      <dgm:t>
        <a:bodyPr/>
        <a:lstStyle/>
        <a:p>
          <a:r>
            <a:rPr lang="en-US" sz="1000" b="1" smtClean="0">
              <a:latin typeface="Arial" pitchFamily="34" charset="0"/>
              <a:ea typeface="+mn-ea"/>
              <a:cs typeface="+mn-cs"/>
            </a:rPr>
            <a:t>…</a:t>
          </a:r>
          <a:endParaRPr lang="en-US" sz="1000" b="1" dirty="0">
            <a:latin typeface="Arial" pitchFamily="34" charset="0"/>
            <a:ea typeface="+mn-ea"/>
            <a:cs typeface="+mn-cs"/>
          </a:endParaRPr>
        </a:p>
      </dgm:t>
    </dgm:pt>
    <dgm:pt modelId="{74E26759-DC9D-4E88-A989-51C7AA9167B2}" type="parTrans" cxnId="{E45B1B4C-0EBA-4088-A1B8-2A18624832C6}">
      <dgm:prSet/>
      <dgm:spPr>
        <a:xfrm>
          <a:off x="3415454" y="3825909"/>
          <a:ext cx="466230" cy="191273"/>
        </a:xfrm>
      </dgm:spPr>
      <dgm:t>
        <a:bodyPr/>
        <a:lstStyle/>
        <a:p>
          <a:endParaRPr lang="en-US" sz="2000" b="1">
            <a:latin typeface="Segoe Light" charset="0"/>
          </a:endParaRPr>
        </a:p>
      </dgm:t>
    </dgm:pt>
    <dgm:pt modelId="{71F42CA9-0AE7-4298-8CB0-29596AF3DCA6}" type="sibTrans" cxnId="{E45B1B4C-0EBA-4088-A1B8-2A18624832C6}">
      <dgm:prSet/>
      <dgm:spPr/>
      <dgm:t>
        <a:bodyPr/>
        <a:lstStyle/>
        <a:p>
          <a:endParaRPr lang="en-US" sz="2000" b="1">
            <a:latin typeface="Segoe Light" charset="0"/>
          </a:endParaRPr>
        </a:p>
      </dgm:t>
    </dgm:pt>
    <dgm:pt modelId="{6265E2F2-953B-4ED7-A2B1-0CC969F8DCC9}">
      <dgm:prSet phldrT="[Text]" custT="1"/>
      <dgm:spPr>
        <a:xfrm>
          <a:off x="6293120" y="2008807"/>
          <a:ext cx="717277" cy="478184"/>
        </a:xfrm>
      </dgm:spPr>
      <dgm:t>
        <a:bodyPr/>
        <a:lstStyle/>
        <a:p>
          <a:r>
            <a:rPr lang="en-US" sz="1600" b="1" smtClean="0">
              <a:latin typeface="Arial" pitchFamily="34" charset="0"/>
              <a:ea typeface="+mn-ea"/>
              <a:cs typeface="+mn-cs"/>
            </a:rPr>
            <a:t>Array</a:t>
          </a:r>
          <a:endParaRPr lang="en-US" sz="1600" b="1" dirty="0">
            <a:latin typeface="Arial" pitchFamily="34" charset="0"/>
            <a:ea typeface="+mn-ea"/>
            <a:cs typeface="+mn-cs"/>
          </a:endParaRPr>
        </a:p>
      </dgm:t>
    </dgm:pt>
    <dgm:pt modelId="{339862A9-F585-417A-B8B1-8DE45A1F0C45}" type="parTrans" cxnId="{BC5A0A79-5FCC-40F5-96BA-100122AA5687}">
      <dgm:prSet/>
      <dgm:spPr>
        <a:xfrm>
          <a:off x="4814145" y="1817533"/>
          <a:ext cx="1837613" cy="191273"/>
        </a:xfrm>
      </dgm:spPr>
      <dgm:t>
        <a:bodyPr/>
        <a:lstStyle/>
        <a:p>
          <a:endParaRPr lang="en-US" sz="2000" b="1">
            <a:latin typeface="Segoe Light" charset="0"/>
          </a:endParaRPr>
        </a:p>
      </dgm:t>
    </dgm:pt>
    <dgm:pt modelId="{DF9C8B69-EE01-4116-8DE1-CE877A038B91}" type="sibTrans" cxnId="{BC5A0A79-5FCC-40F5-96BA-100122AA5687}">
      <dgm:prSet/>
      <dgm:spPr/>
      <dgm:t>
        <a:bodyPr/>
        <a:lstStyle/>
        <a:p>
          <a:endParaRPr lang="en-US" sz="2000" b="1">
            <a:latin typeface="Segoe Light" charset="0"/>
          </a:endParaRPr>
        </a:p>
      </dgm:t>
    </dgm:pt>
    <dgm:pt modelId="{52A11007-4497-4BD0-B772-F39609020A7F}">
      <dgm:prSet phldrT="[Text]" custT="1"/>
      <dgm:spPr>
        <a:xfrm>
          <a:off x="4455506" y="669890"/>
          <a:ext cx="717277" cy="478184"/>
        </a:xfrm>
      </dgm:spPr>
      <dgm:t>
        <a:bodyPr/>
        <a:lstStyle/>
        <a:p>
          <a:r>
            <a:rPr lang="en-US" sz="1600" b="1" smtClean="0">
              <a:latin typeface="Arial" pitchFamily="34" charset="0"/>
              <a:ea typeface="+mn-ea"/>
              <a:cs typeface="+mn-cs"/>
            </a:rPr>
            <a:t>Storage Management Service</a:t>
          </a:r>
          <a:endParaRPr lang="en-US" sz="1600" b="1" dirty="0">
            <a:latin typeface="Arial" pitchFamily="34" charset="0"/>
            <a:ea typeface="+mn-ea"/>
            <a:cs typeface="+mn-cs"/>
          </a:endParaRPr>
        </a:p>
      </dgm:t>
    </dgm:pt>
    <dgm:pt modelId="{25E533D4-26B1-4B4B-B704-4A06921B2BC5}" type="parTrans" cxnId="{092E097C-5CC4-4A30-844E-EB6459766AFE}">
      <dgm:prSet/>
      <dgm:spPr>
        <a:xfrm>
          <a:off x="4768425" y="478616"/>
          <a:ext cx="91440" cy="191273"/>
        </a:xfrm>
      </dgm:spPr>
      <dgm:t>
        <a:bodyPr/>
        <a:lstStyle/>
        <a:p>
          <a:endParaRPr lang="en-US" sz="2000" b="1">
            <a:latin typeface="Segoe Light" charset="0"/>
          </a:endParaRPr>
        </a:p>
      </dgm:t>
    </dgm:pt>
    <dgm:pt modelId="{1D036A1C-23FF-481F-B8AD-951B56474305}" type="sibTrans" cxnId="{092E097C-5CC4-4A30-844E-EB6459766AFE}">
      <dgm:prSet/>
      <dgm:spPr/>
      <dgm:t>
        <a:bodyPr/>
        <a:lstStyle/>
        <a:p>
          <a:endParaRPr lang="en-US" sz="2000" b="1">
            <a:latin typeface="Segoe Light" charset="0"/>
          </a:endParaRPr>
        </a:p>
      </dgm:t>
    </dgm:pt>
    <dgm:pt modelId="{7CA8434D-F7FD-4571-B90F-EA90799B3536}">
      <dgm:prSet phldrT="[Text]" custT="1"/>
      <dgm:spPr>
        <a:xfrm>
          <a:off x="4455506" y="1339348"/>
          <a:ext cx="717277" cy="478184"/>
        </a:xfrm>
      </dgm:spPr>
      <dgm:t>
        <a:bodyPr/>
        <a:lstStyle/>
        <a:p>
          <a:r>
            <a:rPr lang="en-US" sz="1600" b="1" smtClean="0">
              <a:latin typeface="Arial" pitchFamily="34" charset="0"/>
              <a:ea typeface="+mn-ea"/>
              <a:cs typeface="+mn-cs"/>
            </a:rPr>
            <a:t>Storage Provider</a:t>
          </a:r>
          <a:endParaRPr lang="en-US" sz="1600" b="1" dirty="0">
            <a:latin typeface="Arial" pitchFamily="34" charset="0"/>
            <a:ea typeface="+mn-ea"/>
            <a:cs typeface="+mn-cs"/>
          </a:endParaRPr>
        </a:p>
      </dgm:t>
    </dgm:pt>
    <dgm:pt modelId="{C5CEAE46-2F5D-4183-90F5-F66F31470E93}" type="parTrans" cxnId="{E6A02383-881A-4965-93CA-04BCBEFD319C}">
      <dgm:prSet/>
      <dgm:spPr>
        <a:xfrm>
          <a:off x="4768425" y="1148075"/>
          <a:ext cx="91440" cy="191273"/>
        </a:xfrm>
      </dgm:spPr>
      <dgm:t>
        <a:bodyPr/>
        <a:lstStyle/>
        <a:p>
          <a:endParaRPr lang="en-US" sz="2000" b="1">
            <a:latin typeface="Segoe Light" charset="0"/>
          </a:endParaRPr>
        </a:p>
      </dgm:t>
    </dgm:pt>
    <dgm:pt modelId="{E5A9F8A3-444F-40C3-99AA-0CAAECC7CAC6}" type="sibTrans" cxnId="{E6A02383-881A-4965-93CA-04BCBEFD319C}">
      <dgm:prSet/>
      <dgm:spPr/>
      <dgm:t>
        <a:bodyPr/>
        <a:lstStyle/>
        <a:p>
          <a:endParaRPr lang="en-US" sz="2000" b="1">
            <a:latin typeface="Segoe Light" charset="0"/>
          </a:endParaRPr>
        </a:p>
      </dgm:t>
    </dgm:pt>
    <dgm:pt modelId="{EB141C71-4DAE-4F31-97FF-E8AD36927864}">
      <dgm:prSet phldrT="[Text]" custT="1"/>
      <dgm:spPr>
        <a:xfrm>
          <a:off x="6293120" y="2678266"/>
          <a:ext cx="717277" cy="478184"/>
        </a:xfrm>
      </dgm:spPr>
      <dgm:t>
        <a:bodyPr/>
        <a:lstStyle/>
        <a:p>
          <a:r>
            <a:rPr lang="en-US" sz="1000" b="1" smtClean="0">
              <a:latin typeface="Arial" pitchFamily="34" charset="0"/>
              <a:ea typeface="+mn-ea"/>
              <a:cs typeface="+mn-cs"/>
            </a:rPr>
            <a:t>…</a:t>
          </a:r>
          <a:endParaRPr lang="en-US" sz="1000" b="1" dirty="0">
            <a:latin typeface="Arial" pitchFamily="34" charset="0"/>
            <a:ea typeface="+mn-ea"/>
            <a:cs typeface="+mn-cs"/>
          </a:endParaRPr>
        </a:p>
      </dgm:t>
    </dgm:pt>
    <dgm:pt modelId="{C219B407-CB9F-4655-B129-4E5A6605B8FD}" type="parTrans" cxnId="{05063908-E7F0-47CE-9499-1CDCAAFA5327}">
      <dgm:prSet/>
      <dgm:spPr>
        <a:xfrm>
          <a:off x="6606039" y="2486992"/>
          <a:ext cx="91440" cy="191273"/>
        </a:xfrm>
      </dgm:spPr>
      <dgm:t>
        <a:bodyPr/>
        <a:lstStyle/>
        <a:p>
          <a:endParaRPr lang="en-US" sz="2000" b="1">
            <a:latin typeface="Segoe Light" charset="0"/>
          </a:endParaRPr>
        </a:p>
      </dgm:t>
    </dgm:pt>
    <dgm:pt modelId="{CE08C76F-097E-424A-84B0-982C198C766B}" type="sibTrans" cxnId="{05063908-E7F0-47CE-9499-1CDCAAFA5327}">
      <dgm:prSet/>
      <dgm:spPr/>
      <dgm:t>
        <a:bodyPr/>
        <a:lstStyle/>
        <a:p>
          <a:endParaRPr lang="en-US" sz="2000" b="1">
            <a:latin typeface="Segoe Light" charset="0"/>
          </a:endParaRPr>
        </a:p>
      </dgm:t>
    </dgm:pt>
    <dgm:pt modelId="{C91A3043-4B60-436D-A91F-5C9A65C1FBF8}">
      <dgm:prSet phldrT="[Text]" custT="1"/>
      <dgm:spPr>
        <a:xfrm>
          <a:off x="5656859" y="4017183"/>
          <a:ext cx="717277" cy="478184"/>
        </a:xfrm>
      </dgm:spPr>
      <dgm:t>
        <a:bodyPr/>
        <a:lstStyle/>
        <a:p>
          <a:r>
            <a:rPr lang="en-US" sz="1000" b="1" smtClean="0">
              <a:latin typeface="Arial" pitchFamily="34" charset="0"/>
              <a:ea typeface="+mn-ea"/>
              <a:cs typeface="+mn-cs"/>
            </a:rPr>
            <a:t>…</a:t>
          </a:r>
          <a:endParaRPr lang="en-US" sz="1000" b="1" dirty="0">
            <a:latin typeface="Arial" pitchFamily="34" charset="0"/>
            <a:ea typeface="+mn-ea"/>
            <a:cs typeface="+mn-cs"/>
          </a:endParaRPr>
        </a:p>
      </dgm:t>
    </dgm:pt>
    <dgm:pt modelId="{C37FEC44-8D02-474E-8247-97644DAB28B5}">
      <dgm:prSet phldrT="[Text]" custT="1"/>
      <dgm:spPr>
        <a:xfrm>
          <a:off x="4724399" y="4017183"/>
          <a:ext cx="717277" cy="478184"/>
        </a:xfrm>
      </dgm:spPr>
      <dgm:t>
        <a:bodyPr/>
        <a:lstStyle/>
        <a:p>
          <a:r>
            <a:rPr lang="en-US" sz="1600" b="1" smtClean="0">
              <a:latin typeface="Arial" pitchFamily="34" charset="0"/>
              <a:ea typeface="+mn-ea"/>
              <a:cs typeface="+mn-cs"/>
            </a:rPr>
            <a:t>Logical Unit</a:t>
          </a:r>
          <a:endParaRPr lang="en-US" sz="1600" b="1" dirty="0">
            <a:latin typeface="Arial" pitchFamily="34" charset="0"/>
            <a:ea typeface="+mn-ea"/>
            <a:cs typeface="+mn-cs"/>
          </a:endParaRPr>
        </a:p>
      </dgm:t>
    </dgm:pt>
    <dgm:pt modelId="{FB2C44B8-D180-4D9D-B526-95133FBF85F3}">
      <dgm:prSet phldrT="[Text]" custT="1"/>
      <dgm:spPr>
        <a:xfrm>
          <a:off x="5177503" y="3347724"/>
          <a:ext cx="717277" cy="478184"/>
        </a:xfrm>
      </dgm:spPr>
      <dgm:t>
        <a:bodyPr/>
        <a:lstStyle/>
        <a:p>
          <a:r>
            <a:rPr lang="en-US" sz="1600" b="1" smtClean="0">
              <a:latin typeface="Arial" pitchFamily="34" charset="0"/>
              <a:ea typeface="+mn-ea"/>
              <a:cs typeface="+mn-cs"/>
            </a:rPr>
            <a:t>Allocated</a:t>
          </a:r>
          <a:endParaRPr lang="en-US" sz="1600" b="1" dirty="0">
            <a:latin typeface="Arial" pitchFamily="34" charset="0"/>
            <a:ea typeface="+mn-ea"/>
            <a:cs typeface="+mn-cs"/>
          </a:endParaRPr>
        </a:p>
      </dgm:t>
    </dgm:pt>
    <dgm:pt modelId="{1B2F34AF-DC60-4B60-B2BD-A042FA40C5BF}" type="sibTrans" cxnId="{88FBE12C-F61C-49A3-94D1-1705CB8AF0AC}">
      <dgm:prSet/>
      <dgm:spPr/>
      <dgm:t>
        <a:bodyPr/>
        <a:lstStyle/>
        <a:p>
          <a:endParaRPr lang="en-US" sz="2000" b="1">
            <a:latin typeface="Segoe Light" charset="0"/>
          </a:endParaRPr>
        </a:p>
      </dgm:t>
    </dgm:pt>
    <dgm:pt modelId="{3897651A-9B18-48A4-9A2D-C1085E076B50}" type="parTrans" cxnId="{88FBE12C-F61C-49A3-94D1-1705CB8AF0AC}">
      <dgm:prSet/>
      <dgm:spPr>
        <a:xfrm>
          <a:off x="5083038" y="3156451"/>
          <a:ext cx="453103" cy="191273"/>
        </a:xfrm>
      </dgm:spPr>
      <dgm:t>
        <a:bodyPr/>
        <a:lstStyle/>
        <a:p>
          <a:endParaRPr lang="en-US" sz="2000" b="1">
            <a:latin typeface="Segoe Light" charset="0"/>
          </a:endParaRPr>
        </a:p>
      </dgm:t>
    </dgm:pt>
    <dgm:pt modelId="{DD8C6C78-164F-41F1-98D8-77255F93C803}" type="sibTrans" cxnId="{92033550-80A3-4B72-83C4-329AB38141B8}">
      <dgm:prSet/>
      <dgm:spPr/>
      <dgm:t>
        <a:bodyPr/>
        <a:lstStyle/>
        <a:p>
          <a:endParaRPr lang="en-US" sz="2000" b="1">
            <a:latin typeface="Segoe Light" charset="0"/>
          </a:endParaRPr>
        </a:p>
      </dgm:t>
    </dgm:pt>
    <dgm:pt modelId="{B80816EF-5E00-48E4-8CDA-8A3A13345519}" type="parTrans" cxnId="{92033550-80A3-4B72-83C4-329AB38141B8}">
      <dgm:prSet/>
      <dgm:spPr>
        <a:xfrm>
          <a:off x="5536142" y="3825909"/>
          <a:ext cx="479356" cy="191273"/>
        </a:xfrm>
      </dgm:spPr>
      <dgm:t>
        <a:bodyPr/>
        <a:lstStyle/>
        <a:p>
          <a:endParaRPr lang="en-US" sz="2000" b="1">
            <a:latin typeface="Segoe Light" charset="0"/>
          </a:endParaRPr>
        </a:p>
      </dgm:t>
    </dgm:pt>
    <dgm:pt modelId="{5131DA8C-F6BD-4E9A-AE41-C8518A53C778}" type="sibTrans" cxnId="{879FEDE6-1230-4388-8B0E-7ED10D6218EE}">
      <dgm:prSet/>
      <dgm:spPr/>
      <dgm:t>
        <a:bodyPr/>
        <a:lstStyle/>
        <a:p>
          <a:endParaRPr lang="en-US" sz="2000" b="1">
            <a:latin typeface="Segoe Light" charset="0"/>
          </a:endParaRPr>
        </a:p>
      </dgm:t>
    </dgm:pt>
    <dgm:pt modelId="{C8D3FF36-C588-4BD9-9149-3FEF20CAC5B3}" type="parTrans" cxnId="{879FEDE6-1230-4388-8B0E-7ED10D6218EE}">
      <dgm:prSet/>
      <dgm:spPr>
        <a:xfrm>
          <a:off x="5083038" y="3825909"/>
          <a:ext cx="453103" cy="191273"/>
        </a:xfrm>
      </dgm:spPr>
      <dgm:t>
        <a:bodyPr/>
        <a:lstStyle/>
        <a:p>
          <a:endParaRPr lang="en-US" sz="2000" b="1">
            <a:latin typeface="Segoe Light" charset="0"/>
          </a:endParaRPr>
        </a:p>
      </dgm:t>
    </dgm:pt>
    <dgm:pt modelId="{208A901B-D98D-4FE0-8CCD-668AEAC5A017}">
      <dgm:prSet phldrT="[Text]" custT="1"/>
      <dgm:spPr>
        <a:xfrm>
          <a:off x="4235725" y="3347724"/>
          <a:ext cx="717277" cy="478184"/>
        </a:xfrm>
      </dgm:spPr>
      <dgm:t>
        <a:bodyPr/>
        <a:lstStyle/>
        <a:p>
          <a:r>
            <a:rPr lang="en-US" sz="1600" b="1" smtClean="0">
              <a:latin typeface="Arial" pitchFamily="34" charset="0"/>
              <a:ea typeface="+mn-ea"/>
              <a:cs typeface="+mn-cs"/>
            </a:rPr>
            <a:t>Unallocated</a:t>
          </a:r>
          <a:endParaRPr lang="en-US" sz="1600" b="1" dirty="0">
            <a:latin typeface="Arial" pitchFamily="34" charset="0"/>
            <a:ea typeface="+mn-ea"/>
            <a:cs typeface="+mn-cs"/>
          </a:endParaRPr>
        </a:p>
      </dgm:t>
    </dgm:pt>
    <dgm:pt modelId="{C9116E2F-4167-47D7-8E28-70D688875BBD}" type="sibTrans" cxnId="{AB76E493-F1A2-43F3-B89B-4F91E26C0A1F}">
      <dgm:prSet/>
      <dgm:spPr/>
      <dgm:t>
        <a:bodyPr/>
        <a:lstStyle/>
        <a:p>
          <a:endParaRPr lang="en-US" sz="2000" b="1">
            <a:latin typeface="Segoe Light" charset="0"/>
          </a:endParaRPr>
        </a:p>
      </dgm:t>
    </dgm:pt>
    <dgm:pt modelId="{D911A61B-4801-4D47-A7E1-502FF611D1D4}" type="parTrans" cxnId="{AB76E493-F1A2-43F3-B89B-4F91E26C0A1F}">
      <dgm:prSet/>
      <dgm:spPr>
        <a:xfrm>
          <a:off x="4594364" y="3156451"/>
          <a:ext cx="488673" cy="191273"/>
        </a:xfrm>
      </dgm:spPr>
      <dgm:t>
        <a:bodyPr/>
        <a:lstStyle/>
        <a:p>
          <a:endParaRPr lang="en-US" sz="2000" b="1">
            <a:latin typeface="Segoe Light" charset="0"/>
          </a:endParaRPr>
        </a:p>
      </dgm:t>
    </dgm:pt>
    <dgm:pt modelId="{D5449A55-C285-4DE8-A364-349EC666C701}" type="pres">
      <dgm:prSet presAssocID="{80BD27DD-1691-4AB4-8642-5F98B3449BEB}" presName="mainComposite" presStyleCnt="0">
        <dgm:presLayoutVars>
          <dgm:chPref val="1"/>
          <dgm:dir/>
          <dgm:animOne val="branch"/>
          <dgm:animLvl val="lvl"/>
          <dgm:resizeHandles val="exact"/>
        </dgm:presLayoutVars>
      </dgm:prSet>
      <dgm:spPr/>
      <dgm:t>
        <a:bodyPr/>
        <a:lstStyle/>
        <a:p>
          <a:endParaRPr lang="en-US"/>
        </a:p>
      </dgm:t>
    </dgm:pt>
    <dgm:pt modelId="{2D8C151B-1D13-49C0-BCA5-53910DC3E586}" type="pres">
      <dgm:prSet presAssocID="{80BD27DD-1691-4AB4-8642-5F98B3449BEB}" presName="hierFlow" presStyleCnt="0"/>
      <dgm:spPr/>
      <dgm:t>
        <a:bodyPr/>
        <a:lstStyle/>
        <a:p>
          <a:endParaRPr lang="en-US"/>
        </a:p>
      </dgm:t>
    </dgm:pt>
    <dgm:pt modelId="{AEF94EC5-98BD-411D-866D-F67E8BB20C9F}" type="pres">
      <dgm:prSet presAssocID="{80BD27DD-1691-4AB4-8642-5F98B3449BEB}" presName="hierChild1" presStyleCnt="0">
        <dgm:presLayoutVars>
          <dgm:chPref val="1"/>
          <dgm:animOne val="branch"/>
          <dgm:animLvl val="lvl"/>
        </dgm:presLayoutVars>
      </dgm:prSet>
      <dgm:spPr/>
      <dgm:t>
        <a:bodyPr/>
        <a:lstStyle/>
        <a:p>
          <a:endParaRPr lang="en-US"/>
        </a:p>
      </dgm:t>
    </dgm:pt>
    <dgm:pt modelId="{ED16002F-851A-4E44-B662-7BFAC69E8B31}" type="pres">
      <dgm:prSet presAssocID="{C086E919-7BB5-4514-8BB3-2F2085C92CFA}" presName="Name14" presStyleCnt="0"/>
      <dgm:spPr/>
      <dgm:t>
        <a:bodyPr/>
        <a:lstStyle/>
        <a:p>
          <a:endParaRPr lang="en-US"/>
        </a:p>
      </dgm:t>
    </dgm:pt>
    <dgm:pt modelId="{F680FBC3-A5A1-44AB-89AC-67113AFF1000}" type="pres">
      <dgm:prSet presAssocID="{C086E919-7BB5-4514-8BB3-2F2085C92CFA}" presName="level1Shape" presStyleLbl="node0" presStyleIdx="0" presStyleCnt="1" custScaleX="415599">
        <dgm:presLayoutVars>
          <dgm:chPref val="3"/>
        </dgm:presLayoutVars>
      </dgm:prSet>
      <dgm:spPr>
        <a:prstGeom prst="roundRect">
          <a:avLst>
            <a:gd name="adj" fmla="val 10000"/>
          </a:avLst>
        </a:prstGeom>
      </dgm:spPr>
      <dgm:t>
        <a:bodyPr/>
        <a:lstStyle/>
        <a:p>
          <a:endParaRPr lang="en-US"/>
        </a:p>
      </dgm:t>
    </dgm:pt>
    <dgm:pt modelId="{09519981-1D4E-4DE6-B2DF-6DC5F307EFD0}" type="pres">
      <dgm:prSet presAssocID="{C086E919-7BB5-4514-8BB3-2F2085C92CFA}" presName="hierChild2" presStyleCnt="0"/>
      <dgm:spPr/>
      <dgm:t>
        <a:bodyPr/>
        <a:lstStyle/>
        <a:p>
          <a:endParaRPr lang="en-US"/>
        </a:p>
      </dgm:t>
    </dgm:pt>
    <dgm:pt modelId="{77BBB119-46D1-45DF-B5BF-3B046CCCBD0D}" type="pres">
      <dgm:prSet presAssocID="{25E533D4-26B1-4B4B-B704-4A06921B2BC5}" presName="Name19" presStyleLbl="parChTrans1D2" presStyleIdx="0" presStyleCnt="1"/>
      <dgm:spPr>
        <a:custGeom>
          <a:avLst/>
          <a:gdLst/>
          <a:ahLst/>
          <a:cxnLst/>
          <a:rect l="0" t="0" r="0" b="0"/>
          <a:pathLst>
            <a:path>
              <a:moveTo>
                <a:pt x="45720" y="0"/>
              </a:moveTo>
              <a:lnTo>
                <a:pt x="45720" y="191273"/>
              </a:lnTo>
            </a:path>
          </a:pathLst>
        </a:custGeom>
      </dgm:spPr>
      <dgm:t>
        <a:bodyPr/>
        <a:lstStyle/>
        <a:p>
          <a:endParaRPr lang="en-US"/>
        </a:p>
      </dgm:t>
    </dgm:pt>
    <dgm:pt modelId="{A37AF128-E7C5-4B78-A013-CB105CF2E7DF}" type="pres">
      <dgm:prSet presAssocID="{52A11007-4497-4BD0-B772-F39609020A7F}" presName="Name21" presStyleCnt="0"/>
      <dgm:spPr/>
      <dgm:t>
        <a:bodyPr/>
        <a:lstStyle/>
        <a:p>
          <a:endParaRPr lang="en-US"/>
        </a:p>
      </dgm:t>
    </dgm:pt>
    <dgm:pt modelId="{3FB8F946-610E-4060-B608-252942661D1F}" type="pres">
      <dgm:prSet presAssocID="{52A11007-4497-4BD0-B772-F39609020A7F}" presName="level2Shape" presStyleLbl="node2" presStyleIdx="0" presStyleCnt="1" custScaleX="407693"/>
      <dgm:spPr>
        <a:prstGeom prst="roundRect">
          <a:avLst>
            <a:gd name="adj" fmla="val 10000"/>
          </a:avLst>
        </a:prstGeom>
      </dgm:spPr>
      <dgm:t>
        <a:bodyPr/>
        <a:lstStyle/>
        <a:p>
          <a:endParaRPr lang="en-US"/>
        </a:p>
      </dgm:t>
    </dgm:pt>
    <dgm:pt modelId="{B75FB7D0-E789-48B0-B70C-3F5B976785BC}" type="pres">
      <dgm:prSet presAssocID="{52A11007-4497-4BD0-B772-F39609020A7F}" presName="hierChild3" presStyleCnt="0"/>
      <dgm:spPr/>
      <dgm:t>
        <a:bodyPr/>
        <a:lstStyle/>
        <a:p>
          <a:endParaRPr lang="en-US"/>
        </a:p>
      </dgm:t>
    </dgm:pt>
    <dgm:pt modelId="{CCE9CDD3-385E-4A6F-9AC2-69200162256F}" type="pres">
      <dgm:prSet presAssocID="{C5CEAE46-2F5D-4183-90F5-F66F31470E93}" presName="Name19" presStyleLbl="parChTrans1D3" presStyleIdx="0" presStyleCnt="1"/>
      <dgm:spPr>
        <a:custGeom>
          <a:avLst/>
          <a:gdLst/>
          <a:ahLst/>
          <a:cxnLst/>
          <a:rect l="0" t="0" r="0" b="0"/>
          <a:pathLst>
            <a:path>
              <a:moveTo>
                <a:pt x="45720" y="0"/>
              </a:moveTo>
              <a:lnTo>
                <a:pt x="45720" y="191273"/>
              </a:lnTo>
            </a:path>
          </a:pathLst>
        </a:custGeom>
      </dgm:spPr>
      <dgm:t>
        <a:bodyPr/>
        <a:lstStyle/>
        <a:p>
          <a:endParaRPr lang="en-US"/>
        </a:p>
      </dgm:t>
    </dgm:pt>
    <dgm:pt modelId="{4C12AC0F-2230-4233-A2EF-46BA33571692}" type="pres">
      <dgm:prSet presAssocID="{7CA8434D-F7FD-4571-B90F-EA90799B3536}" presName="Name21" presStyleCnt="0"/>
      <dgm:spPr/>
      <dgm:t>
        <a:bodyPr/>
        <a:lstStyle/>
        <a:p>
          <a:endParaRPr lang="en-US"/>
        </a:p>
      </dgm:t>
    </dgm:pt>
    <dgm:pt modelId="{21FEF7BE-87FF-4E3E-854D-56B32CF3A411}" type="pres">
      <dgm:prSet presAssocID="{7CA8434D-F7FD-4571-B90F-EA90799B3536}" presName="level2Shape" presStyleLbl="node3" presStyleIdx="0" presStyleCnt="1" custScaleX="416218"/>
      <dgm:spPr>
        <a:prstGeom prst="roundRect">
          <a:avLst>
            <a:gd name="adj" fmla="val 10000"/>
          </a:avLst>
        </a:prstGeom>
      </dgm:spPr>
      <dgm:t>
        <a:bodyPr/>
        <a:lstStyle/>
        <a:p>
          <a:endParaRPr lang="en-US"/>
        </a:p>
      </dgm:t>
    </dgm:pt>
    <dgm:pt modelId="{34D6B669-34D7-4E62-82A4-BB394C4D3978}" type="pres">
      <dgm:prSet presAssocID="{7CA8434D-F7FD-4571-B90F-EA90799B3536}" presName="hierChild3" presStyleCnt="0"/>
      <dgm:spPr/>
      <dgm:t>
        <a:bodyPr/>
        <a:lstStyle/>
        <a:p>
          <a:endParaRPr lang="en-US"/>
        </a:p>
      </dgm:t>
    </dgm:pt>
    <dgm:pt modelId="{A344727F-6D35-4A67-B8BB-FE5D3F8C60A6}" type="pres">
      <dgm:prSet presAssocID="{BC8FFE1E-49F4-4D61-B767-ACFD4C9F4213}" presName="Name19" presStyleLbl="parChTrans1D4" presStyleIdx="0" presStyleCnt="13"/>
      <dgm:spPr>
        <a:custGeom>
          <a:avLst/>
          <a:gdLst/>
          <a:ahLst/>
          <a:cxnLst/>
          <a:rect l="0" t="0" r="0" b="0"/>
          <a:pathLst>
            <a:path>
              <a:moveTo>
                <a:pt x="932460" y="0"/>
              </a:moveTo>
              <a:lnTo>
                <a:pt x="932460" y="95636"/>
              </a:lnTo>
              <a:lnTo>
                <a:pt x="0" y="95636"/>
              </a:lnTo>
              <a:lnTo>
                <a:pt x="0" y="191273"/>
              </a:lnTo>
            </a:path>
          </a:pathLst>
        </a:custGeom>
      </dgm:spPr>
      <dgm:t>
        <a:bodyPr/>
        <a:lstStyle/>
        <a:p>
          <a:endParaRPr lang="en-US"/>
        </a:p>
      </dgm:t>
    </dgm:pt>
    <dgm:pt modelId="{8B2C4966-8FB1-4D26-85E8-2E5B78CE3EF4}" type="pres">
      <dgm:prSet presAssocID="{84CD26D5-9404-45A4-8C9B-7DBA19D5CBB0}" presName="Name21" presStyleCnt="0"/>
      <dgm:spPr/>
      <dgm:t>
        <a:bodyPr/>
        <a:lstStyle/>
        <a:p>
          <a:endParaRPr lang="en-US"/>
        </a:p>
      </dgm:t>
    </dgm:pt>
    <dgm:pt modelId="{1805358E-6971-4B1B-B1CF-7E6B522ACD87}" type="pres">
      <dgm:prSet presAssocID="{84CD26D5-9404-45A4-8C9B-7DBA19D5CBB0}" presName="level2Shape" presStyleLbl="node4" presStyleIdx="0" presStyleCnt="13" custScaleX="151695" custLinFactNeighborX="-21313" custLinFactNeighborY="-2131"/>
      <dgm:spPr>
        <a:prstGeom prst="roundRect">
          <a:avLst>
            <a:gd name="adj" fmla="val 10000"/>
          </a:avLst>
        </a:prstGeom>
      </dgm:spPr>
      <dgm:t>
        <a:bodyPr/>
        <a:lstStyle/>
        <a:p>
          <a:endParaRPr lang="en-US"/>
        </a:p>
      </dgm:t>
    </dgm:pt>
    <dgm:pt modelId="{EC1AA870-E363-41BF-82C8-0FBE3D7088D4}" type="pres">
      <dgm:prSet presAssocID="{84CD26D5-9404-45A4-8C9B-7DBA19D5CBB0}" presName="hierChild3" presStyleCnt="0"/>
      <dgm:spPr/>
      <dgm:t>
        <a:bodyPr/>
        <a:lstStyle/>
        <a:p>
          <a:endParaRPr lang="en-US"/>
        </a:p>
      </dgm:t>
    </dgm:pt>
    <dgm:pt modelId="{58CC7FA9-0828-49D5-83C8-F067115D2D8F}" type="pres">
      <dgm:prSet presAssocID="{4397E74B-C719-40FC-9EFB-24D68EA463DA}" presName="Name19" presStyleLbl="parChTrans1D4" presStyleIdx="1" presStyleCnt="13"/>
      <dgm:spPr>
        <a:custGeom>
          <a:avLst/>
          <a:gdLst/>
          <a:ahLst/>
          <a:cxnLst/>
          <a:rect l="0" t="0" r="0" b="0"/>
          <a:pathLst>
            <a:path>
              <a:moveTo>
                <a:pt x="1116119" y="0"/>
              </a:moveTo>
              <a:lnTo>
                <a:pt x="1116119" y="95636"/>
              </a:lnTo>
              <a:lnTo>
                <a:pt x="0" y="95636"/>
              </a:lnTo>
              <a:lnTo>
                <a:pt x="0" y="191273"/>
              </a:lnTo>
            </a:path>
          </a:pathLst>
        </a:custGeom>
      </dgm:spPr>
      <dgm:t>
        <a:bodyPr/>
        <a:lstStyle/>
        <a:p>
          <a:endParaRPr lang="en-US"/>
        </a:p>
      </dgm:t>
    </dgm:pt>
    <dgm:pt modelId="{5D667F93-E291-4F5B-B913-6E7DE17EDB02}" type="pres">
      <dgm:prSet presAssocID="{9043E8C8-B4BE-4512-B3C6-28303E82A99E}" presName="Name21" presStyleCnt="0"/>
      <dgm:spPr/>
      <dgm:t>
        <a:bodyPr/>
        <a:lstStyle/>
        <a:p>
          <a:endParaRPr lang="en-US"/>
        </a:p>
      </dgm:t>
    </dgm:pt>
    <dgm:pt modelId="{122583A8-1AAF-4B8A-97E5-608353F6189D}" type="pres">
      <dgm:prSet presAssocID="{9043E8C8-B4BE-4512-B3C6-28303E82A99E}" presName="level2Shape" presStyleLbl="node4" presStyleIdx="1" presStyleCnt="13" custLinFactNeighborX="-25605"/>
      <dgm:spPr>
        <a:prstGeom prst="roundRect">
          <a:avLst>
            <a:gd name="adj" fmla="val 10000"/>
          </a:avLst>
        </a:prstGeom>
      </dgm:spPr>
      <dgm:t>
        <a:bodyPr/>
        <a:lstStyle/>
        <a:p>
          <a:endParaRPr lang="en-US"/>
        </a:p>
      </dgm:t>
    </dgm:pt>
    <dgm:pt modelId="{F4992B81-43E3-4CE9-B049-577C4BD23D90}" type="pres">
      <dgm:prSet presAssocID="{9043E8C8-B4BE-4512-B3C6-28303E82A99E}" presName="hierChild3" presStyleCnt="0"/>
      <dgm:spPr/>
      <dgm:t>
        <a:bodyPr/>
        <a:lstStyle/>
        <a:p>
          <a:endParaRPr lang="en-US"/>
        </a:p>
      </dgm:t>
    </dgm:pt>
    <dgm:pt modelId="{D96D2103-F847-410A-9F4E-E07601222929}" type="pres">
      <dgm:prSet presAssocID="{E1710727-CB93-4EEF-9C72-F9862ED68E56}" presName="Name19" presStyleLbl="parChTrans1D4" presStyleIdx="2" presStyleCnt="13"/>
      <dgm:spPr>
        <a:custGeom>
          <a:avLst/>
          <a:gdLst/>
          <a:ahLst/>
          <a:cxnLst/>
          <a:rect l="0" t="0" r="0" b="0"/>
          <a:pathLst>
            <a:path>
              <a:moveTo>
                <a:pt x="721494" y="0"/>
              </a:moveTo>
              <a:lnTo>
                <a:pt x="721494" y="95636"/>
              </a:lnTo>
              <a:lnTo>
                <a:pt x="0" y="95636"/>
              </a:lnTo>
              <a:lnTo>
                <a:pt x="0" y="191273"/>
              </a:lnTo>
            </a:path>
          </a:pathLst>
        </a:custGeom>
      </dgm:spPr>
      <dgm:t>
        <a:bodyPr/>
        <a:lstStyle/>
        <a:p>
          <a:endParaRPr lang="en-US"/>
        </a:p>
      </dgm:t>
    </dgm:pt>
    <dgm:pt modelId="{F7ADEA78-BF0A-4583-ACF2-458AD775C8F9}" type="pres">
      <dgm:prSet presAssocID="{A57DD5C8-D5BF-4503-933B-9F8D7C41CB9E}" presName="Name21" presStyleCnt="0"/>
      <dgm:spPr/>
      <dgm:t>
        <a:bodyPr/>
        <a:lstStyle/>
        <a:p>
          <a:endParaRPr lang="en-US"/>
        </a:p>
      </dgm:t>
    </dgm:pt>
    <dgm:pt modelId="{68FAE467-3C3B-48E7-AC91-9656D6564CF6}" type="pres">
      <dgm:prSet presAssocID="{A57DD5C8-D5BF-4503-933B-9F8D7C41CB9E}" presName="level2Shape" presStyleLbl="node4" presStyleIdx="2" presStyleCnt="13" custScaleX="167526" custLinFactNeighborX="-61193"/>
      <dgm:spPr>
        <a:prstGeom prst="roundRect">
          <a:avLst>
            <a:gd name="adj" fmla="val 10000"/>
          </a:avLst>
        </a:prstGeom>
      </dgm:spPr>
      <dgm:t>
        <a:bodyPr/>
        <a:lstStyle/>
        <a:p>
          <a:endParaRPr lang="en-US"/>
        </a:p>
      </dgm:t>
    </dgm:pt>
    <dgm:pt modelId="{6C340548-F5EC-4697-91EA-9B2A74A20E83}" type="pres">
      <dgm:prSet presAssocID="{A57DD5C8-D5BF-4503-933B-9F8D7C41CB9E}" presName="hierChild3" presStyleCnt="0"/>
      <dgm:spPr/>
      <dgm:t>
        <a:bodyPr/>
        <a:lstStyle/>
        <a:p>
          <a:endParaRPr lang="en-US"/>
        </a:p>
      </dgm:t>
    </dgm:pt>
    <dgm:pt modelId="{0A300437-96B2-4CBB-A351-492D2F351F6F}" type="pres">
      <dgm:prSet presAssocID="{B17762B2-80E8-47E0-81EB-75370CC4D2A9}" presName="Name19" presStyleLbl="parChTrans1D4" presStyleIdx="3" presStyleCnt="13"/>
      <dgm:spPr>
        <a:custGeom>
          <a:avLst/>
          <a:gdLst/>
          <a:ahLst/>
          <a:cxnLst/>
          <a:rect l="0" t="0" r="0" b="0"/>
          <a:pathLst>
            <a:path>
              <a:moveTo>
                <a:pt x="0" y="0"/>
              </a:moveTo>
              <a:lnTo>
                <a:pt x="0" y="95636"/>
              </a:lnTo>
              <a:lnTo>
                <a:pt x="649888" y="95636"/>
              </a:lnTo>
              <a:lnTo>
                <a:pt x="649888" y="191273"/>
              </a:lnTo>
            </a:path>
          </a:pathLst>
        </a:custGeom>
      </dgm:spPr>
      <dgm:t>
        <a:bodyPr/>
        <a:lstStyle/>
        <a:p>
          <a:endParaRPr lang="en-US"/>
        </a:p>
      </dgm:t>
    </dgm:pt>
    <dgm:pt modelId="{89AFEA00-BB31-46C5-9EDB-F9B0037E1633}" type="pres">
      <dgm:prSet presAssocID="{BADEDF96-2B4A-4EEE-84F3-C10D63458291}" presName="Name21" presStyleCnt="0"/>
      <dgm:spPr/>
      <dgm:t>
        <a:bodyPr/>
        <a:lstStyle/>
        <a:p>
          <a:endParaRPr lang="en-US"/>
        </a:p>
      </dgm:t>
    </dgm:pt>
    <dgm:pt modelId="{1C0C028A-C738-441E-BEF0-3C4937991836}" type="pres">
      <dgm:prSet presAssocID="{BADEDF96-2B4A-4EEE-84F3-C10D63458291}" presName="level2Shape" presStyleLbl="node4" presStyleIdx="3" presStyleCnt="13" custScaleX="179716" custLinFactNeighborX="-36943"/>
      <dgm:spPr>
        <a:prstGeom prst="roundRect">
          <a:avLst>
            <a:gd name="adj" fmla="val 10000"/>
          </a:avLst>
        </a:prstGeom>
      </dgm:spPr>
      <dgm:t>
        <a:bodyPr/>
        <a:lstStyle/>
        <a:p>
          <a:endParaRPr lang="en-US"/>
        </a:p>
      </dgm:t>
    </dgm:pt>
    <dgm:pt modelId="{71D26F36-4773-4535-8E0A-1FCC7B5E4D15}" type="pres">
      <dgm:prSet presAssocID="{BADEDF96-2B4A-4EEE-84F3-C10D63458291}" presName="hierChild3" presStyleCnt="0"/>
      <dgm:spPr/>
      <dgm:t>
        <a:bodyPr/>
        <a:lstStyle/>
        <a:p>
          <a:endParaRPr lang="en-US"/>
        </a:p>
      </dgm:t>
    </dgm:pt>
    <dgm:pt modelId="{BED297EA-D138-4FC1-963A-24ECA991DAB4}" type="pres">
      <dgm:prSet presAssocID="{03E3215F-1921-41E1-9043-7079D2B8F443}" presName="Name19" presStyleLbl="parChTrans1D4" presStyleIdx="4" presStyleCnt="13"/>
      <dgm:spPr>
        <a:custGeom>
          <a:avLst/>
          <a:gdLst/>
          <a:ahLst/>
          <a:cxnLst/>
          <a:rect l="0" t="0" r="0" b="0"/>
          <a:pathLst>
            <a:path>
              <a:moveTo>
                <a:pt x="466230" y="0"/>
              </a:moveTo>
              <a:lnTo>
                <a:pt x="466230" y="95636"/>
              </a:lnTo>
              <a:lnTo>
                <a:pt x="0" y="95636"/>
              </a:lnTo>
              <a:lnTo>
                <a:pt x="0" y="191273"/>
              </a:lnTo>
            </a:path>
          </a:pathLst>
        </a:custGeom>
      </dgm:spPr>
      <dgm:t>
        <a:bodyPr/>
        <a:lstStyle/>
        <a:p>
          <a:endParaRPr lang="en-US"/>
        </a:p>
      </dgm:t>
    </dgm:pt>
    <dgm:pt modelId="{381ABB15-E4A1-4E03-860F-EAC9786B1366}" type="pres">
      <dgm:prSet presAssocID="{3BEB730F-AA05-4EB7-B963-73DDB577691F}" presName="Name21" presStyleCnt="0"/>
      <dgm:spPr/>
      <dgm:t>
        <a:bodyPr/>
        <a:lstStyle/>
        <a:p>
          <a:endParaRPr lang="en-US"/>
        </a:p>
      </dgm:t>
    </dgm:pt>
    <dgm:pt modelId="{6ECAAA35-3F23-4F40-B2D3-95E75B80C131}" type="pres">
      <dgm:prSet presAssocID="{3BEB730F-AA05-4EB7-B963-73DDB577691F}" presName="level2Shape" presStyleLbl="node4" presStyleIdx="4" presStyleCnt="13" custScaleX="120425"/>
      <dgm:spPr>
        <a:prstGeom prst="roundRect">
          <a:avLst>
            <a:gd name="adj" fmla="val 10000"/>
          </a:avLst>
        </a:prstGeom>
      </dgm:spPr>
      <dgm:t>
        <a:bodyPr/>
        <a:lstStyle/>
        <a:p>
          <a:endParaRPr lang="en-US"/>
        </a:p>
      </dgm:t>
    </dgm:pt>
    <dgm:pt modelId="{DD266C19-AEB3-4DAA-A3DE-C4C917531BBA}" type="pres">
      <dgm:prSet presAssocID="{3BEB730F-AA05-4EB7-B963-73DDB577691F}" presName="hierChild3" presStyleCnt="0"/>
      <dgm:spPr/>
      <dgm:t>
        <a:bodyPr/>
        <a:lstStyle/>
        <a:p>
          <a:endParaRPr lang="en-US"/>
        </a:p>
      </dgm:t>
    </dgm:pt>
    <dgm:pt modelId="{B60E9088-51E0-48AC-9424-070EDAD34E70}" type="pres">
      <dgm:prSet presAssocID="{74E26759-DC9D-4E88-A989-51C7AA9167B2}" presName="Name19" presStyleLbl="parChTrans1D4" presStyleIdx="5" presStyleCnt="13"/>
      <dgm:spPr>
        <a:custGeom>
          <a:avLst/>
          <a:gdLst/>
          <a:ahLst/>
          <a:cxnLst/>
          <a:rect l="0" t="0" r="0" b="0"/>
          <a:pathLst>
            <a:path>
              <a:moveTo>
                <a:pt x="0" y="0"/>
              </a:moveTo>
              <a:lnTo>
                <a:pt x="0" y="95636"/>
              </a:lnTo>
              <a:lnTo>
                <a:pt x="466230" y="95636"/>
              </a:lnTo>
              <a:lnTo>
                <a:pt x="466230" y="191273"/>
              </a:lnTo>
            </a:path>
          </a:pathLst>
        </a:custGeom>
      </dgm:spPr>
      <dgm:t>
        <a:bodyPr/>
        <a:lstStyle/>
        <a:p>
          <a:endParaRPr lang="en-US"/>
        </a:p>
      </dgm:t>
    </dgm:pt>
    <dgm:pt modelId="{1B2D058A-F831-4AD7-9AE7-DC6F8A1FCF5D}" type="pres">
      <dgm:prSet presAssocID="{68F4E3D9-EADF-4EBF-A8C8-277C80AFD734}" presName="Name21" presStyleCnt="0"/>
      <dgm:spPr/>
      <dgm:t>
        <a:bodyPr/>
        <a:lstStyle/>
        <a:p>
          <a:endParaRPr lang="en-US"/>
        </a:p>
      </dgm:t>
    </dgm:pt>
    <dgm:pt modelId="{7FD1C60F-177C-4A9A-84B3-BB68216EC92F}" type="pres">
      <dgm:prSet presAssocID="{68F4E3D9-EADF-4EBF-A8C8-277C80AFD734}" presName="level2Shape" presStyleLbl="node4" presStyleIdx="5" presStyleCnt="13"/>
      <dgm:spPr>
        <a:prstGeom prst="roundRect">
          <a:avLst>
            <a:gd name="adj" fmla="val 10000"/>
          </a:avLst>
        </a:prstGeom>
      </dgm:spPr>
      <dgm:t>
        <a:bodyPr/>
        <a:lstStyle/>
        <a:p>
          <a:endParaRPr lang="en-US"/>
        </a:p>
      </dgm:t>
    </dgm:pt>
    <dgm:pt modelId="{F215DA32-4F2B-4E17-9810-8E6369621B30}" type="pres">
      <dgm:prSet presAssocID="{68F4E3D9-EADF-4EBF-A8C8-277C80AFD734}" presName="hierChild3" presStyleCnt="0"/>
      <dgm:spPr/>
      <dgm:t>
        <a:bodyPr/>
        <a:lstStyle/>
        <a:p>
          <a:endParaRPr lang="en-US"/>
        </a:p>
      </dgm:t>
    </dgm:pt>
    <dgm:pt modelId="{B8CC919E-5109-46CB-A15D-9FD1586E30C8}" type="pres">
      <dgm:prSet presAssocID="{57C95543-1C9E-49D8-8C12-80BA58ABF9C2}" presName="Name19" presStyleLbl="parChTrans1D4" presStyleIdx="6" presStyleCnt="13"/>
      <dgm:spPr>
        <a:custGeom>
          <a:avLst/>
          <a:gdLst/>
          <a:ahLst/>
          <a:cxnLst/>
          <a:rect l="0" t="0" r="0" b="0"/>
          <a:pathLst>
            <a:path>
              <a:moveTo>
                <a:pt x="0" y="0"/>
              </a:moveTo>
              <a:lnTo>
                <a:pt x="0" y="95636"/>
              </a:lnTo>
              <a:lnTo>
                <a:pt x="1201353" y="95636"/>
              </a:lnTo>
              <a:lnTo>
                <a:pt x="1201353" y="191273"/>
              </a:lnTo>
            </a:path>
          </a:pathLst>
        </a:custGeom>
      </dgm:spPr>
      <dgm:t>
        <a:bodyPr/>
        <a:lstStyle/>
        <a:p>
          <a:endParaRPr lang="en-US"/>
        </a:p>
      </dgm:t>
    </dgm:pt>
    <dgm:pt modelId="{23546DFE-7D01-48AA-B904-525C03C8596E}" type="pres">
      <dgm:prSet presAssocID="{125A726E-4D45-4595-BC4F-96CF245346A5}" presName="Name21" presStyleCnt="0"/>
      <dgm:spPr/>
      <dgm:t>
        <a:bodyPr/>
        <a:lstStyle/>
        <a:p>
          <a:endParaRPr lang="en-US"/>
        </a:p>
      </dgm:t>
    </dgm:pt>
    <dgm:pt modelId="{37C55EBF-FB4C-45F7-82AA-BA0FAAB68C3D}" type="pres">
      <dgm:prSet presAssocID="{125A726E-4D45-4595-BC4F-96CF245346A5}" presName="level2Shape" presStyleLbl="node4" presStyleIdx="6" presStyleCnt="13" custLinFactNeighborX="-39241" custLinFactNeighborY="0"/>
      <dgm:spPr>
        <a:prstGeom prst="roundRect">
          <a:avLst>
            <a:gd name="adj" fmla="val 10000"/>
          </a:avLst>
        </a:prstGeom>
      </dgm:spPr>
      <dgm:t>
        <a:bodyPr/>
        <a:lstStyle/>
        <a:p>
          <a:endParaRPr lang="en-US"/>
        </a:p>
      </dgm:t>
    </dgm:pt>
    <dgm:pt modelId="{6DD5C1B3-39E5-43BA-A26F-6406B07D1B18}" type="pres">
      <dgm:prSet presAssocID="{125A726E-4D45-4595-BC4F-96CF245346A5}" presName="hierChild3" presStyleCnt="0"/>
      <dgm:spPr/>
      <dgm:t>
        <a:bodyPr/>
        <a:lstStyle/>
        <a:p>
          <a:endParaRPr lang="en-US"/>
        </a:p>
      </dgm:t>
    </dgm:pt>
    <dgm:pt modelId="{E04CBAB4-C382-4323-9A33-CDD6A8A0DFBF}" type="pres">
      <dgm:prSet presAssocID="{D911A61B-4801-4D47-A7E1-502FF611D1D4}" presName="Name19" presStyleLbl="parChTrans1D4" presStyleIdx="7" presStyleCnt="13"/>
      <dgm:spPr>
        <a:custGeom>
          <a:avLst/>
          <a:gdLst/>
          <a:ahLst/>
          <a:cxnLst/>
          <a:rect l="0" t="0" r="0" b="0"/>
          <a:pathLst>
            <a:path>
              <a:moveTo>
                <a:pt x="488673" y="0"/>
              </a:moveTo>
              <a:lnTo>
                <a:pt x="488673" y="95636"/>
              </a:lnTo>
              <a:lnTo>
                <a:pt x="0" y="95636"/>
              </a:lnTo>
              <a:lnTo>
                <a:pt x="0" y="191273"/>
              </a:lnTo>
            </a:path>
          </a:pathLst>
        </a:custGeom>
      </dgm:spPr>
      <dgm:t>
        <a:bodyPr/>
        <a:lstStyle/>
        <a:p>
          <a:endParaRPr lang="en-US"/>
        </a:p>
      </dgm:t>
    </dgm:pt>
    <dgm:pt modelId="{930E7AF6-2ED8-4CC5-8179-4FA43678111E}" type="pres">
      <dgm:prSet presAssocID="{208A901B-D98D-4FE0-8CCD-668AEAC5A017}" presName="Name21" presStyleCnt="0"/>
      <dgm:spPr/>
      <dgm:t>
        <a:bodyPr/>
        <a:lstStyle/>
        <a:p>
          <a:endParaRPr lang="en-US"/>
        </a:p>
      </dgm:t>
    </dgm:pt>
    <dgm:pt modelId="{2C5EB285-36D9-42E5-821E-9826CC3C2075}" type="pres">
      <dgm:prSet presAssocID="{208A901B-D98D-4FE0-8CCD-668AEAC5A017}" presName="level2Shape" presStyleLbl="node4" presStyleIdx="7" presStyleCnt="13" custScaleX="168715" custLinFactNeighborX="-12531" custLinFactNeighborY="2131"/>
      <dgm:spPr>
        <a:prstGeom prst="roundRect">
          <a:avLst>
            <a:gd name="adj" fmla="val 10000"/>
          </a:avLst>
        </a:prstGeom>
      </dgm:spPr>
      <dgm:t>
        <a:bodyPr/>
        <a:lstStyle/>
        <a:p>
          <a:endParaRPr lang="en-US"/>
        </a:p>
      </dgm:t>
    </dgm:pt>
    <dgm:pt modelId="{3A54BE50-8937-4BD7-9FB4-87792C32D608}" type="pres">
      <dgm:prSet presAssocID="{208A901B-D98D-4FE0-8CCD-668AEAC5A017}" presName="hierChild3" presStyleCnt="0"/>
      <dgm:spPr/>
      <dgm:t>
        <a:bodyPr/>
        <a:lstStyle/>
        <a:p>
          <a:endParaRPr lang="en-US"/>
        </a:p>
      </dgm:t>
    </dgm:pt>
    <dgm:pt modelId="{C221CF32-1B60-48DF-801E-92CBFB1C82C0}" type="pres">
      <dgm:prSet presAssocID="{3897651A-9B18-48A4-9A2D-C1085E076B50}" presName="Name19" presStyleLbl="parChTrans1D4" presStyleIdx="8" presStyleCnt="13"/>
      <dgm:spPr>
        <a:custGeom>
          <a:avLst/>
          <a:gdLst/>
          <a:ahLst/>
          <a:cxnLst/>
          <a:rect l="0" t="0" r="0" b="0"/>
          <a:pathLst>
            <a:path>
              <a:moveTo>
                <a:pt x="0" y="0"/>
              </a:moveTo>
              <a:lnTo>
                <a:pt x="0" y="95636"/>
              </a:lnTo>
              <a:lnTo>
                <a:pt x="453103" y="95636"/>
              </a:lnTo>
              <a:lnTo>
                <a:pt x="453103" y="191273"/>
              </a:lnTo>
            </a:path>
          </a:pathLst>
        </a:custGeom>
      </dgm:spPr>
      <dgm:t>
        <a:bodyPr/>
        <a:lstStyle/>
        <a:p>
          <a:endParaRPr lang="en-US"/>
        </a:p>
      </dgm:t>
    </dgm:pt>
    <dgm:pt modelId="{0A36E6C3-466F-4C31-B602-D1696E5CD268}" type="pres">
      <dgm:prSet presAssocID="{FB2C44B8-D180-4D9D-B526-95133FBF85F3}" presName="Name21" presStyleCnt="0"/>
      <dgm:spPr/>
      <dgm:t>
        <a:bodyPr/>
        <a:lstStyle/>
        <a:p>
          <a:endParaRPr lang="en-US"/>
        </a:p>
      </dgm:t>
    </dgm:pt>
    <dgm:pt modelId="{4F6A5A0F-C639-4B9C-8439-61679D88179A}" type="pres">
      <dgm:prSet presAssocID="{FB2C44B8-D180-4D9D-B526-95133FBF85F3}" presName="level2Shape" presStyleLbl="node4" presStyleIdx="8" presStyleCnt="13" custScaleX="153811" custLinFactNeighborX="-25441"/>
      <dgm:spPr>
        <a:prstGeom prst="roundRect">
          <a:avLst>
            <a:gd name="adj" fmla="val 10000"/>
          </a:avLst>
        </a:prstGeom>
      </dgm:spPr>
      <dgm:t>
        <a:bodyPr/>
        <a:lstStyle/>
        <a:p>
          <a:endParaRPr lang="en-US"/>
        </a:p>
      </dgm:t>
    </dgm:pt>
    <dgm:pt modelId="{9C8CAFE8-619B-4C2A-AA28-824D6D0FE415}" type="pres">
      <dgm:prSet presAssocID="{FB2C44B8-D180-4D9D-B526-95133FBF85F3}" presName="hierChild3" presStyleCnt="0"/>
      <dgm:spPr/>
      <dgm:t>
        <a:bodyPr/>
        <a:lstStyle/>
        <a:p>
          <a:endParaRPr lang="en-US"/>
        </a:p>
      </dgm:t>
    </dgm:pt>
    <dgm:pt modelId="{5083B4D6-FEE3-4A9D-A499-19F69AA7A9CA}" type="pres">
      <dgm:prSet presAssocID="{C8D3FF36-C588-4BD9-9149-3FEF20CAC5B3}" presName="Name19" presStyleLbl="parChTrans1D4" presStyleIdx="9" presStyleCnt="13"/>
      <dgm:spPr>
        <a:custGeom>
          <a:avLst/>
          <a:gdLst/>
          <a:ahLst/>
          <a:cxnLst/>
          <a:rect l="0" t="0" r="0" b="0"/>
          <a:pathLst>
            <a:path>
              <a:moveTo>
                <a:pt x="453103" y="0"/>
              </a:moveTo>
              <a:lnTo>
                <a:pt x="453103" y="95636"/>
              </a:lnTo>
              <a:lnTo>
                <a:pt x="0" y="95636"/>
              </a:lnTo>
              <a:lnTo>
                <a:pt x="0" y="191273"/>
              </a:lnTo>
            </a:path>
          </a:pathLst>
        </a:custGeom>
      </dgm:spPr>
      <dgm:t>
        <a:bodyPr/>
        <a:lstStyle/>
        <a:p>
          <a:endParaRPr lang="en-US"/>
        </a:p>
      </dgm:t>
    </dgm:pt>
    <dgm:pt modelId="{B8407B66-28B2-4C5C-98BE-1565FE5F2D0C}" type="pres">
      <dgm:prSet presAssocID="{C37FEC44-8D02-474E-8247-97644DAB28B5}" presName="Name21" presStyleCnt="0"/>
      <dgm:spPr/>
      <dgm:t>
        <a:bodyPr/>
        <a:lstStyle/>
        <a:p>
          <a:endParaRPr lang="en-US"/>
        </a:p>
      </dgm:t>
    </dgm:pt>
    <dgm:pt modelId="{CB01AF6A-2F46-41E8-AB15-1ECD563D8371}" type="pres">
      <dgm:prSet presAssocID="{C37FEC44-8D02-474E-8247-97644DAB28B5}" presName="level2Shape" presStyleLbl="node4" presStyleIdx="9" presStyleCnt="13" custScaleX="122451" custLinFactNeighborX="-26452" custLinFactNeighborY="2131"/>
      <dgm:spPr>
        <a:prstGeom prst="roundRect">
          <a:avLst>
            <a:gd name="adj" fmla="val 10000"/>
          </a:avLst>
        </a:prstGeom>
      </dgm:spPr>
      <dgm:t>
        <a:bodyPr/>
        <a:lstStyle/>
        <a:p>
          <a:endParaRPr lang="en-US"/>
        </a:p>
      </dgm:t>
    </dgm:pt>
    <dgm:pt modelId="{73AB835B-D67F-495F-909D-33867C1BCB39}" type="pres">
      <dgm:prSet presAssocID="{C37FEC44-8D02-474E-8247-97644DAB28B5}" presName="hierChild3" presStyleCnt="0"/>
      <dgm:spPr/>
      <dgm:t>
        <a:bodyPr/>
        <a:lstStyle/>
        <a:p>
          <a:endParaRPr lang="en-US"/>
        </a:p>
      </dgm:t>
    </dgm:pt>
    <dgm:pt modelId="{CFD36F93-BAAC-455B-8238-4A9C42A36755}" type="pres">
      <dgm:prSet presAssocID="{B80816EF-5E00-48E4-8CDA-8A3A13345519}" presName="Name19" presStyleLbl="parChTrans1D4" presStyleIdx="10" presStyleCnt="13"/>
      <dgm:spPr>
        <a:custGeom>
          <a:avLst/>
          <a:gdLst/>
          <a:ahLst/>
          <a:cxnLst/>
          <a:rect l="0" t="0" r="0" b="0"/>
          <a:pathLst>
            <a:path>
              <a:moveTo>
                <a:pt x="0" y="0"/>
              </a:moveTo>
              <a:lnTo>
                <a:pt x="0" y="95636"/>
              </a:lnTo>
              <a:lnTo>
                <a:pt x="479356" y="95636"/>
              </a:lnTo>
              <a:lnTo>
                <a:pt x="479356" y="191273"/>
              </a:lnTo>
            </a:path>
          </a:pathLst>
        </a:custGeom>
      </dgm:spPr>
      <dgm:t>
        <a:bodyPr/>
        <a:lstStyle/>
        <a:p>
          <a:endParaRPr lang="en-US"/>
        </a:p>
      </dgm:t>
    </dgm:pt>
    <dgm:pt modelId="{9E760527-A12B-48B3-93A1-E6445BA592BD}" type="pres">
      <dgm:prSet presAssocID="{C91A3043-4B60-436D-A91F-5C9A65C1FBF8}" presName="Name21" presStyleCnt="0"/>
      <dgm:spPr/>
      <dgm:t>
        <a:bodyPr/>
        <a:lstStyle/>
        <a:p>
          <a:endParaRPr lang="en-US"/>
        </a:p>
      </dgm:t>
    </dgm:pt>
    <dgm:pt modelId="{17BA8F70-75EA-46A0-ADBA-61A5123AF709}" type="pres">
      <dgm:prSet presAssocID="{C91A3043-4B60-436D-A91F-5C9A65C1FBF8}" presName="level2Shape" presStyleLbl="node4" presStyleIdx="10" presStyleCnt="13" custLinFactNeighborX="-16506"/>
      <dgm:spPr>
        <a:prstGeom prst="roundRect">
          <a:avLst>
            <a:gd name="adj" fmla="val 10000"/>
          </a:avLst>
        </a:prstGeom>
      </dgm:spPr>
      <dgm:t>
        <a:bodyPr/>
        <a:lstStyle/>
        <a:p>
          <a:endParaRPr lang="en-US"/>
        </a:p>
      </dgm:t>
    </dgm:pt>
    <dgm:pt modelId="{9CFBA12E-8B7C-48F0-BF43-706E10082B82}" type="pres">
      <dgm:prSet presAssocID="{C91A3043-4B60-436D-A91F-5C9A65C1FBF8}" presName="hierChild3" presStyleCnt="0"/>
      <dgm:spPr/>
      <dgm:t>
        <a:bodyPr/>
        <a:lstStyle/>
        <a:p>
          <a:endParaRPr lang="en-US"/>
        </a:p>
      </dgm:t>
    </dgm:pt>
    <dgm:pt modelId="{875C45A4-2222-4785-A2AB-3D452E1DC843}" type="pres">
      <dgm:prSet presAssocID="{339862A9-F585-417A-B8B1-8DE45A1F0C45}" presName="Name19" presStyleLbl="parChTrans1D4" presStyleIdx="11" presStyleCnt="13"/>
      <dgm:spPr>
        <a:custGeom>
          <a:avLst/>
          <a:gdLst/>
          <a:ahLst/>
          <a:cxnLst/>
          <a:rect l="0" t="0" r="0" b="0"/>
          <a:pathLst>
            <a:path>
              <a:moveTo>
                <a:pt x="0" y="0"/>
              </a:moveTo>
              <a:lnTo>
                <a:pt x="0" y="95636"/>
              </a:lnTo>
              <a:lnTo>
                <a:pt x="1837613" y="95636"/>
              </a:lnTo>
              <a:lnTo>
                <a:pt x="1837613" y="191273"/>
              </a:lnTo>
            </a:path>
          </a:pathLst>
        </a:custGeom>
      </dgm:spPr>
      <dgm:t>
        <a:bodyPr/>
        <a:lstStyle/>
        <a:p>
          <a:endParaRPr lang="en-US"/>
        </a:p>
      </dgm:t>
    </dgm:pt>
    <dgm:pt modelId="{704A9B72-A9ED-49C9-A993-FF992152734D}" type="pres">
      <dgm:prSet presAssocID="{6265E2F2-953B-4ED7-A2B1-0CC969F8DCC9}" presName="Name21" presStyleCnt="0"/>
      <dgm:spPr/>
      <dgm:t>
        <a:bodyPr/>
        <a:lstStyle/>
        <a:p>
          <a:endParaRPr lang="en-US"/>
        </a:p>
      </dgm:t>
    </dgm:pt>
    <dgm:pt modelId="{82B08BF1-4DF3-4C7F-82D0-C40316A4A2AB}" type="pres">
      <dgm:prSet presAssocID="{6265E2F2-953B-4ED7-A2B1-0CC969F8DCC9}" presName="level2Shape" presStyleLbl="node4" presStyleIdx="11" presStyleCnt="13" custLinFactNeighborX="82145" custLinFactNeighborY="4263"/>
      <dgm:spPr>
        <a:prstGeom prst="roundRect">
          <a:avLst>
            <a:gd name="adj" fmla="val 10000"/>
          </a:avLst>
        </a:prstGeom>
      </dgm:spPr>
      <dgm:t>
        <a:bodyPr/>
        <a:lstStyle/>
        <a:p>
          <a:endParaRPr lang="en-US"/>
        </a:p>
      </dgm:t>
    </dgm:pt>
    <dgm:pt modelId="{88FB7571-A6A5-480C-A24E-DFAFA9FCB56D}" type="pres">
      <dgm:prSet presAssocID="{6265E2F2-953B-4ED7-A2B1-0CC969F8DCC9}" presName="hierChild3" presStyleCnt="0"/>
      <dgm:spPr/>
      <dgm:t>
        <a:bodyPr/>
        <a:lstStyle/>
        <a:p>
          <a:endParaRPr lang="en-US"/>
        </a:p>
      </dgm:t>
    </dgm:pt>
    <dgm:pt modelId="{AD797339-8917-485D-A122-B9C7F7CC9A05}" type="pres">
      <dgm:prSet presAssocID="{C219B407-CB9F-4655-B129-4E5A6605B8FD}" presName="Name19" presStyleLbl="parChTrans1D4" presStyleIdx="12" presStyleCnt="13"/>
      <dgm:spPr>
        <a:custGeom>
          <a:avLst/>
          <a:gdLst/>
          <a:ahLst/>
          <a:cxnLst/>
          <a:rect l="0" t="0" r="0" b="0"/>
          <a:pathLst>
            <a:path>
              <a:moveTo>
                <a:pt x="45720" y="0"/>
              </a:moveTo>
              <a:lnTo>
                <a:pt x="45720" y="191273"/>
              </a:lnTo>
            </a:path>
          </a:pathLst>
        </a:custGeom>
      </dgm:spPr>
      <dgm:t>
        <a:bodyPr/>
        <a:lstStyle/>
        <a:p>
          <a:endParaRPr lang="en-US"/>
        </a:p>
      </dgm:t>
    </dgm:pt>
    <dgm:pt modelId="{D5F0F85E-CE9E-416D-93B3-03EC6FAFD6E8}" type="pres">
      <dgm:prSet presAssocID="{EB141C71-4DAE-4F31-97FF-E8AD36927864}" presName="Name21" presStyleCnt="0"/>
      <dgm:spPr/>
      <dgm:t>
        <a:bodyPr/>
        <a:lstStyle/>
        <a:p>
          <a:endParaRPr lang="en-US"/>
        </a:p>
      </dgm:t>
    </dgm:pt>
    <dgm:pt modelId="{D58DBE94-79CC-407C-B525-45129A221092}" type="pres">
      <dgm:prSet presAssocID="{EB141C71-4DAE-4F31-97FF-E8AD36927864}" presName="level2Shape" presStyleLbl="node4" presStyleIdx="12" presStyleCnt="13" custLinFactNeighborX="89250"/>
      <dgm:spPr>
        <a:prstGeom prst="roundRect">
          <a:avLst>
            <a:gd name="adj" fmla="val 10000"/>
          </a:avLst>
        </a:prstGeom>
      </dgm:spPr>
      <dgm:t>
        <a:bodyPr/>
        <a:lstStyle/>
        <a:p>
          <a:endParaRPr lang="en-US"/>
        </a:p>
      </dgm:t>
    </dgm:pt>
    <dgm:pt modelId="{7E91CB38-FA11-47F2-B40A-0EACDE0FB046}" type="pres">
      <dgm:prSet presAssocID="{EB141C71-4DAE-4F31-97FF-E8AD36927864}" presName="hierChild3" presStyleCnt="0"/>
      <dgm:spPr/>
      <dgm:t>
        <a:bodyPr/>
        <a:lstStyle/>
        <a:p>
          <a:endParaRPr lang="en-US"/>
        </a:p>
      </dgm:t>
    </dgm:pt>
    <dgm:pt modelId="{95D4D9B7-97FA-4333-9D7E-C8BD10EF67C9}" type="pres">
      <dgm:prSet presAssocID="{80BD27DD-1691-4AB4-8642-5F98B3449BEB}" presName="bgShapesFlow" presStyleCnt="0"/>
      <dgm:spPr/>
      <dgm:t>
        <a:bodyPr/>
        <a:lstStyle/>
        <a:p>
          <a:endParaRPr lang="en-US"/>
        </a:p>
      </dgm:t>
    </dgm:pt>
  </dgm:ptLst>
  <dgm:cxnLst>
    <dgm:cxn modelId="{F82FEEDD-08EB-4500-8011-33EF7503B191}" type="presOf" srcId="{C8D3FF36-C588-4BD9-9149-3FEF20CAC5B3}" destId="{5083B4D6-FEE3-4A9D-A499-19F69AA7A9CA}" srcOrd="0" destOrd="0" presId="urn:microsoft.com/office/officeart/2005/8/layout/hierarchy6"/>
    <dgm:cxn modelId="{7D311586-56EF-4257-8B15-BC7EA8C8DA5C}" type="presOf" srcId="{C37FEC44-8D02-474E-8247-97644DAB28B5}" destId="{CB01AF6A-2F46-41E8-AB15-1ECD563D8371}" srcOrd="0" destOrd="0" presId="urn:microsoft.com/office/officeart/2005/8/layout/hierarchy6"/>
    <dgm:cxn modelId="{D8957800-BC9A-4086-AFBA-C6CF21F2AD9F}" type="presOf" srcId="{D911A61B-4801-4D47-A7E1-502FF611D1D4}" destId="{E04CBAB4-C382-4323-9A33-CDD6A8A0DFBF}" srcOrd="0" destOrd="0" presId="urn:microsoft.com/office/officeart/2005/8/layout/hierarchy6"/>
    <dgm:cxn modelId="{F9D69521-6882-4643-BEBD-EDDCBC97D929}" type="presOf" srcId="{74E26759-DC9D-4E88-A989-51C7AA9167B2}" destId="{B60E9088-51E0-48AC-9424-070EDAD34E70}" srcOrd="0" destOrd="0" presId="urn:microsoft.com/office/officeart/2005/8/layout/hierarchy6"/>
    <dgm:cxn modelId="{092E097C-5CC4-4A30-844E-EB6459766AFE}" srcId="{C086E919-7BB5-4514-8BB3-2F2085C92CFA}" destId="{52A11007-4497-4BD0-B772-F39609020A7F}" srcOrd="0" destOrd="0" parTransId="{25E533D4-26B1-4B4B-B704-4A06921B2BC5}" sibTransId="{1D036A1C-23FF-481F-B8AD-951B56474305}"/>
    <dgm:cxn modelId="{93401C4E-1646-44A1-8BC9-F5C4FBB8BAF3}" type="presOf" srcId="{B17762B2-80E8-47E0-81EB-75370CC4D2A9}" destId="{0A300437-96B2-4CBB-A351-492D2F351F6F}" srcOrd="0" destOrd="0" presId="urn:microsoft.com/office/officeart/2005/8/layout/hierarchy6"/>
    <dgm:cxn modelId="{8803B4CE-2102-4A9C-8201-7F279C6C50BB}" type="presOf" srcId="{FB2C44B8-D180-4D9D-B526-95133FBF85F3}" destId="{4F6A5A0F-C639-4B9C-8439-61679D88179A}" srcOrd="0" destOrd="0" presId="urn:microsoft.com/office/officeart/2005/8/layout/hierarchy6"/>
    <dgm:cxn modelId="{73EA0066-71D2-4853-A510-5A8E1ABCC081}" srcId="{84CD26D5-9404-45A4-8C9B-7DBA19D5CBB0}" destId="{125A726E-4D45-4595-BC4F-96CF245346A5}" srcOrd="1" destOrd="0" parTransId="{57C95543-1C9E-49D8-8C12-80BA58ABF9C2}" sibTransId="{3B917AA4-88B7-4E93-883A-57D97C8DBDB1}"/>
    <dgm:cxn modelId="{5DF54CB8-A7A4-4428-8650-86DDB32BFA33}" type="presOf" srcId="{EB141C71-4DAE-4F31-97FF-E8AD36927864}" destId="{D58DBE94-79CC-407C-B525-45129A221092}" srcOrd="0" destOrd="0" presId="urn:microsoft.com/office/officeart/2005/8/layout/hierarchy6"/>
    <dgm:cxn modelId="{CA2BEC37-6103-4438-A9E8-9B17720652F4}" type="presOf" srcId="{B80816EF-5E00-48E4-8CDA-8A3A13345519}" destId="{CFD36F93-BAAC-455B-8238-4A9C42A36755}" srcOrd="0" destOrd="0" presId="urn:microsoft.com/office/officeart/2005/8/layout/hierarchy6"/>
    <dgm:cxn modelId="{79E1653B-E502-4252-8E66-78276E77FCC5}" type="presOf" srcId="{C219B407-CB9F-4655-B129-4E5A6605B8FD}" destId="{AD797339-8917-485D-A122-B9C7F7CC9A05}" srcOrd="0" destOrd="0" presId="urn:microsoft.com/office/officeart/2005/8/layout/hierarchy6"/>
    <dgm:cxn modelId="{20FF5ED6-2A6A-40A0-A53C-3509DC691087}" type="presOf" srcId="{57C95543-1C9E-49D8-8C12-80BA58ABF9C2}" destId="{B8CC919E-5109-46CB-A15D-9FD1586E30C8}" srcOrd="0" destOrd="0" presId="urn:microsoft.com/office/officeart/2005/8/layout/hierarchy6"/>
    <dgm:cxn modelId="{90D9F368-6AF2-4782-BB79-F80A4B3FECE0}" type="presOf" srcId="{80BD27DD-1691-4AB4-8642-5F98B3449BEB}" destId="{D5449A55-C285-4DE8-A364-349EC666C701}" srcOrd="0" destOrd="0" presId="urn:microsoft.com/office/officeart/2005/8/layout/hierarchy6"/>
    <dgm:cxn modelId="{BE2555E1-BD18-4A4B-8C7D-2C81A3AC4697}" type="presOf" srcId="{125A726E-4D45-4595-BC4F-96CF245346A5}" destId="{37C55EBF-FB4C-45F7-82AA-BA0FAAB68C3D}" srcOrd="0" destOrd="0" presId="urn:microsoft.com/office/officeart/2005/8/layout/hierarchy6"/>
    <dgm:cxn modelId="{F8D4D06A-11A4-418E-8A50-3C7E6B3A911B}" type="presOf" srcId="{BC8FFE1E-49F4-4D61-B767-ACFD4C9F4213}" destId="{A344727F-6D35-4A67-B8BB-FE5D3F8C60A6}" srcOrd="0" destOrd="0" presId="urn:microsoft.com/office/officeart/2005/8/layout/hierarchy6"/>
    <dgm:cxn modelId="{F32A2EAA-C6BD-41F6-BB70-EE0F6D7A14FE}" srcId="{9043E8C8-B4BE-4512-B3C6-28303E82A99E}" destId="{A57DD5C8-D5BF-4503-933B-9F8D7C41CB9E}" srcOrd="0" destOrd="0" parTransId="{E1710727-CB93-4EEF-9C72-F9862ED68E56}" sibTransId="{DAB771DF-FCB7-4782-8037-20C85D097226}"/>
    <dgm:cxn modelId="{E45B1B4C-0EBA-4088-A1B8-2A18624832C6}" srcId="{BADEDF96-2B4A-4EEE-84F3-C10D63458291}" destId="{68F4E3D9-EADF-4EBF-A8C8-277C80AFD734}" srcOrd="1" destOrd="0" parTransId="{74E26759-DC9D-4E88-A989-51C7AA9167B2}" sibTransId="{71F42CA9-0AE7-4298-8CB0-29596AF3DCA6}"/>
    <dgm:cxn modelId="{D0348F84-10FA-4349-A236-49B7217FEA6E}" type="presOf" srcId="{BADEDF96-2B4A-4EEE-84F3-C10D63458291}" destId="{1C0C028A-C738-441E-BEF0-3C4937991836}" srcOrd="0" destOrd="0" presId="urn:microsoft.com/office/officeart/2005/8/layout/hierarchy6"/>
    <dgm:cxn modelId="{A561799F-7316-49CB-B0BC-1A17C8BCB389}" type="presOf" srcId="{C91A3043-4B60-436D-A91F-5C9A65C1FBF8}" destId="{17BA8F70-75EA-46A0-ADBA-61A5123AF709}" srcOrd="0" destOrd="0" presId="urn:microsoft.com/office/officeart/2005/8/layout/hierarchy6"/>
    <dgm:cxn modelId="{41DF06EB-BC1A-46D1-8BD2-623A83C2CBD9}" type="presOf" srcId="{84CD26D5-9404-45A4-8C9B-7DBA19D5CBB0}" destId="{1805358E-6971-4B1B-B1CF-7E6B522ACD87}" srcOrd="0" destOrd="0" presId="urn:microsoft.com/office/officeart/2005/8/layout/hierarchy6"/>
    <dgm:cxn modelId="{ACB2F9B0-F805-403C-B9F8-0D5E4AB632F6}" type="presOf" srcId="{03E3215F-1921-41E1-9043-7079D2B8F443}" destId="{BED297EA-D138-4FC1-963A-24ECA991DAB4}" srcOrd="0" destOrd="0" presId="urn:microsoft.com/office/officeart/2005/8/layout/hierarchy6"/>
    <dgm:cxn modelId="{869835D9-6449-4D64-AF96-4F8AD025AC13}" srcId="{80BD27DD-1691-4AB4-8642-5F98B3449BEB}" destId="{C086E919-7BB5-4514-8BB3-2F2085C92CFA}" srcOrd="0" destOrd="0" parTransId="{AC60A5D4-1F44-43F3-ADFD-1991D743BCEF}" sibTransId="{CAD98E20-1242-4838-930D-CA80399AD649}"/>
    <dgm:cxn modelId="{05063908-E7F0-47CE-9499-1CDCAAFA5327}" srcId="{6265E2F2-953B-4ED7-A2B1-0CC969F8DCC9}" destId="{EB141C71-4DAE-4F31-97FF-E8AD36927864}" srcOrd="0" destOrd="0" parTransId="{C219B407-CB9F-4655-B129-4E5A6605B8FD}" sibTransId="{CE08C76F-097E-424A-84B0-982C198C766B}"/>
    <dgm:cxn modelId="{3831AFB5-B2B8-4671-A00A-5049D6436DD4}" type="presOf" srcId="{3BEB730F-AA05-4EB7-B963-73DDB577691F}" destId="{6ECAAA35-3F23-4F40-B2D3-95E75B80C131}" srcOrd="0" destOrd="0" presId="urn:microsoft.com/office/officeart/2005/8/layout/hierarchy6"/>
    <dgm:cxn modelId="{B4E9E373-CCD4-4BB2-AF96-1FC6E3F58909}" type="presOf" srcId="{208A901B-D98D-4FE0-8CCD-668AEAC5A017}" destId="{2C5EB285-36D9-42E5-821E-9826CC3C2075}" srcOrd="0" destOrd="0" presId="urn:microsoft.com/office/officeart/2005/8/layout/hierarchy6"/>
    <dgm:cxn modelId="{B3B8C748-7F29-4909-BA10-841BFC33F325}" type="presOf" srcId="{A57DD5C8-D5BF-4503-933B-9F8D7C41CB9E}" destId="{68FAE467-3C3B-48E7-AC91-9656D6564CF6}" srcOrd="0" destOrd="0" presId="urn:microsoft.com/office/officeart/2005/8/layout/hierarchy6"/>
    <dgm:cxn modelId="{B6A9826A-70C6-422E-807A-F7DAE69591DB}" srcId="{BADEDF96-2B4A-4EEE-84F3-C10D63458291}" destId="{3BEB730F-AA05-4EB7-B963-73DDB577691F}" srcOrd="0" destOrd="0" parTransId="{03E3215F-1921-41E1-9043-7079D2B8F443}" sibTransId="{425F97B4-A848-43AD-86E5-2CDED35A4F8F}"/>
    <dgm:cxn modelId="{BC5A0A79-5FCC-40F5-96BA-100122AA5687}" srcId="{7CA8434D-F7FD-4571-B90F-EA90799B3536}" destId="{6265E2F2-953B-4ED7-A2B1-0CC969F8DCC9}" srcOrd="1" destOrd="0" parTransId="{339862A9-F585-417A-B8B1-8DE45A1F0C45}" sibTransId="{DF9C8B69-EE01-4116-8DE1-CE877A038B91}"/>
    <dgm:cxn modelId="{879FEDE6-1230-4388-8B0E-7ED10D6218EE}" srcId="{FB2C44B8-D180-4D9D-B526-95133FBF85F3}" destId="{C37FEC44-8D02-474E-8247-97644DAB28B5}" srcOrd="0" destOrd="0" parTransId="{C8D3FF36-C588-4BD9-9149-3FEF20CAC5B3}" sibTransId="{5131DA8C-F6BD-4E9A-AE41-C8518A53C778}"/>
    <dgm:cxn modelId="{EA2F7596-06F0-4FEE-B0B2-A0BBAB74E3B9}" type="presOf" srcId="{68F4E3D9-EADF-4EBF-A8C8-277C80AFD734}" destId="{7FD1C60F-177C-4A9A-84B3-BB68216EC92F}" srcOrd="0" destOrd="0" presId="urn:microsoft.com/office/officeart/2005/8/layout/hierarchy6"/>
    <dgm:cxn modelId="{12FBCCC8-0B25-45EA-A0DC-B9FC45E54F78}" type="presOf" srcId="{25E533D4-26B1-4B4B-B704-4A06921B2BC5}" destId="{77BBB119-46D1-45DF-B5BF-3B046CCCBD0D}" srcOrd="0" destOrd="0" presId="urn:microsoft.com/office/officeart/2005/8/layout/hierarchy6"/>
    <dgm:cxn modelId="{3205E229-D068-4CF0-A551-667311FB2D57}" srcId="{7CA8434D-F7FD-4571-B90F-EA90799B3536}" destId="{84CD26D5-9404-45A4-8C9B-7DBA19D5CBB0}" srcOrd="0" destOrd="0" parTransId="{BC8FFE1E-49F4-4D61-B767-ACFD4C9F4213}" sibTransId="{A7E70251-EC0A-4503-9F34-306CAFC65156}"/>
    <dgm:cxn modelId="{71F5AF23-6EDA-436E-902A-437FC9CE3684}" type="presOf" srcId="{52A11007-4497-4BD0-B772-F39609020A7F}" destId="{3FB8F946-610E-4060-B608-252942661D1F}" srcOrd="0" destOrd="0" presId="urn:microsoft.com/office/officeart/2005/8/layout/hierarchy6"/>
    <dgm:cxn modelId="{7974DDCC-A622-40BD-B1FD-9CA23FEEF5B9}" type="presOf" srcId="{E1710727-CB93-4EEF-9C72-F9862ED68E56}" destId="{D96D2103-F847-410A-9F4E-E07601222929}" srcOrd="0" destOrd="0" presId="urn:microsoft.com/office/officeart/2005/8/layout/hierarchy6"/>
    <dgm:cxn modelId="{521E6882-8134-4110-B23F-EFF379F17678}" type="presOf" srcId="{339862A9-F585-417A-B8B1-8DE45A1F0C45}" destId="{875C45A4-2222-4785-A2AB-3D452E1DC843}" srcOrd="0" destOrd="0" presId="urn:microsoft.com/office/officeart/2005/8/layout/hierarchy6"/>
    <dgm:cxn modelId="{4C57BEF0-F101-4EC1-AF32-ADBC5846737A}" type="presOf" srcId="{4397E74B-C719-40FC-9EFB-24D68EA463DA}" destId="{58CC7FA9-0828-49D5-83C8-F067115D2D8F}" srcOrd="0" destOrd="0" presId="urn:microsoft.com/office/officeart/2005/8/layout/hierarchy6"/>
    <dgm:cxn modelId="{9D3A4E04-7304-4BCF-A1D4-98BC124B8460}" srcId="{9043E8C8-B4BE-4512-B3C6-28303E82A99E}" destId="{BADEDF96-2B4A-4EEE-84F3-C10D63458291}" srcOrd="1" destOrd="0" parTransId="{B17762B2-80E8-47E0-81EB-75370CC4D2A9}" sibTransId="{7A0E46A1-E195-414A-8E6C-830FB455AE61}"/>
    <dgm:cxn modelId="{E6A02383-881A-4965-93CA-04BCBEFD319C}" srcId="{52A11007-4497-4BD0-B772-F39609020A7F}" destId="{7CA8434D-F7FD-4571-B90F-EA90799B3536}" srcOrd="0" destOrd="0" parTransId="{C5CEAE46-2F5D-4183-90F5-F66F31470E93}" sibTransId="{E5A9F8A3-444F-40C3-99AA-0CAAECC7CAC6}"/>
    <dgm:cxn modelId="{421DFDBF-5243-4B2C-B2E0-2D4A1AD986BB}" type="presOf" srcId="{7CA8434D-F7FD-4571-B90F-EA90799B3536}" destId="{21FEF7BE-87FF-4E3E-854D-56B32CF3A411}" srcOrd="0" destOrd="0" presId="urn:microsoft.com/office/officeart/2005/8/layout/hierarchy6"/>
    <dgm:cxn modelId="{AB76E493-F1A2-43F3-B89B-4F91E26C0A1F}" srcId="{125A726E-4D45-4595-BC4F-96CF245346A5}" destId="{208A901B-D98D-4FE0-8CCD-668AEAC5A017}" srcOrd="0" destOrd="0" parTransId="{D911A61B-4801-4D47-A7E1-502FF611D1D4}" sibTransId="{C9116E2F-4167-47D7-8E28-70D688875BBD}"/>
    <dgm:cxn modelId="{92033550-80A3-4B72-83C4-329AB38141B8}" srcId="{FB2C44B8-D180-4D9D-B526-95133FBF85F3}" destId="{C91A3043-4B60-436D-A91F-5C9A65C1FBF8}" srcOrd="1" destOrd="0" parTransId="{B80816EF-5E00-48E4-8CDA-8A3A13345519}" sibTransId="{DD8C6C78-164F-41F1-98D8-77255F93C803}"/>
    <dgm:cxn modelId="{3A18969A-72FA-4131-87A2-0B547BD33476}" type="presOf" srcId="{C086E919-7BB5-4514-8BB3-2F2085C92CFA}" destId="{F680FBC3-A5A1-44AB-89AC-67113AFF1000}" srcOrd="0" destOrd="0" presId="urn:microsoft.com/office/officeart/2005/8/layout/hierarchy6"/>
    <dgm:cxn modelId="{45050288-626E-4D46-BC96-C42513BDE28C}" type="presOf" srcId="{C5CEAE46-2F5D-4183-90F5-F66F31470E93}" destId="{CCE9CDD3-385E-4A6F-9AC2-69200162256F}" srcOrd="0" destOrd="0" presId="urn:microsoft.com/office/officeart/2005/8/layout/hierarchy6"/>
    <dgm:cxn modelId="{9E7D4879-62B1-4D30-99B4-DFD65DE0079B}" srcId="{84CD26D5-9404-45A4-8C9B-7DBA19D5CBB0}" destId="{9043E8C8-B4BE-4512-B3C6-28303E82A99E}" srcOrd="0" destOrd="0" parTransId="{4397E74B-C719-40FC-9EFB-24D68EA463DA}" sibTransId="{AE781A62-BA69-4F5B-9E15-B5448BA093E8}"/>
    <dgm:cxn modelId="{E5FE125A-02A6-4F75-BD9B-33CEE865B2D7}" type="presOf" srcId="{3897651A-9B18-48A4-9A2D-C1085E076B50}" destId="{C221CF32-1B60-48DF-801E-92CBFB1C82C0}" srcOrd="0" destOrd="0" presId="urn:microsoft.com/office/officeart/2005/8/layout/hierarchy6"/>
    <dgm:cxn modelId="{43C5E1CC-D32E-4FD8-A3E6-26DBDAFE56B0}" type="presOf" srcId="{9043E8C8-B4BE-4512-B3C6-28303E82A99E}" destId="{122583A8-1AAF-4B8A-97E5-608353F6189D}" srcOrd="0" destOrd="0" presId="urn:microsoft.com/office/officeart/2005/8/layout/hierarchy6"/>
    <dgm:cxn modelId="{F8422AA3-65ED-4605-9C67-17931D4B3E7F}" type="presOf" srcId="{6265E2F2-953B-4ED7-A2B1-0CC969F8DCC9}" destId="{82B08BF1-4DF3-4C7F-82D0-C40316A4A2AB}" srcOrd="0" destOrd="0" presId="urn:microsoft.com/office/officeart/2005/8/layout/hierarchy6"/>
    <dgm:cxn modelId="{88FBE12C-F61C-49A3-94D1-1705CB8AF0AC}" srcId="{125A726E-4D45-4595-BC4F-96CF245346A5}" destId="{FB2C44B8-D180-4D9D-B526-95133FBF85F3}" srcOrd="1" destOrd="0" parTransId="{3897651A-9B18-48A4-9A2D-C1085E076B50}" sibTransId="{1B2F34AF-DC60-4B60-B2BD-A042FA40C5BF}"/>
    <dgm:cxn modelId="{F7024D64-BC23-4138-B0DC-76E43FACEFAD}" type="presParOf" srcId="{D5449A55-C285-4DE8-A364-349EC666C701}" destId="{2D8C151B-1D13-49C0-BCA5-53910DC3E586}" srcOrd="0" destOrd="0" presId="urn:microsoft.com/office/officeart/2005/8/layout/hierarchy6"/>
    <dgm:cxn modelId="{02C86E39-6F4A-4F67-BC83-C0ED68AA3851}" type="presParOf" srcId="{2D8C151B-1D13-49C0-BCA5-53910DC3E586}" destId="{AEF94EC5-98BD-411D-866D-F67E8BB20C9F}" srcOrd="0" destOrd="0" presId="urn:microsoft.com/office/officeart/2005/8/layout/hierarchy6"/>
    <dgm:cxn modelId="{34532B7A-0B41-46FC-8970-B824341E69A5}" type="presParOf" srcId="{AEF94EC5-98BD-411D-866D-F67E8BB20C9F}" destId="{ED16002F-851A-4E44-B662-7BFAC69E8B31}" srcOrd="0" destOrd="0" presId="urn:microsoft.com/office/officeart/2005/8/layout/hierarchy6"/>
    <dgm:cxn modelId="{1FAF8CB8-927F-4161-82EC-A3472246F004}" type="presParOf" srcId="{ED16002F-851A-4E44-B662-7BFAC69E8B31}" destId="{F680FBC3-A5A1-44AB-89AC-67113AFF1000}" srcOrd="0" destOrd="0" presId="urn:microsoft.com/office/officeart/2005/8/layout/hierarchy6"/>
    <dgm:cxn modelId="{E6231609-0272-4C98-B456-0D443A305467}" type="presParOf" srcId="{ED16002F-851A-4E44-B662-7BFAC69E8B31}" destId="{09519981-1D4E-4DE6-B2DF-6DC5F307EFD0}" srcOrd="1" destOrd="0" presId="urn:microsoft.com/office/officeart/2005/8/layout/hierarchy6"/>
    <dgm:cxn modelId="{D3EC905C-4562-4CBC-8586-47EE05CBA93F}" type="presParOf" srcId="{09519981-1D4E-4DE6-B2DF-6DC5F307EFD0}" destId="{77BBB119-46D1-45DF-B5BF-3B046CCCBD0D}" srcOrd="0" destOrd="0" presId="urn:microsoft.com/office/officeart/2005/8/layout/hierarchy6"/>
    <dgm:cxn modelId="{2F92BA5D-9463-47E8-842A-D14537E39CA7}" type="presParOf" srcId="{09519981-1D4E-4DE6-B2DF-6DC5F307EFD0}" destId="{A37AF128-E7C5-4B78-A013-CB105CF2E7DF}" srcOrd="1" destOrd="0" presId="urn:microsoft.com/office/officeart/2005/8/layout/hierarchy6"/>
    <dgm:cxn modelId="{094723E3-1A1D-4E22-985A-9C3267F94AA4}" type="presParOf" srcId="{A37AF128-E7C5-4B78-A013-CB105CF2E7DF}" destId="{3FB8F946-610E-4060-B608-252942661D1F}" srcOrd="0" destOrd="0" presId="urn:microsoft.com/office/officeart/2005/8/layout/hierarchy6"/>
    <dgm:cxn modelId="{06882BB5-7A62-4977-9AD3-2CFD65A5B558}" type="presParOf" srcId="{A37AF128-E7C5-4B78-A013-CB105CF2E7DF}" destId="{B75FB7D0-E789-48B0-B70C-3F5B976785BC}" srcOrd="1" destOrd="0" presId="urn:microsoft.com/office/officeart/2005/8/layout/hierarchy6"/>
    <dgm:cxn modelId="{B9DECACA-2A9D-44CC-AD21-3DFEDFAFFEA2}" type="presParOf" srcId="{B75FB7D0-E789-48B0-B70C-3F5B976785BC}" destId="{CCE9CDD3-385E-4A6F-9AC2-69200162256F}" srcOrd="0" destOrd="0" presId="urn:microsoft.com/office/officeart/2005/8/layout/hierarchy6"/>
    <dgm:cxn modelId="{04EA2DE8-C562-4566-B631-5A02B8B0AFD5}" type="presParOf" srcId="{B75FB7D0-E789-48B0-B70C-3F5B976785BC}" destId="{4C12AC0F-2230-4233-A2EF-46BA33571692}" srcOrd="1" destOrd="0" presId="urn:microsoft.com/office/officeart/2005/8/layout/hierarchy6"/>
    <dgm:cxn modelId="{C20618EA-7D6C-49CA-AF17-E7AB6E16A1E5}" type="presParOf" srcId="{4C12AC0F-2230-4233-A2EF-46BA33571692}" destId="{21FEF7BE-87FF-4E3E-854D-56B32CF3A411}" srcOrd="0" destOrd="0" presId="urn:microsoft.com/office/officeart/2005/8/layout/hierarchy6"/>
    <dgm:cxn modelId="{2125CFCB-0BB4-4488-B304-F53A00AF8A6D}" type="presParOf" srcId="{4C12AC0F-2230-4233-A2EF-46BA33571692}" destId="{34D6B669-34D7-4E62-82A4-BB394C4D3978}" srcOrd="1" destOrd="0" presId="urn:microsoft.com/office/officeart/2005/8/layout/hierarchy6"/>
    <dgm:cxn modelId="{F0709848-D61C-415A-B122-0FD18F14F77C}" type="presParOf" srcId="{34D6B669-34D7-4E62-82A4-BB394C4D3978}" destId="{A344727F-6D35-4A67-B8BB-FE5D3F8C60A6}" srcOrd="0" destOrd="0" presId="urn:microsoft.com/office/officeart/2005/8/layout/hierarchy6"/>
    <dgm:cxn modelId="{CBD499C1-7890-4601-84D1-24ADF3098FE7}" type="presParOf" srcId="{34D6B669-34D7-4E62-82A4-BB394C4D3978}" destId="{8B2C4966-8FB1-4D26-85E8-2E5B78CE3EF4}" srcOrd="1" destOrd="0" presId="urn:microsoft.com/office/officeart/2005/8/layout/hierarchy6"/>
    <dgm:cxn modelId="{82210578-7FB3-42EF-A850-A3506A9BCA99}" type="presParOf" srcId="{8B2C4966-8FB1-4D26-85E8-2E5B78CE3EF4}" destId="{1805358E-6971-4B1B-B1CF-7E6B522ACD87}" srcOrd="0" destOrd="0" presId="urn:microsoft.com/office/officeart/2005/8/layout/hierarchy6"/>
    <dgm:cxn modelId="{5BF44A54-8AE8-4D14-A3EA-E163E98CAE21}" type="presParOf" srcId="{8B2C4966-8FB1-4D26-85E8-2E5B78CE3EF4}" destId="{EC1AA870-E363-41BF-82C8-0FBE3D7088D4}" srcOrd="1" destOrd="0" presId="urn:microsoft.com/office/officeart/2005/8/layout/hierarchy6"/>
    <dgm:cxn modelId="{6380C2AD-F3FC-42B3-9528-EA233594AED0}" type="presParOf" srcId="{EC1AA870-E363-41BF-82C8-0FBE3D7088D4}" destId="{58CC7FA9-0828-49D5-83C8-F067115D2D8F}" srcOrd="0" destOrd="0" presId="urn:microsoft.com/office/officeart/2005/8/layout/hierarchy6"/>
    <dgm:cxn modelId="{D0ACFD11-43CD-4892-B841-48DA3C31D2C1}" type="presParOf" srcId="{EC1AA870-E363-41BF-82C8-0FBE3D7088D4}" destId="{5D667F93-E291-4F5B-B913-6E7DE17EDB02}" srcOrd="1" destOrd="0" presId="urn:microsoft.com/office/officeart/2005/8/layout/hierarchy6"/>
    <dgm:cxn modelId="{95EC2D64-68E0-42EA-B8B8-BE9B3EC16A63}" type="presParOf" srcId="{5D667F93-E291-4F5B-B913-6E7DE17EDB02}" destId="{122583A8-1AAF-4B8A-97E5-608353F6189D}" srcOrd="0" destOrd="0" presId="urn:microsoft.com/office/officeart/2005/8/layout/hierarchy6"/>
    <dgm:cxn modelId="{44E5614E-FB4E-4720-AEB9-46BF856422F3}" type="presParOf" srcId="{5D667F93-E291-4F5B-B913-6E7DE17EDB02}" destId="{F4992B81-43E3-4CE9-B049-577C4BD23D90}" srcOrd="1" destOrd="0" presId="urn:microsoft.com/office/officeart/2005/8/layout/hierarchy6"/>
    <dgm:cxn modelId="{63102A54-149E-4B89-9D8C-E9AD0F823FF0}" type="presParOf" srcId="{F4992B81-43E3-4CE9-B049-577C4BD23D90}" destId="{D96D2103-F847-410A-9F4E-E07601222929}" srcOrd="0" destOrd="0" presId="urn:microsoft.com/office/officeart/2005/8/layout/hierarchy6"/>
    <dgm:cxn modelId="{3806E967-617D-4523-981F-F1FD54DCEF62}" type="presParOf" srcId="{F4992B81-43E3-4CE9-B049-577C4BD23D90}" destId="{F7ADEA78-BF0A-4583-ACF2-458AD775C8F9}" srcOrd="1" destOrd="0" presId="urn:microsoft.com/office/officeart/2005/8/layout/hierarchy6"/>
    <dgm:cxn modelId="{A5426291-DCB9-4290-BFC8-429BCE9573C6}" type="presParOf" srcId="{F7ADEA78-BF0A-4583-ACF2-458AD775C8F9}" destId="{68FAE467-3C3B-48E7-AC91-9656D6564CF6}" srcOrd="0" destOrd="0" presId="urn:microsoft.com/office/officeart/2005/8/layout/hierarchy6"/>
    <dgm:cxn modelId="{B151CC6D-8367-4E4A-B314-9A5E1BB06515}" type="presParOf" srcId="{F7ADEA78-BF0A-4583-ACF2-458AD775C8F9}" destId="{6C340548-F5EC-4697-91EA-9B2A74A20E83}" srcOrd="1" destOrd="0" presId="urn:microsoft.com/office/officeart/2005/8/layout/hierarchy6"/>
    <dgm:cxn modelId="{B70BC9D3-F7F3-419B-BDD0-5DD7DD420543}" type="presParOf" srcId="{F4992B81-43E3-4CE9-B049-577C4BD23D90}" destId="{0A300437-96B2-4CBB-A351-492D2F351F6F}" srcOrd="2" destOrd="0" presId="urn:microsoft.com/office/officeart/2005/8/layout/hierarchy6"/>
    <dgm:cxn modelId="{91A9E832-6C61-489B-9427-43801A420114}" type="presParOf" srcId="{F4992B81-43E3-4CE9-B049-577C4BD23D90}" destId="{89AFEA00-BB31-46C5-9EDB-F9B0037E1633}" srcOrd="3" destOrd="0" presId="urn:microsoft.com/office/officeart/2005/8/layout/hierarchy6"/>
    <dgm:cxn modelId="{A2EEC366-43F0-401A-99C1-AFCB447F0DA8}" type="presParOf" srcId="{89AFEA00-BB31-46C5-9EDB-F9B0037E1633}" destId="{1C0C028A-C738-441E-BEF0-3C4937991836}" srcOrd="0" destOrd="0" presId="urn:microsoft.com/office/officeart/2005/8/layout/hierarchy6"/>
    <dgm:cxn modelId="{6ED21B59-B089-4DDD-B13A-DD5E8D6F615B}" type="presParOf" srcId="{89AFEA00-BB31-46C5-9EDB-F9B0037E1633}" destId="{71D26F36-4773-4535-8E0A-1FCC7B5E4D15}" srcOrd="1" destOrd="0" presId="urn:microsoft.com/office/officeart/2005/8/layout/hierarchy6"/>
    <dgm:cxn modelId="{1653B89D-3A31-4BB7-ACB0-0E9F3080D39A}" type="presParOf" srcId="{71D26F36-4773-4535-8E0A-1FCC7B5E4D15}" destId="{BED297EA-D138-4FC1-963A-24ECA991DAB4}" srcOrd="0" destOrd="0" presId="urn:microsoft.com/office/officeart/2005/8/layout/hierarchy6"/>
    <dgm:cxn modelId="{FE6B27CC-B429-4A05-950B-64AB1F73B8A6}" type="presParOf" srcId="{71D26F36-4773-4535-8E0A-1FCC7B5E4D15}" destId="{381ABB15-E4A1-4E03-860F-EAC9786B1366}" srcOrd="1" destOrd="0" presId="urn:microsoft.com/office/officeart/2005/8/layout/hierarchy6"/>
    <dgm:cxn modelId="{681B151E-450F-4726-A050-8F94B4BEB93A}" type="presParOf" srcId="{381ABB15-E4A1-4E03-860F-EAC9786B1366}" destId="{6ECAAA35-3F23-4F40-B2D3-95E75B80C131}" srcOrd="0" destOrd="0" presId="urn:microsoft.com/office/officeart/2005/8/layout/hierarchy6"/>
    <dgm:cxn modelId="{E725038A-D29D-41EE-A14F-DC4B5026A6E9}" type="presParOf" srcId="{381ABB15-E4A1-4E03-860F-EAC9786B1366}" destId="{DD266C19-AEB3-4DAA-A3DE-C4C917531BBA}" srcOrd="1" destOrd="0" presId="urn:microsoft.com/office/officeart/2005/8/layout/hierarchy6"/>
    <dgm:cxn modelId="{BB59304D-55AB-43A8-9150-EF0BDD6B19D5}" type="presParOf" srcId="{71D26F36-4773-4535-8E0A-1FCC7B5E4D15}" destId="{B60E9088-51E0-48AC-9424-070EDAD34E70}" srcOrd="2" destOrd="0" presId="urn:microsoft.com/office/officeart/2005/8/layout/hierarchy6"/>
    <dgm:cxn modelId="{B2ED808C-42F5-44A6-A527-8D2D1CFC69E1}" type="presParOf" srcId="{71D26F36-4773-4535-8E0A-1FCC7B5E4D15}" destId="{1B2D058A-F831-4AD7-9AE7-DC6F8A1FCF5D}" srcOrd="3" destOrd="0" presId="urn:microsoft.com/office/officeart/2005/8/layout/hierarchy6"/>
    <dgm:cxn modelId="{F35D639E-9E46-4FB2-8990-E3BD13369DC6}" type="presParOf" srcId="{1B2D058A-F831-4AD7-9AE7-DC6F8A1FCF5D}" destId="{7FD1C60F-177C-4A9A-84B3-BB68216EC92F}" srcOrd="0" destOrd="0" presId="urn:microsoft.com/office/officeart/2005/8/layout/hierarchy6"/>
    <dgm:cxn modelId="{8574F323-B3C7-40D4-8F18-66D414B0132A}" type="presParOf" srcId="{1B2D058A-F831-4AD7-9AE7-DC6F8A1FCF5D}" destId="{F215DA32-4F2B-4E17-9810-8E6369621B30}" srcOrd="1" destOrd="0" presId="urn:microsoft.com/office/officeart/2005/8/layout/hierarchy6"/>
    <dgm:cxn modelId="{D2068CBB-8470-4C4B-A355-E9F6CE8530AF}" type="presParOf" srcId="{EC1AA870-E363-41BF-82C8-0FBE3D7088D4}" destId="{B8CC919E-5109-46CB-A15D-9FD1586E30C8}" srcOrd="2" destOrd="0" presId="urn:microsoft.com/office/officeart/2005/8/layout/hierarchy6"/>
    <dgm:cxn modelId="{0C373955-EC2E-4E78-B5D1-A7DAC5504F25}" type="presParOf" srcId="{EC1AA870-E363-41BF-82C8-0FBE3D7088D4}" destId="{23546DFE-7D01-48AA-B904-525C03C8596E}" srcOrd="3" destOrd="0" presId="urn:microsoft.com/office/officeart/2005/8/layout/hierarchy6"/>
    <dgm:cxn modelId="{2B9F374E-2F47-4E14-A415-A855BFF9EC68}" type="presParOf" srcId="{23546DFE-7D01-48AA-B904-525C03C8596E}" destId="{37C55EBF-FB4C-45F7-82AA-BA0FAAB68C3D}" srcOrd="0" destOrd="0" presId="urn:microsoft.com/office/officeart/2005/8/layout/hierarchy6"/>
    <dgm:cxn modelId="{0D9A59AF-CA56-4B29-8833-C4EFB40D3A2E}" type="presParOf" srcId="{23546DFE-7D01-48AA-B904-525C03C8596E}" destId="{6DD5C1B3-39E5-43BA-A26F-6406B07D1B18}" srcOrd="1" destOrd="0" presId="urn:microsoft.com/office/officeart/2005/8/layout/hierarchy6"/>
    <dgm:cxn modelId="{5FCBCE11-2DC2-4101-AC38-1FFF21AEEC02}" type="presParOf" srcId="{6DD5C1B3-39E5-43BA-A26F-6406B07D1B18}" destId="{E04CBAB4-C382-4323-9A33-CDD6A8A0DFBF}" srcOrd="0" destOrd="0" presId="urn:microsoft.com/office/officeart/2005/8/layout/hierarchy6"/>
    <dgm:cxn modelId="{5041BB2C-4687-46E0-8D27-7CB81F5CDC49}" type="presParOf" srcId="{6DD5C1B3-39E5-43BA-A26F-6406B07D1B18}" destId="{930E7AF6-2ED8-4CC5-8179-4FA43678111E}" srcOrd="1" destOrd="0" presId="urn:microsoft.com/office/officeart/2005/8/layout/hierarchy6"/>
    <dgm:cxn modelId="{97DABB87-0913-401A-8FEF-F607C8BD5A24}" type="presParOf" srcId="{930E7AF6-2ED8-4CC5-8179-4FA43678111E}" destId="{2C5EB285-36D9-42E5-821E-9826CC3C2075}" srcOrd="0" destOrd="0" presId="urn:microsoft.com/office/officeart/2005/8/layout/hierarchy6"/>
    <dgm:cxn modelId="{7F7EEC83-AA46-4AD1-A2CD-AF43CC4F079E}" type="presParOf" srcId="{930E7AF6-2ED8-4CC5-8179-4FA43678111E}" destId="{3A54BE50-8937-4BD7-9FB4-87792C32D608}" srcOrd="1" destOrd="0" presId="urn:microsoft.com/office/officeart/2005/8/layout/hierarchy6"/>
    <dgm:cxn modelId="{198A1104-C5F7-435F-9D0D-DE9CC96FA2B4}" type="presParOf" srcId="{6DD5C1B3-39E5-43BA-A26F-6406B07D1B18}" destId="{C221CF32-1B60-48DF-801E-92CBFB1C82C0}" srcOrd="2" destOrd="0" presId="urn:microsoft.com/office/officeart/2005/8/layout/hierarchy6"/>
    <dgm:cxn modelId="{7D314AE4-83D1-492F-8765-FB39CF95167D}" type="presParOf" srcId="{6DD5C1B3-39E5-43BA-A26F-6406B07D1B18}" destId="{0A36E6C3-466F-4C31-B602-D1696E5CD268}" srcOrd="3" destOrd="0" presId="urn:microsoft.com/office/officeart/2005/8/layout/hierarchy6"/>
    <dgm:cxn modelId="{3982A6A7-4872-4DDB-93D5-D86C0BEDD4BB}" type="presParOf" srcId="{0A36E6C3-466F-4C31-B602-D1696E5CD268}" destId="{4F6A5A0F-C639-4B9C-8439-61679D88179A}" srcOrd="0" destOrd="0" presId="urn:microsoft.com/office/officeart/2005/8/layout/hierarchy6"/>
    <dgm:cxn modelId="{B05BB1DE-9E6E-4228-AF06-559381F21315}" type="presParOf" srcId="{0A36E6C3-466F-4C31-B602-D1696E5CD268}" destId="{9C8CAFE8-619B-4C2A-AA28-824D6D0FE415}" srcOrd="1" destOrd="0" presId="urn:microsoft.com/office/officeart/2005/8/layout/hierarchy6"/>
    <dgm:cxn modelId="{5C14FC2A-28DA-49AB-A1B0-629B4455BF14}" type="presParOf" srcId="{9C8CAFE8-619B-4C2A-AA28-824D6D0FE415}" destId="{5083B4D6-FEE3-4A9D-A499-19F69AA7A9CA}" srcOrd="0" destOrd="0" presId="urn:microsoft.com/office/officeart/2005/8/layout/hierarchy6"/>
    <dgm:cxn modelId="{8CC17507-B400-4061-87D5-B76973EF1AA1}" type="presParOf" srcId="{9C8CAFE8-619B-4C2A-AA28-824D6D0FE415}" destId="{B8407B66-28B2-4C5C-98BE-1565FE5F2D0C}" srcOrd="1" destOrd="0" presId="urn:microsoft.com/office/officeart/2005/8/layout/hierarchy6"/>
    <dgm:cxn modelId="{06059425-A238-48A6-A042-71E78ED5821A}" type="presParOf" srcId="{B8407B66-28B2-4C5C-98BE-1565FE5F2D0C}" destId="{CB01AF6A-2F46-41E8-AB15-1ECD563D8371}" srcOrd="0" destOrd="0" presId="urn:microsoft.com/office/officeart/2005/8/layout/hierarchy6"/>
    <dgm:cxn modelId="{DB12A2D2-D780-474E-B545-6E66BC9B61A4}" type="presParOf" srcId="{B8407B66-28B2-4C5C-98BE-1565FE5F2D0C}" destId="{73AB835B-D67F-495F-909D-33867C1BCB39}" srcOrd="1" destOrd="0" presId="urn:microsoft.com/office/officeart/2005/8/layout/hierarchy6"/>
    <dgm:cxn modelId="{46F49471-30C1-49DC-B27C-7A6582146CD4}" type="presParOf" srcId="{9C8CAFE8-619B-4C2A-AA28-824D6D0FE415}" destId="{CFD36F93-BAAC-455B-8238-4A9C42A36755}" srcOrd="2" destOrd="0" presId="urn:microsoft.com/office/officeart/2005/8/layout/hierarchy6"/>
    <dgm:cxn modelId="{7FCCB232-01E4-41D8-95FA-81A8C8AD3D14}" type="presParOf" srcId="{9C8CAFE8-619B-4C2A-AA28-824D6D0FE415}" destId="{9E760527-A12B-48B3-93A1-E6445BA592BD}" srcOrd="3" destOrd="0" presId="urn:microsoft.com/office/officeart/2005/8/layout/hierarchy6"/>
    <dgm:cxn modelId="{37F0D667-4FE8-47B9-B5F1-0D9FE1750B6F}" type="presParOf" srcId="{9E760527-A12B-48B3-93A1-E6445BA592BD}" destId="{17BA8F70-75EA-46A0-ADBA-61A5123AF709}" srcOrd="0" destOrd="0" presId="urn:microsoft.com/office/officeart/2005/8/layout/hierarchy6"/>
    <dgm:cxn modelId="{5E4EF452-75CA-424D-96C2-704777D0ED37}" type="presParOf" srcId="{9E760527-A12B-48B3-93A1-E6445BA592BD}" destId="{9CFBA12E-8B7C-48F0-BF43-706E10082B82}" srcOrd="1" destOrd="0" presId="urn:microsoft.com/office/officeart/2005/8/layout/hierarchy6"/>
    <dgm:cxn modelId="{9BC742C0-DC7E-4758-A4CD-22E6287EDBA9}" type="presParOf" srcId="{34D6B669-34D7-4E62-82A4-BB394C4D3978}" destId="{875C45A4-2222-4785-A2AB-3D452E1DC843}" srcOrd="2" destOrd="0" presId="urn:microsoft.com/office/officeart/2005/8/layout/hierarchy6"/>
    <dgm:cxn modelId="{00914538-F375-44D3-B90B-4A97235A37BB}" type="presParOf" srcId="{34D6B669-34D7-4E62-82A4-BB394C4D3978}" destId="{704A9B72-A9ED-49C9-A993-FF992152734D}" srcOrd="3" destOrd="0" presId="urn:microsoft.com/office/officeart/2005/8/layout/hierarchy6"/>
    <dgm:cxn modelId="{160C1532-DB48-4FF6-962B-B1F639C88981}" type="presParOf" srcId="{704A9B72-A9ED-49C9-A993-FF992152734D}" destId="{82B08BF1-4DF3-4C7F-82D0-C40316A4A2AB}" srcOrd="0" destOrd="0" presId="urn:microsoft.com/office/officeart/2005/8/layout/hierarchy6"/>
    <dgm:cxn modelId="{1A592095-E3B5-4EBD-8D66-313DDE14A13A}" type="presParOf" srcId="{704A9B72-A9ED-49C9-A993-FF992152734D}" destId="{88FB7571-A6A5-480C-A24E-DFAFA9FCB56D}" srcOrd="1" destOrd="0" presId="urn:microsoft.com/office/officeart/2005/8/layout/hierarchy6"/>
    <dgm:cxn modelId="{90D961DE-EDCB-4F62-8016-AD80C8059207}" type="presParOf" srcId="{88FB7571-A6A5-480C-A24E-DFAFA9FCB56D}" destId="{AD797339-8917-485D-A122-B9C7F7CC9A05}" srcOrd="0" destOrd="0" presId="urn:microsoft.com/office/officeart/2005/8/layout/hierarchy6"/>
    <dgm:cxn modelId="{0F789A65-2C24-47F5-B257-D51F285C5F57}" type="presParOf" srcId="{88FB7571-A6A5-480C-A24E-DFAFA9FCB56D}" destId="{D5F0F85E-CE9E-416D-93B3-03EC6FAFD6E8}" srcOrd="1" destOrd="0" presId="urn:microsoft.com/office/officeart/2005/8/layout/hierarchy6"/>
    <dgm:cxn modelId="{64C26ABF-DBFD-4D48-B71B-476C22B04985}" type="presParOf" srcId="{D5F0F85E-CE9E-416D-93B3-03EC6FAFD6E8}" destId="{D58DBE94-79CC-407C-B525-45129A221092}" srcOrd="0" destOrd="0" presId="urn:microsoft.com/office/officeart/2005/8/layout/hierarchy6"/>
    <dgm:cxn modelId="{BF4A7F25-67DA-433A-909A-70444AE87BEE}" type="presParOf" srcId="{D5F0F85E-CE9E-416D-93B3-03EC6FAFD6E8}" destId="{7E91CB38-FA11-47F2-B40A-0EACDE0FB046}" srcOrd="1" destOrd="0" presId="urn:microsoft.com/office/officeart/2005/8/layout/hierarchy6"/>
    <dgm:cxn modelId="{1FA84887-CA40-4239-A2C5-E863B21053DB}" type="presParOf" srcId="{D5449A55-C285-4DE8-A364-349EC666C701}" destId="{95D4D9B7-97FA-4333-9D7E-C8BD10EF67C9}"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0BD27DD-1691-4AB4-8642-5F98B3449BEB}" type="doc">
      <dgm:prSet loTypeId="urn:microsoft.com/office/officeart/2005/8/layout/hierarchy6" loCatId="hierarchy" qsTypeId="urn:microsoft.com/office/officeart/2005/8/quickstyle/simple1" qsCatId="simple" csTypeId="urn:microsoft.com/office/officeart/2005/8/colors/accent1_1" csCatId="accent1" phldr="1"/>
      <dgm:spPr/>
      <dgm:t>
        <a:bodyPr/>
        <a:lstStyle/>
        <a:p>
          <a:endParaRPr lang="en-US"/>
        </a:p>
      </dgm:t>
    </dgm:pt>
    <dgm:pt modelId="{C086E919-7BB5-4514-8BB3-2F2085C92CFA}">
      <dgm:prSet phldrT="[Text]"/>
      <dgm:spPr>
        <a:xfrm>
          <a:off x="2962892" y="2381"/>
          <a:ext cx="842069" cy="561379"/>
        </a:xfrm>
      </dgm:spPr>
      <dgm:t>
        <a:bodyPr/>
        <a:lstStyle/>
        <a:p>
          <a:r>
            <a:rPr lang="en-US" smtClean="0">
              <a:latin typeface="Arial" pitchFamily="34" charset="0"/>
              <a:ea typeface="+mn-ea"/>
              <a:cs typeface="+mn-cs"/>
            </a:rPr>
            <a:t>VMM</a:t>
          </a:r>
          <a:endParaRPr lang="en-US" dirty="0">
            <a:latin typeface="Arial" pitchFamily="34" charset="0"/>
            <a:ea typeface="+mn-ea"/>
            <a:cs typeface="+mn-cs"/>
          </a:endParaRPr>
        </a:p>
      </dgm:t>
    </dgm:pt>
    <dgm:pt modelId="{AC60A5D4-1F44-43F3-ADFD-1991D743BCEF}" type="parTrans" cxnId="{869835D9-6449-4D64-AF96-4F8AD025AC13}">
      <dgm:prSet/>
      <dgm:spPr/>
      <dgm:t>
        <a:bodyPr/>
        <a:lstStyle/>
        <a:p>
          <a:endParaRPr lang="en-US">
            <a:latin typeface="Segoe Light" charset="0"/>
          </a:endParaRPr>
        </a:p>
      </dgm:t>
    </dgm:pt>
    <dgm:pt modelId="{CAD98E20-1242-4838-930D-CA80399AD649}" type="sibTrans" cxnId="{869835D9-6449-4D64-AF96-4F8AD025AC13}">
      <dgm:prSet/>
      <dgm:spPr/>
      <dgm:t>
        <a:bodyPr/>
        <a:lstStyle/>
        <a:p>
          <a:endParaRPr lang="en-US">
            <a:latin typeface="Segoe Light" charset="0"/>
          </a:endParaRPr>
        </a:p>
      </dgm:t>
    </dgm:pt>
    <dgm:pt modelId="{4314EF12-1E5B-4E5D-9473-1D6452E3A4F6}">
      <dgm:prSet phldrT="[Text]"/>
      <dgm:spPr>
        <a:xfrm>
          <a:off x="2962892" y="788312"/>
          <a:ext cx="842069" cy="561379"/>
        </a:xfrm>
      </dgm:spPr>
      <dgm:t>
        <a:bodyPr/>
        <a:lstStyle/>
        <a:p>
          <a:r>
            <a:rPr lang="en-US" smtClean="0">
              <a:latin typeface="Arial" pitchFamily="34" charset="0"/>
              <a:ea typeface="+mn-ea"/>
              <a:cs typeface="+mn-cs"/>
            </a:rPr>
            <a:t>VMM Agent</a:t>
          </a:r>
          <a:endParaRPr lang="en-US" dirty="0">
            <a:latin typeface="Arial" pitchFamily="34" charset="0"/>
            <a:ea typeface="+mn-ea"/>
            <a:cs typeface="+mn-cs"/>
          </a:endParaRPr>
        </a:p>
      </dgm:t>
    </dgm:pt>
    <dgm:pt modelId="{6A4D3EA9-24E7-4185-9F84-212FACE24A6A}" type="parTrans" cxnId="{88F9CC6A-2410-448A-8062-10F47A2C08EA}">
      <dgm:prSet/>
      <dgm:spPr>
        <a:xfrm>
          <a:off x="3338207" y="563760"/>
          <a:ext cx="91440" cy="224551"/>
        </a:xfrm>
      </dgm:spPr>
      <dgm:t>
        <a:bodyPr/>
        <a:lstStyle/>
        <a:p>
          <a:endParaRPr lang="en-US">
            <a:latin typeface="Segoe Light" charset="0"/>
          </a:endParaRPr>
        </a:p>
      </dgm:t>
    </dgm:pt>
    <dgm:pt modelId="{C6FC81D5-AFA9-49B0-B79F-F640F7C09D98}" type="sibTrans" cxnId="{88F9CC6A-2410-448A-8062-10F47A2C08EA}">
      <dgm:prSet/>
      <dgm:spPr/>
      <dgm:t>
        <a:bodyPr/>
        <a:lstStyle/>
        <a:p>
          <a:endParaRPr lang="en-US">
            <a:latin typeface="Segoe Light" charset="0"/>
          </a:endParaRPr>
        </a:p>
      </dgm:t>
    </dgm:pt>
    <dgm:pt modelId="{FEA63E7C-9F15-4268-B024-E93944F7633B}">
      <dgm:prSet phldrT="[Text]"/>
      <dgm:spPr>
        <a:xfrm>
          <a:off x="2962892" y="1574244"/>
          <a:ext cx="842069" cy="561379"/>
        </a:xfrm>
      </dgm:spPr>
      <dgm:t>
        <a:bodyPr/>
        <a:lstStyle/>
        <a:p>
          <a:r>
            <a:rPr lang="en-US" smtClean="0">
              <a:latin typeface="Arial" pitchFamily="34" charset="0"/>
              <a:ea typeface="+mn-ea"/>
              <a:cs typeface="+mn-cs"/>
            </a:rPr>
            <a:t>Machine Resources</a:t>
          </a:r>
          <a:endParaRPr lang="en-US" dirty="0">
            <a:latin typeface="Arial" pitchFamily="34" charset="0"/>
            <a:ea typeface="+mn-ea"/>
            <a:cs typeface="+mn-cs"/>
          </a:endParaRPr>
        </a:p>
      </dgm:t>
    </dgm:pt>
    <dgm:pt modelId="{7173D531-5464-4AB9-A5A1-F8728F08D22A}" type="parTrans" cxnId="{2F941333-3232-4BF5-ADA0-AF6C016F58FF}">
      <dgm:prSet/>
      <dgm:spPr>
        <a:xfrm>
          <a:off x="3338207" y="1349692"/>
          <a:ext cx="91440" cy="224551"/>
        </a:xfrm>
      </dgm:spPr>
      <dgm:t>
        <a:bodyPr/>
        <a:lstStyle/>
        <a:p>
          <a:endParaRPr lang="en-US">
            <a:latin typeface="Segoe Light" charset="0"/>
          </a:endParaRPr>
        </a:p>
      </dgm:t>
    </dgm:pt>
    <dgm:pt modelId="{27D67D5C-402E-4C2F-BBF4-696551C81BA2}" type="sibTrans" cxnId="{2F941333-3232-4BF5-ADA0-AF6C016F58FF}">
      <dgm:prSet/>
      <dgm:spPr/>
      <dgm:t>
        <a:bodyPr/>
        <a:lstStyle/>
        <a:p>
          <a:endParaRPr lang="en-US">
            <a:latin typeface="Segoe Light" charset="0"/>
          </a:endParaRPr>
        </a:p>
      </dgm:t>
    </dgm:pt>
    <dgm:pt modelId="{F446468E-385C-4048-944F-8B1905A0E105}">
      <dgm:prSet phldrT="[Text]"/>
      <dgm:spPr>
        <a:xfrm>
          <a:off x="773511" y="2360175"/>
          <a:ext cx="842069" cy="561379"/>
        </a:xfrm>
      </dgm:spPr>
      <dgm:t>
        <a:bodyPr/>
        <a:lstStyle/>
        <a:p>
          <a:r>
            <a:rPr lang="en-US" smtClean="0">
              <a:latin typeface="Arial" pitchFamily="34" charset="0"/>
              <a:ea typeface="+mn-ea"/>
              <a:cs typeface="+mn-cs"/>
            </a:rPr>
            <a:t>FCHBA</a:t>
          </a:r>
          <a:endParaRPr lang="en-US" dirty="0">
            <a:latin typeface="Arial" pitchFamily="34" charset="0"/>
            <a:ea typeface="+mn-ea"/>
            <a:cs typeface="+mn-cs"/>
          </a:endParaRPr>
        </a:p>
      </dgm:t>
    </dgm:pt>
    <dgm:pt modelId="{49E1732B-559C-4CDE-B7C8-4F0C9717586B}" type="parTrans" cxnId="{4CC4E825-8641-4899-9A10-8D5E54A98002}">
      <dgm:prSet/>
      <dgm:spPr>
        <a:xfrm>
          <a:off x="1194546" y="2135624"/>
          <a:ext cx="2189380" cy="224551"/>
        </a:xfrm>
      </dgm:spPr>
      <dgm:t>
        <a:bodyPr/>
        <a:lstStyle/>
        <a:p>
          <a:endParaRPr lang="en-US">
            <a:latin typeface="Segoe Light" charset="0"/>
          </a:endParaRPr>
        </a:p>
      </dgm:t>
    </dgm:pt>
    <dgm:pt modelId="{C650DF49-F50F-42DC-950C-4072BC9B012E}" type="sibTrans" cxnId="{4CC4E825-8641-4899-9A10-8D5E54A98002}">
      <dgm:prSet/>
      <dgm:spPr/>
      <dgm:t>
        <a:bodyPr/>
        <a:lstStyle/>
        <a:p>
          <a:endParaRPr lang="en-US">
            <a:latin typeface="Segoe Light" charset="0"/>
          </a:endParaRPr>
        </a:p>
      </dgm:t>
    </dgm:pt>
    <dgm:pt modelId="{5B79575D-2B7E-4132-A893-33C26F6D5979}">
      <dgm:prSet phldrT="[Text]"/>
      <dgm:spPr>
        <a:xfrm>
          <a:off x="1320857" y="3146107"/>
          <a:ext cx="842069" cy="561379"/>
        </a:xfrm>
      </dgm:spPr>
      <dgm:t>
        <a:bodyPr/>
        <a:lstStyle/>
        <a:p>
          <a:r>
            <a:rPr lang="en-US" smtClean="0">
              <a:latin typeface="Arial" pitchFamily="34" charset="0"/>
              <a:ea typeface="+mn-ea"/>
              <a:cs typeface="+mn-cs"/>
            </a:rPr>
            <a:t>Port</a:t>
          </a:r>
          <a:endParaRPr lang="en-US" dirty="0">
            <a:latin typeface="Arial" pitchFamily="34" charset="0"/>
            <a:ea typeface="+mn-ea"/>
            <a:cs typeface="+mn-cs"/>
          </a:endParaRPr>
        </a:p>
      </dgm:t>
    </dgm:pt>
    <dgm:pt modelId="{CB8FD301-142C-42BB-8119-5712742C0186}" type="parTrans" cxnId="{388ECDDB-A271-4BB2-B5F0-1432608BF00C}">
      <dgm:prSet/>
      <dgm:spPr>
        <a:xfrm>
          <a:off x="1741891" y="2921555"/>
          <a:ext cx="547345" cy="224551"/>
        </a:xfrm>
      </dgm:spPr>
      <dgm:t>
        <a:bodyPr/>
        <a:lstStyle/>
        <a:p>
          <a:endParaRPr lang="en-US">
            <a:latin typeface="Segoe Light" charset="0"/>
          </a:endParaRPr>
        </a:p>
      </dgm:t>
    </dgm:pt>
    <dgm:pt modelId="{4CD62B06-79AD-486C-9037-4C350523A0CD}" type="sibTrans" cxnId="{388ECDDB-A271-4BB2-B5F0-1432608BF00C}">
      <dgm:prSet/>
      <dgm:spPr/>
      <dgm:t>
        <a:bodyPr/>
        <a:lstStyle/>
        <a:p>
          <a:endParaRPr lang="en-US">
            <a:latin typeface="Segoe Light" charset="0"/>
          </a:endParaRPr>
        </a:p>
      </dgm:t>
    </dgm:pt>
    <dgm:pt modelId="{E9A1A6D1-67C0-4909-B570-E3457F0D8164}">
      <dgm:prSet phldrT="[Text]"/>
      <dgm:spPr>
        <a:xfrm>
          <a:off x="3510237" y="2360175"/>
          <a:ext cx="842069" cy="561379"/>
        </a:xfrm>
      </dgm:spPr>
      <dgm:t>
        <a:bodyPr/>
        <a:lstStyle/>
        <a:p>
          <a:r>
            <a:rPr lang="en-US" smtClean="0">
              <a:latin typeface="Arial" pitchFamily="34" charset="0"/>
              <a:ea typeface="+mn-ea"/>
              <a:cs typeface="+mn-cs"/>
            </a:rPr>
            <a:t>iSCSI Initiator</a:t>
          </a:r>
          <a:endParaRPr lang="en-US" dirty="0">
            <a:latin typeface="Arial" pitchFamily="34" charset="0"/>
            <a:ea typeface="+mn-ea"/>
            <a:cs typeface="+mn-cs"/>
          </a:endParaRPr>
        </a:p>
      </dgm:t>
    </dgm:pt>
    <dgm:pt modelId="{BAFBC9D7-499B-49AD-A4B8-DDECC2240613}" type="parTrans" cxnId="{FAD302C0-19A9-4195-9CF8-A98ABC0B55ED}">
      <dgm:prSet/>
      <dgm:spPr>
        <a:xfrm>
          <a:off x="3383927" y="2135624"/>
          <a:ext cx="547345" cy="224551"/>
        </a:xfrm>
      </dgm:spPr>
      <dgm:t>
        <a:bodyPr/>
        <a:lstStyle/>
        <a:p>
          <a:endParaRPr lang="en-US">
            <a:latin typeface="Segoe Light" charset="0"/>
          </a:endParaRPr>
        </a:p>
      </dgm:t>
    </dgm:pt>
    <dgm:pt modelId="{DDA3B8F8-507A-4820-AAC0-18FF7A1C0520}" type="sibTrans" cxnId="{FAD302C0-19A9-4195-9CF8-A98ABC0B55ED}">
      <dgm:prSet/>
      <dgm:spPr/>
      <dgm:t>
        <a:bodyPr/>
        <a:lstStyle/>
        <a:p>
          <a:endParaRPr lang="en-US">
            <a:latin typeface="Segoe Light" charset="0"/>
          </a:endParaRPr>
        </a:p>
      </dgm:t>
    </dgm:pt>
    <dgm:pt modelId="{020E964E-41A1-4BD8-87A9-257E48F6B2C5}">
      <dgm:prSet phldrT="[Text]"/>
      <dgm:spPr>
        <a:xfrm>
          <a:off x="2415547" y="3932039"/>
          <a:ext cx="842069" cy="561379"/>
        </a:xfrm>
      </dgm:spPr>
      <dgm:t>
        <a:bodyPr/>
        <a:lstStyle/>
        <a:p>
          <a:r>
            <a:rPr lang="en-US" smtClean="0">
              <a:latin typeface="Arial" pitchFamily="34" charset="0"/>
              <a:ea typeface="+mn-ea"/>
              <a:cs typeface="+mn-cs"/>
            </a:rPr>
            <a:t>vPorts</a:t>
          </a:r>
          <a:endParaRPr lang="en-US" dirty="0">
            <a:latin typeface="Arial" pitchFamily="34" charset="0"/>
            <a:ea typeface="+mn-ea"/>
            <a:cs typeface="+mn-cs"/>
          </a:endParaRPr>
        </a:p>
      </dgm:t>
    </dgm:pt>
    <dgm:pt modelId="{1AC71489-C665-41BE-B63A-68F05B5B7D16}" type="parTrans" cxnId="{BE0ADFB9-4135-4420-9F9B-848A276D4322}">
      <dgm:prSet/>
      <dgm:spPr>
        <a:xfrm>
          <a:off x="2790862" y="3707487"/>
          <a:ext cx="91440" cy="224551"/>
        </a:xfrm>
      </dgm:spPr>
      <dgm:t>
        <a:bodyPr/>
        <a:lstStyle/>
        <a:p>
          <a:endParaRPr lang="en-US">
            <a:latin typeface="Segoe Light" charset="0"/>
          </a:endParaRPr>
        </a:p>
      </dgm:t>
    </dgm:pt>
    <dgm:pt modelId="{77339754-6F09-4418-B177-50E39EED17E5}" type="sibTrans" cxnId="{BE0ADFB9-4135-4420-9F9B-848A276D4322}">
      <dgm:prSet/>
      <dgm:spPr/>
      <dgm:t>
        <a:bodyPr/>
        <a:lstStyle/>
        <a:p>
          <a:endParaRPr lang="en-US">
            <a:latin typeface="Segoe Light" charset="0"/>
          </a:endParaRPr>
        </a:p>
      </dgm:t>
    </dgm:pt>
    <dgm:pt modelId="{FFBE3DF0-DEA6-49C2-9727-BE9BBFB9E224}">
      <dgm:prSet phldrT="[Text]"/>
      <dgm:spPr>
        <a:xfrm>
          <a:off x="3510237" y="3146107"/>
          <a:ext cx="842069" cy="561379"/>
        </a:xfrm>
      </dgm:spPr>
      <dgm:t>
        <a:bodyPr/>
        <a:lstStyle/>
        <a:p>
          <a:r>
            <a:rPr lang="en-US" smtClean="0">
              <a:latin typeface="Arial" pitchFamily="34" charset="0"/>
              <a:ea typeface="+mn-ea"/>
              <a:cs typeface="+mn-cs"/>
            </a:rPr>
            <a:t>IQN</a:t>
          </a:r>
          <a:endParaRPr lang="en-US" dirty="0">
            <a:latin typeface="Arial" pitchFamily="34" charset="0"/>
            <a:ea typeface="+mn-ea"/>
            <a:cs typeface="+mn-cs"/>
          </a:endParaRPr>
        </a:p>
      </dgm:t>
    </dgm:pt>
    <dgm:pt modelId="{4EA5E46C-4755-450B-885C-E8B2140D69F3}" type="parTrans" cxnId="{70C83748-26D8-47D9-BD70-998DCC4935BC}">
      <dgm:prSet/>
      <dgm:spPr>
        <a:xfrm>
          <a:off x="3885552" y="2921555"/>
          <a:ext cx="91440" cy="224551"/>
        </a:xfrm>
      </dgm:spPr>
      <dgm:t>
        <a:bodyPr/>
        <a:lstStyle/>
        <a:p>
          <a:endParaRPr lang="en-US">
            <a:latin typeface="Segoe Light" charset="0"/>
          </a:endParaRPr>
        </a:p>
      </dgm:t>
    </dgm:pt>
    <dgm:pt modelId="{7DD8A4AD-E772-446E-9F33-EF792E62C2BF}" type="sibTrans" cxnId="{70C83748-26D8-47D9-BD70-998DCC4935BC}">
      <dgm:prSet/>
      <dgm:spPr/>
      <dgm:t>
        <a:bodyPr/>
        <a:lstStyle/>
        <a:p>
          <a:endParaRPr lang="en-US">
            <a:latin typeface="Segoe Light" charset="0"/>
          </a:endParaRPr>
        </a:p>
      </dgm:t>
    </dgm:pt>
    <dgm:pt modelId="{ECB1042C-5AB8-4902-A3BD-F4EB322837C4}">
      <dgm:prSet phldrT="[Text]"/>
      <dgm:spPr>
        <a:xfrm>
          <a:off x="5152273" y="2360175"/>
          <a:ext cx="842069" cy="561379"/>
        </a:xfrm>
      </dgm:spPr>
      <dgm:t>
        <a:bodyPr/>
        <a:lstStyle/>
        <a:p>
          <a:r>
            <a:rPr lang="en-US" smtClean="0">
              <a:latin typeface="Arial" pitchFamily="34" charset="0"/>
              <a:ea typeface="+mn-ea"/>
              <a:cs typeface="+mn-cs"/>
            </a:rPr>
            <a:t>Disk Manager</a:t>
          </a:r>
          <a:endParaRPr lang="en-US" dirty="0">
            <a:latin typeface="Arial" pitchFamily="34" charset="0"/>
            <a:ea typeface="+mn-ea"/>
            <a:cs typeface="+mn-cs"/>
          </a:endParaRPr>
        </a:p>
      </dgm:t>
    </dgm:pt>
    <dgm:pt modelId="{D74D7DCF-826B-4A90-AFDE-94771273D832}" type="parTrans" cxnId="{FA0F3B12-4CAE-4B84-AC54-7278228E1A06}">
      <dgm:prSet/>
      <dgm:spPr>
        <a:xfrm>
          <a:off x="3383927" y="2135624"/>
          <a:ext cx="2189380" cy="224551"/>
        </a:xfrm>
      </dgm:spPr>
      <dgm:t>
        <a:bodyPr/>
        <a:lstStyle/>
        <a:p>
          <a:endParaRPr lang="en-US">
            <a:latin typeface="Segoe Light" charset="0"/>
          </a:endParaRPr>
        </a:p>
      </dgm:t>
    </dgm:pt>
    <dgm:pt modelId="{34E5FC0E-2F4B-4E30-B87A-8A61AFF7093C}" type="sibTrans" cxnId="{FA0F3B12-4CAE-4B84-AC54-7278228E1A06}">
      <dgm:prSet/>
      <dgm:spPr/>
      <dgm:t>
        <a:bodyPr/>
        <a:lstStyle/>
        <a:p>
          <a:endParaRPr lang="en-US">
            <a:latin typeface="Segoe Light" charset="0"/>
          </a:endParaRPr>
        </a:p>
      </dgm:t>
    </dgm:pt>
    <dgm:pt modelId="{5DDC1588-B0DD-4648-A79A-C18FCE782C5F}">
      <dgm:prSet phldrT="[Text]"/>
      <dgm:spPr>
        <a:xfrm>
          <a:off x="4604928" y="3146107"/>
          <a:ext cx="842069" cy="561379"/>
        </a:xfrm>
      </dgm:spPr>
      <dgm:t>
        <a:bodyPr/>
        <a:lstStyle/>
        <a:p>
          <a:r>
            <a:rPr lang="en-US" smtClean="0">
              <a:latin typeface="Arial" pitchFamily="34" charset="0"/>
              <a:ea typeface="+mn-ea"/>
              <a:cs typeface="+mn-cs"/>
            </a:rPr>
            <a:t>Disk</a:t>
          </a:r>
          <a:endParaRPr lang="en-US" dirty="0">
            <a:latin typeface="Arial" pitchFamily="34" charset="0"/>
            <a:ea typeface="+mn-ea"/>
            <a:cs typeface="+mn-cs"/>
          </a:endParaRPr>
        </a:p>
      </dgm:t>
    </dgm:pt>
    <dgm:pt modelId="{5DF3D8D4-8B21-487C-94F2-FBA04F28329D}" type="parTrans" cxnId="{E881E74E-56F6-48FB-8CCB-CC318884744C}">
      <dgm:prSet/>
      <dgm:spPr>
        <a:xfrm>
          <a:off x="5025962" y="2921555"/>
          <a:ext cx="547345" cy="224551"/>
        </a:xfrm>
      </dgm:spPr>
      <dgm:t>
        <a:bodyPr/>
        <a:lstStyle/>
        <a:p>
          <a:endParaRPr lang="en-US">
            <a:latin typeface="Segoe Light" charset="0"/>
          </a:endParaRPr>
        </a:p>
      </dgm:t>
    </dgm:pt>
    <dgm:pt modelId="{6CB3C80D-A91E-4901-B353-C6A192F72E27}" type="sibTrans" cxnId="{E881E74E-56F6-48FB-8CCB-CC318884744C}">
      <dgm:prSet/>
      <dgm:spPr/>
      <dgm:t>
        <a:bodyPr/>
        <a:lstStyle/>
        <a:p>
          <a:endParaRPr lang="en-US">
            <a:latin typeface="Segoe Light" charset="0"/>
          </a:endParaRPr>
        </a:p>
      </dgm:t>
    </dgm:pt>
    <dgm:pt modelId="{DCCD5BFB-4115-4256-ADBE-5336C38E339C}">
      <dgm:prSet phldrT="[Text]"/>
      <dgm:spPr>
        <a:xfrm>
          <a:off x="2415547" y="3146107"/>
          <a:ext cx="842069" cy="561379"/>
        </a:xfrm>
      </dgm:spPr>
      <dgm:t>
        <a:bodyPr/>
        <a:lstStyle/>
        <a:p>
          <a:r>
            <a:rPr lang="en-US" smtClean="0">
              <a:latin typeface="Arial" pitchFamily="34" charset="0"/>
              <a:ea typeface="+mn-ea"/>
              <a:cs typeface="+mn-cs"/>
            </a:rPr>
            <a:t>Port</a:t>
          </a:r>
          <a:endParaRPr lang="en-US" dirty="0">
            <a:latin typeface="Arial" pitchFamily="34" charset="0"/>
            <a:ea typeface="+mn-ea"/>
            <a:cs typeface="+mn-cs"/>
          </a:endParaRPr>
        </a:p>
      </dgm:t>
    </dgm:pt>
    <dgm:pt modelId="{E5B2B98E-28EA-4C59-AFA6-5FEA8B0062E2}" type="parTrans" cxnId="{6C78FE8E-DD6C-46C5-9AA2-F6C050AF9BFC}">
      <dgm:prSet/>
      <dgm:spPr>
        <a:xfrm>
          <a:off x="2289237" y="2921555"/>
          <a:ext cx="547345" cy="224551"/>
        </a:xfrm>
      </dgm:spPr>
      <dgm:t>
        <a:bodyPr/>
        <a:lstStyle/>
        <a:p>
          <a:endParaRPr lang="en-US">
            <a:latin typeface="Segoe Light" charset="0"/>
          </a:endParaRPr>
        </a:p>
      </dgm:t>
    </dgm:pt>
    <dgm:pt modelId="{F7D991FE-C9E1-4B41-8BD1-A43FA4573F76}" type="sibTrans" cxnId="{6C78FE8E-DD6C-46C5-9AA2-F6C050AF9BFC}">
      <dgm:prSet/>
      <dgm:spPr/>
      <dgm:t>
        <a:bodyPr/>
        <a:lstStyle/>
        <a:p>
          <a:endParaRPr lang="en-US">
            <a:latin typeface="Segoe Light" charset="0"/>
          </a:endParaRPr>
        </a:p>
      </dgm:t>
    </dgm:pt>
    <dgm:pt modelId="{694819EB-5871-4902-9968-58BD0C0C4C21}">
      <dgm:prSet phldrT="[Text]"/>
      <dgm:spPr>
        <a:xfrm>
          <a:off x="1868202" y="2360175"/>
          <a:ext cx="842069" cy="561379"/>
        </a:xfrm>
      </dgm:spPr>
      <dgm:t>
        <a:bodyPr/>
        <a:lstStyle/>
        <a:p>
          <a:r>
            <a:rPr lang="en-US" smtClean="0">
              <a:latin typeface="Arial" pitchFamily="34" charset="0"/>
              <a:ea typeface="+mn-ea"/>
              <a:cs typeface="+mn-cs"/>
            </a:rPr>
            <a:t>FCHBA</a:t>
          </a:r>
          <a:endParaRPr lang="en-US" dirty="0">
            <a:latin typeface="Arial" pitchFamily="34" charset="0"/>
            <a:ea typeface="+mn-ea"/>
            <a:cs typeface="+mn-cs"/>
          </a:endParaRPr>
        </a:p>
      </dgm:t>
    </dgm:pt>
    <dgm:pt modelId="{969DD168-A2D7-4881-90CF-98D8009FFDA5}" type="parTrans" cxnId="{6799281F-886D-4E23-B669-0DC644CA0DEC}">
      <dgm:prSet/>
      <dgm:spPr>
        <a:xfrm>
          <a:off x="2289237" y="2135624"/>
          <a:ext cx="1094690" cy="224551"/>
        </a:xfrm>
      </dgm:spPr>
      <dgm:t>
        <a:bodyPr/>
        <a:lstStyle/>
        <a:p>
          <a:endParaRPr lang="en-US">
            <a:latin typeface="Segoe Light" charset="0"/>
          </a:endParaRPr>
        </a:p>
      </dgm:t>
    </dgm:pt>
    <dgm:pt modelId="{144C32A7-A0D1-48A1-99F4-C346F53DC1E5}" type="sibTrans" cxnId="{6799281F-886D-4E23-B669-0DC644CA0DEC}">
      <dgm:prSet/>
      <dgm:spPr/>
      <dgm:t>
        <a:bodyPr/>
        <a:lstStyle/>
        <a:p>
          <a:endParaRPr lang="en-US">
            <a:latin typeface="Segoe Light" charset="0"/>
          </a:endParaRPr>
        </a:p>
      </dgm:t>
    </dgm:pt>
    <dgm:pt modelId="{0F97BB93-67CF-4F3C-B423-5414A0AF2762}">
      <dgm:prSet phldrT="[Text]"/>
      <dgm:spPr>
        <a:xfrm>
          <a:off x="5699618" y="3146107"/>
          <a:ext cx="842069" cy="561379"/>
        </a:xfrm>
      </dgm:spPr>
      <dgm:t>
        <a:bodyPr/>
        <a:lstStyle/>
        <a:p>
          <a:r>
            <a:rPr lang="en-US" smtClean="0">
              <a:latin typeface="Arial" pitchFamily="34" charset="0"/>
              <a:ea typeface="+mn-ea"/>
              <a:cs typeface="+mn-cs"/>
            </a:rPr>
            <a:t>Disk</a:t>
          </a:r>
          <a:endParaRPr lang="en-US" dirty="0">
            <a:latin typeface="Arial" pitchFamily="34" charset="0"/>
            <a:ea typeface="+mn-ea"/>
            <a:cs typeface="+mn-cs"/>
          </a:endParaRPr>
        </a:p>
      </dgm:t>
    </dgm:pt>
    <dgm:pt modelId="{83789FF6-21B9-4213-8272-78E2366A7A1A}" type="parTrans" cxnId="{4718FB60-B315-491C-8A39-DA69CBB7CF88}">
      <dgm:prSet/>
      <dgm:spPr>
        <a:xfrm>
          <a:off x="5573308" y="2921555"/>
          <a:ext cx="547345" cy="224551"/>
        </a:xfrm>
      </dgm:spPr>
      <dgm:t>
        <a:bodyPr/>
        <a:lstStyle/>
        <a:p>
          <a:endParaRPr lang="en-US">
            <a:latin typeface="Segoe Light" charset="0"/>
          </a:endParaRPr>
        </a:p>
      </dgm:t>
    </dgm:pt>
    <dgm:pt modelId="{177E061A-B90E-4990-AA83-9FF75D1B0E54}" type="sibTrans" cxnId="{4718FB60-B315-491C-8A39-DA69CBB7CF88}">
      <dgm:prSet/>
      <dgm:spPr/>
      <dgm:t>
        <a:bodyPr/>
        <a:lstStyle/>
        <a:p>
          <a:endParaRPr lang="en-US">
            <a:latin typeface="Segoe Light" charset="0"/>
          </a:endParaRPr>
        </a:p>
      </dgm:t>
    </dgm:pt>
    <dgm:pt modelId="{CD90D0AB-0B95-484E-B51B-D171D0060CAD}">
      <dgm:prSet phldrT="[Text]"/>
      <dgm:spPr>
        <a:xfrm>
          <a:off x="4604928" y="3932039"/>
          <a:ext cx="842069" cy="561379"/>
        </a:xfrm>
      </dgm:spPr>
      <dgm:t>
        <a:bodyPr/>
        <a:lstStyle/>
        <a:p>
          <a:r>
            <a:rPr lang="en-US" smtClean="0">
              <a:latin typeface="Arial" pitchFamily="34" charset="0"/>
              <a:ea typeface="+mn-ea"/>
              <a:cs typeface="+mn-cs"/>
            </a:rPr>
            <a:t>Volume</a:t>
          </a:r>
          <a:endParaRPr lang="en-US" dirty="0">
            <a:latin typeface="Arial" pitchFamily="34" charset="0"/>
            <a:ea typeface="+mn-ea"/>
            <a:cs typeface="+mn-cs"/>
          </a:endParaRPr>
        </a:p>
      </dgm:t>
    </dgm:pt>
    <dgm:pt modelId="{C514F9A4-5A31-4185-B421-5BB3634FAAE8}" type="parTrans" cxnId="{B669C713-DF2F-4E6C-AFA0-05BD61BEAC1F}">
      <dgm:prSet/>
      <dgm:spPr>
        <a:xfrm>
          <a:off x="4980242" y="3707487"/>
          <a:ext cx="91440" cy="224551"/>
        </a:xfrm>
      </dgm:spPr>
      <dgm:t>
        <a:bodyPr/>
        <a:lstStyle/>
        <a:p>
          <a:endParaRPr lang="en-US">
            <a:latin typeface="Segoe Light" charset="0"/>
          </a:endParaRPr>
        </a:p>
      </dgm:t>
    </dgm:pt>
    <dgm:pt modelId="{A5BCE535-43AC-4EB0-B940-9496D6A05771}" type="sibTrans" cxnId="{B669C713-DF2F-4E6C-AFA0-05BD61BEAC1F}">
      <dgm:prSet/>
      <dgm:spPr/>
      <dgm:t>
        <a:bodyPr/>
        <a:lstStyle/>
        <a:p>
          <a:endParaRPr lang="en-US">
            <a:latin typeface="Segoe Light" charset="0"/>
          </a:endParaRPr>
        </a:p>
      </dgm:t>
    </dgm:pt>
    <dgm:pt modelId="{D5449A55-C285-4DE8-A364-349EC666C701}" type="pres">
      <dgm:prSet presAssocID="{80BD27DD-1691-4AB4-8642-5F98B3449BEB}" presName="mainComposite" presStyleCnt="0">
        <dgm:presLayoutVars>
          <dgm:chPref val="1"/>
          <dgm:dir/>
          <dgm:animOne val="branch"/>
          <dgm:animLvl val="lvl"/>
          <dgm:resizeHandles val="exact"/>
        </dgm:presLayoutVars>
      </dgm:prSet>
      <dgm:spPr/>
      <dgm:t>
        <a:bodyPr/>
        <a:lstStyle/>
        <a:p>
          <a:endParaRPr lang="en-US"/>
        </a:p>
      </dgm:t>
    </dgm:pt>
    <dgm:pt modelId="{2D8C151B-1D13-49C0-BCA5-53910DC3E586}" type="pres">
      <dgm:prSet presAssocID="{80BD27DD-1691-4AB4-8642-5F98B3449BEB}" presName="hierFlow" presStyleCnt="0"/>
      <dgm:spPr/>
      <dgm:t>
        <a:bodyPr/>
        <a:lstStyle/>
        <a:p>
          <a:endParaRPr lang="en-US"/>
        </a:p>
      </dgm:t>
    </dgm:pt>
    <dgm:pt modelId="{AEF94EC5-98BD-411D-866D-F67E8BB20C9F}" type="pres">
      <dgm:prSet presAssocID="{80BD27DD-1691-4AB4-8642-5F98B3449BEB}" presName="hierChild1" presStyleCnt="0">
        <dgm:presLayoutVars>
          <dgm:chPref val="1"/>
          <dgm:animOne val="branch"/>
          <dgm:animLvl val="lvl"/>
        </dgm:presLayoutVars>
      </dgm:prSet>
      <dgm:spPr/>
      <dgm:t>
        <a:bodyPr/>
        <a:lstStyle/>
        <a:p>
          <a:endParaRPr lang="en-US"/>
        </a:p>
      </dgm:t>
    </dgm:pt>
    <dgm:pt modelId="{ED16002F-851A-4E44-B662-7BFAC69E8B31}" type="pres">
      <dgm:prSet presAssocID="{C086E919-7BB5-4514-8BB3-2F2085C92CFA}" presName="Name14" presStyleCnt="0"/>
      <dgm:spPr/>
      <dgm:t>
        <a:bodyPr/>
        <a:lstStyle/>
        <a:p>
          <a:endParaRPr lang="en-US"/>
        </a:p>
      </dgm:t>
    </dgm:pt>
    <dgm:pt modelId="{F680FBC3-A5A1-44AB-89AC-67113AFF1000}" type="pres">
      <dgm:prSet presAssocID="{C086E919-7BB5-4514-8BB3-2F2085C92CFA}" presName="level1Shape" presStyleLbl="node0" presStyleIdx="0" presStyleCnt="1">
        <dgm:presLayoutVars>
          <dgm:chPref val="3"/>
        </dgm:presLayoutVars>
      </dgm:prSet>
      <dgm:spPr>
        <a:prstGeom prst="roundRect">
          <a:avLst>
            <a:gd name="adj" fmla="val 10000"/>
          </a:avLst>
        </a:prstGeom>
      </dgm:spPr>
      <dgm:t>
        <a:bodyPr/>
        <a:lstStyle/>
        <a:p>
          <a:endParaRPr lang="en-US"/>
        </a:p>
      </dgm:t>
    </dgm:pt>
    <dgm:pt modelId="{09519981-1D4E-4DE6-B2DF-6DC5F307EFD0}" type="pres">
      <dgm:prSet presAssocID="{C086E919-7BB5-4514-8BB3-2F2085C92CFA}" presName="hierChild2" presStyleCnt="0"/>
      <dgm:spPr/>
      <dgm:t>
        <a:bodyPr/>
        <a:lstStyle/>
        <a:p>
          <a:endParaRPr lang="en-US"/>
        </a:p>
      </dgm:t>
    </dgm:pt>
    <dgm:pt modelId="{14228139-457A-47F9-8CDA-A8A11136A12F}" type="pres">
      <dgm:prSet presAssocID="{6A4D3EA9-24E7-4185-9F84-212FACE24A6A}" presName="Name19" presStyleLbl="parChTrans1D2" presStyleIdx="0" presStyleCnt="1"/>
      <dgm:spPr>
        <a:custGeom>
          <a:avLst/>
          <a:gdLst/>
          <a:ahLst/>
          <a:cxnLst/>
          <a:rect l="0" t="0" r="0" b="0"/>
          <a:pathLst>
            <a:path>
              <a:moveTo>
                <a:pt x="45720" y="0"/>
              </a:moveTo>
              <a:lnTo>
                <a:pt x="45720" y="224551"/>
              </a:lnTo>
            </a:path>
          </a:pathLst>
        </a:custGeom>
      </dgm:spPr>
      <dgm:t>
        <a:bodyPr/>
        <a:lstStyle/>
        <a:p>
          <a:endParaRPr lang="en-US"/>
        </a:p>
      </dgm:t>
    </dgm:pt>
    <dgm:pt modelId="{A67A93DF-A85D-4D85-92E9-7CA3F7F806A7}" type="pres">
      <dgm:prSet presAssocID="{4314EF12-1E5B-4E5D-9473-1D6452E3A4F6}" presName="Name21" presStyleCnt="0"/>
      <dgm:spPr/>
      <dgm:t>
        <a:bodyPr/>
        <a:lstStyle/>
        <a:p>
          <a:endParaRPr lang="en-US"/>
        </a:p>
      </dgm:t>
    </dgm:pt>
    <dgm:pt modelId="{07EE3E15-45C5-4807-BDFF-38A33721E3DA}" type="pres">
      <dgm:prSet presAssocID="{4314EF12-1E5B-4E5D-9473-1D6452E3A4F6}" presName="level2Shape" presStyleLbl="node2" presStyleIdx="0" presStyleCnt="1"/>
      <dgm:spPr>
        <a:prstGeom prst="roundRect">
          <a:avLst>
            <a:gd name="adj" fmla="val 10000"/>
          </a:avLst>
        </a:prstGeom>
      </dgm:spPr>
      <dgm:t>
        <a:bodyPr/>
        <a:lstStyle/>
        <a:p>
          <a:endParaRPr lang="en-US"/>
        </a:p>
      </dgm:t>
    </dgm:pt>
    <dgm:pt modelId="{FA9BBEAD-44E3-452D-AC0B-0092018E6631}" type="pres">
      <dgm:prSet presAssocID="{4314EF12-1E5B-4E5D-9473-1D6452E3A4F6}" presName="hierChild3" presStyleCnt="0"/>
      <dgm:spPr/>
      <dgm:t>
        <a:bodyPr/>
        <a:lstStyle/>
        <a:p>
          <a:endParaRPr lang="en-US"/>
        </a:p>
      </dgm:t>
    </dgm:pt>
    <dgm:pt modelId="{CC8E39B8-1ACC-45F8-A262-246BDC23429A}" type="pres">
      <dgm:prSet presAssocID="{7173D531-5464-4AB9-A5A1-F8728F08D22A}" presName="Name19" presStyleLbl="parChTrans1D3" presStyleIdx="0" presStyleCnt="1"/>
      <dgm:spPr>
        <a:custGeom>
          <a:avLst/>
          <a:gdLst/>
          <a:ahLst/>
          <a:cxnLst/>
          <a:rect l="0" t="0" r="0" b="0"/>
          <a:pathLst>
            <a:path>
              <a:moveTo>
                <a:pt x="45720" y="0"/>
              </a:moveTo>
              <a:lnTo>
                <a:pt x="45720" y="224551"/>
              </a:lnTo>
            </a:path>
          </a:pathLst>
        </a:custGeom>
      </dgm:spPr>
      <dgm:t>
        <a:bodyPr/>
        <a:lstStyle/>
        <a:p>
          <a:endParaRPr lang="en-US"/>
        </a:p>
      </dgm:t>
    </dgm:pt>
    <dgm:pt modelId="{44304873-7746-496C-941A-FA485F1B9419}" type="pres">
      <dgm:prSet presAssocID="{FEA63E7C-9F15-4268-B024-E93944F7633B}" presName="Name21" presStyleCnt="0"/>
      <dgm:spPr/>
      <dgm:t>
        <a:bodyPr/>
        <a:lstStyle/>
        <a:p>
          <a:endParaRPr lang="en-US"/>
        </a:p>
      </dgm:t>
    </dgm:pt>
    <dgm:pt modelId="{271BF587-3772-4FF0-8AD4-F138B7FFB863}" type="pres">
      <dgm:prSet presAssocID="{FEA63E7C-9F15-4268-B024-E93944F7633B}" presName="level2Shape" presStyleLbl="node3" presStyleIdx="0" presStyleCnt="1"/>
      <dgm:spPr>
        <a:prstGeom prst="roundRect">
          <a:avLst>
            <a:gd name="adj" fmla="val 10000"/>
          </a:avLst>
        </a:prstGeom>
      </dgm:spPr>
      <dgm:t>
        <a:bodyPr/>
        <a:lstStyle/>
        <a:p>
          <a:endParaRPr lang="en-US"/>
        </a:p>
      </dgm:t>
    </dgm:pt>
    <dgm:pt modelId="{8FFE14D7-58D8-4B23-B013-51D7F93956FB}" type="pres">
      <dgm:prSet presAssocID="{FEA63E7C-9F15-4268-B024-E93944F7633B}" presName="hierChild3" presStyleCnt="0"/>
      <dgm:spPr/>
      <dgm:t>
        <a:bodyPr/>
        <a:lstStyle/>
        <a:p>
          <a:endParaRPr lang="en-US"/>
        </a:p>
      </dgm:t>
    </dgm:pt>
    <dgm:pt modelId="{715E02E2-7A78-4B70-BB7B-C49786BA78FF}" type="pres">
      <dgm:prSet presAssocID="{49E1732B-559C-4CDE-B7C8-4F0C9717586B}" presName="Name19" presStyleLbl="parChTrans1D4" presStyleIdx="0" presStyleCnt="11"/>
      <dgm:spPr>
        <a:custGeom>
          <a:avLst/>
          <a:gdLst/>
          <a:ahLst/>
          <a:cxnLst/>
          <a:rect l="0" t="0" r="0" b="0"/>
          <a:pathLst>
            <a:path>
              <a:moveTo>
                <a:pt x="2189380" y="0"/>
              </a:moveTo>
              <a:lnTo>
                <a:pt x="2189380" y="112275"/>
              </a:lnTo>
              <a:lnTo>
                <a:pt x="0" y="112275"/>
              </a:lnTo>
              <a:lnTo>
                <a:pt x="0" y="224551"/>
              </a:lnTo>
            </a:path>
          </a:pathLst>
        </a:custGeom>
      </dgm:spPr>
      <dgm:t>
        <a:bodyPr/>
        <a:lstStyle/>
        <a:p>
          <a:endParaRPr lang="en-US"/>
        </a:p>
      </dgm:t>
    </dgm:pt>
    <dgm:pt modelId="{F26C5F1D-3F79-484D-B59F-A52623591E93}" type="pres">
      <dgm:prSet presAssocID="{F446468E-385C-4048-944F-8B1905A0E105}" presName="Name21" presStyleCnt="0"/>
      <dgm:spPr/>
      <dgm:t>
        <a:bodyPr/>
        <a:lstStyle/>
        <a:p>
          <a:endParaRPr lang="en-US"/>
        </a:p>
      </dgm:t>
    </dgm:pt>
    <dgm:pt modelId="{A9B2C51D-1003-4930-99D4-0A666D502204}" type="pres">
      <dgm:prSet presAssocID="{F446468E-385C-4048-944F-8B1905A0E105}" presName="level2Shape" presStyleLbl="node4" presStyleIdx="0" presStyleCnt="11"/>
      <dgm:spPr>
        <a:prstGeom prst="roundRect">
          <a:avLst>
            <a:gd name="adj" fmla="val 10000"/>
          </a:avLst>
        </a:prstGeom>
      </dgm:spPr>
      <dgm:t>
        <a:bodyPr/>
        <a:lstStyle/>
        <a:p>
          <a:endParaRPr lang="en-US"/>
        </a:p>
      </dgm:t>
    </dgm:pt>
    <dgm:pt modelId="{0E8097D2-82CC-4DE4-82E4-358EBC89E644}" type="pres">
      <dgm:prSet presAssocID="{F446468E-385C-4048-944F-8B1905A0E105}" presName="hierChild3" presStyleCnt="0"/>
      <dgm:spPr/>
      <dgm:t>
        <a:bodyPr/>
        <a:lstStyle/>
        <a:p>
          <a:endParaRPr lang="en-US"/>
        </a:p>
      </dgm:t>
    </dgm:pt>
    <dgm:pt modelId="{0692893E-7AE4-4D3C-BD8B-9D4D7E6954F0}" type="pres">
      <dgm:prSet presAssocID="{969DD168-A2D7-4881-90CF-98D8009FFDA5}" presName="Name19" presStyleLbl="parChTrans1D4" presStyleIdx="1" presStyleCnt="11"/>
      <dgm:spPr>
        <a:custGeom>
          <a:avLst/>
          <a:gdLst/>
          <a:ahLst/>
          <a:cxnLst/>
          <a:rect l="0" t="0" r="0" b="0"/>
          <a:pathLst>
            <a:path>
              <a:moveTo>
                <a:pt x="1094690" y="0"/>
              </a:moveTo>
              <a:lnTo>
                <a:pt x="1094690" y="112275"/>
              </a:lnTo>
              <a:lnTo>
                <a:pt x="0" y="112275"/>
              </a:lnTo>
              <a:lnTo>
                <a:pt x="0" y="224551"/>
              </a:lnTo>
            </a:path>
          </a:pathLst>
        </a:custGeom>
      </dgm:spPr>
      <dgm:t>
        <a:bodyPr/>
        <a:lstStyle/>
        <a:p>
          <a:endParaRPr lang="en-US"/>
        </a:p>
      </dgm:t>
    </dgm:pt>
    <dgm:pt modelId="{9D150CBD-60A8-4C52-B245-F0E2F402C67C}" type="pres">
      <dgm:prSet presAssocID="{694819EB-5871-4902-9968-58BD0C0C4C21}" presName="Name21" presStyleCnt="0"/>
      <dgm:spPr/>
      <dgm:t>
        <a:bodyPr/>
        <a:lstStyle/>
        <a:p>
          <a:endParaRPr lang="en-US"/>
        </a:p>
      </dgm:t>
    </dgm:pt>
    <dgm:pt modelId="{6242CB6D-2435-46A6-A5F3-6A4F0BF73BE6}" type="pres">
      <dgm:prSet presAssocID="{694819EB-5871-4902-9968-58BD0C0C4C21}" presName="level2Shape" presStyleLbl="node4" presStyleIdx="1" presStyleCnt="11"/>
      <dgm:spPr>
        <a:prstGeom prst="roundRect">
          <a:avLst>
            <a:gd name="adj" fmla="val 10000"/>
          </a:avLst>
        </a:prstGeom>
      </dgm:spPr>
      <dgm:t>
        <a:bodyPr/>
        <a:lstStyle/>
        <a:p>
          <a:endParaRPr lang="en-US"/>
        </a:p>
      </dgm:t>
    </dgm:pt>
    <dgm:pt modelId="{91E45723-65B3-4EB6-854D-03FE4F25C573}" type="pres">
      <dgm:prSet presAssocID="{694819EB-5871-4902-9968-58BD0C0C4C21}" presName="hierChild3" presStyleCnt="0"/>
      <dgm:spPr/>
      <dgm:t>
        <a:bodyPr/>
        <a:lstStyle/>
        <a:p>
          <a:endParaRPr lang="en-US"/>
        </a:p>
      </dgm:t>
    </dgm:pt>
    <dgm:pt modelId="{06FA3E30-024F-4E4C-A8B3-2F23980343BB}" type="pres">
      <dgm:prSet presAssocID="{CB8FD301-142C-42BB-8119-5712742C0186}" presName="Name19" presStyleLbl="parChTrans1D4" presStyleIdx="2" presStyleCnt="11"/>
      <dgm:spPr>
        <a:custGeom>
          <a:avLst/>
          <a:gdLst/>
          <a:ahLst/>
          <a:cxnLst/>
          <a:rect l="0" t="0" r="0" b="0"/>
          <a:pathLst>
            <a:path>
              <a:moveTo>
                <a:pt x="547345" y="0"/>
              </a:moveTo>
              <a:lnTo>
                <a:pt x="547345" y="112275"/>
              </a:lnTo>
              <a:lnTo>
                <a:pt x="0" y="112275"/>
              </a:lnTo>
              <a:lnTo>
                <a:pt x="0" y="224551"/>
              </a:lnTo>
            </a:path>
          </a:pathLst>
        </a:custGeom>
      </dgm:spPr>
      <dgm:t>
        <a:bodyPr/>
        <a:lstStyle/>
        <a:p>
          <a:endParaRPr lang="en-US"/>
        </a:p>
      </dgm:t>
    </dgm:pt>
    <dgm:pt modelId="{E29AE0F9-3E9E-4C7C-9992-5A911EC3786F}" type="pres">
      <dgm:prSet presAssocID="{5B79575D-2B7E-4132-A893-33C26F6D5979}" presName="Name21" presStyleCnt="0"/>
      <dgm:spPr/>
      <dgm:t>
        <a:bodyPr/>
        <a:lstStyle/>
        <a:p>
          <a:endParaRPr lang="en-US"/>
        </a:p>
      </dgm:t>
    </dgm:pt>
    <dgm:pt modelId="{8405D871-E4F7-495A-A548-B40861D9340B}" type="pres">
      <dgm:prSet presAssocID="{5B79575D-2B7E-4132-A893-33C26F6D5979}" presName="level2Shape" presStyleLbl="node4" presStyleIdx="2" presStyleCnt="11"/>
      <dgm:spPr>
        <a:prstGeom prst="roundRect">
          <a:avLst>
            <a:gd name="adj" fmla="val 10000"/>
          </a:avLst>
        </a:prstGeom>
      </dgm:spPr>
      <dgm:t>
        <a:bodyPr/>
        <a:lstStyle/>
        <a:p>
          <a:endParaRPr lang="en-US"/>
        </a:p>
      </dgm:t>
    </dgm:pt>
    <dgm:pt modelId="{945B6C9C-77B9-4CA4-9B75-BFEE7FB155BF}" type="pres">
      <dgm:prSet presAssocID="{5B79575D-2B7E-4132-A893-33C26F6D5979}" presName="hierChild3" presStyleCnt="0"/>
      <dgm:spPr/>
      <dgm:t>
        <a:bodyPr/>
        <a:lstStyle/>
        <a:p>
          <a:endParaRPr lang="en-US"/>
        </a:p>
      </dgm:t>
    </dgm:pt>
    <dgm:pt modelId="{25C0BC63-5DFB-4BA7-9F92-AA71F5B029E1}" type="pres">
      <dgm:prSet presAssocID="{E5B2B98E-28EA-4C59-AFA6-5FEA8B0062E2}" presName="Name19" presStyleLbl="parChTrans1D4" presStyleIdx="3" presStyleCnt="11"/>
      <dgm:spPr>
        <a:custGeom>
          <a:avLst/>
          <a:gdLst/>
          <a:ahLst/>
          <a:cxnLst/>
          <a:rect l="0" t="0" r="0" b="0"/>
          <a:pathLst>
            <a:path>
              <a:moveTo>
                <a:pt x="0" y="0"/>
              </a:moveTo>
              <a:lnTo>
                <a:pt x="0" y="112275"/>
              </a:lnTo>
              <a:lnTo>
                <a:pt x="547345" y="112275"/>
              </a:lnTo>
              <a:lnTo>
                <a:pt x="547345" y="224551"/>
              </a:lnTo>
            </a:path>
          </a:pathLst>
        </a:custGeom>
      </dgm:spPr>
      <dgm:t>
        <a:bodyPr/>
        <a:lstStyle/>
        <a:p>
          <a:endParaRPr lang="en-US"/>
        </a:p>
      </dgm:t>
    </dgm:pt>
    <dgm:pt modelId="{1F17FC34-5328-42F1-8274-C702B6B6ECA3}" type="pres">
      <dgm:prSet presAssocID="{DCCD5BFB-4115-4256-ADBE-5336C38E339C}" presName="Name21" presStyleCnt="0"/>
      <dgm:spPr/>
      <dgm:t>
        <a:bodyPr/>
        <a:lstStyle/>
        <a:p>
          <a:endParaRPr lang="en-US"/>
        </a:p>
      </dgm:t>
    </dgm:pt>
    <dgm:pt modelId="{25D53428-B6DD-4B45-AD87-76E78147A6AC}" type="pres">
      <dgm:prSet presAssocID="{DCCD5BFB-4115-4256-ADBE-5336C38E339C}" presName="level2Shape" presStyleLbl="node4" presStyleIdx="3" presStyleCnt="11"/>
      <dgm:spPr>
        <a:prstGeom prst="roundRect">
          <a:avLst>
            <a:gd name="adj" fmla="val 10000"/>
          </a:avLst>
        </a:prstGeom>
      </dgm:spPr>
      <dgm:t>
        <a:bodyPr/>
        <a:lstStyle/>
        <a:p>
          <a:endParaRPr lang="en-US"/>
        </a:p>
      </dgm:t>
    </dgm:pt>
    <dgm:pt modelId="{D45FA4CA-0E88-4A9F-84D1-662C2F16F31D}" type="pres">
      <dgm:prSet presAssocID="{DCCD5BFB-4115-4256-ADBE-5336C38E339C}" presName="hierChild3" presStyleCnt="0"/>
      <dgm:spPr/>
      <dgm:t>
        <a:bodyPr/>
        <a:lstStyle/>
        <a:p>
          <a:endParaRPr lang="en-US"/>
        </a:p>
      </dgm:t>
    </dgm:pt>
    <dgm:pt modelId="{076F87FF-861D-4FEA-9CDB-03B187F4B91A}" type="pres">
      <dgm:prSet presAssocID="{1AC71489-C665-41BE-B63A-68F05B5B7D16}" presName="Name19" presStyleLbl="parChTrans1D4" presStyleIdx="4" presStyleCnt="11"/>
      <dgm:spPr>
        <a:custGeom>
          <a:avLst/>
          <a:gdLst/>
          <a:ahLst/>
          <a:cxnLst/>
          <a:rect l="0" t="0" r="0" b="0"/>
          <a:pathLst>
            <a:path>
              <a:moveTo>
                <a:pt x="45720" y="0"/>
              </a:moveTo>
              <a:lnTo>
                <a:pt x="45720" y="224551"/>
              </a:lnTo>
            </a:path>
          </a:pathLst>
        </a:custGeom>
      </dgm:spPr>
      <dgm:t>
        <a:bodyPr/>
        <a:lstStyle/>
        <a:p>
          <a:endParaRPr lang="en-US"/>
        </a:p>
      </dgm:t>
    </dgm:pt>
    <dgm:pt modelId="{9CD1C1D3-8566-484B-B86C-ECCEA029E5C5}" type="pres">
      <dgm:prSet presAssocID="{020E964E-41A1-4BD8-87A9-257E48F6B2C5}" presName="Name21" presStyleCnt="0"/>
      <dgm:spPr/>
      <dgm:t>
        <a:bodyPr/>
        <a:lstStyle/>
        <a:p>
          <a:endParaRPr lang="en-US"/>
        </a:p>
      </dgm:t>
    </dgm:pt>
    <dgm:pt modelId="{8C13787A-1F74-41F7-A193-79E4E9176ACC}" type="pres">
      <dgm:prSet presAssocID="{020E964E-41A1-4BD8-87A9-257E48F6B2C5}" presName="level2Shape" presStyleLbl="node4" presStyleIdx="4" presStyleCnt="11"/>
      <dgm:spPr>
        <a:prstGeom prst="roundRect">
          <a:avLst>
            <a:gd name="adj" fmla="val 10000"/>
          </a:avLst>
        </a:prstGeom>
      </dgm:spPr>
      <dgm:t>
        <a:bodyPr/>
        <a:lstStyle/>
        <a:p>
          <a:endParaRPr lang="en-US"/>
        </a:p>
      </dgm:t>
    </dgm:pt>
    <dgm:pt modelId="{2DD645A3-0271-4C97-9689-0A81B3666FC3}" type="pres">
      <dgm:prSet presAssocID="{020E964E-41A1-4BD8-87A9-257E48F6B2C5}" presName="hierChild3" presStyleCnt="0"/>
      <dgm:spPr/>
      <dgm:t>
        <a:bodyPr/>
        <a:lstStyle/>
        <a:p>
          <a:endParaRPr lang="en-US"/>
        </a:p>
      </dgm:t>
    </dgm:pt>
    <dgm:pt modelId="{CC9FEBA3-D6F4-495F-B992-752D60AAADA3}" type="pres">
      <dgm:prSet presAssocID="{BAFBC9D7-499B-49AD-A4B8-DDECC2240613}" presName="Name19" presStyleLbl="parChTrans1D4" presStyleIdx="5" presStyleCnt="11"/>
      <dgm:spPr>
        <a:custGeom>
          <a:avLst/>
          <a:gdLst/>
          <a:ahLst/>
          <a:cxnLst/>
          <a:rect l="0" t="0" r="0" b="0"/>
          <a:pathLst>
            <a:path>
              <a:moveTo>
                <a:pt x="0" y="0"/>
              </a:moveTo>
              <a:lnTo>
                <a:pt x="0" y="112275"/>
              </a:lnTo>
              <a:lnTo>
                <a:pt x="547345" y="112275"/>
              </a:lnTo>
              <a:lnTo>
                <a:pt x="547345" y="224551"/>
              </a:lnTo>
            </a:path>
          </a:pathLst>
        </a:custGeom>
      </dgm:spPr>
      <dgm:t>
        <a:bodyPr/>
        <a:lstStyle/>
        <a:p>
          <a:endParaRPr lang="en-US"/>
        </a:p>
      </dgm:t>
    </dgm:pt>
    <dgm:pt modelId="{778D0B11-FEE3-48B5-8A24-4A92BA32F7CF}" type="pres">
      <dgm:prSet presAssocID="{E9A1A6D1-67C0-4909-B570-E3457F0D8164}" presName="Name21" presStyleCnt="0"/>
      <dgm:spPr/>
      <dgm:t>
        <a:bodyPr/>
        <a:lstStyle/>
        <a:p>
          <a:endParaRPr lang="en-US"/>
        </a:p>
      </dgm:t>
    </dgm:pt>
    <dgm:pt modelId="{B93DED63-9344-41FF-913C-4423C8AABEB1}" type="pres">
      <dgm:prSet presAssocID="{E9A1A6D1-67C0-4909-B570-E3457F0D8164}" presName="level2Shape" presStyleLbl="node4" presStyleIdx="5" presStyleCnt="11"/>
      <dgm:spPr>
        <a:prstGeom prst="roundRect">
          <a:avLst>
            <a:gd name="adj" fmla="val 10000"/>
          </a:avLst>
        </a:prstGeom>
      </dgm:spPr>
      <dgm:t>
        <a:bodyPr/>
        <a:lstStyle/>
        <a:p>
          <a:endParaRPr lang="en-US"/>
        </a:p>
      </dgm:t>
    </dgm:pt>
    <dgm:pt modelId="{2D6A1B43-146A-474E-A478-E4E8947C7ABF}" type="pres">
      <dgm:prSet presAssocID="{E9A1A6D1-67C0-4909-B570-E3457F0D8164}" presName="hierChild3" presStyleCnt="0"/>
      <dgm:spPr/>
      <dgm:t>
        <a:bodyPr/>
        <a:lstStyle/>
        <a:p>
          <a:endParaRPr lang="en-US"/>
        </a:p>
      </dgm:t>
    </dgm:pt>
    <dgm:pt modelId="{5F1E1356-5ADD-4C93-8472-F4F3204950D7}" type="pres">
      <dgm:prSet presAssocID="{4EA5E46C-4755-450B-885C-E8B2140D69F3}" presName="Name19" presStyleLbl="parChTrans1D4" presStyleIdx="6" presStyleCnt="11"/>
      <dgm:spPr>
        <a:custGeom>
          <a:avLst/>
          <a:gdLst/>
          <a:ahLst/>
          <a:cxnLst/>
          <a:rect l="0" t="0" r="0" b="0"/>
          <a:pathLst>
            <a:path>
              <a:moveTo>
                <a:pt x="45720" y="0"/>
              </a:moveTo>
              <a:lnTo>
                <a:pt x="45720" y="224551"/>
              </a:lnTo>
            </a:path>
          </a:pathLst>
        </a:custGeom>
      </dgm:spPr>
      <dgm:t>
        <a:bodyPr/>
        <a:lstStyle/>
        <a:p>
          <a:endParaRPr lang="en-US"/>
        </a:p>
      </dgm:t>
    </dgm:pt>
    <dgm:pt modelId="{83B8F9D8-5667-439C-BD5B-DF447F7D7F93}" type="pres">
      <dgm:prSet presAssocID="{FFBE3DF0-DEA6-49C2-9727-BE9BBFB9E224}" presName="Name21" presStyleCnt="0"/>
      <dgm:spPr/>
      <dgm:t>
        <a:bodyPr/>
        <a:lstStyle/>
        <a:p>
          <a:endParaRPr lang="en-US"/>
        </a:p>
      </dgm:t>
    </dgm:pt>
    <dgm:pt modelId="{50FD31FB-DF60-4E80-ABD3-6C4AFD04770F}" type="pres">
      <dgm:prSet presAssocID="{FFBE3DF0-DEA6-49C2-9727-BE9BBFB9E224}" presName="level2Shape" presStyleLbl="node4" presStyleIdx="6" presStyleCnt="11"/>
      <dgm:spPr>
        <a:prstGeom prst="roundRect">
          <a:avLst>
            <a:gd name="adj" fmla="val 10000"/>
          </a:avLst>
        </a:prstGeom>
      </dgm:spPr>
      <dgm:t>
        <a:bodyPr/>
        <a:lstStyle/>
        <a:p>
          <a:endParaRPr lang="en-US"/>
        </a:p>
      </dgm:t>
    </dgm:pt>
    <dgm:pt modelId="{2D481FE8-A431-468D-83DE-8508C5756A6C}" type="pres">
      <dgm:prSet presAssocID="{FFBE3DF0-DEA6-49C2-9727-BE9BBFB9E224}" presName="hierChild3" presStyleCnt="0"/>
      <dgm:spPr/>
      <dgm:t>
        <a:bodyPr/>
        <a:lstStyle/>
        <a:p>
          <a:endParaRPr lang="en-US"/>
        </a:p>
      </dgm:t>
    </dgm:pt>
    <dgm:pt modelId="{52FC6FB3-5F0C-457F-9264-2F18C8786F1A}" type="pres">
      <dgm:prSet presAssocID="{D74D7DCF-826B-4A90-AFDE-94771273D832}" presName="Name19" presStyleLbl="parChTrans1D4" presStyleIdx="7" presStyleCnt="11"/>
      <dgm:spPr>
        <a:custGeom>
          <a:avLst/>
          <a:gdLst/>
          <a:ahLst/>
          <a:cxnLst/>
          <a:rect l="0" t="0" r="0" b="0"/>
          <a:pathLst>
            <a:path>
              <a:moveTo>
                <a:pt x="0" y="0"/>
              </a:moveTo>
              <a:lnTo>
                <a:pt x="0" y="112275"/>
              </a:lnTo>
              <a:lnTo>
                <a:pt x="2189380" y="112275"/>
              </a:lnTo>
              <a:lnTo>
                <a:pt x="2189380" y="224551"/>
              </a:lnTo>
            </a:path>
          </a:pathLst>
        </a:custGeom>
      </dgm:spPr>
      <dgm:t>
        <a:bodyPr/>
        <a:lstStyle/>
        <a:p>
          <a:endParaRPr lang="en-US"/>
        </a:p>
      </dgm:t>
    </dgm:pt>
    <dgm:pt modelId="{8112B68A-1269-4E35-8D2D-8E48EECF9682}" type="pres">
      <dgm:prSet presAssocID="{ECB1042C-5AB8-4902-A3BD-F4EB322837C4}" presName="Name21" presStyleCnt="0"/>
      <dgm:spPr/>
      <dgm:t>
        <a:bodyPr/>
        <a:lstStyle/>
        <a:p>
          <a:endParaRPr lang="en-US"/>
        </a:p>
      </dgm:t>
    </dgm:pt>
    <dgm:pt modelId="{FCAC0CB2-2210-4C6A-A088-C3A8E261E186}" type="pres">
      <dgm:prSet presAssocID="{ECB1042C-5AB8-4902-A3BD-F4EB322837C4}" presName="level2Shape" presStyleLbl="node4" presStyleIdx="7" presStyleCnt="11"/>
      <dgm:spPr>
        <a:prstGeom prst="roundRect">
          <a:avLst>
            <a:gd name="adj" fmla="val 10000"/>
          </a:avLst>
        </a:prstGeom>
      </dgm:spPr>
      <dgm:t>
        <a:bodyPr/>
        <a:lstStyle/>
        <a:p>
          <a:endParaRPr lang="en-US"/>
        </a:p>
      </dgm:t>
    </dgm:pt>
    <dgm:pt modelId="{BB851280-5706-4DFE-8F01-22686687EC43}" type="pres">
      <dgm:prSet presAssocID="{ECB1042C-5AB8-4902-A3BD-F4EB322837C4}" presName="hierChild3" presStyleCnt="0"/>
      <dgm:spPr/>
      <dgm:t>
        <a:bodyPr/>
        <a:lstStyle/>
        <a:p>
          <a:endParaRPr lang="en-US"/>
        </a:p>
      </dgm:t>
    </dgm:pt>
    <dgm:pt modelId="{981C1780-31BC-4C98-AA21-DD5000E2EEB6}" type="pres">
      <dgm:prSet presAssocID="{5DF3D8D4-8B21-487C-94F2-FBA04F28329D}" presName="Name19" presStyleLbl="parChTrans1D4" presStyleIdx="8" presStyleCnt="11"/>
      <dgm:spPr>
        <a:custGeom>
          <a:avLst/>
          <a:gdLst/>
          <a:ahLst/>
          <a:cxnLst/>
          <a:rect l="0" t="0" r="0" b="0"/>
          <a:pathLst>
            <a:path>
              <a:moveTo>
                <a:pt x="547345" y="0"/>
              </a:moveTo>
              <a:lnTo>
                <a:pt x="547345" y="112275"/>
              </a:lnTo>
              <a:lnTo>
                <a:pt x="0" y="112275"/>
              </a:lnTo>
              <a:lnTo>
                <a:pt x="0" y="224551"/>
              </a:lnTo>
            </a:path>
          </a:pathLst>
        </a:custGeom>
      </dgm:spPr>
      <dgm:t>
        <a:bodyPr/>
        <a:lstStyle/>
        <a:p>
          <a:endParaRPr lang="en-US"/>
        </a:p>
      </dgm:t>
    </dgm:pt>
    <dgm:pt modelId="{44EA1236-7414-4982-8313-24C767FDC8F8}" type="pres">
      <dgm:prSet presAssocID="{5DDC1588-B0DD-4648-A79A-C18FCE782C5F}" presName="Name21" presStyleCnt="0"/>
      <dgm:spPr/>
      <dgm:t>
        <a:bodyPr/>
        <a:lstStyle/>
        <a:p>
          <a:endParaRPr lang="en-US"/>
        </a:p>
      </dgm:t>
    </dgm:pt>
    <dgm:pt modelId="{2AC55109-4EFD-4ECD-840D-DD258CEA3235}" type="pres">
      <dgm:prSet presAssocID="{5DDC1588-B0DD-4648-A79A-C18FCE782C5F}" presName="level2Shape" presStyleLbl="node4" presStyleIdx="8" presStyleCnt="11"/>
      <dgm:spPr>
        <a:prstGeom prst="roundRect">
          <a:avLst>
            <a:gd name="adj" fmla="val 10000"/>
          </a:avLst>
        </a:prstGeom>
      </dgm:spPr>
      <dgm:t>
        <a:bodyPr/>
        <a:lstStyle/>
        <a:p>
          <a:endParaRPr lang="en-US"/>
        </a:p>
      </dgm:t>
    </dgm:pt>
    <dgm:pt modelId="{B6FE63AC-23F7-4482-A3F4-EF094FA57C30}" type="pres">
      <dgm:prSet presAssocID="{5DDC1588-B0DD-4648-A79A-C18FCE782C5F}" presName="hierChild3" presStyleCnt="0"/>
      <dgm:spPr/>
      <dgm:t>
        <a:bodyPr/>
        <a:lstStyle/>
        <a:p>
          <a:endParaRPr lang="en-US"/>
        </a:p>
      </dgm:t>
    </dgm:pt>
    <dgm:pt modelId="{82BD616E-C8BF-47BB-AF8F-F8E3CEC25228}" type="pres">
      <dgm:prSet presAssocID="{C514F9A4-5A31-4185-B421-5BB3634FAAE8}" presName="Name19" presStyleLbl="parChTrans1D4" presStyleIdx="9" presStyleCnt="11"/>
      <dgm:spPr>
        <a:custGeom>
          <a:avLst/>
          <a:gdLst/>
          <a:ahLst/>
          <a:cxnLst/>
          <a:rect l="0" t="0" r="0" b="0"/>
          <a:pathLst>
            <a:path>
              <a:moveTo>
                <a:pt x="45720" y="0"/>
              </a:moveTo>
              <a:lnTo>
                <a:pt x="45720" y="224551"/>
              </a:lnTo>
            </a:path>
          </a:pathLst>
        </a:custGeom>
      </dgm:spPr>
      <dgm:t>
        <a:bodyPr/>
        <a:lstStyle/>
        <a:p>
          <a:endParaRPr lang="en-US"/>
        </a:p>
      </dgm:t>
    </dgm:pt>
    <dgm:pt modelId="{3B367837-964A-45F8-9910-3FB8DDC2B7C6}" type="pres">
      <dgm:prSet presAssocID="{CD90D0AB-0B95-484E-B51B-D171D0060CAD}" presName="Name21" presStyleCnt="0"/>
      <dgm:spPr/>
      <dgm:t>
        <a:bodyPr/>
        <a:lstStyle/>
        <a:p>
          <a:endParaRPr lang="en-US"/>
        </a:p>
      </dgm:t>
    </dgm:pt>
    <dgm:pt modelId="{5969DB39-9BC7-478F-AACE-257E4051AE94}" type="pres">
      <dgm:prSet presAssocID="{CD90D0AB-0B95-484E-B51B-D171D0060CAD}" presName="level2Shape" presStyleLbl="node4" presStyleIdx="9" presStyleCnt="11"/>
      <dgm:spPr>
        <a:prstGeom prst="roundRect">
          <a:avLst>
            <a:gd name="adj" fmla="val 10000"/>
          </a:avLst>
        </a:prstGeom>
      </dgm:spPr>
      <dgm:t>
        <a:bodyPr/>
        <a:lstStyle/>
        <a:p>
          <a:endParaRPr lang="en-US"/>
        </a:p>
      </dgm:t>
    </dgm:pt>
    <dgm:pt modelId="{2773B24F-493C-402D-B167-2A6CBEF796CA}" type="pres">
      <dgm:prSet presAssocID="{CD90D0AB-0B95-484E-B51B-D171D0060CAD}" presName="hierChild3" presStyleCnt="0"/>
      <dgm:spPr/>
      <dgm:t>
        <a:bodyPr/>
        <a:lstStyle/>
        <a:p>
          <a:endParaRPr lang="en-US"/>
        </a:p>
      </dgm:t>
    </dgm:pt>
    <dgm:pt modelId="{7EE705F1-BD26-49D3-9374-B5D8E2BCB002}" type="pres">
      <dgm:prSet presAssocID="{83789FF6-21B9-4213-8272-78E2366A7A1A}" presName="Name19" presStyleLbl="parChTrans1D4" presStyleIdx="10" presStyleCnt="11"/>
      <dgm:spPr>
        <a:custGeom>
          <a:avLst/>
          <a:gdLst/>
          <a:ahLst/>
          <a:cxnLst/>
          <a:rect l="0" t="0" r="0" b="0"/>
          <a:pathLst>
            <a:path>
              <a:moveTo>
                <a:pt x="0" y="0"/>
              </a:moveTo>
              <a:lnTo>
                <a:pt x="0" y="112275"/>
              </a:lnTo>
              <a:lnTo>
                <a:pt x="547345" y="112275"/>
              </a:lnTo>
              <a:lnTo>
                <a:pt x="547345" y="224551"/>
              </a:lnTo>
            </a:path>
          </a:pathLst>
        </a:custGeom>
      </dgm:spPr>
      <dgm:t>
        <a:bodyPr/>
        <a:lstStyle/>
        <a:p>
          <a:endParaRPr lang="en-US"/>
        </a:p>
      </dgm:t>
    </dgm:pt>
    <dgm:pt modelId="{1F9D0276-78ED-4DCB-A50B-41FB832F9F4A}" type="pres">
      <dgm:prSet presAssocID="{0F97BB93-67CF-4F3C-B423-5414A0AF2762}" presName="Name21" presStyleCnt="0"/>
      <dgm:spPr/>
      <dgm:t>
        <a:bodyPr/>
        <a:lstStyle/>
        <a:p>
          <a:endParaRPr lang="en-US"/>
        </a:p>
      </dgm:t>
    </dgm:pt>
    <dgm:pt modelId="{60EC8B7E-42CC-408C-AEE8-BADF219A9A4D}" type="pres">
      <dgm:prSet presAssocID="{0F97BB93-67CF-4F3C-B423-5414A0AF2762}" presName="level2Shape" presStyleLbl="node4" presStyleIdx="10" presStyleCnt="11"/>
      <dgm:spPr>
        <a:prstGeom prst="roundRect">
          <a:avLst>
            <a:gd name="adj" fmla="val 10000"/>
          </a:avLst>
        </a:prstGeom>
      </dgm:spPr>
      <dgm:t>
        <a:bodyPr/>
        <a:lstStyle/>
        <a:p>
          <a:endParaRPr lang="en-US"/>
        </a:p>
      </dgm:t>
    </dgm:pt>
    <dgm:pt modelId="{65A07626-D166-4AC3-808C-1F20E5F8253E}" type="pres">
      <dgm:prSet presAssocID="{0F97BB93-67CF-4F3C-B423-5414A0AF2762}" presName="hierChild3" presStyleCnt="0"/>
      <dgm:spPr/>
      <dgm:t>
        <a:bodyPr/>
        <a:lstStyle/>
        <a:p>
          <a:endParaRPr lang="en-US"/>
        </a:p>
      </dgm:t>
    </dgm:pt>
    <dgm:pt modelId="{95D4D9B7-97FA-4333-9D7E-C8BD10EF67C9}" type="pres">
      <dgm:prSet presAssocID="{80BD27DD-1691-4AB4-8642-5F98B3449BEB}" presName="bgShapesFlow" presStyleCnt="0"/>
      <dgm:spPr/>
      <dgm:t>
        <a:bodyPr/>
        <a:lstStyle/>
        <a:p>
          <a:endParaRPr lang="en-US"/>
        </a:p>
      </dgm:t>
    </dgm:pt>
  </dgm:ptLst>
  <dgm:cxnLst>
    <dgm:cxn modelId="{88F9CC6A-2410-448A-8062-10F47A2C08EA}" srcId="{C086E919-7BB5-4514-8BB3-2F2085C92CFA}" destId="{4314EF12-1E5B-4E5D-9473-1D6452E3A4F6}" srcOrd="0" destOrd="0" parTransId="{6A4D3EA9-24E7-4185-9F84-212FACE24A6A}" sibTransId="{C6FC81D5-AFA9-49B0-B79F-F640F7C09D98}"/>
    <dgm:cxn modelId="{0A8286E3-0EC9-4738-9CEE-54B7F3DDD825}" type="presOf" srcId="{80BD27DD-1691-4AB4-8642-5F98B3449BEB}" destId="{D5449A55-C285-4DE8-A364-349EC666C701}" srcOrd="0" destOrd="0" presId="urn:microsoft.com/office/officeart/2005/8/layout/hierarchy6"/>
    <dgm:cxn modelId="{33C2D7FD-F12F-47AA-B28A-399BC97DFDDF}" type="presOf" srcId="{020E964E-41A1-4BD8-87A9-257E48F6B2C5}" destId="{8C13787A-1F74-41F7-A193-79E4E9176ACC}" srcOrd="0" destOrd="0" presId="urn:microsoft.com/office/officeart/2005/8/layout/hierarchy6"/>
    <dgm:cxn modelId="{F308B801-4B1C-4957-8346-A4F76204D851}" type="presOf" srcId="{5DF3D8D4-8B21-487C-94F2-FBA04F28329D}" destId="{981C1780-31BC-4C98-AA21-DD5000E2EEB6}" srcOrd="0" destOrd="0" presId="urn:microsoft.com/office/officeart/2005/8/layout/hierarchy6"/>
    <dgm:cxn modelId="{452DD9B7-2A5D-4EB7-B06D-9764D684E32E}" type="presOf" srcId="{4314EF12-1E5B-4E5D-9473-1D6452E3A4F6}" destId="{07EE3E15-45C5-4807-BDFF-38A33721E3DA}" srcOrd="0" destOrd="0" presId="urn:microsoft.com/office/officeart/2005/8/layout/hierarchy6"/>
    <dgm:cxn modelId="{B669C713-DF2F-4E6C-AFA0-05BD61BEAC1F}" srcId="{5DDC1588-B0DD-4648-A79A-C18FCE782C5F}" destId="{CD90D0AB-0B95-484E-B51B-D171D0060CAD}" srcOrd="0" destOrd="0" parTransId="{C514F9A4-5A31-4185-B421-5BB3634FAAE8}" sibTransId="{A5BCE535-43AC-4EB0-B940-9496D6A05771}"/>
    <dgm:cxn modelId="{5FE9C53A-4796-445D-B0C6-15AD097DD41D}" type="presOf" srcId="{969DD168-A2D7-4881-90CF-98D8009FFDA5}" destId="{0692893E-7AE4-4D3C-BD8B-9D4D7E6954F0}" srcOrd="0" destOrd="0" presId="urn:microsoft.com/office/officeart/2005/8/layout/hierarchy6"/>
    <dgm:cxn modelId="{B6F828E3-C421-46F3-B74C-68C5228730D2}" type="presOf" srcId="{1AC71489-C665-41BE-B63A-68F05B5B7D16}" destId="{076F87FF-861D-4FEA-9CDB-03B187F4B91A}" srcOrd="0" destOrd="0" presId="urn:microsoft.com/office/officeart/2005/8/layout/hierarchy6"/>
    <dgm:cxn modelId="{2F941333-3232-4BF5-ADA0-AF6C016F58FF}" srcId="{4314EF12-1E5B-4E5D-9473-1D6452E3A4F6}" destId="{FEA63E7C-9F15-4268-B024-E93944F7633B}" srcOrd="0" destOrd="0" parTransId="{7173D531-5464-4AB9-A5A1-F8728F08D22A}" sibTransId="{27D67D5C-402E-4C2F-BBF4-696551C81BA2}"/>
    <dgm:cxn modelId="{2B12E3B2-1C74-43B3-8756-731111A4103F}" type="presOf" srcId="{7173D531-5464-4AB9-A5A1-F8728F08D22A}" destId="{CC8E39B8-1ACC-45F8-A262-246BDC23429A}" srcOrd="0" destOrd="0" presId="urn:microsoft.com/office/officeart/2005/8/layout/hierarchy6"/>
    <dgm:cxn modelId="{80ADF3E4-3BBE-49C8-A9C4-909806F6DA51}" type="presOf" srcId="{CD90D0AB-0B95-484E-B51B-D171D0060CAD}" destId="{5969DB39-9BC7-478F-AACE-257E4051AE94}" srcOrd="0" destOrd="0" presId="urn:microsoft.com/office/officeart/2005/8/layout/hierarchy6"/>
    <dgm:cxn modelId="{BE0ADFB9-4135-4420-9F9B-848A276D4322}" srcId="{DCCD5BFB-4115-4256-ADBE-5336C38E339C}" destId="{020E964E-41A1-4BD8-87A9-257E48F6B2C5}" srcOrd="0" destOrd="0" parTransId="{1AC71489-C665-41BE-B63A-68F05B5B7D16}" sibTransId="{77339754-6F09-4418-B177-50E39EED17E5}"/>
    <dgm:cxn modelId="{4718FB60-B315-491C-8A39-DA69CBB7CF88}" srcId="{ECB1042C-5AB8-4902-A3BD-F4EB322837C4}" destId="{0F97BB93-67CF-4F3C-B423-5414A0AF2762}" srcOrd="1" destOrd="0" parTransId="{83789FF6-21B9-4213-8272-78E2366A7A1A}" sibTransId="{177E061A-B90E-4990-AA83-9FF75D1B0E54}"/>
    <dgm:cxn modelId="{1D35C8E1-7349-4617-A8A5-A0C775D76005}" type="presOf" srcId="{F446468E-385C-4048-944F-8B1905A0E105}" destId="{A9B2C51D-1003-4930-99D4-0A666D502204}" srcOrd="0" destOrd="0" presId="urn:microsoft.com/office/officeart/2005/8/layout/hierarchy6"/>
    <dgm:cxn modelId="{FA0F3B12-4CAE-4B84-AC54-7278228E1A06}" srcId="{FEA63E7C-9F15-4268-B024-E93944F7633B}" destId="{ECB1042C-5AB8-4902-A3BD-F4EB322837C4}" srcOrd="3" destOrd="0" parTransId="{D74D7DCF-826B-4A90-AFDE-94771273D832}" sibTransId="{34E5FC0E-2F4B-4E30-B87A-8A61AFF7093C}"/>
    <dgm:cxn modelId="{B40D6608-F534-4BB9-8EC7-212C4B590137}" type="presOf" srcId="{694819EB-5871-4902-9968-58BD0C0C4C21}" destId="{6242CB6D-2435-46A6-A5F3-6A4F0BF73BE6}" srcOrd="0" destOrd="0" presId="urn:microsoft.com/office/officeart/2005/8/layout/hierarchy6"/>
    <dgm:cxn modelId="{1761EF04-B94F-41C5-85D0-0ECFA0ACCBF3}" type="presOf" srcId="{E9A1A6D1-67C0-4909-B570-E3457F0D8164}" destId="{B93DED63-9344-41FF-913C-4423C8AABEB1}" srcOrd="0" destOrd="0" presId="urn:microsoft.com/office/officeart/2005/8/layout/hierarchy6"/>
    <dgm:cxn modelId="{99FA4995-788D-4B46-9362-7154D2EF8D02}" type="presOf" srcId="{FFBE3DF0-DEA6-49C2-9727-BE9BBFB9E224}" destId="{50FD31FB-DF60-4E80-ABD3-6C4AFD04770F}" srcOrd="0" destOrd="0" presId="urn:microsoft.com/office/officeart/2005/8/layout/hierarchy6"/>
    <dgm:cxn modelId="{3D97231D-EE8D-4C08-8632-DF33AC67DAA5}" type="presOf" srcId="{CB8FD301-142C-42BB-8119-5712742C0186}" destId="{06FA3E30-024F-4E4C-A8B3-2F23980343BB}" srcOrd="0" destOrd="0" presId="urn:microsoft.com/office/officeart/2005/8/layout/hierarchy6"/>
    <dgm:cxn modelId="{4F6C56BC-054F-4747-B80A-F2D54536A43D}" type="presOf" srcId="{0F97BB93-67CF-4F3C-B423-5414A0AF2762}" destId="{60EC8B7E-42CC-408C-AEE8-BADF219A9A4D}" srcOrd="0" destOrd="0" presId="urn:microsoft.com/office/officeart/2005/8/layout/hierarchy6"/>
    <dgm:cxn modelId="{E881E74E-56F6-48FB-8CCB-CC318884744C}" srcId="{ECB1042C-5AB8-4902-A3BD-F4EB322837C4}" destId="{5DDC1588-B0DD-4648-A79A-C18FCE782C5F}" srcOrd="0" destOrd="0" parTransId="{5DF3D8D4-8B21-487C-94F2-FBA04F28329D}" sibTransId="{6CB3C80D-A91E-4901-B353-C6A192F72E27}"/>
    <dgm:cxn modelId="{70C83748-26D8-47D9-BD70-998DCC4935BC}" srcId="{E9A1A6D1-67C0-4909-B570-E3457F0D8164}" destId="{FFBE3DF0-DEA6-49C2-9727-BE9BBFB9E224}" srcOrd="0" destOrd="0" parTransId="{4EA5E46C-4755-450B-885C-E8B2140D69F3}" sibTransId="{7DD8A4AD-E772-446E-9F33-EF792E62C2BF}"/>
    <dgm:cxn modelId="{EA9E2353-FE84-4F7C-A31D-272909631222}" type="presOf" srcId="{5DDC1588-B0DD-4648-A79A-C18FCE782C5F}" destId="{2AC55109-4EFD-4ECD-840D-DD258CEA3235}" srcOrd="0" destOrd="0" presId="urn:microsoft.com/office/officeart/2005/8/layout/hierarchy6"/>
    <dgm:cxn modelId="{73440015-560F-411D-ADCD-E259EF690CD7}" type="presOf" srcId="{5B79575D-2B7E-4132-A893-33C26F6D5979}" destId="{8405D871-E4F7-495A-A548-B40861D9340B}" srcOrd="0" destOrd="0" presId="urn:microsoft.com/office/officeart/2005/8/layout/hierarchy6"/>
    <dgm:cxn modelId="{388ECDDB-A271-4BB2-B5F0-1432608BF00C}" srcId="{694819EB-5871-4902-9968-58BD0C0C4C21}" destId="{5B79575D-2B7E-4132-A893-33C26F6D5979}" srcOrd="0" destOrd="0" parTransId="{CB8FD301-142C-42BB-8119-5712742C0186}" sibTransId="{4CD62B06-79AD-486C-9037-4C350523A0CD}"/>
    <dgm:cxn modelId="{63901DA4-E5C6-4FBA-BEC6-06D120C7EFE5}" type="presOf" srcId="{C086E919-7BB5-4514-8BB3-2F2085C92CFA}" destId="{F680FBC3-A5A1-44AB-89AC-67113AFF1000}" srcOrd="0" destOrd="0" presId="urn:microsoft.com/office/officeart/2005/8/layout/hierarchy6"/>
    <dgm:cxn modelId="{3EEB0994-6FC3-4488-9F60-8EE5B10280C0}" type="presOf" srcId="{D74D7DCF-826B-4A90-AFDE-94771273D832}" destId="{52FC6FB3-5F0C-457F-9264-2F18C8786F1A}" srcOrd="0" destOrd="0" presId="urn:microsoft.com/office/officeart/2005/8/layout/hierarchy6"/>
    <dgm:cxn modelId="{6B9DF43A-B606-4580-A5A9-760A93854EDD}" type="presOf" srcId="{FEA63E7C-9F15-4268-B024-E93944F7633B}" destId="{271BF587-3772-4FF0-8AD4-F138B7FFB863}" srcOrd="0" destOrd="0" presId="urn:microsoft.com/office/officeart/2005/8/layout/hierarchy6"/>
    <dgm:cxn modelId="{E9CC35C8-00F6-4097-999C-1D850A14CD6E}" type="presOf" srcId="{BAFBC9D7-499B-49AD-A4B8-DDECC2240613}" destId="{CC9FEBA3-D6F4-495F-B992-752D60AAADA3}" srcOrd="0" destOrd="0" presId="urn:microsoft.com/office/officeart/2005/8/layout/hierarchy6"/>
    <dgm:cxn modelId="{942D2168-14F3-440B-A670-7F079D144795}" type="presOf" srcId="{4EA5E46C-4755-450B-885C-E8B2140D69F3}" destId="{5F1E1356-5ADD-4C93-8472-F4F3204950D7}" srcOrd="0" destOrd="0" presId="urn:microsoft.com/office/officeart/2005/8/layout/hierarchy6"/>
    <dgm:cxn modelId="{0402B068-2F5F-4E92-B5F1-7D9D46F2AC03}" type="presOf" srcId="{49E1732B-559C-4CDE-B7C8-4F0C9717586B}" destId="{715E02E2-7A78-4B70-BB7B-C49786BA78FF}" srcOrd="0" destOrd="0" presId="urn:microsoft.com/office/officeart/2005/8/layout/hierarchy6"/>
    <dgm:cxn modelId="{0AF024C0-B492-4A80-8102-D11EA6CB8561}" type="presOf" srcId="{DCCD5BFB-4115-4256-ADBE-5336C38E339C}" destId="{25D53428-B6DD-4B45-AD87-76E78147A6AC}" srcOrd="0" destOrd="0" presId="urn:microsoft.com/office/officeart/2005/8/layout/hierarchy6"/>
    <dgm:cxn modelId="{6799281F-886D-4E23-B669-0DC644CA0DEC}" srcId="{FEA63E7C-9F15-4268-B024-E93944F7633B}" destId="{694819EB-5871-4902-9968-58BD0C0C4C21}" srcOrd="1" destOrd="0" parTransId="{969DD168-A2D7-4881-90CF-98D8009FFDA5}" sibTransId="{144C32A7-A0D1-48A1-99F4-C346F53DC1E5}"/>
    <dgm:cxn modelId="{6C78FE8E-DD6C-46C5-9AA2-F6C050AF9BFC}" srcId="{694819EB-5871-4902-9968-58BD0C0C4C21}" destId="{DCCD5BFB-4115-4256-ADBE-5336C38E339C}" srcOrd="1" destOrd="0" parTransId="{E5B2B98E-28EA-4C59-AFA6-5FEA8B0062E2}" sibTransId="{F7D991FE-C9E1-4B41-8BD1-A43FA4573F76}"/>
    <dgm:cxn modelId="{2E885958-2FFC-438D-BDBF-3BAE600E174E}" type="presOf" srcId="{83789FF6-21B9-4213-8272-78E2366A7A1A}" destId="{7EE705F1-BD26-49D3-9374-B5D8E2BCB002}" srcOrd="0" destOrd="0" presId="urn:microsoft.com/office/officeart/2005/8/layout/hierarchy6"/>
    <dgm:cxn modelId="{869835D9-6449-4D64-AF96-4F8AD025AC13}" srcId="{80BD27DD-1691-4AB4-8642-5F98B3449BEB}" destId="{C086E919-7BB5-4514-8BB3-2F2085C92CFA}" srcOrd="0" destOrd="0" parTransId="{AC60A5D4-1F44-43F3-ADFD-1991D743BCEF}" sibTransId="{CAD98E20-1242-4838-930D-CA80399AD649}"/>
    <dgm:cxn modelId="{01F62952-7274-4F6F-A3D5-4D08B64C1D4C}" type="presOf" srcId="{C514F9A4-5A31-4185-B421-5BB3634FAAE8}" destId="{82BD616E-C8BF-47BB-AF8F-F8E3CEC25228}" srcOrd="0" destOrd="0" presId="urn:microsoft.com/office/officeart/2005/8/layout/hierarchy6"/>
    <dgm:cxn modelId="{1C4FE007-443E-4015-8EA9-47C54108324D}" type="presOf" srcId="{ECB1042C-5AB8-4902-A3BD-F4EB322837C4}" destId="{FCAC0CB2-2210-4C6A-A088-C3A8E261E186}" srcOrd="0" destOrd="0" presId="urn:microsoft.com/office/officeart/2005/8/layout/hierarchy6"/>
    <dgm:cxn modelId="{4CC4E825-8641-4899-9A10-8D5E54A98002}" srcId="{FEA63E7C-9F15-4268-B024-E93944F7633B}" destId="{F446468E-385C-4048-944F-8B1905A0E105}" srcOrd="0" destOrd="0" parTransId="{49E1732B-559C-4CDE-B7C8-4F0C9717586B}" sibTransId="{C650DF49-F50F-42DC-950C-4072BC9B012E}"/>
    <dgm:cxn modelId="{96114A63-F8D6-48FA-983E-38EB4B4F28B6}" type="presOf" srcId="{E5B2B98E-28EA-4C59-AFA6-5FEA8B0062E2}" destId="{25C0BC63-5DFB-4BA7-9F92-AA71F5B029E1}" srcOrd="0" destOrd="0" presId="urn:microsoft.com/office/officeart/2005/8/layout/hierarchy6"/>
    <dgm:cxn modelId="{FAD302C0-19A9-4195-9CF8-A98ABC0B55ED}" srcId="{FEA63E7C-9F15-4268-B024-E93944F7633B}" destId="{E9A1A6D1-67C0-4909-B570-E3457F0D8164}" srcOrd="2" destOrd="0" parTransId="{BAFBC9D7-499B-49AD-A4B8-DDECC2240613}" sibTransId="{DDA3B8F8-507A-4820-AAC0-18FF7A1C0520}"/>
    <dgm:cxn modelId="{54854047-CD4E-404D-975F-ADCFC0F37A22}" type="presOf" srcId="{6A4D3EA9-24E7-4185-9F84-212FACE24A6A}" destId="{14228139-457A-47F9-8CDA-A8A11136A12F}" srcOrd="0" destOrd="0" presId="urn:microsoft.com/office/officeart/2005/8/layout/hierarchy6"/>
    <dgm:cxn modelId="{9576C8F8-F68C-4FA8-B987-68056AF92510}" type="presParOf" srcId="{D5449A55-C285-4DE8-A364-349EC666C701}" destId="{2D8C151B-1D13-49C0-BCA5-53910DC3E586}" srcOrd="0" destOrd="0" presId="urn:microsoft.com/office/officeart/2005/8/layout/hierarchy6"/>
    <dgm:cxn modelId="{092EAAA9-C5FF-4EA7-98A0-576B13C073AC}" type="presParOf" srcId="{2D8C151B-1D13-49C0-BCA5-53910DC3E586}" destId="{AEF94EC5-98BD-411D-866D-F67E8BB20C9F}" srcOrd="0" destOrd="0" presId="urn:microsoft.com/office/officeart/2005/8/layout/hierarchy6"/>
    <dgm:cxn modelId="{601D0375-0BB7-4CE4-8111-0F2B5084D3B8}" type="presParOf" srcId="{AEF94EC5-98BD-411D-866D-F67E8BB20C9F}" destId="{ED16002F-851A-4E44-B662-7BFAC69E8B31}" srcOrd="0" destOrd="0" presId="urn:microsoft.com/office/officeart/2005/8/layout/hierarchy6"/>
    <dgm:cxn modelId="{9C74BFA9-98BD-4E57-9A7A-80154F198C6A}" type="presParOf" srcId="{ED16002F-851A-4E44-B662-7BFAC69E8B31}" destId="{F680FBC3-A5A1-44AB-89AC-67113AFF1000}" srcOrd="0" destOrd="0" presId="urn:microsoft.com/office/officeart/2005/8/layout/hierarchy6"/>
    <dgm:cxn modelId="{77A8EA59-7226-41E6-BFEC-A856115A516E}" type="presParOf" srcId="{ED16002F-851A-4E44-B662-7BFAC69E8B31}" destId="{09519981-1D4E-4DE6-B2DF-6DC5F307EFD0}" srcOrd="1" destOrd="0" presId="urn:microsoft.com/office/officeart/2005/8/layout/hierarchy6"/>
    <dgm:cxn modelId="{96560E0D-548A-415F-A3CD-CB57A6F4D40A}" type="presParOf" srcId="{09519981-1D4E-4DE6-B2DF-6DC5F307EFD0}" destId="{14228139-457A-47F9-8CDA-A8A11136A12F}" srcOrd="0" destOrd="0" presId="urn:microsoft.com/office/officeart/2005/8/layout/hierarchy6"/>
    <dgm:cxn modelId="{3400A0C1-F8DF-412C-B25E-5264DEB805FD}" type="presParOf" srcId="{09519981-1D4E-4DE6-B2DF-6DC5F307EFD0}" destId="{A67A93DF-A85D-4D85-92E9-7CA3F7F806A7}" srcOrd="1" destOrd="0" presId="urn:microsoft.com/office/officeart/2005/8/layout/hierarchy6"/>
    <dgm:cxn modelId="{8BA85625-081C-446D-B333-1AE2EBF6FD81}" type="presParOf" srcId="{A67A93DF-A85D-4D85-92E9-7CA3F7F806A7}" destId="{07EE3E15-45C5-4807-BDFF-38A33721E3DA}" srcOrd="0" destOrd="0" presId="urn:microsoft.com/office/officeart/2005/8/layout/hierarchy6"/>
    <dgm:cxn modelId="{2C772ADD-8AAE-4ECD-ADD8-48359BEC4641}" type="presParOf" srcId="{A67A93DF-A85D-4D85-92E9-7CA3F7F806A7}" destId="{FA9BBEAD-44E3-452D-AC0B-0092018E6631}" srcOrd="1" destOrd="0" presId="urn:microsoft.com/office/officeart/2005/8/layout/hierarchy6"/>
    <dgm:cxn modelId="{E383CFF9-2E5A-41FF-97F1-46D19846336C}" type="presParOf" srcId="{FA9BBEAD-44E3-452D-AC0B-0092018E6631}" destId="{CC8E39B8-1ACC-45F8-A262-246BDC23429A}" srcOrd="0" destOrd="0" presId="urn:microsoft.com/office/officeart/2005/8/layout/hierarchy6"/>
    <dgm:cxn modelId="{FF5EE714-6EEC-497C-A130-689C03BA301C}" type="presParOf" srcId="{FA9BBEAD-44E3-452D-AC0B-0092018E6631}" destId="{44304873-7746-496C-941A-FA485F1B9419}" srcOrd="1" destOrd="0" presId="urn:microsoft.com/office/officeart/2005/8/layout/hierarchy6"/>
    <dgm:cxn modelId="{D27972F6-9163-4546-AD1F-291AF9217A25}" type="presParOf" srcId="{44304873-7746-496C-941A-FA485F1B9419}" destId="{271BF587-3772-4FF0-8AD4-F138B7FFB863}" srcOrd="0" destOrd="0" presId="urn:microsoft.com/office/officeart/2005/8/layout/hierarchy6"/>
    <dgm:cxn modelId="{4F73B8C0-DE8B-4018-8179-61535147801F}" type="presParOf" srcId="{44304873-7746-496C-941A-FA485F1B9419}" destId="{8FFE14D7-58D8-4B23-B013-51D7F93956FB}" srcOrd="1" destOrd="0" presId="urn:microsoft.com/office/officeart/2005/8/layout/hierarchy6"/>
    <dgm:cxn modelId="{27CB9BB9-D915-4F7F-A107-3D42FD6BE3C1}" type="presParOf" srcId="{8FFE14D7-58D8-4B23-B013-51D7F93956FB}" destId="{715E02E2-7A78-4B70-BB7B-C49786BA78FF}" srcOrd="0" destOrd="0" presId="urn:microsoft.com/office/officeart/2005/8/layout/hierarchy6"/>
    <dgm:cxn modelId="{6874D772-4B5C-45A2-A1B2-C156149906A5}" type="presParOf" srcId="{8FFE14D7-58D8-4B23-B013-51D7F93956FB}" destId="{F26C5F1D-3F79-484D-B59F-A52623591E93}" srcOrd="1" destOrd="0" presId="urn:microsoft.com/office/officeart/2005/8/layout/hierarchy6"/>
    <dgm:cxn modelId="{AC36638A-EBE9-4F10-BCB4-8B464A6CC0C4}" type="presParOf" srcId="{F26C5F1D-3F79-484D-B59F-A52623591E93}" destId="{A9B2C51D-1003-4930-99D4-0A666D502204}" srcOrd="0" destOrd="0" presId="urn:microsoft.com/office/officeart/2005/8/layout/hierarchy6"/>
    <dgm:cxn modelId="{6F95801F-2E3A-4272-979A-5BAD1A09687F}" type="presParOf" srcId="{F26C5F1D-3F79-484D-B59F-A52623591E93}" destId="{0E8097D2-82CC-4DE4-82E4-358EBC89E644}" srcOrd="1" destOrd="0" presId="urn:microsoft.com/office/officeart/2005/8/layout/hierarchy6"/>
    <dgm:cxn modelId="{7DADC622-F8DC-47E3-A439-54723AC6D7F3}" type="presParOf" srcId="{8FFE14D7-58D8-4B23-B013-51D7F93956FB}" destId="{0692893E-7AE4-4D3C-BD8B-9D4D7E6954F0}" srcOrd="2" destOrd="0" presId="urn:microsoft.com/office/officeart/2005/8/layout/hierarchy6"/>
    <dgm:cxn modelId="{CDF13A4B-F168-4871-8E91-E8FC8E2334D4}" type="presParOf" srcId="{8FFE14D7-58D8-4B23-B013-51D7F93956FB}" destId="{9D150CBD-60A8-4C52-B245-F0E2F402C67C}" srcOrd="3" destOrd="0" presId="urn:microsoft.com/office/officeart/2005/8/layout/hierarchy6"/>
    <dgm:cxn modelId="{37B1A216-23FE-481A-8BA7-0081AE4CEDC4}" type="presParOf" srcId="{9D150CBD-60A8-4C52-B245-F0E2F402C67C}" destId="{6242CB6D-2435-46A6-A5F3-6A4F0BF73BE6}" srcOrd="0" destOrd="0" presId="urn:microsoft.com/office/officeart/2005/8/layout/hierarchy6"/>
    <dgm:cxn modelId="{E1E5874D-2923-4793-9A7B-6E74384F0021}" type="presParOf" srcId="{9D150CBD-60A8-4C52-B245-F0E2F402C67C}" destId="{91E45723-65B3-4EB6-854D-03FE4F25C573}" srcOrd="1" destOrd="0" presId="urn:microsoft.com/office/officeart/2005/8/layout/hierarchy6"/>
    <dgm:cxn modelId="{257B37EB-31B7-4D06-A7A5-691A89A50097}" type="presParOf" srcId="{91E45723-65B3-4EB6-854D-03FE4F25C573}" destId="{06FA3E30-024F-4E4C-A8B3-2F23980343BB}" srcOrd="0" destOrd="0" presId="urn:microsoft.com/office/officeart/2005/8/layout/hierarchy6"/>
    <dgm:cxn modelId="{AF67AD57-8C20-4893-93EE-54B45A752A26}" type="presParOf" srcId="{91E45723-65B3-4EB6-854D-03FE4F25C573}" destId="{E29AE0F9-3E9E-4C7C-9992-5A911EC3786F}" srcOrd="1" destOrd="0" presId="urn:microsoft.com/office/officeart/2005/8/layout/hierarchy6"/>
    <dgm:cxn modelId="{749FCF1E-7D81-4CB0-B93A-9529B600A8BA}" type="presParOf" srcId="{E29AE0F9-3E9E-4C7C-9992-5A911EC3786F}" destId="{8405D871-E4F7-495A-A548-B40861D9340B}" srcOrd="0" destOrd="0" presId="urn:microsoft.com/office/officeart/2005/8/layout/hierarchy6"/>
    <dgm:cxn modelId="{B54D41D1-9329-4E84-A4BA-41904D1D0BBB}" type="presParOf" srcId="{E29AE0F9-3E9E-4C7C-9992-5A911EC3786F}" destId="{945B6C9C-77B9-4CA4-9B75-BFEE7FB155BF}" srcOrd="1" destOrd="0" presId="urn:microsoft.com/office/officeart/2005/8/layout/hierarchy6"/>
    <dgm:cxn modelId="{BD952622-89E9-4A1B-AC96-84DB1B1D31C4}" type="presParOf" srcId="{91E45723-65B3-4EB6-854D-03FE4F25C573}" destId="{25C0BC63-5DFB-4BA7-9F92-AA71F5B029E1}" srcOrd="2" destOrd="0" presId="urn:microsoft.com/office/officeart/2005/8/layout/hierarchy6"/>
    <dgm:cxn modelId="{7E7AD8B2-BCE6-4BF0-9A0B-99BD15BD992A}" type="presParOf" srcId="{91E45723-65B3-4EB6-854D-03FE4F25C573}" destId="{1F17FC34-5328-42F1-8274-C702B6B6ECA3}" srcOrd="3" destOrd="0" presId="urn:microsoft.com/office/officeart/2005/8/layout/hierarchy6"/>
    <dgm:cxn modelId="{18DEF066-C337-4DFE-9FE6-6909752E1691}" type="presParOf" srcId="{1F17FC34-5328-42F1-8274-C702B6B6ECA3}" destId="{25D53428-B6DD-4B45-AD87-76E78147A6AC}" srcOrd="0" destOrd="0" presId="urn:microsoft.com/office/officeart/2005/8/layout/hierarchy6"/>
    <dgm:cxn modelId="{0A6E5FC1-45A1-46C3-8242-1F8B6498962F}" type="presParOf" srcId="{1F17FC34-5328-42F1-8274-C702B6B6ECA3}" destId="{D45FA4CA-0E88-4A9F-84D1-662C2F16F31D}" srcOrd="1" destOrd="0" presId="urn:microsoft.com/office/officeart/2005/8/layout/hierarchy6"/>
    <dgm:cxn modelId="{9CE6B205-7154-417F-9036-F3DDE60305B4}" type="presParOf" srcId="{D45FA4CA-0E88-4A9F-84D1-662C2F16F31D}" destId="{076F87FF-861D-4FEA-9CDB-03B187F4B91A}" srcOrd="0" destOrd="0" presId="urn:microsoft.com/office/officeart/2005/8/layout/hierarchy6"/>
    <dgm:cxn modelId="{3260FDF4-406C-43A9-B892-27133DAC87C4}" type="presParOf" srcId="{D45FA4CA-0E88-4A9F-84D1-662C2F16F31D}" destId="{9CD1C1D3-8566-484B-B86C-ECCEA029E5C5}" srcOrd="1" destOrd="0" presId="urn:microsoft.com/office/officeart/2005/8/layout/hierarchy6"/>
    <dgm:cxn modelId="{09E42616-8CD4-4A79-AE39-30DD45394F30}" type="presParOf" srcId="{9CD1C1D3-8566-484B-B86C-ECCEA029E5C5}" destId="{8C13787A-1F74-41F7-A193-79E4E9176ACC}" srcOrd="0" destOrd="0" presId="urn:microsoft.com/office/officeart/2005/8/layout/hierarchy6"/>
    <dgm:cxn modelId="{F1122ECB-26F9-4230-BFF5-75116E45D610}" type="presParOf" srcId="{9CD1C1D3-8566-484B-B86C-ECCEA029E5C5}" destId="{2DD645A3-0271-4C97-9689-0A81B3666FC3}" srcOrd="1" destOrd="0" presId="urn:microsoft.com/office/officeart/2005/8/layout/hierarchy6"/>
    <dgm:cxn modelId="{33ABA20C-E04B-4D3A-B10A-DB60393C0DB2}" type="presParOf" srcId="{8FFE14D7-58D8-4B23-B013-51D7F93956FB}" destId="{CC9FEBA3-D6F4-495F-B992-752D60AAADA3}" srcOrd="4" destOrd="0" presId="urn:microsoft.com/office/officeart/2005/8/layout/hierarchy6"/>
    <dgm:cxn modelId="{266055DE-5CB8-4635-9DDA-BC01D6BA9D4E}" type="presParOf" srcId="{8FFE14D7-58D8-4B23-B013-51D7F93956FB}" destId="{778D0B11-FEE3-48B5-8A24-4A92BA32F7CF}" srcOrd="5" destOrd="0" presId="urn:microsoft.com/office/officeart/2005/8/layout/hierarchy6"/>
    <dgm:cxn modelId="{E5E68070-C76B-4EB6-B1B1-BFDD4D313220}" type="presParOf" srcId="{778D0B11-FEE3-48B5-8A24-4A92BA32F7CF}" destId="{B93DED63-9344-41FF-913C-4423C8AABEB1}" srcOrd="0" destOrd="0" presId="urn:microsoft.com/office/officeart/2005/8/layout/hierarchy6"/>
    <dgm:cxn modelId="{5AABAAF9-1018-4199-B1BD-1BCE611F0DB9}" type="presParOf" srcId="{778D0B11-FEE3-48B5-8A24-4A92BA32F7CF}" destId="{2D6A1B43-146A-474E-A478-E4E8947C7ABF}" srcOrd="1" destOrd="0" presId="urn:microsoft.com/office/officeart/2005/8/layout/hierarchy6"/>
    <dgm:cxn modelId="{9576F084-477E-46E5-8FB9-FF7C527C91F7}" type="presParOf" srcId="{2D6A1B43-146A-474E-A478-E4E8947C7ABF}" destId="{5F1E1356-5ADD-4C93-8472-F4F3204950D7}" srcOrd="0" destOrd="0" presId="urn:microsoft.com/office/officeart/2005/8/layout/hierarchy6"/>
    <dgm:cxn modelId="{9873101F-595C-4323-B3D8-EA5F20792076}" type="presParOf" srcId="{2D6A1B43-146A-474E-A478-E4E8947C7ABF}" destId="{83B8F9D8-5667-439C-BD5B-DF447F7D7F93}" srcOrd="1" destOrd="0" presId="urn:microsoft.com/office/officeart/2005/8/layout/hierarchy6"/>
    <dgm:cxn modelId="{68F4C82D-7C7A-4773-B352-47595F23743B}" type="presParOf" srcId="{83B8F9D8-5667-439C-BD5B-DF447F7D7F93}" destId="{50FD31FB-DF60-4E80-ABD3-6C4AFD04770F}" srcOrd="0" destOrd="0" presId="urn:microsoft.com/office/officeart/2005/8/layout/hierarchy6"/>
    <dgm:cxn modelId="{A0B4D40F-4D6F-4389-8919-759AED5D100A}" type="presParOf" srcId="{83B8F9D8-5667-439C-BD5B-DF447F7D7F93}" destId="{2D481FE8-A431-468D-83DE-8508C5756A6C}" srcOrd="1" destOrd="0" presId="urn:microsoft.com/office/officeart/2005/8/layout/hierarchy6"/>
    <dgm:cxn modelId="{FF8D63A4-45BD-450E-BBB7-44E727FC7998}" type="presParOf" srcId="{8FFE14D7-58D8-4B23-B013-51D7F93956FB}" destId="{52FC6FB3-5F0C-457F-9264-2F18C8786F1A}" srcOrd="6" destOrd="0" presId="urn:microsoft.com/office/officeart/2005/8/layout/hierarchy6"/>
    <dgm:cxn modelId="{67F307F7-93A1-4120-9971-7CD1017641B1}" type="presParOf" srcId="{8FFE14D7-58D8-4B23-B013-51D7F93956FB}" destId="{8112B68A-1269-4E35-8D2D-8E48EECF9682}" srcOrd="7" destOrd="0" presId="urn:microsoft.com/office/officeart/2005/8/layout/hierarchy6"/>
    <dgm:cxn modelId="{A3A1E592-F1AA-4B24-B5EB-D6DA67C8DB62}" type="presParOf" srcId="{8112B68A-1269-4E35-8D2D-8E48EECF9682}" destId="{FCAC0CB2-2210-4C6A-A088-C3A8E261E186}" srcOrd="0" destOrd="0" presId="urn:microsoft.com/office/officeart/2005/8/layout/hierarchy6"/>
    <dgm:cxn modelId="{F802B7B2-2B17-4968-A7A5-EEEACC5EFBA1}" type="presParOf" srcId="{8112B68A-1269-4E35-8D2D-8E48EECF9682}" destId="{BB851280-5706-4DFE-8F01-22686687EC43}" srcOrd="1" destOrd="0" presId="urn:microsoft.com/office/officeart/2005/8/layout/hierarchy6"/>
    <dgm:cxn modelId="{C68FC45D-5F30-43C7-AF9A-6E72082C5EE8}" type="presParOf" srcId="{BB851280-5706-4DFE-8F01-22686687EC43}" destId="{981C1780-31BC-4C98-AA21-DD5000E2EEB6}" srcOrd="0" destOrd="0" presId="urn:microsoft.com/office/officeart/2005/8/layout/hierarchy6"/>
    <dgm:cxn modelId="{18EC4DB1-E69D-48A8-8A90-9E22279BEEEF}" type="presParOf" srcId="{BB851280-5706-4DFE-8F01-22686687EC43}" destId="{44EA1236-7414-4982-8313-24C767FDC8F8}" srcOrd="1" destOrd="0" presId="urn:microsoft.com/office/officeart/2005/8/layout/hierarchy6"/>
    <dgm:cxn modelId="{3906CDB4-3908-4ACE-B5F5-85A08D40BD79}" type="presParOf" srcId="{44EA1236-7414-4982-8313-24C767FDC8F8}" destId="{2AC55109-4EFD-4ECD-840D-DD258CEA3235}" srcOrd="0" destOrd="0" presId="urn:microsoft.com/office/officeart/2005/8/layout/hierarchy6"/>
    <dgm:cxn modelId="{A5322370-D508-48B2-ADC3-F1CA9B6008E2}" type="presParOf" srcId="{44EA1236-7414-4982-8313-24C767FDC8F8}" destId="{B6FE63AC-23F7-4482-A3F4-EF094FA57C30}" srcOrd="1" destOrd="0" presId="urn:microsoft.com/office/officeart/2005/8/layout/hierarchy6"/>
    <dgm:cxn modelId="{B2F48563-E391-439E-B874-BACCDD696C30}" type="presParOf" srcId="{B6FE63AC-23F7-4482-A3F4-EF094FA57C30}" destId="{82BD616E-C8BF-47BB-AF8F-F8E3CEC25228}" srcOrd="0" destOrd="0" presId="urn:microsoft.com/office/officeart/2005/8/layout/hierarchy6"/>
    <dgm:cxn modelId="{A467D4F0-5FF1-4D56-ADA8-B469AF1510F3}" type="presParOf" srcId="{B6FE63AC-23F7-4482-A3F4-EF094FA57C30}" destId="{3B367837-964A-45F8-9910-3FB8DDC2B7C6}" srcOrd="1" destOrd="0" presId="urn:microsoft.com/office/officeart/2005/8/layout/hierarchy6"/>
    <dgm:cxn modelId="{3D693ECF-0152-48E6-B82D-A5D1628E1C11}" type="presParOf" srcId="{3B367837-964A-45F8-9910-3FB8DDC2B7C6}" destId="{5969DB39-9BC7-478F-AACE-257E4051AE94}" srcOrd="0" destOrd="0" presId="urn:microsoft.com/office/officeart/2005/8/layout/hierarchy6"/>
    <dgm:cxn modelId="{2B50E1A6-231C-49CF-A989-6F51E5A77792}" type="presParOf" srcId="{3B367837-964A-45F8-9910-3FB8DDC2B7C6}" destId="{2773B24F-493C-402D-B167-2A6CBEF796CA}" srcOrd="1" destOrd="0" presId="urn:microsoft.com/office/officeart/2005/8/layout/hierarchy6"/>
    <dgm:cxn modelId="{900CEAE8-7BD3-4813-BE0E-6C9CBC3B1F24}" type="presParOf" srcId="{BB851280-5706-4DFE-8F01-22686687EC43}" destId="{7EE705F1-BD26-49D3-9374-B5D8E2BCB002}" srcOrd="2" destOrd="0" presId="urn:microsoft.com/office/officeart/2005/8/layout/hierarchy6"/>
    <dgm:cxn modelId="{138B5F79-BB8D-469D-9578-D0F1D1B57177}" type="presParOf" srcId="{BB851280-5706-4DFE-8F01-22686687EC43}" destId="{1F9D0276-78ED-4DCB-A50B-41FB832F9F4A}" srcOrd="3" destOrd="0" presId="urn:microsoft.com/office/officeart/2005/8/layout/hierarchy6"/>
    <dgm:cxn modelId="{21BE7C58-D37B-4F67-A13B-D1A2E79C8C2A}" type="presParOf" srcId="{1F9D0276-78ED-4DCB-A50B-41FB832F9F4A}" destId="{60EC8B7E-42CC-408C-AEE8-BADF219A9A4D}" srcOrd="0" destOrd="0" presId="urn:microsoft.com/office/officeart/2005/8/layout/hierarchy6"/>
    <dgm:cxn modelId="{6EA1F48D-C543-4E16-BABE-1D1963BFFF49}" type="presParOf" srcId="{1F9D0276-78ED-4DCB-A50B-41FB832F9F4A}" destId="{65A07626-D166-4AC3-808C-1F20E5F8253E}" srcOrd="1" destOrd="0" presId="urn:microsoft.com/office/officeart/2005/8/layout/hierarchy6"/>
    <dgm:cxn modelId="{A9525F6D-817F-4C5B-A046-7C14A2D7D326}" type="presParOf" srcId="{D5449A55-C285-4DE8-A364-349EC666C701}" destId="{95D4D9B7-97FA-4333-9D7E-C8BD10EF67C9}"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2E2BD-4367-4A0B-8E7A-BAC3C129F915}">
      <dsp:nvSpPr>
        <dsp:cNvPr id="0" name=""/>
        <dsp:cNvSpPr/>
      </dsp:nvSpPr>
      <dsp:spPr>
        <a:xfrm>
          <a:off x="0" y="0"/>
          <a:ext cx="1936637" cy="4819649"/>
        </a:xfrm>
        <a:prstGeom prst="roundRect">
          <a:avLst>
            <a:gd name="adj" fmla="val 10000"/>
          </a:avLst>
        </a:prstGeom>
        <a:gradFill rotWithShape="0">
          <a:gsLst>
            <a:gs pos="0">
              <a:schemeClr val="dk1">
                <a:tint val="40000"/>
                <a:hueOff val="0"/>
                <a:satOff val="0"/>
                <a:lumOff val="0"/>
                <a:alphaOff val="0"/>
                <a:shade val="51000"/>
                <a:satMod val="130000"/>
              </a:schemeClr>
            </a:gs>
            <a:gs pos="80000">
              <a:schemeClr val="dk1">
                <a:tint val="40000"/>
                <a:hueOff val="0"/>
                <a:satOff val="0"/>
                <a:lumOff val="0"/>
                <a:alphaOff val="0"/>
                <a:shade val="93000"/>
                <a:satMod val="130000"/>
              </a:schemeClr>
            </a:gs>
            <a:gs pos="100000">
              <a:schemeClr val="dk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dsp:spPr>
      <dsp:style>
        <a:lnRef idx="0">
          <a:scrgbClr r="0" g="0" b="0"/>
        </a:lnRef>
        <a:fillRef idx="3">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0" kern="1200" dirty="0" smtClean="0"/>
            <a:t>Service Management</a:t>
          </a:r>
          <a:endParaRPr lang="en-US" sz="2100" b="0" kern="1200" dirty="0"/>
        </a:p>
      </dsp:txBody>
      <dsp:txXfrm>
        <a:off x="0" y="0"/>
        <a:ext cx="1936637" cy="1445895"/>
      </dsp:txXfrm>
    </dsp:sp>
    <dsp:sp modelId="{71481B03-FBC6-418D-B38A-4D1582B8D554}">
      <dsp:nvSpPr>
        <dsp:cNvPr id="0" name=""/>
        <dsp:cNvSpPr/>
      </dsp:nvSpPr>
      <dsp:spPr>
        <a:xfrm>
          <a:off x="153661" y="1429231"/>
          <a:ext cx="1631204" cy="702120"/>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Service Templates</a:t>
          </a:r>
          <a:endParaRPr lang="en-US" sz="1400" kern="1200" dirty="0"/>
        </a:p>
      </dsp:txBody>
      <dsp:txXfrm>
        <a:off x="174225" y="1449795"/>
        <a:ext cx="1590076" cy="660992"/>
      </dsp:txXfrm>
    </dsp:sp>
    <dsp:sp modelId="{D7F15D9C-3A63-4144-8A5F-7133D9517619}">
      <dsp:nvSpPr>
        <dsp:cNvPr id="0" name=""/>
        <dsp:cNvSpPr/>
      </dsp:nvSpPr>
      <dsp:spPr>
        <a:xfrm>
          <a:off x="189060" y="2344633"/>
          <a:ext cx="1560407" cy="702120"/>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Application Deployment</a:t>
          </a:r>
          <a:endParaRPr lang="en-US" sz="1400" kern="1200" dirty="0"/>
        </a:p>
      </dsp:txBody>
      <dsp:txXfrm>
        <a:off x="209624" y="2365197"/>
        <a:ext cx="1519279" cy="660992"/>
      </dsp:txXfrm>
    </dsp:sp>
    <dsp:sp modelId="{CEF40CCB-D92D-49DB-BF8D-E860F6DF3487}">
      <dsp:nvSpPr>
        <dsp:cNvPr id="0" name=""/>
        <dsp:cNvSpPr/>
      </dsp:nvSpPr>
      <dsp:spPr>
        <a:xfrm>
          <a:off x="202897" y="3157529"/>
          <a:ext cx="1532733" cy="702120"/>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Custom Command Execution</a:t>
          </a:r>
          <a:endParaRPr lang="en-US" sz="1400" kern="1200" dirty="0"/>
        </a:p>
      </dsp:txBody>
      <dsp:txXfrm>
        <a:off x="223461" y="3178093"/>
        <a:ext cx="1491605" cy="660992"/>
      </dsp:txXfrm>
    </dsp:sp>
    <dsp:sp modelId="{21E35218-11B3-4F41-8DE6-EE7B47CABB25}">
      <dsp:nvSpPr>
        <dsp:cNvPr id="0" name=""/>
        <dsp:cNvSpPr/>
      </dsp:nvSpPr>
      <dsp:spPr>
        <a:xfrm>
          <a:off x="195367" y="4027677"/>
          <a:ext cx="1547793" cy="702120"/>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Image Based Servicing</a:t>
          </a:r>
          <a:endParaRPr lang="en-US" sz="1400" kern="1200" dirty="0"/>
        </a:p>
      </dsp:txBody>
      <dsp:txXfrm>
        <a:off x="215931" y="4048241"/>
        <a:ext cx="1506665" cy="6609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78C0C-ABDE-4C3A-83DD-A1CC6591788B}">
      <dsp:nvSpPr>
        <dsp:cNvPr id="0" name=""/>
        <dsp:cNvSpPr/>
      </dsp:nvSpPr>
      <dsp:spPr>
        <a:xfrm>
          <a:off x="0" y="0"/>
          <a:ext cx="1936637" cy="4819649"/>
        </a:xfrm>
        <a:prstGeom prst="roundRect">
          <a:avLst>
            <a:gd name="adj" fmla="val 10000"/>
          </a:avLst>
        </a:prstGeom>
        <a:gradFill rotWithShape="0">
          <a:gsLst>
            <a:gs pos="0">
              <a:schemeClr val="dk1">
                <a:tint val="40000"/>
                <a:hueOff val="0"/>
                <a:satOff val="0"/>
                <a:lumOff val="0"/>
                <a:alphaOff val="0"/>
                <a:shade val="51000"/>
                <a:satMod val="130000"/>
              </a:schemeClr>
            </a:gs>
            <a:gs pos="80000">
              <a:schemeClr val="dk1">
                <a:tint val="40000"/>
                <a:hueOff val="0"/>
                <a:satOff val="0"/>
                <a:lumOff val="0"/>
                <a:alphaOff val="0"/>
                <a:shade val="93000"/>
                <a:satMod val="130000"/>
              </a:schemeClr>
            </a:gs>
            <a:gs pos="100000">
              <a:schemeClr val="dk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dsp:spPr>
      <dsp:style>
        <a:lnRef idx="0">
          <a:scrgbClr r="0" g="0" b="0"/>
        </a:lnRef>
        <a:fillRef idx="3">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ts val="600"/>
            </a:spcAft>
          </a:pPr>
          <a:r>
            <a:rPr lang="en-US" sz="2100" kern="1200" dirty="0" smtClean="0"/>
            <a:t>Cloud Management</a:t>
          </a:r>
          <a:endParaRPr lang="en-US" sz="2100" kern="1200" dirty="0"/>
        </a:p>
      </dsp:txBody>
      <dsp:txXfrm>
        <a:off x="0" y="0"/>
        <a:ext cx="1936637" cy="1445895"/>
      </dsp:txXfrm>
    </dsp:sp>
    <dsp:sp modelId="{242900EB-425D-42F2-AFBF-1360C1A07D64}">
      <dsp:nvSpPr>
        <dsp:cNvPr id="0" name=""/>
        <dsp:cNvSpPr/>
      </dsp:nvSpPr>
      <dsp:spPr>
        <a:xfrm>
          <a:off x="312132" y="1365734"/>
          <a:ext cx="1314262" cy="766367"/>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Application Owner Usage</a:t>
          </a:r>
          <a:endParaRPr lang="en-US" sz="1400" kern="1200" dirty="0"/>
        </a:p>
      </dsp:txBody>
      <dsp:txXfrm>
        <a:off x="334578" y="1388180"/>
        <a:ext cx="1269370" cy="721475"/>
      </dsp:txXfrm>
    </dsp:sp>
    <dsp:sp modelId="{B23BCF8C-7CED-4FF8-9C0D-BF6A3FA5BD96}">
      <dsp:nvSpPr>
        <dsp:cNvPr id="0" name=""/>
        <dsp:cNvSpPr/>
      </dsp:nvSpPr>
      <dsp:spPr>
        <a:xfrm>
          <a:off x="320498" y="2424261"/>
          <a:ext cx="1357213" cy="70619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Capacity and Capability</a:t>
          </a:r>
          <a:endParaRPr lang="en-US" sz="1400" kern="1200" dirty="0"/>
        </a:p>
      </dsp:txBody>
      <dsp:txXfrm>
        <a:off x="341182" y="2444945"/>
        <a:ext cx="1315845" cy="664825"/>
      </dsp:txXfrm>
    </dsp:sp>
    <dsp:sp modelId="{51C5C38D-66A4-4BDA-96A2-94BB35F7FF99}">
      <dsp:nvSpPr>
        <dsp:cNvPr id="0" name=""/>
        <dsp:cNvSpPr/>
      </dsp:nvSpPr>
      <dsp:spPr>
        <a:xfrm>
          <a:off x="271565" y="3409704"/>
          <a:ext cx="1395397" cy="75715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Delegation and Quota</a:t>
          </a:r>
          <a:endParaRPr lang="en-US" sz="1400" kern="1200" dirty="0"/>
        </a:p>
      </dsp:txBody>
      <dsp:txXfrm>
        <a:off x="293741" y="3431880"/>
        <a:ext cx="1351045" cy="7128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2E2BD-4367-4A0B-8E7A-BAC3C129F915}">
      <dsp:nvSpPr>
        <dsp:cNvPr id="0" name=""/>
        <dsp:cNvSpPr/>
      </dsp:nvSpPr>
      <dsp:spPr>
        <a:xfrm>
          <a:off x="0" y="0"/>
          <a:ext cx="2235596" cy="4819649"/>
        </a:xfrm>
        <a:prstGeom prst="roundRect">
          <a:avLst>
            <a:gd name="adj" fmla="val 10000"/>
          </a:avLst>
        </a:prstGeom>
        <a:gradFill rotWithShape="0">
          <a:gsLst>
            <a:gs pos="0">
              <a:schemeClr val="dk1">
                <a:tint val="40000"/>
                <a:hueOff val="0"/>
                <a:satOff val="0"/>
                <a:lumOff val="0"/>
                <a:alphaOff val="0"/>
                <a:shade val="51000"/>
                <a:satMod val="130000"/>
              </a:schemeClr>
            </a:gs>
            <a:gs pos="80000">
              <a:schemeClr val="dk1">
                <a:tint val="40000"/>
                <a:hueOff val="0"/>
                <a:satOff val="0"/>
                <a:lumOff val="0"/>
                <a:alphaOff val="0"/>
                <a:shade val="93000"/>
                <a:satMod val="130000"/>
              </a:schemeClr>
            </a:gs>
            <a:gs pos="100000">
              <a:schemeClr val="dk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dsp:spPr>
      <dsp:style>
        <a:lnRef idx="0">
          <a:scrgbClr r="0" g="0" b="0"/>
        </a:lnRef>
        <a:fillRef idx="3">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ts val="0"/>
            </a:spcAft>
          </a:pPr>
          <a:r>
            <a:rPr lang="en-US" sz="2100" kern="1200" dirty="0" smtClean="0"/>
            <a:t>Infrastructure </a:t>
          </a:r>
        </a:p>
        <a:p>
          <a:pPr lvl="0" algn="ctr" defTabSz="933450">
            <a:lnSpc>
              <a:spcPct val="90000"/>
            </a:lnSpc>
            <a:spcBef>
              <a:spcPct val="0"/>
            </a:spcBef>
            <a:spcAft>
              <a:spcPts val="0"/>
            </a:spcAft>
          </a:pPr>
          <a:r>
            <a:rPr lang="en-US" sz="2100" kern="1200" dirty="0" smtClean="0"/>
            <a:t>Enhancements</a:t>
          </a:r>
          <a:endParaRPr lang="en-US" sz="2100" b="0" kern="1200" dirty="0"/>
        </a:p>
      </dsp:txBody>
      <dsp:txXfrm>
        <a:off x="0" y="0"/>
        <a:ext cx="2235596" cy="1445895"/>
      </dsp:txXfrm>
    </dsp:sp>
    <dsp:sp modelId="{5EBA8FD1-8E75-49A0-A8BB-D5EB29CA2308}">
      <dsp:nvSpPr>
        <dsp:cNvPr id="0" name=""/>
        <dsp:cNvSpPr/>
      </dsp:nvSpPr>
      <dsp:spPr>
        <a:xfrm>
          <a:off x="245046" y="1402455"/>
          <a:ext cx="1747685" cy="749070"/>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HA VMM Server</a:t>
          </a:r>
          <a:endParaRPr lang="en-US" sz="1400" kern="1200" dirty="0"/>
        </a:p>
      </dsp:txBody>
      <dsp:txXfrm>
        <a:off x="266986" y="1424395"/>
        <a:ext cx="1703805" cy="705190"/>
      </dsp:txXfrm>
    </dsp:sp>
    <dsp:sp modelId="{38AC0347-4B21-4947-9F9B-E0328B9AE9D4}">
      <dsp:nvSpPr>
        <dsp:cNvPr id="0" name=""/>
        <dsp:cNvSpPr/>
      </dsp:nvSpPr>
      <dsp:spPr>
        <a:xfrm>
          <a:off x="195616" y="2334075"/>
          <a:ext cx="1818279" cy="615340"/>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Upgrade</a:t>
          </a:r>
          <a:endParaRPr lang="en-US" sz="1400" kern="1200" dirty="0"/>
        </a:p>
      </dsp:txBody>
      <dsp:txXfrm>
        <a:off x="213639" y="2352098"/>
        <a:ext cx="1782233" cy="579294"/>
      </dsp:txXfrm>
    </dsp:sp>
    <dsp:sp modelId="{BDD3414C-D9E8-4AE3-9755-9E9A6A4B8216}">
      <dsp:nvSpPr>
        <dsp:cNvPr id="0" name=""/>
        <dsp:cNvSpPr/>
      </dsp:nvSpPr>
      <dsp:spPr>
        <a:xfrm flipH="1">
          <a:off x="207480" y="3131610"/>
          <a:ext cx="1772181" cy="796960"/>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Custom properties</a:t>
          </a:r>
          <a:endParaRPr lang="en-US" sz="1400" kern="1200" dirty="0"/>
        </a:p>
      </dsp:txBody>
      <dsp:txXfrm>
        <a:off x="230822" y="3154952"/>
        <a:ext cx="1725497" cy="750276"/>
      </dsp:txXfrm>
    </dsp:sp>
    <dsp:sp modelId="{4AE05F2B-9698-4DA6-A51C-0004399D6228}">
      <dsp:nvSpPr>
        <dsp:cNvPr id="0" name=""/>
        <dsp:cNvSpPr/>
      </dsp:nvSpPr>
      <dsp:spPr>
        <a:xfrm>
          <a:off x="282897" y="4036367"/>
          <a:ext cx="1671982" cy="60300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err="1" smtClean="0"/>
            <a:t>Powershell</a:t>
          </a:r>
          <a:endParaRPr lang="en-US" sz="1400" kern="1200" dirty="0"/>
        </a:p>
      </dsp:txBody>
      <dsp:txXfrm>
        <a:off x="300558" y="4054028"/>
        <a:ext cx="1636660" cy="5676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2939C-1E52-4E8C-BAB6-B751DAC3B083}">
      <dsp:nvSpPr>
        <dsp:cNvPr id="0" name=""/>
        <dsp:cNvSpPr/>
      </dsp:nvSpPr>
      <dsp:spPr>
        <a:xfrm>
          <a:off x="3967" y="0"/>
          <a:ext cx="8117947" cy="809390"/>
        </a:xfrm>
        <a:prstGeom prst="chevron">
          <a:avLst/>
        </a:prstGeom>
        <a:solidFill>
          <a:schemeClr val="tx2"/>
        </a:solidFill>
        <a:ln>
          <a:solidFill>
            <a:schemeClr val="tx2"/>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6022" tIns="58674" rIns="58674" bIns="58674" numCol="1" spcCol="1270" anchor="ctr" anchorCtr="0">
          <a:noAutofit/>
        </a:bodyPr>
        <a:lstStyle/>
        <a:p>
          <a:pPr lvl="0" algn="ctr" defTabSz="1955800">
            <a:lnSpc>
              <a:spcPct val="90000"/>
            </a:lnSpc>
            <a:spcBef>
              <a:spcPct val="0"/>
            </a:spcBef>
            <a:spcAft>
              <a:spcPct val="35000"/>
            </a:spcAft>
          </a:pPr>
          <a:r>
            <a:rPr lang="en-US" sz="4400" b="0" kern="1200" dirty="0" smtClean="0">
              <a:solidFill>
                <a:schemeClr val="tx1"/>
              </a:solidFill>
              <a:latin typeface="Arial" pitchFamily="34" charset="0"/>
            </a:rPr>
            <a:t>Static MACs</a:t>
          </a:r>
          <a:endParaRPr lang="en-US" sz="4400" b="0" kern="1200" dirty="0">
            <a:solidFill>
              <a:schemeClr val="tx1"/>
            </a:solidFill>
            <a:latin typeface="Arial" pitchFamily="34" charset="0"/>
          </a:endParaRPr>
        </a:p>
      </dsp:txBody>
      <dsp:txXfrm>
        <a:off x="408662" y="0"/>
        <a:ext cx="7308557" cy="8093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38744A-4591-4CCA-8C53-93C7CB59F49E}">
      <dsp:nvSpPr>
        <dsp:cNvPr id="0" name=""/>
        <dsp:cNvSpPr/>
      </dsp:nvSpPr>
      <dsp:spPr>
        <a:xfrm>
          <a:off x="566462" y="457850"/>
          <a:ext cx="2133817" cy="1865224"/>
        </a:xfrm>
        <a:prstGeom prst="rightArrow">
          <a:avLst>
            <a:gd name="adj1" fmla="val 70000"/>
            <a:gd name="adj2" fmla="val 50000"/>
          </a:avLst>
        </a:prstGeom>
        <a:solidFill>
          <a:schemeClr val="accent5">
            <a:lumMod val="40000"/>
            <a:lumOff val="60000"/>
            <a:alpha val="90000"/>
          </a:schemeClr>
        </a:solidFill>
        <a:ln w="9525" cap="flat" cmpd="sng" algn="ctr">
          <a:solidFill>
            <a:schemeClr val="accent5">
              <a:lumMod val="40000"/>
              <a:lumOff val="60000"/>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latin typeface="Arial" pitchFamily="34" charset="0"/>
            </a:rPr>
            <a:t>Set MAC range</a:t>
          </a:r>
          <a:endParaRPr lang="en-US" sz="1800" kern="1200" dirty="0">
            <a:solidFill>
              <a:schemeClr val="bg1"/>
            </a:solidFill>
            <a:latin typeface="Arial" pitchFamily="34" charset="0"/>
          </a:endParaRPr>
        </a:p>
      </dsp:txBody>
      <dsp:txXfrm>
        <a:off x="1099916" y="737634"/>
        <a:ext cx="1040235" cy="1305656"/>
      </dsp:txXfrm>
    </dsp:sp>
    <dsp:sp modelId="{37399D8C-5129-45A5-8E28-AE79D275BCFF}">
      <dsp:nvSpPr>
        <dsp:cNvPr id="0" name=""/>
        <dsp:cNvSpPr/>
      </dsp:nvSpPr>
      <dsp:spPr>
        <a:xfrm>
          <a:off x="5545" y="857008"/>
          <a:ext cx="1066908" cy="1066908"/>
        </a:xfrm>
        <a:prstGeom prst="ellipse">
          <a:avLst/>
        </a:prstGeom>
        <a:solidFill>
          <a:schemeClr val="tx2"/>
        </a:solidFill>
        <a:ln>
          <a:solidFill>
            <a:schemeClr val="tx2"/>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Arial" pitchFamily="34" charset="0"/>
            </a:rPr>
            <a:t>Define Pool</a:t>
          </a:r>
          <a:endParaRPr lang="en-US" sz="1600" kern="1200" dirty="0">
            <a:solidFill>
              <a:schemeClr val="tx1"/>
            </a:solidFill>
            <a:latin typeface="Arial" pitchFamily="34" charset="0"/>
          </a:endParaRPr>
        </a:p>
      </dsp:txBody>
      <dsp:txXfrm>
        <a:off x="161790" y="1013253"/>
        <a:ext cx="754418" cy="754418"/>
      </dsp:txXfrm>
    </dsp:sp>
    <dsp:sp modelId="{1FAC6D9A-8827-4804-B562-AD4D5FA50AB5}">
      <dsp:nvSpPr>
        <dsp:cNvPr id="0" name=""/>
        <dsp:cNvSpPr/>
      </dsp:nvSpPr>
      <dsp:spPr>
        <a:xfrm>
          <a:off x="3367096" y="457850"/>
          <a:ext cx="2133817" cy="1865224"/>
        </a:xfrm>
        <a:prstGeom prst="rightArrow">
          <a:avLst>
            <a:gd name="adj1" fmla="val 70000"/>
            <a:gd name="adj2" fmla="val 50000"/>
          </a:avLst>
        </a:prstGeom>
        <a:solidFill>
          <a:schemeClr val="accent5">
            <a:lumMod val="40000"/>
            <a:lumOff val="60000"/>
            <a:alpha val="90000"/>
          </a:schemeClr>
        </a:solidFill>
        <a:ln w="9525" cap="flat" cmpd="sng" algn="ctr">
          <a:solidFill>
            <a:schemeClr val="accent5">
              <a:lumMod val="40000"/>
              <a:lumOff val="60000"/>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latin typeface="Arial" pitchFamily="34" charset="0"/>
            </a:rPr>
            <a:t>Associate to host group</a:t>
          </a:r>
          <a:endParaRPr lang="en-US" sz="1800" kern="1200" dirty="0">
            <a:solidFill>
              <a:schemeClr val="bg1"/>
            </a:solidFill>
            <a:latin typeface="Arial" pitchFamily="34" charset="0"/>
          </a:endParaRPr>
        </a:p>
      </dsp:txBody>
      <dsp:txXfrm>
        <a:off x="3900551" y="737634"/>
        <a:ext cx="1040235" cy="1305656"/>
      </dsp:txXfrm>
    </dsp:sp>
    <dsp:sp modelId="{73E10E83-40E5-45AE-B22F-0C19D121C92B}">
      <dsp:nvSpPr>
        <dsp:cNvPr id="0" name=""/>
        <dsp:cNvSpPr/>
      </dsp:nvSpPr>
      <dsp:spPr>
        <a:xfrm>
          <a:off x="2806180" y="857008"/>
          <a:ext cx="1066908" cy="1066908"/>
        </a:xfrm>
        <a:prstGeom prst="ellipse">
          <a:avLst/>
        </a:prstGeom>
        <a:solidFill>
          <a:schemeClr val="tx2"/>
        </a:solidFill>
        <a:ln>
          <a:solidFill>
            <a:schemeClr val="tx2"/>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Arial" pitchFamily="34" charset="0"/>
            </a:rPr>
            <a:t>Allocate Pool</a:t>
          </a:r>
          <a:endParaRPr lang="en-US" sz="1600" kern="1200" dirty="0">
            <a:solidFill>
              <a:schemeClr val="tx1"/>
            </a:solidFill>
            <a:latin typeface="Arial" pitchFamily="34" charset="0"/>
          </a:endParaRPr>
        </a:p>
      </dsp:txBody>
      <dsp:txXfrm>
        <a:off x="2962425" y="1013253"/>
        <a:ext cx="754418" cy="754418"/>
      </dsp:txXfrm>
    </dsp:sp>
    <dsp:sp modelId="{63936923-CA91-46B0-B7D4-4E92A732E2D6}">
      <dsp:nvSpPr>
        <dsp:cNvPr id="0" name=""/>
        <dsp:cNvSpPr/>
      </dsp:nvSpPr>
      <dsp:spPr>
        <a:xfrm>
          <a:off x="6167731" y="457850"/>
          <a:ext cx="2133817" cy="1865224"/>
        </a:xfrm>
        <a:prstGeom prst="rightArrow">
          <a:avLst>
            <a:gd name="adj1" fmla="val 70000"/>
            <a:gd name="adj2" fmla="val 50000"/>
          </a:avLst>
        </a:prstGeom>
        <a:solidFill>
          <a:schemeClr val="accent5">
            <a:lumMod val="40000"/>
            <a:lumOff val="60000"/>
            <a:alpha val="90000"/>
          </a:schemeClr>
        </a:solidFill>
        <a:ln w="9525" cap="flat" cmpd="sng" algn="ctr">
          <a:solidFill>
            <a:schemeClr val="accent5">
              <a:lumMod val="40000"/>
              <a:lumOff val="60000"/>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latin typeface="Arial" pitchFamily="34" charset="0"/>
            </a:rPr>
            <a:t>New VM creation</a:t>
          </a:r>
          <a:endParaRPr lang="en-US" sz="1800" kern="1200" dirty="0">
            <a:solidFill>
              <a:schemeClr val="bg1"/>
            </a:solidFill>
            <a:latin typeface="Arial" pitchFamily="34" charset="0"/>
          </a:endParaRPr>
        </a:p>
      </dsp:txBody>
      <dsp:txXfrm>
        <a:off x="6701186" y="737634"/>
        <a:ext cx="1040235" cy="1305656"/>
      </dsp:txXfrm>
    </dsp:sp>
    <dsp:sp modelId="{01475345-D36F-479F-BA27-12B679E65AC8}">
      <dsp:nvSpPr>
        <dsp:cNvPr id="0" name=""/>
        <dsp:cNvSpPr/>
      </dsp:nvSpPr>
      <dsp:spPr>
        <a:xfrm>
          <a:off x="5606815" y="857008"/>
          <a:ext cx="1066908" cy="1066908"/>
        </a:xfrm>
        <a:prstGeom prst="ellipse">
          <a:avLst/>
        </a:prstGeom>
        <a:solidFill>
          <a:schemeClr val="tx2"/>
        </a:solidFill>
        <a:ln>
          <a:solidFill>
            <a:schemeClr val="tx2"/>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Arial" pitchFamily="34" charset="0"/>
            </a:rPr>
            <a:t>MAC check-out</a:t>
          </a:r>
          <a:endParaRPr lang="en-US" sz="1600" kern="1200" dirty="0">
            <a:solidFill>
              <a:schemeClr val="tx1"/>
            </a:solidFill>
            <a:latin typeface="Arial" pitchFamily="34" charset="0"/>
          </a:endParaRPr>
        </a:p>
      </dsp:txBody>
      <dsp:txXfrm>
        <a:off x="5763060" y="1013253"/>
        <a:ext cx="754418" cy="754418"/>
      </dsp:txXfrm>
    </dsp:sp>
    <dsp:sp modelId="{F4503956-2A6F-4F26-AF87-C8A99C08B989}">
      <dsp:nvSpPr>
        <dsp:cNvPr id="0" name=""/>
        <dsp:cNvSpPr/>
      </dsp:nvSpPr>
      <dsp:spPr>
        <a:xfrm>
          <a:off x="8946449" y="457850"/>
          <a:ext cx="2133817" cy="1865224"/>
        </a:xfrm>
        <a:prstGeom prst="rightArrow">
          <a:avLst>
            <a:gd name="adj1" fmla="val 70000"/>
            <a:gd name="adj2" fmla="val 50000"/>
          </a:avLst>
        </a:prstGeom>
        <a:solidFill>
          <a:schemeClr val="accent5">
            <a:lumMod val="40000"/>
            <a:lumOff val="60000"/>
            <a:alpha val="90000"/>
          </a:schemeClr>
        </a:solidFill>
        <a:ln w="9525" cap="flat" cmpd="sng" algn="ctr">
          <a:solidFill>
            <a:schemeClr val="accent5">
              <a:lumMod val="40000"/>
              <a:lumOff val="60000"/>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latin typeface="Arial" pitchFamily="34" charset="0"/>
            </a:rPr>
            <a:t>VM deletion</a:t>
          </a:r>
          <a:endParaRPr lang="en-US" sz="1800" kern="1200" dirty="0">
            <a:solidFill>
              <a:schemeClr val="bg1"/>
            </a:solidFill>
            <a:latin typeface="Arial" pitchFamily="34" charset="0"/>
          </a:endParaRPr>
        </a:p>
      </dsp:txBody>
      <dsp:txXfrm>
        <a:off x="9479904" y="737634"/>
        <a:ext cx="1040235" cy="1305656"/>
      </dsp:txXfrm>
    </dsp:sp>
    <dsp:sp modelId="{69EC3D4D-9B26-4436-A6C9-62C5B13C6E8E}">
      <dsp:nvSpPr>
        <dsp:cNvPr id="0" name=""/>
        <dsp:cNvSpPr/>
      </dsp:nvSpPr>
      <dsp:spPr>
        <a:xfrm>
          <a:off x="8407450" y="857008"/>
          <a:ext cx="1066908" cy="1066908"/>
        </a:xfrm>
        <a:prstGeom prst="ellipse">
          <a:avLst/>
        </a:prstGeom>
        <a:solidFill>
          <a:schemeClr val="tx2"/>
        </a:solidFill>
        <a:ln>
          <a:solidFill>
            <a:schemeClr val="tx2"/>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Arial" pitchFamily="34" charset="0"/>
            </a:rPr>
            <a:t>MAC check-in</a:t>
          </a:r>
          <a:endParaRPr lang="en-US" sz="1600" kern="1200" dirty="0">
            <a:solidFill>
              <a:schemeClr val="tx1"/>
            </a:solidFill>
            <a:latin typeface="Arial" pitchFamily="34" charset="0"/>
          </a:endParaRPr>
        </a:p>
      </dsp:txBody>
      <dsp:txXfrm>
        <a:off x="8563695" y="1013253"/>
        <a:ext cx="754418" cy="7544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80FBC3-A5A1-44AB-89AC-67113AFF1000}">
      <dsp:nvSpPr>
        <dsp:cNvPr id="0" name=""/>
        <dsp:cNvSpPr/>
      </dsp:nvSpPr>
      <dsp:spPr>
        <a:xfrm>
          <a:off x="4946124" y="282"/>
          <a:ext cx="3385475" cy="5430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Arial" pitchFamily="34" charset="0"/>
              <a:ea typeface="+mn-ea"/>
              <a:cs typeface="+mn-cs"/>
            </a:rPr>
            <a:t>VMM</a:t>
          </a:r>
          <a:endParaRPr lang="en-US" sz="1600" b="1" kern="1200" dirty="0">
            <a:latin typeface="Arial" pitchFamily="34" charset="0"/>
            <a:ea typeface="+mn-ea"/>
            <a:cs typeface="+mn-cs"/>
          </a:endParaRPr>
        </a:p>
      </dsp:txBody>
      <dsp:txXfrm>
        <a:off x="4962030" y="16188"/>
        <a:ext cx="3353663" cy="511255"/>
      </dsp:txXfrm>
    </dsp:sp>
    <dsp:sp modelId="{77BBB119-46D1-45DF-B5BF-3B046CCCBD0D}">
      <dsp:nvSpPr>
        <dsp:cNvPr id="0" name=""/>
        <dsp:cNvSpPr/>
      </dsp:nvSpPr>
      <dsp:spPr>
        <a:xfrm>
          <a:off x="6593142" y="543349"/>
          <a:ext cx="91440" cy="217227"/>
        </a:xfrm>
        <a:custGeom>
          <a:avLst/>
          <a:gdLst/>
          <a:ahLst/>
          <a:cxnLst/>
          <a:rect l="0" t="0" r="0" b="0"/>
          <a:pathLst>
            <a:path>
              <a:moveTo>
                <a:pt x="45720" y="0"/>
              </a:moveTo>
              <a:lnTo>
                <a:pt x="45720" y="1912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B8F946-610E-4060-B608-252942661D1F}">
      <dsp:nvSpPr>
        <dsp:cNvPr id="0" name=""/>
        <dsp:cNvSpPr/>
      </dsp:nvSpPr>
      <dsp:spPr>
        <a:xfrm>
          <a:off x="4978326" y="760576"/>
          <a:ext cx="3321073" cy="5430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latin typeface="Arial" pitchFamily="34" charset="0"/>
              <a:ea typeface="+mn-ea"/>
              <a:cs typeface="+mn-cs"/>
            </a:rPr>
            <a:t>Storage Management Service</a:t>
          </a:r>
          <a:endParaRPr lang="en-US" sz="1600" b="1" kern="1200" dirty="0">
            <a:latin typeface="Arial" pitchFamily="34" charset="0"/>
            <a:ea typeface="+mn-ea"/>
            <a:cs typeface="+mn-cs"/>
          </a:endParaRPr>
        </a:p>
      </dsp:txBody>
      <dsp:txXfrm>
        <a:off x="4994232" y="776482"/>
        <a:ext cx="3289261" cy="511255"/>
      </dsp:txXfrm>
    </dsp:sp>
    <dsp:sp modelId="{CCE9CDD3-385E-4A6F-9AC2-69200162256F}">
      <dsp:nvSpPr>
        <dsp:cNvPr id="0" name=""/>
        <dsp:cNvSpPr/>
      </dsp:nvSpPr>
      <dsp:spPr>
        <a:xfrm>
          <a:off x="6593142" y="1303644"/>
          <a:ext cx="91440" cy="217227"/>
        </a:xfrm>
        <a:custGeom>
          <a:avLst/>
          <a:gdLst/>
          <a:ahLst/>
          <a:cxnLst/>
          <a:rect l="0" t="0" r="0" b="0"/>
          <a:pathLst>
            <a:path>
              <a:moveTo>
                <a:pt x="45720" y="0"/>
              </a:moveTo>
              <a:lnTo>
                <a:pt x="45720" y="1912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FEF7BE-87FF-4E3E-854D-56B32CF3A411}">
      <dsp:nvSpPr>
        <dsp:cNvPr id="0" name=""/>
        <dsp:cNvSpPr/>
      </dsp:nvSpPr>
      <dsp:spPr>
        <a:xfrm>
          <a:off x="4943603" y="1520871"/>
          <a:ext cx="3390517" cy="5430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latin typeface="Arial" pitchFamily="34" charset="0"/>
              <a:ea typeface="+mn-ea"/>
              <a:cs typeface="+mn-cs"/>
            </a:rPr>
            <a:t>Storage Provider</a:t>
          </a:r>
          <a:endParaRPr lang="en-US" sz="1600" b="1" kern="1200" dirty="0">
            <a:latin typeface="Arial" pitchFamily="34" charset="0"/>
            <a:ea typeface="+mn-ea"/>
            <a:cs typeface="+mn-cs"/>
          </a:endParaRPr>
        </a:p>
      </dsp:txBody>
      <dsp:txXfrm>
        <a:off x="4959509" y="1536777"/>
        <a:ext cx="3358705" cy="511255"/>
      </dsp:txXfrm>
    </dsp:sp>
    <dsp:sp modelId="{A344727F-6D35-4A67-B8BB-FE5D3F8C60A6}">
      <dsp:nvSpPr>
        <dsp:cNvPr id="0" name=""/>
        <dsp:cNvSpPr/>
      </dsp:nvSpPr>
      <dsp:spPr>
        <a:xfrm>
          <a:off x="5236850" y="2063939"/>
          <a:ext cx="1402012" cy="205654"/>
        </a:xfrm>
        <a:custGeom>
          <a:avLst/>
          <a:gdLst/>
          <a:ahLst/>
          <a:cxnLst/>
          <a:rect l="0" t="0" r="0" b="0"/>
          <a:pathLst>
            <a:path>
              <a:moveTo>
                <a:pt x="932460" y="0"/>
              </a:moveTo>
              <a:lnTo>
                <a:pt x="932460" y="95636"/>
              </a:lnTo>
              <a:lnTo>
                <a:pt x="0" y="95636"/>
              </a:lnTo>
              <a:lnTo>
                <a:pt x="0" y="1912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05358E-6971-4B1B-B1CF-7E6B522ACD87}">
      <dsp:nvSpPr>
        <dsp:cNvPr id="0" name=""/>
        <dsp:cNvSpPr/>
      </dsp:nvSpPr>
      <dsp:spPr>
        <a:xfrm>
          <a:off x="4618995" y="2269593"/>
          <a:ext cx="1235709" cy="5430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latin typeface="Arial" pitchFamily="34" charset="0"/>
              <a:ea typeface="+mn-ea"/>
              <a:cs typeface="+mn-cs"/>
            </a:rPr>
            <a:t>Array</a:t>
          </a:r>
          <a:endParaRPr lang="en-US" sz="1600" b="1" kern="1200" dirty="0">
            <a:latin typeface="Arial" pitchFamily="34" charset="0"/>
            <a:ea typeface="+mn-ea"/>
            <a:cs typeface="+mn-cs"/>
          </a:endParaRPr>
        </a:p>
      </dsp:txBody>
      <dsp:txXfrm>
        <a:off x="4634901" y="2285499"/>
        <a:ext cx="1203897" cy="511255"/>
      </dsp:txXfrm>
    </dsp:sp>
    <dsp:sp modelId="{58CC7FA9-0828-49D5-83C8-F067115D2D8F}">
      <dsp:nvSpPr>
        <dsp:cNvPr id="0" name=""/>
        <dsp:cNvSpPr/>
      </dsp:nvSpPr>
      <dsp:spPr>
        <a:xfrm>
          <a:off x="3593521" y="2812661"/>
          <a:ext cx="1643328" cy="228799"/>
        </a:xfrm>
        <a:custGeom>
          <a:avLst/>
          <a:gdLst/>
          <a:ahLst/>
          <a:cxnLst/>
          <a:rect l="0" t="0" r="0" b="0"/>
          <a:pathLst>
            <a:path>
              <a:moveTo>
                <a:pt x="1116119" y="0"/>
              </a:moveTo>
              <a:lnTo>
                <a:pt x="1116119" y="95636"/>
              </a:lnTo>
              <a:lnTo>
                <a:pt x="0" y="95636"/>
              </a:lnTo>
              <a:lnTo>
                <a:pt x="0" y="1912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2583A8-1AAF-4B8A-97E5-608353F6189D}">
      <dsp:nvSpPr>
        <dsp:cNvPr id="0" name=""/>
        <dsp:cNvSpPr/>
      </dsp:nvSpPr>
      <dsp:spPr>
        <a:xfrm>
          <a:off x="3186221" y="3041460"/>
          <a:ext cx="814601" cy="5430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latin typeface="Arial" pitchFamily="34" charset="0"/>
              <a:ea typeface="+mn-ea"/>
              <a:cs typeface="+mn-cs"/>
            </a:rPr>
            <a:t>Pool</a:t>
          </a:r>
          <a:endParaRPr lang="en-US" sz="1600" b="1" kern="1200" dirty="0">
            <a:latin typeface="Arial" pitchFamily="34" charset="0"/>
            <a:ea typeface="+mn-ea"/>
            <a:cs typeface="+mn-cs"/>
          </a:endParaRPr>
        </a:p>
      </dsp:txBody>
      <dsp:txXfrm>
        <a:off x="3202127" y="3057366"/>
        <a:ext cx="782789" cy="511255"/>
      </dsp:txXfrm>
    </dsp:sp>
    <dsp:sp modelId="{D96D2103-F847-410A-9F4E-E07601222929}">
      <dsp:nvSpPr>
        <dsp:cNvPr id="0" name=""/>
        <dsp:cNvSpPr/>
      </dsp:nvSpPr>
      <dsp:spPr>
        <a:xfrm>
          <a:off x="2449446" y="3584528"/>
          <a:ext cx="1144075" cy="217227"/>
        </a:xfrm>
        <a:custGeom>
          <a:avLst/>
          <a:gdLst/>
          <a:ahLst/>
          <a:cxnLst/>
          <a:rect l="0" t="0" r="0" b="0"/>
          <a:pathLst>
            <a:path>
              <a:moveTo>
                <a:pt x="721494" y="0"/>
              </a:moveTo>
              <a:lnTo>
                <a:pt x="721494" y="95636"/>
              </a:lnTo>
              <a:lnTo>
                <a:pt x="0" y="95636"/>
              </a:lnTo>
              <a:lnTo>
                <a:pt x="0" y="1912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FAE467-3C3B-48E7-AC91-9656D6564CF6}">
      <dsp:nvSpPr>
        <dsp:cNvPr id="0" name=""/>
        <dsp:cNvSpPr/>
      </dsp:nvSpPr>
      <dsp:spPr>
        <a:xfrm>
          <a:off x="1767112" y="3801755"/>
          <a:ext cx="1364669" cy="5430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latin typeface="Arial" pitchFamily="34" charset="0"/>
              <a:ea typeface="+mn-ea"/>
              <a:cs typeface="+mn-cs"/>
            </a:rPr>
            <a:t>Unallocated</a:t>
          </a:r>
          <a:endParaRPr lang="en-US" sz="1600" b="1" kern="1200" dirty="0">
            <a:latin typeface="Arial" pitchFamily="34" charset="0"/>
            <a:ea typeface="+mn-ea"/>
            <a:cs typeface="+mn-cs"/>
          </a:endParaRPr>
        </a:p>
      </dsp:txBody>
      <dsp:txXfrm>
        <a:off x="1783018" y="3817661"/>
        <a:ext cx="1332857" cy="511255"/>
      </dsp:txXfrm>
    </dsp:sp>
    <dsp:sp modelId="{0A300437-96B2-4CBB-A351-492D2F351F6F}">
      <dsp:nvSpPr>
        <dsp:cNvPr id="0" name=""/>
        <dsp:cNvSpPr/>
      </dsp:nvSpPr>
      <dsp:spPr>
        <a:xfrm>
          <a:off x="3593521" y="3584528"/>
          <a:ext cx="712165" cy="217227"/>
        </a:xfrm>
        <a:custGeom>
          <a:avLst/>
          <a:gdLst/>
          <a:ahLst/>
          <a:cxnLst/>
          <a:rect l="0" t="0" r="0" b="0"/>
          <a:pathLst>
            <a:path>
              <a:moveTo>
                <a:pt x="0" y="0"/>
              </a:moveTo>
              <a:lnTo>
                <a:pt x="0" y="95636"/>
              </a:lnTo>
              <a:lnTo>
                <a:pt x="649888" y="95636"/>
              </a:lnTo>
              <a:lnTo>
                <a:pt x="649888" y="1912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0C028A-C738-441E-BEF0-3C4937991836}">
      <dsp:nvSpPr>
        <dsp:cNvPr id="0" name=""/>
        <dsp:cNvSpPr/>
      </dsp:nvSpPr>
      <dsp:spPr>
        <a:xfrm>
          <a:off x="3573702" y="3801755"/>
          <a:ext cx="1463969" cy="5430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latin typeface="Arial" pitchFamily="34" charset="0"/>
              <a:ea typeface="+mn-ea"/>
              <a:cs typeface="+mn-cs"/>
            </a:rPr>
            <a:t>Allocated</a:t>
          </a:r>
          <a:endParaRPr lang="en-US" sz="1600" b="1" kern="1200" dirty="0">
            <a:latin typeface="Arial" pitchFamily="34" charset="0"/>
            <a:ea typeface="+mn-ea"/>
            <a:cs typeface="+mn-cs"/>
          </a:endParaRPr>
        </a:p>
      </dsp:txBody>
      <dsp:txXfrm>
        <a:off x="3589608" y="3817661"/>
        <a:ext cx="1432157" cy="511255"/>
      </dsp:txXfrm>
    </dsp:sp>
    <dsp:sp modelId="{BED297EA-D138-4FC1-963A-24ECA991DAB4}">
      <dsp:nvSpPr>
        <dsp:cNvPr id="0" name=""/>
        <dsp:cNvSpPr/>
      </dsp:nvSpPr>
      <dsp:spPr>
        <a:xfrm>
          <a:off x="4077134" y="4344823"/>
          <a:ext cx="228552" cy="217227"/>
        </a:xfrm>
        <a:custGeom>
          <a:avLst/>
          <a:gdLst/>
          <a:ahLst/>
          <a:cxnLst/>
          <a:rect l="0" t="0" r="0" b="0"/>
          <a:pathLst>
            <a:path>
              <a:moveTo>
                <a:pt x="466230" y="0"/>
              </a:moveTo>
              <a:lnTo>
                <a:pt x="466230" y="95636"/>
              </a:lnTo>
              <a:lnTo>
                <a:pt x="0" y="95636"/>
              </a:lnTo>
              <a:lnTo>
                <a:pt x="0" y="1912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CAAA35-3F23-4F40-B2D3-95E75B80C131}">
      <dsp:nvSpPr>
        <dsp:cNvPr id="0" name=""/>
        <dsp:cNvSpPr/>
      </dsp:nvSpPr>
      <dsp:spPr>
        <a:xfrm>
          <a:off x="3586642" y="4562050"/>
          <a:ext cx="980983" cy="5430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latin typeface="Arial" pitchFamily="34" charset="0"/>
              <a:ea typeface="+mn-ea"/>
              <a:cs typeface="+mn-cs"/>
            </a:rPr>
            <a:t>Logical Unit</a:t>
          </a:r>
          <a:endParaRPr lang="en-US" sz="1600" b="1" kern="1200" dirty="0">
            <a:latin typeface="Arial" pitchFamily="34" charset="0"/>
            <a:ea typeface="+mn-ea"/>
            <a:cs typeface="+mn-cs"/>
          </a:endParaRPr>
        </a:p>
      </dsp:txBody>
      <dsp:txXfrm>
        <a:off x="3602548" y="4577956"/>
        <a:ext cx="949171" cy="511255"/>
      </dsp:txXfrm>
    </dsp:sp>
    <dsp:sp modelId="{B60E9088-51E0-48AC-9424-070EDAD34E70}">
      <dsp:nvSpPr>
        <dsp:cNvPr id="0" name=""/>
        <dsp:cNvSpPr/>
      </dsp:nvSpPr>
      <dsp:spPr>
        <a:xfrm>
          <a:off x="4305687" y="4344823"/>
          <a:ext cx="913620" cy="217227"/>
        </a:xfrm>
        <a:custGeom>
          <a:avLst/>
          <a:gdLst/>
          <a:ahLst/>
          <a:cxnLst/>
          <a:rect l="0" t="0" r="0" b="0"/>
          <a:pathLst>
            <a:path>
              <a:moveTo>
                <a:pt x="0" y="0"/>
              </a:moveTo>
              <a:lnTo>
                <a:pt x="0" y="95636"/>
              </a:lnTo>
              <a:lnTo>
                <a:pt x="466230" y="95636"/>
              </a:lnTo>
              <a:lnTo>
                <a:pt x="466230" y="1912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D1C60F-177C-4A9A-84B3-BB68216EC92F}">
      <dsp:nvSpPr>
        <dsp:cNvPr id="0" name=""/>
        <dsp:cNvSpPr/>
      </dsp:nvSpPr>
      <dsp:spPr>
        <a:xfrm>
          <a:off x="4812006" y="4562050"/>
          <a:ext cx="814601" cy="5430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smtClean="0">
              <a:latin typeface="Arial" pitchFamily="34" charset="0"/>
              <a:ea typeface="+mn-ea"/>
              <a:cs typeface="+mn-cs"/>
            </a:rPr>
            <a:t>…</a:t>
          </a:r>
          <a:endParaRPr lang="en-US" sz="1000" b="1" kern="1200" dirty="0">
            <a:latin typeface="Arial" pitchFamily="34" charset="0"/>
            <a:ea typeface="+mn-ea"/>
            <a:cs typeface="+mn-cs"/>
          </a:endParaRPr>
        </a:p>
      </dsp:txBody>
      <dsp:txXfrm>
        <a:off x="4827912" y="4577956"/>
        <a:ext cx="782789" cy="511255"/>
      </dsp:txXfrm>
    </dsp:sp>
    <dsp:sp modelId="{B8CC919E-5109-46CB-A15D-9FD1586E30C8}">
      <dsp:nvSpPr>
        <dsp:cNvPr id="0" name=""/>
        <dsp:cNvSpPr/>
      </dsp:nvSpPr>
      <dsp:spPr>
        <a:xfrm>
          <a:off x="5236850" y="2812661"/>
          <a:ext cx="1462323" cy="228799"/>
        </a:xfrm>
        <a:custGeom>
          <a:avLst/>
          <a:gdLst/>
          <a:ahLst/>
          <a:cxnLst/>
          <a:rect l="0" t="0" r="0" b="0"/>
          <a:pathLst>
            <a:path>
              <a:moveTo>
                <a:pt x="0" y="0"/>
              </a:moveTo>
              <a:lnTo>
                <a:pt x="0" y="95636"/>
              </a:lnTo>
              <a:lnTo>
                <a:pt x="1201353" y="95636"/>
              </a:lnTo>
              <a:lnTo>
                <a:pt x="1201353" y="1912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C55EBF-FB4C-45F7-82AA-BA0FAAB68C3D}">
      <dsp:nvSpPr>
        <dsp:cNvPr id="0" name=""/>
        <dsp:cNvSpPr/>
      </dsp:nvSpPr>
      <dsp:spPr>
        <a:xfrm>
          <a:off x="6291872" y="3041460"/>
          <a:ext cx="814601" cy="5430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latin typeface="Arial" pitchFamily="34" charset="0"/>
              <a:ea typeface="+mn-ea"/>
              <a:cs typeface="+mn-cs"/>
            </a:rPr>
            <a:t>Pool</a:t>
          </a:r>
          <a:endParaRPr lang="en-US" sz="1000" b="1" kern="1200" dirty="0">
            <a:latin typeface="Arial" pitchFamily="34" charset="0"/>
            <a:ea typeface="+mn-ea"/>
            <a:cs typeface="+mn-cs"/>
          </a:endParaRPr>
        </a:p>
      </dsp:txBody>
      <dsp:txXfrm>
        <a:off x="6307778" y="3057366"/>
        <a:ext cx="782789" cy="511255"/>
      </dsp:txXfrm>
    </dsp:sp>
    <dsp:sp modelId="{E04CBAB4-C382-4323-9A33-CDD6A8A0DFBF}">
      <dsp:nvSpPr>
        <dsp:cNvPr id="0" name=""/>
        <dsp:cNvSpPr/>
      </dsp:nvSpPr>
      <dsp:spPr>
        <a:xfrm>
          <a:off x="6168090" y="3584528"/>
          <a:ext cx="531083" cy="228799"/>
        </a:xfrm>
        <a:custGeom>
          <a:avLst/>
          <a:gdLst/>
          <a:ahLst/>
          <a:cxnLst/>
          <a:rect l="0" t="0" r="0" b="0"/>
          <a:pathLst>
            <a:path>
              <a:moveTo>
                <a:pt x="488673" y="0"/>
              </a:moveTo>
              <a:lnTo>
                <a:pt x="488673" y="95636"/>
              </a:lnTo>
              <a:lnTo>
                <a:pt x="0" y="95636"/>
              </a:lnTo>
              <a:lnTo>
                <a:pt x="0" y="1912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5EB285-36D9-42E5-821E-9826CC3C2075}">
      <dsp:nvSpPr>
        <dsp:cNvPr id="0" name=""/>
        <dsp:cNvSpPr/>
      </dsp:nvSpPr>
      <dsp:spPr>
        <a:xfrm>
          <a:off x="5480912" y="3813328"/>
          <a:ext cx="1374354" cy="5430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latin typeface="Arial" pitchFamily="34" charset="0"/>
              <a:ea typeface="+mn-ea"/>
              <a:cs typeface="+mn-cs"/>
            </a:rPr>
            <a:t>Unallocated</a:t>
          </a:r>
          <a:endParaRPr lang="en-US" sz="1600" b="1" kern="1200" dirty="0">
            <a:latin typeface="Arial" pitchFamily="34" charset="0"/>
            <a:ea typeface="+mn-ea"/>
            <a:cs typeface="+mn-cs"/>
          </a:endParaRPr>
        </a:p>
      </dsp:txBody>
      <dsp:txXfrm>
        <a:off x="5496818" y="3829234"/>
        <a:ext cx="1342542" cy="511255"/>
      </dsp:txXfrm>
    </dsp:sp>
    <dsp:sp modelId="{C221CF32-1B60-48DF-801E-92CBFB1C82C0}">
      <dsp:nvSpPr>
        <dsp:cNvPr id="0" name=""/>
        <dsp:cNvSpPr/>
      </dsp:nvSpPr>
      <dsp:spPr>
        <a:xfrm>
          <a:off x="6699173" y="3584528"/>
          <a:ext cx="921782" cy="217227"/>
        </a:xfrm>
        <a:custGeom>
          <a:avLst/>
          <a:gdLst/>
          <a:ahLst/>
          <a:cxnLst/>
          <a:rect l="0" t="0" r="0" b="0"/>
          <a:pathLst>
            <a:path>
              <a:moveTo>
                <a:pt x="0" y="0"/>
              </a:moveTo>
              <a:lnTo>
                <a:pt x="0" y="95636"/>
              </a:lnTo>
              <a:lnTo>
                <a:pt x="453103" y="95636"/>
              </a:lnTo>
              <a:lnTo>
                <a:pt x="453103" y="1912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6A5A0F-C639-4B9C-8439-61679D88179A}">
      <dsp:nvSpPr>
        <dsp:cNvPr id="0" name=""/>
        <dsp:cNvSpPr/>
      </dsp:nvSpPr>
      <dsp:spPr>
        <a:xfrm>
          <a:off x="6994482" y="3801755"/>
          <a:ext cx="1252946" cy="5430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latin typeface="Arial" pitchFamily="34" charset="0"/>
              <a:ea typeface="+mn-ea"/>
              <a:cs typeface="+mn-cs"/>
            </a:rPr>
            <a:t>Allocated</a:t>
          </a:r>
          <a:endParaRPr lang="en-US" sz="1600" b="1" kern="1200" dirty="0">
            <a:latin typeface="Arial" pitchFamily="34" charset="0"/>
            <a:ea typeface="+mn-ea"/>
            <a:cs typeface="+mn-cs"/>
          </a:endParaRPr>
        </a:p>
      </dsp:txBody>
      <dsp:txXfrm>
        <a:off x="7010388" y="3817661"/>
        <a:ext cx="1221134" cy="511255"/>
      </dsp:txXfrm>
    </dsp:sp>
    <dsp:sp modelId="{5083B4D6-FEE3-4A9D-A499-19F69AA7A9CA}">
      <dsp:nvSpPr>
        <dsp:cNvPr id="0" name=""/>
        <dsp:cNvSpPr/>
      </dsp:nvSpPr>
      <dsp:spPr>
        <a:xfrm>
          <a:off x="7083229" y="4344823"/>
          <a:ext cx="537726" cy="217509"/>
        </a:xfrm>
        <a:custGeom>
          <a:avLst/>
          <a:gdLst/>
          <a:ahLst/>
          <a:cxnLst/>
          <a:rect l="0" t="0" r="0" b="0"/>
          <a:pathLst>
            <a:path>
              <a:moveTo>
                <a:pt x="453103" y="0"/>
              </a:moveTo>
              <a:lnTo>
                <a:pt x="453103" y="95636"/>
              </a:lnTo>
              <a:lnTo>
                <a:pt x="0" y="95636"/>
              </a:lnTo>
              <a:lnTo>
                <a:pt x="0" y="1912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01AF6A-2F46-41E8-AB15-1ECD563D8371}">
      <dsp:nvSpPr>
        <dsp:cNvPr id="0" name=""/>
        <dsp:cNvSpPr/>
      </dsp:nvSpPr>
      <dsp:spPr>
        <a:xfrm>
          <a:off x="6584485" y="4562332"/>
          <a:ext cx="997487" cy="5430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latin typeface="Arial" pitchFamily="34" charset="0"/>
              <a:ea typeface="+mn-ea"/>
              <a:cs typeface="+mn-cs"/>
            </a:rPr>
            <a:t>Logical Unit</a:t>
          </a:r>
          <a:endParaRPr lang="en-US" sz="1600" b="1" kern="1200" dirty="0">
            <a:latin typeface="Arial" pitchFamily="34" charset="0"/>
            <a:ea typeface="+mn-ea"/>
            <a:cs typeface="+mn-cs"/>
          </a:endParaRPr>
        </a:p>
      </dsp:txBody>
      <dsp:txXfrm>
        <a:off x="6600391" y="4578238"/>
        <a:ext cx="965675" cy="511255"/>
      </dsp:txXfrm>
    </dsp:sp>
    <dsp:sp modelId="{CFD36F93-BAAC-455B-8238-4A9C42A36755}">
      <dsp:nvSpPr>
        <dsp:cNvPr id="0" name=""/>
        <dsp:cNvSpPr/>
      </dsp:nvSpPr>
      <dsp:spPr>
        <a:xfrm>
          <a:off x="7620956" y="4344823"/>
          <a:ext cx="693718" cy="217227"/>
        </a:xfrm>
        <a:custGeom>
          <a:avLst/>
          <a:gdLst/>
          <a:ahLst/>
          <a:cxnLst/>
          <a:rect l="0" t="0" r="0" b="0"/>
          <a:pathLst>
            <a:path>
              <a:moveTo>
                <a:pt x="0" y="0"/>
              </a:moveTo>
              <a:lnTo>
                <a:pt x="0" y="95636"/>
              </a:lnTo>
              <a:lnTo>
                <a:pt x="479356" y="95636"/>
              </a:lnTo>
              <a:lnTo>
                <a:pt x="479356" y="1912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BA8F70-75EA-46A0-ADBA-61A5123AF709}">
      <dsp:nvSpPr>
        <dsp:cNvPr id="0" name=""/>
        <dsp:cNvSpPr/>
      </dsp:nvSpPr>
      <dsp:spPr>
        <a:xfrm>
          <a:off x="7907374" y="4562050"/>
          <a:ext cx="814601" cy="5430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smtClean="0">
              <a:latin typeface="Arial" pitchFamily="34" charset="0"/>
              <a:ea typeface="+mn-ea"/>
              <a:cs typeface="+mn-cs"/>
            </a:rPr>
            <a:t>…</a:t>
          </a:r>
          <a:endParaRPr lang="en-US" sz="1000" b="1" kern="1200" dirty="0">
            <a:latin typeface="Arial" pitchFamily="34" charset="0"/>
            <a:ea typeface="+mn-ea"/>
            <a:cs typeface="+mn-cs"/>
          </a:endParaRPr>
        </a:p>
      </dsp:txBody>
      <dsp:txXfrm>
        <a:off x="7923280" y="4577956"/>
        <a:ext cx="782789" cy="511255"/>
      </dsp:txXfrm>
    </dsp:sp>
    <dsp:sp modelId="{875C45A4-2222-4785-A2AB-3D452E1DC843}">
      <dsp:nvSpPr>
        <dsp:cNvPr id="0" name=""/>
        <dsp:cNvSpPr/>
      </dsp:nvSpPr>
      <dsp:spPr>
        <a:xfrm>
          <a:off x="6638862" y="2063939"/>
          <a:ext cx="2108105" cy="240378"/>
        </a:xfrm>
        <a:custGeom>
          <a:avLst/>
          <a:gdLst/>
          <a:ahLst/>
          <a:cxnLst/>
          <a:rect l="0" t="0" r="0" b="0"/>
          <a:pathLst>
            <a:path>
              <a:moveTo>
                <a:pt x="0" y="0"/>
              </a:moveTo>
              <a:lnTo>
                <a:pt x="0" y="95636"/>
              </a:lnTo>
              <a:lnTo>
                <a:pt x="1837613" y="95636"/>
              </a:lnTo>
              <a:lnTo>
                <a:pt x="1837613" y="1912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B08BF1-4DF3-4C7F-82D0-C40316A4A2AB}">
      <dsp:nvSpPr>
        <dsp:cNvPr id="0" name=""/>
        <dsp:cNvSpPr/>
      </dsp:nvSpPr>
      <dsp:spPr>
        <a:xfrm>
          <a:off x="8339666" y="2304317"/>
          <a:ext cx="814601" cy="5430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latin typeface="Arial" pitchFamily="34" charset="0"/>
              <a:ea typeface="+mn-ea"/>
              <a:cs typeface="+mn-cs"/>
            </a:rPr>
            <a:t>Array</a:t>
          </a:r>
          <a:endParaRPr lang="en-US" sz="1600" b="1" kern="1200" dirty="0">
            <a:latin typeface="Arial" pitchFamily="34" charset="0"/>
            <a:ea typeface="+mn-ea"/>
            <a:cs typeface="+mn-cs"/>
          </a:endParaRPr>
        </a:p>
      </dsp:txBody>
      <dsp:txXfrm>
        <a:off x="8355572" y="2320223"/>
        <a:ext cx="782789" cy="511255"/>
      </dsp:txXfrm>
    </dsp:sp>
    <dsp:sp modelId="{AD797339-8917-485D-A122-B9C7F7CC9A05}">
      <dsp:nvSpPr>
        <dsp:cNvPr id="0" name=""/>
        <dsp:cNvSpPr/>
      </dsp:nvSpPr>
      <dsp:spPr>
        <a:xfrm>
          <a:off x="8701247" y="2847384"/>
          <a:ext cx="91440" cy="194076"/>
        </a:xfrm>
        <a:custGeom>
          <a:avLst/>
          <a:gdLst/>
          <a:ahLst/>
          <a:cxnLst/>
          <a:rect l="0" t="0" r="0" b="0"/>
          <a:pathLst>
            <a:path>
              <a:moveTo>
                <a:pt x="45720" y="0"/>
              </a:moveTo>
              <a:lnTo>
                <a:pt x="45720" y="1912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8DBE94-79CC-407C-B525-45129A221092}">
      <dsp:nvSpPr>
        <dsp:cNvPr id="0" name=""/>
        <dsp:cNvSpPr/>
      </dsp:nvSpPr>
      <dsp:spPr>
        <a:xfrm>
          <a:off x="8397544" y="3041460"/>
          <a:ext cx="814601" cy="5430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smtClean="0">
              <a:latin typeface="Arial" pitchFamily="34" charset="0"/>
              <a:ea typeface="+mn-ea"/>
              <a:cs typeface="+mn-cs"/>
            </a:rPr>
            <a:t>…</a:t>
          </a:r>
          <a:endParaRPr lang="en-US" sz="1000" b="1" kern="1200" dirty="0">
            <a:latin typeface="Arial" pitchFamily="34" charset="0"/>
            <a:ea typeface="+mn-ea"/>
            <a:cs typeface="+mn-cs"/>
          </a:endParaRPr>
        </a:p>
      </dsp:txBody>
      <dsp:txXfrm>
        <a:off x="8413450" y="3057366"/>
        <a:ext cx="782789" cy="5112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80FBC3-A5A1-44AB-89AC-67113AFF1000}">
      <dsp:nvSpPr>
        <dsp:cNvPr id="0" name=""/>
        <dsp:cNvSpPr/>
      </dsp:nvSpPr>
      <dsp:spPr>
        <a:xfrm>
          <a:off x="4759343" y="2499"/>
          <a:ext cx="956325" cy="63755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smtClean="0">
              <a:latin typeface="Arial" pitchFamily="34" charset="0"/>
              <a:ea typeface="+mn-ea"/>
              <a:cs typeface="+mn-cs"/>
            </a:rPr>
            <a:t>VMM</a:t>
          </a:r>
          <a:endParaRPr lang="en-US" sz="1300" kern="1200" dirty="0">
            <a:latin typeface="Arial" pitchFamily="34" charset="0"/>
            <a:ea typeface="+mn-ea"/>
            <a:cs typeface="+mn-cs"/>
          </a:endParaRPr>
        </a:p>
      </dsp:txBody>
      <dsp:txXfrm>
        <a:off x="4778016" y="21172"/>
        <a:ext cx="918979" cy="600204"/>
      </dsp:txXfrm>
    </dsp:sp>
    <dsp:sp modelId="{14228139-457A-47F9-8CDA-A8A11136A12F}">
      <dsp:nvSpPr>
        <dsp:cNvPr id="0" name=""/>
        <dsp:cNvSpPr/>
      </dsp:nvSpPr>
      <dsp:spPr>
        <a:xfrm>
          <a:off x="5191786" y="640049"/>
          <a:ext cx="91440" cy="255020"/>
        </a:xfrm>
        <a:custGeom>
          <a:avLst/>
          <a:gdLst/>
          <a:ahLst/>
          <a:cxnLst/>
          <a:rect l="0" t="0" r="0" b="0"/>
          <a:pathLst>
            <a:path>
              <a:moveTo>
                <a:pt x="45720" y="0"/>
              </a:moveTo>
              <a:lnTo>
                <a:pt x="45720" y="2245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EE3E15-45C5-4807-BDFF-38A33721E3DA}">
      <dsp:nvSpPr>
        <dsp:cNvPr id="0" name=""/>
        <dsp:cNvSpPr/>
      </dsp:nvSpPr>
      <dsp:spPr>
        <a:xfrm>
          <a:off x="4759343" y="895069"/>
          <a:ext cx="956325" cy="63755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smtClean="0">
              <a:latin typeface="Arial" pitchFamily="34" charset="0"/>
              <a:ea typeface="+mn-ea"/>
              <a:cs typeface="+mn-cs"/>
            </a:rPr>
            <a:t>VMM Agent</a:t>
          </a:r>
          <a:endParaRPr lang="en-US" sz="1300" kern="1200" dirty="0">
            <a:latin typeface="Arial" pitchFamily="34" charset="0"/>
            <a:ea typeface="+mn-ea"/>
            <a:cs typeface="+mn-cs"/>
          </a:endParaRPr>
        </a:p>
      </dsp:txBody>
      <dsp:txXfrm>
        <a:off x="4778016" y="913742"/>
        <a:ext cx="918979" cy="600204"/>
      </dsp:txXfrm>
    </dsp:sp>
    <dsp:sp modelId="{CC8E39B8-1ACC-45F8-A262-246BDC23429A}">
      <dsp:nvSpPr>
        <dsp:cNvPr id="0" name=""/>
        <dsp:cNvSpPr/>
      </dsp:nvSpPr>
      <dsp:spPr>
        <a:xfrm>
          <a:off x="5191786" y="1532619"/>
          <a:ext cx="91440" cy="255020"/>
        </a:xfrm>
        <a:custGeom>
          <a:avLst/>
          <a:gdLst/>
          <a:ahLst/>
          <a:cxnLst/>
          <a:rect l="0" t="0" r="0" b="0"/>
          <a:pathLst>
            <a:path>
              <a:moveTo>
                <a:pt x="45720" y="0"/>
              </a:moveTo>
              <a:lnTo>
                <a:pt x="45720" y="22455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1BF587-3772-4FF0-8AD4-F138B7FFB863}">
      <dsp:nvSpPr>
        <dsp:cNvPr id="0" name=""/>
        <dsp:cNvSpPr/>
      </dsp:nvSpPr>
      <dsp:spPr>
        <a:xfrm>
          <a:off x="4759343" y="1787639"/>
          <a:ext cx="956325" cy="63755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smtClean="0">
              <a:latin typeface="Arial" pitchFamily="34" charset="0"/>
              <a:ea typeface="+mn-ea"/>
              <a:cs typeface="+mn-cs"/>
            </a:rPr>
            <a:t>Machine Resources</a:t>
          </a:r>
          <a:endParaRPr lang="en-US" sz="1300" kern="1200" dirty="0">
            <a:latin typeface="Arial" pitchFamily="34" charset="0"/>
            <a:ea typeface="+mn-ea"/>
            <a:cs typeface="+mn-cs"/>
          </a:endParaRPr>
        </a:p>
      </dsp:txBody>
      <dsp:txXfrm>
        <a:off x="4778016" y="1806312"/>
        <a:ext cx="918979" cy="600204"/>
      </dsp:txXfrm>
    </dsp:sp>
    <dsp:sp modelId="{715E02E2-7A78-4B70-BB7B-C49786BA78FF}">
      <dsp:nvSpPr>
        <dsp:cNvPr id="0" name=""/>
        <dsp:cNvSpPr/>
      </dsp:nvSpPr>
      <dsp:spPr>
        <a:xfrm>
          <a:off x="2751060" y="2425189"/>
          <a:ext cx="2486445" cy="255020"/>
        </a:xfrm>
        <a:custGeom>
          <a:avLst/>
          <a:gdLst/>
          <a:ahLst/>
          <a:cxnLst/>
          <a:rect l="0" t="0" r="0" b="0"/>
          <a:pathLst>
            <a:path>
              <a:moveTo>
                <a:pt x="2189380" y="0"/>
              </a:moveTo>
              <a:lnTo>
                <a:pt x="2189380" y="112275"/>
              </a:lnTo>
              <a:lnTo>
                <a:pt x="0" y="112275"/>
              </a:lnTo>
              <a:lnTo>
                <a:pt x="0" y="22455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B2C51D-1003-4930-99D4-0A666D502204}">
      <dsp:nvSpPr>
        <dsp:cNvPr id="0" name=""/>
        <dsp:cNvSpPr/>
      </dsp:nvSpPr>
      <dsp:spPr>
        <a:xfrm>
          <a:off x="2272897" y="2680210"/>
          <a:ext cx="956325" cy="63755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smtClean="0">
              <a:latin typeface="Arial" pitchFamily="34" charset="0"/>
              <a:ea typeface="+mn-ea"/>
              <a:cs typeface="+mn-cs"/>
            </a:rPr>
            <a:t>FCHBA</a:t>
          </a:r>
          <a:endParaRPr lang="en-US" sz="1300" kern="1200" dirty="0">
            <a:latin typeface="Arial" pitchFamily="34" charset="0"/>
            <a:ea typeface="+mn-ea"/>
            <a:cs typeface="+mn-cs"/>
          </a:endParaRPr>
        </a:p>
      </dsp:txBody>
      <dsp:txXfrm>
        <a:off x="2291570" y="2698883"/>
        <a:ext cx="918979" cy="600204"/>
      </dsp:txXfrm>
    </dsp:sp>
    <dsp:sp modelId="{0692893E-7AE4-4D3C-BD8B-9D4D7E6954F0}">
      <dsp:nvSpPr>
        <dsp:cNvPr id="0" name=""/>
        <dsp:cNvSpPr/>
      </dsp:nvSpPr>
      <dsp:spPr>
        <a:xfrm>
          <a:off x="3994283" y="2425189"/>
          <a:ext cx="1243222" cy="255020"/>
        </a:xfrm>
        <a:custGeom>
          <a:avLst/>
          <a:gdLst/>
          <a:ahLst/>
          <a:cxnLst/>
          <a:rect l="0" t="0" r="0" b="0"/>
          <a:pathLst>
            <a:path>
              <a:moveTo>
                <a:pt x="1094690" y="0"/>
              </a:moveTo>
              <a:lnTo>
                <a:pt x="1094690" y="112275"/>
              </a:lnTo>
              <a:lnTo>
                <a:pt x="0" y="112275"/>
              </a:lnTo>
              <a:lnTo>
                <a:pt x="0" y="22455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42CB6D-2435-46A6-A5F3-6A4F0BF73BE6}">
      <dsp:nvSpPr>
        <dsp:cNvPr id="0" name=""/>
        <dsp:cNvSpPr/>
      </dsp:nvSpPr>
      <dsp:spPr>
        <a:xfrm>
          <a:off x="3516120" y="2680210"/>
          <a:ext cx="956325" cy="63755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smtClean="0">
              <a:latin typeface="Arial" pitchFamily="34" charset="0"/>
              <a:ea typeface="+mn-ea"/>
              <a:cs typeface="+mn-cs"/>
            </a:rPr>
            <a:t>FCHBA</a:t>
          </a:r>
          <a:endParaRPr lang="en-US" sz="1300" kern="1200" dirty="0">
            <a:latin typeface="Arial" pitchFamily="34" charset="0"/>
            <a:ea typeface="+mn-ea"/>
            <a:cs typeface="+mn-cs"/>
          </a:endParaRPr>
        </a:p>
      </dsp:txBody>
      <dsp:txXfrm>
        <a:off x="3534793" y="2698883"/>
        <a:ext cx="918979" cy="600204"/>
      </dsp:txXfrm>
    </dsp:sp>
    <dsp:sp modelId="{06FA3E30-024F-4E4C-A8B3-2F23980343BB}">
      <dsp:nvSpPr>
        <dsp:cNvPr id="0" name=""/>
        <dsp:cNvSpPr/>
      </dsp:nvSpPr>
      <dsp:spPr>
        <a:xfrm>
          <a:off x="3372672" y="3317760"/>
          <a:ext cx="621611" cy="255020"/>
        </a:xfrm>
        <a:custGeom>
          <a:avLst/>
          <a:gdLst/>
          <a:ahLst/>
          <a:cxnLst/>
          <a:rect l="0" t="0" r="0" b="0"/>
          <a:pathLst>
            <a:path>
              <a:moveTo>
                <a:pt x="547345" y="0"/>
              </a:moveTo>
              <a:lnTo>
                <a:pt x="547345" y="112275"/>
              </a:lnTo>
              <a:lnTo>
                <a:pt x="0" y="112275"/>
              </a:lnTo>
              <a:lnTo>
                <a:pt x="0" y="22455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05D871-E4F7-495A-A548-B40861D9340B}">
      <dsp:nvSpPr>
        <dsp:cNvPr id="0" name=""/>
        <dsp:cNvSpPr/>
      </dsp:nvSpPr>
      <dsp:spPr>
        <a:xfrm>
          <a:off x="2894509" y="3572780"/>
          <a:ext cx="956325" cy="63755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smtClean="0">
              <a:latin typeface="Arial" pitchFamily="34" charset="0"/>
              <a:ea typeface="+mn-ea"/>
              <a:cs typeface="+mn-cs"/>
            </a:rPr>
            <a:t>Port</a:t>
          </a:r>
          <a:endParaRPr lang="en-US" sz="1300" kern="1200" dirty="0">
            <a:latin typeface="Arial" pitchFamily="34" charset="0"/>
            <a:ea typeface="+mn-ea"/>
            <a:cs typeface="+mn-cs"/>
          </a:endParaRPr>
        </a:p>
      </dsp:txBody>
      <dsp:txXfrm>
        <a:off x="2913182" y="3591453"/>
        <a:ext cx="918979" cy="600204"/>
      </dsp:txXfrm>
    </dsp:sp>
    <dsp:sp modelId="{25C0BC63-5DFB-4BA7-9F92-AA71F5B029E1}">
      <dsp:nvSpPr>
        <dsp:cNvPr id="0" name=""/>
        <dsp:cNvSpPr/>
      </dsp:nvSpPr>
      <dsp:spPr>
        <a:xfrm>
          <a:off x="3994283" y="3317760"/>
          <a:ext cx="621611" cy="255020"/>
        </a:xfrm>
        <a:custGeom>
          <a:avLst/>
          <a:gdLst/>
          <a:ahLst/>
          <a:cxnLst/>
          <a:rect l="0" t="0" r="0" b="0"/>
          <a:pathLst>
            <a:path>
              <a:moveTo>
                <a:pt x="0" y="0"/>
              </a:moveTo>
              <a:lnTo>
                <a:pt x="0" y="112275"/>
              </a:lnTo>
              <a:lnTo>
                <a:pt x="547345" y="112275"/>
              </a:lnTo>
              <a:lnTo>
                <a:pt x="547345" y="22455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D53428-B6DD-4B45-AD87-76E78147A6AC}">
      <dsp:nvSpPr>
        <dsp:cNvPr id="0" name=""/>
        <dsp:cNvSpPr/>
      </dsp:nvSpPr>
      <dsp:spPr>
        <a:xfrm>
          <a:off x="4137732" y="3572780"/>
          <a:ext cx="956325" cy="63755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smtClean="0">
              <a:latin typeface="Arial" pitchFamily="34" charset="0"/>
              <a:ea typeface="+mn-ea"/>
              <a:cs typeface="+mn-cs"/>
            </a:rPr>
            <a:t>Port</a:t>
          </a:r>
          <a:endParaRPr lang="en-US" sz="1300" kern="1200" dirty="0">
            <a:latin typeface="Arial" pitchFamily="34" charset="0"/>
            <a:ea typeface="+mn-ea"/>
            <a:cs typeface="+mn-cs"/>
          </a:endParaRPr>
        </a:p>
      </dsp:txBody>
      <dsp:txXfrm>
        <a:off x="4156405" y="3591453"/>
        <a:ext cx="918979" cy="600204"/>
      </dsp:txXfrm>
    </dsp:sp>
    <dsp:sp modelId="{076F87FF-861D-4FEA-9CDB-03B187F4B91A}">
      <dsp:nvSpPr>
        <dsp:cNvPr id="0" name=""/>
        <dsp:cNvSpPr/>
      </dsp:nvSpPr>
      <dsp:spPr>
        <a:xfrm>
          <a:off x="4570174" y="4210330"/>
          <a:ext cx="91440" cy="255020"/>
        </a:xfrm>
        <a:custGeom>
          <a:avLst/>
          <a:gdLst/>
          <a:ahLst/>
          <a:cxnLst/>
          <a:rect l="0" t="0" r="0" b="0"/>
          <a:pathLst>
            <a:path>
              <a:moveTo>
                <a:pt x="45720" y="0"/>
              </a:moveTo>
              <a:lnTo>
                <a:pt x="45720" y="22455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13787A-1F74-41F7-A193-79E4E9176ACC}">
      <dsp:nvSpPr>
        <dsp:cNvPr id="0" name=""/>
        <dsp:cNvSpPr/>
      </dsp:nvSpPr>
      <dsp:spPr>
        <a:xfrm>
          <a:off x="4137732" y="4465350"/>
          <a:ext cx="956325" cy="63755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smtClean="0">
              <a:latin typeface="Arial" pitchFamily="34" charset="0"/>
              <a:ea typeface="+mn-ea"/>
              <a:cs typeface="+mn-cs"/>
            </a:rPr>
            <a:t>vPorts</a:t>
          </a:r>
          <a:endParaRPr lang="en-US" sz="1300" kern="1200" dirty="0">
            <a:latin typeface="Arial" pitchFamily="34" charset="0"/>
            <a:ea typeface="+mn-ea"/>
            <a:cs typeface="+mn-cs"/>
          </a:endParaRPr>
        </a:p>
      </dsp:txBody>
      <dsp:txXfrm>
        <a:off x="4156405" y="4484023"/>
        <a:ext cx="918979" cy="600204"/>
      </dsp:txXfrm>
    </dsp:sp>
    <dsp:sp modelId="{CC9FEBA3-D6F4-495F-B992-752D60AAADA3}">
      <dsp:nvSpPr>
        <dsp:cNvPr id="0" name=""/>
        <dsp:cNvSpPr/>
      </dsp:nvSpPr>
      <dsp:spPr>
        <a:xfrm>
          <a:off x="5237506" y="2425189"/>
          <a:ext cx="621611" cy="255020"/>
        </a:xfrm>
        <a:custGeom>
          <a:avLst/>
          <a:gdLst/>
          <a:ahLst/>
          <a:cxnLst/>
          <a:rect l="0" t="0" r="0" b="0"/>
          <a:pathLst>
            <a:path>
              <a:moveTo>
                <a:pt x="0" y="0"/>
              </a:moveTo>
              <a:lnTo>
                <a:pt x="0" y="112275"/>
              </a:lnTo>
              <a:lnTo>
                <a:pt x="547345" y="112275"/>
              </a:lnTo>
              <a:lnTo>
                <a:pt x="547345" y="22455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3DED63-9344-41FF-913C-4423C8AABEB1}">
      <dsp:nvSpPr>
        <dsp:cNvPr id="0" name=""/>
        <dsp:cNvSpPr/>
      </dsp:nvSpPr>
      <dsp:spPr>
        <a:xfrm>
          <a:off x="5380955" y="2680210"/>
          <a:ext cx="956325" cy="63755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smtClean="0">
              <a:latin typeface="Arial" pitchFamily="34" charset="0"/>
              <a:ea typeface="+mn-ea"/>
              <a:cs typeface="+mn-cs"/>
            </a:rPr>
            <a:t>iSCSI Initiator</a:t>
          </a:r>
          <a:endParaRPr lang="en-US" sz="1300" kern="1200" dirty="0">
            <a:latin typeface="Arial" pitchFamily="34" charset="0"/>
            <a:ea typeface="+mn-ea"/>
            <a:cs typeface="+mn-cs"/>
          </a:endParaRPr>
        </a:p>
      </dsp:txBody>
      <dsp:txXfrm>
        <a:off x="5399628" y="2698883"/>
        <a:ext cx="918979" cy="600204"/>
      </dsp:txXfrm>
    </dsp:sp>
    <dsp:sp modelId="{5F1E1356-5ADD-4C93-8472-F4F3204950D7}">
      <dsp:nvSpPr>
        <dsp:cNvPr id="0" name=""/>
        <dsp:cNvSpPr/>
      </dsp:nvSpPr>
      <dsp:spPr>
        <a:xfrm>
          <a:off x="5813397" y="3317760"/>
          <a:ext cx="91440" cy="255020"/>
        </a:xfrm>
        <a:custGeom>
          <a:avLst/>
          <a:gdLst/>
          <a:ahLst/>
          <a:cxnLst/>
          <a:rect l="0" t="0" r="0" b="0"/>
          <a:pathLst>
            <a:path>
              <a:moveTo>
                <a:pt x="45720" y="0"/>
              </a:moveTo>
              <a:lnTo>
                <a:pt x="45720" y="22455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FD31FB-DF60-4E80-ABD3-6C4AFD04770F}">
      <dsp:nvSpPr>
        <dsp:cNvPr id="0" name=""/>
        <dsp:cNvSpPr/>
      </dsp:nvSpPr>
      <dsp:spPr>
        <a:xfrm>
          <a:off x="5380955" y="3572780"/>
          <a:ext cx="956325" cy="63755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smtClean="0">
              <a:latin typeface="Arial" pitchFamily="34" charset="0"/>
              <a:ea typeface="+mn-ea"/>
              <a:cs typeface="+mn-cs"/>
            </a:rPr>
            <a:t>IQN</a:t>
          </a:r>
          <a:endParaRPr lang="en-US" sz="1300" kern="1200" dirty="0">
            <a:latin typeface="Arial" pitchFamily="34" charset="0"/>
            <a:ea typeface="+mn-ea"/>
            <a:cs typeface="+mn-cs"/>
          </a:endParaRPr>
        </a:p>
      </dsp:txBody>
      <dsp:txXfrm>
        <a:off x="5399628" y="3591453"/>
        <a:ext cx="918979" cy="600204"/>
      </dsp:txXfrm>
    </dsp:sp>
    <dsp:sp modelId="{52FC6FB3-5F0C-457F-9264-2F18C8786F1A}">
      <dsp:nvSpPr>
        <dsp:cNvPr id="0" name=""/>
        <dsp:cNvSpPr/>
      </dsp:nvSpPr>
      <dsp:spPr>
        <a:xfrm>
          <a:off x="5237506" y="2425189"/>
          <a:ext cx="2486445" cy="255020"/>
        </a:xfrm>
        <a:custGeom>
          <a:avLst/>
          <a:gdLst/>
          <a:ahLst/>
          <a:cxnLst/>
          <a:rect l="0" t="0" r="0" b="0"/>
          <a:pathLst>
            <a:path>
              <a:moveTo>
                <a:pt x="0" y="0"/>
              </a:moveTo>
              <a:lnTo>
                <a:pt x="0" y="112275"/>
              </a:lnTo>
              <a:lnTo>
                <a:pt x="2189380" y="112275"/>
              </a:lnTo>
              <a:lnTo>
                <a:pt x="2189380" y="22455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AC0CB2-2210-4C6A-A088-C3A8E261E186}">
      <dsp:nvSpPr>
        <dsp:cNvPr id="0" name=""/>
        <dsp:cNvSpPr/>
      </dsp:nvSpPr>
      <dsp:spPr>
        <a:xfrm>
          <a:off x="7245789" y="2680210"/>
          <a:ext cx="956325" cy="63755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smtClean="0">
              <a:latin typeface="Arial" pitchFamily="34" charset="0"/>
              <a:ea typeface="+mn-ea"/>
              <a:cs typeface="+mn-cs"/>
            </a:rPr>
            <a:t>Disk Manager</a:t>
          </a:r>
          <a:endParaRPr lang="en-US" sz="1300" kern="1200" dirty="0">
            <a:latin typeface="Arial" pitchFamily="34" charset="0"/>
            <a:ea typeface="+mn-ea"/>
            <a:cs typeface="+mn-cs"/>
          </a:endParaRPr>
        </a:p>
      </dsp:txBody>
      <dsp:txXfrm>
        <a:off x="7264462" y="2698883"/>
        <a:ext cx="918979" cy="600204"/>
      </dsp:txXfrm>
    </dsp:sp>
    <dsp:sp modelId="{981C1780-31BC-4C98-AA21-DD5000E2EEB6}">
      <dsp:nvSpPr>
        <dsp:cNvPr id="0" name=""/>
        <dsp:cNvSpPr/>
      </dsp:nvSpPr>
      <dsp:spPr>
        <a:xfrm>
          <a:off x="7102340" y="3317760"/>
          <a:ext cx="621611" cy="255020"/>
        </a:xfrm>
        <a:custGeom>
          <a:avLst/>
          <a:gdLst/>
          <a:ahLst/>
          <a:cxnLst/>
          <a:rect l="0" t="0" r="0" b="0"/>
          <a:pathLst>
            <a:path>
              <a:moveTo>
                <a:pt x="547345" y="0"/>
              </a:moveTo>
              <a:lnTo>
                <a:pt x="547345" y="112275"/>
              </a:lnTo>
              <a:lnTo>
                <a:pt x="0" y="112275"/>
              </a:lnTo>
              <a:lnTo>
                <a:pt x="0" y="22455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C55109-4EFD-4ECD-840D-DD258CEA3235}">
      <dsp:nvSpPr>
        <dsp:cNvPr id="0" name=""/>
        <dsp:cNvSpPr/>
      </dsp:nvSpPr>
      <dsp:spPr>
        <a:xfrm>
          <a:off x="6624177" y="3572780"/>
          <a:ext cx="956325" cy="63755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smtClean="0">
              <a:latin typeface="Arial" pitchFamily="34" charset="0"/>
              <a:ea typeface="+mn-ea"/>
              <a:cs typeface="+mn-cs"/>
            </a:rPr>
            <a:t>Disk</a:t>
          </a:r>
          <a:endParaRPr lang="en-US" sz="1300" kern="1200" dirty="0">
            <a:latin typeface="Arial" pitchFamily="34" charset="0"/>
            <a:ea typeface="+mn-ea"/>
            <a:cs typeface="+mn-cs"/>
          </a:endParaRPr>
        </a:p>
      </dsp:txBody>
      <dsp:txXfrm>
        <a:off x="6642850" y="3591453"/>
        <a:ext cx="918979" cy="600204"/>
      </dsp:txXfrm>
    </dsp:sp>
    <dsp:sp modelId="{82BD616E-C8BF-47BB-AF8F-F8E3CEC25228}">
      <dsp:nvSpPr>
        <dsp:cNvPr id="0" name=""/>
        <dsp:cNvSpPr/>
      </dsp:nvSpPr>
      <dsp:spPr>
        <a:xfrm>
          <a:off x="7056620" y="4210330"/>
          <a:ext cx="91440" cy="255020"/>
        </a:xfrm>
        <a:custGeom>
          <a:avLst/>
          <a:gdLst/>
          <a:ahLst/>
          <a:cxnLst/>
          <a:rect l="0" t="0" r="0" b="0"/>
          <a:pathLst>
            <a:path>
              <a:moveTo>
                <a:pt x="45720" y="0"/>
              </a:moveTo>
              <a:lnTo>
                <a:pt x="45720" y="22455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69DB39-9BC7-478F-AACE-257E4051AE94}">
      <dsp:nvSpPr>
        <dsp:cNvPr id="0" name=""/>
        <dsp:cNvSpPr/>
      </dsp:nvSpPr>
      <dsp:spPr>
        <a:xfrm>
          <a:off x="6624177" y="4465350"/>
          <a:ext cx="956325" cy="63755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smtClean="0">
              <a:latin typeface="Arial" pitchFamily="34" charset="0"/>
              <a:ea typeface="+mn-ea"/>
              <a:cs typeface="+mn-cs"/>
            </a:rPr>
            <a:t>Volume</a:t>
          </a:r>
          <a:endParaRPr lang="en-US" sz="1300" kern="1200" dirty="0">
            <a:latin typeface="Arial" pitchFamily="34" charset="0"/>
            <a:ea typeface="+mn-ea"/>
            <a:cs typeface="+mn-cs"/>
          </a:endParaRPr>
        </a:p>
      </dsp:txBody>
      <dsp:txXfrm>
        <a:off x="6642850" y="4484023"/>
        <a:ext cx="918979" cy="600204"/>
      </dsp:txXfrm>
    </dsp:sp>
    <dsp:sp modelId="{7EE705F1-BD26-49D3-9374-B5D8E2BCB002}">
      <dsp:nvSpPr>
        <dsp:cNvPr id="0" name=""/>
        <dsp:cNvSpPr/>
      </dsp:nvSpPr>
      <dsp:spPr>
        <a:xfrm>
          <a:off x="7723951" y="3317760"/>
          <a:ext cx="621611" cy="255020"/>
        </a:xfrm>
        <a:custGeom>
          <a:avLst/>
          <a:gdLst/>
          <a:ahLst/>
          <a:cxnLst/>
          <a:rect l="0" t="0" r="0" b="0"/>
          <a:pathLst>
            <a:path>
              <a:moveTo>
                <a:pt x="0" y="0"/>
              </a:moveTo>
              <a:lnTo>
                <a:pt x="0" y="112275"/>
              </a:lnTo>
              <a:lnTo>
                <a:pt x="547345" y="112275"/>
              </a:lnTo>
              <a:lnTo>
                <a:pt x="547345" y="22455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EC8B7E-42CC-408C-AEE8-BADF219A9A4D}">
      <dsp:nvSpPr>
        <dsp:cNvPr id="0" name=""/>
        <dsp:cNvSpPr/>
      </dsp:nvSpPr>
      <dsp:spPr>
        <a:xfrm>
          <a:off x="7867400" y="3572780"/>
          <a:ext cx="956325" cy="63755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smtClean="0">
              <a:latin typeface="Arial" pitchFamily="34" charset="0"/>
              <a:ea typeface="+mn-ea"/>
              <a:cs typeface="+mn-cs"/>
            </a:rPr>
            <a:t>Disk</a:t>
          </a:r>
          <a:endParaRPr lang="en-US" sz="1300" kern="1200" dirty="0">
            <a:latin typeface="Arial" pitchFamily="34" charset="0"/>
            <a:ea typeface="+mn-ea"/>
            <a:cs typeface="+mn-cs"/>
          </a:endParaRPr>
        </a:p>
      </dsp:txBody>
      <dsp:txXfrm>
        <a:off x="7886073" y="3591453"/>
        <a:ext cx="918979" cy="60020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Arial" pitchFamily="34" charset="0"/>
              </a:rPr>
              <a:t>TechEd</a:t>
            </a:r>
            <a:r>
              <a:rPr lang="en-US" dirty="0" smtClean="0">
                <a:latin typeface="Arial" pitchFamily="34" charset="0"/>
              </a:rPr>
              <a:t> 2011</a:t>
            </a:r>
            <a:endParaRPr lang="en-US" dirty="0">
              <a:latin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Arial" pitchFamily="34" charset="0"/>
              </a:rPr>
              <a:pPr/>
              <a:t>5/14/2011</a:t>
            </a:fld>
            <a:endParaRPr lang="en-US" dirty="0">
              <a:latin typeface="Arial"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Arial" pitchFamily="34" charset="0"/>
              </a:rPr>
              <a:pPr/>
              <a:t>‹#›</a:t>
            </a:fld>
            <a:endParaRPr lang="en-US" dirty="0">
              <a:latin typeface="Arial"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latin typeface="Arial" pitchFamily="34" charset="0"/>
              </a:rPr>
              <a:t>TechEd</a:t>
            </a:r>
            <a:r>
              <a:rPr lang="en-US" dirty="0" smtClean="0">
                <a:latin typeface="Arial" pitchFamily="34" charset="0"/>
              </a:rPr>
              <a:t> 2011</a:t>
            </a:r>
            <a:endParaRPr lang="en-US" dirty="0">
              <a:latin typeface="Arial"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7C3FBCD4-166E-446F-AF18-7D4A0CF9AEF6}" type="datetimeFigureOut">
              <a:rPr lang="en-US" smtClean="0"/>
              <a:pPr/>
              <a:t>5/14/2011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Arial"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Arial"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fld id="{D91F1D77-7FC6-41F4-BB07-327F8928FBAB}" type="datetime1">
              <a:rPr lang="en-US" smtClean="0"/>
              <a:t>5/14/2011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1</a:t>
            </a:fld>
            <a:endParaRPr lang="en-US" dirty="0"/>
          </a:p>
        </p:txBody>
      </p:sp>
      <p:sp>
        <p:nvSpPr>
          <p:cNvPr id="8" name="Header Placeholder 7"/>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extLst>
      <p:ext uri="{BB962C8B-B14F-4D97-AF65-F5344CB8AC3E}">
        <p14:creationId xmlns:p14="http://schemas.microsoft.com/office/powerpoint/2010/main" val="2153231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fld id="{5EF94A4B-371C-459F-95EE-FBB1F840F58C}" type="datetime1">
              <a:rPr lang="en-US" smtClean="0"/>
              <a:t>5/14/2011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10</a:t>
            </a:fld>
            <a:endParaRPr lang="en-US" dirty="0"/>
          </a:p>
        </p:txBody>
      </p:sp>
      <p:sp>
        <p:nvSpPr>
          <p:cNvPr id="8" name="Header Placeholder 7"/>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extLst>
      <p:ext uri="{BB962C8B-B14F-4D97-AF65-F5344CB8AC3E}">
        <p14:creationId xmlns:p14="http://schemas.microsoft.com/office/powerpoint/2010/main" val="392040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5" name="Date Placeholder 4"/>
          <p:cNvSpPr>
            <a:spLocks noGrp="1"/>
          </p:cNvSpPr>
          <p:nvPr>
            <p:ph type="dt" idx="10"/>
          </p:nvPr>
        </p:nvSpPr>
        <p:spPr/>
        <p:txBody>
          <a:bodyPr/>
          <a:lstStyle/>
          <a:p>
            <a:fld id="{3C31C814-5D1D-4307-96F0-352A06CA1CB7}" type="datetime1">
              <a:rPr lang="en-US" smtClean="0"/>
              <a:t>5/14/2011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11</a:t>
            </a:fld>
            <a:endParaRPr lang="en-US" dirty="0"/>
          </a:p>
        </p:txBody>
      </p:sp>
      <p:sp>
        <p:nvSpPr>
          <p:cNvPr id="8" name="Header Placeholder 7"/>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extLst>
      <p:ext uri="{BB962C8B-B14F-4D97-AF65-F5344CB8AC3E}">
        <p14:creationId xmlns:p14="http://schemas.microsoft.com/office/powerpoint/2010/main" val="3857162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fld id="{2B2555C3-9E83-4DCF-8AD6-68723B9490D5}" type="datetime1">
              <a:rPr lang="en-US" smtClean="0"/>
              <a:t>5/14/2011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12</a:t>
            </a:fld>
            <a:endParaRPr lang="en-US" dirty="0"/>
          </a:p>
        </p:txBody>
      </p:sp>
      <p:sp>
        <p:nvSpPr>
          <p:cNvPr id="8" name="Header Placeholder 7"/>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extLst>
      <p:ext uri="{BB962C8B-B14F-4D97-AF65-F5344CB8AC3E}">
        <p14:creationId xmlns:p14="http://schemas.microsoft.com/office/powerpoint/2010/main" val="3125897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6E16237A-DC2C-4C2E-9BE1-691098564BA6}" type="datetime1">
              <a:rPr lang="en-US" smtClean="0"/>
              <a:t>5/14/2011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13</a:t>
            </a:fld>
            <a:endParaRPr lang="en-US" dirty="0"/>
          </a:p>
        </p:txBody>
      </p:sp>
      <p:sp>
        <p:nvSpPr>
          <p:cNvPr id="11" name="Header Placeholder 10"/>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fld id="{AFEBE7C3-2FB1-4DC6-B773-B0A26A60DB19}" type="datetime1">
              <a:rPr lang="en-US" smtClean="0"/>
              <a:t>5/14/2011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14</a:t>
            </a:fld>
            <a:endParaRPr lang="en-US" dirty="0"/>
          </a:p>
        </p:txBody>
      </p:sp>
      <p:sp>
        <p:nvSpPr>
          <p:cNvPr id="8" name="Header Placeholder 7"/>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extLst>
      <p:ext uri="{BB962C8B-B14F-4D97-AF65-F5344CB8AC3E}">
        <p14:creationId xmlns:p14="http://schemas.microsoft.com/office/powerpoint/2010/main" val="3419562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fld id="{C06B2F04-5990-4E1C-99C3-273AA7AAC17A}" type="datetime1">
              <a:rPr lang="en-US" smtClean="0"/>
              <a:t>5/14/2011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15</a:t>
            </a:fld>
            <a:endParaRPr lang="en-US" dirty="0"/>
          </a:p>
        </p:txBody>
      </p:sp>
      <p:sp>
        <p:nvSpPr>
          <p:cNvPr id="8" name="Header Placeholder 7"/>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extLst>
      <p:ext uri="{BB962C8B-B14F-4D97-AF65-F5344CB8AC3E}">
        <p14:creationId xmlns:p14="http://schemas.microsoft.com/office/powerpoint/2010/main" val="3419562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fld id="{922AC5B7-6681-4932-B062-D062EAEF2CE2}" type="datetime1">
              <a:rPr lang="en-US" smtClean="0"/>
              <a:t>5/14/2011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16</a:t>
            </a:fld>
            <a:endParaRPr lang="en-US" dirty="0"/>
          </a:p>
        </p:txBody>
      </p:sp>
      <p:sp>
        <p:nvSpPr>
          <p:cNvPr id="8" name="Header Placeholder 7"/>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extLst>
      <p:ext uri="{BB962C8B-B14F-4D97-AF65-F5344CB8AC3E}">
        <p14:creationId xmlns:p14="http://schemas.microsoft.com/office/powerpoint/2010/main" val="810192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EF503565-24F0-4697-97CE-EC08031D21F2}" type="datetime1">
              <a:rPr lang="en-US" smtClean="0"/>
              <a:t>5/14/2011</a:t>
            </a:fld>
            <a:endParaRPr lang="en-US" dirty="0"/>
          </a:p>
        </p:txBody>
      </p:sp>
      <p:sp>
        <p:nvSpPr>
          <p:cNvPr id="5" name="Footer Placeholder 4"/>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6" name="Slide Number Placeholder 5"/>
          <p:cNvSpPr>
            <a:spLocks noGrp="1"/>
          </p:cNvSpPr>
          <p:nvPr>
            <p:ph type="sldNum" sz="quarter" idx="12"/>
          </p:nvPr>
        </p:nvSpPr>
        <p:spPr/>
        <p:txBody>
          <a:bodyPr/>
          <a:lstStyle/>
          <a:p>
            <a:fld id="{8B263312-38AA-4E1E-B2B5-0F8F122B24FE}" type="slidenum">
              <a:rPr lang="en-US" smtClean="0"/>
              <a:pPr/>
              <a:t>17</a:t>
            </a:fld>
            <a:endParaRPr lang="en-US" dirty="0"/>
          </a:p>
        </p:txBody>
      </p:sp>
      <p:sp>
        <p:nvSpPr>
          <p:cNvPr id="7" name="Header Placeholder 6"/>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D4DDA664-7CBB-49F5-AD17-122BF042E70B}" type="datetime1">
              <a:rPr lang="en-US" smtClean="0"/>
              <a:t>5/14/2011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18</a:t>
            </a:fld>
            <a:endParaRPr lang="en-US" dirty="0"/>
          </a:p>
        </p:txBody>
      </p:sp>
      <p:sp>
        <p:nvSpPr>
          <p:cNvPr id="11" name="Header Placeholder 10"/>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smtClean="0"/>
          </a:p>
        </p:txBody>
      </p:sp>
      <p:sp>
        <p:nvSpPr>
          <p:cNvPr id="5" name="Date Placeholder 4"/>
          <p:cNvSpPr>
            <a:spLocks noGrp="1"/>
          </p:cNvSpPr>
          <p:nvPr>
            <p:ph type="dt" idx="10"/>
          </p:nvPr>
        </p:nvSpPr>
        <p:spPr/>
        <p:txBody>
          <a:bodyPr/>
          <a:lstStyle/>
          <a:p>
            <a:fld id="{99CF607C-11BD-4FD6-AF3D-8DDF40984ED4}" type="datetime1">
              <a:rPr lang="en-US" smtClean="0"/>
              <a:t>5/14/2011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19</a:t>
            </a:fld>
            <a:endParaRPr lang="en-US" dirty="0"/>
          </a:p>
        </p:txBody>
      </p:sp>
      <p:sp>
        <p:nvSpPr>
          <p:cNvPr id="8" name="Header Placeholder 7"/>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extLst>
      <p:ext uri="{BB962C8B-B14F-4D97-AF65-F5344CB8AC3E}">
        <p14:creationId xmlns:p14="http://schemas.microsoft.com/office/powerpoint/2010/main" val="2781345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40D74F3D-2A1B-41FA-8593-1E6F0846360F}" type="datetime1">
              <a:rPr lang="en-US" smtClean="0"/>
              <a:t>5/14/2011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2</a:t>
            </a:fld>
            <a:endParaRPr lang="en-US" dirty="0"/>
          </a:p>
        </p:txBody>
      </p:sp>
      <p:sp>
        <p:nvSpPr>
          <p:cNvPr id="11" name="Header Placeholder 10"/>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fld id="{D7326BF9-6F79-4AF2-B22F-ED17EDB56E4C}" type="datetime1">
              <a:rPr lang="en-US" smtClean="0"/>
              <a:t>5/14/2011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20</a:t>
            </a:fld>
            <a:endParaRPr lang="en-US" dirty="0"/>
          </a:p>
        </p:txBody>
      </p:sp>
      <p:sp>
        <p:nvSpPr>
          <p:cNvPr id="8" name="Header Placeholder 7"/>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extLst>
      <p:ext uri="{BB962C8B-B14F-4D97-AF65-F5344CB8AC3E}">
        <p14:creationId xmlns:p14="http://schemas.microsoft.com/office/powerpoint/2010/main" val="38554728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fld id="{621A8059-4F84-4016-A736-131704A7A458}" type="datetime1">
              <a:rPr lang="en-US" smtClean="0"/>
              <a:t>5/14/2011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21</a:t>
            </a:fld>
            <a:endParaRPr lang="en-US" dirty="0"/>
          </a:p>
        </p:txBody>
      </p:sp>
      <p:sp>
        <p:nvSpPr>
          <p:cNvPr id="8" name="Header Placeholder 7"/>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extLst>
      <p:ext uri="{BB962C8B-B14F-4D97-AF65-F5344CB8AC3E}">
        <p14:creationId xmlns:p14="http://schemas.microsoft.com/office/powerpoint/2010/main" val="30312401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fld id="{48D0CD7F-CA14-4167-889A-0766E9A2505D}" type="datetime1">
              <a:rPr lang="en-US" smtClean="0"/>
              <a:t>5/14/2011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22</a:t>
            </a:fld>
            <a:endParaRPr lang="en-US" dirty="0"/>
          </a:p>
        </p:txBody>
      </p:sp>
      <p:sp>
        <p:nvSpPr>
          <p:cNvPr id="8" name="Header Placeholder 7"/>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extLst>
      <p:ext uri="{BB962C8B-B14F-4D97-AF65-F5344CB8AC3E}">
        <p14:creationId xmlns:p14="http://schemas.microsoft.com/office/powerpoint/2010/main" val="2337402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fld id="{6C0841C6-A60C-4A43-9218-44D734233F33}" type="datetime1">
              <a:rPr lang="en-US" smtClean="0"/>
              <a:t>5/14/2011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23</a:t>
            </a:fld>
            <a:endParaRPr lang="en-US" dirty="0"/>
          </a:p>
        </p:txBody>
      </p:sp>
      <p:sp>
        <p:nvSpPr>
          <p:cNvPr id="8" name="Header Placeholder 7"/>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extLst>
      <p:ext uri="{BB962C8B-B14F-4D97-AF65-F5344CB8AC3E}">
        <p14:creationId xmlns:p14="http://schemas.microsoft.com/office/powerpoint/2010/main" val="16507992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fld id="{B93F5F96-8872-4E70-A18D-66E4A6E815E9}" type="datetime1">
              <a:rPr lang="en-US" smtClean="0"/>
              <a:t>5/14/2011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24</a:t>
            </a:fld>
            <a:endParaRPr lang="en-US" dirty="0"/>
          </a:p>
        </p:txBody>
      </p:sp>
      <p:sp>
        <p:nvSpPr>
          <p:cNvPr id="8" name="Header Placeholder 7"/>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extLst>
      <p:ext uri="{BB962C8B-B14F-4D97-AF65-F5344CB8AC3E}">
        <p14:creationId xmlns:p14="http://schemas.microsoft.com/office/powerpoint/2010/main" val="4271556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fld id="{371A464B-F44D-4E04-A597-9BA63ED78775}" type="datetime1">
              <a:rPr lang="en-US" smtClean="0"/>
              <a:t>5/14/2011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25</a:t>
            </a:fld>
            <a:endParaRPr lang="en-US" dirty="0"/>
          </a:p>
        </p:txBody>
      </p:sp>
      <p:sp>
        <p:nvSpPr>
          <p:cNvPr id="8" name="Header Placeholder 7"/>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extLst>
      <p:ext uri="{BB962C8B-B14F-4D97-AF65-F5344CB8AC3E}">
        <p14:creationId xmlns:p14="http://schemas.microsoft.com/office/powerpoint/2010/main" val="3063955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fld id="{C80AD89B-8B58-4335-985E-D4251D31DEF1}" type="datetime1">
              <a:rPr lang="en-US" smtClean="0"/>
              <a:t>5/14/2011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26</a:t>
            </a:fld>
            <a:endParaRPr lang="en-US" dirty="0"/>
          </a:p>
        </p:txBody>
      </p:sp>
      <p:sp>
        <p:nvSpPr>
          <p:cNvPr id="8" name="Header Placeholder 7"/>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extLst>
      <p:ext uri="{BB962C8B-B14F-4D97-AF65-F5344CB8AC3E}">
        <p14:creationId xmlns:p14="http://schemas.microsoft.com/office/powerpoint/2010/main" val="9998334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fld id="{AE54D487-8936-4272-AFB1-8B7D637A1988}" type="datetime1">
              <a:rPr lang="en-US" smtClean="0"/>
              <a:t>5/14/2011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27</a:t>
            </a:fld>
            <a:endParaRPr lang="en-US" dirty="0"/>
          </a:p>
        </p:txBody>
      </p:sp>
      <p:sp>
        <p:nvSpPr>
          <p:cNvPr id="8" name="Header Placeholder 7"/>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extLst>
      <p:ext uri="{BB962C8B-B14F-4D97-AF65-F5344CB8AC3E}">
        <p14:creationId xmlns:p14="http://schemas.microsoft.com/office/powerpoint/2010/main" val="1123751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5" name="Date Placeholder 4"/>
          <p:cNvSpPr>
            <a:spLocks noGrp="1"/>
          </p:cNvSpPr>
          <p:nvPr>
            <p:ph type="dt" idx="10"/>
          </p:nvPr>
        </p:nvSpPr>
        <p:spPr/>
        <p:txBody>
          <a:bodyPr/>
          <a:lstStyle/>
          <a:p>
            <a:fld id="{EF45811B-BB03-4EF9-A15D-4712DC48A9B6}" type="datetime1">
              <a:rPr lang="en-US" smtClean="0"/>
              <a:t>5/14/2011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28</a:t>
            </a:fld>
            <a:endParaRPr lang="en-US" dirty="0"/>
          </a:p>
        </p:txBody>
      </p:sp>
      <p:sp>
        <p:nvSpPr>
          <p:cNvPr id="8" name="Header Placeholder 7"/>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extLst>
      <p:ext uri="{BB962C8B-B14F-4D97-AF65-F5344CB8AC3E}">
        <p14:creationId xmlns:p14="http://schemas.microsoft.com/office/powerpoint/2010/main" val="371505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fld id="{5CBA06B9-B1B0-49BD-B695-E45753F4616B}" type="datetime1">
              <a:rPr lang="en-US" smtClean="0"/>
              <a:t>5/14/2011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29</a:t>
            </a:fld>
            <a:endParaRPr lang="en-US" dirty="0"/>
          </a:p>
        </p:txBody>
      </p:sp>
      <p:sp>
        <p:nvSpPr>
          <p:cNvPr id="8" name="Header Placeholder 7"/>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extLst>
      <p:ext uri="{BB962C8B-B14F-4D97-AF65-F5344CB8AC3E}">
        <p14:creationId xmlns:p14="http://schemas.microsoft.com/office/powerpoint/2010/main" val="2328563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8" name="Date Placeholder 7"/>
          <p:cNvSpPr>
            <a:spLocks noGrp="1"/>
          </p:cNvSpPr>
          <p:nvPr>
            <p:ph type="dt" idx="10"/>
          </p:nvPr>
        </p:nvSpPr>
        <p:spPr/>
        <p:txBody>
          <a:bodyPr/>
          <a:lstStyle/>
          <a:p>
            <a:fld id="{09BC90D0-89CF-4237-9975-2D9A59A53084}" type="datetime1">
              <a:rPr lang="en-US" smtClean="0"/>
              <a:t>5/14/2011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3</a:t>
            </a:fld>
            <a:endParaRPr lang="en-US" dirty="0"/>
          </a:p>
        </p:txBody>
      </p:sp>
      <p:sp>
        <p:nvSpPr>
          <p:cNvPr id="11" name="Header Placeholder 10"/>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extLst>
      <p:ext uri="{BB962C8B-B14F-4D97-AF65-F5344CB8AC3E}">
        <p14:creationId xmlns:p14="http://schemas.microsoft.com/office/powerpoint/2010/main" val="10221316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DE989978-AA8D-493B-9829-7A2D283F8091}" type="datetime1">
              <a:rPr lang="en-US" smtClean="0"/>
              <a:t>5/14/2011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30</a:t>
            </a:fld>
            <a:endParaRPr lang="en-US" dirty="0"/>
          </a:p>
        </p:txBody>
      </p:sp>
      <p:sp>
        <p:nvSpPr>
          <p:cNvPr id="11" name="Header Placeholder 10"/>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baseline="0" dirty="0" smtClean="0"/>
          </a:p>
        </p:txBody>
      </p:sp>
      <p:sp>
        <p:nvSpPr>
          <p:cNvPr id="5" name="Date Placeholder 4"/>
          <p:cNvSpPr>
            <a:spLocks noGrp="1"/>
          </p:cNvSpPr>
          <p:nvPr>
            <p:ph type="dt" idx="10"/>
          </p:nvPr>
        </p:nvSpPr>
        <p:spPr/>
        <p:txBody>
          <a:bodyPr/>
          <a:lstStyle/>
          <a:p>
            <a:fld id="{FDE4F7CA-D5DA-41D4-A28F-C6345B610FC1}" type="datetime1">
              <a:rPr lang="en-US" smtClean="0"/>
              <a:t>5/14/2011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31</a:t>
            </a:fld>
            <a:endParaRPr lang="en-US" dirty="0"/>
          </a:p>
        </p:txBody>
      </p:sp>
      <p:sp>
        <p:nvSpPr>
          <p:cNvPr id="8" name="Header Placeholder 7"/>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extLst>
      <p:ext uri="{BB962C8B-B14F-4D97-AF65-F5344CB8AC3E}">
        <p14:creationId xmlns:p14="http://schemas.microsoft.com/office/powerpoint/2010/main" val="21969680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fld id="{42ED8506-4E3E-4461-A6D1-C9EFCC71DD36}" type="datetime1">
              <a:rPr lang="en-US" smtClean="0"/>
              <a:t>5/14/2011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32</a:t>
            </a:fld>
            <a:endParaRPr lang="en-US" dirty="0"/>
          </a:p>
        </p:txBody>
      </p:sp>
      <p:sp>
        <p:nvSpPr>
          <p:cNvPr id="8" name="Header Placeholder 7"/>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extLst>
      <p:ext uri="{BB962C8B-B14F-4D97-AF65-F5344CB8AC3E}">
        <p14:creationId xmlns:p14="http://schemas.microsoft.com/office/powerpoint/2010/main" val="30399359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8" name="Date Placeholder 7"/>
          <p:cNvSpPr>
            <a:spLocks noGrp="1"/>
          </p:cNvSpPr>
          <p:nvPr>
            <p:ph type="dt" idx="10"/>
          </p:nvPr>
        </p:nvSpPr>
        <p:spPr/>
        <p:txBody>
          <a:bodyPr/>
          <a:lstStyle/>
          <a:p>
            <a:fld id="{340E1846-C1AA-47D5-889C-5C0CEC7AA583}" type="datetime1">
              <a:rPr lang="en-US" smtClean="0"/>
              <a:t>5/14/2011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33</a:t>
            </a:fld>
            <a:endParaRPr lang="en-US" dirty="0"/>
          </a:p>
        </p:txBody>
      </p:sp>
      <p:sp>
        <p:nvSpPr>
          <p:cNvPr id="11" name="Header Placeholder 10"/>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6B1F681D-D9B3-43D6-BC58-B2FA08EFE03A}" type="datetime1">
              <a:rPr lang="en-US" smtClean="0"/>
              <a:t>5/14/2011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34</a:t>
            </a:fld>
            <a:endParaRPr lang="en-US" dirty="0"/>
          </a:p>
        </p:txBody>
      </p:sp>
      <p:sp>
        <p:nvSpPr>
          <p:cNvPr id="11" name="Header Placeholder 10"/>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8" name="Date Placeholder 7"/>
          <p:cNvSpPr>
            <a:spLocks noGrp="1"/>
          </p:cNvSpPr>
          <p:nvPr>
            <p:ph type="dt" idx="10"/>
          </p:nvPr>
        </p:nvSpPr>
        <p:spPr/>
        <p:txBody>
          <a:bodyPr/>
          <a:lstStyle/>
          <a:p>
            <a:fld id="{E09EC627-9017-4387-A3D5-198D456AD52E}" type="datetime1">
              <a:rPr lang="en-US" smtClean="0"/>
              <a:t>5/14/2011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35</a:t>
            </a:fld>
            <a:endParaRPr lang="en-US" dirty="0"/>
          </a:p>
        </p:txBody>
      </p:sp>
      <p:sp>
        <p:nvSpPr>
          <p:cNvPr id="11" name="Header Placeholder 10"/>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8" name="Date Placeholder 7"/>
          <p:cNvSpPr>
            <a:spLocks noGrp="1"/>
          </p:cNvSpPr>
          <p:nvPr>
            <p:ph type="dt" idx="10"/>
          </p:nvPr>
        </p:nvSpPr>
        <p:spPr/>
        <p:txBody>
          <a:bodyPr/>
          <a:lstStyle/>
          <a:p>
            <a:fld id="{7411D800-4D97-4F78-9CFA-8D5245A2890E}" type="datetime1">
              <a:rPr lang="en-US" smtClean="0"/>
              <a:t>5/14/2011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36</a:t>
            </a:fld>
            <a:endParaRPr lang="en-US" dirty="0"/>
          </a:p>
        </p:txBody>
      </p:sp>
      <p:sp>
        <p:nvSpPr>
          <p:cNvPr id="11" name="Header Placeholder 10"/>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Segoe UI" pitchFamily="34" charset="0"/>
                <a:ea typeface="+mn-ea"/>
                <a:cs typeface="+mn-cs"/>
              </a:rPr>
              <a:t>New for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2011, we will be working with Microsoft Tag (http://tag.microsoft.com/overview.aspx) to create unique Tags for every session at the event. Your session Tag will appear on both the room signage and at the end of your presentation. With your session Tag, attendees will be able to scan as they enter the room to retrieve session details, view speaker bios, and engage in discussions; or scan at the end of the presentation to evaluate your session and download materials. We’re excited to integrate Microsoft Tag across the My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mobile experience this year.</a:t>
            </a:r>
            <a:endParaRPr lang="en-US" dirty="0" smtClean="0"/>
          </a:p>
          <a:p>
            <a:endParaRPr lang="en-US" dirty="0"/>
          </a:p>
        </p:txBody>
      </p:sp>
      <p:sp>
        <p:nvSpPr>
          <p:cNvPr id="8" name="Date Placeholder 7"/>
          <p:cNvSpPr>
            <a:spLocks noGrp="1"/>
          </p:cNvSpPr>
          <p:nvPr>
            <p:ph type="dt" idx="10"/>
          </p:nvPr>
        </p:nvSpPr>
        <p:spPr/>
        <p:txBody>
          <a:bodyPr/>
          <a:lstStyle/>
          <a:p>
            <a:fld id="{BC501B2E-CFA7-40E2-9ABD-339EDE99D05E}" type="datetime1">
              <a:rPr lang="en-US" smtClean="0"/>
              <a:t>5/14/2011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37</a:t>
            </a:fld>
            <a:endParaRPr lang="en-US" dirty="0"/>
          </a:p>
        </p:txBody>
      </p:sp>
      <p:sp>
        <p:nvSpPr>
          <p:cNvPr id="11" name="Header Placeholder 10"/>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8" name="Date Placeholder 7"/>
          <p:cNvSpPr>
            <a:spLocks noGrp="1"/>
          </p:cNvSpPr>
          <p:nvPr>
            <p:ph type="dt" idx="10"/>
          </p:nvPr>
        </p:nvSpPr>
        <p:spPr/>
        <p:txBody>
          <a:bodyPr/>
          <a:lstStyle/>
          <a:p>
            <a:fld id="{B79AFDA8-4CAF-4EF9-99D2-0EC49116F67C}" type="datetime1">
              <a:rPr lang="en-US" smtClean="0"/>
              <a:t>5/14/2011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38</a:t>
            </a:fld>
            <a:endParaRPr lang="en-US" dirty="0"/>
          </a:p>
        </p:txBody>
      </p:sp>
      <p:sp>
        <p:nvSpPr>
          <p:cNvPr id="11" name="Header Placeholder 10"/>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5" name="Date Placeholder 4"/>
          <p:cNvSpPr>
            <a:spLocks noGrp="1"/>
          </p:cNvSpPr>
          <p:nvPr>
            <p:ph type="dt" idx="10"/>
          </p:nvPr>
        </p:nvSpPr>
        <p:spPr/>
        <p:txBody>
          <a:bodyPr/>
          <a:lstStyle/>
          <a:p>
            <a:fld id="{CA19CC08-9C80-4DBA-9154-87CDAB8C70A6}" type="datetime1">
              <a:rPr lang="en-US" smtClean="0"/>
              <a:t>5/14/2011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4</a:t>
            </a:fld>
            <a:endParaRPr lang="en-US" dirty="0"/>
          </a:p>
        </p:txBody>
      </p:sp>
      <p:sp>
        <p:nvSpPr>
          <p:cNvPr id="8" name="Header Placeholder 7"/>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extLst>
      <p:ext uri="{BB962C8B-B14F-4D97-AF65-F5344CB8AC3E}">
        <p14:creationId xmlns:p14="http://schemas.microsoft.com/office/powerpoint/2010/main" val="1170875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buFontTx/>
              <a:buNone/>
            </a:pPr>
            <a:endParaRPr lang="en-US" dirty="0"/>
          </a:p>
        </p:txBody>
      </p:sp>
      <p:sp>
        <p:nvSpPr>
          <p:cNvPr id="5" name="Date Placeholder 4"/>
          <p:cNvSpPr>
            <a:spLocks noGrp="1"/>
          </p:cNvSpPr>
          <p:nvPr>
            <p:ph type="dt" idx="10"/>
          </p:nvPr>
        </p:nvSpPr>
        <p:spPr/>
        <p:txBody>
          <a:bodyPr/>
          <a:lstStyle/>
          <a:p>
            <a:fld id="{9B09B0A2-DDE9-4D2D-86ED-CEAB86545BBF}" type="datetime1">
              <a:rPr lang="en-US" smtClean="0"/>
              <a:t>5/14/2011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5</a:t>
            </a:fld>
            <a:endParaRPr lang="en-US" dirty="0"/>
          </a:p>
        </p:txBody>
      </p:sp>
      <p:sp>
        <p:nvSpPr>
          <p:cNvPr id="8" name="Header Placeholder 7"/>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extLst>
      <p:ext uri="{BB962C8B-B14F-4D97-AF65-F5344CB8AC3E}">
        <p14:creationId xmlns:p14="http://schemas.microsoft.com/office/powerpoint/2010/main" val="1344323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fld id="{E78FD651-CC31-4504-A56F-7E7BC31CB281}" type="datetime1">
              <a:rPr lang="en-US" smtClean="0"/>
              <a:t>5/14/2011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6</a:t>
            </a:fld>
            <a:endParaRPr lang="en-US" dirty="0"/>
          </a:p>
        </p:txBody>
      </p:sp>
      <p:sp>
        <p:nvSpPr>
          <p:cNvPr id="8" name="Header Placeholder 7"/>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extLst>
      <p:ext uri="{BB962C8B-B14F-4D97-AF65-F5344CB8AC3E}">
        <p14:creationId xmlns:p14="http://schemas.microsoft.com/office/powerpoint/2010/main" val="1039383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fld id="{CB39EA59-255F-44AD-A4CC-B4A5230A042D}" type="datetime1">
              <a:rPr lang="en-US" smtClean="0"/>
              <a:t>5/14/2011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7</a:t>
            </a:fld>
            <a:endParaRPr lang="en-US" dirty="0"/>
          </a:p>
        </p:txBody>
      </p:sp>
      <p:sp>
        <p:nvSpPr>
          <p:cNvPr id="8" name="Header Placeholder 7"/>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extLst>
      <p:ext uri="{BB962C8B-B14F-4D97-AF65-F5344CB8AC3E}">
        <p14:creationId xmlns:p14="http://schemas.microsoft.com/office/powerpoint/2010/main" val="480585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fld id="{0E37F757-C5E3-4D91-A32D-CC9C5D596B3E}" type="datetime1">
              <a:rPr lang="en-US" smtClean="0"/>
              <a:t>5/14/2011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8</a:t>
            </a:fld>
            <a:endParaRPr lang="en-US" dirty="0"/>
          </a:p>
        </p:txBody>
      </p:sp>
      <p:sp>
        <p:nvSpPr>
          <p:cNvPr id="8" name="Header Placeholder 7"/>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extLst>
      <p:ext uri="{BB962C8B-B14F-4D97-AF65-F5344CB8AC3E}">
        <p14:creationId xmlns:p14="http://schemas.microsoft.com/office/powerpoint/2010/main" val="2201705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5" name="Date Placeholder 4"/>
          <p:cNvSpPr>
            <a:spLocks noGrp="1"/>
          </p:cNvSpPr>
          <p:nvPr>
            <p:ph type="dt" idx="10"/>
          </p:nvPr>
        </p:nvSpPr>
        <p:spPr/>
        <p:txBody>
          <a:bodyPr/>
          <a:lstStyle/>
          <a:p>
            <a:fld id="{83A66DB6-9E51-4C8A-BC82-9ADC0250B8F9}" type="datetime1">
              <a:rPr lang="en-US" smtClean="0"/>
              <a:t>5/14/2011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9</a:t>
            </a:fld>
            <a:endParaRPr lang="en-US" dirty="0"/>
          </a:p>
        </p:txBody>
      </p:sp>
      <p:sp>
        <p:nvSpPr>
          <p:cNvPr id="8" name="Header Placeholder 7"/>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extLst>
      <p:ext uri="{BB962C8B-B14F-4D97-AF65-F5344CB8AC3E}">
        <p14:creationId xmlns:p14="http://schemas.microsoft.com/office/powerpoint/2010/main" val="13976122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1215831354"/>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9905172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1540477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0443129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10157164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9139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307826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4909820"/>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313759093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538977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06934731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12143051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6769440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53950539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86489198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17553541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88647578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81587240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9909196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6109427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7743342"/>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03436908"/>
      </p:ext>
    </p:extLst>
  </p:cSld>
  <p:clrMap bg1="dk1" tx1="lt1" bg2="dk2" tx2="lt2" accent1="accent1" accent2="accent2" accent3="accent3" accent4="accent4" accent5="accent5" accent6="accent6" hlink="hlink" folHlink="folHlink"/>
  <p:sldLayoutIdLst>
    <p:sldLayoutId id="2147483762"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www.brocade.com/index.pag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1.gif"/><Relationship Id="rId5" Type="http://schemas.openxmlformats.org/officeDocument/2006/relationships/image" Target="../media/image30.png"/><Relationship Id="rId4" Type="http://schemas.openxmlformats.org/officeDocument/2006/relationships/image" Target="../media/image29.gi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32.e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33.emf"/><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2.png"/><Relationship Id="rId5" Type="http://schemas.openxmlformats.org/officeDocument/2006/relationships/image" Target="../media/image34.emf"/><Relationship Id="rId4" Type="http://schemas.openxmlformats.org/officeDocument/2006/relationships/oleObject" Target="../embeddings/oleObject3.bin"/></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14.xml"/><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microsoft.com/office/2007/relationships/hdphoto" Target="../media/hdphoto4.wdp"/><Relationship Id="rId5" Type="http://schemas.openxmlformats.org/officeDocument/2006/relationships/image" Target="../media/image39.png"/><Relationship Id="rId10" Type="http://schemas.openxmlformats.org/officeDocument/2006/relationships/image" Target="../media/image42.png"/><Relationship Id="rId4" Type="http://schemas.microsoft.com/office/2007/relationships/hdphoto" Target="../media/hdphoto3.wdp"/><Relationship Id="rId9" Type="http://schemas.openxmlformats.org/officeDocument/2006/relationships/image" Target="../media/image3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47.png"/><Relationship Id="rId5" Type="http://schemas.openxmlformats.org/officeDocument/2006/relationships/hyperlink" Target="http://www.microsoft.com/learning" TargetMode="External"/><Relationship Id="rId10" Type="http://schemas.openxmlformats.org/officeDocument/2006/relationships/image" Target="../media/image46.emf"/><Relationship Id="rId4" Type="http://schemas.openxmlformats.org/officeDocument/2006/relationships/image" Target="../media/image43.png"/><Relationship Id="rId9" Type="http://schemas.openxmlformats.org/officeDocument/2006/relationships/image" Target="../media/image45.png"/><Relationship Id="rId14" Type="http://schemas.microsoft.com/office/2007/relationships/hdphoto" Target="../media/hdphoto1.wdp"/></Relationships>
</file>

<file path=ppt/slides/_rels/slide36.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notesSlide" Target="../notesSlides/notesSlide36.xml"/><Relationship Id="rId1" Type="http://schemas.openxmlformats.org/officeDocument/2006/relationships/slideLayout" Target="../slideLayouts/slideLayout14.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s>
</file>

<file path=ppt/slides/_rels/slide37.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4.xml"/><Relationship Id="rId16" Type="http://schemas.openxmlformats.org/officeDocument/2006/relationships/diagramColors" Target="../diagrams/colors3.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Logical Network and IP Pools</a:t>
            </a:r>
            <a:endParaRPr lang="en-US" dirty="0"/>
          </a:p>
        </p:txBody>
      </p:sp>
      <p:sp>
        <p:nvSpPr>
          <p:cNvPr id="4" name="Rectangle 3"/>
          <p:cNvSpPr/>
          <p:nvPr/>
        </p:nvSpPr>
        <p:spPr>
          <a:xfrm>
            <a:off x="1065212" y="2137929"/>
            <a:ext cx="1792288" cy="3886200"/>
          </a:xfrm>
          <a:prstGeom prst="rect">
            <a:avLst/>
          </a:prstGeom>
          <a:solidFill>
            <a:schemeClr val="bg2"/>
          </a:solidFill>
          <a:ln>
            <a:solidFill>
              <a:schemeClr val="bg2"/>
            </a:solid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tx1"/>
                </a:solidFill>
                <a:latin typeface="Arial" pitchFamily="34" charset="0"/>
              </a:rPr>
              <a:t>FRONTEND</a:t>
            </a:r>
            <a:endParaRPr lang="en-US" sz="2200" dirty="0">
              <a:solidFill>
                <a:schemeClr val="tx1"/>
              </a:solidFill>
              <a:latin typeface="Arial" pitchFamily="34" charset="0"/>
            </a:endParaRPr>
          </a:p>
        </p:txBody>
      </p:sp>
      <p:sp>
        <p:nvSpPr>
          <p:cNvPr id="5" name="Rounded Rectangle 4"/>
          <p:cNvSpPr/>
          <p:nvPr/>
        </p:nvSpPr>
        <p:spPr>
          <a:xfrm>
            <a:off x="3543300" y="2137929"/>
            <a:ext cx="2006600" cy="1676400"/>
          </a:xfrm>
          <a:prstGeom prst="roundRect">
            <a:avLst/>
          </a:prstGeom>
          <a:solidFill>
            <a:schemeClr val="tx2"/>
          </a:solidFill>
          <a:ln>
            <a:solidFill>
              <a:schemeClr val="tx2"/>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solidFill>
                <a:latin typeface="Arial" pitchFamily="34" charset="0"/>
              </a:rPr>
              <a:t>BOSTON</a:t>
            </a:r>
            <a:endParaRPr lang="en-US" sz="2200" dirty="0">
              <a:solidFill>
                <a:schemeClr val="tx1"/>
              </a:solidFill>
              <a:latin typeface="Arial" pitchFamily="34" charset="0"/>
            </a:endParaRPr>
          </a:p>
        </p:txBody>
      </p:sp>
      <p:sp>
        <p:nvSpPr>
          <p:cNvPr id="6" name="Rounded Rectangle 5"/>
          <p:cNvSpPr/>
          <p:nvPr/>
        </p:nvSpPr>
        <p:spPr>
          <a:xfrm>
            <a:off x="3619500" y="4652529"/>
            <a:ext cx="1930400" cy="1371600"/>
          </a:xfrm>
          <a:prstGeom prst="roundRect">
            <a:avLst/>
          </a:prstGeom>
          <a:solidFill>
            <a:schemeClr val="tx2"/>
          </a:solidFill>
          <a:ln>
            <a:solidFill>
              <a:schemeClr val="tx2"/>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solidFill>
                <a:latin typeface="Arial" pitchFamily="34" charset="0"/>
              </a:rPr>
              <a:t>NEW YORK</a:t>
            </a:r>
            <a:endParaRPr lang="en-US" sz="2200" dirty="0">
              <a:solidFill>
                <a:schemeClr val="tx1"/>
              </a:solidFill>
              <a:latin typeface="Arial" pitchFamily="34" charset="0"/>
            </a:endParaRPr>
          </a:p>
        </p:txBody>
      </p:sp>
      <p:sp>
        <p:nvSpPr>
          <p:cNvPr id="7" name="Rounded Rectangle 6"/>
          <p:cNvSpPr/>
          <p:nvPr/>
        </p:nvSpPr>
        <p:spPr>
          <a:xfrm>
            <a:off x="6070600" y="2228266"/>
            <a:ext cx="1878092" cy="747862"/>
          </a:xfrm>
          <a:prstGeom prst="roundRect">
            <a:avLst/>
          </a:prstGeom>
          <a:solidFill>
            <a:schemeClr val="tx2"/>
          </a:solidFill>
          <a:ln>
            <a:solidFill>
              <a:schemeClr val="tx2"/>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latin typeface="Arial" pitchFamily="34" charset="0"/>
              </a:rPr>
              <a:t>10.1.1.0/24</a:t>
            </a:r>
          </a:p>
          <a:p>
            <a:pPr algn="ctr" defTabSz="914099" fontAlgn="base">
              <a:spcBef>
                <a:spcPct val="0"/>
              </a:spcBef>
              <a:spcAft>
                <a:spcPct val="0"/>
              </a:spcAft>
            </a:pPr>
            <a:r>
              <a:rPr lang="en-US" sz="2200" dirty="0" smtClean="0">
                <a:gradFill>
                  <a:gsLst>
                    <a:gs pos="0">
                      <a:srgbClr val="FFFFFF"/>
                    </a:gs>
                    <a:gs pos="100000">
                      <a:srgbClr val="FFFFFF"/>
                    </a:gs>
                  </a:gsLst>
                  <a:lin ang="5400000" scaled="0"/>
                </a:gradFill>
                <a:latin typeface="Arial" pitchFamily="34" charset="0"/>
              </a:rPr>
              <a:t>VLAN 5</a:t>
            </a:r>
            <a:endParaRPr lang="en-US" sz="2200" dirty="0">
              <a:gradFill>
                <a:gsLst>
                  <a:gs pos="0">
                    <a:srgbClr val="FFFFFF"/>
                  </a:gs>
                  <a:gs pos="100000">
                    <a:srgbClr val="FFFFFF"/>
                  </a:gs>
                </a:gsLst>
                <a:lin ang="5400000" scaled="0"/>
              </a:gradFill>
              <a:latin typeface="Arial" pitchFamily="34" charset="0"/>
            </a:endParaRPr>
          </a:p>
        </p:txBody>
      </p:sp>
      <p:sp>
        <p:nvSpPr>
          <p:cNvPr id="8" name="Rounded Rectangle 7"/>
          <p:cNvSpPr/>
          <p:nvPr/>
        </p:nvSpPr>
        <p:spPr>
          <a:xfrm>
            <a:off x="6070600" y="3154579"/>
            <a:ext cx="1878092" cy="659750"/>
          </a:xfrm>
          <a:prstGeom prst="roundRect">
            <a:avLst/>
          </a:prstGeom>
          <a:solidFill>
            <a:schemeClr val="tx2"/>
          </a:solidFill>
          <a:ln>
            <a:solidFill>
              <a:schemeClr val="tx2"/>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Arial" pitchFamily="34" charset="0"/>
            </a:endParaRPr>
          </a:p>
          <a:p>
            <a:pPr algn="ctr" defTabSz="914099" fontAlgn="base">
              <a:spcBef>
                <a:spcPct val="0"/>
              </a:spcBef>
              <a:spcAft>
                <a:spcPct val="0"/>
              </a:spcAft>
            </a:pPr>
            <a:r>
              <a:rPr lang="en-US" sz="2200" dirty="0" smtClean="0">
                <a:gradFill>
                  <a:gsLst>
                    <a:gs pos="0">
                      <a:srgbClr val="FFFFFF"/>
                    </a:gs>
                    <a:gs pos="100000">
                      <a:srgbClr val="FFFFFF"/>
                    </a:gs>
                  </a:gsLst>
                  <a:lin ang="5400000" scaled="0"/>
                </a:gradFill>
                <a:latin typeface="Arial" pitchFamily="34" charset="0"/>
              </a:rPr>
              <a:t>VLAN 7</a:t>
            </a:r>
          </a:p>
          <a:p>
            <a:pPr algn="ctr" defTabSz="914099" fontAlgn="base">
              <a:spcBef>
                <a:spcPct val="0"/>
              </a:spcBef>
              <a:spcAft>
                <a:spcPct val="0"/>
              </a:spcAft>
            </a:pPr>
            <a:r>
              <a:rPr lang="en-US" sz="2200" dirty="0" smtClean="0">
                <a:gradFill>
                  <a:gsLst>
                    <a:gs pos="0">
                      <a:srgbClr val="FFFFFF"/>
                    </a:gs>
                    <a:gs pos="100000">
                      <a:srgbClr val="FFFFFF"/>
                    </a:gs>
                  </a:gsLst>
                  <a:lin ang="5400000" scaled="0"/>
                </a:gradFill>
                <a:latin typeface="Arial" pitchFamily="34" charset="0"/>
              </a:rPr>
              <a:t>DHCP</a:t>
            </a:r>
          </a:p>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sp>
        <p:nvSpPr>
          <p:cNvPr id="9" name="Rounded Rectangle 8"/>
          <p:cNvSpPr/>
          <p:nvPr/>
        </p:nvSpPr>
        <p:spPr>
          <a:xfrm>
            <a:off x="8724899" y="2048719"/>
            <a:ext cx="2190027" cy="392564"/>
          </a:xfrm>
          <a:prstGeom prst="roundRect">
            <a:avLst/>
          </a:prstGeom>
          <a:solidFill>
            <a:schemeClr val="accent6"/>
          </a:solidFill>
          <a:ln>
            <a:solidFill>
              <a:schemeClr val="accent6"/>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a:solidFill>
                  <a:schemeClr val="tx1"/>
                </a:solidFill>
                <a:latin typeface="Arial" pitchFamily="34" charset="0"/>
              </a:rPr>
              <a:t>Pool </a:t>
            </a:r>
            <a:r>
              <a:rPr lang="en-US" sz="2000" dirty="0" smtClean="0">
                <a:solidFill>
                  <a:schemeClr val="tx1"/>
                </a:solidFill>
                <a:latin typeface="Arial" pitchFamily="34" charset="0"/>
              </a:rPr>
              <a:t>01</a:t>
            </a:r>
            <a:endParaRPr lang="en-US" sz="2000" dirty="0">
              <a:solidFill>
                <a:schemeClr val="tx1"/>
              </a:solidFill>
              <a:latin typeface="Arial" pitchFamily="34" charset="0"/>
            </a:endParaRPr>
          </a:p>
        </p:txBody>
      </p:sp>
      <p:sp>
        <p:nvSpPr>
          <p:cNvPr id="10" name="Rounded Rectangle 9"/>
          <p:cNvSpPr/>
          <p:nvPr/>
        </p:nvSpPr>
        <p:spPr>
          <a:xfrm>
            <a:off x="8724900" y="2580987"/>
            <a:ext cx="2190026" cy="395141"/>
          </a:xfrm>
          <a:prstGeom prst="roundRect">
            <a:avLst/>
          </a:prstGeom>
          <a:solidFill>
            <a:schemeClr val="accent6"/>
          </a:solidFill>
          <a:ln>
            <a:solidFill>
              <a:schemeClr val="accent6"/>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a:solidFill>
                  <a:schemeClr val="tx1"/>
                </a:solidFill>
                <a:latin typeface="Arial" pitchFamily="34" charset="0"/>
              </a:rPr>
              <a:t>Pool </a:t>
            </a:r>
            <a:r>
              <a:rPr lang="en-US" sz="2000" dirty="0" smtClean="0">
                <a:solidFill>
                  <a:schemeClr val="tx1"/>
                </a:solidFill>
                <a:latin typeface="Arial" pitchFamily="34" charset="0"/>
              </a:rPr>
              <a:t>02</a:t>
            </a:r>
            <a:endParaRPr lang="en-US" sz="2000" dirty="0">
              <a:solidFill>
                <a:schemeClr val="tx1"/>
              </a:solidFill>
              <a:latin typeface="Arial" pitchFamily="34" charset="0"/>
            </a:endParaRPr>
          </a:p>
        </p:txBody>
      </p:sp>
      <p:sp>
        <p:nvSpPr>
          <p:cNvPr id="11" name="Rounded Rectangle 10"/>
          <p:cNvSpPr/>
          <p:nvPr/>
        </p:nvSpPr>
        <p:spPr>
          <a:xfrm>
            <a:off x="1230441" y="1257300"/>
            <a:ext cx="1447800" cy="652029"/>
          </a:xfrm>
          <a:prstGeom prst="roundRect">
            <a:avLst/>
          </a:prstGeom>
          <a:no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solidFill>
                  <a:schemeClr val="tx1"/>
                </a:solidFill>
                <a:latin typeface="Arial" pitchFamily="34" charset="0"/>
              </a:rPr>
              <a:t>Logical Network</a:t>
            </a:r>
          </a:p>
        </p:txBody>
      </p:sp>
      <p:sp>
        <p:nvSpPr>
          <p:cNvPr id="12" name="Rounded Rectangle 11"/>
          <p:cNvSpPr/>
          <p:nvPr/>
        </p:nvSpPr>
        <p:spPr>
          <a:xfrm>
            <a:off x="3531540" y="1257300"/>
            <a:ext cx="2002286" cy="652029"/>
          </a:xfrm>
          <a:prstGeom prst="roundRect">
            <a:avLst/>
          </a:prstGeom>
          <a:no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solidFill>
                <a:latin typeface="Arial" pitchFamily="34" charset="0"/>
              </a:rPr>
              <a:t>Host </a:t>
            </a:r>
          </a:p>
          <a:p>
            <a:pPr algn="ctr" defTabSz="914099"/>
            <a:r>
              <a:rPr lang="en-US" sz="2200" dirty="0" smtClean="0">
                <a:solidFill>
                  <a:schemeClr val="tx1"/>
                </a:solidFill>
                <a:latin typeface="Arial" pitchFamily="34" charset="0"/>
              </a:rPr>
              <a:t>Group</a:t>
            </a:r>
            <a:endParaRPr lang="en-US" sz="2200" dirty="0">
              <a:solidFill>
                <a:schemeClr val="tx1"/>
              </a:solidFill>
              <a:latin typeface="Arial" pitchFamily="34" charset="0"/>
            </a:endParaRPr>
          </a:p>
        </p:txBody>
      </p:sp>
      <p:sp>
        <p:nvSpPr>
          <p:cNvPr id="13" name="Rounded Rectangle 12"/>
          <p:cNvSpPr/>
          <p:nvPr/>
        </p:nvSpPr>
        <p:spPr>
          <a:xfrm>
            <a:off x="6088376" y="1257300"/>
            <a:ext cx="1878092" cy="652029"/>
          </a:xfrm>
          <a:prstGeom prst="round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solidFill>
                  <a:schemeClr val="tx1"/>
                </a:solidFill>
                <a:latin typeface="Arial" pitchFamily="34" charset="0"/>
              </a:rPr>
              <a:t>IP Subnets/</a:t>
            </a:r>
          </a:p>
          <a:p>
            <a:pPr algn="ctr" defTabSz="914099" fontAlgn="base">
              <a:spcBef>
                <a:spcPct val="0"/>
              </a:spcBef>
              <a:spcAft>
                <a:spcPct val="0"/>
              </a:spcAft>
            </a:pPr>
            <a:r>
              <a:rPr lang="en-US" sz="2200" dirty="0">
                <a:solidFill>
                  <a:schemeClr val="tx1"/>
                </a:solidFill>
                <a:latin typeface="Arial" pitchFamily="34" charset="0"/>
              </a:rPr>
              <a:t>VLANS</a:t>
            </a:r>
          </a:p>
        </p:txBody>
      </p:sp>
      <p:sp>
        <p:nvSpPr>
          <p:cNvPr id="14" name="Rounded Rectangle 13"/>
          <p:cNvSpPr/>
          <p:nvPr/>
        </p:nvSpPr>
        <p:spPr>
          <a:xfrm>
            <a:off x="8846925" y="1257300"/>
            <a:ext cx="1854200" cy="652029"/>
          </a:xfrm>
          <a:prstGeom prst="roundRect">
            <a:avLst/>
          </a:prstGeom>
          <a:no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solidFill>
                  <a:schemeClr val="tx1"/>
                </a:solidFill>
                <a:latin typeface="Arial" pitchFamily="34" charset="0"/>
              </a:rPr>
              <a:t>IP Pools</a:t>
            </a:r>
          </a:p>
        </p:txBody>
      </p:sp>
      <p:sp>
        <p:nvSpPr>
          <p:cNvPr id="16" name="Right Arrow 15"/>
          <p:cNvSpPr/>
          <p:nvPr/>
        </p:nvSpPr>
        <p:spPr>
          <a:xfrm>
            <a:off x="2857500" y="5173801"/>
            <a:ext cx="7620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itchFamily="34" charset="0"/>
            </a:endParaRPr>
          </a:p>
        </p:txBody>
      </p:sp>
      <p:sp>
        <p:nvSpPr>
          <p:cNvPr id="17" name="Right Arrow 16"/>
          <p:cNvSpPr/>
          <p:nvPr/>
        </p:nvSpPr>
        <p:spPr>
          <a:xfrm>
            <a:off x="5549900" y="3371923"/>
            <a:ext cx="5461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itchFamily="34" charset="0"/>
            </a:endParaRPr>
          </a:p>
        </p:txBody>
      </p:sp>
      <p:sp>
        <p:nvSpPr>
          <p:cNvPr id="18" name="Right Arrow 17"/>
          <p:cNvSpPr/>
          <p:nvPr/>
        </p:nvSpPr>
        <p:spPr>
          <a:xfrm>
            <a:off x="5549900" y="2380666"/>
            <a:ext cx="5461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itchFamily="34" charset="0"/>
            </a:endParaRPr>
          </a:p>
        </p:txBody>
      </p:sp>
      <p:sp>
        <p:nvSpPr>
          <p:cNvPr id="20" name="Right Arrow 19"/>
          <p:cNvSpPr/>
          <p:nvPr/>
        </p:nvSpPr>
        <p:spPr>
          <a:xfrm>
            <a:off x="7973841" y="2217012"/>
            <a:ext cx="731520" cy="22427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itchFamily="34" charset="0"/>
            </a:endParaRPr>
          </a:p>
        </p:txBody>
      </p:sp>
      <p:sp>
        <p:nvSpPr>
          <p:cNvPr id="21" name="Rounded Rectangle 20"/>
          <p:cNvSpPr/>
          <p:nvPr/>
        </p:nvSpPr>
        <p:spPr>
          <a:xfrm>
            <a:off x="6070600" y="4652529"/>
            <a:ext cx="1878092" cy="656644"/>
          </a:xfrm>
          <a:prstGeom prst="roundRect">
            <a:avLst/>
          </a:prstGeom>
          <a:solidFill>
            <a:schemeClr val="tx2"/>
          </a:solidFill>
          <a:ln>
            <a:solidFill>
              <a:schemeClr val="tx2"/>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latin typeface="Arial" pitchFamily="34" charset="0"/>
              </a:rPr>
              <a:t>12.1.1.0/24</a:t>
            </a:r>
          </a:p>
          <a:p>
            <a:pPr algn="ctr" defTabSz="914099" fontAlgn="base">
              <a:spcBef>
                <a:spcPct val="0"/>
              </a:spcBef>
              <a:spcAft>
                <a:spcPct val="0"/>
              </a:spcAft>
            </a:pPr>
            <a:r>
              <a:rPr lang="en-US" sz="2200" dirty="0" smtClean="0">
                <a:gradFill>
                  <a:gsLst>
                    <a:gs pos="0">
                      <a:srgbClr val="FFFFFF"/>
                    </a:gs>
                    <a:gs pos="100000">
                      <a:srgbClr val="FFFFFF"/>
                    </a:gs>
                  </a:gsLst>
                  <a:lin ang="5400000" scaled="0"/>
                </a:gradFill>
                <a:latin typeface="Arial" pitchFamily="34" charset="0"/>
              </a:rPr>
              <a:t>VLAN 10</a:t>
            </a:r>
            <a:endParaRPr lang="en-US" sz="2200" dirty="0">
              <a:gradFill>
                <a:gsLst>
                  <a:gs pos="0">
                    <a:srgbClr val="FFFFFF"/>
                  </a:gs>
                  <a:gs pos="100000">
                    <a:srgbClr val="FFFFFF"/>
                  </a:gs>
                </a:gsLst>
                <a:lin ang="5400000" scaled="0"/>
              </a:gradFill>
              <a:latin typeface="Arial" pitchFamily="34" charset="0"/>
            </a:endParaRPr>
          </a:p>
        </p:txBody>
      </p:sp>
      <p:sp>
        <p:nvSpPr>
          <p:cNvPr id="22" name="Rounded Rectangle 21"/>
          <p:cNvSpPr/>
          <p:nvPr/>
        </p:nvSpPr>
        <p:spPr>
          <a:xfrm>
            <a:off x="6070600" y="5414529"/>
            <a:ext cx="1878092" cy="683875"/>
          </a:xfrm>
          <a:prstGeom prst="roundRect">
            <a:avLst/>
          </a:prstGeom>
          <a:solidFill>
            <a:schemeClr val="tx2"/>
          </a:solidFill>
          <a:ln>
            <a:solidFill>
              <a:schemeClr val="tx2"/>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latin typeface="Arial" pitchFamily="34" charset="0"/>
              </a:rPr>
              <a:t>VLAN 12</a:t>
            </a:r>
          </a:p>
          <a:p>
            <a:pPr algn="ctr" defTabSz="914099" fontAlgn="base">
              <a:spcBef>
                <a:spcPct val="0"/>
              </a:spcBef>
              <a:spcAft>
                <a:spcPct val="0"/>
              </a:spcAft>
            </a:pPr>
            <a:r>
              <a:rPr lang="en-US" sz="2200" dirty="0" smtClean="0">
                <a:gradFill>
                  <a:gsLst>
                    <a:gs pos="0">
                      <a:srgbClr val="FFFFFF"/>
                    </a:gs>
                    <a:gs pos="100000">
                      <a:srgbClr val="FFFFFF"/>
                    </a:gs>
                  </a:gsLst>
                  <a:lin ang="5400000" scaled="0"/>
                </a:gradFill>
                <a:latin typeface="Arial" pitchFamily="34" charset="0"/>
              </a:rPr>
              <a:t>DHCP </a:t>
            </a:r>
            <a:endParaRPr lang="en-US" sz="2200" dirty="0">
              <a:gradFill>
                <a:gsLst>
                  <a:gs pos="0">
                    <a:srgbClr val="FFFFFF"/>
                  </a:gs>
                  <a:gs pos="100000">
                    <a:srgbClr val="FFFFFF"/>
                  </a:gs>
                </a:gsLst>
                <a:lin ang="5400000" scaled="0"/>
              </a:gradFill>
              <a:latin typeface="Arial" pitchFamily="34" charset="0"/>
            </a:endParaRPr>
          </a:p>
        </p:txBody>
      </p:sp>
      <p:sp>
        <p:nvSpPr>
          <p:cNvPr id="23" name="Rounded Rectangle 22"/>
          <p:cNvSpPr/>
          <p:nvPr/>
        </p:nvSpPr>
        <p:spPr>
          <a:xfrm>
            <a:off x="8724900" y="4652529"/>
            <a:ext cx="2190026" cy="360215"/>
          </a:xfrm>
          <a:prstGeom prst="roundRect">
            <a:avLst/>
          </a:prstGeom>
          <a:solidFill>
            <a:schemeClr val="accent6"/>
          </a:solidFill>
          <a:ln>
            <a:solidFill>
              <a:schemeClr val="accent6"/>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a:solidFill>
                  <a:schemeClr val="tx1"/>
                </a:solidFill>
                <a:latin typeface="Arial" pitchFamily="34" charset="0"/>
              </a:rPr>
              <a:t>Pool </a:t>
            </a:r>
            <a:r>
              <a:rPr lang="en-US" sz="2000" dirty="0" smtClean="0">
                <a:solidFill>
                  <a:schemeClr val="tx1"/>
                </a:solidFill>
                <a:latin typeface="Arial" pitchFamily="34" charset="0"/>
              </a:rPr>
              <a:t>03</a:t>
            </a:r>
            <a:endParaRPr lang="en-US" sz="2000" dirty="0">
              <a:solidFill>
                <a:schemeClr val="tx1"/>
              </a:solidFill>
              <a:latin typeface="Arial" pitchFamily="34" charset="0"/>
            </a:endParaRPr>
          </a:p>
        </p:txBody>
      </p:sp>
      <p:sp>
        <p:nvSpPr>
          <p:cNvPr id="24" name="Rounded Rectangle 23"/>
          <p:cNvSpPr/>
          <p:nvPr/>
        </p:nvSpPr>
        <p:spPr>
          <a:xfrm>
            <a:off x="8724900" y="5109729"/>
            <a:ext cx="2190026" cy="304800"/>
          </a:xfrm>
          <a:prstGeom prst="roundRect">
            <a:avLst/>
          </a:prstGeom>
          <a:solidFill>
            <a:schemeClr val="accent6"/>
          </a:solidFill>
          <a:ln>
            <a:solidFill>
              <a:schemeClr val="accent6"/>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a:solidFill>
                  <a:schemeClr val="tx1"/>
                </a:solidFill>
                <a:latin typeface="Arial" pitchFamily="34" charset="0"/>
              </a:rPr>
              <a:t>Pool </a:t>
            </a:r>
            <a:r>
              <a:rPr lang="en-US" sz="2000" dirty="0" smtClean="0">
                <a:solidFill>
                  <a:schemeClr val="tx1"/>
                </a:solidFill>
                <a:latin typeface="Arial" pitchFamily="34" charset="0"/>
              </a:rPr>
              <a:t>04</a:t>
            </a:r>
            <a:endParaRPr lang="en-US" sz="2000" dirty="0">
              <a:solidFill>
                <a:schemeClr val="tx1"/>
              </a:solidFill>
              <a:latin typeface="Arial" pitchFamily="34" charset="0"/>
            </a:endParaRPr>
          </a:p>
        </p:txBody>
      </p:sp>
      <p:sp>
        <p:nvSpPr>
          <p:cNvPr id="29" name="Right Arrow 28"/>
          <p:cNvSpPr/>
          <p:nvPr/>
        </p:nvSpPr>
        <p:spPr>
          <a:xfrm>
            <a:off x="7973841" y="2552618"/>
            <a:ext cx="731520" cy="22427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itchFamily="34" charset="0"/>
            </a:endParaRPr>
          </a:p>
        </p:txBody>
      </p:sp>
      <p:sp>
        <p:nvSpPr>
          <p:cNvPr id="30" name="Right Arrow 29"/>
          <p:cNvSpPr/>
          <p:nvPr/>
        </p:nvSpPr>
        <p:spPr>
          <a:xfrm>
            <a:off x="7969250" y="5091899"/>
            <a:ext cx="731520" cy="22427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itchFamily="34" charset="0"/>
            </a:endParaRPr>
          </a:p>
        </p:txBody>
      </p:sp>
      <p:sp>
        <p:nvSpPr>
          <p:cNvPr id="31" name="Right Arrow 30"/>
          <p:cNvSpPr/>
          <p:nvPr/>
        </p:nvSpPr>
        <p:spPr>
          <a:xfrm>
            <a:off x="7966798" y="4757667"/>
            <a:ext cx="731520" cy="22427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itchFamily="34" charset="0"/>
            </a:endParaRPr>
          </a:p>
        </p:txBody>
      </p:sp>
      <p:sp>
        <p:nvSpPr>
          <p:cNvPr id="32" name="Right Arrow 31"/>
          <p:cNvSpPr/>
          <p:nvPr/>
        </p:nvSpPr>
        <p:spPr>
          <a:xfrm>
            <a:off x="2870200" y="2837001"/>
            <a:ext cx="6731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itchFamily="34" charset="0"/>
            </a:endParaRPr>
          </a:p>
        </p:txBody>
      </p:sp>
      <p:sp>
        <p:nvSpPr>
          <p:cNvPr id="33" name="Right Arrow 32"/>
          <p:cNvSpPr/>
          <p:nvPr/>
        </p:nvSpPr>
        <p:spPr>
          <a:xfrm>
            <a:off x="5549900" y="4912297"/>
            <a:ext cx="5461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itchFamily="34" charset="0"/>
            </a:endParaRPr>
          </a:p>
        </p:txBody>
      </p:sp>
      <p:sp>
        <p:nvSpPr>
          <p:cNvPr id="34" name="Right Arrow 33"/>
          <p:cNvSpPr/>
          <p:nvPr/>
        </p:nvSpPr>
        <p:spPr>
          <a:xfrm>
            <a:off x="5549900" y="5637952"/>
            <a:ext cx="5461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itchFamily="34" charset="0"/>
            </a:endParaRPr>
          </a:p>
        </p:txBody>
      </p:sp>
    </p:spTree>
    <p:extLst>
      <p:ext uri="{BB962C8B-B14F-4D97-AF65-F5344CB8AC3E}">
        <p14:creationId xmlns:p14="http://schemas.microsoft.com/office/powerpoint/2010/main" val="366268523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IP Address Pool Management</a:t>
            </a:r>
            <a:endParaRPr lang="en-US" dirty="0"/>
          </a:p>
        </p:txBody>
      </p:sp>
      <p:sp>
        <p:nvSpPr>
          <p:cNvPr id="11" name="Rounded Rectangle 10"/>
          <p:cNvSpPr/>
          <p:nvPr/>
        </p:nvSpPr>
        <p:spPr>
          <a:xfrm>
            <a:off x="1553256" y="1459779"/>
            <a:ext cx="9082314" cy="998242"/>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20" rIns="91436" bIns="45718" numCol="1" rtlCol="0" anchor="ctr" anchorCtr="0" compatLnSpc="1">
            <a:prstTxWarp prst="textNoShape">
              <a:avLst/>
            </a:prstTxWarp>
          </a:bodyPr>
          <a:lstStyle/>
          <a:p>
            <a:pPr algn="ctr" defTabSz="914099"/>
            <a:endParaRPr lang="en-US" sz="2200" dirty="0" smtClean="0">
              <a:solidFill>
                <a:schemeClr val="tx1"/>
              </a:solidFill>
              <a:latin typeface="Arial" pitchFamily="34" charset="0"/>
            </a:endParaRPr>
          </a:p>
          <a:p>
            <a:pPr algn="ctr" defTabSz="914099"/>
            <a:r>
              <a:rPr lang="en-US" sz="2200" dirty="0" smtClean="0">
                <a:solidFill>
                  <a:sysClr val="windowText" lastClr="000000"/>
                </a:solidFill>
                <a:latin typeface="Arial" pitchFamily="34" charset="0"/>
              </a:rPr>
              <a:t>IP </a:t>
            </a:r>
            <a:r>
              <a:rPr lang="en-US" sz="2200" dirty="0">
                <a:solidFill>
                  <a:sysClr val="windowText" lastClr="000000"/>
                </a:solidFill>
                <a:latin typeface="Arial" pitchFamily="34" charset="0"/>
              </a:rPr>
              <a:t>Range: 10.70.23.1/24 (254 addresses)</a:t>
            </a:r>
          </a:p>
          <a:p>
            <a:pPr algn="ctr" defTabSz="914099"/>
            <a:endParaRPr lang="en-US" sz="2200" dirty="0">
              <a:solidFill>
                <a:schemeClr val="tx1"/>
              </a:solidFill>
              <a:latin typeface="Arial" pitchFamily="34" charset="0"/>
            </a:endParaRPr>
          </a:p>
          <a:p>
            <a:pPr algn="ctr" defTabSz="914099"/>
            <a:endParaRPr lang="en-US" sz="2200" dirty="0">
              <a:solidFill>
                <a:schemeClr val="tx1"/>
              </a:solidFill>
              <a:latin typeface="Arial" pitchFamily="34" charset="0"/>
            </a:endParaRPr>
          </a:p>
        </p:txBody>
      </p:sp>
      <p:sp>
        <p:nvSpPr>
          <p:cNvPr id="7" name="Rounded Rectangle 6"/>
          <p:cNvSpPr/>
          <p:nvPr/>
        </p:nvSpPr>
        <p:spPr bwMode="auto">
          <a:xfrm>
            <a:off x="2152804" y="2149893"/>
            <a:ext cx="2226901" cy="952121"/>
          </a:xfrm>
          <a:prstGeom prst="roundRect">
            <a:avLst>
              <a:gd name="adj" fmla="val 0"/>
            </a:avLst>
          </a:prstGeom>
          <a:solidFill>
            <a:schemeClr val="tx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a:r>
              <a:rPr lang="en-US" sz="2200" dirty="0" smtClean="0">
                <a:solidFill>
                  <a:schemeClr val="tx1"/>
                </a:solidFill>
                <a:latin typeface="Arial" pitchFamily="34" charset="0"/>
              </a:rPr>
              <a:t>Static IPs</a:t>
            </a:r>
          </a:p>
        </p:txBody>
      </p:sp>
      <p:sp>
        <p:nvSpPr>
          <p:cNvPr id="4" name="Freeform 3"/>
          <p:cNvSpPr/>
          <p:nvPr/>
        </p:nvSpPr>
        <p:spPr>
          <a:xfrm>
            <a:off x="1429313" y="3818903"/>
            <a:ext cx="2825826" cy="2470127"/>
          </a:xfrm>
          <a:custGeom>
            <a:avLst/>
            <a:gdLst>
              <a:gd name="connsiteX0" fmla="*/ 0 w 2825826"/>
              <a:gd name="connsiteY0" fmla="*/ 370519 h 2470127"/>
              <a:gd name="connsiteX1" fmla="*/ 1590763 w 2825826"/>
              <a:gd name="connsiteY1" fmla="*/ 370519 h 2470127"/>
              <a:gd name="connsiteX2" fmla="*/ 1590763 w 2825826"/>
              <a:gd name="connsiteY2" fmla="*/ 0 h 2470127"/>
              <a:gd name="connsiteX3" fmla="*/ 2825826 w 2825826"/>
              <a:gd name="connsiteY3" fmla="*/ 1235064 h 2470127"/>
              <a:gd name="connsiteX4" fmla="*/ 1590763 w 2825826"/>
              <a:gd name="connsiteY4" fmla="*/ 2470127 h 2470127"/>
              <a:gd name="connsiteX5" fmla="*/ 1590763 w 2825826"/>
              <a:gd name="connsiteY5" fmla="*/ 2099608 h 2470127"/>
              <a:gd name="connsiteX6" fmla="*/ 0 w 2825826"/>
              <a:gd name="connsiteY6" fmla="*/ 2099608 h 2470127"/>
              <a:gd name="connsiteX7" fmla="*/ 0 w 2825826"/>
              <a:gd name="connsiteY7" fmla="*/ 370519 h 247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5826" h="2470127">
                <a:moveTo>
                  <a:pt x="0" y="370519"/>
                </a:moveTo>
                <a:lnTo>
                  <a:pt x="1590763" y="370519"/>
                </a:lnTo>
                <a:lnTo>
                  <a:pt x="1590763" y="0"/>
                </a:lnTo>
                <a:lnTo>
                  <a:pt x="2825826" y="1235064"/>
                </a:lnTo>
                <a:lnTo>
                  <a:pt x="1590763" y="2470127"/>
                </a:lnTo>
                <a:lnTo>
                  <a:pt x="1590763" y="2099608"/>
                </a:lnTo>
                <a:lnTo>
                  <a:pt x="0" y="2099608"/>
                </a:lnTo>
                <a:lnTo>
                  <a:pt x="0" y="370519"/>
                </a:lnTo>
                <a:close/>
              </a:path>
            </a:pathLst>
          </a:custGeom>
          <a:solidFill>
            <a:schemeClr val="accent5">
              <a:lumMod val="40000"/>
              <a:lumOff val="60000"/>
              <a:alpha val="90000"/>
            </a:schemeClr>
          </a:solidFill>
          <a:ln>
            <a:solidFill>
              <a:schemeClr val="accent5">
                <a:lumMod val="40000"/>
                <a:lumOff val="60000"/>
                <a:alpha val="90000"/>
              </a:schemeClr>
            </a:solidFill>
          </a:ln>
        </p:spPr>
        <p:style>
          <a:lnRef idx="1">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22960" tIns="365760" rIns="548640" bIns="365760" numCol="1" spcCol="1270" anchor="ctr" anchorCtr="0">
            <a:noAutofit/>
          </a:bodyPr>
          <a:lstStyle/>
          <a:p>
            <a:pPr marL="227013" lvl="1" indent="-227013">
              <a:lnSpc>
                <a:spcPct val="90000"/>
              </a:lnSpc>
              <a:spcBef>
                <a:spcPct val="20000"/>
              </a:spcBef>
              <a:spcAft>
                <a:spcPct val="15000"/>
              </a:spcAft>
              <a:buSzPct val="90000"/>
              <a:buBlip>
                <a:blip r:embed="rId3"/>
              </a:buBlip>
            </a:pPr>
            <a:r>
              <a:rPr lang="en-US" dirty="0">
                <a:solidFill>
                  <a:schemeClr val="bg1"/>
                </a:solidFill>
                <a:latin typeface="Arial" pitchFamily="34" charset="0"/>
              </a:rPr>
              <a:t>Set IP range</a:t>
            </a:r>
          </a:p>
          <a:p>
            <a:pPr marL="227013" lvl="1" indent="-227013">
              <a:lnSpc>
                <a:spcPct val="90000"/>
              </a:lnSpc>
              <a:spcBef>
                <a:spcPct val="20000"/>
              </a:spcBef>
              <a:spcAft>
                <a:spcPct val="15000"/>
              </a:spcAft>
              <a:buSzPct val="90000"/>
              <a:buBlip>
                <a:blip r:embed="rId3"/>
              </a:buBlip>
            </a:pPr>
            <a:r>
              <a:rPr lang="en-US" dirty="0">
                <a:solidFill>
                  <a:schemeClr val="bg1"/>
                </a:solidFill>
                <a:latin typeface="Arial" pitchFamily="34" charset="0"/>
              </a:rPr>
              <a:t>Static, reserve, VIP</a:t>
            </a:r>
          </a:p>
        </p:txBody>
      </p:sp>
      <p:sp>
        <p:nvSpPr>
          <p:cNvPr id="5" name="Freeform 4"/>
          <p:cNvSpPr/>
          <p:nvPr/>
        </p:nvSpPr>
        <p:spPr>
          <a:xfrm>
            <a:off x="722856" y="4347510"/>
            <a:ext cx="1412913" cy="1412913"/>
          </a:xfrm>
          <a:custGeom>
            <a:avLst/>
            <a:gdLst>
              <a:gd name="connsiteX0" fmla="*/ 0 w 1412913"/>
              <a:gd name="connsiteY0" fmla="*/ 706457 h 1412913"/>
              <a:gd name="connsiteX1" fmla="*/ 706457 w 1412913"/>
              <a:gd name="connsiteY1" fmla="*/ 0 h 1412913"/>
              <a:gd name="connsiteX2" fmla="*/ 1412914 w 1412913"/>
              <a:gd name="connsiteY2" fmla="*/ 706457 h 1412913"/>
              <a:gd name="connsiteX3" fmla="*/ 706457 w 1412913"/>
              <a:gd name="connsiteY3" fmla="*/ 1412914 h 1412913"/>
              <a:gd name="connsiteX4" fmla="*/ 0 w 1412913"/>
              <a:gd name="connsiteY4" fmla="*/ 706457 h 1412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913" h="1412913">
                <a:moveTo>
                  <a:pt x="0" y="706457"/>
                </a:moveTo>
                <a:cubicBezTo>
                  <a:pt x="0" y="316292"/>
                  <a:pt x="316292" y="0"/>
                  <a:pt x="706457" y="0"/>
                </a:cubicBezTo>
                <a:cubicBezTo>
                  <a:pt x="1096622" y="0"/>
                  <a:pt x="1412914" y="316292"/>
                  <a:pt x="1412914" y="706457"/>
                </a:cubicBezTo>
                <a:cubicBezTo>
                  <a:pt x="1412914" y="1096622"/>
                  <a:pt x="1096622" y="1412914"/>
                  <a:pt x="706457" y="1412914"/>
                </a:cubicBezTo>
                <a:cubicBezTo>
                  <a:pt x="316292" y="1412914"/>
                  <a:pt x="0" y="1096622"/>
                  <a:pt x="0" y="706457"/>
                </a:cubicBezTo>
                <a:close/>
              </a:path>
            </a:pathLst>
          </a:custGeom>
          <a:solidFill>
            <a:schemeClr val="tx2"/>
          </a:solidFill>
          <a:ln>
            <a:solidFill>
              <a:schemeClr val="tx2"/>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19616" tIns="219616" rIns="219616" bIns="219616"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Arial" pitchFamily="34" charset="0"/>
              </a:rPr>
              <a:t>Define Pool</a:t>
            </a:r>
            <a:endParaRPr lang="en-US" sz="2000" kern="1200" dirty="0">
              <a:solidFill>
                <a:schemeClr val="tx1"/>
              </a:solidFill>
              <a:latin typeface="Arial" pitchFamily="34" charset="0"/>
            </a:endParaRPr>
          </a:p>
        </p:txBody>
      </p:sp>
      <p:sp>
        <p:nvSpPr>
          <p:cNvPr id="6" name="Freeform 5"/>
          <p:cNvSpPr/>
          <p:nvPr/>
        </p:nvSpPr>
        <p:spPr>
          <a:xfrm>
            <a:off x="5138210" y="3818903"/>
            <a:ext cx="2825826" cy="2470127"/>
          </a:xfrm>
          <a:custGeom>
            <a:avLst/>
            <a:gdLst>
              <a:gd name="connsiteX0" fmla="*/ 0 w 2825826"/>
              <a:gd name="connsiteY0" fmla="*/ 370519 h 2470127"/>
              <a:gd name="connsiteX1" fmla="*/ 1590763 w 2825826"/>
              <a:gd name="connsiteY1" fmla="*/ 370519 h 2470127"/>
              <a:gd name="connsiteX2" fmla="*/ 1590763 w 2825826"/>
              <a:gd name="connsiteY2" fmla="*/ 0 h 2470127"/>
              <a:gd name="connsiteX3" fmla="*/ 2825826 w 2825826"/>
              <a:gd name="connsiteY3" fmla="*/ 1235064 h 2470127"/>
              <a:gd name="connsiteX4" fmla="*/ 1590763 w 2825826"/>
              <a:gd name="connsiteY4" fmla="*/ 2470127 h 2470127"/>
              <a:gd name="connsiteX5" fmla="*/ 1590763 w 2825826"/>
              <a:gd name="connsiteY5" fmla="*/ 2099608 h 2470127"/>
              <a:gd name="connsiteX6" fmla="*/ 0 w 2825826"/>
              <a:gd name="connsiteY6" fmla="*/ 2099608 h 2470127"/>
              <a:gd name="connsiteX7" fmla="*/ 0 w 2825826"/>
              <a:gd name="connsiteY7" fmla="*/ 370519 h 247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5826" h="2470127">
                <a:moveTo>
                  <a:pt x="0" y="370519"/>
                </a:moveTo>
                <a:lnTo>
                  <a:pt x="1590763" y="370519"/>
                </a:lnTo>
                <a:lnTo>
                  <a:pt x="1590763" y="0"/>
                </a:lnTo>
                <a:lnTo>
                  <a:pt x="2825826" y="1235064"/>
                </a:lnTo>
                <a:lnTo>
                  <a:pt x="1590763" y="2470127"/>
                </a:lnTo>
                <a:lnTo>
                  <a:pt x="1590763" y="2099608"/>
                </a:lnTo>
                <a:lnTo>
                  <a:pt x="0" y="2099608"/>
                </a:lnTo>
                <a:lnTo>
                  <a:pt x="0" y="370519"/>
                </a:lnTo>
                <a:close/>
              </a:path>
            </a:pathLst>
          </a:custGeom>
          <a:solidFill>
            <a:schemeClr val="accent5">
              <a:lumMod val="40000"/>
              <a:lumOff val="60000"/>
              <a:alpha val="90000"/>
            </a:schemeClr>
          </a:solidFill>
          <a:ln>
            <a:solidFill>
              <a:schemeClr val="accent5">
                <a:lumMod val="40000"/>
                <a:lumOff val="60000"/>
                <a:alpha val="90000"/>
              </a:schemeClr>
            </a:solidFill>
          </a:ln>
        </p:spPr>
        <p:style>
          <a:lnRef idx="1">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57256" tIns="365760" rIns="767180" bIns="36576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latin typeface="Arial" pitchFamily="34" charset="0"/>
              </a:rPr>
              <a:t>New VM creation</a:t>
            </a:r>
            <a:endParaRPr lang="en-US" sz="2000" kern="1200" dirty="0">
              <a:solidFill>
                <a:schemeClr val="bg1"/>
              </a:solidFill>
              <a:latin typeface="Arial" pitchFamily="34" charset="0"/>
            </a:endParaRPr>
          </a:p>
        </p:txBody>
      </p:sp>
      <p:sp>
        <p:nvSpPr>
          <p:cNvPr id="8" name="Freeform 7"/>
          <p:cNvSpPr/>
          <p:nvPr/>
        </p:nvSpPr>
        <p:spPr>
          <a:xfrm>
            <a:off x="4431753" y="4347510"/>
            <a:ext cx="1412913" cy="1412913"/>
          </a:xfrm>
          <a:custGeom>
            <a:avLst/>
            <a:gdLst>
              <a:gd name="connsiteX0" fmla="*/ 0 w 1412913"/>
              <a:gd name="connsiteY0" fmla="*/ 706457 h 1412913"/>
              <a:gd name="connsiteX1" fmla="*/ 706457 w 1412913"/>
              <a:gd name="connsiteY1" fmla="*/ 0 h 1412913"/>
              <a:gd name="connsiteX2" fmla="*/ 1412914 w 1412913"/>
              <a:gd name="connsiteY2" fmla="*/ 706457 h 1412913"/>
              <a:gd name="connsiteX3" fmla="*/ 706457 w 1412913"/>
              <a:gd name="connsiteY3" fmla="*/ 1412914 h 1412913"/>
              <a:gd name="connsiteX4" fmla="*/ 0 w 1412913"/>
              <a:gd name="connsiteY4" fmla="*/ 706457 h 1412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913" h="1412913">
                <a:moveTo>
                  <a:pt x="0" y="706457"/>
                </a:moveTo>
                <a:cubicBezTo>
                  <a:pt x="0" y="316292"/>
                  <a:pt x="316292" y="0"/>
                  <a:pt x="706457" y="0"/>
                </a:cubicBezTo>
                <a:cubicBezTo>
                  <a:pt x="1096622" y="0"/>
                  <a:pt x="1412914" y="316292"/>
                  <a:pt x="1412914" y="706457"/>
                </a:cubicBezTo>
                <a:cubicBezTo>
                  <a:pt x="1412914" y="1096622"/>
                  <a:pt x="1096622" y="1412914"/>
                  <a:pt x="706457" y="1412914"/>
                </a:cubicBezTo>
                <a:cubicBezTo>
                  <a:pt x="316292" y="1412914"/>
                  <a:pt x="0" y="1096622"/>
                  <a:pt x="0" y="706457"/>
                </a:cubicBezTo>
                <a:close/>
              </a:path>
            </a:pathLst>
          </a:custGeom>
          <a:solidFill>
            <a:schemeClr val="tx2"/>
          </a:solidFill>
          <a:ln>
            <a:solidFill>
              <a:schemeClr val="tx2"/>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19616" tIns="219616" rIns="219616" bIns="219616"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Arial" pitchFamily="34" charset="0"/>
              </a:rPr>
              <a:t>IP check-out</a:t>
            </a:r>
            <a:endParaRPr lang="en-US" sz="2000" kern="1200" dirty="0">
              <a:solidFill>
                <a:schemeClr val="tx1"/>
              </a:solidFill>
              <a:latin typeface="Arial" pitchFamily="34" charset="0"/>
            </a:endParaRPr>
          </a:p>
        </p:txBody>
      </p:sp>
      <p:sp>
        <p:nvSpPr>
          <p:cNvPr id="9" name="Freeform 8"/>
          <p:cNvSpPr/>
          <p:nvPr/>
        </p:nvSpPr>
        <p:spPr>
          <a:xfrm>
            <a:off x="8847106" y="3818903"/>
            <a:ext cx="2825826" cy="2470127"/>
          </a:xfrm>
          <a:custGeom>
            <a:avLst/>
            <a:gdLst>
              <a:gd name="connsiteX0" fmla="*/ 0 w 2825826"/>
              <a:gd name="connsiteY0" fmla="*/ 370519 h 2470127"/>
              <a:gd name="connsiteX1" fmla="*/ 1590763 w 2825826"/>
              <a:gd name="connsiteY1" fmla="*/ 370519 h 2470127"/>
              <a:gd name="connsiteX2" fmla="*/ 1590763 w 2825826"/>
              <a:gd name="connsiteY2" fmla="*/ 0 h 2470127"/>
              <a:gd name="connsiteX3" fmla="*/ 2825826 w 2825826"/>
              <a:gd name="connsiteY3" fmla="*/ 1235064 h 2470127"/>
              <a:gd name="connsiteX4" fmla="*/ 1590763 w 2825826"/>
              <a:gd name="connsiteY4" fmla="*/ 2470127 h 2470127"/>
              <a:gd name="connsiteX5" fmla="*/ 1590763 w 2825826"/>
              <a:gd name="connsiteY5" fmla="*/ 2099608 h 2470127"/>
              <a:gd name="connsiteX6" fmla="*/ 0 w 2825826"/>
              <a:gd name="connsiteY6" fmla="*/ 2099608 h 2470127"/>
              <a:gd name="connsiteX7" fmla="*/ 0 w 2825826"/>
              <a:gd name="connsiteY7" fmla="*/ 370519 h 247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5826" h="2470127">
                <a:moveTo>
                  <a:pt x="0" y="370519"/>
                </a:moveTo>
                <a:lnTo>
                  <a:pt x="1590763" y="370519"/>
                </a:lnTo>
                <a:lnTo>
                  <a:pt x="1590763" y="0"/>
                </a:lnTo>
                <a:lnTo>
                  <a:pt x="2825826" y="1235064"/>
                </a:lnTo>
                <a:lnTo>
                  <a:pt x="1590763" y="2470127"/>
                </a:lnTo>
                <a:lnTo>
                  <a:pt x="1590763" y="2099608"/>
                </a:lnTo>
                <a:lnTo>
                  <a:pt x="0" y="2099608"/>
                </a:lnTo>
                <a:lnTo>
                  <a:pt x="0" y="370519"/>
                </a:lnTo>
                <a:close/>
              </a:path>
            </a:pathLst>
          </a:custGeom>
          <a:solidFill>
            <a:schemeClr val="accent5">
              <a:lumMod val="40000"/>
              <a:lumOff val="60000"/>
              <a:alpha val="90000"/>
            </a:schemeClr>
          </a:solidFill>
          <a:ln>
            <a:solidFill>
              <a:schemeClr val="accent5">
                <a:lumMod val="40000"/>
                <a:lumOff val="60000"/>
                <a:alpha val="90000"/>
              </a:schemeClr>
            </a:solidFill>
          </a:ln>
        </p:spPr>
        <p:style>
          <a:lnRef idx="1">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57257" tIns="365760" rIns="767179" bIns="36576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latin typeface="Arial" pitchFamily="34" charset="0"/>
              </a:rPr>
              <a:t>VM Deletion, Migration</a:t>
            </a:r>
            <a:endParaRPr lang="en-US" sz="2000" kern="1200" dirty="0">
              <a:solidFill>
                <a:schemeClr val="bg1"/>
              </a:solidFill>
              <a:latin typeface="Arial" pitchFamily="34" charset="0"/>
            </a:endParaRPr>
          </a:p>
        </p:txBody>
      </p:sp>
      <p:sp>
        <p:nvSpPr>
          <p:cNvPr id="10" name="Freeform 9"/>
          <p:cNvSpPr/>
          <p:nvPr/>
        </p:nvSpPr>
        <p:spPr>
          <a:xfrm>
            <a:off x="8140650" y="4347510"/>
            <a:ext cx="1412913" cy="1412913"/>
          </a:xfrm>
          <a:custGeom>
            <a:avLst/>
            <a:gdLst>
              <a:gd name="connsiteX0" fmla="*/ 0 w 1412913"/>
              <a:gd name="connsiteY0" fmla="*/ 706457 h 1412913"/>
              <a:gd name="connsiteX1" fmla="*/ 706457 w 1412913"/>
              <a:gd name="connsiteY1" fmla="*/ 0 h 1412913"/>
              <a:gd name="connsiteX2" fmla="*/ 1412914 w 1412913"/>
              <a:gd name="connsiteY2" fmla="*/ 706457 h 1412913"/>
              <a:gd name="connsiteX3" fmla="*/ 706457 w 1412913"/>
              <a:gd name="connsiteY3" fmla="*/ 1412914 h 1412913"/>
              <a:gd name="connsiteX4" fmla="*/ 0 w 1412913"/>
              <a:gd name="connsiteY4" fmla="*/ 706457 h 1412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913" h="1412913">
                <a:moveTo>
                  <a:pt x="0" y="706457"/>
                </a:moveTo>
                <a:cubicBezTo>
                  <a:pt x="0" y="316292"/>
                  <a:pt x="316292" y="0"/>
                  <a:pt x="706457" y="0"/>
                </a:cubicBezTo>
                <a:cubicBezTo>
                  <a:pt x="1096622" y="0"/>
                  <a:pt x="1412914" y="316292"/>
                  <a:pt x="1412914" y="706457"/>
                </a:cubicBezTo>
                <a:cubicBezTo>
                  <a:pt x="1412914" y="1096622"/>
                  <a:pt x="1096622" y="1412914"/>
                  <a:pt x="706457" y="1412914"/>
                </a:cubicBezTo>
                <a:cubicBezTo>
                  <a:pt x="316292" y="1412914"/>
                  <a:pt x="0" y="1096622"/>
                  <a:pt x="0" y="706457"/>
                </a:cubicBezTo>
                <a:close/>
              </a:path>
            </a:pathLst>
          </a:custGeom>
          <a:solidFill>
            <a:schemeClr val="tx2"/>
          </a:solidFill>
          <a:ln>
            <a:solidFill>
              <a:schemeClr val="tx2"/>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19616" tIns="219616" rIns="219616" bIns="219616"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Arial" pitchFamily="34" charset="0"/>
              </a:rPr>
              <a:t>IP check-in</a:t>
            </a:r>
            <a:endParaRPr lang="en-US" sz="2000" kern="1200" dirty="0">
              <a:solidFill>
                <a:schemeClr val="tx1"/>
              </a:solidFill>
              <a:latin typeface="Arial" pitchFamily="34" charset="0"/>
            </a:endParaRPr>
          </a:p>
        </p:txBody>
      </p:sp>
      <p:sp>
        <p:nvSpPr>
          <p:cNvPr id="13" name="Rounded Rectangle 12"/>
          <p:cNvSpPr/>
          <p:nvPr/>
        </p:nvSpPr>
        <p:spPr bwMode="auto">
          <a:xfrm>
            <a:off x="4996317" y="2149893"/>
            <a:ext cx="2226901" cy="952121"/>
          </a:xfrm>
          <a:prstGeom prst="roundRect">
            <a:avLst>
              <a:gd name="adj" fmla="val 0"/>
            </a:avLst>
          </a:prstGeom>
          <a:solidFill>
            <a:schemeClr val="tx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a:r>
              <a:rPr lang="en-US" sz="2200" dirty="0" smtClean="0">
                <a:solidFill>
                  <a:schemeClr val="tx1"/>
                </a:solidFill>
                <a:latin typeface="Arial" pitchFamily="34" charset="0"/>
              </a:rPr>
              <a:t>Reserved IPs</a:t>
            </a:r>
          </a:p>
        </p:txBody>
      </p:sp>
      <p:sp>
        <p:nvSpPr>
          <p:cNvPr id="14" name="Rounded Rectangle 13"/>
          <p:cNvSpPr/>
          <p:nvPr/>
        </p:nvSpPr>
        <p:spPr bwMode="auto">
          <a:xfrm>
            <a:off x="7839830" y="2149893"/>
            <a:ext cx="2226901" cy="952121"/>
          </a:xfrm>
          <a:prstGeom prst="roundRect">
            <a:avLst>
              <a:gd name="adj" fmla="val 0"/>
            </a:avLst>
          </a:prstGeom>
          <a:solidFill>
            <a:schemeClr val="tx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a:r>
              <a:rPr lang="en-US" sz="2200" dirty="0" smtClean="0">
                <a:solidFill>
                  <a:schemeClr val="tx1"/>
                </a:solidFill>
                <a:latin typeface="Arial" pitchFamily="34" charset="0"/>
              </a:rPr>
              <a:t>VIPs</a:t>
            </a:r>
          </a:p>
          <a:p>
            <a:pPr algn="ctr" defTabSz="914099"/>
            <a:r>
              <a:rPr lang="en-US" sz="2200" dirty="0" smtClean="0">
                <a:solidFill>
                  <a:schemeClr val="tx1"/>
                </a:solidFill>
                <a:latin typeface="Arial" pitchFamily="34" charset="0"/>
              </a:rPr>
              <a:t>(Virtual IPs)</a:t>
            </a:r>
          </a:p>
        </p:txBody>
      </p:sp>
    </p:spTree>
    <p:extLst>
      <p:ext uri="{BB962C8B-B14F-4D97-AF65-F5344CB8AC3E}">
        <p14:creationId xmlns:p14="http://schemas.microsoft.com/office/powerpoint/2010/main" val="19554060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autoUpdateAnimBg="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MAC Address Pool Management</a:t>
            </a:r>
            <a:endParaRPr lang="en-US" dirty="0"/>
          </a:p>
        </p:txBody>
      </p:sp>
      <p:grpSp>
        <p:nvGrpSpPr>
          <p:cNvPr id="12" name="Group 11"/>
          <p:cNvGrpSpPr/>
          <p:nvPr/>
        </p:nvGrpSpPr>
        <p:grpSpPr>
          <a:xfrm>
            <a:off x="1553256" y="1549400"/>
            <a:ext cx="9082314" cy="1602244"/>
            <a:chOff x="1295400" y="1962165"/>
            <a:chExt cx="9082314" cy="1918769"/>
          </a:xfrm>
        </p:grpSpPr>
        <p:sp>
          <p:nvSpPr>
            <p:cNvPr id="11" name="Rounded Rectangle 10"/>
            <p:cNvSpPr/>
            <p:nvPr/>
          </p:nvSpPr>
          <p:spPr>
            <a:xfrm>
              <a:off x="1295400" y="1962165"/>
              <a:ext cx="9082314" cy="1586961"/>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91440" rIns="91436" bIns="45718" numCol="1" rtlCol="0" anchor="ctr" anchorCtr="0" compatLnSpc="1">
              <a:prstTxWarp prst="textNoShape">
                <a:avLst/>
              </a:prstTxWarp>
            </a:bodyPr>
            <a:lstStyle/>
            <a:p>
              <a:pPr algn="ctr" defTabSz="914099"/>
              <a:r>
                <a:rPr lang="en-US" sz="2200" dirty="0">
                  <a:solidFill>
                    <a:sysClr val="windowText" lastClr="000000"/>
                  </a:solidFill>
                  <a:latin typeface="Arial" pitchFamily="34" charset="0"/>
                </a:rPr>
                <a:t>MAC Range: 00:1D:D8:B7:1C:00 - 00:1D:D8:F4:1F:FF </a:t>
              </a:r>
            </a:p>
            <a:p>
              <a:pPr algn="ctr" defTabSz="914099"/>
              <a:r>
                <a:rPr lang="en-US" sz="2200" dirty="0">
                  <a:solidFill>
                    <a:sysClr val="windowText" lastClr="000000"/>
                  </a:solidFill>
                  <a:latin typeface="Arial" pitchFamily="34" charset="0"/>
                </a:rPr>
                <a:t>(3,998,720 addresses)</a:t>
              </a:r>
            </a:p>
            <a:p>
              <a:pPr algn="ctr" defTabSz="914099"/>
              <a:endParaRPr lang="en-US" sz="2200" dirty="0">
                <a:solidFill>
                  <a:schemeClr val="tx1"/>
                </a:solidFill>
                <a:latin typeface="Arial" pitchFamily="34" charset="0"/>
              </a:endParaRPr>
            </a:p>
            <a:p>
              <a:pPr algn="ctr" defTabSz="914099"/>
              <a:endParaRPr lang="en-US" sz="2200" dirty="0">
                <a:solidFill>
                  <a:schemeClr val="tx1"/>
                </a:solidFill>
                <a:latin typeface="Arial" pitchFamily="34" charset="0"/>
              </a:endParaRPr>
            </a:p>
          </p:txBody>
        </p:sp>
        <p:graphicFrame>
          <p:nvGraphicFramePr>
            <p:cNvPr id="4" name="Diagram 3"/>
            <p:cNvGraphicFramePr/>
            <p:nvPr>
              <p:extLst>
                <p:ext uri="{D42A27DB-BD31-4B8C-83A1-F6EECF244321}">
                  <p14:modId xmlns:p14="http://schemas.microsoft.com/office/powerpoint/2010/main" val="362054623"/>
                </p:ext>
              </p:extLst>
            </p:nvPr>
          </p:nvGraphicFramePr>
          <p:xfrm>
            <a:off x="1889125" y="2911647"/>
            <a:ext cx="8125883" cy="969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graphicFrame>
        <p:nvGraphicFramePr>
          <p:cNvPr id="15" name="Diagram 14"/>
          <p:cNvGraphicFramePr/>
          <p:nvPr>
            <p:extLst>
              <p:ext uri="{D42A27DB-BD31-4B8C-83A1-F6EECF244321}">
                <p14:modId xmlns:p14="http://schemas.microsoft.com/office/powerpoint/2010/main" val="3029884240"/>
              </p:ext>
            </p:extLst>
          </p:nvPr>
        </p:nvGraphicFramePr>
        <p:xfrm>
          <a:off x="535337" y="3585029"/>
          <a:ext cx="11080267" cy="27809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284788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graphicEl>
                                              <a:dgm id="{37399D8C-5129-45A5-8E28-AE79D275BCFF}"/>
                                            </p:graphicEl>
                                          </p:spTgt>
                                        </p:tgtEl>
                                        <p:attrNameLst>
                                          <p:attrName>style.visibility</p:attrName>
                                        </p:attrNameLst>
                                      </p:cBhvr>
                                      <p:to>
                                        <p:strVal val="visible"/>
                                      </p:to>
                                    </p:set>
                                    <p:anim calcmode="lin" valueType="num">
                                      <p:cBhvr additive="base">
                                        <p:cTn id="7" dur="500" fill="hold"/>
                                        <p:tgtEl>
                                          <p:spTgt spid="15">
                                            <p:graphicEl>
                                              <a:dgm id="{37399D8C-5129-45A5-8E28-AE79D275BCFF}"/>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
                                            <p:graphicEl>
                                              <a:dgm id="{37399D8C-5129-45A5-8E28-AE79D275BCFF}"/>
                                            </p:graphic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
                                            <p:graphicEl>
                                              <a:dgm id="{4038744A-4591-4CCA-8C53-93C7CB59F49E}"/>
                                            </p:graphicEl>
                                          </p:spTgt>
                                        </p:tgtEl>
                                        <p:attrNameLst>
                                          <p:attrName>style.visibility</p:attrName>
                                        </p:attrNameLst>
                                      </p:cBhvr>
                                      <p:to>
                                        <p:strVal val="visible"/>
                                      </p:to>
                                    </p:set>
                                    <p:anim calcmode="lin" valueType="num">
                                      <p:cBhvr additive="base">
                                        <p:cTn id="11" dur="500" fill="hold"/>
                                        <p:tgtEl>
                                          <p:spTgt spid="15">
                                            <p:graphicEl>
                                              <a:dgm id="{4038744A-4591-4CCA-8C53-93C7CB59F49E}"/>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5">
                                            <p:graphicEl>
                                              <a:dgm id="{4038744A-4591-4CCA-8C53-93C7CB59F49E}"/>
                                            </p:graphic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5">
                                            <p:graphicEl>
                                              <a:dgm id="{73E10E83-40E5-45AE-B22F-0C19D121C92B}"/>
                                            </p:graphicEl>
                                          </p:spTgt>
                                        </p:tgtEl>
                                        <p:attrNameLst>
                                          <p:attrName>style.visibility</p:attrName>
                                        </p:attrNameLst>
                                      </p:cBhvr>
                                      <p:to>
                                        <p:strVal val="visible"/>
                                      </p:to>
                                    </p:set>
                                    <p:anim calcmode="lin" valueType="num">
                                      <p:cBhvr additive="base">
                                        <p:cTn id="17" dur="500" fill="hold"/>
                                        <p:tgtEl>
                                          <p:spTgt spid="15">
                                            <p:graphicEl>
                                              <a:dgm id="{73E10E83-40E5-45AE-B22F-0C19D121C92B}"/>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5">
                                            <p:graphicEl>
                                              <a:dgm id="{73E10E83-40E5-45AE-B22F-0C19D121C92B}"/>
                                            </p:graphic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5">
                                            <p:graphicEl>
                                              <a:dgm id="{1FAC6D9A-8827-4804-B562-AD4D5FA50AB5}"/>
                                            </p:graphicEl>
                                          </p:spTgt>
                                        </p:tgtEl>
                                        <p:attrNameLst>
                                          <p:attrName>style.visibility</p:attrName>
                                        </p:attrNameLst>
                                      </p:cBhvr>
                                      <p:to>
                                        <p:strVal val="visible"/>
                                      </p:to>
                                    </p:set>
                                    <p:anim calcmode="lin" valueType="num">
                                      <p:cBhvr additive="base">
                                        <p:cTn id="21" dur="500" fill="hold"/>
                                        <p:tgtEl>
                                          <p:spTgt spid="15">
                                            <p:graphicEl>
                                              <a:dgm id="{1FAC6D9A-8827-4804-B562-AD4D5FA50AB5}"/>
                                            </p:graphic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5">
                                            <p:graphicEl>
                                              <a:dgm id="{1FAC6D9A-8827-4804-B562-AD4D5FA50AB5}"/>
                                            </p:graphic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5">
                                            <p:graphicEl>
                                              <a:dgm id="{01475345-D36F-479F-BA27-12B679E65AC8}"/>
                                            </p:graphicEl>
                                          </p:spTgt>
                                        </p:tgtEl>
                                        <p:attrNameLst>
                                          <p:attrName>style.visibility</p:attrName>
                                        </p:attrNameLst>
                                      </p:cBhvr>
                                      <p:to>
                                        <p:strVal val="visible"/>
                                      </p:to>
                                    </p:set>
                                    <p:anim calcmode="lin" valueType="num">
                                      <p:cBhvr additive="base">
                                        <p:cTn id="27" dur="500" fill="hold"/>
                                        <p:tgtEl>
                                          <p:spTgt spid="15">
                                            <p:graphicEl>
                                              <a:dgm id="{01475345-D36F-479F-BA27-12B679E65AC8}"/>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5">
                                            <p:graphicEl>
                                              <a:dgm id="{01475345-D36F-479F-BA27-12B679E65AC8}"/>
                                            </p:graphic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5">
                                            <p:graphicEl>
                                              <a:dgm id="{63936923-CA91-46B0-B7D4-4E92A732E2D6}"/>
                                            </p:graphicEl>
                                          </p:spTgt>
                                        </p:tgtEl>
                                        <p:attrNameLst>
                                          <p:attrName>style.visibility</p:attrName>
                                        </p:attrNameLst>
                                      </p:cBhvr>
                                      <p:to>
                                        <p:strVal val="visible"/>
                                      </p:to>
                                    </p:set>
                                    <p:anim calcmode="lin" valueType="num">
                                      <p:cBhvr additive="base">
                                        <p:cTn id="31" dur="500" fill="hold"/>
                                        <p:tgtEl>
                                          <p:spTgt spid="15">
                                            <p:graphicEl>
                                              <a:dgm id="{63936923-CA91-46B0-B7D4-4E92A732E2D6}"/>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
                                            <p:graphicEl>
                                              <a:dgm id="{63936923-CA91-46B0-B7D4-4E92A732E2D6}"/>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5">
                                            <p:graphicEl>
                                              <a:dgm id="{69EC3D4D-9B26-4436-A6C9-62C5B13C6E8E}"/>
                                            </p:graphicEl>
                                          </p:spTgt>
                                        </p:tgtEl>
                                        <p:attrNameLst>
                                          <p:attrName>style.visibility</p:attrName>
                                        </p:attrNameLst>
                                      </p:cBhvr>
                                      <p:to>
                                        <p:strVal val="visible"/>
                                      </p:to>
                                    </p:set>
                                    <p:anim calcmode="lin" valueType="num">
                                      <p:cBhvr additive="base">
                                        <p:cTn id="37" dur="500" fill="hold"/>
                                        <p:tgtEl>
                                          <p:spTgt spid="15">
                                            <p:graphicEl>
                                              <a:dgm id="{69EC3D4D-9B26-4436-A6C9-62C5B13C6E8E}"/>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5">
                                            <p:graphicEl>
                                              <a:dgm id="{69EC3D4D-9B26-4436-A6C9-62C5B13C6E8E}"/>
                                            </p:graphic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5">
                                            <p:graphicEl>
                                              <a:dgm id="{F4503956-2A6F-4F26-AF87-C8A99C08B989}"/>
                                            </p:graphicEl>
                                          </p:spTgt>
                                        </p:tgtEl>
                                        <p:attrNameLst>
                                          <p:attrName>style.visibility</p:attrName>
                                        </p:attrNameLst>
                                      </p:cBhvr>
                                      <p:to>
                                        <p:strVal val="visible"/>
                                      </p:to>
                                    </p:set>
                                    <p:anim calcmode="lin" valueType="num">
                                      <p:cBhvr additive="base">
                                        <p:cTn id="41" dur="500" fill="hold"/>
                                        <p:tgtEl>
                                          <p:spTgt spid="15">
                                            <p:graphicEl>
                                              <a:dgm id="{F4503956-2A6F-4F26-AF87-C8A99C08B989}"/>
                                            </p:graphic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5">
                                            <p:graphicEl>
                                              <a:dgm id="{F4503956-2A6F-4F26-AF87-C8A99C08B989}"/>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Network Management-</a:t>
            </a:r>
            <a:br>
              <a:rPr lang="en-US" smtClean="0"/>
            </a:br>
            <a:r>
              <a:rPr lang="en-US" smtClean="0"/>
              <a:t>Logical Networks and IP Pools</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6334801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VIP Address Pool Management</a:t>
            </a:r>
            <a:endParaRPr lang="en-US" dirty="0"/>
          </a:p>
        </p:txBody>
      </p:sp>
      <p:grpSp>
        <p:nvGrpSpPr>
          <p:cNvPr id="12" name="Group 11"/>
          <p:cNvGrpSpPr/>
          <p:nvPr/>
        </p:nvGrpSpPr>
        <p:grpSpPr>
          <a:xfrm>
            <a:off x="1553256" y="1571538"/>
            <a:ext cx="9082314" cy="2136359"/>
            <a:chOff x="1295400" y="2186392"/>
            <a:chExt cx="9082314" cy="2558385"/>
          </a:xfrm>
        </p:grpSpPr>
        <p:sp>
          <p:nvSpPr>
            <p:cNvPr id="11" name="Rounded Rectangle 10"/>
            <p:cNvSpPr/>
            <p:nvPr/>
          </p:nvSpPr>
          <p:spPr>
            <a:xfrm>
              <a:off x="1295400" y="2186392"/>
              <a:ext cx="9082314" cy="1195436"/>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182880" rIns="91436" bIns="45718" numCol="1" rtlCol="0" anchor="ctr" anchorCtr="0" compatLnSpc="1">
              <a:prstTxWarp prst="textNoShape">
                <a:avLst/>
              </a:prstTxWarp>
            </a:bodyPr>
            <a:lstStyle/>
            <a:p>
              <a:pPr algn="ctr" defTabSz="914099"/>
              <a:r>
                <a:rPr lang="en-US" sz="2200" dirty="0">
                  <a:solidFill>
                    <a:sysClr val="windowText" lastClr="000000"/>
                  </a:solidFill>
                  <a:latin typeface="Arial" pitchFamily="34" charset="0"/>
                </a:rPr>
                <a:t>IP Range: 10.70.23.1/24 (254 addresses)</a:t>
              </a:r>
            </a:p>
            <a:p>
              <a:pPr algn="ctr" defTabSz="914099"/>
              <a:endParaRPr lang="en-US" sz="2200" dirty="0">
                <a:solidFill>
                  <a:schemeClr val="tx1"/>
                </a:solidFill>
                <a:latin typeface="Arial" pitchFamily="34" charset="0"/>
              </a:endParaRPr>
            </a:p>
            <a:p>
              <a:pPr algn="ctr" defTabSz="914099"/>
              <a:endParaRPr lang="en-US" sz="2200" dirty="0">
                <a:solidFill>
                  <a:schemeClr val="tx1"/>
                </a:solidFill>
                <a:latin typeface="Arial" pitchFamily="34" charset="0"/>
              </a:endParaRPr>
            </a:p>
          </p:txBody>
        </p:sp>
        <p:graphicFrame>
          <p:nvGraphicFramePr>
            <p:cNvPr id="4" name="Diagram 3"/>
            <p:cNvGraphicFramePr/>
            <p:nvPr>
              <p:extLst>
                <p:ext uri="{D42A27DB-BD31-4B8C-83A1-F6EECF244321}">
                  <p14:modId xmlns:p14="http://schemas.microsoft.com/office/powerpoint/2010/main" val="2754532007"/>
                </p:ext>
              </p:extLst>
            </p:nvPr>
          </p:nvGraphicFramePr>
          <p:xfrm>
            <a:off x="1980565" y="2565101"/>
            <a:ext cx="8125883" cy="2179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13" name="Rounded Rectangle 12"/>
          <p:cNvSpPr/>
          <p:nvPr/>
        </p:nvSpPr>
        <p:spPr bwMode="auto">
          <a:xfrm>
            <a:off x="2433446" y="2261650"/>
            <a:ext cx="2226901" cy="616254"/>
          </a:xfrm>
          <a:prstGeom prst="roundRect">
            <a:avLst>
              <a:gd name="adj" fmla="val 0"/>
            </a:avLst>
          </a:prstGeom>
          <a:solidFill>
            <a:schemeClr val="tx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a:r>
              <a:rPr lang="en-US" sz="2000" dirty="0" smtClean="0">
                <a:solidFill>
                  <a:schemeClr val="tx1"/>
                </a:solidFill>
                <a:latin typeface="Arial" pitchFamily="34" charset="0"/>
              </a:rPr>
              <a:t>Static IPs</a:t>
            </a:r>
          </a:p>
        </p:txBody>
      </p:sp>
      <p:sp>
        <p:nvSpPr>
          <p:cNvPr id="14" name="Rounded Rectangle 13"/>
          <p:cNvSpPr/>
          <p:nvPr/>
        </p:nvSpPr>
        <p:spPr bwMode="auto">
          <a:xfrm>
            <a:off x="4930946" y="2284931"/>
            <a:ext cx="2226901" cy="616254"/>
          </a:xfrm>
          <a:prstGeom prst="roundRect">
            <a:avLst>
              <a:gd name="adj" fmla="val 0"/>
            </a:avLst>
          </a:prstGeom>
          <a:solidFill>
            <a:schemeClr val="tx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a:r>
              <a:rPr lang="en-US" sz="2000" dirty="0" smtClean="0">
                <a:solidFill>
                  <a:schemeClr val="tx1"/>
                </a:solidFill>
                <a:latin typeface="Arial" pitchFamily="34" charset="0"/>
              </a:rPr>
              <a:t>Reserved IPs</a:t>
            </a:r>
          </a:p>
        </p:txBody>
      </p:sp>
      <p:sp>
        <p:nvSpPr>
          <p:cNvPr id="16" name="Rounded Rectangle 15"/>
          <p:cNvSpPr/>
          <p:nvPr/>
        </p:nvSpPr>
        <p:spPr bwMode="auto">
          <a:xfrm>
            <a:off x="7667133" y="2284931"/>
            <a:ext cx="2226901" cy="616254"/>
          </a:xfrm>
          <a:prstGeom prst="roundRect">
            <a:avLst>
              <a:gd name="adj" fmla="val 0"/>
            </a:avLst>
          </a:prstGeom>
          <a:solidFill>
            <a:schemeClr val="tx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a:r>
              <a:rPr lang="en-US" sz="2000" dirty="0" smtClean="0">
                <a:solidFill>
                  <a:schemeClr val="tx1"/>
                </a:solidFill>
                <a:latin typeface="Arial" pitchFamily="34" charset="0"/>
              </a:rPr>
              <a:t>VIPs</a:t>
            </a:r>
          </a:p>
          <a:p>
            <a:pPr algn="ctr" defTabSz="914099"/>
            <a:r>
              <a:rPr lang="en-US" sz="2000" dirty="0" smtClean="0">
                <a:solidFill>
                  <a:schemeClr val="tx1"/>
                </a:solidFill>
                <a:latin typeface="Arial" pitchFamily="34" charset="0"/>
              </a:rPr>
              <a:t>(Virtual IPs)</a:t>
            </a:r>
          </a:p>
        </p:txBody>
      </p:sp>
      <p:sp>
        <p:nvSpPr>
          <p:cNvPr id="3" name="TextBox 2"/>
          <p:cNvSpPr txBox="1"/>
          <p:nvPr/>
        </p:nvSpPr>
        <p:spPr>
          <a:xfrm>
            <a:off x="492125" y="3581400"/>
            <a:ext cx="10439400" cy="1661993"/>
          </a:xfrm>
          <a:prstGeom prst="rect">
            <a:avLst/>
          </a:prstGeom>
          <a:noFill/>
        </p:spPr>
        <p:txBody>
          <a:bodyPr wrap="square" lIns="0" tIns="0" rIns="0" bIns="0" rtlCol="0">
            <a:spAutoFit/>
          </a:bodyPr>
          <a:lstStyle/>
          <a:p>
            <a:r>
              <a:rPr lang="en-US" sz="3600" dirty="0" smtClean="0">
                <a:gradFill>
                  <a:gsLst>
                    <a:gs pos="0">
                      <a:schemeClr val="tx1"/>
                    </a:gs>
                    <a:gs pos="86000">
                      <a:schemeClr val="tx1"/>
                    </a:gs>
                  </a:gsLst>
                  <a:lin ang="5400000" scaled="0"/>
                </a:gradFill>
                <a:latin typeface="Arial" pitchFamily="34" charset="0"/>
              </a:rPr>
              <a:t>When a VIP is given to a load balancer, it is checked out from the IP Pool</a:t>
            </a:r>
          </a:p>
          <a:p>
            <a:endParaRPr lang="en-US" sz="3600" dirty="0" err="1" smtClean="0">
              <a:gradFill>
                <a:gsLst>
                  <a:gs pos="0">
                    <a:schemeClr val="tx1"/>
                  </a:gs>
                  <a:gs pos="86000">
                    <a:schemeClr val="tx1"/>
                  </a:gs>
                </a:gsLst>
                <a:lin ang="5400000" scaled="0"/>
              </a:gradFill>
              <a:latin typeface="Arial" pitchFamily="34" charset="0"/>
            </a:endParaRPr>
          </a:p>
        </p:txBody>
      </p:sp>
    </p:spTree>
    <p:extLst>
      <p:ext uri="{BB962C8B-B14F-4D97-AF65-F5344CB8AC3E}">
        <p14:creationId xmlns:p14="http://schemas.microsoft.com/office/powerpoint/2010/main" val="137036924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Load Balancer Integration</a:t>
            </a:r>
            <a:endParaRPr lang="en-US" dirty="0"/>
          </a:p>
        </p:txBody>
      </p:sp>
      <p:sp>
        <p:nvSpPr>
          <p:cNvPr id="4" name="Freeform 3"/>
          <p:cNvSpPr/>
          <p:nvPr/>
        </p:nvSpPr>
        <p:spPr>
          <a:xfrm>
            <a:off x="1419153" y="3740428"/>
            <a:ext cx="2825826" cy="2470127"/>
          </a:xfrm>
          <a:custGeom>
            <a:avLst/>
            <a:gdLst>
              <a:gd name="connsiteX0" fmla="*/ 0 w 2825826"/>
              <a:gd name="connsiteY0" fmla="*/ 370519 h 2470127"/>
              <a:gd name="connsiteX1" fmla="*/ 1590763 w 2825826"/>
              <a:gd name="connsiteY1" fmla="*/ 370519 h 2470127"/>
              <a:gd name="connsiteX2" fmla="*/ 1590763 w 2825826"/>
              <a:gd name="connsiteY2" fmla="*/ 0 h 2470127"/>
              <a:gd name="connsiteX3" fmla="*/ 2825826 w 2825826"/>
              <a:gd name="connsiteY3" fmla="*/ 1235064 h 2470127"/>
              <a:gd name="connsiteX4" fmla="*/ 1590763 w 2825826"/>
              <a:gd name="connsiteY4" fmla="*/ 2470127 h 2470127"/>
              <a:gd name="connsiteX5" fmla="*/ 1590763 w 2825826"/>
              <a:gd name="connsiteY5" fmla="*/ 2099608 h 2470127"/>
              <a:gd name="connsiteX6" fmla="*/ 0 w 2825826"/>
              <a:gd name="connsiteY6" fmla="*/ 2099608 h 2470127"/>
              <a:gd name="connsiteX7" fmla="*/ 0 w 2825826"/>
              <a:gd name="connsiteY7" fmla="*/ 370519 h 247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5826" h="2470127">
                <a:moveTo>
                  <a:pt x="0" y="370519"/>
                </a:moveTo>
                <a:lnTo>
                  <a:pt x="1590763" y="370519"/>
                </a:lnTo>
                <a:lnTo>
                  <a:pt x="1590763" y="0"/>
                </a:lnTo>
                <a:lnTo>
                  <a:pt x="2825826" y="1235064"/>
                </a:lnTo>
                <a:lnTo>
                  <a:pt x="1590763" y="2470127"/>
                </a:lnTo>
                <a:lnTo>
                  <a:pt x="1590763" y="2099608"/>
                </a:lnTo>
                <a:lnTo>
                  <a:pt x="0" y="2099608"/>
                </a:lnTo>
                <a:lnTo>
                  <a:pt x="0" y="370519"/>
                </a:lnTo>
                <a:close/>
              </a:path>
            </a:pathLst>
          </a:custGeom>
          <a:solidFill>
            <a:schemeClr val="accent5">
              <a:lumMod val="40000"/>
              <a:lumOff val="60000"/>
              <a:alpha val="90000"/>
            </a:schemeClr>
          </a:solidFill>
          <a:ln>
            <a:solidFill>
              <a:schemeClr val="accent5">
                <a:lumMod val="40000"/>
                <a:lumOff val="60000"/>
                <a:alpha val="90000"/>
              </a:schemeClr>
            </a:solidFill>
          </a:ln>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57200" tIns="274320" rIns="365760" bIns="27432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latin typeface="Arial" pitchFamily="34" charset="0"/>
              </a:rPr>
              <a:t>PowerShell provider</a:t>
            </a:r>
            <a:endParaRPr lang="en-US" sz="1800" kern="1200" dirty="0">
              <a:solidFill>
                <a:schemeClr val="bg1"/>
              </a:solidFill>
              <a:latin typeface="Arial" pitchFamily="34" charset="0"/>
            </a:endParaRPr>
          </a:p>
        </p:txBody>
      </p:sp>
      <p:sp>
        <p:nvSpPr>
          <p:cNvPr id="5" name="Freeform 4"/>
          <p:cNvSpPr/>
          <p:nvPr/>
        </p:nvSpPr>
        <p:spPr>
          <a:xfrm>
            <a:off x="712696" y="4269035"/>
            <a:ext cx="1412913" cy="1412913"/>
          </a:xfrm>
          <a:custGeom>
            <a:avLst/>
            <a:gdLst>
              <a:gd name="connsiteX0" fmla="*/ 0 w 1412913"/>
              <a:gd name="connsiteY0" fmla="*/ 706457 h 1412913"/>
              <a:gd name="connsiteX1" fmla="*/ 706457 w 1412913"/>
              <a:gd name="connsiteY1" fmla="*/ 0 h 1412913"/>
              <a:gd name="connsiteX2" fmla="*/ 1412914 w 1412913"/>
              <a:gd name="connsiteY2" fmla="*/ 706457 h 1412913"/>
              <a:gd name="connsiteX3" fmla="*/ 706457 w 1412913"/>
              <a:gd name="connsiteY3" fmla="*/ 1412914 h 1412913"/>
              <a:gd name="connsiteX4" fmla="*/ 0 w 1412913"/>
              <a:gd name="connsiteY4" fmla="*/ 706457 h 1412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913" h="1412913">
                <a:moveTo>
                  <a:pt x="0" y="706457"/>
                </a:moveTo>
                <a:cubicBezTo>
                  <a:pt x="0" y="316292"/>
                  <a:pt x="316292" y="0"/>
                  <a:pt x="706457" y="0"/>
                </a:cubicBezTo>
                <a:cubicBezTo>
                  <a:pt x="1096622" y="0"/>
                  <a:pt x="1412914" y="316292"/>
                  <a:pt x="1412914" y="706457"/>
                </a:cubicBezTo>
                <a:cubicBezTo>
                  <a:pt x="1412914" y="1096622"/>
                  <a:pt x="1096622" y="1412914"/>
                  <a:pt x="706457" y="1412914"/>
                </a:cubicBezTo>
                <a:cubicBezTo>
                  <a:pt x="316292" y="1412914"/>
                  <a:pt x="0" y="1096622"/>
                  <a:pt x="0" y="706457"/>
                </a:cubicBezTo>
                <a:close/>
              </a:path>
            </a:pathLst>
          </a:custGeom>
          <a:solidFill>
            <a:schemeClr val="tx2"/>
          </a:solidFill>
          <a:ln>
            <a:solidFill>
              <a:schemeClr val="tx2"/>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218346" tIns="218346" rIns="218346" bIns="218346"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Arial" pitchFamily="34" charset="0"/>
              </a:rPr>
              <a:t>Add Load Balancer Provider</a:t>
            </a:r>
            <a:endParaRPr lang="en-US" sz="1800" kern="1200" dirty="0">
              <a:solidFill>
                <a:schemeClr val="tx1"/>
              </a:solidFill>
              <a:latin typeface="Arial" pitchFamily="34" charset="0"/>
            </a:endParaRPr>
          </a:p>
        </p:txBody>
      </p:sp>
      <p:sp>
        <p:nvSpPr>
          <p:cNvPr id="6" name="Freeform 5"/>
          <p:cNvSpPr/>
          <p:nvPr/>
        </p:nvSpPr>
        <p:spPr>
          <a:xfrm>
            <a:off x="5128050" y="3740428"/>
            <a:ext cx="2825826" cy="2470127"/>
          </a:xfrm>
          <a:custGeom>
            <a:avLst/>
            <a:gdLst>
              <a:gd name="connsiteX0" fmla="*/ 0 w 2825826"/>
              <a:gd name="connsiteY0" fmla="*/ 370519 h 2470127"/>
              <a:gd name="connsiteX1" fmla="*/ 1590763 w 2825826"/>
              <a:gd name="connsiteY1" fmla="*/ 370519 h 2470127"/>
              <a:gd name="connsiteX2" fmla="*/ 1590763 w 2825826"/>
              <a:gd name="connsiteY2" fmla="*/ 0 h 2470127"/>
              <a:gd name="connsiteX3" fmla="*/ 2825826 w 2825826"/>
              <a:gd name="connsiteY3" fmla="*/ 1235064 h 2470127"/>
              <a:gd name="connsiteX4" fmla="*/ 1590763 w 2825826"/>
              <a:gd name="connsiteY4" fmla="*/ 2470127 h 2470127"/>
              <a:gd name="connsiteX5" fmla="*/ 1590763 w 2825826"/>
              <a:gd name="connsiteY5" fmla="*/ 2099608 h 2470127"/>
              <a:gd name="connsiteX6" fmla="*/ 0 w 2825826"/>
              <a:gd name="connsiteY6" fmla="*/ 2099608 h 2470127"/>
              <a:gd name="connsiteX7" fmla="*/ 0 w 2825826"/>
              <a:gd name="connsiteY7" fmla="*/ 370519 h 247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5826" h="2470127">
                <a:moveTo>
                  <a:pt x="0" y="370519"/>
                </a:moveTo>
                <a:lnTo>
                  <a:pt x="1590763" y="370519"/>
                </a:lnTo>
                <a:lnTo>
                  <a:pt x="1590763" y="0"/>
                </a:lnTo>
                <a:lnTo>
                  <a:pt x="2825826" y="1235064"/>
                </a:lnTo>
                <a:lnTo>
                  <a:pt x="1590763" y="2470127"/>
                </a:lnTo>
                <a:lnTo>
                  <a:pt x="1590763" y="2099608"/>
                </a:lnTo>
                <a:lnTo>
                  <a:pt x="0" y="2099608"/>
                </a:lnTo>
                <a:lnTo>
                  <a:pt x="0" y="370519"/>
                </a:lnTo>
                <a:close/>
              </a:path>
            </a:pathLst>
          </a:custGeom>
          <a:solidFill>
            <a:schemeClr val="accent5">
              <a:lumMod val="40000"/>
              <a:lumOff val="60000"/>
              <a:alpha val="90000"/>
            </a:schemeClr>
          </a:solidFill>
          <a:ln>
            <a:solidFill>
              <a:schemeClr val="accent5">
                <a:lumMod val="40000"/>
                <a:lumOff val="60000"/>
                <a:alpha val="90000"/>
              </a:schemeClr>
            </a:solidFill>
          </a:ln>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48640" tIns="365760" rIns="365760" bIns="274320" numCol="1" spcCol="1270" anchor="ctr" anchorCtr="0">
            <a:noAutofit/>
          </a:bodyPr>
          <a:lstStyle/>
          <a:p>
            <a:pPr marL="460375" lvl="1" indent="-233363">
              <a:lnSpc>
                <a:spcPct val="90000"/>
              </a:lnSpc>
              <a:spcBef>
                <a:spcPct val="20000"/>
              </a:spcBef>
              <a:buSzPct val="90000"/>
              <a:buBlip>
                <a:blip r:embed="rId3"/>
              </a:buBlip>
            </a:pPr>
            <a:r>
              <a:rPr lang="en-US" dirty="0">
                <a:solidFill>
                  <a:schemeClr val="bg1"/>
                </a:solidFill>
                <a:latin typeface="Arial" pitchFamily="34" charset="0"/>
              </a:rPr>
              <a:t>Connection </a:t>
            </a:r>
            <a:r>
              <a:rPr lang="en-US" dirty="0" smtClean="0">
                <a:solidFill>
                  <a:schemeClr val="bg1"/>
                </a:solidFill>
                <a:latin typeface="Arial" pitchFamily="34" charset="0"/>
              </a:rPr>
              <a:t>properties</a:t>
            </a:r>
          </a:p>
          <a:p>
            <a:pPr marL="460375" lvl="1" indent="-233363">
              <a:lnSpc>
                <a:spcPct val="90000"/>
              </a:lnSpc>
              <a:spcBef>
                <a:spcPct val="20000"/>
              </a:spcBef>
              <a:buSzPct val="90000"/>
              <a:buBlip>
                <a:blip r:embed="rId3"/>
              </a:buBlip>
            </a:pPr>
            <a:r>
              <a:rPr lang="en-US" dirty="0" smtClean="0"/>
              <a:t>Validate </a:t>
            </a:r>
            <a:r>
              <a:rPr lang="en-US" dirty="0"/>
              <a:t>connection</a:t>
            </a:r>
          </a:p>
          <a:p>
            <a:pPr lvl="1"/>
            <a:endParaRPr lang="en-US" dirty="0"/>
          </a:p>
        </p:txBody>
      </p:sp>
      <p:sp>
        <p:nvSpPr>
          <p:cNvPr id="7" name="Freeform 6"/>
          <p:cNvSpPr/>
          <p:nvPr/>
        </p:nvSpPr>
        <p:spPr>
          <a:xfrm>
            <a:off x="4421593" y="4269035"/>
            <a:ext cx="1412913" cy="1412913"/>
          </a:xfrm>
          <a:custGeom>
            <a:avLst/>
            <a:gdLst>
              <a:gd name="connsiteX0" fmla="*/ 0 w 1412913"/>
              <a:gd name="connsiteY0" fmla="*/ 706457 h 1412913"/>
              <a:gd name="connsiteX1" fmla="*/ 706457 w 1412913"/>
              <a:gd name="connsiteY1" fmla="*/ 0 h 1412913"/>
              <a:gd name="connsiteX2" fmla="*/ 1412914 w 1412913"/>
              <a:gd name="connsiteY2" fmla="*/ 706457 h 1412913"/>
              <a:gd name="connsiteX3" fmla="*/ 706457 w 1412913"/>
              <a:gd name="connsiteY3" fmla="*/ 1412914 h 1412913"/>
              <a:gd name="connsiteX4" fmla="*/ 0 w 1412913"/>
              <a:gd name="connsiteY4" fmla="*/ 706457 h 1412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913" h="1412913">
                <a:moveTo>
                  <a:pt x="0" y="706457"/>
                </a:moveTo>
                <a:cubicBezTo>
                  <a:pt x="0" y="316292"/>
                  <a:pt x="316292" y="0"/>
                  <a:pt x="706457" y="0"/>
                </a:cubicBezTo>
                <a:cubicBezTo>
                  <a:pt x="1096622" y="0"/>
                  <a:pt x="1412914" y="316292"/>
                  <a:pt x="1412914" y="706457"/>
                </a:cubicBezTo>
                <a:cubicBezTo>
                  <a:pt x="1412914" y="1096622"/>
                  <a:pt x="1096622" y="1412914"/>
                  <a:pt x="706457" y="1412914"/>
                </a:cubicBezTo>
                <a:cubicBezTo>
                  <a:pt x="316292" y="1412914"/>
                  <a:pt x="0" y="1096622"/>
                  <a:pt x="0" y="706457"/>
                </a:cubicBezTo>
                <a:close/>
              </a:path>
            </a:pathLst>
          </a:custGeom>
          <a:solidFill>
            <a:schemeClr val="tx2"/>
          </a:solidFill>
          <a:ln>
            <a:solidFill>
              <a:schemeClr val="tx2"/>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218346" tIns="218346" rIns="218346" bIns="218346"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Arial" pitchFamily="34" charset="0"/>
              </a:rPr>
              <a:t>Add a Load Balancer</a:t>
            </a:r>
            <a:endParaRPr lang="en-US" sz="1800" kern="1200" dirty="0">
              <a:solidFill>
                <a:schemeClr val="tx1"/>
              </a:solidFill>
              <a:latin typeface="Arial" pitchFamily="34" charset="0"/>
            </a:endParaRPr>
          </a:p>
        </p:txBody>
      </p:sp>
      <p:sp>
        <p:nvSpPr>
          <p:cNvPr id="8" name="Freeform 7"/>
          <p:cNvSpPr/>
          <p:nvPr/>
        </p:nvSpPr>
        <p:spPr>
          <a:xfrm>
            <a:off x="8836946" y="3740428"/>
            <a:ext cx="2825826" cy="2470127"/>
          </a:xfrm>
          <a:custGeom>
            <a:avLst/>
            <a:gdLst>
              <a:gd name="connsiteX0" fmla="*/ 0 w 2825826"/>
              <a:gd name="connsiteY0" fmla="*/ 370519 h 2470127"/>
              <a:gd name="connsiteX1" fmla="*/ 1590763 w 2825826"/>
              <a:gd name="connsiteY1" fmla="*/ 370519 h 2470127"/>
              <a:gd name="connsiteX2" fmla="*/ 1590763 w 2825826"/>
              <a:gd name="connsiteY2" fmla="*/ 0 h 2470127"/>
              <a:gd name="connsiteX3" fmla="*/ 2825826 w 2825826"/>
              <a:gd name="connsiteY3" fmla="*/ 1235064 h 2470127"/>
              <a:gd name="connsiteX4" fmla="*/ 1590763 w 2825826"/>
              <a:gd name="connsiteY4" fmla="*/ 2470127 h 2470127"/>
              <a:gd name="connsiteX5" fmla="*/ 1590763 w 2825826"/>
              <a:gd name="connsiteY5" fmla="*/ 2099608 h 2470127"/>
              <a:gd name="connsiteX6" fmla="*/ 0 w 2825826"/>
              <a:gd name="connsiteY6" fmla="*/ 2099608 h 2470127"/>
              <a:gd name="connsiteX7" fmla="*/ 0 w 2825826"/>
              <a:gd name="connsiteY7" fmla="*/ 370519 h 247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5826" h="2470127">
                <a:moveTo>
                  <a:pt x="0" y="370519"/>
                </a:moveTo>
                <a:lnTo>
                  <a:pt x="1590763" y="370519"/>
                </a:lnTo>
                <a:lnTo>
                  <a:pt x="1590763" y="0"/>
                </a:lnTo>
                <a:lnTo>
                  <a:pt x="2825826" y="1235064"/>
                </a:lnTo>
                <a:lnTo>
                  <a:pt x="1590763" y="2470127"/>
                </a:lnTo>
                <a:lnTo>
                  <a:pt x="1590763" y="2099608"/>
                </a:lnTo>
                <a:lnTo>
                  <a:pt x="0" y="2099608"/>
                </a:lnTo>
                <a:lnTo>
                  <a:pt x="0" y="370519"/>
                </a:lnTo>
                <a:close/>
              </a:path>
            </a:pathLst>
          </a:custGeom>
          <a:solidFill>
            <a:schemeClr val="accent5">
              <a:lumMod val="40000"/>
              <a:lumOff val="60000"/>
              <a:alpha val="90000"/>
            </a:schemeClr>
          </a:solidFill>
          <a:ln>
            <a:solidFill>
              <a:schemeClr val="accent5">
                <a:lumMod val="40000"/>
                <a:lumOff val="60000"/>
                <a:alpha val="90000"/>
              </a:schemeClr>
            </a:solidFill>
          </a:ln>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48640" tIns="365760" rIns="365760" bIns="274320" numCol="1" spcCol="1270" anchor="ctr" anchorCtr="0">
            <a:noAutofit/>
          </a:bodyPr>
          <a:lstStyle/>
          <a:p>
            <a:pPr marL="460375" lvl="1" indent="-233363">
              <a:lnSpc>
                <a:spcPct val="90000"/>
              </a:lnSpc>
              <a:spcBef>
                <a:spcPct val="20000"/>
              </a:spcBef>
              <a:buSzPct val="90000"/>
              <a:buBlip>
                <a:blip r:embed="rId3"/>
              </a:buBlip>
            </a:pPr>
            <a:r>
              <a:rPr lang="en-US" dirty="0">
                <a:solidFill>
                  <a:schemeClr val="bg1"/>
                </a:solidFill>
                <a:latin typeface="Arial" pitchFamily="34" charset="0"/>
              </a:rPr>
              <a:t>Protocol</a:t>
            </a:r>
          </a:p>
          <a:p>
            <a:pPr marL="460375" lvl="1" indent="-233363">
              <a:lnSpc>
                <a:spcPct val="90000"/>
              </a:lnSpc>
              <a:spcBef>
                <a:spcPct val="20000"/>
              </a:spcBef>
              <a:buSzPct val="90000"/>
              <a:buBlip>
                <a:blip r:embed="rId3"/>
              </a:buBlip>
            </a:pPr>
            <a:r>
              <a:rPr lang="en-US" dirty="0">
                <a:solidFill>
                  <a:schemeClr val="bg1"/>
                </a:solidFill>
                <a:latin typeface="Arial" pitchFamily="34" charset="0"/>
              </a:rPr>
              <a:t>LB method</a:t>
            </a:r>
          </a:p>
          <a:p>
            <a:pPr marL="460375" lvl="1" indent="-233363">
              <a:lnSpc>
                <a:spcPct val="90000"/>
              </a:lnSpc>
              <a:spcBef>
                <a:spcPct val="20000"/>
              </a:spcBef>
              <a:buSzPct val="90000"/>
              <a:buBlip>
                <a:blip r:embed="rId3"/>
              </a:buBlip>
            </a:pPr>
            <a:r>
              <a:rPr lang="en-US" dirty="0">
                <a:solidFill>
                  <a:schemeClr val="bg1"/>
                </a:solidFill>
                <a:latin typeface="Arial" pitchFamily="34" charset="0"/>
              </a:rPr>
              <a:t>Persistence</a:t>
            </a:r>
          </a:p>
          <a:p>
            <a:pPr marL="460375" lvl="1" indent="-233363">
              <a:lnSpc>
                <a:spcPct val="90000"/>
              </a:lnSpc>
              <a:spcBef>
                <a:spcPct val="20000"/>
              </a:spcBef>
              <a:buSzPct val="90000"/>
              <a:buBlip>
                <a:blip r:embed="rId3"/>
              </a:buBlip>
            </a:pPr>
            <a:r>
              <a:rPr lang="en-US" dirty="0">
                <a:solidFill>
                  <a:schemeClr val="bg1"/>
                </a:solidFill>
                <a:latin typeface="Arial" pitchFamily="34" charset="0"/>
              </a:rPr>
              <a:t>Health Monitors</a:t>
            </a:r>
          </a:p>
        </p:txBody>
      </p:sp>
      <p:sp>
        <p:nvSpPr>
          <p:cNvPr id="9" name="Freeform 8"/>
          <p:cNvSpPr/>
          <p:nvPr/>
        </p:nvSpPr>
        <p:spPr>
          <a:xfrm>
            <a:off x="8130490" y="4269035"/>
            <a:ext cx="1412913" cy="1412913"/>
          </a:xfrm>
          <a:custGeom>
            <a:avLst/>
            <a:gdLst>
              <a:gd name="connsiteX0" fmla="*/ 0 w 1412913"/>
              <a:gd name="connsiteY0" fmla="*/ 706457 h 1412913"/>
              <a:gd name="connsiteX1" fmla="*/ 706457 w 1412913"/>
              <a:gd name="connsiteY1" fmla="*/ 0 h 1412913"/>
              <a:gd name="connsiteX2" fmla="*/ 1412914 w 1412913"/>
              <a:gd name="connsiteY2" fmla="*/ 706457 h 1412913"/>
              <a:gd name="connsiteX3" fmla="*/ 706457 w 1412913"/>
              <a:gd name="connsiteY3" fmla="*/ 1412914 h 1412913"/>
              <a:gd name="connsiteX4" fmla="*/ 0 w 1412913"/>
              <a:gd name="connsiteY4" fmla="*/ 706457 h 1412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913" h="1412913">
                <a:moveTo>
                  <a:pt x="0" y="706457"/>
                </a:moveTo>
                <a:cubicBezTo>
                  <a:pt x="0" y="316292"/>
                  <a:pt x="316292" y="0"/>
                  <a:pt x="706457" y="0"/>
                </a:cubicBezTo>
                <a:cubicBezTo>
                  <a:pt x="1096622" y="0"/>
                  <a:pt x="1412914" y="316292"/>
                  <a:pt x="1412914" y="706457"/>
                </a:cubicBezTo>
                <a:cubicBezTo>
                  <a:pt x="1412914" y="1096622"/>
                  <a:pt x="1096622" y="1412914"/>
                  <a:pt x="706457" y="1412914"/>
                </a:cubicBezTo>
                <a:cubicBezTo>
                  <a:pt x="316292" y="1412914"/>
                  <a:pt x="0" y="1096622"/>
                  <a:pt x="0" y="706457"/>
                </a:cubicBezTo>
                <a:close/>
              </a:path>
            </a:pathLst>
          </a:custGeom>
          <a:solidFill>
            <a:schemeClr val="tx2"/>
          </a:solidFill>
          <a:ln>
            <a:solidFill>
              <a:schemeClr val="tx2"/>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218346" tIns="218346" rIns="218346" bIns="218346"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Arial" pitchFamily="34" charset="0"/>
              </a:rPr>
              <a:t>Define VIP Template</a:t>
            </a:r>
            <a:endParaRPr lang="en-US" sz="1800" kern="1200" dirty="0">
              <a:solidFill>
                <a:schemeClr val="tx1"/>
              </a:solidFill>
              <a:latin typeface="Arial" pitchFamily="34" charset="0"/>
            </a:endParaRPr>
          </a:p>
        </p:txBody>
      </p:sp>
    </p:spTree>
    <p:extLst>
      <p:ext uri="{BB962C8B-B14F-4D97-AF65-F5344CB8AC3E}">
        <p14:creationId xmlns:p14="http://schemas.microsoft.com/office/powerpoint/2010/main" val="9924285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07648" y="990600"/>
            <a:ext cx="533400" cy="5486400"/>
          </a:xfrm>
          <a:prstGeom prst="rect">
            <a:avLst/>
          </a:prstGeom>
        </p:spPr>
        <p:style>
          <a:lnRef idx="1">
            <a:schemeClr val="accent5"/>
          </a:lnRef>
          <a:fillRef idx="3">
            <a:schemeClr val="accent5"/>
          </a:fillRef>
          <a:effectRef idx="2">
            <a:schemeClr val="accent5"/>
          </a:effectRef>
          <a:fontRef idx="minor">
            <a:schemeClr val="lt1"/>
          </a:fontRef>
        </p:style>
        <p:txBody>
          <a:bodyPr vert="vert270" rtlCol="0" anchor="ctr"/>
          <a:lstStyle/>
          <a:p>
            <a:pPr algn="ctr"/>
            <a:r>
              <a:rPr lang="en-US" sz="3200" b="1" dirty="0" smtClean="0">
                <a:latin typeface="Arial" pitchFamily="34" charset="0"/>
              </a:rPr>
              <a:t>New York</a:t>
            </a:r>
            <a:endParaRPr lang="en-US" sz="3200" b="1" dirty="0">
              <a:latin typeface="Arial" pitchFamily="34" charset="0"/>
            </a:endParaRPr>
          </a:p>
        </p:txBody>
      </p:sp>
      <p:sp>
        <p:nvSpPr>
          <p:cNvPr id="5" name="Flowchart: Predefined Process 4"/>
          <p:cNvSpPr/>
          <p:nvPr/>
        </p:nvSpPr>
        <p:spPr>
          <a:xfrm>
            <a:off x="4025900" y="2362200"/>
            <a:ext cx="1536700" cy="914400"/>
          </a:xfrm>
          <a:prstGeom prst="flowChartPredefinedProcess">
            <a:avLst/>
          </a:prstGeom>
          <a:solidFill>
            <a:schemeClr val="bg2"/>
          </a:solidFill>
          <a:ln>
            <a:solidFill>
              <a:schemeClr val="bg2">
                <a:lumMod val="7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a:latin typeface="Arial" pitchFamily="34" charset="0"/>
              </a:rPr>
              <a:t>Citrix </a:t>
            </a:r>
            <a:r>
              <a:rPr lang="en-US" dirty="0" smtClean="0">
                <a:latin typeface="Arial" pitchFamily="34" charset="0"/>
              </a:rPr>
              <a:t>Netscaler</a:t>
            </a:r>
            <a:endParaRPr lang="en-US" dirty="0">
              <a:latin typeface="Arial" pitchFamily="34" charset="0"/>
            </a:endParaRPr>
          </a:p>
        </p:txBody>
      </p:sp>
      <p:sp>
        <p:nvSpPr>
          <p:cNvPr id="6" name="Flowchart: Predefined Process 5"/>
          <p:cNvSpPr/>
          <p:nvPr/>
        </p:nvSpPr>
        <p:spPr>
          <a:xfrm>
            <a:off x="5663096" y="2362200"/>
            <a:ext cx="1130852" cy="914400"/>
          </a:xfrm>
          <a:prstGeom prst="flowChartPredefined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914099" fontAlgn="base">
              <a:spcBef>
                <a:spcPct val="0"/>
              </a:spcBef>
              <a:spcAft>
                <a:spcPct val="0"/>
              </a:spcAft>
            </a:pPr>
            <a:r>
              <a:rPr lang="en-US" dirty="0">
                <a:solidFill>
                  <a:schemeClr val="bg1"/>
                </a:solidFill>
                <a:latin typeface="Arial" pitchFamily="34" charset="0"/>
              </a:rPr>
              <a:t>F5 BigIP</a:t>
            </a:r>
          </a:p>
        </p:txBody>
      </p:sp>
      <p:sp>
        <p:nvSpPr>
          <p:cNvPr id="8" name="Flowchart: Magnetic Disk 7"/>
          <p:cNvSpPr/>
          <p:nvPr/>
        </p:nvSpPr>
        <p:spPr>
          <a:xfrm>
            <a:off x="7666472" y="2590800"/>
            <a:ext cx="2514600" cy="3276600"/>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Arial" pitchFamily="34" charset="0"/>
            </a:endParaRPr>
          </a:p>
        </p:txBody>
      </p:sp>
      <p:sp>
        <p:nvSpPr>
          <p:cNvPr id="9" name="TextBox 8"/>
          <p:cNvSpPr txBox="1"/>
          <p:nvPr/>
        </p:nvSpPr>
        <p:spPr>
          <a:xfrm>
            <a:off x="8375361" y="2960170"/>
            <a:ext cx="1118704" cy="461665"/>
          </a:xfrm>
          <a:prstGeom prst="rect">
            <a:avLst/>
          </a:prstGeom>
          <a:noFill/>
        </p:spPr>
        <p:txBody>
          <a:bodyPr wrap="none" rtlCol="0">
            <a:spAutoFit/>
          </a:bodyPr>
          <a:lstStyle/>
          <a:p>
            <a:r>
              <a:rPr lang="en-US" sz="2400" dirty="0" smtClean="0">
                <a:solidFill>
                  <a:schemeClr val="bg1"/>
                </a:solidFill>
                <a:latin typeface="Arial" pitchFamily="34" charset="0"/>
              </a:rPr>
              <a:t>Library</a:t>
            </a:r>
            <a:endParaRPr lang="en-US" sz="2400" dirty="0">
              <a:solidFill>
                <a:schemeClr val="bg1"/>
              </a:solidFill>
              <a:latin typeface="Arial" pitchFamily="34" charset="0"/>
            </a:endParaRPr>
          </a:p>
        </p:txBody>
      </p:sp>
      <p:sp>
        <p:nvSpPr>
          <p:cNvPr id="10" name="Rounded Rectangle 9"/>
          <p:cNvSpPr/>
          <p:nvPr/>
        </p:nvSpPr>
        <p:spPr>
          <a:xfrm>
            <a:off x="7822648" y="3810000"/>
            <a:ext cx="2209800" cy="533400"/>
          </a:xfrm>
          <a:prstGeom prst="roundRect">
            <a:avLst/>
          </a:prstGeom>
          <a:solidFill>
            <a:schemeClr val="bg2"/>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latin typeface="Arial" pitchFamily="34" charset="0"/>
              </a:rPr>
              <a:t>NetS_HTTPS</a:t>
            </a:r>
            <a:endParaRPr lang="en-US" sz="2200" dirty="0">
              <a:gradFill>
                <a:gsLst>
                  <a:gs pos="0">
                    <a:srgbClr val="FFFFFF"/>
                  </a:gs>
                  <a:gs pos="100000">
                    <a:srgbClr val="FFFFFF"/>
                  </a:gs>
                </a:gsLst>
                <a:lin ang="5400000" scaled="0"/>
              </a:gradFill>
              <a:latin typeface="Arial" pitchFamily="34" charset="0"/>
            </a:endParaRPr>
          </a:p>
        </p:txBody>
      </p:sp>
      <p:sp>
        <p:nvSpPr>
          <p:cNvPr id="13" name="Rounded Rectangle 12"/>
          <p:cNvSpPr/>
          <p:nvPr/>
        </p:nvSpPr>
        <p:spPr>
          <a:xfrm>
            <a:off x="8356048" y="1447800"/>
            <a:ext cx="1676400" cy="22860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a:gradFill>
                  <a:gsLst>
                    <a:gs pos="0">
                      <a:srgbClr val="FFFFFF"/>
                    </a:gs>
                    <a:gs pos="100000">
                      <a:srgbClr val="FFFFFF"/>
                    </a:gs>
                  </a:gsLst>
                  <a:lin ang="5400000" scaled="0"/>
                </a:gradFill>
                <a:latin typeface="Arial" pitchFamily="34" charset="0"/>
              </a:rPr>
              <a:t>Pool 01</a:t>
            </a:r>
          </a:p>
        </p:txBody>
      </p:sp>
      <p:sp>
        <p:nvSpPr>
          <p:cNvPr id="14" name="Rounded Rectangle 13"/>
          <p:cNvSpPr/>
          <p:nvPr/>
        </p:nvSpPr>
        <p:spPr>
          <a:xfrm>
            <a:off x="8356048" y="1752600"/>
            <a:ext cx="1676400" cy="22860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a:gradFill>
                  <a:gsLst>
                    <a:gs pos="0">
                      <a:srgbClr val="FFFFFF"/>
                    </a:gs>
                    <a:gs pos="100000">
                      <a:srgbClr val="FFFFFF"/>
                    </a:gs>
                  </a:gsLst>
                  <a:lin ang="5400000" scaled="0"/>
                </a:gradFill>
                <a:latin typeface="Arial" pitchFamily="34" charset="0"/>
              </a:rPr>
              <a:t>Pool 02</a:t>
            </a:r>
          </a:p>
        </p:txBody>
      </p:sp>
      <p:sp>
        <p:nvSpPr>
          <p:cNvPr id="15" name="Rectangle 14"/>
          <p:cNvSpPr/>
          <p:nvPr/>
        </p:nvSpPr>
        <p:spPr>
          <a:xfrm>
            <a:off x="4165048" y="304800"/>
            <a:ext cx="2590800" cy="7620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latin typeface="Arial" pitchFamily="34" charset="0"/>
              </a:rPr>
              <a:t>VMM</a:t>
            </a:r>
          </a:p>
        </p:txBody>
      </p:sp>
      <p:sp>
        <p:nvSpPr>
          <p:cNvPr id="16" name="Rounded Rectangle 15"/>
          <p:cNvSpPr/>
          <p:nvPr/>
        </p:nvSpPr>
        <p:spPr>
          <a:xfrm>
            <a:off x="4241242" y="1447800"/>
            <a:ext cx="1219206" cy="381000"/>
          </a:xfrm>
          <a:prstGeom prst="roundRect">
            <a:avLst/>
          </a:prstGeom>
          <a:solidFill>
            <a:schemeClr val="bg2"/>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gradFill>
                  <a:gsLst>
                    <a:gs pos="0">
                      <a:srgbClr val="FFFFFF"/>
                    </a:gs>
                    <a:gs pos="100000">
                      <a:srgbClr val="FFFFFF"/>
                    </a:gs>
                  </a:gsLst>
                  <a:lin ang="5400000" scaled="0"/>
                </a:gradFill>
                <a:latin typeface="Arial" pitchFamily="34" charset="0"/>
              </a:rPr>
              <a:t>NetScaler</a:t>
            </a:r>
            <a:endParaRPr lang="en-US" sz="1600" b="1" dirty="0">
              <a:gradFill>
                <a:gsLst>
                  <a:gs pos="0">
                    <a:srgbClr val="FFFFFF"/>
                  </a:gs>
                  <a:gs pos="100000">
                    <a:srgbClr val="FFFFFF"/>
                  </a:gs>
                </a:gsLst>
                <a:lin ang="5400000" scaled="0"/>
              </a:gradFill>
              <a:latin typeface="Arial" pitchFamily="34" charset="0"/>
            </a:endParaRPr>
          </a:p>
        </p:txBody>
      </p:sp>
      <p:sp>
        <p:nvSpPr>
          <p:cNvPr id="17" name="Rounded Rectangle 16"/>
          <p:cNvSpPr/>
          <p:nvPr/>
        </p:nvSpPr>
        <p:spPr>
          <a:xfrm>
            <a:off x="5663096" y="1447800"/>
            <a:ext cx="1092752" cy="381000"/>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a:gradFill>
                  <a:gsLst>
                    <a:gs pos="0">
                      <a:srgbClr val="FFFFFF"/>
                    </a:gs>
                    <a:gs pos="100000">
                      <a:srgbClr val="FFFFFF"/>
                    </a:gs>
                  </a:gsLst>
                  <a:lin ang="5400000" scaled="0"/>
                </a:gradFill>
                <a:latin typeface="Arial" pitchFamily="34" charset="0"/>
              </a:rPr>
              <a:t>BigIP</a:t>
            </a:r>
          </a:p>
        </p:txBody>
      </p:sp>
      <p:sp>
        <p:nvSpPr>
          <p:cNvPr id="19" name="Rectangular Callout 18"/>
          <p:cNvSpPr/>
          <p:nvPr/>
        </p:nvSpPr>
        <p:spPr>
          <a:xfrm>
            <a:off x="5841448" y="5257800"/>
            <a:ext cx="1905000" cy="1447800"/>
          </a:xfrm>
          <a:prstGeom prst="wedgeRectCallout">
            <a:avLst>
              <a:gd name="adj1" fmla="val 51167"/>
              <a:gd name="adj2" fmla="val -116447"/>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latin typeface="Arial" pitchFamily="34" charset="0"/>
              </a:rPr>
              <a:t>User chooses VIP template to use when creating service instance</a:t>
            </a:r>
            <a:endParaRPr lang="en-US" dirty="0">
              <a:latin typeface="Arial" pitchFamily="34" charset="0"/>
            </a:endParaRPr>
          </a:p>
        </p:txBody>
      </p:sp>
      <p:sp>
        <p:nvSpPr>
          <p:cNvPr id="20" name="Rectangular Callout 19"/>
          <p:cNvSpPr/>
          <p:nvPr/>
        </p:nvSpPr>
        <p:spPr>
          <a:xfrm>
            <a:off x="7898848" y="304800"/>
            <a:ext cx="2362200" cy="914400"/>
          </a:xfrm>
          <a:prstGeom prst="wedgeRectCallout">
            <a:avLst>
              <a:gd name="adj1" fmla="val 1137"/>
              <a:gd name="adj2" fmla="val 75704"/>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latin typeface="Arial" pitchFamily="34" charset="0"/>
              </a:rPr>
              <a:t>Placement picks same IP pool that’s used to allocate IPs for DIPs</a:t>
            </a:r>
            <a:endParaRPr lang="en-US" sz="1600" dirty="0">
              <a:latin typeface="Arial" pitchFamily="34" charset="0"/>
            </a:endParaRPr>
          </a:p>
        </p:txBody>
      </p:sp>
      <p:sp>
        <p:nvSpPr>
          <p:cNvPr id="21" name="Down Arrow 20"/>
          <p:cNvSpPr/>
          <p:nvPr/>
        </p:nvSpPr>
        <p:spPr>
          <a:xfrm>
            <a:off x="4685196" y="1066800"/>
            <a:ext cx="228600" cy="3810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600" dirty="0">
              <a:latin typeface="Arial" pitchFamily="34" charset="0"/>
            </a:endParaRPr>
          </a:p>
        </p:txBody>
      </p:sp>
      <p:sp>
        <p:nvSpPr>
          <p:cNvPr id="22" name="Down Arrow 21"/>
          <p:cNvSpPr/>
          <p:nvPr/>
        </p:nvSpPr>
        <p:spPr>
          <a:xfrm>
            <a:off x="4647096" y="1879600"/>
            <a:ext cx="304800" cy="4572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600" dirty="0">
              <a:latin typeface="Arial" pitchFamily="34" charset="0"/>
            </a:endParaRPr>
          </a:p>
        </p:txBody>
      </p:sp>
      <p:sp>
        <p:nvSpPr>
          <p:cNvPr id="23" name="Rectangular Callout 22"/>
          <p:cNvSpPr/>
          <p:nvPr/>
        </p:nvSpPr>
        <p:spPr>
          <a:xfrm>
            <a:off x="1498048" y="304800"/>
            <a:ext cx="2362200" cy="952500"/>
          </a:xfrm>
          <a:prstGeom prst="wedgeRectCallout">
            <a:avLst>
              <a:gd name="adj1" fmla="val 74451"/>
              <a:gd name="adj2" fmla="val 60553"/>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latin typeface="Arial" pitchFamily="34" charset="0"/>
              </a:rPr>
              <a:t>VMM uses the Citrix NetScaler provider to create VIP in the load balancer</a:t>
            </a:r>
            <a:endParaRPr lang="en-US" sz="1600" dirty="0">
              <a:latin typeface="Arial" pitchFamily="34" charset="0"/>
            </a:endParaRPr>
          </a:p>
        </p:txBody>
      </p:sp>
      <p:sp>
        <p:nvSpPr>
          <p:cNvPr id="24" name="Down Arrow 23"/>
          <p:cNvSpPr/>
          <p:nvPr/>
        </p:nvSpPr>
        <p:spPr>
          <a:xfrm>
            <a:off x="6057072" y="1879600"/>
            <a:ext cx="304800" cy="4572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600" dirty="0">
              <a:latin typeface="Arial" pitchFamily="34" charset="0"/>
            </a:endParaRPr>
          </a:p>
        </p:txBody>
      </p:sp>
      <p:sp>
        <p:nvSpPr>
          <p:cNvPr id="25" name="Down Arrow 24"/>
          <p:cNvSpPr/>
          <p:nvPr/>
        </p:nvSpPr>
        <p:spPr>
          <a:xfrm>
            <a:off x="6057072" y="1066800"/>
            <a:ext cx="228600" cy="3810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600" dirty="0">
              <a:latin typeface="Arial" pitchFamily="34" charset="0"/>
            </a:endParaRPr>
          </a:p>
        </p:txBody>
      </p:sp>
    </p:spTree>
    <p:extLst>
      <p:ext uri="{BB962C8B-B14F-4D97-AF65-F5344CB8AC3E}">
        <p14:creationId xmlns:p14="http://schemas.microsoft.com/office/powerpoint/2010/main" val="29652355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p:bldP spid="10" grpId="0" animBg="1"/>
      <p:bldP spid="13" grpId="0" animBg="1"/>
      <p:bldP spid="14" grpId="0" animBg="1"/>
      <p:bldP spid="15" grpId="0" animBg="1"/>
      <p:bldP spid="16" grpId="0" animBg="1"/>
      <p:bldP spid="17" grpId="0" animBg="1"/>
      <p:bldP spid="19" grpId="0" animBg="1"/>
      <p:bldP spid="20" grpId="0" animBg="1"/>
      <p:bldP spid="21" grpId="0" animBg="1"/>
      <p:bldP spid="22" grpId="0" animBg="1"/>
      <p:bldP spid="23" grpId="0" animBg="1"/>
      <p:bldP spid="24"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announcing</a:t>
            </a:r>
            <a:endParaRPr lang="en-US" dirty="0"/>
          </a:p>
        </p:txBody>
      </p:sp>
      <p:sp>
        <p:nvSpPr>
          <p:cNvPr id="2" name="Title 1"/>
          <p:cNvSpPr>
            <a:spLocks noGrp="1"/>
          </p:cNvSpPr>
          <p:nvPr>
            <p:ph type="ctrTitle"/>
          </p:nvPr>
        </p:nvSpPr>
        <p:spPr/>
        <p:txBody>
          <a:bodyPr/>
          <a:lstStyle/>
          <a:p>
            <a:r>
              <a:rPr lang="en-US" smtClean="0"/>
              <a:t>Automated Load Balancer Provisioning in VMM 2012 </a:t>
            </a:r>
            <a:endParaRPr lang="en-US" dirty="0"/>
          </a:p>
        </p:txBody>
      </p:sp>
      <p:sp>
        <p:nvSpPr>
          <p:cNvPr id="6" name="Subtitle 5"/>
          <p:cNvSpPr>
            <a:spLocks noGrp="1"/>
          </p:cNvSpPr>
          <p:nvPr>
            <p:ph type="subTitle" idx="1"/>
          </p:nvPr>
        </p:nvSpPr>
        <p:spPr/>
        <p:txBody>
          <a:bodyPr/>
          <a:lstStyle/>
          <a:p>
            <a:endParaRPr lang="en-US"/>
          </a:p>
        </p:txBody>
      </p:sp>
      <p:pic>
        <p:nvPicPr>
          <p:cNvPr id="4100" name="Picture 4" descr="Brocad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70159" y="808358"/>
            <a:ext cx="1455258" cy="73152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513889" y="808358"/>
            <a:ext cx="1901952" cy="73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F5 logo (IT agility. Your way)"/>
          <p:cNvPicPr>
            <a:picLocks noChangeAspect="1" noChangeArrowheads="1"/>
          </p:cNvPicPr>
          <p:nvPr/>
        </p:nvPicPr>
        <p:blipFill rotWithShape="1">
          <a:blip r:embed="rId6">
            <a:extLst>
              <a:ext uri="{28A0092B-C50C-407E-A947-70E740481C1C}">
                <a14:useLocalDpi xmlns:a14="http://schemas.microsoft.com/office/drawing/2010/main" val="0"/>
              </a:ext>
            </a:extLst>
          </a:blip>
          <a:stretch/>
        </p:blipFill>
        <p:spPr bwMode="auto">
          <a:xfrm>
            <a:off x="813226" y="808358"/>
            <a:ext cx="3646345" cy="73152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86087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Network Management- </a:t>
            </a:r>
            <a:br>
              <a:rPr lang="en-US" smtClean="0"/>
            </a:br>
            <a:r>
              <a:rPr lang="en-US" smtClean="0"/>
              <a:t>Load Balancer Integration</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7481384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Storage</a:t>
            </a:r>
            <a:endParaRPr lang="en-US" dirty="0"/>
          </a:p>
        </p:txBody>
      </p:sp>
      <p:sp>
        <p:nvSpPr>
          <p:cNvPr id="3" name="Text Placeholder 2"/>
          <p:cNvSpPr>
            <a:spLocks noGrp="1"/>
          </p:cNvSpPr>
          <p:nvPr>
            <p:ph type="body" sz="quarter" idx="10"/>
          </p:nvPr>
        </p:nvSpPr>
        <p:spPr/>
        <p:txBody>
          <a:bodyPr/>
          <a:lstStyle/>
          <a:p>
            <a:r>
              <a:rPr lang="en-US" smtClean="0"/>
              <a:t>End-to-end storage device mapping</a:t>
            </a:r>
          </a:p>
          <a:p>
            <a:r>
              <a:rPr lang="en-US" smtClean="0"/>
              <a:t>Allocation and assignment of storage</a:t>
            </a:r>
          </a:p>
          <a:p>
            <a:r>
              <a:rPr lang="en-US" smtClean="0"/>
              <a:t>Provisioning of new VM using the SAN</a:t>
            </a:r>
          </a:p>
          <a:p>
            <a:r>
              <a:rPr lang="en-US" smtClean="0"/>
              <a:t>Migration of SAN based VM </a:t>
            </a:r>
            <a:endParaRPr lang="en-US" dirty="0" smtClean="0"/>
          </a:p>
        </p:txBody>
      </p:sp>
    </p:spTree>
    <p:extLst>
      <p:ext uri="{BB962C8B-B14F-4D97-AF65-F5344CB8AC3E}">
        <p14:creationId xmlns:p14="http://schemas.microsoft.com/office/powerpoint/2010/main" val="374404513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t>Microsoft System Center Virtual Machine </a:t>
            </a:r>
            <a:br>
              <a:rPr lang="en-US" sz="3200" dirty="0" smtClean="0"/>
            </a:br>
            <a:r>
              <a:rPr lang="en-US" sz="3200" dirty="0" smtClean="0"/>
              <a:t>Manager 2012: Server Fabric Lifecycle, </a:t>
            </a:r>
            <a:br>
              <a:rPr lang="en-US" sz="3200" dirty="0" smtClean="0"/>
            </a:br>
            <a:r>
              <a:rPr lang="en-US" sz="3200" dirty="0" smtClean="0"/>
              <a:t>Part 1 - Configuring Networking and Storage</a:t>
            </a:r>
            <a:endParaRPr lang="en-US" sz="3200" dirty="0"/>
          </a:p>
        </p:txBody>
      </p:sp>
      <p:sp>
        <p:nvSpPr>
          <p:cNvPr id="3" name="Subtitle 2"/>
          <p:cNvSpPr>
            <a:spLocks noGrp="1"/>
          </p:cNvSpPr>
          <p:nvPr>
            <p:ph type="subTitle" idx="1"/>
          </p:nvPr>
        </p:nvSpPr>
        <p:spPr/>
        <p:txBody>
          <a:bodyPr/>
          <a:lstStyle/>
          <a:p>
            <a:r>
              <a:rPr lang="en-US" dirty="0" smtClean="0"/>
              <a:t>Stephen Baron</a:t>
            </a:r>
          </a:p>
          <a:p>
            <a:r>
              <a:rPr lang="en-US" dirty="0" smtClean="0"/>
              <a:t>Senior Program Manager</a:t>
            </a:r>
          </a:p>
          <a:p>
            <a:r>
              <a:rPr lang="en-US" dirty="0" smtClean="0"/>
              <a:t>Microsoft Corporation</a:t>
            </a:r>
            <a:endParaRPr lang="en-US" dirty="0"/>
          </a:p>
        </p:txBody>
      </p:sp>
      <p:sp>
        <p:nvSpPr>
          <p:cNvPr id="7" name="Text Placeholder 6"/>
          <p:cNvSpPr>
            <a:spLocks noGrp="1"/>
          </p:cNvSpPr>
          <p:nvPr>
            <p:ph type="body" sz="quarter" idx="10"/>
          </p:nvPr>
        </p:nvSpPr>
        <p:spPr/>
        <p:txBody>
          <a:bodyPr/>
          <a:lstStyle/>
          <a:p>
            <a:r>
              <a:rPr lang="en-US" dirty="0" smtClean="0"/>
              <a:t>SIM336</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Storage Automation – Value Proposition</a:t>
            </a:r>
            <a:endParaRPr lang="en-US" dirty="0"/>
          </a:p>
        </p:txBody>
      </p:sp>
      <p:sp>
        <p:nvSpPr>
          <p:cNvPr id="3" name="Text Placeholder 2"/>
          <p:cNvSpPr>
            <a:spLocks noGrp="1"/>
          </p:cNvSpPr>
          <p:nvPr>
            <p:ph type="body" sz="quarter" idx="10"/>
          </p:nvPr>
        </p:nvSpPr>
        <p:spPr/>
        <p:txBody>
          <a:bodyPr/>
          <a:lstStyle/>
          <a:p>
            <a:r>
              <a:rPr lang="en-US" smtClean="0"/>
              <a:t>Standards-based approach</a:t>
            </a:r>
          </a:p>
          <a:p>
            <a:r>
              <a:rPr lang="en-US" smtClean="0"/>
              <a:t>Deep integration into VMM</a:t>
            </a:r>
            <a:endParaRPr lang="en-US" dirty="0" smtClean="0"/>
          </a:p>
        </p:txBody>
      </p:sp>
    </p:spTree>
    <p:extLst>
      <p:ext uri="{BB962C8B-B14F-4D97-AF65-F5344CB8AC3E}">
        <p14:creationId xmlns:p14="http://schemas.microsoft.com/office/powerpoint/2010/main" val="89533970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Storage Automation – VMM 2008 R2</a:t>
            </a:r>
            <a:endParaRPr lang="en-US" dirty="0"/>
          </a:p>
        </p:txBody>
      </p:sp>
      <p:sp>
        <p:nvSpPr>
          <p:cNvPr id="118" name="Rectangle 117"/>
          <p:cNvSpPr/>
          <p:nvPr/>
        </p:nvSpPr>
        <p:spPr>
          <a:xfrm>
            <a:off x="4782956" y="1397000"/>
            <a:ext cx="2743200" cy="9144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rgbClr val="000000"/>
                    </a:gs>
                    <a:gs pos="100000">
                      <a:srgbClr val="000000"/>
                    </a:gs>
                  </a:gsLst>
                  <a:lin ang="5400000" scaled="0"/>
                </a:gradFill>
                <a:effectLst/>
                <a:uLnTx/>
                <a:uFillTx/>
                <a:latin typeface="Arial" pitchFamily="34" charset="0"/>
              </a:rPr>
              <a:t>VMM</a:t>
            </a:r>
          </a:p>
        </p:txBody>
      </p:sp>
      <p:sp>
        <p:nvSpPr>
          <p:cNvPr id="119" name="Line Callout 1 118"/>
          <p:cNvSpPr/>
          <p:nvPr/>
        </p:nvSpPr>
        <p:spPr>
          <a:xfrm>
            <a:off x="8135756" y="989044"/>
            <a:ext cx="1997256" cy="636555"/>
          </a:xfrm>
          <a:prstGeom prst="borderCallout1">
            <a:avLst>
              <a:gd name="adj1" fmla="val 48224"/>
              <a:gd name="adj2" fmla="val 88"/>
              <a:gd name="adj3" fmla="val 150547"/>
              <a:gd name="adj4" fmla="val -41628"/>
            </a:avLst>
          </a:prstGeom>
          <a:noFill/>
          <a:ln w="12700" cap="flat" cmpd="sng" algn="ctr">
            <a:solidFill>
              <a:schemeClr val="tx1">
                <a:lumMod val="65000"/>
              </a:schemeClr>
            </a:solidFill>
            <a:prstDash val="solid"/>
          </a:ln>
          <a:effectLst/>
        </p:spPr>
        <p:txBody>
          <a:bodyPr anchor="t"/>
          <a:lstStyle/>
          <a:p>
            <a:pPr marL="233363" indent="-233363">
              <a:lnSpc>
                <a:spcPct val="90000"/>
              </a:lnSpc>
              <a:spcBef>
                <a:spcPct val="20000"/>
              </a:spcBef>
              <a:buSzPct val="90000"/>
              <a:buBlip>
                <a:blip r:embed="rId3"/>
              </a:buBlip>
              <a:tabLst>
                <a:tab pos="457200" algn="l"/>
              </a:tabLst>
              <a:defRPr/>
            </a:pPr>
            <a:r>
              <a:rPr lang="en-US" sz="1200" dirty="0">
                <a:latin typeface="Arial" pitchFamily="34" charset="0"/>
              </a:rPr>
              <a:t>Discovery of LUNS</a:t>
            </a:r>
          </a:p>
          <a:p>
            <a:pPr marL="233363" indent="-233363">
              <a:lnSpc>
                <a:spcPct val="90000"/>
              </a:lnSpc>
              <a:spcBef>
                <a:spcPct val="20000"/>
              </a:spcBef>
              <a:buSzPct val="90000"/>
              <a:buBlip>
                <a:blip r:embed="rId3"/>
              </a:buBlip>
              <a:tabLst>
                <a:tab pos="457200" algn="l"/>
              </a:tabLst>
              <a:defRPr/>
            </a:pPr>
            <a:r>
              <a:rPr lang="en-US" sz="1200" dirty="0">
                <a:latin typeface="Arial" pitchFamily="34" charset="0"/>
              </a:rPr>
              <a:t>Mask and Unmask</a:t>
            </a:r>
          </a:p>
          <a:p>
            <a:pPr marL="233363" indent="-233363">
              <a:lnSpc>
                <a:spcPct val="90000"/>
              </a:lnSpc>
              <a:spcBef>
                <a:spcPct val="20000"/>
              </a:spcBef>
              <a:buSzPct val="90000"/>
              <a:buBlip>
                <a:blip r:embed="rId3"/>
              </a:buBlip>
              <a:tabLst>
                <a:tab pos="457200" algn="l"/>
              </a:tabLst>
              <a:defRPr/>
            </a:pPr>
            <a:r>
              <a:rPr lang="en-US" sz="1200" dirty="0">
                <a:latin typeface="Arial" pitchFamily="34" charset="0"/>
              </a:rPr>
              <a:t>Set ISCSI </a:t>
            </a:r>
            <a:r>
              <a:rPr lang="en-US" sz="1200" dirty="0" smtClean="0">
                <a:latin typeface="Arial" pitchFamily="34" charset="0"/>
              </a:rPr>
              <a:t>CHAP</a:t>
            </a:r>
            <a:endParaRPr lang="en-US" sz="1200" dirty="0">
              <a:latin typeface="Arial" pitchFamily="34" charset="0"/>
            </a:endParaRPr>
          </a:p>
        </p:txBody>
      </p:sp>
      <p:sp>
        <p:nvSpPr>
          <p:cNvPr id="120" name="Rectangle 119"/>
          <p:cNvSpPr/>
          <p:nvPr/>
        </p:nvSpPr>
        <p:spPr>
          <a:xfrm>
            <a:off x="5167176" y="5128591"/>
            <a:ext cx="2779123" cy="954157"/>
          </a:xfrm>
          <a:prstGeom prst="rect">
            <a:avLst/>
          </a:prstGeom>
          <a:solidFill>
            <a:schemeClr val="bg2"/>
          </a:solidFill>
          <a:ln w="9525" cap="flat" cmpd="sng" algn="ctr">
            <a:solidFill>
              <a:schemeClr val="bg2"/>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Arial" pitchFamily="34" charset="0"/>
              </a:rPr>
              <a:t> </a:t>
            </a:r>
          </a:p>
        </p:txBody>
      </p:sp>
      <p:sp>
        <p:nvSpPr>
          <p:cNvPr id="121" name="Rectangle 120"/>
          <p:cNvSpPr/>
          <p:nvPr/>
        </p:nvSpPr>
        <p:spPr>
          <a:xfrm>
            <a:off x="5012781" y="5287617"/>
            <a:ext cx="2779123" cy="954157"/>
          </a:xfrm>
          <a:prstGeom prst="rect">
            <a:avLst/>
          </a:prstGeom>
          <a:solidFill>
            <a:schemeClr val="bg2"/>
          </a:solidFill>
          <a:ln w="9525" cap="flat" cmpd="sng" algn="ctr">
            <a:solidFill>
              <a:schemeClr val="bg2"/>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Arial" pitchFamily="34" charset="0"/>
              </a:rPr>
              <a:t> </a:t>
            </a:r>
          </a:p>
        </p:txBody>
      </p:sp>
      <p:sp>
        <p:nvSpPr>
          <p:cNvPr id="122" name="Rectangle 121"/>
          <p:cNvSpPr/>
          <p:nvPr/>
        </p:nvSpPr>
        <p:spPr>
          <a:xfrm>
            <a:off x="4781187" y="5446643"/>
            <a:ext cx="2779123" cy="954157"/>
          </a:xfrm>
          <a:prstGeom prst="rect">
            <a:avLst/>
          </a:prstGeom>
          <a:solidFill>
            <a:schemeClr val="bg2"/>
          </a:solidFill>
          <a:ln w="9525" cap="flat" cmpd="sng" algn="ctr">
            <a:solidFill>
              <a:schemeClr val="bg2"/>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Arial" pitchFamily="34" charset="0"/>
              </a:rPr>
              <a:t>FC Array / ISCSI Target</a:t>
            </a:r>
          </a:p>
        </p:txBody>
      </p:sp>
      <p:cxnSp>
        <p:nvCxnSpPr>
          <p:cNvPr id="123" name="Straight Connector 122"/>
          <p:cNvCxnSpPr/>
          <p:nvPr/>
        </p:nvCxnSpPr>
        <p:spPr>
          <a:xfrm>
            <a:off x="3005636" y="4731026"/>
            <a:ext cx="6484621" cy="1657"/>
          </a:xfrm>
          <a:prstGeom prst="line">
            <a:avLst/>
          </a:prstGeom>
          <a:noFill/>
          <a:ln w="28575" cap="flat" cmpd="sng" algn="ctr">
            <a:solidFill>
              <a:srgbClr val="C00000"/>
            </a:solidFill>
            <a:prstDash val="solid"/>
          </a:ln>
          <a:effectLst/>
        </p:spPr>
      </p:cxnSp>
      <p:cxnSp>
        <p:nvCxnSpPr>
          <p:cNvPr id="124" name="Straight Connector 123"/>
          <p:cNvCxnSpPr>
            <a:stCxn id="122" idx="0"/>
          </p:cNvCxnSpPr>
          <p:nvPr/>
        </p:nvCxnSpPr>
        <p:spPr>
          <a:xfrm rot="5400000" flipH="1" flipV="1">
            <a:off x="5812941" y="5088883"/>
            <a:ext cx="715617" cy="3217"/>
          </a:xfrm>
          <a:prstGeom prst="line">
            <a:avLst/>
          </a:prstGeom>
          <a:noFill/>
          <a:ln w="28575" cap="flat" cmpd="sng" algn="ctr">
            <a:solidFill>
              <a:srgbClr val="C00000"/>
            </a:solidFill>
            <a:prstDash val="solid"/>
          </a:ln>
          <a:effectLst/>
        </p:spPr>
      </p:cxnSp>
      <p:sp>
        <p:nvSpPr>
          <p:cNvPr id="125" name="Flowchart: Magnetic Disk 124"/>
          <p:cNvSpPr/>
          <p:nvPr/>
        </p:nvSpPr>
        <p:spPr>
          <a:xfrm>
            <a:off x="4858385" y="5792187"/>
            <a:ext cx="540385" cy="528903"/>
          </a:xfrm>
          <a:prstGeom prst="flowChartMagneticDisk">
            <a:avLst/>
          </a:prstGeom>
          <a:solidFill>
            <a:schemeClr val="bg2">
              <a:lumMod val="75000"/>
            </a:schemeClr>
          </a:solidFill>
          <a:ln w="9525" cap="flat" cmpd="sng" algn="ctr">
            <a:solidFill>
              <a:srgbClr val="3A94D2">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kern="0" dirty="0">
                <a:gradFill>
                  <a:gsLst>
                    <a:gs pos="0">
                      <a:srgbClr val="FFFFFF"/>
                    </a:gs>
                    <a:gs pos="100000">
                      <a:srgbClr val="FFFFFF"/>
                    </a:gs>
                  </a:gsLst>
                  <a:lin ang="5400000" scaled="0"/>
                </a:gradFill>
                <a:latin typeface="Arial" pitchFamily="34" charset="0"/>
              </a:rPr>
              <a:t>LUN</a:t>
            </a:r>
          </a:p>
        </p:txBody>
      </p:sp>
      <p:sp>
        <p:nvSpPr>
          <p:cNvPr id="126" name="Flowchart: Magnetic Disk 125"/>
          <p:cNvSpPr/>
          <p:nvPr/>
        </p:nvSpPr>
        <p:spPr>
          <a:xfrm>
            <a:off x="5553166" y="5792009"/>
            <a:ext cx="540385" cy="529080"/>
          </a:xfrm>
          <a:prstGeom prst="flowChartMagneticDisk">
            <a:avLst/>
          </a:prstGeom>
          <a:solidFill>
            <a:schemeClr val="bg2">
              <a:lumMod val="75000"/>
            </a:schemeClr>
          </a:solidFill>
          <a:ln w="9525" cap="flat" cmpd="sng" algn="ctr">
            <a:solidFill>
              <a:srgbClr val="3A94D2">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kern="0" dirty="0">
                <a:gradFill>
                  <a:gsLst>
                    <a:gs pos="0">
                      <a:srgbClr val="FFFFFF"/>
                    </a:gs>
                    <a:gs pos="100000">
                      <a:srgbClr val="FFFFFF"/>
                    </a:gs>
                  </a:gsLst>
                  <a:lin ang="5400000" scaled="0"/>
                </a:gradFill>
                <a:latin typeface="Arial" pitchFamily="34" charset="0"/>
              </a:rPr>
              <a:t>LUN</a:t>
            </a:r>
          </a:p>
        </p:txBody>
      </p:sp>
      <p:sp>
        <p:nvSpPr>
          <p:cNvPr id="127" name="Flowchart: Magnetic Disk 126"/>
          <p:cNvSpPr/>
          <p:nvPr/>
        </p:nvSpPr>
        <p:spPr>
          <a:xfrm>
            <a:off x="6247946" y="5792009"/>
            <a:ext cx="540385" cy="529080"/>
          </a:xfrm>
          <a:prstGeom prst="flowChartMagneticDisk">
            <a:avLst/>
          </a:prstGeom>
          <a:solidFill>
            <a:schemeClr val="bg2">
              <a:lumMod val="75000"/>
            </a:schemeClr>
          </a:solidFill>
          <a:ln w="9525" cap="flat" cmpd="sng" algn="ctr">
            <a:solidFill>
              <a:srgbClr val="3A94D2">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kern="0" dirty="0">
                <a:gradFill>
                  <a:gsLst>
                    <a:gs pos="0">
                      <a:srgbClr val="FFFFFF"/>
                    </a:gs>
                    <a:gs pos="100000">
                      <a:srgbClr val="FFFFFF"/>
                    </a:gs>
                  </a:gsLst>
                  <a:lin ang="5400000" scaled="0"/>
                </a:gradFill>
                <a:latin typeface="Arial" pitchFamily="34" charset="0"/>
              </a:rPr>
              <a:t>LUN</a:t>
            </a:r>
          </a:p>
        </p:txBody>
      </p:sp>
      <p:sp>
        <p:nvSpPr>
          <p:cNvPr id="128" name="Flowchart: Magnetic Disk 127"/>
          <p:cNvSpPr/>
          <p:nvPr/>
        </p:nvSpPr>
        <p:spPr>
          <a:xfrm>
            <a:off x="6942727" y="5792009"/>
            <a:ext cx="540385" cy="529080"/>
          </a:xfrm>
          <a:prstGeom prst="flowChartMagneticDisk">
            <a:avLst/>
          </a:prstGeom>
          <a:solidFill>
            <a:schemeClr val="bg2">
              <a:lumMod val="75000"/>
            </a:schemeClr>
          </a:solidFill>
          <a:ln w="9525" cap="flat" cmpd="sng" algn="ctr">
            <a:solidFill>
              <a:srgbClr val="3A94D2">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kern="0" dirty="0">
                <a:gradFill>
                  <a:gsLst>
                    <a:gs pos="0">
                      <a:srgbClr val="FFFFFF"/>
                    </a:gs>
                    <a:gs pos="100000">
                      <a:srgbClr val="FFFFFF"/>
                    </a:gs>
                  </a:gsLst>
                  <a:lin ang="5400000" scaled="0"/>
                </a:gradFill>
                <a:latin typeface="Arial" pitchFamily="34" charset="0"/>
              </a:rPr>
              <a:t>LUN</a:t>
            </a:r>
          </a:p>
        </p:txBody>
      </p:sp>
      <p:sp>
        <p:nvSpPr>
          <p:cNvPr id="129" name="Line Callout 1 128"/>
          <p:cNvSpPr/>
          <p:nvPr/>
        </p:nvSpPr>
        <p:spPr>
          <a:xfrm>
            <a:off x="1924866" y="5049078"/>
            <a:ext cx="2315936" cy="1113183"/>
          </a:xfrm>
          <a:prstGeom prst="borderCallout1">
            <a:avLst>
              <a:gd name="adj1" fmla="val -10520"/>
              <a:gd name="adj2" fmla="val 19967"/>
              <a:gd name="adj3" fmla="val -73129"/>
              <a:gd name="adj4" fmla="val 38569"/>
            </a:avLst>
          </a:prstGeom>
          <a:noFill/>
          <a:ln>
            <a:solidFill>
              <a:schemeClr val="accent6">
                <a:lumMod val="20000"/>
                <a:lumOff val="80000"/>
              </a:schemeClr>
            </a:solidFill>
          </a:ln>
          <a:effectLst/>
        </p:spPr>
        <p:style>
          <a:lnRef idx="1">
            <a:schemeClr val="accent6"/>
          </a:lnRef>
          <a:fillRef idx="2">
            <a:schemeClr val="accent6"/>
          </a:fillRef>
          <a:effectRef idx="1">
            <a:schemeClr val="accent6"/>
          </a:effectRef>
          <a:fontRef idx="minor">
            <a:schemeClr val="dk1"/>
          </a:fontRef>
        </p:style>
        <p:txBody>
          <a:bodyPr anchor="ctr"/>
          <a:lstStyle/>
          <a:p>
            <a:pPr marL="233363" indent="-233363">
              <a:lnSpc>
                <a:spcPct val="90000"/>
              </a:lnSpc>
              <a:spcBef>
                <a:spcPct val="20000"/>
              </a:spcBef>
              <a:buSzPct val="90000"/>
              <a:buBlip>
                <a:blip r:embed="rId3"/>
              </a:buBlip>
              <a:tabLst>
                <a:tab pos="457200" algn="l"/>
              </a:tabLst>
            </a:pPr>
            <a:r>
              <a:rPr lang="en-US" sz="1200" dirty="0">
                <a:solidFill>
                  <a:schemeClr val="tx1"/>
                </a:solidFill>
                <a:latin typeface="Arial" pitchFamily="34" charset="0"/>
              </a:rPr>
              <a:t>Enumerate</a:t>
            </a:r>
          </a:p>
          <a:p>
            <a:pPr marL="233363" indent="-233363">
              <a:lnSpc>
                <a:spcPct val="90000"/>
              </a:lnSpc>
              <a:spcBef>
                <a:spcPct val="20000"/>
              </a:spcBef>
              <a:buSzPct val="90000"/>
              <a:buBlip>
                <a:blip r:embed="rId3"/>
              </a:buBlip>
              <a:tabLst>
                <a:tab pos="457200" algn="l"/>
              </a:tabLst>
            </a:pPr>
            <a:r>
              <a:rPr lang="en-US" sz="1200" dirty="0">
                <a:solidFill>
                  <a:schemeClr val="tx1"/>
                </a:solidFill>
                <a:latin typeface="Arial" pitchFamily="34" charset="0"/>
              </a:rPr>
              <a:t>Rescan</a:t>
            </a:r>
          </a:p>
          <a:p>
            <a:pPr marL="233363" indent="-233363">
              <a:lnSpc>
                <a:spcPct val="90000"/>
              </a:lnSpc>
              <a:spcBef>
                <a:spcPct val="20000"/>
              </a:spcBef>
              <a:buSzPct val="90000"/>
              <a:buBlip>
                <a:blip r:embed="rId3"/>
              </a:buBlip>
              <a:tabLst>
                <a:tab pos="457200" algn="l"/>
              </a:tabLst>
            </a:pPr>
            <a:r>
              <a:rPr lang="en-US" sz="1200" dirty="0">
                <a:solidFill>
                  <a:schemeClr val="tx1"/>
                </a:solidFill>
                <a:latin typeface="Arial" pitchFamily="34" charset="0"/>
              </a:rPr>
              <a:t>Mount/UnMount</a:t>
            </a:r>
          </a:p>
          <a:p>
            <a:pPr marL="233363" indent="-233363">
              <a:lnSpc>
                <a:spcPct val="90000"/>
              </a:lnSpc>
              <a:spcBef>
                <a:spcPct val="20000"/>
              </a:spcBef>
              <a:buSzPct val="90000"/>
              <a:buBlip>
                <a:blip r:embed="rId3"/>
              </a:buBlip>
              <a:tabLst>
                <a:tab pos="457200" algn="l"/>
              </a:tabLst>
            </a:pPr>
            <a:r>
              <a:rPr lang="en-US" sz="1200" dirty="0">
                <a:solidFill>
                  <a:schemeClr val="tx1"/>
                </a:solidFill>
                <a:latin typeface="Arial" pitchFamily="34" charset="0"/>
              </a:rPr>
              <a:t>Volume to Disk mapping</a:t>
            </a:r>
          </a:p>
          <a:p>
            <a:pPr marL="233363" indent="-233363">
              <a:lnSpc>
                <a:spcPct val="90000"/>
              </a:lnSpc>
              <a:spcBef>
                <a:spcPct val="20000"/>
              </a:spcBef>
              <a:buSzPct val="90000"/>
              <a:buBlip>
                <a:blip r:embed="rId3"/>
              </a:buBlip>
              <a:tabLst>
                <a:tab pos="457200" algn="l"/>
              </a:tabLst>
            </a:pPr>
            <a:r>
              <a:rPr lang="en-US" sz="1200" dirty="0">
                <a:solidFill>
                  <a:schemeClr val="tx1"/>
                </a:solidFill>
                <a:latin typeface="Arial" pitchFamily="34" charset="0"/>
              </a:rPr>
              <a:t>Disk to LUN mapping</a:t>
            </a:r>
          </a:p>
        </p:txBody>
      </p:sp>
      <p:sp>
        <p:nvSpPr>
          <p:cNvPr id="130" name="Rectangle 129"/>
          <p:cNvSpPr/>
          <p:nvPr/>
        </p:nvSpPr>
        <p:spPr>
          <a:xfrm>
            <a:off x="8177893" y="5685183"/>
            <a:ext cx="1621155" cy="556591"/>
          </a:xfrm>
          <a:prstGeom prst="rect">
            <a:avLst/>
          </a:prstGeom>
          <a:solidFill>
            <a:schemeClr val="bg2"/>
          </a:solidFill>
          <a:ln w="9525" cap="flat" cmpd="sng" algn="ctr">
            <a:solidFill>
              <a:schemeClr val="bg2"/>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latin typeface="Arial" pitchFamily="34" charset="0"/>
              </a:rPr>
              <a:t>SAN admin tool</a:t>
            </a:r>
          </a:p>
        </p:txBody>
      </p:sp>
      <p:sp>
        <p:nvSpPr>
          <p:cNvPr id="131" name="Right Arrow 130"/>
          <p:cNvSpPr/>
          <p:nvPr/>
        </p:nvSpPr>
        <p:spPr>
          <a:xfrm rot="10800000">
            <a:off x="7637508" y="5923722"/>
            <a:ext cx="463187" cy="159026"/>
          </a:xfrm>
          <a:prstGeom prst="rightArrow">
            <a:avLst/>
          </a:prstGeom>
          <a:ln/>
        </p:spPr>
        <p:style>
          <a:lnRef idx="1">
            <a:schemeClr val="accent1"/>
          </a:lnRef>
          <a:fillRef idx="3">
            <a:schemeClr val="accent1"/>
          </a:fillRef>
          <a:effectRef idx="2">
            <a:schemeClr val="accent1"/>
          </a:effectRef>
          <a:fontRef idx="minor">
            <a:schemeClr val="lt1"/>
          </a:fontRef>
        </p:style>
        <p:txBody>
          <a:bodyPr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itchFamily="34" charset="0"/>
                <a:ea typeface="Times New Roman"/>
                <a:cs typeface="Arial" pitchFamily="34" charset="0"/>
              </a:rPr>
              <a:t> </a:t>
            </a:r>
          </a:p>
        </p:txBody>
      </p:sp>
      <p:sp>
        <p:nvSpPr>
          <p:cNvPr id="132" name="Rectangle 131"/>
          <p:cNvSpPr/>
          <p:nvPr/>
        </p:nvSpPr>
        <p:spPr>
          <a:xfrm>
            <a:off x="2542449" y="3140765"/>
            <a:ext cx="2779123" cy="1351722"/>
          </a:xfrm>
          <a:prstGeom prst="rect">
            <a:avLst/>
          </a:prstGeom>
          <a:solidFill>
            <a:schemeClr val="tx2"/>
          </a:solidFill>
          <a:ln w="9525" cap="flat" cmpd="sng" algn="ctr">
            <a:solidFill>
              <a:schemeClr val="tx2"/>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Arial" pitchFamily="34" charset="0"/>
              </a:rPr>
              <a:t>Host</a:t>
            </a:r>
          </a:p>
        </p:txBody>
      </p:sp>
      <p:sp>
        <p:nvSpPr>
          <p:cNvPr id="133" name="Rectangle 132"/>
          <p:cNvSpPr/>
          <p:nvPr/>
        </p:nvSpPr>
        <p:spPr>
          <a:xfrm>
            <a:off x="8023497" y="3379304"/>
            <a:ext cx="1080770" cy="636104"/>
          </a:xfrm>
          <a:prstGeom prst="rect">
            <a:avLst/>
          </a:prstGeom>
          <a:solidFill>
            <a:schemeClr val="tx2"/>
          </a:solidFill>
          <a:ln w="9525" cap="flat" cmpd="sng" algn="ctr">
            <a:solidFill>
              <a:schemeClr val="tx2"/>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Arial" pitchFamily="34" charset="0"/>
              </a:rPr>
              <a:t>Host</a:t>
            </a:r>
          </a:p>
        </p:txBody>
      </p:sp>
      <p:cxnSp>
        <p:nvCxnSpPr>
          <p:cNvPr id="134" name="Straight Connector 133"/>
          <p:cNvCxnSpPr/>
          <p:nvPr/>
        </p:nvCxnSpPr>
        <p:spPr>
          <a:xfrm>
            <a:off x="2928438" y="2822713"/>
            <a:ext cx="6484621" cy="1657"/>
          </a:xfrm>
          <a:prstGeom prst="line">
            <a:avLst/>
          </a:prstGeom>
          <a:noFill/>
          <a:ln w="28575" cap="flat" cmpd="sng" algn="ctr">
            <a:solidFill>
              <a:srgbClr val="C00000"/>
            </a:solidFill>
            <a:prstDash val="solid"/>
          </a:ln>
          <a:effectLst/>
        </p:spPr>
      </p:cxnSp>
      <p:cxnSp>
        <p:nvCxnSpPr>
          <p:cNvPr id="135" name="Straight Connector 134"/>
          <p:cNvCxnSpPr>
            <a:stCxn id="132" idx="0"/>
          </p:cNvCxnSpPr>
          <p:nvPr/>
        </p:nvCxnSpPr>
        <p:spPr>
          <a:xfrm rot="5400000" flipH="1" flipV="1">
            <a:off x="3774617" y="2981763"/>
            <a:ext cx="316395" cy="1609"/>
          </a:xfrm>
          <a:prstGeom prst="line">
            <a:avLst/>
          </a:prstGeom>
          <a:noFill/>
          <a:ln w="28575" cap="flat" cmpd="sng" algn="ctr">
            <a:solidFill>
              <a:srgbClr val="C00000"/>
            </a:solidFill>
            <a:prstDash val="solid"/>
          </a:ln>
          <a:effectLst/>
        </p:spPr>
      </p:cxnSp>
      <p:cxnSp>
        <p:nvCxnSpPr>
          <p:cNvPr id="136" name="Straight Connector 135"/>
          <p:cNvCxnSpPr>
            <a:stCxn id="133" idx="0"/>
          </p:cNvCxnSpPr>
          <p:nvPr/>
        </p:nvCxnSpPr>
        <p:spPr>
          <a:xfrm rot="5400000" flipH="1" flipV="1">
            <a:off x="8287220" y="3101033"/>
            <a:ext cx="554934" cy="1609"/>
          </a:xfrm>
          <a:prstGeom prst="line">
            <a:avLst/>
          </a:prstGeom>
          <a:noFill/>
          <a:ln w="28575" cap="flat" cmpd="sng" algn="ctr">
            <a:solidFill>
              <a:srgbClr val="C00000"/>
            </a:solidFill>
            <a:prstDash val="solid"/>
          </a:ln>
          <a:effectLst/>
        </p:spPr>
      </p:cxnSp>
      <p:cxnSp>
        <p:nvCxnSpPr>
          <p:cNvPr id="137" name="Straight Connector 136"/>
          <p:cNvCxnSpPr>
            <a:endCxn id="132" idx="2"/>
          </p:cNvCxnSpPr>
          <p:nvPr/>
        </p:nvCxnSpPr>
        <p:spPr>
          <a:xfrm rot="5400000" flipH="1" flipV="1">
            <a:off x="3811109" y="4611781"/>
            <a:ext cx="240196" cy="1608"/>
          </a:xfrm>
          <a:prstGeom prst="line">
            <a:avLst/>
          </a:prstGeom>
          <a:noFill/>
          <a:ln w="28575" cap="flat" cmpd="sng" algn="ctr">
            <a:solidFill>
              <a:srgbClr val="C00000"/>
            </a:solidFill>
            <a:prstDash val="solid"/>
          </a:ln>
          <a:effectLst/>
        </p:spPr>
      </p:cxnSp>
      <p:cxnSp>
        <p:nvCxnSpPr>
          <p:cNvPr id="138" name="Straight Connector 137"/>
          <p:cNvCxnSpPr>
            <a:endCxn id="133" idx="2"/>
          </p:cNvCxnSpPr>
          <p:nvPr/>
        </p:nvCxnSpPr>
        <p:spPr>
          <a:xfrm rot="5400000" flipH="1" flipV="1">
            <a:off x="8204442" y="4373242"/>
            <a:ext cx="717274" cy="1608"/>
          </a:xfrm>
          <a:prstGeom prst="line">
            <a:avLst/>
          </a:prstGeom>
          <a:noFill/>
          <a:ln w="28575" cap="flat" cmpd="sng" algn="ctr">
            <a:solidFill>
              <a:srgbClr val="C00000"/>
            </a:solidFill>
            <a:prstDash val="solid"/>
          </a:ln>
          <a:effectLst/>
        </p:spPr>
      </p:cxnSp>
      <p:sp>
        <p:nvSpPr>
          <p:cNvPr id="139" name="Rectangle 138"/>
          <p:cNvSpPr/>
          <p:nvPr/>
        </p:nvSpPr>
        <p:spPr>
          <a:xfrm>
            <a:off x="2619647" y="3697357"/>
            <a:ext cx="933781" cy="477078"/>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rgbClr val="000000"/>
                    </a:gs>
                    <a:gs pos="100000">
                      <a:srgbClr val="000000"/>
                    </a:gs>
                  </a:gsLst>
                  <a:lin ang="5400000" scaled="0"/>
                </a:gradFill>
                <a:effectLst/>
                <a:uLnTx/>
                <a:uFillTx/>
                <a:latin typeface="Arial" pitchFamily="34" charset="0"/>
              </a:rPr>
              <a:t>VDS</a:t>
            </a:r>
          </a:p>
        </p:txBody>
      </p:sp>
      <p:sp>
        <p:nvSpPr>
          <p:cNvPr id="140" name="Rectangle 139"/>
          <p:cNvSpPr/>
          <p:nvPr/>
        </p:nvSpPr>
        <p:spPr>
          <a:xfrm>
            <a:off x="3932010" y="3776870"/>
            <a:ext cx="1312364" cy="238539"/>
          </a:xfrm>
          <a:prstGeom prst="rect">
            <a:avLst/>
          </a:prstGeom>
          <a:gradFill rotWithShape="1">
            <a:gsLst>
              <a:gs pos="0">
                <a:srgbClr val="FED45C">
                  <a:shade val="45000"/>
                  <a:satMod val="155000"/>
                </a:srgbClr>
              </a:gs>
              <a:gs pos="60000">
                <a:srgbClr val="FED45C">
                  <a:shade val="95000"/>
                  <a:satMod val="150000"/>
                </a:srgbClr>
              </a:gs>
              <a:gs pos="100000">
                <a:srgbClr val="FED45C">
                  <a:tint val="87000"/>
                  <a:satMod val="250000"/>
                </a:srgbClr>
              </a:gs>
            </a:gsLst>
            <a:lin ang="16200000" scaled="0"/>
          </a:gradFill>
          <a:ln w="9525" cap="flat" cmpd="sng" algn="ctr">
            <a:solidFill>
              <a:srgbClr val="FED45C">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gradFill>
                  <a:gsLst>
                    <a:gs pos="0">
                      <a:srgbClr val="000000"/>
                    </a:gs>
                    <a:gs pos="100000">
                      <a:srgbClr val="000000"/>
                    </a:gs>
                  </a:gsLst>
                  <a:lin ang="5400000" scaled="0"/>
                </a:gradFill>
                <a:effectLst/>
                <a:uLnTx/>
                <a:uFillTx/>
                <a:latin typeface="Arial" pitchFamily="34" charset="0"/>
              </a:rPr>
              <a:t>HBA Provider</a:t>
            </a:r>
          </a:p>
        </p:txBody>
      </p:sp>
      <p:sp>
        <p:nvSpPr>
          <p:cNvPr id="141" name="Rectangle 140"/>
          <p:cNvSpPr/>
          <p:nvPr/>
        </p:nvSpPr>
        <p:spPr>
          <a:xfrm>
            <a:off x="3932010" y="4174435"/>
            <a:ext cx="1312364" cy="238539"/>
          </a:xfrm>
          <a:prstGeom prst="rect">
            <a:avLst/>
          </a:prstGeom>
          <a:gradFill rotWithShape="1">
            <a:gsLst>
              <a:gs pos="0">
                <a:srgbClr val="FED45C">
                  <a:shade val="45000"/>
                  <a:satMod val="155000"/>
                </a:srgbClr>
              </a:gs>
              <a:gs pos="60000">
                <a:srgbClr val="FED45C">
                  <a:shade val="95000"/>
                  <a:satMod val="150000"/>
                </a:srgbClr>
              </a:gs>
              <a:gs pos="100000">
                <a:srgbClr val="FED45C">
                  <a:tint val="87000"/>
                  <a:satMod val="250000"/>
                </a:srgbClr>
              </a:gs>
            </a:gsLst>
            <a:lin ang="16200000" scaled="0"/>
          </a:gradFill>
          <a:ln w="9525" cap="flat" cmpd="sng" algn="ctr">
            <a:solidFill>
              <a:srgbClr val="FED45C">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gradFill>
                  <a:gsLst>
                    <a:gs pos="0">
                      <a:srgbClr val="000000"/>
                    </a:gs>
                    <a:gs pos="100000">
                      <a:srgbClr val="000000"/>
                    </a:gs>
                  </a:gsLst>
                  <a:lin ang="5400000" scaled="0"/>
                </a:gradFill>
                <a:effectLst/>
                <a:uLnTx/>
                <a:uFillTx/>
                <a:latin typeface="Arial" pitchFamily="34" charset="0"/>
              </a:rPr>
              <a:t>NPIV Provider</a:t>
            </a:r>
          </a:p>
        </p:txBody>
      </p:sp>
      <p:sp>
        <p:nvSpPr>
          <p:cNvPr id="142" name="Rectangle 141"/>
          <p:cNvSpPr/>
          <p:nvPr/>
        </p:nvSpPr>
        <p:spPr>
          <a:xfrm>
            <a:off x="3932010" y="3379304"/>
            <a:ext cx="1312364" cy="238539"/>
          </a:xfrm>
          <a:prstGeom prst="rect">
            <a:avLst/>
          </a:prstGeom>
          <a:gradFill rotWithShape="1">
            <a:gsLst>
              <a:gs pos="0">
                <a:srgbClr val="FED45C">
                  <a:shade val="45000"/>
                  <a:satMod val="155000"/>
                </a:srgbClr>
              </a:gs>
              <a:gs pos="60000">
                <a:srgbClr val="FED45C">
                  <a:shade val="95000"/>
                  <a:satMod val="150000"/>
                </a:srgbClr>
              </a:gs>
              <a:gs pos="100000">
                <a:srgbClr val="FED45C">
                  <a:tint val="87000"/>
                  <a:satMod val="250000"/>
                </a:srgbClr>
              </a:gs>
            </a:gsLst>
            <a:lin ang="16200000" scaled="0"/>
          </a:gradFill>
          <a:ln w="9525" cap="flat" cmpd="sng" algn="ctr">
            <a:solidFill>
              <a:srgbClr val="FED45C">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gradFill>
                  <a:gsLst>
                    <a:gs pos="0">
                      <a:srgbClr val="000000"/>
                    </a:gs>
                    <a:gs pos="100000">
                      <a:srgbClr val="000000"/>
                    </a:gs>
                  </a:gsLst>
                  <a:lin ang="5400000" scaled="0"/>
                </a:gradFill>
                <a:effectLst/>
                <a:uLnTx/>
                <a:uFillTx/>
                <a:latin typeface="Arial" pitchFamily="34" charset="0"/>
              </a:rPr>
              <a:t>iSCSI initiator</a:t>
            </a:r>
          </a:p>
        </p:txBody>
      </p:sp>
      <p:sp>
        <p:nvSpPr>
          <p:cNvPr id="143" name="Rectangle 142"/>
          <p:cNvSpPr/>
          <p:nvPr/>
        </p:nvSpPr>
        <p:spPr>
          <a:xfrm>
            <a:off x="8177893" y="3538330"/>
            <a:ext cx="1080770" cy="636104"/>
          </a:xfrm>
          <a:prstGeom prst="rect">
            <a:avLst/>
          </a:prstGeom>
          <a:solidFill>
            <a:schemeClr val="tx2"/>
          </a:solidFill>
          <a:ln w="9525" cap="flat" cmpd="sng" algn="ctr">
            <a:solidFill>
              <a:schemeClr val="tx2"/>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Arial" pitchFamily="34" charset="0"/>
              </a:rPr>
              <a:t>Host</a:t>
            </a:r>
          </a:p>
        </p:txBody>
      </p:sp>
      <p:sp>
        <p:nvSpPr>
          <p:cNvPr id="144" name="Rectangle 143"/>
          <p:cNvSpPr/>
          <p:nvPr/>
        </p:nvSpPr>
        <p:spPr>
          <a:xfrm>
            <a:off x="8332289" y="3697357"/>
            <a:ext cx="1080770" cy="636104"/>
          </a:xfrm>
          <a:prstGeom prst="rect">
            <a:avLst/>
          </a:prstGeom>
          <a:solidFill>
            <a:schemeClr val="tx2"/>
          </a:solidFill>
          <a:ln w="9525" cap="flat" cmpd="sng" algn="ctr">
            <a:solidFill>
              <a:schemeClr val="tx2"/>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Arial" pitchFamily="34" charset="0"/>
              </a:rPr>
              <a:t>Host</a:t>
            </a:r>
          </a:p>
        </p:txBody>
      </p:sp>
      <p:sp>
        <p:nvSpPr>
          <p:cNvPr id="145" name="Rectangle 144"/>
          <p:cNvSpPr/>
          <p:nvPr/>
        </p:nvSpPr>
        <p:spPr>
          <a:xfrm>
            <a:off x="8486685" y="3856383"/>
            <a:ext cx="1080770" cy="636104"/>
          </a:xfrm>
          <a:prstGeom prst="rect">
            <a:avLst/>
          </a:prstGeom>
          <a:solidFill>
            <a:schemeClr val="tx2"/>
          </a:solidFill>
          <a:ln w="9525" cap="flat" cmpd="sng" algn="ctr">
            <a:solidFill>
              <a:schemeClr val="tx2"/>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Arial" pitchFamily="34" charset="0"/>
              </a:rPr>
              <a:t>Host</a:t>
            </a:r>
          </a:p>
        </p:txBody>
      </p:sp>
      <p:cxnSp>
        <p:nvCxnSpPr>
          <p:cNvPr id="146" name="Straight Connector 145"/>
          <p:cNvCxnSpPr/>
          <p:nvPr/>
        </p:nvCxnSpPr>
        <p:spPr>
          <a:xfrm rot="5400000" flipH="1" flipV="1">
            <a:off x="5315829" y="3895335"/>
            <a:ext cx="3101009" cy="1609"/>
          </a:xfrm>
          <a:prstGeom prst="line">
            <a:avLst/>
          </a:prstGeom>
          <a:noFill/>
          <a:ln w="28575" cap="flat" cmpd="sng" algn="ctr">
            <a:solidFill>
              <a:srgbClr val="C00000"/>
            </a:solidFill>
            <a:prstDash val="solid"/>
          </a:ln>
          <a:effectLst>
            <a:outerShdw blurRad="50800" dist="38100" dir="18900000" algn="bl" rotWithShape="0">
              <a:prstClr val="black">
                <a:alpha val="40000"/>
              </a:prstClr>
            </a:outerShdw>
          </a:effectLst>
        </p:spPr>
      </p:cxnSp>
      <p:cxnSp>
        <p:nvCxnSpPr>
          <p:cNvPr id="147" name="Straight Connector 146"/>
          <p:cNvCxnSpPr/>
          <p:nvPr/>
        </p:nvCxnSpPr>
        <p:spPr>
          <a:xfrm rot="5400000" flipH="1" flipV="1">
            <a:off x="5932210" y="2584222"/>
            <a:ext cx="477078" cy="3217"/>
          </a:xfrm>
          <a:prstGeom prst="line">
            <a:avLst/>
          </a:prstGeom>
          <a:noFill/>
          <a:ln w="28575" cap="flat" cmpd="sng" algn="ctr">
            <a:solidFill>
              <a:srgbClr val="C00000"/>
            </a:solidFill>
            <a:prstDash val="solid"/>
          </a:ln>
          <a:effectLst/>
        </p:spPr>
      </p:cxnSp>
      <p:sp>
        <p:nvSpPr>
          <p:cNvPr id="148" name="Rectangle 147"/>
          <p:cNvSpPr/>
          <p:nvPr/>
        </p:nvSpPr>
        <p:spPr>
          <a:xfrm>
            <a:off x="6633936" y="1868557"/>
            <a:ext cx="849177" cy="397565"/>
          </a:xfrm>
          <a:prstGeom prst="rect">
            <a:avLst/>
          </a:prstGeom>
          <a:solidFill>
            <a:schemeClr val="tx2">
              <a:lumMod val="50000"/>
            </a:schemeClr>
          </a:solidFill>
          <a:ln>
            <a:solidFill>
              <a:schemeClr val="tx2">
                <a:lumMod val="75000"/>
              </a:schemeClr>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latin typeface="Arial" pitchFamily="34" charset="0"/>
              </a:rPr>
              <a:t>VDS h/w provider</a:t>
            </a:r>
          </a:p>
        </p:txBody>
      </p:sp>
      <p:sp>
        <p:nvSpPr>
          <p:cNvPr id="149" name="Rectangle 148"/>
          <p:cNvSpPr/>
          <p:nvPr/>
        </p:nvSpPr>
        <p:spPr>
          <a:xfrm>
            <a:off x="6633936" y="1470991"/>
            <a:ext cx="849177" cy="318052"/>
          </a:xfrm>
          <a:prstGeom prst="rect">
            <a:avLst/>
          </a:prstGeom>
          <a:solidFill>
            <a:schemeClr val="tx2">
              <a:lumMod val="50000"/>
            </a:schemeClr>
          </a:solidFill>
          <a:ln w="9525" cap="flat" cmpd="sng" algn="ctr">
            <a:solidFill>
              <a:schemeClr val="tx2">
                <a:lumMod val="75000"/>
              </a:scheme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latin typeface="Arial" pitchFamily="34" charset="0"/>
              </a:rPr>
              <a:t>VDS</a:t>
            </a:r>
          </a:p>
        </p:txBody>
      </p:sp>
      <p:sp>
        <p:nvSpPr>
          <p:cNvPr id="150" name="Line Callout 1 149"/>
          <p:cNvSpPr/>
          <p:nvPr/>
        </p:nvSpPr>
        <p:spPr>
          <a:xfrm>
            <a:off x="1924866" y="2027583"/>
            <a:ext cx="2663326" cy="556591"/>
          </a:xfrm>
          <a:prstGeom prst="borderCallout1">
            <a:avLst>
              <a:gd name="adj1" fmla="val 100598"/>
              <a:gd name="adj2" fmla="val 75553"/>
              <a:gd name="adj3" fmla="val 252658"/>
              <a:gd name="adj4" fmla="val 105761"/>
            </a:avLst>
          </a:prstGeom>
          <a:noFill/>
          <a:ln w="12700" cap="flat" cmpd="sng" algn="ctr">
            <a:solidFill>
              <a:schemeClr val="accent6">
                <a:lumMod val="20000"/>
                <a:lumOff val="80000"/>
              </a:schemeClr>
            </a:solidFill>
            <a:prstDash val="solid"/>
          </a:ln>
          <a:effectLst/>
        </p:spPr>
        <p:txBody>
          <a:bodyPr anchor="ctr"/>
          <a:lstStyle/>
          <a:p>
            <a:pPr marL="457200" marR="0" lvl="0" indent="-228600" defTabSz="914400" eaLnBrk="1" fontAlgn="auto" latinLnBrk="0" hangingPunct="1">
              <a:lnSpc>
                <a:spcPct val="115000"/>
              </a:lnSpc>
              <a:spcBef>
                <a:spcPts val="0"/>
              </a:spcBef>
              <a:spcAft>
                <a:spcPts val="0"/>
              </a:spcAft>
              <a:buClrTx/>
              <a:buSzTx/>
              <a:buFontTx/>
              <a:buNone/>
              <a:tabLst>
                <a:tab pos="457200" algn="l"/>
              </a:tabLst>
              <a:defRPr/>
            </a:pPr>
            <a:r>
              <a:rPr kumimoji="0" lang="en-US" sz="1200" b="0" i="0" u="none" strike="noStrike" kern="1200" cap="none" spc="0" normalizeH="0" baseline="0" noProof="0" dirty="0">
                <a:ln>
                  <a:noFill/>
                </a:ln>
                <a:effectLst/>
                <a:uLnTx/>
                <a:uFillTx/>
                <a:latin typeface="Arial" pitchFamily="34" charset="0"/>
              </a:rPr>
              <a:t>Discovery of portals and targets</a:t>
            </a:r>
            <a:endParaRPr kumimoji="0" lang="en-US" sz="1200" b="0" i="0" u="none" strike="noStrike" kern="0" cap="none" spc="0" normalizeH="0" baseline="0" noProof="0" dirty="0">
              <a:ln>
                <a:noFill/>
              </a:ln>
              <a:effectLst/>
              <a:uLnTx/>
              <a:uFillTx/>
              <a:latin typeface="Arial" pitchFamily="34" charset="0"/>
              <a:ea typeface="Calibri"/>
              <a:cs typeface="Arial" pitchFamily="34" charset="0"/>
            </a:endParaRPr>
          </a:p>
          <a:p>
            <a:pPr marL="457200" marR="0" lvl="0" indent="-228600" defTabSz="914400" eaLnBrk="1" fontAlgn="auto" latinLnBrk="0" hangingPunct="1">
              <a:lnSpc>
                <a:spcPct val="115000"/>
              </a:lnSpc>
              <a:spcBef>
                <a:spcPts val="0"/>
              </a:spcBef>
              <a:spcAft>
                <a:spcPts val="0"/>
              </a:spcAft>
              <a:buClrTx/>
              <a:buSzTx/>
              <a:buFontTx/>
              <a:buNone/>
              <a:tabLst>
                <a:tab pos="457200" algn="l"/>
              </a:tabLst>
              <a:defRPr/>
            </a:pPr>
            <a:r>
              <a:rPr kumimoji="0" lang="en-US" sz="1200" b="0" i="0" u="none" strike="noStrike" kern="1200" cap="none" spc="0" normalizeH="0" baseline="0" noProof="0" dirty="0">
                <a:ln>
                  <a:noFill/>
                </a:ln>
                <a:effectLst/>
                <a:uLnTx/>
                <a:uFillTx/>
                <a:latin typeface="Arial" pitchFamily="34" charset="0"/>
              </a:rPr>
              <a:t>Log on &amp; log off</a:t>
            </a:r>
            <a:endParaRPr kumimoji="0" lang="en-US" sz="1200" b="0" i="0" u="none" strike="noStrike" kern="0" cap="none" spc="0" normalizeH="0" baseline="0" noProof="0" dirty="0">
              <a:ln>
                <a:noFill/>
              </a:ln>
              <a:effectLst/>
              <a:uLnTx/>
              <a:uFillTx/>
              <a:latin typeface="Arial" pitchFamily="34" charset="0"/>
              <a:ea typeface="Calibri"/>
              <a:cs typeface="Arial" pitchFamily="34" charset="0"/>
            </a:endParaRPr>
          </a:p>
        </p:txBody>
      </p:sp>
      <p:sp>
        <p:nvSpPr>
          <p:cNvPr id="151" name="Line Callout 1 150"/>
          <p:cNvSpPr/>
          <p:nvPr/>
        </p:nvSpPr>
        <p:spPr>
          <a:xfrm>
            <a:off x="5475968" y="2981739"/>
            <a:ext cx="2007145" cy="318052"/>
          </a:xfrm>
          <a:prstGeom prst="borderCallout1">
            <a:avLst>
              <a:gd name="adj1" fmla="val 101938"/>
              <a:gd name="adj2" fmla="val 311"/>
              <a:gd name="adj3" fmla="val 248227"/>
              <a:gd name="adj4" fmla="val -13937"/>
            </a:avLst>
          </a:prstGeom>
          <a:ln/>
        </p:spPr>
        <p:style>
          <a:lnRef idx="1">
            <a:schemeClr val="dk1"/>
          </a:lnRef>
          <a:fillRef idx="2">
            <a:schemeClr val="dk1"/>
          </a:fillRef>
          <a:effectRef idx="1">
            <a:schemeClr val="dk1"/>
          </a:effectRef>
          <a:fontRef idx="minor">
            <a:schemeClr val="dk1"/>
          </a:fontRef>
        </p:style>
        <p:txBody>
          <a:bodyPr anchor="ctr"/>
          <a:lstStyle/>
          <a:p>
            <a:pPr marL="457200" marR="0" lvl="0" indent="-228600" defTabSz="914400" eaLnBrk="1" fontAlgn="auto" latinLnBrk="0" hangingPunct="1">
              <a:lnSpc>
                <a:spcPct val="115000"/>
              </a:lnSpc>
              <a:spcBef>
                <a:spcPts val="0"/>
              </a:spcBef>
              <a:spcAft>
                <a:spcPts val="0"/>
              </a:spcAft>
              <a:buClrTx/>
              <a:buSzTx/>
              <a:buFontTx/>
              <a:buNone/>
              <a:tabLst>
                <a:tab pos="457200" algn="l"/>
              </a:tabLst>
              <a:defRPr/>
            </a:pPr>
            <a:r>
              <a:rPr kumimoji="0" lang="en-US" sz="1200" b="0" i="0" u="none" strike="noStrike" kern="1200" cap="none" spc="0" normalizeH="0" baseline="0" noProof="0" dirty="0">
                <a:ln>
                  <a:noFill/>
                </a:ln>
                <a:solidFill>
                  <a:srgbClr val="000000"/>
                </a:solidFill>
                <a:effectLst/>
                <a:uLnTx/>
                <a:uFillTx/>
                <a:latin typeface="Arial" pitchFamily="34" charset="0"/>
              </a:rPr>
              <a:t>Port to LUN mappings</a:t>
            </a:r>
            <a:endParaRPr kumimoji="0" lang="en-US" sz="1200" b="0" i="0" u="none" strike="noStrike" kern="0" cap="none" spc="0" normalizeH="0" baseline="0" noProof="0" dirty="0">
              <a:ln>
                <a:noFill/>
              </a:ln>
              <a:solidFill>
                <a:srgbClr val="000000"/>
              </a:solidFill>
              <a:effectLst/>
              <a:uLnTx/>
              <a:uFillTx/>
              <a:latin typeface="Arial" pitchFamily="34" charset="0"/>
              <a:ea typeface="Calibri"/>
              <a:cs typeface="Arial" pitchFamily="34" charset="0"/>
            </a:endParaRPr>
          </a:p>
        </p:txBody>
      </p:sp>
      <p:sp>
        <p:nvSpPr>
          <p:cNvPr id="152" name="Line Callout 1 151"/>
          <p:cNvSpPr/>
          <p:nvPr/>
        </p:nvSpPr>
        <p:spPr>
          <a:xfrm>
            <a:off x="5475968" y="3697357"/>
            <a:ext cx="2393134" cy="636104"/>
          </a:xfrm>
          <a:prstGeom prst="borderCallout1">
            <a:avLst>
              <a:gd name="adj1" fmla="val 53516"/>
              <a:gd name="adj2" fmla="val -321"/>
              <a:gd name="adj3" fmla="val 81861"/>
              <a:gd name="adj4" fmla="val -40951"/>
            </a:avLst>
          </a:prstGeom>
          <a:ln/>
        </p:spPr>
        <p:style>
          <a:lnRef idx="1">
            <a:schemeClr val="dk1"/>
          </a:lnRef>
          <a:fillRef idx="2">
            <a:schemeClr val="dk1"/>
          </a:fillRef>
          <a:effectRef idx="1">
            <a:schemeClr val="dk1"/>
          </a:effectRef>
          <a:fontRef idx="minor">
            <a:schemeClr val="dk1"/>
          </a:fontRef>
        </p:style>
        <p:txBody>
          <a:bodyPr anchor="ctr"/>
          <a:lstStyle/>
          <a:p>
            <a:pPr marL="233363" marR="0" lvl="0" indent="-233363" fontAlgn="auto">
              <a:lnSpc>
                <a:spcPct val="90000"/>
              </a:lnSpc>
              <a:spcBef>
                <a:spcPct val="20000"/>
              </a:spcBef>
              <a:spcAft>
                <a:spcPts val="0"/>
              </a:spcAft>
              <a:buClrTx/>
              <a:buSzPct val="90000"/>
              <a:buBlip>
                <a:blip r:embed="rId3"/>
              </a:buBlip>
              <a:tabLst>
                <a:tab pos="457200" algn="l"/>
              </a:tabLst>
              <a:defRPr/>
            </a:pPr>
            <a:r>
              <a:rPr lang="en-US" sz="1200" dirty="0">
                <a:solidFill>
                  <a:schemeClr val="bg1"/>
                </a:solidFill>
                <a:latin typeface="Arial" pitchFamily="34" charset="0"/>
              </a:rPr>
              <a:t>Virtual to Physical port mappings</a:t>
            </a:r>
          </a:p>
          <a:p>
            <a:pPr marL="233363" marR="0" lvl="0" indent="-233363" fontAlgn="auto">
              <a:lnSpc>
                <a:spcPct val="90000"/>
              </a:lnSpc>
              <a:spcBef>
                <a:spcPct val="20000"/>
              </a:spcBef>
              <a:spcAft>
                <a:spcPts val="0"/>
              </a:spcAft>
              <a:buClrTx/>
              <a:buSzPct val="90000"/>
              <a:buBlip>
                <a:blip r:embed="rId3"/>
              </a:buBlip>
              <a:tabLst>
                <a:tab pos="457200" algn="l"/>
              </a:tabLst>
              <a:defRPr/>
            </a:pPr>
            <a:r>
              <a:rPr lang="en-US" sz="1200" dirty="0">
                <a:solidFill>
                  <a:schemeClr val="bg1"/>
                </a:solidFill>
                <a:latin typeface="Arial" pitchFamily="34" charset="0"/>
              </a:rPr>
              <a:t>Create &amp; delete Virtual Ports</a:t>
            </a:r>
          </a:p>
        </p:txBody>
      </p:sp>
      <p:sp>
        <p:nvSpPr>
          <p:cNvPr id="4" name="Left Arrow 3"/>
          <p:cNvSpPr/>
          <p:nvPr/>
        </p:nvSpPr>
        <p:spPr bwMode="auto">
          <a:xfrm>
            <a:off x="7579610" y="1759212"/>
            <a:ext cx="1196566" cy="616254"/>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a:gradFill>
                <a:gsLst>
                  <a:gs pos="0">
                    <a:srgbClr val="FFFFFF"/>
                  </a:gs>
                  <a:gs pos="100000">
                    <a:srgbClr val="FFFFFF"/>
                  </a:gs>
                </a:gsLst>
                <a:lin ang="5400000" scaled="0"/>
              </a:gradFill>
              <a:latin typeface="Arial" pitchFamily="34" charset="0"/>
            </a:endParaRPr>
          </a:p>
        </p:txBody>
      </p:sp>
      <p:sp>
        <p:nvSpPr>
          <p:cNvPr id="49" name="Left Arrow 48"/>
          <p:cNvSpPr/>
          <p:nvPr/>
        </p:nvSpPr>
        <p:spPr bwMode="auto">
          <a:xfrm rot="10800000">
            <a:off x="2737054" y="3190446"/>
            <a:ext cx="1196566" cy="616254"/>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a:gradFill>
                <a:gsLst>
                  <a:gs pos="0">
                    <a:srgbClr val="FFFFFF"/>
                  </a:gs>
                  <a:gs pos="100000">
                    <a:srgbClr val="FFFFFF"/>
                  </a:gs>
                </a:gsLst>
                <a:lin ang="5400000" scaled="0"/>
              </a:gradFill>
              <a:latin typeface="Arial" pitchFamily="34" charset="0"/>
            </a:endParaRPr>
          </a:p>
        </p:txBody>
      </p:sp>
      <p:sp>
        <p:nvSpPr>
          <p:cNvPr id="50" name="Left Arrow 49"/>
          <p:cNvSpPr/>
          <p:nvPr/>
        </p:nvSpPr>
        <p:spPr bwMode="auto">
          <a:xfrm rot="12441439">
            <a:off x="1537043" y="3430919"/>
            <a:ext cx="1196566" cy="616254"/>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a:gradFill>
                <a:gsLst>
                  <a:gs pos="0">
                    <a:srgbClr val="FFFFFF"/>
                  </a:gs>
                  <a:gs pos="100000">
                    <a:srgbClr val="FFFFFF"/>
                  </a:gs>
                </a:gsLst>
                <a:lin ang="5400000" scaled="0"/>
              </a:gradFill>
              <a:latin typeface="Arial" pitchFamily="34" charset="0"/>
            </a:endParaRPr>
          </a:p>
        </p:txBody>
      </p:sp>
      <p:sp>
        <p:nvSpPr>
          <p:cNvPr id="51" name="Left Arrow 50"/>
          <p:cNvSpPr/>
          <p:nvPr/>
        </p:nvSpPr>
        <p:spPr bwMode="auto">
          <a:xfrm rot="10800000">
            <a:off x="2737054" y="3596702"/>
            <a:ext cx="1196566" cy="616254"/>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a:gradFill>
                <a:gsLst>
                  <a:gs pos="0">
                    <a:srgbClr val="FFFFFF"/>
                  </a:gs>
                  <a:gs pos="100000">
                    <a:srgbClr val="FFFFFF"/>
                  </a:gs>
                </a:gsLst>
                <a:lin ang="5400000" scaled="0"/>
              </a:gradFill>
              <a:latin typeface="Arial" pitchFamily="34" charset="0"/>
            </a:endParaRPr>
          </a:p>
        </p:txBody>
      </p:sp>
      <p:sp>
        <p:nvSpPr>
          <p:cNvPr id="52" name="Left Arrow 51"/>
          <p:cNvSpPr/>
          <p:nvPr/>
        </p:nvSpPr>
        <p:spPr bwMode="auto">
          <a:xfrm rot="10800000">
            <a:off x="2737054" y="3996331"/>
            <a:ext cx="1196566" cy="616254"/>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a:gradFill>
                <a:gsLst>
                  <a:gs pos="0">
                    <a:srgbClr val="FFFFFF"/>
                  </a:gs>
                  <a:gs pos="100000">
                    <a:srgbClr val="FFFFFF"/>
                  </a:gs>
                </a:gsLst>
                <a:lin ang="5400000" scaled="0"/>
              </a:gradFill>
              <a:latin typeface="Arial" pitchFamily="34" charset="0"/>
            </a:endParaRPr>
          </a:p>
        </p:txBody>
      </p:sp>
    </p:spTree>
    <p:extLst>
      <p:ext uri="{BB962C8B-B14F-4D97-AF65-F5344CB8AC3E}">
        <p14:creationId xmlns:p14="http://schemas.microsoft.com/office/powerpoint/2010/main" val="13659341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50"/>
                                        </p:tgtEl>
                                      </p:cBhvr>
                                    </p:animEffect>
                                    <p:set>
                                      <p:cBhvr>
                                        <p:cTn id="22" dur="1" fill="hold">
                                          <p:stCondLst>
                                            <p:cond delay="499"/>
                                          </p:stCondLst>
                                        </p:cTn>
                                        <p:tgtEl>
                                          <p:spTgt spid="5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49"/>
                                        </p:tgtEl>
                                      </p:cBhvr>
                                    </p:animEffect>
                                    <p:set>
                                      <p:cBhvr>
                                        <p:cTn id="32" dur="1" fill="hold">
                                          <p:stCondLst>
                                            <p:cond delay="499"/>
                                          </p:stCondLst>
                                        </p:cTn>
                                        <p:tgtEl>
                                          <p:spTgt spid="4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51"/>
                                        </p:tgtEl>
                                      </p:cBhvr>
                                    </p:animEffect>
                                    <p:set>
                                      <p:cBhvr>
                                        <p:cTn id="42" dur="1" fill="hold">
                                          <p:stCondLst>
                                            <p:cond delay="499"/>
                                          </p:stCondLst>
                                        </p:cTn>
                                        <p:tgtEl>
                                          <p:spTgt spid="5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52"/>
                                        </p:tgtEl>
                                      </p:cBhvr>
                                    </p:animEffect>
                                    <p:set>
                                      <p:cBhvr>
                                        <p:cTn id="52" dur="1" fill="hold">
                                          <p:stCondLst>
                                            <p:cond delay="4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9" grpId="0" animBg="1"/>
      <p:bldP spid="49" grpId="1" animBg="1"/>
      <p:bldP spid="50" grpId="0" animBg="1"/>
      <p:bldP spid="50" grpId="1" animBg="1"/>
      <p:bldP spid="51" grpId="0" animBg="1"/>
      <p:bldP spid="51" grpId="1" animBg="1"/>
      <p:bldP spid="52" grpId="0" animBg="1"/>
      <p:bldP spid="52"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Storage Automation – VMM 2012</a:t>
            </a:r>
            <a:endParaRPr lang="en-US" dirty="0"/>
          </a:p>
        </p:txBody>
      </p:sp>
      <p:sp>
        <p:nvSpPr>
          <p:cNvPr id="109" name="Rectangle 108"/>
          <p:cNvSpPr/>
          <p:nvPr/>
        </p:nvSpPr>
        <p:spPr>
          <a:xfrm>
            <a:off x="4757126" y="1377830"/>
            <a:ext cx="2779123" cy="954157"/>
          </a:xfrm>
          <a:prstGeom prst="rect">
            <a:avLst/>
          </a:prstGeom>
          <a:solidFill>
            <a:schemeClr val="tx2"/>
          </a:solidFill>
          <a:ln w="9525" cap="flat" cmpd="sng" algn="ctr">
            <a:solidFill>
              <a:schemeClr val="tx2"/>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latin typeface="Arial" pitchFamily="34" charset="0"/>
              </a:rPr>
              <a:t>V-NEXT</a:t>
            </a:r>
          </a:p>
        </p:txBody>
      </p:sp>
      <p:sp>
        <p:nvSpPr>
          <p:cNvPr id="110" name="Rectangle 109"/>
          <p:cNvSpPr/>
          <p:nvPr/>
        </p:nvSpPr>
        <p:spPr>
          <a:xfrm>
            <a:off x="6609875" y="1854909"/>
            <a:ext cx="849177" cy="397565"/>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latin typeface="Arial" pitchFamily="34" charset="0"/>
              </a:rPr>
              <a:t>VDS h/w provider</a:t>
            </a:r>
          </a:p>
        </p:txBody>
      </p:sp>
      <p:sp>
        <p:nvSpPr>
          <p:cNvPr id="111" name="Line Callout 1 110"/>
          <p:cNvSpPr/>
          <p:nvPr/>
        </p:nvSpPr>
        <p:spPr>
          <a:xfrm>
            <a:off x="8153832" y="900752"/>
            <a:ext cx="1775551" cy="715617"/>
          </a:xfrm>
          <a:prstGeom prst="borderCallout1">
            <a:avLst>
              <a:gd name="adj1" fmla="val 48224"/>
              <a:gd name="adj2" fmla="val 88"/>
              <a:gd name="adj3" fmla="val 150547"/>
              <a:gd name="adj4" fmla="val -41628"/>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latin typeface="Arial" pitchFamily="34" charset="0"/>
              </a:rPr>
              <a:t>Discovery of LUNS</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latin typeface="Arial" pitchFamily="34" charset="0"/>
              </a:rPr>
              <a:t>Mask and Unmask</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latin typeface="Arial" pitchFamily="34" charset="0"/>
              </a:rPr>
              <a:t>Set ISCSI CHAP</a:t>
            </a:r>
          </a:p>
        </p:txBody>
      </p:sp>
      <p:sp>
        <p:nvSpPr>
          <p:cNvPr id="112" name="Line Callout 1 111"/>
          <p:cNvSpPr/>
          <p:nvPr/>
        </p:nvSpPr>
        <p:spPr>
          <a:xfrm>
            <a:off x="1823607" y="2013935"/>
            <a:ext cx="2624727" cy="556591"/>
          </a:xfrm>
          <a:prstGeom prst="borderCallout1">
            <a:avLst>
              <a:gd name="adj1" fmla="val 100598"/>
              <a:gd name="adj2" fmla="val 75553"/>
              <a:gd name="adj3" fmla="val 252658"/>
              <a:gd name="adj4" fmla="val 105761"/>
            </a:avLst>
          </a:prstGeom>
          <a:ln/>
        </p:spPr>
        <p:style>
          <a:lnRef idx="1">
            <a:schemeClr val="dk1"/>
          </a:lnRef>
          <a:fillRef idx="2">
            <a:schemeClr val="dk1"/>
          </a:fillRef>
          <a:effectRef idx="1">
            <a:schemeClr val="dk1"/>
          </a:effectRef>
          <a:fontRef idx="minor">
            <a:schemeClr val="dk1"/>
          </a:fontRef>
        </p:style>
        <p:txBody>
          <a:bodyPr/>
          <a:lstStyle/>
          <a:p>
            <a:pPr marL="457200" marR="0" lvl="0" indent="-228600" defTabSz="914400" eaLnBrk="1" fontAlgn="auto" latinLnBrk="0" hangingPunct="1">
              <a:lnSpc>
                <a:spcPct val="115000"/>
              </a:lnSpc>
              <a:spcBef>
                <a:spcPts val="0"/>
              </a:spcBef>
              <a:spcAft>
                <a:spcPts val="0"/>
              </a:spcAft>
              <a:buClrTx/>
              <a:buSzTx/>
              <a:buFontTx/>
              <a:buNone/>
              <a:tabLst>
                <a:tab pos="457200" algn="l"/>
              </a:tabLst>
              <a:defRPr/>
            </a:pPr>
            <a:r>
              <a:rPr kumimoji="0" lang="en-US" sz="1100" b="1" i="0" u="none" strike="noStrike" kern="1200" cap="none" spc="0" normalizeH="0" baseline="0" noProof="0" dirty="0">
                <a:ln>
                  <a:noFill/>
                </a:ln>
                <a:solidFill>
                  <a:srgbClr val="000000"/>
                </a:solidFill>
                <a:effectLst/>
                <a:uLnTx/>
                <a:uFillTx/>
                <a:latin typeface="Arial" pitchFamily="34" charset="0"/>
              </a:rPr>
              <a:t>Discovery of portals and targets</a:t>
            </a:r>
            <a:endParaRPr kumimoji="0" lang="en-US" sz="1100" b="1" i="0" u="none" strike="noStrike" kern="0" cap="none" spc="0" normalizeH="0" baseline="0" noProof="0" dirty="0">
              <a:ln>
                <a:noFill/>
              </a:ln>
              <a:solidFill>
                <a:srgbClr val="000000"/>
              </a:solidFill>
              <a:effectLst/>
              <a:uLnTx/>
              <a:uFillTx/>
              <a:latin typeface="Arial" pitchFamily="34" charset="0"/>
              <a:ea typeface="Calibri"/>
              <a:cs typeface="Arial" pitchFamily="34" charset="0"/>
            </a:endParaRPr>
          </a:p>
          <a:p>
            <a:pPr marL="457200" marR="0" lvl="0" indent="-228600" defTabSz="914400" eaLnBrk="1" fontAlgn="auto" latinLnBrk="0" hangingPunct="1">
              <a:lnSpc>
                <a:spcPct val="115000"/>
              </a:lnSpc>
              <a:spcBef>
                <a:spcPts val="0"/>
              </a:spcBef>
              <a:spcAft>
                <a:spcPts val="0"/>
              </a:spcAft>
              <a:buClrTx/>
              <a:buSzTx/>
              <a:buFontTx/>
              <a:buNone/>
              <a:tabLst>
                <a:tab pos="457200" algn="l"/>
              </a:tabLst>
              <a:defRPr/>
            </a:pPr>
            <a:r>
              <a:rPr kumimoji="0" lang="en-US" sz="1100" b="1" i="0" u="none" strike="noStrike" kern="1200" cap="none" spc="0" normalizeH="0" baseline="0" noProof="0" dirty="0">
                <a:ln>
                  <a:noFill/>
                </a:ln>
                <a:solidFill>
                  <a:srgbClr val="000000"/>
                </a:solidFill>
                <a:effectLst/>
                <a:uLnTx/>
                <a:uFillTx/>
                <a:latin typeface="Arial" pitchFamily="34" charset="0"/>
              </a:rPr>
              <a:t>Log on &amp; log off</a:t>
            </a:r>
            <a:endParaRPr kumimoji="0" lang="en-US" sz="1100" b="1" i="0" u="none" strike="noStrike" kern="0" cap="none" spc="0" normalizeH="0" baseline="0" noProof="0" dirty="0">
              <a:ln>
                <a:noFill/>
              </a:ln>
              <a:solidFill>
                <a:srgbClr val="000000"/>
              </a:solidFill>
              <a:effectLst/>
              <a:uLnTx/>
              <a:uFillTx/>
              <a:latin typeface="Arial" pitchFamily="34" charset="0"/>
              <a:ea typeface="Calibri"/>
              <a:cs typeface="Arial" pitchFamily="34" charset="0"/>
            </a:endParaRPr>
          </a:p>
        </p:txBody>
      </p:sp>
      <p:sp>
        <p:nvSpPr>
          <p:cNvPr id="113" name="Rectangle 112"/>
          <p:cNvSpPr/>
          <p:nvPr/>
        </p:nvSpPr>
        <p:spPr>
          <a:xfrm>
            <a:off x="4911522" y="1775395"/>
            <a:ext cx="1389562" cy="477078"/>
          </a:xfrm>
          <a:prstGeom prst="rect">
            <a:avLst/>
          </a:prstGeom>
          <a:solidFill>
            <a:schemeClr val="bg2"/>
          </a:solidFill>
          <a:ln w="9525" cap="flat" cmpd="sng" algn="ctr">
            <a:solidFill>
              <a:schemeClr val="bg2"/>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Arial" pitchFamily="34" charset="0"/>
              </a:rPr>
              <a:t>Storage Service</a:t>
            </a:r>
            <a:endPar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latin typeface="Arial" pitchFamily="34" charset="0"/>
            </a:endParaRPr>
          </a:p>
        </p:txBody>
      </p:sp>
      <p:sp>
        <p:nvSpPr>
          <p:cNvPr id="114" name="Line Callout 1 113"/>
          <p:cNvSpPr/>
          <p:nvPr/>
        </p:nvSpPr>
        <p:spPr>
          <a:xfrm>
            <a:off x="1823607" y="980265"/>
            <a:ext cx="2393134" cy="954157"/>
          </a:xfrm>
          <a:prstGeom prst="borderCallout1">
            <a:avLst>
              <a:gd name="adj1" fmla="val 48965"/>
              <a:gd name="adj2" fmla="val 100976"/>
              <a:gd name="adj3" fmla="val 112213"/>
              <a:gd name="adj4" fmla="val 128615"/>
            </a:avLst>
          </a:prstGeom>
          <a:solidFill>
            <a:schemeClr val="bg2"/>
          </a:solidFill>
          <a:ln w="9525" cap="flat" cmpd="sng" algn="ctr">
            <a:solidFill>
              <a:schemeClr val="bg2"/>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latin typeface="Arial" pitchFamily="34" charset="0"/>
              </a:rPr>
              <a:t>Discovery of Array, Pool and LUNS</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latin typeface="Arial" pitchFamily="34" charset="0"/>
              </a:rPr>
              <a:t>Mask and Unmask</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latin typeface="Arial" pitchFamily="34" charset="0"/>
              </a:rPr>
              <a:t>LUN Clone</a:t>
            </a:r>
          </a:p>
        </p:txBody>
      </p:sp>
      <p:sp>
        <p:nvSpPr>
          <p:cNvPr id="116" name="Rectangle 115"/>
          <p:cNvSpPr/>
          <p:nvPr/>
        </p:nvSpPr>
        <p:spPr>
          <a:xfrm>
            <a:off x="6609875" y="1457343"/>
            <a:ext cx="849177" cy="318052"/>
          </a:xfrm>
          <a:prstGeom prst="rect">
            <a:avLst/>
          </a:prstGeom>
          <a:solidFill>
            <a:schemeClr val="tx2">
              <a:lumMod val="50000"/>
            </a:schemeClr>
          </a:solidFill>
          <a:ln w="9525" cap="flat" cmpd="sng" algn="ctr">
            <a:solidFill>
              <a:srgbClr val="274085">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Arial" pitchFamily="34" charset="0"/>
              </a:rPr>
              <a:t>VDS</a:t>
            </a:r>
          </a:p>
        </p:txBody>
      </p:sp>
      <p:sp>
        <p:nvSpPr>
          <p:cNvPr id="117" name="Rectangle 116"/>
          <p:cNvSpPr/>
          <p:nvPr/>
        </p:nvSpPr>
        <p:spPr>
          <a:xfrm>
            <a:off x="5143115" y="5114943"/>
            <a:ext cx="2779123" cy="954157"/>
          </a:xfrm>
          <a:prstGeom prst="rect">
            <a:avLst/>
          </a:prstGeom>
          <a:solidFill>
            <a:schemeClr val="bg2"/>
          </a:solidFill>
          <a:ln w="9525" cap="flat" cmpd="sng" algn="ctr">
            <a:solidFill>
              <a:schemeClr val="bg2"/>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Arial" pitchFamily="34" charset="0"/>
              </a:rPr>
              <a:t> </a:t>
            </a:r>
          </a:p>
        </p:txBody>
      </p:sp>
      <p:sp>
        <p:nvSpPr>
          <p:cNvPr id="118" name="Rectangle 117"/>
          <p:cNvSpPr/>
          <p:nvPr/>
        </p:nvSpPr>
        <p:spPr>
          <a:xfrm>
            <a:off x="4988720" y="5273969"/>
            <a:ext cx="2779123" cy="954157"/>
          </a:xfrm>
          <a:prstGeom prst="rect">
            <a:avLst/>
          </a:prstGeom>
          <a:solidFill>
            <a:schemeClr val="bg2"/>
          </a:solidFill>
          <a:ln w="9525" cap="flat" cmpd="sng" algn="ctr">
            <a:solidFill>
              <a:schemeClr val="bg2"/>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Arial" pitchFamily="34" charset="0"/>
              </a:rPr>
              <a:t> </a:t>
            </a:r>
          </a:p>
        </p:txBody>
      </p:sp>
      <p:sp>
        <p:nvSpPr>
          <p:cNvPr id="119" name="Rectangle 118"/>
          <p:cNvSpPr/>
          <p:nvPr/>
        </p:nvSpPr>
        <p:spPr>
          <a:xfrm>
            <a:off x="4757126" y="5432995"/>
            <a:ext cx="2779123" cy="954157"/>
          </a:xfrm>
          <a:prstGeom prst="rect">
            <a:avLst/>
          </a:prstGeom>
          <a:solidFill>
            <a:schemeClr val="bg2"/>
          </a:solidFill>
          <a:ln w="9525" cap="flat" cmpd="sng" algn="ctr">
            <a:solidFill>
              <a:schemeClr val="bg2"/>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Arial" pitchFamily="34" charset="0"/>
              </a:rPr>
              <a:t>FC Array / ISCSI Target</a:t>
            </a:r>
          </a:p>
        </p:txBody>
      </p:sp>
      <p:cxnSp>
        <p:nvCxnSpPr>
          <p:cNvPr id="120" name="Straight Connector 119"/>
          <p:cNvCxnSpPr/>
          <p:nvPr/>
        </p:nvCxnSpPr>
        <p:spPr>
          <a:xfrm>
            <a:off x="2981575" y="4717378"/>
            <a:ext cx="6484621" cy="1657"/>
          </a:xfrm>
          <a:prstGeom prst="line">
            <a:avLst/>
          </a:prstGeom>
          <a:noFill/>
          <a:ln w="28575" cap="flat" cmpd="sng" algn="ctr">
            <a:solidFill>
              <a:srgbClr val="C00000"/>
            </a:solidFill>
            <a:prstDash val="solid"/>
          </a:ln>
          <a:effectLst/>
        </p:spPr>
      </p:cxnSp>
      <p:cxnSp>
        <p:nvCxnSpPr>
          <p:cNvPr id="121" name="Straight Connector 120"/>
          <p:cNvCxnSpPr>
            <a:stCxn id="119" idx="0"/>
          </p:cNvCxnSpPr>
          <p:nvPr/>
        </p:nvCxnSpPr>
        <p:spPr>
          <a:xfrm rot="5400000" flipH="1" flipV="1">
            <a:off x="5788880" y="5075235"/>
            <a:ext cx="715617" cy="3217"/>
          </a:xfrm>
          <a:prstGeom prst="line">
            <a:avLst/>
          </a:prstGeom>
          <a:noFill/>
          <a:ln w="28575" cap="flat" cmpd="sng" algn="ctr">
            <a:solidFill>
              <a:srgbClr val="C00000"/>
            </a:solidFill>
            <a:prstDash val="solid"/>
          </a:ln>
          <a:effectLst/>
        </p:spPr>
      </p:cxnSp>
      <p:sp>
        <p:nvSpPr>
          <p:cNvPr id="122" name="Flowchart: Magnetic Disk 121"/>
          <p:cNvSpPr/>
          <p:nvPr/>
        </p:nvSpPr>
        <p:spPr>
          <a:xfrm>
            <a:off x="4834324" y="5778539"/>
            <a:ext cx="540385" cy="528903"/>
          </a:xfrm>
          <a:prstGeom prst="flowChartMagneticDisk">
            <a:avLst/>
          </a:prstGeom>
          <a:solidFill>
            <a:schemeClr val="bg2">
              <a:lumMod val="75000"/>
            </a:schemeClr>
          </a:solidFill>
          <a:ln w="9525" cap="flat" cmpd="sng" algn="ctr">
            <a:solidFill>
              <a:schemeClr val="bg2">
                <a:lumMod val="40000"/>
                <a:lumOff val="60000"/>
              </a:scheme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kern="0" dirty="0">
                <a:gradFill>
                  <a:gsLst>
                    <a:gs pos="0">
                      <a:srgbClr val="FFFFFF"/>
                    </a:gs>
                    <a:gs pos="100000">
                      <a:srgbClr val="FFFFFF"/>
                    </a:gs>
                  </a:gsLst>
                  <a:lin ang="5400000" scaled="0"/>
                </a:gradFill>
                <a:latin typeface="Arial" pitchFamily="34" charset="0"/>
              </a:rPr>
              <a:t>LUN</a:t>
            </a:r>
          </a:p>
        </p:txBody>
      </p:sp>
      <p:sp>
        <p:nvSpPr>
          <p:cNvPr id="123" name="Flowchart: Magnetic Disk 122"/>
          <p:cNvSpPr/>
          <p:nvPr/>
        </p:nvSpPr>
        <p:spPr>
          <a:xfrm>
            <a:off x="5529105" y="5778361"/>
            <a:ext cx="540385" cy="529080"/>
          </a:xfrm>
          <a:prstGeom prst="flowChartMagneticDisk">
            <a:avLst/>
          </a:prstGeom>
          <a:solidFill>
            <a:schemeClr val="bg2">
              <a:lumMod val="75000"/>
            </a:schemeClr>
          </a:solidFill>
          <a:ln w="9525" cap="flat" cmpd="sng" algn="ctr">
            <a:solidFill>
              <a:schemeClr val="bg2">
                <a:lumMod val="40000"/>
                <a:lumOff val="60000"/>
              </a:scheme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kern="0" dirty="0">
                <a:gradFill>
                  <a:gsLst>
                    <a:gs pos="0">
                      <a:srgbClr val="FFFFFF"/>
                    </a:gs>
                    <a:gs pos="100000">
                      <a:srgbClr val="FFFFFF"/>
                    </a:gs>
                  </a:gsLst>
                  <a:lin ang="5400000" scaled="0"/>
                </a:gradFill>
                <a:latin typeface="Arial" pitchFamily="34" charset="0"/>
              </a:rPr>
              <a:t>LUN</a:t>
            </a:r>
          </a:p>
        </p:txBody>
      </p:sp>
      <p:sp>
        <p:nvSpPr>
          <p:cNvPr id="124" name="Flowchart: Magnetic Disk 123"/>
          <p:cNvSpPr/>
          <p:nvPr/>
        </p:nvSpPr>
        <p:spPr>
          <a:xfrm>
            <a:off x="6223885" y="5778361"/>
            <a:ext cx="540385" cy="529080"/>
          </a:xfrm>
          <a:prstGeom prst="flowChartMagneticDisk">
            <a:avLst/>
          </a:prstGeom>
          <a:solidFill>
            <a:schemeClr val="bg2">
              <a:lumMod val="75000"/>
            </a:schemeClr>
          </a:solidFill>
          <a:ln w="9525" cap="flat" cmpd="sng" algn="ctr">
            <a:solidFill>
              <a:schemeClr val="bg2">
                <a:lumMod val="40000"/>
                <a:lumOff val="60000"/>
              </a:scheme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latin typeface="Arial" pitchFamily="34" charset="0"/>
              </a:rPr>
              <a:t>LUN</a:t>
            </a:r>
          </a:p>
        </p:txBody>
      </p:sp>
      <p:sp>
        <p:nvSpPr>
          <p:cNvPr id="125" name="Flowchart: Magnetic Disk 124"/>
          <p:cNvSpPr/>
          <p:nvPr/>
        </p:nvSpPr>
        <p:spPr>
          <a:xfrm>
            <a:off x="6918666" y="5778361"/>
            <a:ext cx="540385" cy="529080"/>
          </a:xfrm>
          <a:prstGeom prst="flowChartMagneticDisk">
            <a:avLst/>
          </a:prstGeom>
          <a:solidFill>
            <a:schemeClr val="bg2">
              <a:lumMod val="75000"/>
            </a:schemeClr>
          </a:solidFill>
          <a:ln w="9525" cap="flat" cmpd="sng" algn="ctr">
            <a:solidFill>
              <a:schemeClr val="bg2">
                <a:lumMod val="40000"/>
                <a:lumOff val="60000"/>
              </a:scheme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kern="0" dirty="0">
                <a:gradFill>
                  <a:gsLst>
                    <a:gs pos="0">
                      <a:srgbClr val="FFFFFF"/>
                    </a:gs>
                    <a:gs pos="100000">
                      <a:srgbClr val="FFFFFF"/>
                    </a:gs>
                  </a:gsLst>
                  <a:lin ang="5400000" scaled="0"/>
                </a:gradFill>
                <a:latin typeface="Arial" pitchFamily="34" charset="0"/>
              </a:rPr>
              <a:t>LUN</a:t>
            </a:r>
          </a:p>
        </p:txBody>
      </p:sp>
      <p:sp>
        <p:nvSpPr>
          <p:cNvPr id="126" name="Line Callout 1 125"/>
          <p:cNvSpPr/>
          <p:nvPr/>
        </p:nvSpPr>
        <p:spPr>
          <a:xfrm>
            <a:off x="1900805" y="5035430"/>
            <a:ext cx="2315936" cy="1113183"/>
          </a:xfrm>
          <a:prstGeom prst="borderCallout1">
            <a:avLst>
              <a:gd name="adj1" fmla="val -10520"/>
              <a:gd name="adj2" fmla="val 19967"/>
              <a:gd name="adj3" fmla="val -73129"/>
              <a:gd name="adj4" fmla="val 38569"/>
            </a:avLst>
          </a:prstGeom>
          <a:ln/>
        </p:spPr>
        <p:style>
          <a:lnRef idx="1">
            <a:schemeClr val="dk1"/>
          </a:lnRef>
          <a:fillRef idx="2">
            <a:schemeClr val="dk1"/>
          </a:fillRef>
          <a:effectRef idx="1">
            <a:schemeClr val="dk1"/>
          </a:effectRef>
          <a:fontRef idx="minor">
            <a:schemeClr val="dk1"/>
          </a:fontRef>
        </p:style>
        <p:txBody>
          <a:bodyPr anchor="ctr"/>
          <a:lstStyle/>
          <a:p>
            <a:pPr marL="233363" indent="-233363">
              <a:lnSpc>
                <a:spcPct val="90000"/>
              </a:lnSpc>
              <a:spcBef>
                <a:spcPct val="20000"/>
              </a:spcBef>
              <a:buSzPct val="90000"/>
              <a:buBlip>
                <a:blip r:embed="rId3"/>
              </a:buBlip>
              <a:tabLst>
                <a:tab pos="457200" algn="l"/>
              </a:tabLst>
              <a:defRPr/>
            </a:pPr>
            <a:r>
              <a:rPr lang="en-US" sz="1100" b="1" dirty="0">
                <a:solidFill>
                  <a:schemeClr val="bg1"/>
                </a:solidFill>
                <a:latin typeface="Arial" pitchFamily="34" charset="0"/>
              </a:rPr>
              <a:t>Enumerate</a:t>
            </a:r>
          </a:p>
          <a:p>
            <a:pPr marL="233363" indent="-233363">
              <a:lnSpc>
                <a:spcPct val="90000"/>
              </a:lnSpc>
              <a:spcBef>
                <a:spcPct val="20000"/>
              </a:spcBef>
              <a:buSzPct val="90000"/>
              <a:buBlip>
                <a:blip r:embed="rId3"/>
              </a:buBlip>
              <a:tabLst>
                <a:tab pos="457200" algn="l"/>
              </a:tabLst>
              <a:defRPr/>
            </a:pPr>
            <a:r>
              <a:rPr lang="en-US" sz="1100" b="1" dirty="0">
                <a:solidFill>
                  <a:schemeClr val="bg1"/>
                </a:solidFill>
                <a:latin typeface="Arial" pitchFamily="34" charset="0"/>
              </a:rPr>
              <a:t>Rescan</a:t>
            </a:r>
          </a:p>
          <a:p>
            <a:pPr marL="233363" indent="-233363">
              <a:lnSpc>
                <a:spcPct val="90000"/>
              </a:lnSpc>
              <a:spcBef>
                <a:spcPct val="20000"/>
              </a:spcBef>
              <a:buSzPct val="90000"/>
              <a:buBlip>
                <a:blip r:embed="rId3"/>
              </a:buBlip>
              <a:tabLst>
                <a:tab pos="457200" algn="l"/>
              </a:tabLst>
              <a:defRPr/>
            </a:pPr>
            <a:r>
              <a:rPr lang="en-US" sz="1100" b="1" dirty="0">
                <a:solidFill>
                  <a:schemeClr val="bg1"/>
                </a:solidFill>
                <a:latin typeface="Arial" pitchFamily="34" charset="0"/>
              </a:rPr>
              <a:t>Mount/UnMount</a:t>
            </a:r>
          </a:p>
          <a:p>
            <a:pPr marL="233363" indent="-233363">
              <a:lnSpc>
                <a:spcPct val="90000"/>
              </a:lnSpc>
              <a:spcBef>
                <a:spcPct val="20000"/>
              </a:spcBef>
              <a:buSzPct val="90000"/>
              <a:buBlip>
                <a:blip r:embed="rId3"/>
              </a:buBlip>
              <a:tabLst>
                <a:tab pos="457200" algn="l"/>
              </a:tabLst>
              <a:defRPr/>
            </a:pPr>
            <a:r>
              <a:rPr lang="en-US" sz="1100" b="1" dirty="0">
                <a:solidFill>
                  <a:schemeClr val="bg1"/>
                </a:solidFill>
                <a:latin typeface="Arial" pitchFamily="34" charset="0"/>
              </a:rPr>
              <a:t>Volume to Disk mapping</a:t>
            </a:r>
          </a:p>
          <a:p>
            <a:pPr marL="233363" indent="-233363">
              <a:lnSpc>
                <a:spcPct val="90000"/>
              </a:lnSpc>
              <a:spcBef>
                <a:spcPct val="20000"/>
              </a:spcBef>
              <a:buSzPct val="90000"/>
              <a:buBlip>
                <a:blip r:embed="rId3"/>
              </a:buBlip>
              <a:tabLst>
                <a:tab pos="457200" algn="l"/>
              </a:tabLst>
              <a:defRPr/>
            </a:pPr>
            <a:r>
              <a:rPr lang="en-US" sz="1100" b="1" dirty="0">
                <a:solidFill>
                  <a:schemeClr val="bg1"/>
                </a:solidFill>
                <a:latin typeface="Arial" pitchFamily="34" charset="0"/>
              </a:rPr>
              <a:t>Disk to LUN mapping</a:t>
            </a:r>
          </a:p>
        </p:txBody>
      </p:sp>
      <p:sp>
        <p:nvSpPr>
          <p:cNvPr id="127" name="Rectangle 126"/>
          <p:cNvSpPr/>
          <p:nvPr/>
        </p:nvSpPr>
        <p:spPr>
          <a:xfrm>
            <a:off x="8153832" y="5671535"/>
            <a:ext cx="1621155" cy="556591"/>
          </a:xfrm>
          <a:prstGeom prst="rect">
            <a:avLst/>
          </a:prstGeom>
          <a:solidFill>
            <a:schemeClr val="bg2"/>
          </a:solidFill>
          <a:ln w="9525" cap="flat" cmpd="sng" algn="ctr">
            <a:solidFill>
              <a:schemeClr val="bg2"/>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latin typeface="Arial" pitchFamily="34" charset="0"/>
              </a:rPr>
              <a:t>SAN admin tool</a:t>
            </a:r>
          </a:p>
        </p:txBody>
      </p:sp>
      <p:sp>
        <p:nvSpPr>
          <p:cNvPr id="128" name="Right Arrow 127"/>
          <p:cNvSpPr/>
          <p:nvPr/>
        </p:nvSpPr>
        <p:spPr>
          <a:xfrm rot="10800000">
            <a:off x="7613447" y="5910074"/>
            <a:ext cx="463187" cy="159026"/>
          </a:xfrm>
          <a:prstGeom prst="rightArrow">
            <a:avLst/>
          </a:prstGeom>
          <a:ln/>
        </p:spPr>
        <p:style>
          <a:lnRef idx="1">
            <a:schemeClr val="accent1"/>
          </a:lnRef>
          <a:fillRef idx="3">
            <a:schemeClr val="accent1"/>
          </a:fillRef>
          <a:effectRef idx="2">
            <a:schemeClr val="accent1"/>
          </a:effectRef>
          <a:fontRef idx="minor">
            <a:schemeClr val="lt1"/>
          </a:fontRef>
        </p:style>
        <p:txBody>
          <a:bodyPr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itchFamily="34" charset="0"/>
                <a:ea typeface="Times New Roman"/>
                <a:cs typeface="Arial" pitchFamily="34" charset="0"/>
              </a:rPr>
              <a:t> </a:t>
            </a:r>
          </a:p>
        </p:txBody>
      </p:sp>
      <p:sp>
        <p:nvSpPr>
          <p:cNvPr id="129" name="Rectangle 128"/>
          <p:cNvSpPr/>
          <p:nvPr/>
        </p:nvSpPr>
        <p:spPr>
          <a:xfrm>
            <a:off x="2518388" y="3127117"/>
            <a:ext cx="2779123" cy="1351722"/>
          </a:xfrm>
          <a:prstGeom prst="rect">
            <a:avLst/>
          </a:prstGeom>
          <a:solidFill>
            <a:schemeClr val="tx2"/>
          </a:solidFill>
          <a:ln w="9525" cap="flat" cmpd="sng" algn="ctr">
            <a:solidFill>
              <a:schemeClr val="tx2"/>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Arial" pitchFamily="34" charset="0"/>
              </a:rPr>
              <a:t>Host</a:t>
            </a:r>
          </a:p>
        </p:txBody>
      </p:sp>
      <p:sp>
        <p:nvSpPr>
          <p:cNvPr id="130" name="Rectangle 129"/>
          <p:cNvSpPr/>
          <p:nvPr/>
        </p:nvSpPr>
        <p:spPr>
          <a:xfrm>
            <a:off x="7999436" y="3365656"/>
            <a:ext cx="1080770" cy="636104"/>
          </a:xfrm>
          <a:prstGeom prst="rect">
            <a:avLst/>
          </a:prstGeom>
          <a:solidFill>
            <a:schemeClr val="tx2"/>
          </a:solidFill>
          <a:ln w="9525" cap="flat" cmpd="sng" algn="ctr">
            <a:solidFill>
              <a:schemeClr val="tx2"/>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Arial" pitchFamily="34" charset="0"/>
              </a:rPr>
              <a:t>Host</a:t>
            </a:r>
          </a:p>
        </p:txBody>
      </p:sp>
      <p:cxnSp>
        <p:nvCxnSpPr>
          <p:cNvPr id="131" name="Straight Connector 130"/>
          <p:cNvCxnSpPr/>
          <p:nvPr/>
        </p:nvCxnSpPr>
        <p:spPr>
          <a:xfrm>
            <a:off x="2904377" y="2809065"/>
            <a:ext cx="6484621" cy="1657"/>
          </a:xfrm>
          <a:prstGeom prst="line">
            <a:avLst/>
          </a:prstGeom>
          <a:noFill/>
          <a:ln w="28575" cap="flat" cmpd="sng" algn="ctr">
            <a:solidFill>
              <a:srgbClr val="C00000"/>
            </a:solidFill>
            <a:prstDash val="solid"/>
          </a:ln>
          <a:effectLst/>
        </p:spPr>
      </p:cxnSp>
      <p:cxnSp>
        <p:nvCxnSpPr>
          <p:cNvPr id="132" name="Straight Connector 131"/>
          <p:cNvCxnSpPr>
            <a:stCxn id="129" idx="0"/>
          </p:cNvCxnSpPr>
          <p:nvPr/>
        </p:nvCxnSpPr>
        <p:spPr>
          <a:xfrm rot="5400000" flipH="1" flipV="1">
            <a:off x="3750556" y="2968115"/>
            <a:ext cx="316395" cy="1609"/>
          </a:xfrm>
          <a:prstGeom prst="line">
            <a:avLst/>
          </a:prstGeom>
          <a:noFill/>
          <a:ln w="28575" cap="flat" cmpd="sng" algn="ctr">
            <a:solidFill>
              <a:srgbClr val="C00000"/>
            </a:solidFill>
            <a:prstDash val="solid"/>
          </a:ln>
          <a:effectLst/>
        </p:spPr>
      </p:cxnSp>
      <p:cxnSp>
        <p:nvCxnSpPr>
          <p:cNvPr id="133" name="Straight Connector 132"/>
          <p:cNvCxnSpPr>
            <a:stCxn id="130" idx="0"/>
          </p:cNvCxnSpPr>
          <p:nvPr/>
        </p:nvCxnSpPr>
        <p:spPr>
          <a:xfrm rot="5400000" flipH="1" flipV="1">
            <a:off x="8263159" y="3087385"/>
            <a:ext cx="554934" cy="1609"/>
          </a:xfrm>
          <a:prstGeom prst="line">
            <a:avLst/>
          </a:prstGeom>
          <a:noFill/>
          <a:ln w="28575" cap="flat" cmpd="sng" algn="ctr">
            <a:solidFill>
              <a:srgbClr val="C00000"/>
            </a:solidFill>
            <a:prstDash val="solid"/>
          </a:ln>
          <a:effectLst/>
        </p:spPr>
      </p:cxnSp>
      <p:cxnSp>
        <p:nvCxnSpPr>
          <p:cNvPr id="134" name="Straight Connector 133"/>
          <p:cNvCxnSpPr>
            <a:endCxn id="129" idx="2"/>
          </p:cNvCxnSpPr>
          <p:nvPr/>
        </p:nvCxnSpPr>
        <p:spPr>
          <a:xfrm rot="5400000" flipH="1" flipV="1">
            <a:off x="3787048" y="4598133"/>
            <a:ext cx="240196" cy="1608"/>
          </a:xfrm>
          <a:prstGeom prst="line">
            <a:avLst/>
          </a:prstGeom>
          <a:noFill/>
          <a:ln w="28575" cap="flat" cmpd="sng" algn="ctr">
            <a:solidFill>
              <a:srgbClr val="C00000"/>
            </a:solidFill>
            <a:prstDash val="solid"/>
          </a:ln>
          <a:effectLst/>
        </p:spPr>
      </p:cxnSp>
      <p:cxnSp>
        <p:nvCxnSpPr>
          <p:cNvPr id="135" name="Straight Connector 134"/>
          <p:cNvCxnSpPr>
            <a:endCxn id="130" idx="2"/>
          </p:cNvCxnSpPr>
          <p:nvPr/>
        </p:nvCxnSpPr>
        <p:spPr>
          <a:xfrm rot="5400000" flipH="1" flipV="1">
            <a:off x="8180381" y="4359594"/>
            <a:ext cx="717274" cy="1608"/>
          </a:xfrm>
          <a:prstGeom prst="line">
            <a:avLst/>
          </a:prstGeom>
          <a:noFill/>
          <a:ln w="28575" cap="flat" cmpd="sng" algn="ctr">
            <a:solidFill>
              <a:srgbClr val="C00000"/>
            </a:solidFill>
            <a:prstDash val="solid"/>
          </a:ln>
          <a:effectLst/>
        </p:spPr>
      </p:cxnSp>
      <p:sp>
        <p:nvSpPr>
          <p:cNvPr id="136" name="Rectangle 135"/>
          <p:cNvSpPr/>
          <p:nvPr/>
        </p:nvSpPr>
        <p:spPr>
          <a:xfrm>
            <a:off x="2595586" y="3683709"/>
            <a:ext cx="1038865" cy="477078"/>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rgbClr val="000000"/>
                    </a:gs>
                    <a:gs pos="100000">
                      <a:srgbClr val="000000"/>
                    </a:gs>
                  </a:gsLst>
                  <a:lin ang="5400000" scaled="0"/>
                </a:gradFill>
                <a:effectLst/>
                <a:uLnTx/>
                <a:uFillTx/>
                <a:latin typeface="Arial" pitchFamily="34" charset="0"/>
              </a:rPr>
              <a:t>VDS</a:t>
            </a:r>
          </a:p>
        </p:txBody>
      </p:sp>
      <p:sp>
        <p:nvSpPr>
          <p:cNvPr id="137" name="Rectangle 136"/>
          <p:cNvSpPr/>
          <p:nvPr/>
        </p:nvSpPr>
        <p:spPr>
          <a:xfrm>
            <a:off x="3907949" y="3763222"/>
            <a:ext cx="1312364" cy="23853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gradFill>
                  <a:gsLst>
                    <a:gs pos="0">
                      <a:srgbClr val="000000"/>
                    </a:gs>
                    <a:gs pos="100000">
                      <a:srgbClr val="000000"/>
                    </a:gs>
                  </a:gsLst>
                  <a:lin ang="5400000" scaled="0"/>
                </a:gradFill>
                <a:effectLst/>
                <a:uLnTx/>
                <a:uFillTx/>
                <a:latin typeface="Arial" pitchFamily="34" charset="0"/>
              </a:rPr>
              <a:t>HBA Provider</a:t>
            </a:r>
          </a:p>
        </p:txBody>
      </p:sp>
      <p:sp>
        <p:nvSpPr>
          <p:cNvPr id="138" name="Rectangle 137"/>
          <p:cNvSpPr/>
          <p:nvPr/>
        </p:nvSpPr>
        <p:spPr>
          <a:xfrm>
            <a:off x="3907949" y="4160787"/>
            <a:ext cx="1312364" cy="23853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gradFill>
                  <a:gsLst>
                    <a:gs pos="0">
                      <a:srgbClr val="000000"/>
                    </a:gs>
                    <a:gs pos="100000">
                      <a:srgbClr val="000000"/>
                    </a:gs>
                  </a:gsLst>
                  <a:lin ang="5400000" scaled="0"/>
                </a:gradFill>
                <a:effectLst/>
                <a:uLnTx/>
                <a:uFillTx/>
                <a:latin typeface="Arial" pitchFamily="34" charset="0"/>
              </a:rPr>
              <a:t>NPIV Provider</a:t>
            </a:r>
          </a:p>
        </p:txBody>
      </p:sp>
      <p:sp>
        <p:nvSpPr>
          <p:cNvPr id="139" name="Rectangle 138"/>
          <p:cNvSpPr/>
          <p:nvPr/>
        </p:nvSpPr>
        <p:spPr>
          <a:xfrm>
            <a:off x="3907949" y="3365656"/>
            <a:ext cx="1312364" cy="23853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gradFill>
                  <a:gsLst>
                    <a:gs pos="0">
                      <a:srgbClr val="000000"/>
                    </a:gs>
                    <a:gs pos="100000">
                      <a:srgbClr val="000000"/>
                    </a:gs>
                  </a:gsLst>
                  <a:lin ang="5400000" scaled="0"/>
                </a:gradFill>
                <a:effectLst/>
                <a:uLnTx/>
                <a:uFillTx/>
                <a:latin typeface="Arial" pitchFamily="34" charset="0"/>
              </a:rPr>
              <a:t>iSCSI initiator</a:t>
            </a:r>
          </a:p>
        </p:txBody>
      </p:sp>
      <p:sp>
        <p:nvSpPr>
          <p:cNvPr id="140" name="Rectangle 139"/>
          <p:cNvSpPr/>
          <p:nvPr/>
        </p:nvSpPr>
        <p:spPr>
          <a:xfrm>
            <a:off x="8153832" y="3524682"/>
            <a:ext cx="1080770" cy="636104"/>
          </a:xfrm>
          <a:prstGeom prst="rect">
            <a:avLst/>
          </a:prstGeom>
          <a:solidFill>
            <a:schemeClr val="tx2"/>
          </a:solidFill>
          <a:ln w="9525" cap="flat" cmpd="sng" algn="ctr">
            <a:solidFill>
              <a:schemeClr val="tx2"/>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Arial" pitchFamily="34" charset="0"/>
              </a:rPr>
              <a:t>Host</a:t>
            </a:r>
          </a:p>
        </p:txBody>
      </p:sp>
      <p:sp>
        <p:nvSpPr>
          <p:cNvPr id="141" name="Rectangle 140"/>
          <p:cNvSpPr/>
          <p:nvPr/>
        </p:nvSpPr>
        <p:spPr>
          <a:xfrm>
            <a:off x="8308228" y="3683709"/>
            <a:ext cx="1080770" cy="636104"/>
          </a:xfrm>
          <a:prstGeom prst="rect">
            <a:avLst/>
          </a:prstGeom>
          <a:solidFill>
            <a:schemeClr val="tx2"/>
          </a:solidFill>
          <a:ln w="9525" cap="flat" cmpd="sng" algn="ctr">
            <a:solidFill>
              <a:schemeClr val="tx2"/>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Arial" pitchFamily="34" charset="0"/>
              </a:rPr>
              <a:t>Host</a:t>
            </a:r>
          </a:p>
        </p:txBody>
      </p:sp>
      <p:sp>
        <p:nvSpPr>
          <p:cNvPr id="142" name="Rectangle 141"/>
          <p:cNvSpPr/>
          <p:nvPr/>
        </p:nvSpPr>
        <p:spPr>
          <a:xfrm>
            <a:off x="8462624" y="3842735"/>
            <a:ext cx="1080770" cy="636104"/>
          </a:xfrm>
          <a:prstGeom prst="rect">
            <a:avLst/>
          </a:prstGeom>
          <a:solidFill>
            <a:schemeClr val="tx2"/>
          </a:solidFill>
          <a:ln w="9525" cap="flat" cmpd="sng" algn="ctr">
            <a:solidFill>
              <a:schemeClr val="tx2"/>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Arial" pitchFamily="34" charset="0"/>
              </a:rPr>
              <a:t>Host</a:t>
            </a:r>
          </a:p>
        </p:txBody>
      </p:sp>
      <p:cxnSp>
        <p:nvCxnSpPr>
          <p:cNvPr id="143" name="Straight Connector 142"/>
          <p:cNvCxnSpPr/>
          <p:nvPr/>
        </p:nvCxnSpPr>
        <p:spPr>
          <a:xfrm rot="5400000" flipH="1" flipV="1">
            <a:off x="5291768" y="3881687"/>
            <a:ext cx="3101009" cy="1609"/>
          </a:xfrm>
          <a:prstGeom prst="line">
            <a:avLst/>
          </a:prstGeom>
          <a:noFill/>
          <a:ln w="28575" cap="flat" cmpd="sng" algn="ctr">
            <a:solidFill>
              <a:srgbClr val="C00000"/>
            </a:solidFill>
            <a:prstDash val="solid"/>
          </a:ln>
          <a:effectLst>
            <a:outerShdw blurRad="50800" dist="38100" dir="18900000" algn="bl" rotWithShape="0">
              <a:prstClr val="black">
                <a:alpha val="40000"/>
              </a:prstClr>
            </a:outerShdw>
          </a:effectLst>
        </p:spPr>
      </p:cxnSp>
      <p:cxnSp>
        <p:nvCxnSpPr>
          <p:cNvPr id="144" name="Straight Connector 143"/>
          <p:cNvCxnSpPr/>
          <p:nvPr/>
        </p:nvCxnSpPr>
        <p:spPr>
          <a:xfrm rot="5400000" flipH="1" flipV="1">
            <a:off x="5908149" y="2570574"/>
            <a:ext cx="477078" cy="3217"/>
          </a:xfrm>
          <a:prstGeom prst="line">
            <a:avLst/>
          </a:prstGeom>
          <a:noFill/>
          <a:ln w="28575" cap="flat" cmpd="sng" algn="ctr">
            <a:solidFill>
              <a:srgbClr val="C00000"/>
            </a:solidFill>
            <a:prstDash val="solid"/>
          </a:ln>
          <a:effectLst/>
        </p:spPr>
      </p:cxnSp>
      <p:sp>
        <p:nvSpPr>
          <p:cNvPr id="145" name="Line Callout 1 144"/>
          <p:cNvSpPr/>
          <p:nvPr/>
        </p:nvSpPr>
        <p:spPr>
          <a:xfrm>
            <a:off x="5451907" y="2968091"/>
            <a:ext cx="2007145" cy="318052"/>
          </a:xfrm>
          <a:prstGeom prst="borderCallout1">
            <a:avLst>
              <a:gd name="adj1" fmla="val 101938"/>
              <a:gd name="adj2" fmla="val 311"/>
              <a:gd name="adj3" fmla="val 248227"/>
              <a:gd name="adj4" fmla="val -13937"/>
            </a:avLst>
          </a:prstGeom>
          <a:ln/>
        </p:spPr>
        <p:style>
          <a:lnRef idx="1">
            <a:schemeClr val="dk1"/>
          </a:lnRef>
          <a:fillRef idx="2">
            <a:schemeClr val="dk1"/>
          </a:fillRef>
          <a:effectRef idx="1">
            <a:schemeClr val="dk1"/>
          </a:effectRef>
          <a:fontRef idx="minor">
            <a:schemeClr val="dk1"/>
          </a:fontRef>
        </p:style>
        <p:txBody>
          <a:bodyPr/>
          <a:lstStyle/>
          <a:p>
            <a:pPr marL="457200" marR="0" lvl="0" indent="-228600" defTabSz="914400" eaLnBrk="1" fontAlgn="auto" latinLnBrk="0" hangingPunct="1">
              <a:lnSpc>
                <a:spcPct val="115000"/>
              </a:lnSpc>
              <a:spcBef>
                <a:spcPts val="0"/>
              </a:spcBef>
              <a:spcAft>
                <a:spcPts val="0"/>
              </a:spcAft>
              <a:buClrTx/>
              <a:buSzTx/>
              <a:buFontTx/>
              <a:buNone/>
              <a:tabLst>
                <a:tab pos="457200" algn="l"/>
              </a:tabLst>
              <a:defRPr/>
            </a:pPr>
            <a:r>
              <a:rPr kumimoji="0" lang="en-US" sz="1100" b="1" i="0" u="none" strike="noStrike" kern="1200" cap="none" spc="0" normalizeH="0" baseline="0" noProof="0" dirty="0">
                <a:ln>
                  <a:noFill/>
                </a:ln>
                <a:solidFill>
                  <a:srgbClr val="000000"/>
                </a:solidFill>
                <a:effectLst/>
                <a:uLnTx/>
                <a:uFillTx/>
                <a:latin typeface="Arial" pitchFamily="34" charset="0"/>
              </a:rPr>
              <a:t>Port to LUN mappings</a:t>
            </a:r>
            <a:endParaRPr kumimoji="0" lang="en-US" sz="1100" b="1" i="0" u="none" strike="noStrike" kern="0" cap="none" spc="0" normalizeH="0" baseline="0" noProof="0" dirty="0">
              <a:ln>
                <a:noFill/>
              </a:ln>
              <a:solidFill>
                <a:srgbClr val="000000"/>
              </a:solidFill>
              <a:effectLst/>
              <a:uLnTx/>
              <a:uFillTx/>
              <a:latin typeface="Arial" pitchFamily="34" charset="0"/>
              <a:ea typeface="Calibri"/>
              <a:cs typeface="Arial" pitchFamily="34" charset="0"/>
            </a:endParaRPr>
          </a:p>
        </p:txBody>
      </p:sp>
      <p:sp>
        <p:nvSpPr>
          <p:cNvPr id="146" name="Line Callout 1 145"/>
          <p:cNvSpPr/>
          <p:nvPr/>
        </p:nvSpPr>
        <p:spPr>
          <a:xfrm>
            <a:off x="5451907" y="3683709"/>
            <a:ext cx="2393134" cy="636104"/>
          </a:xfrm>
          <a:prstGeom prst="borderCallout1">
            <a:avLst>
              <a:gd name="adj1" fmla="val 53516"/>
              <a:gd name="adj2" fmla="val -321"/>
              <a:gd name="adj3" fmla="val 81861"/>
              <a:gd name="adj4" fmla="val -40951"/>
            </a:avLst>
          </a:prstGeom>
          <a:ln/>
        </p:spPr>
        <p:style>
          <a:lnRef idx="1">
            <a:schemeClr val="dk1"/>
          </a:lnRef>
          <a:fillRef idx="2">
            <a:schemeClr val="dk1"/>
          </a:fillRef>
          <a:effectRef idx="1">
            <a:schemeClr val="dk1"/>
          </a:effectRef>
          <a:fontRef idx="minor">
            <a:schemeClr val="dk1"/>
          </a:fontRef>
        </p:style>
        <p:txBody>
          <a:bodyPr/>
          <a:lstStyle/>
          <a:p>
            <a:pPr marL="233363" marR="0" lvl="0" indent="-233363" fontAlgn="auto">
              <a:lnSpc>
                <a:spcPct val="90000"/>
              </a:lnSpc>
              <a:spcBef>
                <a:spcPct val="20000"/>
              </a:spcBef>
              <a:spcAft>
                <a:spcPts val="0"/>
              </a:spcAft>
              <a:buClrTx/>
              <a:buSzPct val="90000"/>
              <a:buBlip>
                <a:blip r:embed="rId3"/>
              </a:buBlip>
              <a:tabLst>
                <a:tab pos="457200" algn="l"/>
              </a:tabLst>
              <a:defRPr/>
            </a:pPr>
            <a:r>
              <a:rPr lang="en-US" sz="1100" b="1" dirty="0">
                <a:solidFill>
                  <a:schemeClr val="bg1"/>
                </a:solidFill>
                <a:latin typeface="Arial" pitchFamily="34" charset="0"/>
              </a:rPr>
              <a:t>Virtual to Physical port mappings</a:t>
            </a:r>
          </a:p>
          <a:p>
            <a:pPr marL="233363" marR="0" lvl="0" indent="-233363" fontAlgn="auto">
              <a:lnSpc>
                <a:spcPct val="90000"/>
              </a:lnSpc>
              <a:spcBef>
                <a:spcPct val="20000"/>
              </a:spcBef>
              <a:spcAft>
                <a:spcPts val="0"/>
              </a:spcAft>
              <a:buClrTx/>
              <a:buSzPct val="90000"/>
              <a:buBlip>
                <a:blip r:embed="rId3"/>
              </a:buBlip>
              <a:tabLst>
                <a:tab pos="457200" algn="l"/>
              </a:tabLst>
              <a:defRPr/>
            </a:pPr>
            <a:r>
              <a:rPr lang="en-US" sz="1100" b="1" dirty="0">
                <a:solidFill>
                  <a:schemeClr val="bg1"/>
                </a:solidFill>
                <a:latin typeface="Arial" pitchFamily="34" charset="0"/>
              </a:rPr>
              <a:t>Create &amp; delete Virtual Ports</a:t>
            </a:r>
          </a:p>
        </p:txBody>
      </p:sp>
      <p:sp>
        <p:nvSpPr>
          <p:cNvPr id="41" name="Left Arrow 40"/>
          <p:cNvSpPr/>
          <p:nvPr/>
        </p:nvSpPr>
        <p:spPr bwMode="auto">
          <a:xfrm rot="2837629">
            <a:off x="9808908" y="1745564"/>
            <a:ext cx="1196566" cy="616254"/>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a:gradFill>
                <a:gsLst>
                  <a:gs pos="0">
                    <a:srgbClr val="FFFFFF"/>
                  </a:gs>
                  <a:gs pos="100000">
                    <a:srgbClr val="FFFFFF"/>
                  </a:gs>
                </a:gsLst>
                <a:lin ang="5400000" scaled="0"/>
              </a:gradFill>
              <a:latin typeface="Arial" pitchFamily="34" charset="0"/>
            </a:endParaRPr>
          </a:p>
        </p:txBody>
      </p:sp>
      <p:sp>
        <p:nvSpPr>
          <p:cNvPr id="42" name="Left Arrow 41"/>
          <p:cNvSpPr/>
          <p:nvPr/>
        </p:nvSpPr>
        <p:spPr bwMode="auto">
          <a:xfrm rot="12961429">
            <a:off x="4302465" y="1096936"/>
            <a:ext cx="1196566" cy="616254"/>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a:gradFill>
                <a:gsLst>
                  <a:gs pos="0">
                    <a:srgbClr val="FFFFFF"/>
                  </a:gs>
                  <a:gs pos="100000">
                    <a:srgbClr val="FFFFFF"/>
                  </a:gs>
                </a:gsLst>
                <a:lin ang="5400000" scaled="0"/>
              </a:gradFill>
              <a:latin typeface="Arial" pitchFamily="34" charset="0"/>
            </a:endParaRPr>
          </a:p>
        </p:txBody>
      </p:sp>
    </p:spTree>
    <p:extLst>
      <p:ext uri="{BB962C8B-B14F-4D97-AF65-F5344CB8AC3E}">
        <p14:creationId xmlns:p14="http://schemas.microsoft.com/office/powerpoint/2010/main" val="12569623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42"/>
                                        </p:tgtEl>
                                      </p:cBhvr>
                                    </p:animEffect>
                                    <p:set>
                                      <p:cBhvr>
                                        <p:cTn id="22" dur="1" fill="hold">
                                          <p:stCondLst>
                                            <p:cond delay="4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2" grpId="0" animBg="1"/>
      <p:bldP spid="42"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Storage Automation – VMM 2012</a:t>
            </a:r>
            <a:endParaRPr lang="en-US" dirty="0"/>
          </a:p>
        </p:txBody>
      </p:sp>
      <p:sp>
        <p:nvSpPr>
          <p:cNvPr id="28" name="Rectangle 27" descr="Management Client Application"/>
          <p:cNvSpPr>
            <a:spLocks noChangeArrowheads="1"/>
          </p:cNvSpPr>
          <p:nvPr/>
        </p:nvSpPr>
        <p:spPr bwMode="auto">
          <a:xfrm>
            <a:off x="3200400" y="1046406"/>
            <a:ext cx="5321595" cy="2871468"/>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chemeClr val="bg1"/>
                </a:solidFill>
                <a:effectLst/>
                <a:uLnTx/>
                <a:uFillTx/>
                <a:latin typeface="Arial" pitchFamily="34" charset="0"/>
                <a:ea typeface="+mn-ea"/>
                <a:cs typeface="+mn-cs"/>
              </a:rPr>
              <a:t>VMM 2012</a:t>
            </a:r>
            <a:r>
              <a:rPr kumimoji="0" lang="en-US" sz="1600" b="0" i="0" u="none" strike="noStrike" kern="0" cap="none" spc="0" normalizeH="0" noProof="0" dirty="0" smtClean="0">
                <a:ln>
                  <a:noFill/>
                </a:ln>
                <a:solidFill>
                  <a:schemeClr val="bg1"/>
                </a:solidFill>
                <a:effectLst/>
                <a:uLnTx/>
                <a:uFillTx/>
                <a:latin typeface="Arial" pitchFamily="34" charset="0"/>
                <a:ea typeface="+mn-ea"/>
                <a:cs typeface="+mn-cs"/>
              </a:rPr>
              <a:t> </a:t>
            </a:r>
            <a:r>
              <a:rPr kumimoji="0" lang="en-US" sz="1600" b="0" i="0" u="none" strike="noStrike" kern="0" cap="none" spc="0" normalizeH="0" baseline="0" noProof="0" dirty="0" smtClean="0">
                <a:ln>
                  <a:noFill/>
                </a:ln>
                <a:solidFill>
                  <a:schemeClr val="bg1"/>
                </a:solidFill>
                <a:effectLst/>
                <a:uLnTx/>
                <a:uFillTx/>
                <a:latin typeface="Arial" pitchFamily="34" charset="0"/>
                <a:ea typeface="+mn-ea"/>
                <a:cs typeface="+mn-cs"/>
              </a:rPr>
              <a:t>SERVER</a:t>
            </a:r>
            <a:endParaRPr kumimoji="0" lang="en-US" sz="1600" b="0" i="0" u="none" strike="noStrike" kern="0" cap="none" spc="0" normalizeH="0" baseline="0" noProof="0" dirty="0">
              <a:ln>
                <a:noFill/>
              </a:ln>
              <a:solidFill>
                <a:schemeClr val="bg1"/>
              </a:solidFill>
              <a:effectLst/>
              <a:uLnTx/>
              <a:uFillTx/>
              <a:latin typeface="Arial" pitchFamily="34" charset="0"/>
              <a:ea typeface="+mn-ea"/>
              <a:cs typeface="+mn-cs"/>
            </a:endParaRPr>
          </a:p>
        </p:txBody>
      </p:sp>
      <p:sp>
        <p:nvSpPr>
          <p:cNvPr id="29" name="Rectangle 28" descr="Management Client Application"/>
          <p:cNvSpPr>
            <a:spLocks noChangeArrowheads="1"/>
          </p:cNvSpPr>
          <p:nvPr/>
        </p:nvSpPr>
        <p:spPr bwMode="auto">
          <a:xfrm>
            <a:off x="3336320" y="1828291"/>
            <a:ext cx="5047452" cy="252269"/>
          </a:xfrm>
          <a:prstGeom prst="rect">
            <a:avLst/>
          </a:prstGeom>
          <a:solidFill>
            <a:schemeClr val="bg2"/>
          </a:solidFill>
          <a:ln w="9525" cap="flat" cmpd="sng" algn="ctr">
            <a:solidFill>
              <a:schemeClr val="bg2"/>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latin typeface="Arial" pitchFamily="34" charset="0"/>
                <a:ea typeface="+mn-ea"/>
                <a:cs typeface="+mn-cs"/>
              </a:rPr>
              <a:t>WMI </a:t>
            </a:r>
            <a:r>
              <a:rPr kumimoji="0" lang="en-US" sz="1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Arial" pitchFamily="34" charset="0"/>
                <a:ea typeface="+mn-ea"/>
                <a:cs typeface="+mn-cs"/>
              </a:rPr>
              <a:t>Server</a:t>
            </a:r>
            <a:endPar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latin typeface="Arial" pitchFamily="34" charset="0"/>
              <a:ea typeface="+mn-ea"/>
              <a:cs typeface="+mn-cs"/>
            </a:endParaRPr>
          </a:p>
        </p:txBody>
      </p:sp>
      <p:sp>
        <p:nvSpPr>
          <p:cNvPr id="30" name="Rectangle 29" descr="Management Client Application"/>
          <p:cNvSpPr>
            <a:spLocks noChangeArrowheads="1"/>
          </p:cNvSpPr>
          <p:nvPr/>
        </p:nvSpPr>
        <p:spPr bwMode="auto">
          <a:xfrm>
            <a:off x="3336321" y="2742332"/>
            <a:ext cx="5047451" cy="591507"/>
          </a:xfrm>
          <a:prstGeom prst="rect">
            <a:avLst/>
          </a:prstGeom>
          <a:solidFill>
            <a:schemeClr val="bg2"/>
          </a:solidFill>
          <a:ln w="9525" cap="flat" cmpd="sng" algn="ctr">
            <a:solidFill>
              <a:schemeClr val="bg2"/>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latin typeface="Arial" pitchFamily="34" charset="0"/>
                <a:ea typeface="+mn-ea"/>
                <a:cs typeface="+mn-cs"/>
              </a:rPr>
              <a:t>SMI-S</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Arial" pitchFamily="34" charset="0"/>
                <a:ea typeface="+mn-ea"/>
                <a:cs typeface="+mn-cs"/>
              </a:rPr>
              <a:t>Module</a:t>
            </a:r>
            <a:endPar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latin typeface="Arial" pitchFamily="34" charset="0"/>
              <a:ea typeface="+mn-ea"/>
              <a:cs typeface="+mn-cs"/>
            </a:endParaRPr>
          </a:p>
        </p:txBody>
      </p:sp>
      <p:sp>
        <p:nvSpPr>
          <p:cNvPr id="31" name="Rectangle 30" descr="Management Client Application"/>
          <p:cNvSpPr>
            <a:spLocks noChangeArrowheads="1"/>
          </p:cNvSpPr>
          <p:nvPr/>
        </p:nvSpPr>
        <p:spPr bwMode="auto">
          <a:xfrm>
            <a:off x="4956990" y="4547757"/>
            <a:ext cx="1808414" cy="493598"/>
          </a:xfrm>
          <a:prstGeom prst="rect">
            <a:avLst/>
          </a:prstGeom>
          <a:solidFill>
            <a:schemeClr val="tx2"/>
          </a:solidFill>
          <a:ln w="9525" cap="flat" cmpd="sng" algn="ctr">
            <a:solidFill>
              <a:schemeClr val="tx2"/>
            </a:solidFill>
            <a:prstDash val="solid"/>
            <a:headEnd type="none" w="med" len="med"/>
            <a:tailEnd type="none" w="med" len="med"/>
          </a:ln>
          <a:effectLst>
            <a:outerShdw blurRad="65500" dist="38100" dir="5400000" rotWithShape="0">
              <a:srgbClr val="000000">
                <a:alpha val="40000"/>
              </a:srgbClr>
            </a:outerShdw>
          </a:effectLst>
          <a:ex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Arial" pitchFamily="34" charset="0"/>
                <a:ea typeface="+mn-ea"/>
                <a:cs typeface="+mn-cs"/>
              </a:rPr>
              <a:t>SMI-S </a:t>
            </a:r>
            <a:r>
              <a:rPr kumimoji="0" lang="en-US" sz="1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Arial" pitchFamily="34" charset="0"/>
                <a:ea typeface="+mn-ea"/>
                <a:cs typeface="+mn-cs"/>
              </a:rPr>
              <a:t>Providers</a:t>
            </a:r>
            <a:endPar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Arial" pitchFamily="34" charset="0"/>
              <a:ea typeface="+mn-ea"/>
              <a:cs typeface="+mn-cs"/>
            </a:endParaRPr>
          </a:p>
        </p:txBody>
      </p:sp>
      <p:cxnSp>
        <p:nvCxnSpPr>
          <p:cNvPr id="32" name="AutoShape 36"/>
          <p:cNvCxnSpPr>
            <a:cxnSpLocks noChangeShapeType="1"/>
            <a:endCxn id="31" idx="0"/>
          </p:cNvCxnSpPr>
          <p:nvPr/>
        </p:nvCxnSpPr>
        <p:spPr bwMode="auto">
          <a:xfrm>
            <a:off x="5848547" y="3866958"/>
            <a:ext cx="12650" cy="680799"/>
          </a:xfrm>
          <a:prstGeom prst="straightConnector1">
            <a:avLst/>
          </a:prstGeom>
          <a:gradFill rotWithShape="1">
            <a:gsLst>
              <a:gs pos="0">
                <a:srgbClr val="8CA923">
                  <a:shade val="45000"/>
                  <a:satMod val="155000"/>
                </a:srgbClr>
              </a:gs>
              <a:gs pos="60000">
                <a:srgbClr val="8CA923">
                  <a:shade val="95000"/>
                  <a:satMod val="150000"/>
                </a:srgbClr>
              </a:gs>
              <a:gs pos="100000">
                <a:srgbClr val="8CA923">
                  <a:tint val="87000"/>
                  <a:satMod val="250000"/>
                </a:srgbClr>
              </a:gs>
            </a:gsLst>
            <a:lin ang="16200000" scaled="0"/>
          </a:gradFill>
          <a:ln w="9525" cap="flat" cmpd="sng" algn="ctr">
            <a:solidFill>
              <a:schemeClr val="bg2"/>
            </a:solidFill>
            <a:prstDash val="solid"/>
            <a:headEnd type="none" w="med" len="med"/>
            <a:tailEnd type="none" w="med" len="med"/>
          </a:ln>
          <a:effectLst>
            <a:outerShdw blurRad="65500" dist="38100" dir="5400000" rotWithShape="0">
              <a:srgbClr val="000000">
                <a:alpha val="40000"/>
              </a:srgbClr>
            </a:outerShdw>
          </a:effectLst>
        </p:spPr>
      </p:cxnSp>
      <p:sp>
        <p:nvSpPr>
          <p:cNvPr id="33" name="Text Box 37"/>
          <p:cNvSpPr txBox="1">
            <a:spLocks noChangeArrowheads="1"/>
          </p:cNvSpPr>
          <p:nvPr/>
        </p:nvSpPr>
        <p:spPr bwMode="auto">
          <a:xfrm>
            <a:off x="5177436" y="4150634"/>
            <a:ext cx="1364066" cy="213680"/>
          </a:xfrm>
          <a:prstGeom prst="rect">
            <a:avLst/>
          </a:prstGeom>
          <a:solidFill>
            <a:schemeClr val="tx1">
              <a:lumMod val="85000"/>
            </a:schemeClr>
          </a:solidFill>
          <a:ln w="9525">
            <a:solidFill>
              <a:schemeClr val="tx1">
                <a:lumMod val="85000"/>
              </a:schemeClr>
            </a:solidFill>
            <a:miter lim="800000"/>
            <a:headEnd/>
            <a:tailEnd/>
          </a:ln>
        </p:spPr>
        <p:txBody>
          <a:bodyPr anchor="ctr"/>
          <a:lstStyle>
            <a:defPPr>
              <a:defRPr lang="en-US"/>
            </a:defPPr>
            <a:lvl1pPr marR="0" algn="ctr" fontAlgn="base">
              <a:spcBef>
                <a:spcPts val="0"/>
              </a:spcBef>
              <a:spcAft>
                <a:spcPts val="0"/>
              </a:spcAft>
              <a:defRPr sz="800">
                <a:solidFill>
                  <a:schemeClr val="bg1"/>
                </a:solidFill>
                <a:effectLst/>
                <a:latin typeface="Calibri"/>
                <a:cs typeface="Times New Roman"/>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914400" eaLnBrk="1" fontAlgn="base"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Arial" pitchFamily="34" charset="0"/>
                <a:cs typeface="Arial" pitchFamily="34" charset="0"/>
              </a:rPr>
              <a:t>CIM-XML</a:t>
            </a:r>
            <a:endParaRPr kumimoji="0" lang="en-US" sz="12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grpSp>
        <p:nvGrpSpPr>
          <p:cNvPr id="34" name="Group 33"/>
          <p:cNvGrpSpPr>
            <a:grpSpLocks/>
          </p:cNvGrpSpPr>
          <p:nvPr/>
        </p:nvGrpSpPr>
        <p:grpSpPr bwMode="auto">
          <a:xfrm>
            <a:off x="5619307" y="1260398"/>
            <a:ext cx="728284" cy="553494"/>
            <a:chOff x="4267200" y="1524000"/>
            <a:chExt cx="960" cy="961"/>
          </a:xfrm>
          <a:solidFill>
            <a:schemeClr val="bg2"/>
          </a:solidFill>
        </p:grpSpPr>
        <p:cxnSp>
          <p:nvCxnSpPr>
            <p:cNvPr id="35" name="AutoShape 61"/>
            <p:cNvCxnSpPr>
              <a:cxnSpLocks noChangeShapeType="1"/>
            </p:cNvCxnSpPr>
            <p:nvPr/>
          </p:nvCxnSpPr>
          <p:spPr bwMode="auto">
            <a:xfrm rot="5400000">
              <a:off x="4267199" y="1524480"/>
              <a:ext cx="961" cy="1"/>
            </a:xfrm>
            <a:prstGeom prst="straightConnector1">
              <a:avLst/>
            </a:prstGeom>
            <a:grpFill/>
            <a:ln w="9525" cap="flat" cmpd="sng" algn="ctr">
              <a:solidFill>
                <a:schemeClr val="bg2"/>
              </a:solidFill>
              <a:prstDash val="solid"/>
              <a:headEnd type="none" w="med" len="med"/>
              <a:tailEnd type="none" w="med" len="med"/>
            </a:ln>
            <a:effectLst>
              <a:outerShdw blurRad="65500" dist="38100" dir="5400000" rotWithShape="0">
                <a:srgbClr val="000000">
                  <a:alpha val="40000"/>
                </a:srgbClr>
              </a:outerShdw>
            </a:effectLst>
          </p:spPr>
        </p:cxnSp>
        <p:sp>
          <p:nvSpPr>
            <p:cNvPr id="36" name="Text Box 62"/>
            <p:cNvSpPr txBox="1">
              <a:spLocks noChangeArrowheads="1"/>
            </p:cNvSpPr>
            <p:nvPr/>
          </p:nvSpPr>
          <p:spPr bwMode="auto">
            <a:xfrm>
              <a:off x="4267200" y="1524294"/>
              <a:ext cx="960" cy="306"/>
            </a:xfrm>
            <a:prstGeom prst="rect">
              <a:avLst/>
            </a:prstGeom>
            <a:grpFill/>
            <a:ln w="9525" cap="flat" cmpd="sng" algn="ctr">
              <a:solidFill>
                <a:schemeClr val="bg2"/>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defPPr>
                <a:defRPr lang="en-US"/>
              </a:defPPr>
              <a:lvl1pPr algn="ctr" defTabSz="914099" fontAlgn="base">
                <a:spcBef>
                  <a:spcPct val="0"/>
                </a:spcBef>
                <a:spcAft>
                  <a:spcPct val="0"/>
                </a:spcAft>
                <a:defRPr sz="2000">
                  <a:gradFill>
                    <a:gsLst>
                      <a:gs pos="0">
                        <a:srgbClr val="FFFFFF"/>
                      </a:gs>
                      <a:gs pos="100000">
                        <a:srgbClr val="FFFFFF"/>
                      </a:gs>
                    </a:gsLst>
                    <a:lin ang="5400000" scaled="0"/>
                  </a:gradFill>
                </a:defRPr>
              </a:lvl1p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Arial" pitchFamily="34" charset="0"/>
                  <a:ea typeface="+mn-ea"/>
                  <a:cs typeface="+mn-cs"/>
                </a:rPr>
                <a:t>WS-Man</a:t>
              </a:r>
              <a:endParaRPr kumimoji="0" lang="en-US" sz="1100" b="0" i="0" u="none" strike="noStrike" kern="0" cap="none" spc="0" normalizeH="0" baseline="0" noProof="0" dirty="0">
                <a:ln>
                  <a:noFill/>
                </a:ln>
                <a:gradFill>
                  <a:gsLst>
                    <a:gs pos="0">
                      <a:srgbClr val="FFFFFF"/>
                    </a:gs>
                    <a:gs pos="100000">
                      <a:srgbClr val="FFFFFF"/>
                    </a:gs>
                  </a:gsLst>
                  <a:lin ang="5400000" scaled="0"/>
                </a:gradFill>
                <a:effectLst/>
                <a:uLnTx/>
                <a:uFillTx/>
                <a:latin typeface="Arial" pitchFamily="34" charset="0"/>
                <a:ea typeface="+mn-ea"/>
                <a:cs typeface="+mn-cs"/>
              </a:endParaRPr>
            </a:p>
          </p:txBody>
        </p:sp>
      </p:grpSp>
      <p:sp>
        <p:nvSpPr>
          <p:cNvPr id="37" name="Rectangle 36" descr="Management Client Application"/>
          <p:cNvSpPr>
            <a:spLocks noChangeArrowheads="1"/>
          </p:cNvSpPr>
          <p:nvPr/>
        </p:nvSpPr>
        <p:spPr bwMode="auto">
          <a:xfrm>
            <a:off x="3335744" y="2154858"/>
            <a:ext cx="5048028" cy="556949"/>
          </a:xfrm>
          <a:prstGeom prst="rect">
            <a:avLst/>
          </a:prstGeom>
          <a:solidFill>
            <a:schemeClr val="bg2"/>
          </a:solidFill>
          <a:ln w="9525" cap="flat" cmpd="sng" algn="ctr">
            <a:solidFill>
              <a:schemeClr val="bg2"/>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Arial" pitchFamily="34" charset="0"/>
                <a:ea typeface="+mn-ea"/>
                <a:cs typeface="+mn-cs"/>
              </a:rPr>
              <a:t>Storage </a:t>
            </a: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latin typeface="Arial" pitchFamily="34" charset="0"/>
                <a:ea typeface="+mn-ea"/>
                <a:cs typeface="+mn-cs"/>
              </a:rPr>
              <a:t>Service (WMI Provider</a:t>
            </a:r>
            <a:r>
              <a:rPr kumimoji="0" lang="en-US" sz="1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Arial" pitchFamily="34" charset="0"/>
                <a:ea typeface="+mn-ea"/>
                <a:cs typeface="+mn-cs"/>
              </a:rPr>
              <a:t>)</a:t>
            </a:r>
            <a:endPar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latin typeface="Arial" pitchFamily="34" charset="0"/>
              <a:ea typeface="+mn-ea"/>
              <a:cs typeface="+mn-cs"/>
            </a:endParaRPr>
          </a:p>
        </p:txBody>
      </p:sp>
      <p:sp>
        <p:nvSpPr>
          <p:cNvPr id="38" name="Rectangle 37" descr="Management Client Application"/>
          <p:cNvSpPr>
            <a:spLocks noChangeArrowheads="1"/>
          </p:cNvSpPr>
          <p:nvPr/>
        </p:nvSpPr>
        <p:spPr bwMode="auto">
          <a:xfrm>
            <a:off x="5042955" y="3401226"/>
            <a:ext cx="1633028" cy="416416"/>
          </a:xfrm>
          <a:prstGeom prst="rect">
            <a:avLst/>
          </a:prstGeom>
          <a:solidFill>
            <a:schemeClr val="bg2"/>
          </a:solidFill>
          <a:ln w="9525" cap="flat" cmpd="sng" algn="ctr">
            <a:solidFill>
              <a:schemeClr val="bg2"/>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latin typeface="Arial" pitchFamily="34" charset="0"/>
                <a:ea typeface="+mn-ea"/>
                <a:cs typeface="+mn-cs"/>
              </a:rPr>
              <a:t>CIM-XML</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Arial" pitchFamily="34" charset="0"/>
                <a:ea typeface="+mn-ea"/>
                <a:cs typeface="+mn-cs"/>
              </a:rPr>
              <a:t>Client</a:t>
            </a:r>
            <a:endPar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latin typeface="Arial" pitchFamily="34" charset="0"/>
              <a:ea typeface="+mn-ea"/>
              <a:cs typeface="+mn-cs"/>
            </a:endParaRPr>
          </a:p>
        </p:txBody>
      </p:sp>
      <p:sp>
        <p:nvSpPr>
          <p:cNvPr id="43" name="Rectangle 42"/>
          <p:cNvSpPr/>
          <p:nvPr/>
        </p:nvSpPr>
        <p:spPr>
          <a:xfrm>
            <a:off x="4535493" y="5301697"/>
            <a:ext cx="2642235" cy="127209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marL="0" marR="0" lvl="0" indent="0" defTabSz="914099"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gradFill>
                  <a:gsLst>
                    <a:gs pos="0">
                      <a:srgbClr val="000000"/>
                    </a:gs>
                    <a:gs pos="100000">
                      <a:srgbClr val="000000"/>
                    </a:gs>
                  </a:gsLst>
                  <a:lin ang="5400000" scaled="0"/>
                </a:gradFill>
                <a:effectLst/>
                <a:uLnTx/>
                <a:uFillTx/>
                <a:latin typeface="Arial" pitchFamily="34" charset="0"/>
                <a:ea typeface="+mn-ea"/>
                <a:cs typeface="+mn-cs"/>
              </a:rPr>
              <a:t>Array</a:t>
            </a:r>
          </a:p>
        </p:txBody>
      </p:sp>
      <p:sp>
        <p:nvSpPr>
          <p:cNvPr id="44" name="Rectangle 43"/>
          <p:cNvSpPr/>
          <p:nvPr/>
        </p:nvSpPr>
        <p:spPr>
          <a:xfrm>
            <a:off x="4836702" y="5716387"/>
            <a:ext cx="2190400" cy="705004"/>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Arial" pitchFamily="34" charset="0"/>
                <a:ea typeface="+mn-ea"/>
                <a:cs typeface="+mn-cs"/>
              </a:rPr>
              <a:t>Pool</a:t>
            </a:r>
          </a:p>
        </p:txBody>
      </p:sp>
      <p:cxnSp>
        <p:nvCxnSpPr>
          <p:cNvPr id="45" name="Straight Connector 44"/>
          <p:cNvCxnSpPr>
            <a:stCxn id="43" idx="0"/>
            <a:endCxn id="31" idx="2"/>
          </p:cNvCxnSpPr>
          <p:nvPr/>
        </p:nvCxnSpPr>
        <p:spPr>
          <a:xfrm flipV="1">
            <a:off x="5856611" y="5041355"/>
            <a:ext cx="4586" cy="260342"/>
          </a:xfrm>
          <a:prstGeom prst="line">
            <a:avLst/>
          </a:prstGeom>
          <a:ln/>
        </p:spPr>
        <p:style>
          <a:lnRef idx="3">
            <a:schemeClr val="accent2"/>
          </a:lnRef>
          <a:fillRef idx="0">
            <a:schemeClr val="accent2"/>
          </a:fillRef>
          <a:effectRef idx="2">
            <a:schemeClr val="accent2"/>
          </a:effectRef>
          <a:fontRef idx="minor">
            <a:schemeClr val="tx1"/>
          </a:fontRef>
        </p:style>
      </p:cxnSp>
      <p:sp>
        <p:nvSpPr>
          <p:cNvPr id="46" name="Flowchart: Magnetic Disk 45"/>
          <p:cNvSpPr/>
          <p:nvPr/>
        </p:nvSpPr>
        <p:spPr>
          <a:xfrm>
            <a:off x="5297493" y="6027023"/>
            <a:ext cx="430619" cy="365760"/>
          </a:xfrm>
          <a:prstGeom prst="flowChartMagneticDisk">
            <a:avLst/>
          </a:prstGeom>
          <a:solidFill>
            <a:schemeClr val="bg2">
              <a:lumMod val="75000"/>
            </a:schemeClr>
          </a:solidFill>
          <a:ln w="9525" cap="flat" cmpd="sng" algn="ctr">
            <a:solidFill>
              <a:schemeClr val="bg2">
                <a:lumMod val="40000"/>
                <a:lumOff val="60000"/>
              </a:scheme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gradFill>
                  <a:gsLst>
                    <a:gs pos="0">
                      <a:srgbClr val="FFFFFF"/>
                    </a:gs>
                    <a:gs pos="100000">
                      <a:srgbClr val="FFFFFF"/>
                    </a:gs>
                  </a:gsLst>
                  <a:lin ang="5400000" scaled="0"/>
                </a:gradFill>
                <a:effectLst/>
                <a:uLnTx/>
                <a:uFillTx/>
                <a:latin typeface="Arial" pitchFamily="34" charset="0"/>
                <a:ea typeface="+mn-ea"/>
                <a:cs typeface="+mn-cs"/>
              </a:rPr>
              <a:t>LUN</a:t>
            </a:r>
          </a:p>
        </p:txBody>
      </p:sp>
      <p:sp>
        <p:nvSpPr>
          <p:cNvPr id="47" name="Flowchart: Magnetic Disk 46"/>
          <p:cNvSpPr/>
          <p:nvPr/>
        </p:nvSpPr>
        <p:spPr>
          <a:xfrm>
            <a:off x="5919497" y="6027023"/>
            <a:ext cx="430619" cy="365760"/>
          </a:xfrm>
          <a:prstGeom prst="flowChartMagneticDisk">
            <a:avLst/>
          </a:prstGeom>
          <a:solidFill>
            <a:schemeClr val="bg2">
              <a:lumMod val="75000"/>
            </a:schemeClr>
          </a:solidFill>
          <a:ln w="9525" cap="flat" cmpd="sng" algn="ctr">
            <a:solidFill>
              <a:schemeClr val="bg2">
                <a:lumMod val="40000"/>
                <a:lumOff val="60000"/>
              </a:scheme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gradFill>
                  <a:gsLst>
                    <a:gs pos="0">
                      <a:srgbClr val="FFFFFF"/>
                    </a:gs>
                    <a:gs pos="100000">
                      <a:srgbClr val="FFFFFF"/>
                    </a:gs>
                  </a:gsLst>
                  <a:lin ang="5400000" scaled="0"/>
                </a:gradFill>
                <a:effectLst/>
                <a:uLnTx/>
                <a:uFillTx/>
                <a:latin typeface="Arial" pitchFamily="34" charset="0"/>
                <a:ea typeface="+mn-ea"/>
                <a:cs typeface="+mn-cs"/>
              </a:rPr>
              <a:t>LUN</a:t>
            </a:r>
          </a:p>
        </p:txBody>
      </p:sp>
      <p:sp>
        <p:nvSpPr>
          <p:cNvPr id="48" name="Flowchart: Magnetic Disk 47"/>
          <p:cNvSpPr/>
          <p:nvPr/>
        </p:nvSpPr>
        <p:spPr>
          <a:xfrm>
            <a:off x="6541502" y="6027023"/>
            <a:ext cx="430619" cy="365760"/>
          </a:xfrm>
          <a:prstGeom prst="flowChartMagneticDisk">
            <a:avLst/>
          </a:prstGeom>
          <a:solidFill>
            <a:schemeClr val="bg2">
              <a:lumMod val="75000"/>
            </a:schemeClr>
          </a:solidFill>
          <a:ln w="9525" cap="flat" cmpd="sng" algn="ctr">
            <a:solidFill>
              <a:schemeClr val="bg2">
                <a:lumMod val="40000"/>
                <a:lumOff val="60000"/>
              </a:scheme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gradFill>
                  <a:gsLst>
                    <a:gs pos="0">
                      <a:srgbClr val="FFFFFF"/>
                    </a:gs>
                    <a:gs pos="100000">
                      <a:srgbClr val="FFFFFF"/>
                    </a:gs>
                  </a:gsLst>
                  <a:lin ang="5400000" scaled="0"/>
                </a:gradFill>
                <a:effectLst/>
                <a:uLnTx/>
                <a:uFillTx/>
                <a:latin typeface="Arial" pitchFamily="34" charset="0"/>
                <a:ea typeface="+mn-ea"/>
                <a:cs typeface="+mn-cs"/>
              </a:rPr>
              <a:t>LUN</a:t>
            </a:r>
          </a:p>
        </p:txBody>
      </p:sp>
      <p:sp>
        <p:nvSpPr>
          <p:cNvPr id="49" name="Rectangle 48"/>
          <p:cNvSpPr/>
          <p:nvPr/>
        </p:nvSpPr>
        <p:spPr>
          <a:xfrm>
            <a:off x="7634928" y="5695843"/>
            <a:ext cx="1451344" cy="483803"/>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gradFill>
                  <a:gsLst>
                    <a:gs pos="0">
                      <a:srgbClr val="000000"/>
                    </a:gs>
                    <a:gs pos="100000">
                      <a:srgbClr val="000000"/>
                    </a:gs>
                  </a:gsLst>
                  <a:lin ang="5400000" scaled="0"/>
                </a:gradFill>
                <a:effectLst/>
                <a:uLnTx/>
                <a:uFillTx/>
                <a:latin typeface="Arial" pitchFamily="34" charset="0"/>
                <a:ea typeface="+mn-ea"/>
                <a:cs typeface="+mn-cs"/>
              </a:rPr>
              <a:t>SAN admin tool</a:t>
            </a:r>
          </a:p>
        </p:txBody>
      </p:sp>
      <p:sp>
        <p:nvSpPr>
          <p:cNvPr id="50" name="Right Arrow 49"/>
          <p:cNvSpPr/>
          <p:nvPr/>
        </p:nvSpPr>
        <p:spPr>
          <a:xfrm rot="10800000">
            <a:off x="7187060" y="5868117"/>
            <a:ext cx="414670" cy="138229"/>
          </a:xfrm>
          <a:prstGeom prst="rightArrow">
            <a:avLst/>
          </a:prstGeom>
          <a:ln/>
        </p:spPr>
        <p:style>
          <a:lnRef idx="1">
            <a:schemeClr val="accent4"/>
          </a:lnRef>
          <a:fillRef idx="3">
            <a:schemeClr val="accent4"/>
          </a:fillRef>
          <a:effectRef idx="2">
            <a:schemeClr val="accent4"/>
          </a:effectRef>
          <a:fontRef idx="minor">
            <a:schemeClr val="lt1"/>
          </a:fontRef>
        </p:style>
        <p:txBody>
          <a:bodyPr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Verdana"/>
                <a:ea typeface="Times New Roman"/>
                <a:cs typeface="Arial" pitchFamily="34" charset="0"/>
              </a:rPr>
              <a:t> </a:t>
            </a:r>
          </a:p>
        </p:txBody>
      </p:sp>
    </p:spTree>
    <p:extLst>
      <p:ext uri="{BB962C8B-B14F-4D97-AF65-F5344CB8AC3E}">
        <p14:creationId xmlns:p14="http://schemas.microsoft.com/office/powerpoint/2010/main" val="251969135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Storage Automation – Discovery</a:t>
            </a:r>
            <a:endParaRPr lang="en-US" dirty="0"/>
          </a:p>
        </p:txBody>
      </p:sp>
      <p:graphicFrame>
        <p:nvGraphicFramePr>
          <p:cNvPr id="5" name="Diagram 4"/>
          <p:cNvGraphicFramePr/>
          <p:nvPr>
            <p:extLst>
              <p:ext uri="{D42A27DB-BD31-4B8C-83A1-F6EECF244321}">
                <p14:modId xmlns:p14="http://schemas.microsoft.com/office/powerpoint/2010/main" val="1314372547"/>
              </p:ext>
            </p:extLst>
          </p:nvPr>
        </p:nvGraphicFramePr>
        <p:xfrm>
          <a:off x="546099" y="1318718"/>
          <a:ext cx="1112202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94656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graphicEl>
                                              <a:dgm id="{F680FBC3-A5A1-44AB-89AC-67113AFF1000}"/>
                                            </p:graphicEl>
                                          </p:spTgt>
                                        </p:tgtEl>
                                        <p:attrNameLst>
                                          <p:attrName>style.visibility</p:attrName>
                                        </p:attrNameLst>
                                      </p:cBhvr>
                                      <p:to>
                                        <p:strVal val="visible"/>
                                      </p:to>
                                    </p:set>
                                    <p:animEffect transition="in" filter="wipe(up)">
                                      <p:cBhvr>
                                        <p:cTn id="7" dur="500"/>
                                        <p:tgtEl>
                                          <p:spTgt spid="5">
                                            <p:graphicEl>
                                              <a:dgm id="{F680FBC3-A5A1-44AB-89AC-67113AFF100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graphicEl>
                                              <a:dgm id="{77BBB119-46D1-45DF-B5BF-3B046CCCBD0D}"/>
                                            </p:graphicEl>
                                          </p:spTgt>
                                        </p:tgtEl>
                                        <p:attrNameLst>
                                          <p:attrName>style.visibility</p:attrName>
                                        </p:attrNameLst>
                                      </p:cBhvr>
                                      <p:to>
                                        <p:strVal val="visible"/>
                                      </p:to>
                                    </p:set>
                                    <p:animEffect transition="in" filter="wipe(up)">
                                      <p:cBhvr>
                                        <p:cTn id="12" dur="500"/>
                                        <p:tgtEl>
                                          <p:spTgt spid="5">
                                            <p:graphicEl>
                                              <a:dgm id="{77BBB119-46D1-45DF-B5BF-3B046CCCBD0D}"/>
                                            </p:graphic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5">
                                            <p:graphicEl>
                                              <a:dgm id="{3FB8F946-610E-4060-B608-252942661D1F}"/>
                                            </p:graphicEl>
                                          </p:spTgt>
                                        </p:tgtEl>
                                        <p:attrNameLst>
                                          <p:attrName>style.visibility</p:attrName>
                                        </p:attrNameLst>
                                      </p:cBhvr>
                                      <p:to>
                                        <p:strVal val="visible"/>
                                      </p:to>
                                    </p:set>
                                    <p:animEffect transition="in" filter="wipe(up)">
                                      <p:cBhvr>
                                        <p:cTn id="15" dur="500"/>
                                        <p:tgtEl>
                                          <p:spTgt spid="5">
                                            <p:graphicEl>
                                              <a:dgm id="{3FB8F946-610E-4060-B608-252942661D1F}"/>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5">
                                            <p:graphicEl>
                                              <a:dgm id="{CCE9CDD3-385E-4A6F-9AC2-69200162256F}"/>
                                            </p:graphicEl>
                                          </p:spTgt>
                                        </p:tgtEl>
                                        <p:attrNameLst>
                                          <p:attrName>style.visibility</p:attrName>
                                        </p:attrNameLst>
                                      </p:cBhvr>
                                      <p:to>
                                        <p:strVal val="visible"/>
                                      </p:to>
                                    </p:set>
                                    <p:animEffect transition="in" filter="wipe(up)">
                                      <p:cBhvr>
                                        <p:cTn id="20" dur="500"/>
                                        <p:tgtEl>
                                          <p:spTgt spid="5">
                                            <p:graphicEl>
                                              <a:dgm id="{CCE9CDD3-385E-4A6F-9AC2-69200162256F}"/>
                                            </p:graphic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5">
                                            <p:graphicEl>
                                              <a:dgm id="{21FEF7BE-87FF-4E3E-854D-56B32CF3A411}"/>
                                            </p:graphicEl>
                                          </p:spTgt>
                                        </p:tgtEl>
                                        <p:attrNameLst>
                                          <p:attrName>style.visibility</p:attrName>
                                        </p:attrNameLst>
                                      </p:cBhvr>
                                      <p:to>
                                        <p:strVal val="visible"/>
                                      </p:to>
                                    </p:set>
                                    <p:animEffect transition="in" filter="wipe(up)">
                                      <p:cBhvr>
                                        <p:cTn id="23" dur="500"/>
                                        <p:tgtEl>
                                          <p:spTgt spid="5">
                                            <p:graphicEl>
                                              <a:dgm id="{21FEF7BE-87FF-4E3E-854D-56B32CF3A411}"/>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5">
                                            <p:graphicEl>
                                              <a:dgm id="{A344727F-6D35-4A67-B8BB-FE5D3F8C60A6}"/>
                                            </p:graphicEl>
                                          </p:spTgt>
                                        </p:tgtEl>
                                        <p:attrNameLst>
                                          <p:attrName>style.visibility</p:attrName>
                                        </p:attrNameLst>
                                      </p:cBhvr>
                                      <p:to>
                                        <p:strVal val="visible"/>
                                      </p:to>
                                    </p:set>
                                    <p:animEffect transition="in" filter="wipe(up)">
                                      <p:cBhvr>
                                        <p:cTn id="28" dur="500"/>
                                        <p:tgtEl>
                                          <p:spTgt spid="5">
                                            <p:graphicEl>
                                              <a:dgm id="{A344727F-6D35-4A67-B8BB-FE5D3F8C60A6}"/>
                                            </p:graphicEl>
                                          </p:spTgt>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5">
                                            <p:graphicEl>
                                              <a:dgm id="{1805358E-6971-4B1B-B1CF-7E6B522ACD87}"/>
                                            </p:graphicEl>
                                          </p:spTgt>
                                        </p:tgtEl>
                                        <p:attrNameLst>
                                          <p:attrName>style.visibility</p:attrName>
                                        </p:attrNameLst>
                                      </p:cBhvr>
                                      <p:to>
                                        <p:strVal val="visible"/>
                                      </p:to>
                                    </p:set>
                                    <p:animEffect transition="in" filter="wipe(up)">
                                      <p:cBhvr>
                                        <p:cTn id="31" dur="500"/>
                                        <p:tgtEl>
                                          <p:spTgt spid="5">
                                            <p:graphicEl>
                                              <a:dgm id="{1805358E-6971-4B1B-B1CF-7E6B522ACD87}"/>
                                            </p:graphicEl>
                                          </p:spTgt>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5">
                                            <p:graphicEl>
                                              <a:dgm id="{875C45A4-2222-4785-A2AB-3D452E1DC843}"/>
                                            </p:graphicEl>
                                          </p:spTgt>
                                        </p:tgtEl>
                                        <p:attrNameLst>
                                          <p:attrName>style.visibility</p:attrName>
                                        </p:attrNameLst>
                                      </p:cBhvr>
                                      <p:to>
                                        <p:strVal val="visible"/>
                                      </p:to>
                                    </p:set>
                                    <p:animEffect transition="in" filter="wipe(up)">
                                      <p:cBhvr>
                                        <p:cTn id="34" dur="500"/>
                                        <p:tgtEl>
                                          <p:spTgt spid="5">
                                            <p:graphicEl>
                                              <a:dgm id="{875C45A4-2222-4785-A2AB-3D452E1DC843}"/>
                                            </p:graphicEl>
                                          </p:spTgt>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5">
                                            <p:graphicEl>
                                              <a:dgm id="{82B08BF1-4DF3-4C7F-82D0-C40316A4A2AB}"/>
                                            </p:graphicEl>
                                          </p:spTgt>
                                        </p:tgtEl>
                                        <p:attrNameLst>
                                          <p:attrName>style.visibility</p:attrName>
                                        </p:attrNameLst>
                                      </p:cBhvr>
                                      <p:to>
                                        <p:strVal val="visible"/>
                                      </p:to>
                                    </p:set>
                                    <p:animEffect transition="in" filter="wipe(up)">
                                      <p:cBhvr>
                                        <p:cTn id="37" dur="500"/>
                                        <p:tgtEl>
                                          <p:spTgt spid="5">
                                            <p:graphicEl>
                                              <a:dgm id="{82B08BF1-4DF3-4C7F-82D0-C40316A4A2AB}"/>
                                            </p:graphicEl>
                                          </p:spTgt>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5">
                                            <p:graphicEl>
                                              <a:dgm id="{58CC7FA9-0828-49D5-83C8-F067115D2D8F}"/>
                                            </p:graphicEl>
                                          </p:spTgt>
                                        </p:tgtEl>
                                        <p:attrNameLst>
                                          <p:attrName>style.visibility</p:attrName>
                                        </p:attrNameLst>
                                      </p:cBhvr>
                                      <p:to>
                                        <p:strVal val="visible"/>
                                      </p:to>
                                    </p:set>
                                    <p:animEffect transition="in" filter="wipe(up)">
                                      <p:cBhvr>
                                        <p:cTn id="40" dur="500"/>
                                        <p:tgtEl>
                                          <p:spTgt spid="5">
                                            <p:graphicEl>
                                              <a:dgm id="{58CC7FA9-0828-49D5-83C8-F067115D2D8F}"/>
                                            </p:graphicEl>
                                          </p:spTgt>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5">
                                            <p:graphicEl>
                                              <a:dgm id="{122583A8-1AAF-4B8A-97E5-608353F6189D}"/>
                                            </p:graphicEl>
                                          </p:spTgt>
                                        </p:tgtEl>
                                        <p:attrNameLst>
                                          <p:attrName>style.visibility</p:attrName>
                                        </p:attrNameLst>
                                      </p:cBhvr>
                                      <p:to>
                                        <p:strVal val="visible"/>
                                      </p:to>
                                    </p:set>
                                    <p:animEffect transition="in" filter="wipe(up)">
                                      <p:cBhvr>
                                        <p:cTn id="43" dur="500"/>
                                        <p:tgtEl>
                                          <p:spTgt spid="5">
                                            <p:graphicEl>
                                              <a:dgm id="{122583A8-1AAF-4B8A-97E5-608353F6189D}"/>
                                            </p:graphicEl>
                                          </p:spTgt>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5">
                                            <p:graphicEl>
                                              <a:dgm id="{B8CC919E-5109-46CB-A15D-9FD1586E30C8}"/>
                                            </p:graphicEl>
                                          </p:spTgt>
                                        </p:tgtEl>
                                        <p:attrNameLst>
                                          <p:attrName>style.visibility</p:attrName>
                                        </p:attrNameLst>
                                      </p:cBhvr>
                                      <p:to>
                                        <p:strVal val="visible"/>
                                      </p:to>
                                    </p:set>
                                    <p:animEffect transition="in" filter="wipe(up)">
                                      <p:cBhvr>
                                        <p:cTn id="46" dur="500"/>
                                        <p:tgtEl>
                                          <p:spTgt spid="5">
                                            <p:graphicEl>
                                              <a:dgm id="{B8CC919E-5109-46CB-A15D-9FD1586E30C8}"/>
                                            </p:graphicEl>
                                          </p:spTgt>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5">
                                            <p:graphicEl>
                                              <a:dgm id="{37C55EBF-FB4C-45F7-82AA-BA0FAAB68C3D}"/>
                                            </p:graphicEl>
                                          </p:spTgt>
                                        </p:tgtEl>
                                        <p:attrNameLst>
                                          <p:attrName>style.visibility</p:attrName>
                                        </p:attrNameLst>
                                      </p:cBhvr>
                                      <p:to>
                                        <p:strVal val="visible"/>
                                      </p:to>
                                    </p:set>
                                    <p:animEffect transition="in" filter="wipe(up)">
                                      <p:cBhvr>
                                        <p:cTn id="49" dur="500"/>
                                        <p:tgtEl>
                                          <p:spTgt spid="5">
                                            <p:graphicEl>
                                              <a:dgm id="{37C55EBF-FB4C-45F7-82AA-BA0FAAB68C3D}"/>
                                            </p:graphicEl>
                                          </p:spTgt>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5">
                                            <p:graphicEl>
                                              <a:dgm id="{AD797339-8917-485D-A122-B9C7F7CC9A05}"/>
                                            </p:graphicEl>
                                          </p:spTgt>
                                        </p:tgtEl>
                                        <p:attrNameLst>
                                          <p:attrName>style.visibility</p:attrName>
                                        </p:attrNameLst>
                                      </p:cBhvr>
                                      <p:to>
                                        <p:strVal val="visible"/>
                                      </p:to>
                                    </p:set>
                                    <p:animEffect transition="in" filter="wipe(up)">
                                      <p:cBhvr>
                                        <p:cTn id="52" dur="500"/>
                                        <p:tgtEl>
                                          <p:spTgt spid="5">
                                            <p:graphicEl>
                                              <a:dgm id="{AD797339-8917-485D-A122-B9C7F7CC9A05}"/>
                                            </p:graphicEl>
                                          </p:spTgt>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5">
                                            <p:graphicEl>
                                              <a:dgm id="{D58DBE94-79CC-407C-B525-45129A221092}"/>
                                            </p:graphicEl>
                                          </p:spTgt>
                                        </p:tgtEl>
                                        <p:attrNameLst>
                                          <p:attrName>style.visibility</p:attrName>
                                        </p:attrNameLst>
                                      </p:cBhvr>
                                      <p:to>
                                        <p:strVal val="visible"/>
                                      </p:to>
                                    </p:set>
                                    <p:animEffect transition="in" filter="wipe(up)">
                                      <p:cBhvr>
                                        <p:cTn id="55" dur="500"/>
                                        <p:tgtEl>
                                          <p:spTgt spid="5">
                                            <p:graphicEl>
                                              <a:dgm id="{D58DBE94-79CC-407C-B525-45129A221092}"/>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5">
                                            <p:graphicEl>
                                              <a:dgm id="{D96D2103-F847-410A-9F4E-E07601222929}"/>
                                            </p:graphicEl>
                                          </p:spTgt>
                                        </p:tgtEl>
                                        <p:attrNameLst>
                                          <p:attrName>style.visibility</p:attrName>
                                        </p:attrNameLst>
                                      </p:cBhvr>
                                      <p:to>
                                        <p:strVal val="visible"/>
                                      </p:to>
                                    </p:set>
                                    <p:animEffect transition="in" filter="wipe(up)">
                                      <p:cBhvr>
                                        <p:cTn id="60" dur="500"/>
                                        <p:tgtEl>
                                          <p:spTgt spid="5">
                                            <p:graphicEl>
                                              <a:dgm id="{D96D2103-F847-410A-9F4E-E07601222929}"/>
                                            </p:graphicEl>
                                          </p:spTgt>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5">
                                            <p:graphicEl>
                                              <a:dgm id="{68FAE467-3C3B-48E7-AC91-9656D6564CF6}"/>
                                            </p:graphicEl>
                                          </p:spTgt>
                                        </p:tgtEl>
                                        <p:attrNameLst>
                                          <p:attrName>style.visibility</p:attrName>
                                        </p:attrNameLst>
                                      </p:cBhvr>
                                      <p:to>
                                        <p:strVal val="visible"/>
                                      </p:to>
                                    </p:set>
                                    <p:animEffect transition="in" filter="wipe(up)">
                                      <p:cBhvr>
                                        <p:cTn id="63" dur="500"/>
                                        <p:tgtEl>
                                          <p:spTgt spid="5">
                                            <p:graphicEl>
                                              <a:dgm id="{68FAE467-3C3B-48E7-AC91-9656D6564CF6}"/>
                                            </p:graphicEl>
                                          </p:spTgt>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5">
                                            <p:graphicEl>
                                              <a:dgm id="{0A300437-96B2-4CBB-A351-492D2F351F6F}"/>
                                            </p:graphicEl>
                                          </p:spTgt>
                                        </p:tgtEl>
                                        <p:attrNameLst>
                                          <p:attrName>style.visibility</p:attrName>
                                        </p:attrNameLst>
                                      </p:cBhvr>
                                      <p:to>
                                        <p:strVal val="visible"/>
                                      </p:to>
                                    </p:set>
                                    <p:animEffect transition="in" filter="wipe(up)">
                                      <p:cBhvr>
                                        <p:cTn id="66" dur="500"/>
                                        <p:tgtEl>
                                          <p:spTgt spid="5">
                                            <p:graphicEl>
                                              <a:dgm id="{0A300437-96B2-4CBB-A351-492D2F351F6F}"/>
                                            </p:graphicEl>
                                          </p:spTgt>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5">
                                            <p:graphicEl>
                                              <a:dgm id="{1C0C028A-C738-441E-BEF0-3C4937991836}"/>
                                            </p:graphicEl>
                                          </p:spTgt>
                                        </p:tgtEl>
                                        <p:attrNameLst>
                                          <p:attrName>style.visibility</p:attrName>
                                        </p:attrNameLst>
                                      </p:cBhvr>
                                      <p:to>
                                        <p:strVal val="visible"/>
                                      </p:to>
                                    </p:set>
                                    <p:animEffect transition="in" filter="wipe(up)">
                                      <p:cBhvr>
                                        <p:cTn id="69" dur="500"/>
                                        <p:tgtEl>
                                          <p:spTgt spid="5">
                                            <p:graphicEl>
                                              <a:dgm id="{1C0C028A-C738-441E-BEF0-3C4937991836}"/>
                                            </p:graphicEl>
                                          </p:spTgt>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5">
                                            <p:graphicEl>
                                              <a:dgm id="{E04CBAB4-C382-4323-9A33-CDD6A8A0DFBF}"/>
                                            </p:graphicEl>
                                          </p:spTgt>
                                        </p:tgtEl>
                                        <p:attrNameLst>
                                          <p:attrName>style.visibility</p:attrName>
                                        </p:attrNameLst>
                                      </p:cBhvr>
                                      <p:to>
                                        <p:strVal val="visible"/>
                                      </p:to>
                                    </p:set>
                                    <p:animEffect transition="in" filter="wipe(up)">
                                      <p:cBhvr>
                                        <p:cTn id="72" dur="500"/>
                                        <p:tgtEl>
                                          <p:spTgt spid="5">
                                            <p:graphicEl>
                                              <a:dgm id="{E04CBAB4-C382-4323-9A33-CDD6A8A0DFBF}"/>
                                            </p:graphicEl>
                                          </p:spTgt>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5">
                                            <p:graphicEl>
                                              <a:dgm id="{2C5EB285-36D9-42E5-821E-9826CC3C2075}"/>
                                            </p:graphicEl>
                                          </p:spTgt>
                                        </p:tgtEl>
                                        <p:attrNameLst>
                                          <p:attrName>style.visibility</p:attrName>
                                        </p:attrNameLst>
                                      </p:cBhvr>
                                      <p:to>
                                        <p:strVal val="visible"/>
                                      </p:to>
                                    </p:set>
                                    <p:animEffect transition="in" filter="wipe(up)">
                                      <p:cBhvr>
                                        <p:cTn id="75" dur="500"/>
                                        <p:tgtEl>
                                          <p:spTgt spid="5">
                                            <p:graphicEl>
                                              <a:dgm id="{2C5EB285-36D9-42E5-821E-9826CC3C2075}"/>
                                            </p:graphicEl>
                                          </p:spTgt>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5">
                                            <p:graphicEl>
                                              <a:dgm id="{C221CF32-1B60-48DF-801E-92CBFB1C82C0}"/>
                                            </p:graphicEl>
                                          </p:spTgt>
                                        </p:tgtEl>
                                        <p:attrNameLst>
                                          <p:attrName>style.visibility</p:attrName>
                                        </p:attrNameLst>
                                      </p:cBhvr>
                                      <p:to>
                                        <p:strVal val="visible"/>
                                      </p:to>
                                    </p:set>
                                    <p:animEffect transition="in" filter="wipe(up)">
                                      <p:cBhvr>
                                        <p:cTn id="78" dur="500"/>
                                        <p:tgtEl>
                                          <p:spTgt spid="5">
                                            <p:graphicEl>
                                              <a:dgm id="{C221CF32-1B60-48DF-801E-92CBFB1C82C0}"/>
                                            </p:graphicEl>
                                          </p:spTgt>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
                                            <p:graphicEl>
                                              <a:dgm id="{4F6A5A0F-C639-4B9C-8439-61679D88179A}"/>
                                            </p:graphicEl>
                                          </p:spTgt>
                                        </p:tgtEl>
                                        <p:attrNameLst>
                                          <p:attrName>style.visibility</p:attrName>
                                        </p:attrNameLst>
                                      </p:cBhvr>
                                      <p:to>
                                        <p:strVal val="visible"/>
                                      </p:to>
                                    </p:set>
                                    <p:animEffect transition="in" filter="wipe(up)">
                                      <p:cBhvr>
                                        <p:cTn id="81" dur="500"/>
                                        <p:tgtEl>
                                          <p:spTgt spid="5">
                                            <p:graphicEl>
                                              <a:dgm id="{4F6A5A0F-C639-4B9C-8439-61679D88179A}"/>
                                            </p:graphicEl>
                                          </p:spTgt>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5">
                                            <p:graphicEl>
                                              <a:dgm id="{BED297EA-D138-4FC1-963A-24ECA991DAB4}"/>
                                            </p:graphicEl>
                                          </p:spTgt>
                                        </p:tgtEl>
                                        <p:attrNameLst>
                                          <p:attrName>style.visibility</p:attrName>
                                        </p:attrNameLst>
                                      </p:cBhvr>
                                      <p:to>
                                        <p:strVal val="visible"/>
                                      </p:to>
                                    </p:set>
                                    <p:animEffect transition="in" filter="wipe(up)">
                                      <p:cBhvr>
                                        <p:cTn id="84" dur="500"/>
                                        <p:tgtEl>
                                          <p:spTgt spid="5">
                                            <p:graphicEl>
                                              <a:dgm id="{BED297EA-D138-4FC1-963A-24ECA991DAB4}"/>
                                            </p:graphicEl>
                                          </p:spTgt>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5">
                                            <p:graphicEl>
                                              <a:dgm id="{6ECAAA35-3F23-4F40-B2D3-95E75B80C131}"/>
                                            </p:graphicEl>
                                          </p:spTgt>
                                        </p:tgtEl>
                                        <p:attrNameLst>
                                          <p:attrName>style.visibility</p:attrName>
                                        </p:attrNameLst>
                                      </p:cBhvr>
                                      <p:to>
                                        <p:strVal val="visible"/>
                                      </p:to>
                                    </p:set>
                                    <p:animEffect transition="in" filter="wipe(up)">
                                      <p:cBhvr>
                                        <p:cTn id="87" dur="500"/>
                                        <p:tgtEl>
                                          <p:spTgt spid="5">
                                            <p:graphicEl>
                                              <a:dgm id="{6ECAAA35-3F23-4F40-B2D3-95E75B80C131}"/>
                                            </p:graphicEl>
                                          </p:spTgt>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5">
                                            <p:graphicEl>
                                              <a:dgm id="{B60E9088-51E0-48AC-9424-070EDAD34E70}"/>
                                            </p:graphicEl>
                                          </p:spTgt>
                                        </p:tgtEl>
                                        <p:attrNameLst>
                                          <p:attrName>style.visibility</p:attrName>
                                        </p:attrNameLst>
                                      </p:cBhvr>
                                      <p:to>
                                        <p:strVal val="visible"/>
                                      </p:to>
                                    </p:set>
                                    <p:animEffect transition="in" filter="wipe(up)">
                                      <p:cBhvr>
                                        <p:cTn id="90" dur="500"/>
                                        <p:tgtEl>
                                          <p:spTgt spid="5">
                                            <p:graphicEl>
                                              <a:dgm id="{B60E9088-51E0-48AC-9424-070EDAD34E70}"/>
                                            </p:graphicEl>
                                          </p:spTgt>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
                                            <p:graphicEl>
                                              <a:dgm id="{7FD1C60F-177C-4A9A-84B3-BB68216EC92F}"/>
                                            </p:graphicEl>
                                          </p:spTgt>
                                        </p:tgtEl>
                                        <p:attrNameLst>
                                          <p:attrName>style.visibility</p:attrName>
                                        </p:attrNameLst>
                                      </p:cBhvr>
                                      <p:to>
                                        <p:strVal val="visible"/>
                                      </p:to>
                                    </p:set>
                                    <p:animEffect transition="in" filter="wipe(up)">
                                      <p:cBhvr>
                                        <p:cTn id="93" dur="500"/>
                                        <p:tgtEl>
                                          <p:spTgt spid="5">
                                            <p:graphicEl>
                                              <a:dgm id="{7FD1C60F-177C-4A9A-84B3-BB68216EC92F}"/>
                                            </p:graphicEl>
                                          </p:spTgt>
                                        </p:tgtEl>
                                      </p:cBhvr>
                                    </p:animEffect>
                                  </p:childTnLst>
                                </p:cTn>
                              </p:par>
                              <p:par>
                                <p:cTn id="94" presetID="22" presetClass="entr" presetSubtype="1" fill="hold" grpId="0" nodeType="withEffect">
                                  <p:stCondLst>
                                    <p:cond delay="0"/>
                                  </p:stCondLst>
                                  <p:childTnLst>
                                    <p:set>
                                      <p:cBhvr>
                                        <p:cTn id="95" dur="1" fill="hold">
                                          <p:stCondLst>
                                            <p:cond delay="0"/>
                                          </p:stCondLst>
                                        </p:cTn>
                                        <p:tgtEl>
                                          <p:spTgt spid="5">
                                            <p:graphicEl>
                                              <a:dgm id="{5083B4D6-FEE3-4A9D-A499-19F69AA7A9CA}"/>
                                            </p:graphicEl>
                                          </p:spTgt>
                                        </p:tgtEl>
                                        <p:attrNameLst>
                                          <p:attrName>style.visibility</p:attrName>
                                        </p:attrNameLst>
                                      </p:cBhvr>
                                      <p:to>
                                        <p:strVal val="visible"/>
                                      </p:to>
                                    </p:set>
                                    <p:animEffect transition="in" filter="wipe(up)">
                                      <p:cBhvr>
                                        <p:cTn id="96" dur="500"/>
                                        <p:tgtEl>
                                          <p:spTgt spid="5">
                                            <p:graphicEl>
                                              <a:dgm id="{5083B4D6-FEE3-4A9D-A499-19F69AA7A9CA}"/>
                                            </p:graphicEl>
                                          </p:spTgt>
                                        </p:tgtEl>
                                      </p:cBhvr>
                                    </p:animEffect>
                                  </p:childTnLst>
                                </p:cTn>
                              </p:par>
                              <p:par>
                                <p:cTn id="97" presetID="22" presetClass="entr" presetSubtype="1" fill="hold" grpId="0" nodeType="withEffect">
                                  <p:stCondLst>
                                    <p:cond delay="0"/>
                                  </p:stCondLst>
                                  <p:childTnLst>
                                    <p:set>
                                      <p:cBhvr>
                                        <p:cTn id="98" dur="1" fill="hold">
                                          <p:stCondLst>
                                            <p:cond delay="0"/>
                                          </p:stCondLst>
                                        </p:cTn>
                                        <p:tgtEl>
                                          <p:spTgt spid="5">
                                            <p:graphicEl>
                                              <a:dgm id="{CB01AF6A-2F46-41E8-AB15-1ECD563D8371}"/>
                                            </p:graphicEl>
                                          </p:spTgt>
                                        </p:tgtEl>
                                        <p:attrNameLst>
                                          <p:attrName>style.visibility</p:attrName>
                                        </p:attrNameLst>
                                      </p:cBhvr>
                                      <p:to>
                                        <p:strVal val="visible"/>
                                      </p:to>
                                    </p:set>
                                    <p:animEffect transition="in" filter="wipe(up)">
                                      <p:cBhvr>
                                        <p:cTn id="99" dur="500"/>
                                        <p:tgtEl>
                                          <p:spTgt spid="5">
                                            <p:graphicEl>
                                              <a:dgm id="{CB01AF6A-2F46-41E8-AB15-1ECD563D8371}"/>
                                            </p:graphicEl>
                                          </p:spTgt>
                                        </p:tgtEl>
                                      </p:cBhvr>
                                    </p:animEffect>
                                  </p:childTnLst>
                                </p:cTn>
                              </p:par>
                              <p:par>
                                <p:cTn id="100" presetID="22" presetClass="entr" presetSubtype="1" fill="hold" grpId="0" nodeType="withEffect">
                                  <p:stCondLst>
                                    <p:cond delay="0"/>
                                  </p:stCondLst>
                                  <p:childTnLst>
                                    <p:set>
                                      <p:cBhvr>
                                        <p:cTn id="101" dur="1" fill="hold">
                                          <p:stCondLst>
                                            <p:cond delay="0"/>
                                          </p:stCondLst>
                                        </p:cTn>
                                        <p:tgtEl>
                                          <p:spTgt spid="5">
                                            <p:graphicEl>
                                              <a:dgm id="{CFD36F93-BAAC-455B-8238-4A9C42A36755}"/>
                                            </p:graphicEl>
                                          </p:spTgt>
                                        </p:tgtEl>
                                        <p:attrNameLst>
                                          <p:attrName>style.visibility</p:attrName>
                                        </p:attrNameLst>
                                      </p:cBhvr>
                                      <p:to>
                                        <p:strVal val="visible"/>
                                      </p:to>
                                    </p:set>
                                    <p:animEffect transition="in" filter="wipe(up)">
                                      <p:cBhvr>
                                        <p:cTn id="102" dur="500"/>
                                        <p:tgtEl>
                                          <p:spTgt spid="5">
                                            <p:graphicEl>
                                              <a:dgm id="{CFD36F93-BAAC-455B-8238-4A9C42A36755}"/>
                                            </p:graphicEl>
                                          </p:spTgt>
                                        </p:tgtEl>
                                      </p:cBhvr>
                                    </p:animEffect>
                                  </p:childTnLst>
                                </p:cTn>
                              </p:par>
                              <p:par>
                                <p:cTn id="103" presetID="22" presetClass="entr" presetSubtype="1" fill="hold" grpId="0" nodeType="withEffect">
                                  <p:stCondLst>
                                    <p:cond delay="0"/>
                                  </p:stCondLst>
                                  <p:childTnLst>
                                    <p:set>
                                      <p:cBhvr>
                                        <p:cTn id="104" dur="1" fill="hold">
                                          <p:stCondLst>
                                            <p:cond delay="0"/>
                                          </p:stCondLst>
                                        </p:cTn>
                                        <p:tgtEl>
                                          <p:spTgt spid="5">
                                            <p:graphicEl>
                                              <a:dgm id="{17BA8F70-75EA-46A0-ADBA-61A5123AF709}"/>
                                            </p:graphicEl>
                                          </p:spTgt>
                                        </p:tgtEl>
                                        <p:attrNameLst>
                                          <p:attrName>style.visibility</p:attrName>
                                        </p:attrNameLst>
                                      </p:cBhvr>
                                      <p:to>
                                        <p:strVal val="visible"/>
                                      </p:to>
                                    </p:set>
                                    <p:animEffect transition="in" filter="wipe(up)">
                                      <p:cBhvr>
                                        <p:cTn id="105" dur="500"/>
                                        <p:tgtEl>
                                          <p:spTgt spid="5">
                                            <p:graphicEl>
                                              <a:dgm id="{17BA8F70-75EA-46A0-ADBA-61A5123AF70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AtOnc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Storage Automation – Discovery</a:t>
            </a:r>
            <a:endParaRPr lang="en-US" dirty="0"/>
          </a:p>
        </p:txBody>
      </p:sp>
      <p:graphicFrame>
        <p:nvGraphicFramePr>
          <p:cNvPr id="5" name="Diagram 4"/>
          <p:cNvGraphicFramePr/>
          <p:nvPr>
            <p:extLst>
              <p:ext uri="{D42A27DB-BD31-4B8C-83A1-F6EECF244321}">
                <p14:modId xmlns:p14="http://schemas.microsoft.com/office/powerpoint/2010/main" val="278221903"/>
              </p:ext>
            </p:extLst>
          </p:nvPr>
        </p:nvGraphicFramePr>
        <p:xfrm>
          <a:off x="571501" y="1272063"/>
          <a:ext cx="11096624"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34721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graphicEl>
                                              <a:dgm id="{F680FBC3-A5A1-44AB-89AC-67113AFF1000}"/>
                                            </p:graphicEl>
                                          </p:spTgt>
                                        </p:tgtEl>
                                        <p:attrNameLst>
                                          <p:attrName>style.visibility</p:attrName>
                                        </p:attrNameLst>
                                      </p:cBhvr>
                                      <p:to>
                                        <p:strVal val="visible"/>
                                      </p:to>
                                    </p:set>
                                    <p:animEffect transition="in" filter="wipe(up)">
                                      <p:cBhvr>
                                        <p:cTn id="7" dur="500"/>
                                        <p:tgtEl>
                                          <p:spTgt spid="5">
                                            <p:graphicEl>
                                              <a:dgm id="{F680FBC3-A5A1-44AB-89AC-67113AFF100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graphicEl>
                                              <a:dgm id="{14228139-457A-47F9-8CDA-A8A11136A12F}"/>
                                            </p:graphicEl>
                                          </p:spTgt>
                                        </p:tgtEl>
                                        <p:attrNameLst>
                                          <p:attrName>style.visibility</p:attrName>
                                        </p:attrNameLst>
                                      </p:cBhvr>
                                      <p:to>
                                        <p:strVal val="visible"/>
                                      </p:to>
                                    </p:set>
                                    <p:animEffect transition="in" filter="wipe(up)">
                                      <p:cBhvr>
                                        <p:cTn id="12" dur="500"/>
                                        <p:tgtEl>
                                          <p:spTgt spid="5">
                                            <p:graphicEl>
                                              <a:dgm id="{14228139-457A-47F9-8CDA-A8A11136A12F}"/>
                                            </p:graphic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5">
                                            <p:graphicEl>
                                              <a:dgm id="{07EE3E15-45C5-4807-BDFF-38A33721E3DA}"/>
                                            </p:graphicEl>
                                          </p:spTgt>
                                        </p:tgtEl>
                                        <p:attrNameLst>
                                          <p:attrName>style.visibility</p:attrName>
                                        </p:attrNameLst>
                                      </p:cBhvr>
                                      <p:to>
                                        <p:strVal val="visible"/>
                                      </p:to>
                                    </p:set>
                                    <p:animEffect transition="in" filter="wipe(up)">
                                      <p:cBhvr>
                                        <p:cTn id="15" dur="500"/>
                                        <p:tgtEl>
                                          <p:spTgt spid="5">
                                            <p:graphicEl>
                                              <a:dgm id="{07EE3E15-45C5-4807-BDFF-38A33721E3D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5">
                                            <p:graphicEl>
                                              <a:dgm id="{CC8E39B8-1ACC-45F8-A262-246BDC23429A}"/>
                                            </p:graphicEl>
                                          </p:spTgt>
                                        </p:tgtEl>
                                        <p:attrNameLst>
                                          <p:attrName>style.visibility</p:attrName>
                                        </p:attrNameLst>
                                      </p:cBhvr>
                                      <p:to>
                                        <p:strVal val="visible"/>
                                      </p:to>
                                    </p:set>
                                    <p:animEffect transition="in" filter="wipe(up)">
                                      <p:cBhvr>
                                        <p:cTn id="20" dur="500"/>
                                        <p:tgtEl>
                                          <p:spTgt spid="5">
                                            <p:graphicEl>
                                              <a:dgm id="{CC8E39B8-1ACC-45F8-A262-246BDC23429A}"/>
                                            </p:graphic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5">
                                            <p:graphicEl>
                                              <a:dgm id="{271BF587-3772-4FF0-8AD4-F138B7FFB863}"/>
                                            </p:graphicEl>
                                          </p:spTgt>
                                        </p:tgtEl>
                                        <p:attrNameLst>
                                          <p:attrName>style.visibility</p:attrName>
                                        </p:attrNameLst>
                                      </p:cBhvr>
                                      <p:to>
                                        <p:strVal val="visible"/>
                                      </p:to>
                                    </p:set>
                                    <p:animEffect transition="in" filter="wipe(up)">
                                      <p:cBhvr>
                                        <p:cTn id="23" dur="500"/>
                                        <p:tgtEl>
                                          <p:spTgt spid="5">
                                            <p:graphicEl>
                                              <a:dgm id="{271BF587-3772-4FF0-8AD4-F138B7FFB863}"/>
                                            </p:graphicEl>
                                          </p:spTgt>
                                        </p:tgtEl>
                                      </p:cBhvr>
                                    </p:animEffect>
                                  </p:childTnLst>
                                </p:cTn>
                              </p:par>
                            </p:childTnLst>
                          </p:cTn>
                        </p:par>
                        <p:par>
                          <p:cTn id="24" fill="hold">
                            <p:stCondLst>
                              <p:cond delay="500"/>
                            </p:stCondLst>
                            <p:childTnLst>
                              <p:par>
                                <p:cTn id="25" presetID="22" presetClass="entr" presetSubtype="1" fill="hold" grpId="0" nodeType="afterEffect">
                                  <p:stCondLst>
                                    <p:cond delay="0"/>
                                  </p:stCondLst>
                                  <p:childTnLst>
                                    <p:set>
                                      <p:cBhvr>
                                        <p:cTn id="26" dur="1" fill="hold">
                                          <p:stCondLst>
                                            <p:cond delay="0"/>
                                          </p:stCondLst>
                                        </p:cTn>
                                        <p:tgtEl>
                                          <p:spTgt spid="5">
                                            <p:graphicEl>
                                              <a:dgm id="{715E02E2-7A78-4B70-BB7B-C49786BA78FF}"/>
                                            </p:graphicEl>
                                          </p:spTgt>
                                        </p:tgtEl>
                                        <p:attrNameLst>
                                          <p:attrName>style.visibility</p:attrName>
                                        </p:attrNameLst>
                                      </p:cBhvr>
                                      <p:to>
                                        <p:strVal val="visible"/>
                                      </p:to>
                                    </p:set>
                                    <p:animEffect transition="in" filter="wipe(up)">
                                      <p:cBhvr>
                                        <p:cTn id="27" dur="500"/>
                                        <p:tgtEl>
                                          <p:spTgt spid="5">
                                            <p:graphicEl>
                                              <a:dgm id="{715E02E2-7A78-4B70-BB7B-C49786BA78FF}"/>
                                            </p:graphicEl>
                                          </p:spTgt>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5">
                                            <p:graphicEl>
                                              <a:dgm id="{A9B2C51D-1003-4930-99D4-0A666D502204}"/>
                                            </p:graphicEl>
                                          </p:spTgt>
                                        </p:tgtEl>
                                        <p:attrNameLst>
                                          <p:attrName>style.visibility</p:attrName>
                                        </p:attrNameLst>
                                      </p:cBhvr>
                                      <p:to>
                                        <p:strVal val="visible"/>
                                      </p:to>
                                    </p:set>
                                    <p:animEffect transition="in" filter="wipe(up)">
                                      <p:cBhvr>
                                        <p:cTn id="30" dur="500"/>
                                        <p:tgtEl>
                                          <p:spTgt spid="5">
                                            <p:graphicEl>
                                              <a:dgm id="{A9B2C51D-1003-4930-99D4-0A666D502204}"/>
                                            </p:graphicEl>
                                          </p:spTgt>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5">
                                            <p:graphicEl>
                                              <a:dgm id="{0692893E-7AE4-4D3C-BD8B-9D4D7E6954F0}"/>
                                            </p:graphicEl>
                                          </p:spTgt>
                                        </p:tgtEl>
                                        <p:attrNameLst>
                                          <p:attrName>style.visibility</p:attrName>
                                        </p:attrNameLst>
                                      </p:cBhvr>
                                      <p:to>
                                        <p:strVal val="visible"/>
                                      </p:to>
                                    </p:set>
                                    <p:animEffect transition="in" filter="wipe(up)">
                                      <p:cBhvr>
                                        <p:cTn id="33" dur="500"/>
                                        <p:tgtEl>
                                          <p:spTgt spid="5">
                                            <p:graphicEl>
                                              <a:dgm id="{0692893E-7AE4-4D3C-BD8B-9D4D7E6954F0}"/>
                                            </p:graphicEl>
                                          </p:spTgt>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5">
                                            <p:graphicEl>
                                              <a:dgm id="{6242CB6D-2435-46A6-A5F3-6A4F0BF73BE6}"/>
                                            </p:graphicEl>
                                          </p:spTgt>
                                        </p:tgtEl>
                                        <p:attrNameLst>
                                          <p:attrName>style.visibility</p:attrName>
                                        </p:attrNameLst>
                                      </p:cBhvr>
                                      <p:to>
                                        <p:strVal val="visible"/>
                                      </p:to>
                                    </p:set>
                                    <p:animEffect transition="in" filter="wipe(up)">
                                      <p:cBhvr>
                                        <p:cTn id="36" dur="500"/>
                                        <p:tgtEl>
                                          <p:spTgt spid="5">
                                            <p:graphicEl>
                                              <a:dgm id="{6242CB6D-2435-46A6-A5F3-6A4F0BF73BE6}"/>
                                            </p:graphicEl>
                                          </p:spTgt>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5">
                                            <p:graphicEl>
                                              <a:dgm id="{CC9FEBA3-D6F4-495F-B992-752D60AAADA3}"/>
                                            </p:graphicEl>
                                          </p:spTgt>
                                        </p:tgtEl>
                                        <p:attrNameLst>
                                          <p:attrName>style.visibility</p:attrName>
                                        </p:attrNameLst>
                                      </p:cBhvr>
                                      <p:to>
                                        <p:strVal val="visible"/>
                                      </p:to>
                                    </p:set>
                                    <p:animEffect transition="in" filter="wipe(up)">
                                      <p:cBhvr>
                                        <p:cTn id="39" dur="500"/>
                                        <p:tgtEl>
                                          <p:spTgt spid="5">
                                            <p:graphicEl>
                                              <a:dgm id="{CC9FEBA3-D6F4-495F-B992-752D60AAADA3}"/>
                                            </p:graphicEl>
                                          </p:spTgt>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5">
                                            <p:graphicEl>
                                              <a:dgm id="{B93DED63-9344-41FF-913C-4423C8AABEB1}"/>
                                            </p:graphicEl>
                                          </p:spTgt>
                                        </p:tgtEl>
                                        <p:attrNameLst>
                                          <p:attrName>style.visibility</p:attrName>
                                        </p:attrNameLst>
                                      </p:cBhvr>
                                      <p:to>
                                        <p:strVal val="visible"/>
                                      </p:to>
                                    </p:set>
                                    <p:animEffect transition="in" filter="wipe(up)">
                                      <p:cBhvr>
                                        <p:cTn id="42" dur="500"/>
                                        <p:tgtEl>
                                          <p:spTgt spid="5">
                                            <p:graphicEl>
                                              <a:dgm id="{B93DED63-9344-41FF-913C-4423C8AABEB1}"/>
                                            </p:graphicEl>
                                          </p:spTgt>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5">
                                            <p:graphicEl>
                                              <a:dgm id="{52FC6FB3-5F0C-457F-9264-2F18C8786F1A}"/>
                                            </p:graphicEl>
                                          </p:spTgt>
                                        </p:tgtEl>
                                        <p:attrNameLst>
                                          <p:attrName>style.visibility</p:attrName>
                                        </p:attrNameLst>
                                      </p:cBhvr>
                                      <p:to>
                                        <p:strVal val="visible"/>
                                      </p:to>
                                    </p:set>
                                    <p:animEffect transition="in" filter="wipe(up)">
                                      <p:cBhvr>
                                        <p:cTn id="45" dur="500"/>
                                        <p:tgtEl>
                                          <p:spTgt spid="5">
                                            <p:graphicEl>
                                              <a:dgm id="{52FC6FB3-5F0C-457F-9264-2F18C8786F1A}"/>
                                            </p:graphicEl>
                                          </p:spTgt>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5">
                                            <p:graphicEl>
                                              <a:dgm id="{FCAC0CB2-2210-4C6A-A088-C3A8E261E186}"/>
                                            </p:graphicEl>
                                          </p:spTgt>
                                        </p:tgtEl>
                                        <p:attrNameLst>
                                          <p:attrName>style.visibility</p:attrName>
                                        </p:attrNameLst>
                                      </p:cBhvr>
                                      <p:to>
                                        <p:strVal val="visible"/>
                                      </p:to>
                                    </p:set>
                                    <p:animEffect transition="in" filter="wipe(up)">
                                      <p:cBhvr>
                                        <p:cTn id="48" dur="500"/>
                                        <p:tgtEl>
                                          <p:spTgt spid="5">
                                            <p:graphicEl>
                                              <a:dgm id="{FCAC0CB2-2210-4C6A-A088-C3A8E261E186}"/>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5">
                                            <p:graphicEl>
                                              <a:dgm id="{06FA3E30-024F-4E4C-A8B3-2F23980343BB}"/>
                                            </p:graphicEl>
                                          </p:spTgt>
                                        </p:tgtEl>
                                        <p:attrNameLst>
                                          <p:attrName>style.visibility</p:attrName>
                                        </p:attrNameLst>
                                      </p:cBhvr>
                                      <p:to>
                                        <p:strVal val="visible"/>
                                      </p:to>
                                    </p:set>
                                    <p:animEffect transition="in" filter="wipe(up)">
                                      <p:cBhvr>
                                        <p:cTn id="53" dur="500"/>
                                        <p:tgtEl>
                                          <p:spTgt spid="5">
                                            <p:graphicEl>
                                              <a:dgm id="{06FA3E30-024F-4E4C-A8B3-2F23980343BB}"/>
                                            </p:graphicEl>
                                          </p:spTgt>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5">
                                            <p:graphicEl>
                                              <a:dgm id="{8405D871-E4F7-495A-A548-B40861D9340B}"/>
                                            </p:graphicEl>
                                          </p:spTgt>
                                        </p:tgtEl>
                                        <p:attrNameLst>
                                          <p:attrName>style.visibility</p:attrName>
                                        </p:attrNameLst>
                                      </p:cBhvr>
                                      <p:to>
                                        <p:strVal val="visible"/>
                                      </p:to>
                                    </p:set>
                                    <p:animEffect transition="in" filter="wipe(up)">
                                      <p:cBhvr>
                                        <p:cTn id="56" dur="500"/>
                                        <p:tgtEl>
                                          <p:spTgt spid="5">
                                            <p:graphicEl>
                                              <a:dgm id="{8405D871-E4F7-495A-A548-B40861D9340B}"/>
                                            </p:graphicEl>
                                          </p:spTgt>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5">
                                            <p:graphicEl>
                                              <a:dgm id="{25C0BC63-5DFB-4BA7-9F92-AA71F5B029E1}"/>
                                            </p:graphicEl>
                                          </p:spTgt>
                                        </p:tgtEl>
                                        <p:attrNameLst>
                                          <p:attrName>style.visibility</p:attrName>
                                        </p:attrNameLst>
                                      </p:cBhvr>
                                      <p:to>
                                        <p:strVal val="visible"/>
                                      </p:to>
                                    </p:set>
                                    <p:animEffect transition="in" filter="wipe(up)">
                                      <p:cBhvr>
                                        <p:cTn id="59" dur="500"/>
                                        <p:tgtEl>
                                          <p:spTgt spid="5">
                                            <p:graphicEl>
                                              <a:dgm id="{25C0BC63-5DFB-4BA7-9F92-AA71F5B029E1}"/>
                                            </p:graphicEl>
                                          </p:spTgt>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5">
                                            <p:graphicEl>
                                              <a:dgm id="{25D53428-B6DD-4B45-AD87-76E78147A6AC}"/>
                                            </p:graphicEl>
                                          </p:spTgt>
                                        </p:tgtEl>
                                        <p:attrNameLst>
                                          <p:attrName>style.visibility</p:attrName>
                                        </p:attrNameLst>
                                      </p:cBhvr>
                                      <p:to>
                                        <p:strVal val="visible"/>
                                      </p:to>
                                    </p:set>
                                    <p:animEffect transition="in" filter="wipe(up)">
                                      <p:cBhvr>
                                        <p:cTn id="62" dur="500"/>
                                        <p:tgtEl>
                                          <p:spTgt spid="5">
                                            <p:graphicEl>
                                              <a:dgm id="{25D53428-B6DD-4B45-AD87-76E78147A6AC}"/>
                                            </p:graphicEl>
                                          </p:spTgt>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5">
                                            <p:graphicEl>
                                              <a:dgm id="{5F1E1356-5ADD-4C93-8472-F4F3204950D7}"/>
                                            </p:graphicEl>
                                          </p:spTgt>
                                        </p:tgtEl>
                                        <p:attrNameLst>
                                          <p:attrName>style.visibility</p:attrName>
                                        </p:attrNameLst>
                                      </p:cBhvr>
                                      <p:to>
                                        <p:strVal val="visible"/>
                                      </p:to>
                                    </p:set>
                                    <p:animEffect transition="in" filter="wipe(up)">
                                      <p:cBhvr>
                                        <p:cTn id="65" dur="500"/>
                                        <p:tgtEl>
                                          <p:spTgt spid="5">
                                            <p:graphicEl>
                                              <a:dgm id="{5F1E1356-5ADD-4C93-8472-F4F3204950D7}"/>
                                            </p:graphicEl>
                                          </p:spTgt>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5">
                                            <p:graphicEl>
                                              <a:dgm id="{50FD31FB-DF60-4E80-ABD3-6C4AFD04770F}"/>
                                            </p:graphicEl>
                                          </p:spTgt>
                                        </p:tgtEl>
                                        <p:attrNameLst>
                                          <p:attrName>style.visibility</p:attrName>
                                        </p:attrNameLst>
                                      </p:cBhvr>
                                      <p:to>
                                        <p:strVal val="visible"/>
                                      </p:to>
                                    </p:set>
                                    <p:animEffect transition="in" filter="wipe(up)">
                                      <p:cBhvr>
                                        <p:cTn id="68" dur="500"/>
                                        <p:tgtEl>
                                          <p:spTgt spid="5">
                                            <p:graphicEl>
                                              <a:dgm id="{50FD31FB-DF60-4E80-ABD3-6C4AFD04770F}"/>
                                            </p:graphicEl>
                                          </p:spTgt>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5">
                                            <p:graphicEl>
                                              <a:dgm id="{981C1780-31BC-4C98-AA21-DD5000E2EEB6}"/>
                                            </p:graphicEl>
                                          </p:spTgt>
                                        </p:tgtEl>
                                        <p:attrNameLst>
                                          <p:attrName>style.visibility</p:attrName>
                                        </p:attrNameLst>
                                      </p:cBhvr>
                                      <p:to>
                                        <p:strVal val="visible"/>
                                      </p:to>
                                    </p:set>
                                    <p:animEffect transition="in" filter="wipe(up)">
                                      <p:cBhvr>
                                        <p:cTn id="71" dur="500"/>
                                        <p:tgtEl>
                                          <p:spTgt spid="5">
                                            <p:graphicEl>
                                              <a:dgm id="{981C1780-31BC-4C98-AA21-DD5000E2EEB6}"/>
                                            </p:graphicEl>
                                          </p:spTgt>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5">
                                            <p:graphicEl>
                                              <a:dgm id="{2AC55109-4EFD-4ECD-840D-DD258CEA3235}"/>
                                            </p:graphicEl>
                                          </p:spTgt>
                                        </p:tgtEl>
                                        <p:attrNameLst>
                                          <p:attrName>style.visibility</p:attrName>
                                        </p:attrNameLst>
                                      </p:cBhvr>
                                      <p:to>
                                        <p:strVal val="visible"/>
                                      </p:to>
                                    </p:set>
                                    <p:animEffect transition="in" filter="wipe(up)">
                                      <p:cBhvr>
                                        <p:cTn id="74" dur="500"/>
                                        <p:tgtEl>
                                          <p:spTgt spid="5">
                                            <p:graphicEl>
                                              <a:dgm id="{2AC55109-4EFD-4ECD-840D-DD258CEA3235}"/>
                                            </p:graphicEl>
                                          </p:spTgt>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5">
                                            <p:graphicEl>
                                              <a:dgm id="{7EE705F1-BD26-49D3-9374-B5D8E2BCB002}"/>
                                            </p:graphicEl>
                                          </p:spTgt>
                                        </p:tgtEl>
                                        <p:attrNameLst>
                                          <p:attrName>style.visibility</p:attrName>
                                        </p:attrNameLst>
                                      </p:cBhvr>
                                      <p:to>
                                        <p:strVal val="visible"/>
                                      </p:to>
                                    </p:set>
                                    <p:animEffect transition="in" filter="wipe(up)">
                                      <p:cBhvr>
                                        <p:cTn id="77" dur="500"/>
                                        <p:tgtEl>
                                          <p:spTgt spid="5">
                                            <p:graphicEl>
                                              <a:dgm id="{7EE705F1-BD26-49D3-9374-B5D8E2BCB002}"/>
                                            </p:graphicEl>
                                          </p:spTgt>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5">
                                            <p:graphicEl>
                                              <a:dgm id="{60EC8B7E-42CC-408C-AEE8-BADF219A9A4D}"/>
                                            </p:graphicEl>
                                          </p:spTgt>
                                        </p:tgtEl>
                                        <p:attrNameLst>
                                          <p:attrName>style.visibility</p:attrName>
                                        </p:attrNameLst>
                                      </p:cBhvr>
                                      <p:to>
                                        <p:strVal val="visible"/>
                                      </p:to>
                                    </p:set>
                                    <p:animEffect transition="in" filter="wipe(up)">
                                      <p:cBhvr>
                                        <p:cTn id="80" dur="500"/>
                                        <p:tgtEl>
                                          <p:spTgt spid="5">
                                            <p:graphicEl>
                                              <a:dgm id="{60EC8B7E-42CC-408C-AEE8-BADF219A9A4D}"/>
                                            </p:graphicEl>
                                          </p:spTgt>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5">
                                            <p:graphicEl>
                                              <a:dgm id="{076F87FF-861D-4FEA-9CDB-03B187F4B91A}"/>
                                            </p:graphicEl>
                                          </p:spTgt>
                                        </p:tgtEl>
                                        <p:attrNameLst>
                                          <p:attrName>style.visibility</p:attrName>
                                        </p:attrNameLst>
                                      </p:cBhvr>
                                      <p:to>
                                        <p:strVal val="visible"/>
                                      </p:to>
                                    </p:set>
                                    <p:animEffect transition="in" filter="wipe(up)">
                                      <p:cBhvr>
                                        <p:cTn id="83" dur="500"/>
                                        <p:tgtEl>
                                          <p:spTgt spid="5">
                                            <p:graphicEl>
                                              <a:dgm id="{076F87FF-861D-4FEA-9CDB-03B187F4B91A}"/>
                                            </p:graphicEl>
                                          </p:spTgt>
                                        </p:tgtEl>
                                      </p:cBhvr>
                                    </p:animEffect>
                                  </p:childTnLst>
                                </p:cTn>
                              </p:par>
                              <p:par>
                                <p:cTn id="84" presetID="22" presetClass="entr" presetSubtype="1" fill="hold" grpId="0" nodeType="withEffect">
                                  <p:stCondLst>
                                    <p:cond delay="0"/>
                                  </p:stCondLst>
                                  <p:childTnLst>
                                    <p:set>
                                      <p:cBhvr>
                                        <p:cTn id="85" dur="1" fill="hold">
                                          <p:stCondLst>
                                            <p:cond delay="0"/>
                                          </p:stCondLst>
                                        </p:cTn>
                                        <p:tgtEl>
                                          <p:spTgt spid="5">
                                            <p:graphicEl>
                                              <a:dgm id="{8C13787A-1F74-41F7-A193-79E4E9176ACC}"/>
                                            </p:graphicEl>
                                          </p:spTgt>
                                        </p:tgtEl>
                                        <p:attrNameLst>
                                          <p:attrName>style.visibility</p:attrName>
                                        </p:attrNameLst>
                                      </p:cBhvr>
                                      <p:to>
                                        <p:strVal val="visible"/>
                                      </p:to>
                                    </p:set>
                                    <p:animEffect transition="in" filter="wipe(up)">
                                      <p:cBhvr>
                                        <p:cTn id="86" dur="500"/>
                                        <p:tgtEl>
                                          <p:spTgt spid="5">
                                            <p:graphicEl>
                                              <a:dgm id="{8C13787A-1F74-41F7-A193-79E4E9176ACC}"/>
                                            </p:graphicEl>
                                          </p:spTgt>
                                        </p:tgtEl>
                                      </p:cBhvr>
                                    </p:animEffect>
                                  </p:childTnLst>
                                </p:cTn>
                              </p:par>
                              <p:par>
                                <p:cTn id="87" presetID="22" presetClass="entr" presetSubtype="1" fill="hold" grpId="0" nodeType="withEffect">
                                  <p:stCondLst>
                                    <p:cond delay="0"/>
                                  </p:stCondLst>
                                  <p:childTnLst>
                                    <p:set>
                                      <p:cBhvr>
                                        <p:cTn id="88" dur="1" fill="hold">
                                          <p:stCondLst>
                                            <p:cond delay="0"/>
                                          </p:stCondLst>
                                        </p:cTn>
                                        <p:tgtEl>
                                          <p:spTgt spid="5">
                                            <p:graphicEl>
                                              <a:dgm id="{82BD616E-C8BF-47BB-AF8F-F8E3CEC25228}"/>
                                            </p:graphicEl>
                                          </p:spTgt>
                                        </p:tgtEl>
                                        <p:attrNameLst>
                                          <p:attrName>style.visibility</p:attrName>
                                        </p:attrNameLst>
                                      </p:cBhvr>
                                      <p:to>
                                        <p:strVal val="visible"/>
                                      </p:to>
                                    </p:set>
                                    <p:animEffect transition="in" filter="wipe(up)">
                                      <p:cBhvr>
                                        <p:cTn id="89" dur="500"/>
                                        <p:tgtEl>
                                          <p:spTgt spid="5">
                                            <p:graphicEl>
                                              <a:dgm id="{82BD616E-C8BF-47BB-AF8F-F8E3CEC25228}"/>
                                            </p:graphicEl>
                                          </p:spTgt>
                                        </p:tgtEl>
                                      </p:cBhvr>
                                    </p:animEffect>
                                  </p:childTnLst>
                                </p:cTn>
                              </p:par>
                              <p:par>
                                <p:cTn id="90" presetID="22" presetClass="entr" presetSubtype="1" fill="hold" grpId="0" nodeType="withEffect">
                                  <p:stCondLst>
                                    <p:cond delay="0"/>
                                  </p:stCondLst>
                                  <p:childTnLst>
                                    <p:set>
                                      <p:cBhvr>
                                        <p:cTn id="91" dur="1" fill="hold">
                                          <p:stCondLst>
                                            <p:cond delay="0"/>
                                          </p:stCondLst>
                                        </p:cTn>
                                        <p:tgtEl>
                                          <p:spTgt spid="5">
                                            <p:graphicEl>
                                              <a:dgm id="{5969DB39-9BC7-478F-AACE-257E4051AE94}"/>
                                            </p:graphicEl>
                                          </p:spTgt>
                                        </p:tgtEl>
                                        <p:attrNameLst>
                                          <p:attrName>style.visibility</p:attrName>
                                        </p:attrNameLst>
                                      </p:cBhvr>
                                      <p:to>
                                        <p:strVal val="visible"/>
                                      </p:to>
                                    </p:set>
                                    <p:animEffect transition="in" filter="wipe(up)">
                                      <p:cBhvr>
                                        <p:cTn id="92" dur="500"/>
                                        <p:tgtEl>
                                          <p:spTgt spid="5">
                                            <p:graphicEl>
                                              <a:dgm id="{5969DB39-9BC7-478F-AACE-257E4051AE9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AtOnc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Automation </a:t>
            </a:r>
            <a:r>
              <a:rPr lang="en-US" dirty="0" smtClean="0"/>
              <a:t>– End to End Mapping</a:t>
            </a:r>
            <a:endParaRPr lang="en-US" dirty="0"/>
          </a:p>
        </p:txBody>
      </p:sp>
      <p:graphicFrame>
        <p:nvGraphicFramePr>
          <p:cNvPr id="6" name="Content Placeholder 4"/>
          <p:cNvGraphicFramePr>
            <a:graphicFrameLocks noChangeAspect="1"/>
          </p:cNvGraphicFramePr>
          <p:nvPr>
            <p:extLst>
              <p:ext uri="{D42A27DB-BD31-4B8C-83A1-F6EECF244321}">
                <p14:modId xmlns:p14="http://schemas.microsoft.com/office/powerpoint/2010/main" val="2914772237"/>
              </p:ext>
            </p:extLst>
          </p:nvPr>
        </p:nvGraphicFramePr>
        <p:xfrm>
          <a:off x="5465763" y="1625600"/>
          <a:ext cx="4876800" cy="4064000"/>
        </p:xfrm>
        <a:graphic>
          <a:graphicData uri="http://schemas.openxmlformats.org/presentationml/2006/ole">
            <mc:AlternateContent xmlns:mc="http://schemas.openxmlformats.org/markup-compatibility/2006">
              <mc:Choice xmlns:v="urn:schemas-microsoft-com:vml" Requires="v">
                <p:oleObj spid="_x0000_s1075" name="Visio" r:id="rId4" imgW="4909504" imgH="4092534" progId="Visio.Drawing.11">
                  <p:embed/>
                </p:oleObj>
              </mc:Choice>
              <mc:Fallback>
                <p:oleObj name="Visio" r:id="rId4" imgW="4909504" imgH="4092534" progId="Visio.Drawing.11">
                  <p:embed/>
                  <p:pic>
                    <p:nvPicPr>
                      <p:cNvPr id="0" name=""/>
                      <p:cNvPicPr>
                        <a:picLocks noChangeAspect="1" noChangeArrowheads="1"/>
                      </p:cNvPicPr>
                      <p:nvPr/>
                    </p:nvPicPr>
                    <p:blipFill>
                      <a:blip r:embed="rId5"/>
                      <a:srcRect/>
                      <a:stretch>
                        <a:fillRect/>
                      </a:stretch>
                    </p:blipFill>
                    <p:spPr bwMode="auto">
                      <a:xfrm>
                        <a:off x="5465763" y="1625600"/>
                        <a:ext cx="4876800"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ight Arrow 3"/>
          <p:cNvSpPr/>
          <p:nvPr/>
        </p:nvSpPr>
        <p:spPr>
          <a:xfrm>
            <a:off x="2900946" y="1784350"/>
            <a:ext cx="3657535" cy="916781"/>
          </a:xfrm>
          <a:prstGeom prst="rightArrow">
            <a:avLst>
              <a:gd name="adj1" fmla="val 75000"/>
              <a:gd name="adj2" fmla="val 50000"/>
            </a:avLst>
          </a:prstGeom>
          <a:solidFill>
            <a:schemeClr val="accent6">
              <a:lumMod val="60000"/>
              <a:lumOff val="40000"/>
              <a:alpha val="90000"/>
            </a:schemeClr>
          </a:solidFill>
          <a:ln w="42500" cap="flat" cmpd="sng" algn="ctr">
            <a:solidFill>
              <a:srgbClr val="3A94D2">
                <a:alpha val="90000"/>
                <a:tint val="4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5" name="Freeform 4"/>
          <p:cNvSpPr/>
          <p:nvPr/>
        </p:nvSpPr>
        <p:spPr>
          <a:xfrm>
            <a:off x="1109663" y="1801017"/>
            <a:ext cx="1767847" cy="916781"/>
          </a:xfrm>
          <a:custGeom>
            <a:avLst/>
            <a:gdLst>
              <a:gd name="connsiteX0" fmla="*/ 0 w 1767847"/>
              <a:gd name="connsiteY0" fmla="*/ 152800 h 916781"/>
              <a:gd name="connsiteX1" fmla="*/ 152800 w 1767847"/>
              <a:gd name="connsiteY1" fmla="*/ 0 h 916781"/>
              <a:gd name="connsiteX2" fmla="*/ 1615047 w 1767847"/>
              <a:gd name="connsiteY2" fmla="*/ 0 h 916781"/>
              <a:gd name="connsiteX3" fmla="*/ 1767847 w 1767847"/>
              <a:gd name="connsiteY3" fmla="*/ 152800 h 916781"/>
              <a:gd name="connsiteX4" fmla="*/ 1767847 w 1767847"/>
              <a:gd name="connsiteY4" fmla="*/ 763981 h 916781"/>
              <a:gd name="connsiteX5" fmla="*/ 1615047 w 1767847"/>
              <a:gd name="connsiteY5" fmla="*/ 916781 h 916781"/>
              <a:gd name="connsiteX6" fmla="*/ 152800 w 1767847"/>
              <a:gd name="connsiteY6" fmla="*/ 916781 h 916781"/>
              <a:gd name="connsiteX7" fmla="*/ 0 w 1767847"/>
              <a:gd name="connsiteY7" fmla="*/ 763981 h 916781"/>
              <a:gd name="connsiteX8" fmla="*/ 0 w 1767847"/>
              <a:gd name="connsiteY8" fmla="*/ 152800 h 91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847" h="916781">
                <a:moveTo>
                  <a:pt x="0" y="152800"/>
                </a:moveTo>
                <a:cubicBezTo>
                  <a:pt x="0" y="68411"/>
                  <a:pt x="68411" y="0"/>
                  <a:pt x="152800" y="0"/>
                </a:cubicBezTo>
                <a:lnTo>
                  <a:pt x="1615047" y="0"/>
                </a:lnTo>
                <a:cubicBezTo>
                  <a:pt x="1699436" y="0"/>
                  <a:pt x="1767847" y="68411"/>
                  <a:pt x="1767847" y="152800"/>
                </a:cubicBezTo>
                <a:lnTo>
                  <a:pt x="1767847" y="763981"/>
                </a:lnTo>
                <a:cubicBezTo>
                  <a:pt x="1767847" y="848370"/>
                  <a:pt x="1699436" y="916781"/>
                  <a:pt x="1615047" y="916781"/>
                </a:cubicBezTo>
                <a:lnTo>
                  <a:pt x="152800" y="916781"/>
                </a:lnTo>
                <a:cubicBezTo>
                  <a:pt x="68411" y="916781"/>
                  <a:pt x="0" y="848370"/>
                  <a:pt x="0" y="763981"/>
                </a:cubicBezTo>
                <a:lnTo>
                  <a:pt x="0" y="152800"/>
                </a:lnTo>
                <a:close/>
              </a:path>
            </a:pathLst>
          </a:custGeom>
          <a:solidFill>
            <a:schemeClr val="tx2"/>
          </a:solidFill>
          <a:ln w="425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40004" tIns="92379" rIns="140004" bIns="92379" numCol="1" spcCol="1270" anchor="ctr" anchorCtr="0">
            <a:noAutofit/>
          </a:bodyPr>
          <a:lstStyle/>
          <a:p>
            <a:pPr lvl="0" algn="ctr" defTabSz="1111250">
              <a:lnSpc>
                <a:spcPct val="90000"/>
              </a:lnSpc>
              <a:spcBef>
                <a:spcPct val="0"/>
              </a:spcBef>
              <a:spcAft>
                <a:spcPct val="35000"/>
              </a:spcAft>
            </a:pPr>
            <a:r>
              <a:rPr lang="en-US" sz="2500" kern="1200" dirty="0" smtClean="0">
                <a:solidFill>
                  <a:srgbClr val="FFFFFF"/>
                </a:solidFill>
                <a:latin typeface="Arial" pitchFamily="34" charset="0"/>
                <a:ea typeface="+mn-ea"/>
                <a:cs typeface="+mn-cs"/>
              </a:rPr>
              <a:t>Service Instance</a:t>
            </a:r>
            <a:endParaRPr lang="en-US" sz="2500" kern="1200" dirty="0">
              <a:solidFill>
                <a:srgbClr val="FFFFFF"/>
              </a:solidFill>
              <a:latin typeface="Arial" pitchFamily="34" charset="0"/>
              <a:ea typeface="+mn-ea"/>
              <a:cs typeface="+mn-cs"/>
            </a:endParaRPr>
          </a:p>
        </p:txBody>
      </p:sp>
      <p:sp>
        <p:nvSpPr>
          <p:cNvPr id="8" name="Freeform 7"/>
          <p:cNvSpPr/>
          <p:nvPr/>
        </p:nvSpPr>
        <p:spPr>
          <a:xfrm>
            <a:off x="2893654" y="2791865"/>
            <a:ext cx="3657600" cy="916781"/>
          </a:xfrm>
          <a:custGeom>
            <a:avLst/>
            <a:gdLst>
              <a:gd name="connsiteX0" fmla="*/ 0 w 3718580"/>
              <a:gd name="connsiteY0" fmla="*/ 114598 h 916781"/>
              <a:gd name="connsiteX1" fmla="*/ 3260190 w 3718580"/>
              <a:gd name="connsiteY1" fmla="*/ 114598 h 916781"/>
              <a:gd name="connsiteX2" fmla="*/ 3260190 w 3718580"/>
              <a:gd name="connsiteY2" fmla="*/ 0 h 916781"/>
              <a:gd name="connsiteX3" fmla="*/ 3718580 w 3718580"/>
              <a:gd name="connsiteY3" fmla="*/ 458391 h 916781"/>
              <a:gd name="connsiteX4" fmla="*/ 3260190 w 3718580"/>
              <a:gd name="connsiteY4" fmla="*/ 916781 h 916781"/>
              <a:gd name="connsiteX5" fmla="*/ 3260190 w 3718580"/>
              <a:gd name="connsiteY5" fmla="*/ 802183 h 916781"/>
              <a:gd name="connsiteX6" fmla="*/ 0 w 3718580"/>
              <a:gd name="connsiteY6" fmla="*/ 802183 h 916781"/>
              <a:gd name="connsiteX7" fmla="*/ 0 w 3718580"/>
              <a:gd name="connsiteY7" fmla="*/ 114598 h 91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18580" h="916781">
                <a:moveTo>
                  <a:pt x="0" y="114598"/>
                </a:moveTo>
                <a:lnTo>
                  <a:pt x="3260190" y="114598"/>
                </a:lnTo>
                <a:lnTo>
                  <a:pt x="3260190" y="0"/>
                </a:lnTo>
                <a:lnTo>
                  <a:pt x="3718580" y="458391"/>
                </a:lnTo>
                <a:lnTo>
                  <a:pt x="3260190" y="916781"/>
                </a:lnTo>
                <a:lnTo>
                  <a:pt x="3260190" y="802183"/>
                </a:lnTo>
                <a:lnTo>
                  <a:pt x="0" y="802183"/>
                </a:lnTo>
                <a:lnTo>
                  <a:pt x="0" y="114598"/>
                </a:lnTo>
                <a:close/>
              </a:path>
            </a:pathLst>
          </a:custGeom>
          <a:solidFill>
            <a:schemeClr val="accent6">
              <a:lumMod val="60000"/>
              <a:lumOff val="40000"/>
              <a:alpha val="90000"/>
            </a:schemeClr>
          </a:solidFill>
          <a:ln w="42500" cap="flat" cmpd="sng" algn="ctr">
            <a:solidFill>
              <a:srgbClr val="3A94D2">
                <a:alpha val="90000"/>
                <a:tint val="4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91440" tIns="548640" rIns="355858" bIns="126663" numCol="1" spcCol="1270" anchor="ctr" anchorCtr="0">
            <a:noAutofit/>
          </a:bodyPr>
          <a:lstStyle/>
          <a:p>
            <a:pPr marL="461963" indent="-344488">
              <a:lnSpc>
                <a:spcPct val="90000"/>
              </a:lnSpc>
              <a:spcBef>
                <a:spcPct val="20000"/>
              </a:spcBef>
              <a:spcAft>
                <a:spcPct val="15000"/>
              </a:spcAft>
              <a:buSzPct val="90000"/>
              <a:buBlip>
                <a:blip r:embed="rId6"/>
              </a:buBlip>
            </a:pPr>
            <a:r>
              <a:rPr lang="en-US" sz="2000" dirty="0">
                <a:solidFill>
                  <a:schemeClr val="bg1"/>
                </a:solidFill>
                <a:latin typeface="Arial" pitchFamily="34" charset="0"/>
              </a:rPr>
              <a:t>Virtual Layer</a:t>
            </a:r>
          </a:p>
          <a:p>
            <a:pPr marL="461963" lvl="1" indent="-344488" algn="ctr" defTabSz="577850">
              <a:lnSpc>
                <a:spcPct val="90000"/>
              </a:lnSpc>
              <a:spcBef>
                <a:spcPct val="0"/>
              </a:spcBef>
              <a:spcAft>
                <a:spcPct val="15000"/>
              </a:spcAft>
              <a:buChar char="••"/>
            </a:pPr>
            <a:endParaRPr lang="en-US" sz="2000" kern="1200" dirty="0">
              <a:solidFill>
                <a:srgbClr val="000000">
                  <a:hueOff val="0"/>
                  <a:satOff val="0"/>
                  <a:lumOff val="0"/>
                  <a:alphaOff val="0"/>
                </a:srgbClr>
              </a:solidFill>
              <a:latin typeface="Arial" pitchFamily="34" charset="0"/>
            </a:endParaRPr>
          </a:p>
          <a:p>
            <a:pPr marL="461963" lvl="1" indent="-344488" algn="ctr" defTabSz="577850">
              <a:lnSpc>
                <a:spcPct val="90000"/>
              </a:lnSpc>
              <a:spcBef>
                <a:spcPct val="0"/>
              </a:spcBef>
              <a:spcAft>
                <a:spcPct val="15000"/>
              </a:spcAft>
              <a:buChar char="••"/>
            </a:pPr>
            <a:endParaRPr lang="en-US" sz="2000" kern="1200" dirty="0">
              <a:solidFill>
                <a:srgbClr val="000000">
                  <a:hueOff val="0"/>
                  <a:satOff val="0"/>
                  <a:lumOff val="0"/>
                  <a:alphaOff val="0"/>
                </a:srgbClr>
              </a:solidFill>
              <a:latin typeface="Arial" pitchFamily="34" charset="0"/>
            </a:endParaRPr>
          </a:p>
        </p:txBody>
      </p:sp>
      <p:sp>
        <p:nvSpPr>
          <p:cNvPr id="9" name="Freeform 8"/>
          <p:cNvSpPr/>
          <p:nvPr/>
        </p:nvSpPr>
        <p:spPr>
          <a:xfrm>
            <a:off x="1128713" y="2791865"/>
            <a:ext cx="1767847" cy="916781"/>
          </a:xfrm>
          <a:custGeom>
            <a:avLst/>
            <a:gdLst>
              <a:gd name="connsiteX0" fmla="*/ 0 w 1767847"/>
              <a:gd name="connsiteY0" fmla="*/ 152800 h 916781"/>
              <a:gd name="connsiteX1" fmla="*/ 152800 w 1767847"/>
              <a:gd name="connsiteY1" fmla="*/ 0 h 916781"/>
              <a:gd name="connsiteX2" fmla="*/ 1615047 w 1767847"/>
              <a:gd name="connsiteY2" fmla="*/ 0 h 916781"/>
              <a:gd name="connsiteX3" fmla="*/ 1767847 w 1767847"/>
              <a:gd name="connsiteY3" fmla="*/ 152800 h 916781"/>
              <a:gd name="connsiteX4" fmla="*/ 1767847 w 1767847"/>
              <a:gd name="connsiteY4" fmla="*/ 763981 h 916781"/>
              <a:gd name="connsiteX5" fmla="*/ 1615047 w 1767847"/>
              <a:gd name="connsiteY5" fmla="*/ 916781 h 916781"/>
              <a:gd name="connsiteX6" fmla="*/ 152800 w 1767847"/>
              <a:gd name="connsiteY6" fmla="*/ 916781 h 916781"/>
              <a:gd name="connsiteX7" fmla="*/ 0 w 1767847"/>
              <a:gd name="connsiteY7" fmla="*/ 763981 h 916781"/>
              <a:gd name="connsiteX8" fmla="*/ 0 w 1767847"/>
              <a:gd name="connsiteY8" fmla="*/ 152800 h 91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847" h="916781">
                <a:moveTo>
                  <a:pt x="0" y="152800"/>
                </a:moveTo>
                <a:cubicBezTo>
                  <a:pt x="0" y="68411"/>
                  <a:pt x="68411" y="0"/>
                  <a:pt x="152800" y="0"/>
                </a:cubicBezTo>
                <a:lnTo>
                  <a:pt x="1615047" y="0"/>
                </a:lnTo>
                <a:cubicBezTo>
                  <a:pt x="1699436" y="0"/>
                  <a:pt x="1767847" y="68411"/>
                  <a:pt x="1767847" y="152800"/>
                </a:cubicBezTo>
                <a:lnTo>
                  <a:pt x="1767847" y="763981"/>
                </a:lnTo>
                <a:cubicBezTo>
                  <a:pt x="1767847" y="848370"/>
                  <a:pt x="1699436" y="916781"/>
                  <a:pt x="1615047" y="916781"/>
                </a:cubicBezTo>
                <a:lnTo>
                  <a:pt x="152800" y="916781"/>
                </a:lnTo>
                <a:cubicBezTo>
                  <a:pt x="68411" y="916781"/>
                  <a:pt x="0" y="848370"/>
                  <a:pt x="0" y="763981"/>
                </a:cubicBezTo>
                <a:lnTo>
                  <a:pt x="0" y="152800"/>
                </a:lnTo>
                <a:close/>
              </a:path>
            </a:pathLst>
          </a:custGeom>
          <a:solidFill>
            <a:schemeClr val="tx2"/>
          </a:solidFill>
          <a:ln w="425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40004" tIns="92379" rIns="140004" bIns="92379" numCol="1" spcCol="1270" anchor="ctr" anchorCtr="0">
            <a:noAutofit/>
          </a:bodyPr>
          <a:lstStyle/>
          <a:p>
            <a:pPr lvl="0" algn="ctr" defTabSz="1111250">
              <a:lnSpc>
                <a:spcPct val="90000"/>
              </a:lnSpc>
              <a:spcBef>
                <a:spcPct val="0"/>
              </a:spcBef>
              <a:spcAft>
                <a:spcPct val="35000"/>
              </a:spcAft>
            </a:pPr>
            <a:r>
              <a:rPr lang="en-US" sz="2500" kern="1200" dirty="0" smtClean="0">
                <a:solidFill>
                  <a:srgbClr val="FFFFFF"/>
                </a:solidFill>
                <a:latin typeface="Arial" pitchFamily="34" charset="0"/>
                <a:ea typeface="+mn-ea"/>
                <a:cs typeface="+mn-cs"/>
              </a:rPr>
              <a:t>Machines</a:t>
            </a:r>
            <a:endParaRPr lang="en-US" sz="2500" kern="1200" dirty="0">
              <a:solidFill>
                <a:srgbClr val="FFFFFF"/>
              </a:solidFill>
              <a:latin typeface="Arial" pitchFamily="34" charset="0"/>
              <a:ea typeface="+mn-ea"/>
              <a:cs typeface="+mn-cs"/>
            </a:endParaRPr>
          </a:p>
        </p:txBody>
      </p:sp>
      <p:sp>
        <p:nvSpPr>
          <p:cNvPr id="10" name="Freeform 9"/>
          <p:cNvSpPr/>
          <p:nvPr/>
        </p:nvSpPr>
        <p:spPr>
          <a:xfrm>
            <a:off x="2915962" y="3782218"/>
            <a:ext cx="3657600" cy="916781"/>
          </a:xfrm>
          <a:custGeom>
            <a:avLst/>
            <a:gdLst>
              <a:gd name="connsiteX0" fmla="*/ 0 w 3604372"/>
              <a:gd name="connsiteY0" fmla="*/ 114598 h 916781"/>
              <a:gd name="connsiteX1" fmla="*/ 3145982 w 3604372"/>
              <a:gd name="connsiteY1" fmla="*/ 114598 h 916781"/>
              <a:gd name="connsiteX2" fmla="*/ 3145982 w 3604372"/>
              <a:gd name="connsiteY2" fmla="*/ 0 h 916781"/>
              <a:gd name="connsiteX3" fmla="*/ 3604372 w 3604372"/>
              <a:gd name="connsiteY3" fmla="*/ 458391 h 916781"/>
              <a:gd name="connsiteX4" fmla="*/ 3145982 w 3604372"/>
              <a:gd name="connsiteY4" fmla="*/ 916781 h 916781"/>
              <a:gd name="connsiteX5" fmla="*/ 3145982 w 3604372"/>
              <a:gd name="connsiteY5" fmla="*/ 802183 h 916781"/>
              <a:gd name="connsiteX6" fmla="*/ 0 w 3604372"/>
              <a:gd name="connsiteY6" fmla="*/ 802183 h 916781"/>
              <a:gd name="connsiteX7" fmla="*/ 0 w 3604372"/>
              <a:gd name="connsiteY7" fmla="*/ 114598 h 91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4372" h="916781">
                <a:moveTo>
                  <a:pt x="0" y="114598"/>
                </a:moveTo>
                <a:lnTo>
                  <a:pt x="3145982" y="114598"/>
                </a:lnTo>
                <a:lnTo>
                  <a:pt x="3145982" y="0"/>
                </a:lnTo>
                <a:lnTo>
                  <a:pt x="3604372" y="458391"/>
                </a:lnTo>
                <a:lnTo>
                  <a:pt x="3145982" y="916781"/>
                </a:lnTo>
                <a:lnTo>
                  <a:pt x="3145982" y="802183"/>
                </a:lnTo>
                <a:lnTo>
                  <a:pt x="0" y="802183"/>
                </a:lnTo>
                <a:lnTo>
                  <a:pt x="0" y="114598"/>
                </a:lnTo>
                <a:close/>
              </a:path>
            </a:pathLst>
          </a:custGeom>
          <a:solidFill>
            <a:schemeClr val="accent6">
              <a:lumMod val="60000"/>
              <a:lumOff val="40000"/>
              <a:alpha val="90000"/>
            </a:schemeClr>
          </a:solidFill>
          <a:ln w="42500" cap="flat" cmpd="sng" algn="ctr">
            <a:solidFill>
              <a:srgbClr val="3A94D2">
                <a:alpha val="90000"/>
                <a:tint val="4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91440" tIns="182880" rIns="358398" bIns="129203" numCol="1" spcCol="1270" anchor="t" anchorCtr="0">
            <a:noAutofit/>
          </a:bodyPr>
          <a:lstStyle/>
          <a:p>
            <a:pPr marL="461963" indent="-344488">
              <a:lnSpc>
                <a:spcPct val="90000"/>
              </a:lnSpc>
              <a:buSzPct val="90000"/>
              <a:buBlip>
                <a:blip r:embed="rId6"/>
              </a:buBlip>
            </a:pPr>
            <a:r>
              <a:rPr lang="en-US" sz="2000" dirty="0">
                <a:solidFill>
                  <a:schemeClr val="bg1"/>
                </a:solidFill>
                <a:latin typeface="Arial" pitchFamily="34" charset="0"/>
              </a:rPr>
              <a:t>Virtual Layer</a:t>
            </a:r>
          </a:p>
          <a:p>
            <a:pPr marL="461963" indent="-344488">
              <a:lnSpc>
                <a:spcPct val="90000"/>
              </a:lnSpc>
              <a:buSzPct val="90000"/>
              <a:buBlip>
                <a:blip r:embed="rId6"/>
              </a:buBlip>
            </a:pPr>
            <a:r>
              <a:rPr lang="en-US" sz="2000" dirty="0">
                <a:solidFill>
                  <a:schemeClr val="bg1"/>
                </a:solidFill>
                <a:latin typeface="Arial" pitchFamily="34" charset="0"/>
              </a:rPr>
              <a:t>In Guest</a:t>
            </a:r>
          </a:p>
        </p:txBody>
      </p:sp>
      <p:sp>
        <p:nvSpPr>
          <p:cNvPr id="11" name="Freeform 10"/>
          <p:cNvSpPr/>
          <p:nvPr/>
        </p:nvSpPr>
        <p:spPr>
          <a:xfrm>
            <a:off x="1155084" y="3782218"/>
            <a:ext cx="1767847" cy="916781"/>
          </a:xfrm>
          <a:custGeom>
            <a:avLst/>
            <a:gdLst>
              <a:gd name="connsiteX0" fmla="*/ 0 w 1767847"/>
              <a:gd name="connsiteY0" fmla="*/ 152800 h 916781"/>
              <a:gd name="connsiteX1" fmla="*/ 152800 w 1767847"/>
              <a:gd name="connsiteY1" fmla="*/ 0 h 916781"/>
              <a:gd name="connsiteX2" fmla="*/ 1615047 w 1767847"/>
              <a:gd name="connsiteY2" fmla="*/ 0 h 916781"/>
              <a:gd name="connsiteX3" fmla="*/ 1767847 w 1767847"/>
              <a:gd name="connsiteY3" fmla="*/ 152800 h 916781"/>
              <a:gd name="connsiteX4" fmla="*/ 1767847 w 1767847"/>
              <a:gd name="connsiteY4" fmla="*/ 763981 h 916781"/>
              <a:gd name="connsiteX5" fmla="*/ 1615047 w 1767847"/>
              <a:gd name="connsiteY5" fmla="*/ 916781 h 916781"/>
              <a:gd name="connsiteX6" fmla="*/ 152800 w 1767847"/>
              <a:gd name="connsiteY6" fmla="*/ 916781 h 916781"/>
              <a:gd name="connsiteX7" fmla="*/ 0 w 1767847"/>
              <a:gd name="connsiteY7" fmla="*/ 763981 h 916781"/>
              <a:gd name="connsiteX8" fmla="*/ 0 w 1767847"/>
              <a:gd name="connsiteY8" fmla="*/ 152800 h 91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847" h="916781">
                <a:moveTo>
                  <a:pt x="0" y="152800"/>
                </a:moveTo>
                <a:cubicBezTo>
                  <a:pt x="0" y="68411"/>
                  <a:pt x="68411" y="0"/>
                  <a:pt x="152800" y="0"/>
                </a:cubicBezTo>
                <a:lnTo>
                  <a:pt x="1615047" y="0"/>
                </a:lnTo>
                <a:cubicBezTo>
                  <a:pt x="1699436" y="0"/>
                  <a:pt x="1767847" y="68411"/>
                  <a:pt x="1767847" y="152800"/>
                </a:cubicBezTo>
                <a:lnTo>
                  <a:pt x="1767847" y="763981"/>
                </a:lnTo>
                <a:cubicBezTo>
                  <a:pt x="1767847" y="848370"/>
                  <a:pt x="1699436" y="916781"/>
                  <a:pt x="1615047" y="916781"/>
                </a:cubicBezTo>
                <a:lnTo>
                  <a:pt x="152800" y="916781"/>
                </a:lnTo>
                <a:cubicBezTo>
                  <a:pt x="68411" y="916781"/>
                  <a:pt x="0" y="848370"/>
                  <a:pt x="0" y="763981"/>
                </a:cubicBezTo>
                <a:lnTo>
                  <a:pt x="0" y="152800"/>
                </a:lnTo>
                <a:close/>
              </a:path>
            </a:pathLst>
          </a:custGeom>
          <a:solidFill>
            <a:schemeClr val="tx2"/>
          </a:solidFill>
          <a:ln w="425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40004" tIns="92379" rIns="140004" bIns="92379" numCol="1" spcCol="1270" anchor="ctr" anchorCtr="0">
            <a:noAutofit/>
          </a:bodyPr>
          <a:lstStyle/>
          <a:p>
            <a:pPr lvl="0" algn="ctr" defTabSz="1111250">
              <a:lnSpc>
                <a:spcPct val="90000"/>
              </a:lnSpc>
              <a:spcBef>
                <a:spcPct val="0"/>
              </a:spcBef>
              <a:spcAft>
                <a:spcPct val="35000"/>
              </a:spcAft>
            </a:pPr>
            <a:r>
              <a:rPr lang="en-US" sz="2500" kern="1200" dirty="0" smtClean="0">
                <a:solidFill>
                  <a:srgbClr val="FFFFFF"/>
                </a:solidFill>
                <a:latin typeface="Arial" pitchFamily="34" charset="0"/>
                <a:ea typeface="+mn-ea"/>
                <a:cs typeface="+mn-cs"/>
              </a:rPr>
              <a:t>Logical Disk</a:t>
            </a:r>
            <a:endParaRPr lang="en-US" sz="2500" kern="1200" dirty="0">
              <a:solidFill>
                <a:srgbClr val="FFFFFF"/>
              </a:solidFill>
              <a:latin typeface="Arial" pitchFamily="34" charset="0"/>
              <a:ea typeface="+mn-ea"/>
              <a:cs typeface="+mn-cs"/>
            </a:endParaRPr>
          </a:p>
        </p:txBody>
      </p:sp>
    </p:spTree>
    <p:extLst>
      <p:ext uri="{BB962C8B-B14F-4D97-AF65-F5344CB8AC3E}">
        <p14:creationId xmlns:p14="http://schemas.microsoft.com/office/powerpoint/2010/main" val="3710107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Storage Automation – End to End Mapping</a:t>
            </a:r>
            <a:endParaRPr lang="en-US" dirty="0"/>
          </a:p>
        </p:txBody>
      </p:sp>
      <p:graphicFrame>
        <p:nvGraphicFramePr>
          <p:cNvPr id="6" name="Content Placeholder 4"/>
          <p:cNvGraphicFramePr>
            <a:graphicFrameLocks noChangeAspect="1"/>
          </p:cNvGraphicFramePr>
          <p:nvPr>
            <p:extLst>
              <p:ext uri="{D42A27DB-BD31-4B8C-83A1-F6EECF244321}">
                <p14:modId xmlns:p14="http://schemas.microsoft.com/office/powerpoint/2010/main" val="2477634839"/>
              </p:ext>
            </p:extLst>
          </p:nvPr>
        </p:nvGraphicFramePr>
        <p:xfrm>
          <a:off x="4627563" y="1625600"/>
          <a:ext cx="6081713" cy="4064000"/>
        </p:xfrm>
        <a:graphic>
          <a:graphicData uri="http://schemas.openxmlformats.org/presentationml/2006/ole">
            <mc:AlternateContent xmlns:mc="http://schemas.openxmlformats.org/markup-compatibility/2006">
              <mc:Choice xmlns:v="urn:schemas-microsoft-com:vml" Requires="v">
                <p:oleObj spid="_x0000_s2099" name="Visio" r:id="rId4" imgW="6124454" imgH="4092534" progId="Visio.Drawing.11">
                  <p:embed/>
                </p:oleObj>
              </mc:Choice>
              <mc:Fallback>
                <p:oleObj name="Visio" r:id="rId4" imgW="6124454" imgH="4092534" progId="Visio.Drawing.11">
                  <p:embed/>
                  <p:pic>
                    <p:nvPicPr>
                      <p:cNvPr id="0" name=""/>
                      <p:cNvPicPr>
                        <a:picLocks noChangeAspect="1" noChangeArrowheads="1"/>
                      </p:cNvPicPr>
                      <p:nvPr/>
                    </p:nvPicPr>
                    <p:blipFill>
                      <a:blip r:embed="rId5"/>
                      <a:srcRect/>
                      <a:stretch>
                        <a:fillRect/>
                      </a:stretch>
                    </p:blipFill>
                    <p:spPr bwMode="auto">
                      <a:xfrm>
                        <a:off x="4627563" y="1625600"/>
                        <a:ext cx="6081713"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Freeform 3"/>
          <p:cNvSpPr/>
          <p:nvPr/>
        </p:nvSpPr>
        <p:spPr>
          <a:xfrm>
            <a:off x="2798762" y="1804549"/>
            <a:ext cx="2743200" cy="912093"/>
          </a:xfrm>
          <a:custGeom>
            <a:avLst/>
            <a:gdLst>
              <a:gd name="connsiteX0" fmla="*/ 0 w 2743200"/>
              <a:gd name="connsiteY0" fmla="*/ 114012 h 912093"/>
              <a:gd name="connsiteX1" fmla="*/ 2287154 w 2743200"/>
              <a:gd name="connsiteY1" fmla="*/ 114012 h 912093"/>
              <a:gd name="connsiteX2" fmla="*/ 2287154 w 2743200"/>
              <a:gd name="connsiteY2" fmla="*/ 0 h 912093"/>
              <a:gd name="connsiteX3" fmla="*/ 2743200 w 2743200"/>
              <a:gd name="connsiteY3" fmla="*/ 456047 h 912093"/>
              <a:gd name="connsiteX4" fmla="*/ 2287154 w 2743200"/>
              <a:gd name="connsiteY4" fmla="*/ 912093 h 912093"/>
              <a:gd name="connsiteX5" fmla="*/ 2287154 w 2743200"/>
              <a:gd name="connsiteY5" fmla="*/ 798081 h 912093"/>
              <a:gd name="connsiteX6" fmla="*/ 0 w 2743200"/>
              <a:gd name="connsiteY6" fmla="*/ 798081 h 912093"/>
              <a:gd name="connsiteX7" fmla="*/ 0 w 2743200"/>
              <a:gd name="connsiteY7" fmla="*/ 114012 h 91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912093">
                <a:moveTo>
                  <a:pt x="0" y="114012"/>
                </a:moveTo>
                <a:lnTo>
                  <a:pt x="2287154" y="114012"/>
                </a:lnTo>
                <a:lnTo>
                  <a:pt x="2287154" y="0"/>
                </a:lnTo>
                <a:lnTo>
                  <a:pt x="2743200" y="456047"/>
                </a:lnTo>
                <a:lnTo>
                  <a:pt x="2287154" y="912093"/>
                </a:lnTo>
                <a:lnTo>
                  <a:pt x="2287154" y="798081"/>
                </a:lnTo>
                <a:lnTo>
                  <a:pt x="0" y="798081"/>
                </a:lnTo>
                <a:lnTo>
                  <a:pt x="0" y="114012"/>
                </a:lnTo>
                <a:close/>
              </a:path>
            </a:pathLst>
          </a:custGeom>
          <a:solidFill>
            <a:schemeClr val="accent6">
              <a:lumMod val="60000"/>
              <a:lumOff val="40000"/>
              <a:alpha val="90000"/>
            </a:schemeClr>
          </a:solidFill>
          <a:ln w="42500" cap="flat" cmpd="sng" algn="ctr">
            <a:solidFill>
              <a:srgbClr val="3A94D2">
                <a:alpha val="90000"/>
                <a:tint val="4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0" tIns="182880" rIns="355858" bIns="126663" numCol="1" spcCol="1270" anchor="ctr" anchorCtr="0">
            <a:noAutofit/>
          </a:bodyPr>
          <a:lstStyle/>
          <a:p>
            <a:pPr marL="569913" lvl="1" indent="-342900">
              <a:lnSpc>
                <a:spcPct val="90000"/>
              </a:lnSpc>
              <a:spcBef>
                <a:spcPct val="0"/>
              </a:spcBef>
              <a:spcAft>
                <a:spcPct val="15000"/>
              </a:spcAft>
              <a:buSzPct val="90000"/>
              <a:buBlip>
                <a:blip r:embed="rId6"/>
              </a:buBlip>
            </a:pPr>
            <a:r>
              <a:rPr lang="en-US" sz="2000" dirty="0">
                <a:solidFill>
                  <a:schemeClr val="bg1"/>
                </a:solidFill>
                <a:latin typeface="Arial" pitchFamily="34" charset="0"/>
              </a:rPr>
              <a:t>Virtual Layer</a:t>
            </a:r>
          </a:p>
          <a:p>
            <a:pPr marL="569913" lvl="1" indent="-342900">
              <a:lnSpc>
                <a:spcPct val="90000"/>
              </a:lnSpc>
              <a:spcBef>
                <a:spcPct val="0"/>
              </a:spcBef>
              <a:spcAft>
                <a:spcPct val="15000"/>
              </a:spcAft>
              <a:buSzPct val="90000"/>
              <a:buBlip>
                <a:blip r:embed="rId6"/>
              </a:buBlip>
            </a:pPr>
            <a:r>
              <a:rPr lang="en-US" sz="2000" dirty="0">
                <a:solidFill>
                  <a:schemeClr val="bg1"/>
                </a:solidFill>
                <a:latin typeface="Arial" pitchFamily="34" charset="0"/>
              </a:rPr>
              <a:t>In Guest</a:t>
            </a:r>
          </a:p>
        </p:txBody>
      </p:sp>
      <p:sp>
        <p:nvSpPr>
          <p:cNvPr id="5" name="Freeform 4"/>
          <p:cNvSpPr/>
          <p:nvPr/>
        </p:nvSpPr>
        <p:spPr>
          <a:xfrm>
            <a:off x="969963" y="1804549"/>
            <a:ext cx="1828800" cy="912093"/>
          </a:xfrm>
          <a:custGeom>
            <a:avLst/>
            <a:gdLst>
              <a:gd name="connsiteX0" fmla="*/ 0 w 1828800"/>
              <a:gd name="connsiteY0" fmla="*/ 152019 h 912093"/>
              <a:gd name="connsiteX1" fmla="*/ 152019 w 1828800"/>
              <a:gd name="connsiteY1" fmla="*/ 0 h 912093"/>
              <a:gd name="connsiteX2" fmla="*/ 1676781 w 1828800"/>
              <a:gd name="connsiteY2" fmla="*/ 0 h 912093"/>
              <a:gd name="connsiteX3" fmla="*/ 1828800 w 1828800"/>
              <a:gd name="connsiteY3" fmla="*/ 152019 h 912093"/>
              <a:gd name="connsiteX4" fmla="*/ 1828800 w 1828800"/>
              <a:gd name="connsiteY4" fmla="*/ 760074 h 912093"/>
              <a:gd name="connsiteX5" fmla="*/ 1676781 w 1828800"/>
              <a:gd name="connsiteY5" fmla="*/ 912093 h 912093"/>
              <a:gd name="connsiteX6" fmla="*/ 152019 w 1828800"/>
              <a:gd name="connsiteY6" fmla="*/ 912093 h 912093"/>
              <a:gd name="connsiteX7" fmla="*/ 0 w 1828800"/>
              <a:gd name="connsiteY7" fmla="*/ 760074 h 912093"/>
              <a:gd name="connsiteX8" fmla="*/ 0 w 1828800"/>
              <a:gd name="connsiteY8" fmla="*/ 152019 h 91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912093">
                <a:moveTo>
                  <a:pt x="0" y="152019"/>
                </a:moveTo>
                <a:cubicBezTo>
                  <a:pt x="0" y="68061"/>
                  <a:pt x="68061" y="0"/>
                  <a:pt x="152019" y="0"/>
                </a:cubicBezTo>
                <a:lnTo>
                  <a:pt x="1676781" y="0"/>
                </a:lnTo>
                <a:cubicBezTo>
                  <a:pt x="1760739" y="0"/>
                  <a:pt x="1828800" y="68061"/>
                  <a:pt x="1828800" y="152019"/>
                </a:cubicBezTo>
                <a:lnTo>
                  <a:pt x="1828800" y="760074"/>
                </a:lnTo>
                <a:cubicBezTo>
                  <a:pt x="1828800" y="844032"/>
                  <a:pt x="1760739" y="912093"/>
                  <a:pt x="1676781" y="912093"/>
                </a:cubicBezTo>
                <a:lnTo>
                  <a:pt x="152019" y="912093"/>
                </a:lnTo>
                <a:cubicBezTo>
                  <a:pt x="68061" y="912093"/>
                  <a:pt x="0" y="844032"/>
                  <a:pt x="0" y="760074"/>
                </a:cubicBezTo>
                <a:lnTo>
                  <a:pt x="0" y="152019"/>
                </a:lnTo>
                <a:close/>
              </a:path>
            </a:pathLst>
          </a:custGeom>
          <a:solidFill>
            <a:schemeClr val="tx2"/>
          </a:solidFill>
          <a:ln w="425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40004" tIns="92379" rIns="140004" bIns="92379" numCol="1" spcCol="1270" anchor="ctr" anchorCtr="0">
            <a:noAutofit/>
          </a:bodyPr>
          <a:lstStyle/>
          <a:p>
            <a:pPr algn="ctr" defTabSz="1111250">
              <a:lnSpc>
                <a:spcPct val="90000"/>
              </a:lnSpc>
              <a:spcBef>
                <a:spcPct val="0"/>
              </a:spcBef>
              <a:spcAft>
                <a:spcPct val="35000"/>
              </a:spcAft>
            </a:pPr>
            <a:r>
              <a:rPr lang="en-US" sz="2500" dirty="0">
                <a:solidFill>
                  <a:srgbClr val="FFFFFF"/>
                </a:solidFill>
                <a:latin typeface="Arial" pitchFamily="34" charset="0"/>
              </a:rPr>
              <a:t>Logical Disk</a:t>
            </a:r>
          </a:p>
        </p:txBody>
      </p:sp>
      <p:sp>
        <p:nvSpPr>
          <p:cNvPr id="8" name="Freeform 7"/>
          <p:cNvSpPr/>
          <p:nvPr/>
        </p:nvSpPr>
        <p:spPr>
          <a:xfrm>
            <a:off x="2798762" y="2807852"/>
            <a:ext cx="2743200" cy="912093"/>
          </a:xfrm>
          <a:custGeom>
            <a:avLst/>
            <a:gdLst>
              <a:gd name="connsiteX0" fmla="*/ 0 w 2743200"/>
              <a:gd name="connsiteY0" fmla="*/ 114012 h 912093"/>
              <a:gd name="connsiteX1" fmla="*/ 2287154 w 2743200"/>
              <a:gd name="connsiteY1" fmla="*/ 114012 h 912093"/>
              <a:gd name="connsiteX2" fmla="*/ 2287154 w 2743200"/>
              <a:gd name="connsiteY2" fmla="*/ 0 h 912093"/>
              <a:gd name="connsiteX3" fmla="*/ 2743200 w 2743200"/>
              <a:gd name="connsiteY3" fmla="*/ 456047 h 912093"/>
              <a:gd name="connsiteX4" fmla="*/ 2287154 w 2743200"/>
              <a:gd name="connsiteY4" fmla="*/ 912093 h 912093"/>
              <a:gd name="connsiteX5" fmla="*/ 2287154 w 2743200"/>
              <a:gd name="connsiteY5" fmla="*/ 798081 h 912093"/>
              <a:gd name="connsiteX6" fmla="*/ 0 w 2743200"/>
              <a:gd name="connsiteY6" fmla="*/ 798081 h 912093"/>
              <a:gd name="connsiteX7" fmla="*/ 0 w 2743200"/>
              <a:gd name="connsiteY7" fmla="*/ 114012 h 91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912093">
                <a:moveTo>
                  <a:pt x="0" y="114012"/>
                </a:moveTo>
                <a:lnTo>
                  <a:pt x="2287154" y="114012"/>
                </a:lnTo>
                <a:lnTo>
                  <a:pt x="2287154" y="0"/>
                </a:lnTo>
                <a:lnTo>
                  <a:pt x="2743200" y="456047"/>
                </a:lnTo>
                <a:lnTo>
                  <a:pt x="2287154" y="912093"/>
                </a:lnTo>
                <a:lnTo>
                  <a:pt x="2287154" y="798081"/>
                </a:lnTo>
                <a:lnTo>
                  <a:pt x="0" y="798081"/>
                </a:lnTo>
                <a:lnTo>
                  <a:pt x="0" y="114012"/>
                </a:lnTo>
                <a:close/>
              </a:path>
            </a:pathLst>
          </a:custGeom>
          <a:solidFill>
            <a:schemeClr val="accent6">
              <a:lumMod val="60000"/>
              <a:lumOff val="40000"/>
              <a:alpha val="90000"/>
            </a:schemeClr>
          </a:solidFill>
          <a:ln w="42500" cap="flat" cmpd="sng" algn="ctr">
            <a:solidFill>
              <a:srgbClr val="3A94D2">
                <a:alpha val="90000"/>
                <a:tint val="4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0" tIns="182880" rIns="355858" bIns="126663" numCol="1" spcCol="1270" anchor="ctr" anchorCtr="0">
            <a:noAutofit/>
          </a:bodyPr>
          <a:lstStyle/>
          <a:p>
            <a:pPr marL="569913" lvl="1" indent="-342900">
              <a:lnSpc>
                <a:spcPct val="90000"/>
              </a:lnSpc>
              <a:spcBef>
                <a:spcPct val="0"/>
              </a:spcBef>
              <a:spcAft>
                <a:spcPct val="15000"/>
              </a:spcAft>
              <a:buSzPct val="90000"/>
              <a:buBlip>
                <a:blip r:embed="rId6"/>
              </a:buBlip>
            </a:pPr>
            <a:r>
              <a:rPr lang="en-US" sz="2000" dirty="0">
                <a:solidFill>
                  <a:schemeClr val="bg1"/>
                </a:solidFill>
                <a:latin typeface="Arial" pitchFamily="34" charset="0"/>
              </a:rPr>
              <a:t>Physical Layer</a:t>
            </a:r>
          </a:p>
          <a:p>
            <a:pPr marL="569913" lvl="1" indent="-342900">
              <a:lnSpc>
                <a:spcPct val="90000"/>
              </a:lnSpc>
              <a:spcBef>
                <a:spcPct val="0"/>
              </a:spcBef>
              <a:spcAft>
                <a:spcPct val="15000"/>
              </a:spcAft>
              <a:buSzPct val="90000"/>
              <a:buBlip>
                <a:blip r:embed="rId6"/>
              </a:buBlip>
            </a:pPr>
            <a:r>
              <a:rPr lang="en-US" sz="2000" dirty="0">
                <a:solidFill>
                  <a:schemeClr val="bg1"/>
                </a:solidFill>
                <a:latin typeface="Arial" pitchFamily="34" charset="0"/>
              </a:rPr>
              <a:t>In host OS</a:t>
            </a:r>
          </a:p>
        </p:txBody>
      </p:sp>
      <p:sp>
        <p:nvSpPr>
          <p:cNvPr id="9" name="Freeform 8"/>
          <p:cNvSpPr/>
          <p:nvPr/>
        </p:nvSpPr>
        <p:spPr>
          <a:xfrm>
            <a:off x="969963" y="2807852"/>
            <a:ext cx="1828800" cy="912093"/>
          </a:xfrm>
          <a:custGeom>
            <a:avLst/>
            <a:gdLst>
              <a:gd name="connsiteX0" fmla="*/ 0 w 1828800"/>
              <a:gd name="connsiteY0" fmla="*/ 152019 h 912093"/>
              <a:gd name="connsiteX1" fmla="*/ 152019 w 1828800"/>
              <a:gd name="connsiteY1" fmla="*/ 0 h 912093"/>
              <a:gd name="connsiteX2" fmla="*/ 1676781 w 1828800"/>
              <a:gd name="connsiteY2" fmla="*/ 0 h 912093"/>
              <a:gd name="connsiteX3" fmla="*/ 1828800 w 1828800"/>
              <a:gd name="connsiteY3" fmla="*/ 152019 h 912093"/>
              <a:gd name="connsiteX4" fmla="*/ 1828800 w 1828800"/>
              <a:gd name="connsiteY4" fmla="*/ 760074 h 912093"/>
              <a:gd name="connsiteX5" fmla="*/ 1676781 w 1828800"/>
              <a:gd name="connsiteY5" fmla="*/ 912093 h 912093"/>
              <a:gd name="connsiteX6" fmla="*/ 152019 w 1828800"/>
              <a:gd name="connsiteY6" fmla="*/ 912093 h 912093"/>
              <a:gd name="connsiteX7" fmla="*/ 0 w 1828800"/>
              <a:gd name="connsiteY7" fmla="*/ 760074 h 912093"/>
              <a:gd name="connsiteX8" fmla="*/ 0 w 1828800"/>
              <a:gd name="connsiteY8" fmla="*/ 152019 h 91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912093">
                <a:moveTo>
                  <a:pt x="0" y="152019"/>
                </a:moveTo>
                <a:cubicBezTo>
                  <a:pt x="0" y="68061"/>
                  <a:pt x="68061" y="0"/>
                  <a:pt x="152019" y="0"/>
                </a:cubicBezTo>
                <a:lnTo>
                  <a:pt x="1676781" y="0"/>
                </a:lnTo>
                <a:cubicBezTo>
                  <a:pt x="1760739" y="0"/>
                  <a:pt x="1828800" y="68061"/>
                  <a:pt x="1828800" y="152019"/>
                </a:cubicBezTo>
                <a:lnTo>
                  <a:pt x="1828800" y="760074"/>
                </a:lnTo>
                <a:cubicBezTo>
                  <a:pt x="1828800" y="844032"/>
                  <a:pt x="1760739" y="912093"/>
                  <a:pt x="1676781" y="912093"/>
                </a:cubicBezTo>
                <a:lnTo>
                  <a:pt x="152019" y="912093"/>
                </a:lnTo>
                <a:cubicBezTo>
                  <a:pt x="68061" y="912093"/>
                  <a:pt x="0" y="844032"/>
                  <a:pt x="0" y="760074"/>
                </a:cubicBezTo>
                <a:lnTo>
                  <a:pt x="0" y="152019"/>
                </a:lnTo>
                <a:close/>
              </a:path>
            </a:pathLst>
          </a:custGeom>
          <a:solidFill>
            <a:schemeClr val="tx2"/>
          </a:solidFill>
          <a:ln w="425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40004" tIns="92379" rIns="140004" bIns="92379" numCol="1" spcCol="1270" anchor="ctr" anchorCtr="0">
            <a:noAutofit/>
          </a:bodyPr>
          <a:lstStyle/>
          <a:p>
            <a:pPr algn="ctr" defTabSz="1111250">
              <a:lnSpc>
                <a:spcPct val="90000"/>
              </a:lnSpc>
              <a:spcBef>
                <a:spcPct val="0"/>
              </a:spcBef>
              <a:spcAft>
                <a:spcPct val="35000"/>
              </a:spcAft>
            </a:pPr>
            <a:r>
              <a:rPr lang="en-US" sz="2500" dirty="0">
                <a:solidFill>
                  <a:srgbClr val="FFFFFF"/>
                </a:solidFill>
                <a:latin typeface="Arial" pitchFamily="34" charset="0"/>
              </a:rPr>
              <a:t>Volume</a:t>
            </a:r>
          </a:p>
        </p:txBody>
      </p:sp>
      <p:sp>
        <p:nvSpPr>
          <p:cNvPr id="10" name="Freeform 9"/>
          <p:cNvSpPr/>
          <p:nvPr/>
        </p:nvSpPr>
        <p:spPr>
          <a:xfrm>
            <a:off x="2798762" y="3811154"/>
            <a:ext cx="2743200" cy="912093"/>
          </a:xfrm>
          <a:custGeom>
            <a:avLst/>
            <a:gdLst>
              <a:gd name="connsiteX0" fmla="*/ 0 w 2743200"/>
              <a:gd name="connsiteY0" fmla="*/ 114012 h 912093"/>
              <a:gd name="connsiteX1" fmla="*/ 2287154 w 2743200"/>
              <a:gd name="connsiteY1" fmla="*/ 114012 h 912093"/>
              <a:gd name="connsiteX2" fmla="*/ 2287154 w 2743200"/>
              <a:gd name="connsiteY2" fmla="*/ 0 h 912093"/>
              <a:gd name="connsiteX3" fmla="*/ 2743200 w 2743200"/>
              <a:gd name="connsiteY3" fmla="*/ 456047 h 912093"/>
              <a:gd name="connsiteX4" fmla="*/ 2287154 w 2743200"/>
              <a:gd name="connsiteY4" fmla="*/ 912093 h 912093"/>
              <a:gd name="connsiteX5" fmla="*/ 2287154 w 2743200"/>
              <a:gd name="connsiteY5" fmla="*/ 798081 h 912093"/>
              <a:gd name="connsiteX6" fmla="*/ 0 w 2743200"/>
              <a:gd name="connsiteY6" fmla="*/ 798081 h 912093"/>
              <a:gd name="connsiteX7" fmla="*/ 0 w 2743200"/>
              <a:gd name="connsiteY7" fmla="*/ 114012 h 91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912093">
                <a:moveTo>
                  <a:pt x="0" y="114012"/>
                </a:moveTo>
                <a:lnTo>
                  <a:pt x="2287154" y="114012"/>
                </a:lnTo>
                <a:lnTo>
                  <a:pt x="2287154" y="0"/>
                </a:lnTo>
                <a:lnTo>
                  <a:pt x="2743200" y="456047"/>
                </a:lnTo>
                <a:lnTo>
                  <a:pt x="2287154" y="912093"/>
                </a:lnTo>
                <a:lnTo>
                  <a:pt x="2287154" y="798081"/>
                </a:lnTo>
                <a:lnTo>
                  <a:pt x="0" y="798081"/>
                </a:lnTo>
                <a:lnTo>
                  <a:pt x="0" y="114012"/>
                </a:lnTo>
                <a:close/>
              </a:path>
            </a:pathLst>
          </a:custGeom>
          <a:solidFill>
            <a:schemeClr val="accent6">
              <a:lumMod val="60000"/>
              <a:lumOff val="40000"/>
              <a:alpha val="90000"/>
            </a:schemeClr>
          </a:solidFill>
          <a:ln w="42500" cap="flat" cmpd="sng" algn="ctr">
            <a:solidFill>
              <a:srgbClr val="3A94D2">
                <a:alpha val="90000"/>
                <a:tint val="4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0" tIns="182880" rIns="355858" bIns="126663" numCol="1" spcCol="1270" anchor="ctr" anchorCtr="0">
            <a:noAutofit/>
          </a:bodyPr>
          <a:lstStyle/>
          <a:p>
            <a:pPr marL="569913" lvl="1" indent="-342900">
              <a:lnSpc>
                <a:spcPct val="90000"/>
              </a:lnSpc>
              <a:spcBef>
                <a:spcPct val="0"/>
              </a:spcBef>
              <a:spcAft>
                <a:spcPct val="15000"/>
              </a:spcAft>
              <a:buSzPct val="90000"/>
              <a:buBlip>
                <a:blip r:embed="rId6"/>
              </a:buBlip>
            </a:pPr>
            <a:r>
              <a:rPr lang="en-US" sz="2000" dirty="0">
                <a:solidFill>
                  <a:schemeClr val="bg1"/>
                </a:solidFill>
                <a:latin typeface="Arial" pitchFamily="34" charset="0"/>
              </a:rPr>
              <a:t>Physical Layer</a:t>
            </a:r>
          </a:p>
          <a:p>
            <a:pPr marL="569913" lvl="1" indent="-342900">
              <a:lnSpc>
                <a:spcPct val="90000"/>
              </a:lnSpc>
              <a:spcBef>
                <a:spcPct val="0"/>
              </a:spcBef>
              <a:spcAft>
                <a:spcPct val="15000"/>
              </a:spcAft>
              <a:buSzPct val="90000"/>
              <a:buBlip>
                <a:blip r:embed="rId6"/>
              </a:buBlip>
            </a:pPr>
            <a:r>
              <a:rPr lang="en-US" sz="2000" dirty="0">
                <a:solidFill>
                  <a:schemeClr val="bg1"/>
                </a:solidFill>
                <a:latin typeface="Arial" pitchFamily="34" charset="0"/>
              </a:rPr>
              <a:t>In </a:t>
            </a:r>
            <a:r>
              <a:rPr lang="en-US" sz="2000" dirty="0" smtClean="0">
                <a:solidFill>
                  <a:schemeClr val="bg1"/>
                </a:solidFill>
                <a:latin typeface="Arial" pitchFamily="34" charset="0"/>
              </a:rPr>
              <a:t>Host </a:t>
            </a:r>
            <a:r>
              <a:rPr lang="en-US" sz="2000" dirty="0">
                <a:solidFill>
                  <a:schemeClr val="bg1"/>
                </a:solidFill>
                <a:latin typeface="Arial" pitchFamily="34" charset="0"/>
              </a:rPr>
              <a:t>OS</a:t>
            </a:r>
          </a:p>
        </p:txBody>
      </p:sp>
      <p:sp>
        <p:nvSpPr>
          <p:cNvPr id="11" name="Freeform 10"/>
          <p:cNvSpPr/>
          <p:nvPr/>
        </p:nvSpPr>
        <p:spPr>
          <a:xfrm>
            <a:off x="969963" y="3811154"/>
            <a:ext cx="1828800" cy="912093"/>
          </a:xfrm>
          <a:custGeom>
            <a:avLst/>
            <a:gdLst>
              <a:gd name="connsiteX0" fmla="*/ 0 w 1828800"/>
              <a:gd name="connsiteY0" fmla="*/ 152019 h 912093"/>
              <a:gd name="connsiteX1" fmla="*/ 152019 w 1828800"/>
              <a:gd name="connsiteY1" fmla="*/ 0 h 912093"/>
              <a:gd name="connsiteX2" fmla="*/ 1676781 w 1828800"/>
              <a:gd name="connsiteY2" fmla="*/ 0 h 912093"/>
              <a:gd name="connsiteX3" fmla="*/ 1828800 w 1828800"/>
              <a:gd name="connsiteY3" fmla="*/ 152019 h 912093"/>
              <a:gd name="connsiteX4" fmla="*/ 1828800 w 1828800"/>
              <a:gd name="connsiteY4" fmla="*/ 760074 h 912093"/>
              <a:gd name="connsiteX5" fmla="*/ 1676781 w 1828800"/>
              <a:gd name="connsiteY5" fmla="*/ 912093 h 912093"/>
              <a:gd name="connsiteX6" fmla="*/ 152019 w 1828800"/>
              <a:gd name="connsiteY6" fmla="*/ 912093 h 912093"/>
              <a:gd name="connsiteX7" fmla="*/ 0 w 1828800"/>
              <a:gd name="connsiteY7" fmla="*/ 760074 h 912093"/>
              <a:gd name="connsiteX8" fmla="*/ 0 w 1828800"/>
              <a:gd name="connsiteY8" fmla="*/ 152019 h 91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912093">
                <a:moveTo>
                  <a:pt x="0" y="152019"/>
                </a:moveTo>
                <a:cubicBezTo>
                  <a:pt x="0" y="68061"/>
                  <a:pt x="68061" y="0"/>
                  <a:pt x="152019" y="0"/>
                </a:cubicBezTo>
                <a:lnTo>
                  <a:pt x="1676781" y="0"/>
                </a:lnTo>
                <a:cubicBezTo>
                  <a:pt x="1760739" y="0"/>
                  <a:pt x="1828800" y="68061"/>
                  <a:pt x="1828800" y="152019"/>
                </a:cubicBezTo>
                <a:lnTo>
                  <a:pt x="1828800" y="760074"/>
                </a:lnTo>
                <a:cubicBezTo>
                  <a:pt x="1828800" y="844032"/>
                  <a:pt x="1760739" y="912093"/>
                  <a:pt x="1676781" y="912093"/>
                </a:cubicBezTo>
                <a:lnTo>
                  <a:pt x="152019" y="912093"/>
                </a:lnTo>
                <a:cubicBezTo>
                  <a:pt x="68061" y="912093"/>
                  <a:pt x="0" y="844032"/>
                  <a:pt x="0" y="760074"/>
                </a:cubicBezTo>
                <a:lnTo>
                  <a:pt x="0" y="152019"/>
                </a:lnTo>
                <a:close/>
              </a:path>
            </a:pathLst>
          </a:custGeom>
          <a:solidFill>
            <a:schemeClr val="tx2"/>
          </a:solidFill>
          <a:ln w="425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40004" tIns="92379" rIns="140004" bIns="92379" numCol="1" spcCol="1270" anchor="ctr" anchorCtr="0">
            <a:noAutofit/>
          </a:bodyPr>
          <a:lstStyle/>
          <a:p>
            <a:pPr algn="ctr" defTabSz="1111250">
              <a:lnSpc>
                <a:spcPct val="90000"/>
              </a:lnSpc>
              <a:spcBef>
                <a:spcPct val="0"/>
              </a:spcBef>
              <a:spcAft>
                <a:spcPct val="35000"/>
              </a:spcAft>
            </a:pPr>
            <a:r>
              <a:rPr lang="en-US" sz="2500" dirty="0">
                <a:solidFill>
                  <a:srgbClr val="FFFFFF"/>
                </a:solidFill>
                <a:latin typeface="Arial" pitchFamily="34" charset="0"/>
              </a:rPr>
              <a:t>Logical Disk</a:t>
            </a:r>
          </a:p>
        </p:txBody>
      </p:sp>
      <p:sp>
        <p:nvSpPr>
          <p:cNvPr id="12" name="Freeform 11"/>
          <p:cNvSpPr/>
          <p:nvPr/>
        </p:nvSpPr>
        <p:spPr>
          <a:xfrm>
            <a:off x="2798763" y="4814457"/>
            <a:ext cx="2743200" cy="912093"/>
          </a:xfrm>
          <a:custGeom>
            <a:avLst/>
            <a:gdLst>
              <a:gd name="connsiteX0" fmla="*/ 0 w 2743200"/>
              <a:gd name="connsiteY0" fmla="*/ 114012 h 912093"/>
              <a:gd name="connsiteX1" fmla="*/ 2287154 w 2743200"/>
              <a:gd name="connsiteY1" fmla="*/ 114012 h 912093"/>
              <a:gd name="connsiteX2" fmla="*/ 2287154 w 2743200"/>
              <a:gd name="connsiteY2" fmla="*/ 0 h 912093"/>
              <a:gd name="connsiteX3" fmla="*/ 2743200 w 2743200"/>
              <a:gd name="connsiteY3" fmla="*/ 456047 h 912093"/>
              <a:gd name="connsiteX4" fmla="*/ 2287154 w 2743200"/>
              <a:gd name="connsiteY4" fmla="*/ 912093 h 912093"/>
              <a:gd name="connsiteX5" fmla="*/ 2287154 w 2743200"/>
              <a:gd name="connsiteY5" fmla="*/ 798081 h 912093"/>
              <a:gd name="connsiteX6" fmla="*/ 0 w 2743200"/>
              <a:gd name="connsiteY6" fmla="*/ 798081 h 912093"/>
              <a:gd name="connsiteX7" fmla="*/ 0 w 2743200"/>
              <a:gd name="connsiteY7" fmla="*/ 114012 h 91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912093">
                <a:moveTo>
                  <a:pt x="0" y="114012"/>
                </a:moveTo>
                <a:lnTo>
                  <a:pt x="2287154" y="114012"/>
                </a:lnTo>
                <a:lnTo>
                  <a:pt x="2287154" y="0"/>
                </a:lnTo>
                <a:lnTo>
                  <a:pt x="2743200" y="456047"/>
                </a:lnTo>
                <a:lnTo>
                  <a:pt x="2287154" y="912093"/>
                </a:lnTo>
                <a:lnTo>
                  <a:pt x="2287154" y="798081"/>
                </a:lnTo>
                <a:lnTo>
                  <a:pt x="0" y="798081"/>
                </a:lnTo>
                <a:lnTo>
                  <a:pt x="0" y="114012"/>
                </a:lnTo>
                <a:close/>
              </a:path>
            </a:pathLst>
          </a:custGeom>
          <a:solidFill>
            <a:schemeClr val="accent6">
              <a:lumMod val="60000"/>
              <a:lumOff val="40000"/>
              <a:alpha val="90000"/>
            </a:schemeClr>
          </a:solidFill>
          <a:ln w="42500" cap="flat" cmpd="sng" algn="ctr">
            <a:solidFill>
              <a:srgbClr val="3A94D2">
                <a:alpha val="90000"/>
                <a:tint val="4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0" tIns="182880" rIns="355858" bIns="126663" numCol="1" spcCol="1270" anchor="ctr" anchorCtr="0">
            <a:noAutofit/>
          </a:bodyPr>
          <a:lstStyle/>
          <a:p>
            <a:pPr marL="569913" lvl="1" indent="-342900">
              <a:lnSpc>
                <a:spcPct val="90000"/>
              </a:lnSpc>
              <a:spcBef>
                <a:spcPct val="0"/>
              </a:spcBef>
              <a:spcAft>
                <a:spcPct val="15000"/>
              </a:spcAft>
              <a:buSzPct val="90000"/>
              <a:buBlip>
                <a:blip r:embed="rId6"/>
              </a:buBlip>
            </a:pPr>
            <a:r>
              <a:rPr lang="en-US" sz="2000" dirty="0">
                <a:solidFill>
                  <a:schemeClr val="bg1"/>
                </a:solidFill>
                <a:latin typeface="Arial" pitchFamily="34" charset="0"/>
              </a:rPr>
              <a:t>Array Layer</a:t>
            </a:r>
          </a:p>
        </p:txBody>
      </p:sp>
      <p:sp>
        <p:nvSpPr>
          <p:cNvPr id="13" name="Freeform 12"/>
          <p:cNvSpPr/>
          <p:nvPr/>
        </p:nvSpPr>
        <p:spPr>
          <a:xfrm>
            <a:off x="969963" y="4814457"/>
            <a:ext cx="1828800" cy="912093"/>
          </a:xfrm>
          <a:custGeom>
            <a:avLst/>
            <a:gdLst>
              <a:gd name="connsiteX0" fmla="*/ 0 w 1828800"/>
              <a:gd name="connsiteY0" fmla="*/ 152019 h 912093"/>
              <a:gd name="connsiteX1" fmla="*/ 152019 w 1828800"/>
              <a:gd name="connsiteY1" fmla="*/ 0 h 912093"/>
              <a:gd name="connsiteX2" fmla="*/ 1676781 w 1828800"/>
              <a:gd name="connsiteY2" fmla="*/ 0 h 912093"/>
              <a:gd name="connsiteX3" fmla="*/ 1828800 w 1828800"/>
              <a:gd name="connsiteY3" fmla="*/ 152019 h 912093"/>
              <a:gd name="connsiteX4" fmla="*/ 1828800 w 1828800"/>
              <a:gd name="connsiteY4" fmla="*/ 760074 h 912093"/>
              <a:gd name="connsiteX5" fmla="*/ 1676781 w 1828800"/>
              <a:gd name="connsiteY5" fmla="*/ 912093 h 912093"/>
              <a:gd name="connsiteX6" fmla="*/ 152019 w 1828800"/>
              <a:gd name="connsiteY6" fmla="*/ 912093 h 912093"/>
              <a:gd name="connsiteX7" fmla="*/ 0 w 1828800"/>
              <a:gd name="connsiteY7" fmla="*/ 760074 h 912093"/>
              <a:gd name="connsiteX8" fmla="*/ 0 w 1828800"/>
              <a:gd name="connsiteY8" fmla="*/ 152019 h 91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912093">
                <a:moveTo>
                  <a:pt x="0" y="152019"/>
                </a:moveTo>
                <a:cubicBezTo>
                  <a:pt x="0" y="68061"/>
                  <a:pt x="68061" y="0"/>
                  <a:pt x="152019" y="0"/>
                </a:cubicBezTo>
                <a:lnTo>
                  <a:pt x="1676781" y="0"/>
                </a:lnTo>
                <a:cubicBezTo>
                  <a:pt x="1760739" y="0"/>
                  <a:pt x="1828800" y="68061"/>
                  <a:pt x="1828800" y="152019"/>
                </a:cubicBezTo>
                <a:lnTo>
                  <a:pt x="1828800" y="760074"/>
                </a:lnTo>
                <a:cubicBezTo>
                  <a:pt x="1828800" y="844032"/>
                  <a:pt x="1760739" y="912093"/>
                  <a:pt x="1676781" y="912093"/>
                </a:cubicBezTo>
                <a:lnTo>
                  <a:pt x="152019" y="912093"/>
                </a:lnTo>
                <a:cubicBezTo>
                  <a:pt x="68061" y="912093"/>
                  <a:pt x="0" y="844032"/>
                  <a:pt x="0" y="760074"/>
                </a:cubicBezTo>
                <a:lnTo>
                  <a:pt x="0" y="152019"/>
                </a:lnTo>
                <a:close/>
              </a:path>
            </a:pathLst>
          </a:custGeom>
          <a:solidFill>
            <a:schemeClr val="tx2"/>
          </a:solidFill>
          <a:ln w="425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40004" tIns="92379" rIns="140004" bIns="92379" numCol="1" spcCol="1270" anchor="ctr" anchorCtr="0">
            <a:noAutofit/>
          </a:bodyPr>
          <a:lstStyle/>
          <a:p>
            <a:pPr algn="ctr" defTabSz="1111250">
              <a:lnSpc>
                <a:spcPct val="90000"/>
              </a:lnSpc>
              <a:spcBef>
                <a:spcPct val="0"/>
              </a:spcBef>
              <a:spcAft>
                <a:spcPct val="35000"/>
              </a:spcAft>
            </a:pPr>
            <a:r>
              <a:rPr lang="en-US" sz="2500" dirty="0">
                <a:solidFill>
                  <a:srgbClr val="FFFFFF"/>
                </a:solidFill>
                <a:latin typeface="Arial" pitchFamily="34" charset="0"/>
              </a:rPr>
              <a:t>Logical Unit</a:t>
            </a:r>
          </a:p>
        </p:txBody>
      </p:sp>
      <p:sp>
        <p:nvSpPr>
          <p:cNvPr id="14" name="Freeform 13" hidden="1"/>
          <p:cNvSpPr/>
          <p:nvPr/>
        </p:nvSpPr>
        <p:spPr>
          <a:xfrm>
            <a:off x="2798763" y="1804549"/>
            <a:ext cx="2743200" cy="912093"/>
          </a:xfrm>
          <a:custGeom>
            <a:avLst/>
            <a:gdLst>
              <a:gd name="connsiteX0" fmla="*/ 0 w 2743200"/>
              <a:gd name="connsiteY0" fmla="*/ 114012 h 912093"/>
              <a:gd name="connsiteX1" fmla="*/ 2287154 w 2743200"/>
              <a:gd name="connsiteY1" fmla="*/ 114012 h 912093"/>
              <a:gd name="connsiteX2" fmla="*/ 2287154 w 2743200"/>
              <a:gd name="connsiteY2" fmla="*/ 0 h 912093"/>
              <a:gd name="connsiteX3" fmla="*/ 2743200 w 2743200"/>
              <a:gd name="connsiteY3" fmla="*/ 456047 h 912093"/>
              <a:gd name="connsiteX4" fmla="*/ 2287154 w 2743200"/>
              <a:gd name="connsiteY4" fmla="*/ 912093 h 912093"/>
              <a:gd name="connsiteX5" fmla="*/ 2287154 w 2743200"/>
              <a:gd name="connsiteY5" fmla="*/ 798081 h 912093"/>
              <a:gd name="connsiteX6" fmla="*/ 0 w 2743200"/>
              <a:gd name="connsiteY6" fmla="*/ 798081 h 912093"/>
              <a:gd name="connsiteX7" fmla="*/ 0 w 2743200"/>
              <a:gd name="connsiteY7" fmla="*/ 114012 h 91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912093">
                <a:moveTo>
                  <a:pt x="0" y="114012"/>
                </a:moveTo>
                <a:lnTo>
                  <a:pt x="2287154" y="114012"/>
                </a:lnTo>
                <a:lnTo>
                  <a:pt x="2287154" y="0"/>
                </a:lnTo>
                <a:lnTo>
                  <a:pt x="2743200" y="456047"/>
                </a:lnTo>
                <a:lnTo>
                  <a:pt x="2287154" y="912093"/>
                </a:lnTo>
                <a:lnTo>
                  <a:pt x="2287154" y="798081"/>
                </a:lnTo>
                <a:lnTo>
                  <a:pt x="0" y="798081"/>
                </a:lnTo>
                <a:lnTo>
                  <a:pt x="0" y="114012"/>
                </a:lnTo>
                <a:close/>
              </a:path>
            </a:pathLst>
          </a:custGeom>
          <a:solidFill>
            <a:schemeClr val="accent6">
              <a:lumMod val="60000"/>
              <a:lumOff val="40000"/>
              <a:alpha val="90000"/>
            </a:schemeClr>
          </a:solidFill>
          <a:ln w="42500" cap="flat" cmpd="sng" algn="ctr">
            <a:solidFill>
              <a:srgbClr val="3A94D2">
                <a:alpha val="90000"/>
                <a:tint val="4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0" tIns="182880" rIns="355858" bIns="126663" numCol="1" spcCol="1270" anchor="ctr" anchorCtr="0">
            <a:noAutofit/>
          </a:bodyPr>
          <a:lstStyle/>
          <a:p>
            <a:pPr marL="569913" lvl="1" indent="-342900">
              <a:lnSpc>
                <a:spcPct val="90000"/>
              </a:lnSpc>
              <a:buSzPct val="90000"/>
              <a:buBlip>
                <a:blip r:embed="rId6"/>
              </a:buBlip>
            </a:pPr>
            <a:r>
              <a:rPr lang="en-US" sz="2000" dirty="0">
                <a:solidFill>
                  <a:schemeClr val="bg1"/>
                </a:solidFill>
                <a:latin typeface="Arial" pitchFamily="34" charset="0"/>
              </a:rPr>
              <a:t>Virtual Layer</a:t>
            </a:r>
          </a:p>
          <a:p>
            <a:pPr marL="569913" lvl="1" indent="-342900">
              <a:lnSpc>
                <a:spcPct val="90000"/>
              </a:lnSpc>
              <a:buSzPct val="90000"/>
              <a:buBlip>
                <a:blip r:embed="rId6"/>
              </a:buBlip>
            </a:pPr>
            <a:r>
              <a:rPr lang="en-US" sz="2000" dirty="0">
                <a:solidFill>
                  <a:schemeClr val="bg1"/>
                </a:solidFill>
                <a:latin typeface="Arial" pitchFamily="34" charset="0"/>
              </a:rPr>
              <a:t>In Guest</a:t>
            </a:r>
          </a:p>
        </p:txBody>
      </p:sp>
      <p:sp>
        <p:nvSpPr>
          <p:cNvPr id="15" name="Freeform 14" hidden="1"/>
          <p:cNvSpPr/>
          <p:nvPr/>
        </p:nvSpPr>
        <p:spPr>
          <a:xfrm>
            <a:off x="2798763" y="2807852"/>
            <a:ext cx="2743200" cy="912093"/>
          </a:xfrm>
          <a:custGeom>
            <a:avLst/>
            <a:gdLst>
              <a:gd name="connsiteX0" fmla="*/ 0 w 2743200"/>
              <a:gd name="connsiteY0" fmla="*/ 114012 h 912093"/>
              <a:gd name="connsiteX1" fmla="*/ 2287154 w 2743200"/>
              <a:gd name="connsiteY1" fmla="*/ 114012 h 912093"/>
              <a:gd name="connsiteX2" fmla="*/ 2287154 w 2743200"/>
              <a:gd name="connsiteY2" fmla="*/ 0 h 912093"/>
              <a:gd name="connsiteX3" fmla="*/ 2743200 w 2743200"/>
              <a:gd name="connsiteY3" fmla="*/ 456047 h 912093"/>
              <a:gd name="connsiteX4" fmla="*/ 2287154 w 2743200"/>
              <a:gd name="connsiteY4" fmla="*/ 912093 h 912093"/>
              <a:gd name="connsiteX5" fmla="*/ 2287154 w 2743200"/>
              <a:gd name="connsiteY5" fmla="*/ 798081 h 912093"/>
              <a:gd name="connsiteX6" fmla="*/ 0 w 2743200"/>
              <a:gd name="connsiteY6" fmla="*/ 798081 h 912093"/>
              <a:gd name="connsiteX7" fmla="*/ 0 w 2743200"/>
              <a:gd name="connsiteY7" fmla="*/ 114012 h 91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912093">
                <a:moveTo>
                  <a:pt x="0" y="114012"/>
                </a:moveTo>
                <a:lnTo>
                  <a:pt x="2287154" y="114012"/>
                </a:lnTo>
                <a:lnTo>
                  <a:pt x="2287154" y="0"/>
                </a:lnTo>
                <a:lnTo>
                  <a:pt x="2743200" y="456047"/>
                </a:lnTo>
                <a:lnTo>
                  <a:pt x="2287154" y="912093"/>
                </a:lnTo>
                <a:lnTo>
                  <a:pt x="2287154" y="798081"/>
                </a:lnTo>
                <a:lnTo>
                  <a:pt x="0" y="798081"/>
                </a:lnTo>
                <a:lnTo>
                  <a:pt x="0" y="114012"/>
                </a:lnTo>
                <a:close/>
              </a:path>
            </a:pathLst>
          </a:custGeom>
          <a:solidFill>
            <a:schemeClr val="accent6">
              <a:lumMod val="60000"/>
              <a:lumOff val="40000"/>
              <a:alpha val="90000"/>
            </a:schemeClr>
          </a:solidFill>
          <a:ln w="42500" cap="flat" cmpd="sng" algn="ctr">
            <a:solidFill>
              <a:srgbClr val="3A94D2">
                <a:alpha val="90000"/>
                <a:tint val="4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0" tIns="182880" rIns="355858" bIns="126663" numCol="1" spcCol="1270" anchor="ctr" anchorCtr="0">
            <a:noAutofit/>
          </a:bodyPr>
          <a:lstStyle/>
          <a:p>
            <a:pPr marL="569913" lvl="1" indent="-342900">
              <a:lnSpc>
                <a:spcPct val="90000"/>
              </a:lnSpc>
              <a:buSzPct val="90000"/>
              <a:buBlip>
                <a:blip r:embed="rId6"/>
              </a:buBlip>
            </a:pPr>
            <a:r>
              <a:rPr lang="en-US" sz="2000" dirty="0">
                <a:solidFill>
                  <a:schemeClr val="bg1"/>
                </a:solidFill>
                <a:latin typeface="Arial" pitchFamily="34" charset="0"/>
              </a:rPr>
              <a:t>Physical Layer</a:t>
            </a:r>
          </a:p>
          <a:p>
            <a:pPr marL="569913" lvl="1" indent="-342900">
              <a:lnSpc>
                <a:spcPct val="90000"/>
              </a:lnSpc>
              <a:buSzPct val="90000"/>
              <a:buBlip>
                <a:blip r:embed="rId6"/>
              </a:buBlip>
            </a:pPr>
            <a:r>
              <a:rPr lang="en-US" sz="2000" dirty="0">
                <a:solidFill>
                  <a:schemeClr val="bg1"/>
                </a:solidFill>
                <a:latin typeface="Arial" pitchFamily="34" charset="0"/>
              </a:rPr>
              <a:t>In </a:t>
            </a:r>
            <a:r>
              <a:rPr lang="en-US" sz="2000" dirty="0" smtClean="0">
                <a:solidFill>
                  <a:schemeClr val="bg1"/>
                </a:solidFill>
                <a:latin typeface="Arial" pitchFamily="34" charset="0"/>
              </a:rPr>
              <a:t>Host </a:t>
            </a:r>
            <a:r>
              <a:rPr lang="en-US" sz="2000" dirty="0">
                <a:solidFill>
                  <a:schemeClr val="bg1"/>
                </a:solidFill>
                <a:latin typeface="Arial" pitchFamily="34" charset="0"/>
              </a:rPr>
              <a:t>OS</a:t>
            </a:r>
          </a:p>
        </p:txBody>
      </p:sp>
    </p:spTree>
    <p:extLst>
      <p:ext uri="{BB962C8B-B14F-4D97-AF65-F5344CB8AC3E}">
        <p14:creationId xmlns:p14="http://schemas.microsoft.com/office/powerpoint/2010/main" val="7784534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0" grpId="0" animBg="1"/>
      <p:bldP spid="11" grpId="0" animBg="1"/>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Storage Automation – End to End Mapping</a:t>
            </a:r>
            <a:endParaRPr lang="en-US" dirty="0"/>
          </a:p>
        </p:txBody>
      </p:sp>
      <p:graphicFrame>
        <p:nvGraphicFramePr>
          <p:cNvPr id="6" name="Content Placeholder 4"/>
          <p:cNvGraphicFramePr>
            <a:graphicFrameLocks noChangeAspect="1"/>
          </p:cNvGraphicFramePr>
          <p:nvPr>
            <p:extLst>
              <p:ext uri="{D42A27DB-BD31-4B8C-83A1-F6EECF244321}">
                <p14:modId xmlns:p14="http://schemas.microsoft.com/office/powerpoint/2010/main" val="3766440946"/>
              </p:ext>
            </p:extLst>
          </p:nvPr>
        </p:nvGraphicFramePr>
        <p:xfrm>
          <a:off x="4627563" y="1549400"/>
          <a:ext cx="6081713" cy="4064000"/>
        </p:xfrm>
        <a:graphic>
          <a:graphicData uri="http://schemas.openxmlformats.org/presentationml/2006/ole">
            <mc:AlternateContent xmlns:mc="http://schemas.openxmlformats.org/markup-compatibility/2006">
              <mc:Choice xmlns:v="urn:schemas-microsoft-com:vml" Requires="v">
                <p:oleObj spid="_x0000_s3123" name="Visio" r:id="rId4" imgW="6124454" imgH="4092552" progId="Visio.Drawing.11">
                  <p:embed/>
                </p:oleObj>
              </mc:Choice>
              <mc:Fallback>
                <p:oleObj name="Visio" r:id="rId4" imgW="6124454" imgH="4092552" progId="Visio.Drawing.11">
                  <p:embed/>
                  <p:pic>
                    <p:nvPicPr>
                      <p:cNvPr id="0" name=""/>
                      <p:cNvPicPr>
                        <a:picLocks noChangeAspect="1" noChangeArrowheads="1"/>
                      </p:cNvPicPr>
                      <p:nvPr/>
                    </p:nvPicPr>
                    <p:blipFill>
                      <a:blip r:embed="rId5"/>
                      <a:srcRect/>
                      <a:stretch>
                        <a:fillRect/>
                      </a:stretch>
                    </p:blipFill>
                    <p:spPr bwMode="auto">
                      <a:xfrm>
                        <a:off x="4627563" y="1549400"/>
                        <a:ext cx="6081713"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Freeform 3"/>
          <p:cNvSpPr/>
          <p:nvPr/>
        </p:nvSpPr>
        <p:spPr>
          <a:xfrm>
            <a:off x="2722566" y="1728360"/>
            <a:ext cx="2743200" cy="920948"/>
          </a:xfrm>
          <a:custGeom>
            <a:avLst/>
            <a:gdLst>
              <a:gd name="connsiteX0" fmla="*/ 0 w 2743200"/>
              <a:gd name="connsiteY0" fmla="*/ 115119 h 920948"/>
              <a:gd name="connsiteX1" fmla="*/ 2282726 w 2743200"/>
              <a:gd name="connsiteY1" fmla="*/ 115119 h 920948"/>
              <a:gd name="connsiteX2" fmla="*/ 2282726 w 2743200"/>
              <a:gd name="connsiteY2" fmla="*/ 0 h 920948"/>
              <a:gd name="connsiteX3" fmla="*/ 2743200 w 2743200"/>
              <a:gd name="connsiteY3" fmla="*/ 460474 h 920948"/>
              <a:gd name="connsiteX4" fmla="*/ 2282726 w 2743200"/>
              <a:gd name="connsiteY4" fmla="*/ 920948 h 920948"/>
              <a:gd name="connsiteX5" fmla="*/ 2282726 w 2743200"/>
              <a:gd name="connsiteY5" fmla="*/ 805830 h 920948"/>
              <a:gd name="connsiteX6" fmla="*/ 0 w 2743200"/>
              <a:gd name="connsiteY6" fmla="*/ 805830 h 920948"/>
              <a:gd name="connsiteX7" fmla="*/ 0 w 2743200"/>
              <a:gd name="connsiteY7" fmla="*/ 115119 h 920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920948">
                <a:moveTo>
                  <a:pt x="0" y="115119"/>
                </a:moveTo>
                <a:lnTo>
                  <a:pt x="2282726" y="115119"/>
                </a:lnTo>
                <a:lnTo>
                  <a:pt x="2282726" y="0"/>
                </a:lnTo>
                <a:lnTo>
                  <a:pt x="2743200" y="460474"/>
                </a:lnTo>
                <a:lnTo>
                  <a:pt x="2282726" y="920948"/>
                </a:lnTo>
                <a:lnTo>
                  <a:pt x="2282726" y="805830"/>
                </a:lnTo>
                <a:lnTo>
                  <a:pt x="0" y="805830"/>
                </a:lnTo>
                <a:lnTo>
                  <a:pt x="0" y="115119"/>
                </a:lnTo>
                <a:close/>
              </a:path>
            </a:pathLst>
          </a:custGeom>
          <a:solidFill>
            <a:schemeClr val="accent5">
              <a:lumMod val="40000"/>
              <a:lumOff val="60000"/>
              <a:alpha val="90000"/>
            </a:schemeClr>
          </a:solidFill>
          <a:ln w="42500" cap="flat" cmpd="sng" algn="ctr">
            <a:solidFill>
              <a:schemeClr val="accent5">
                <a:lumMod val="20000"/>
                <a:lumOff val="80000"/>
                <a:alpha val="90000"/>
              </a:scheme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0" tIns="274320" rIns="359960" bIns="129723" numCol="1" spcCol="1270" anchor="t" anchorCtr="0">
            <a:noAutofit/>
          </a:bodyPr>
          <a:lstStyle/>
          <a:p>
            <a:pPr marL="569913" lvl="1" indent="-342900">
              <a:lnSpc>
                <a:spcPct val="90000"/>
              </a:lnSpc>
              <a:spcBef>
                <a:spcPct val="0"/>
              </a:spcBef>
              <a:spcAft>
                <a:spcPct val="15000"/>
              </a:spcAft>
              <a:buSzPct val="90000"/>
              <a:buBlip>
                <a:blip r:embed="rId6"/>
              </a:buBlip>
            </a:pPr>
            <a:r>
              <a:rPr lang="en-US" sz="2000" dirty="0">
                <a:solidFill>
                  <a:schemeClr val="bg1"/>
                </a:solidFill>
                <a:latin typeface="Arial" pitchFamily="34" charset="0"/>
              </a:rPr>
              <a:t>Array Layer</a:t>
            </a:r>
          </a:p>
          <a:p>
            <a:pPr marL="228600" lvl="1" indent="-228600" algn="l" defTabSz="1022350">
              <a:lnSpc>
                <a:spcPct val="90000"/>
              </a:lnSpc>
              <a:spcBef>
                <a:spcPct val="0"/>
              </a:spcBef>
              <a:spcAft>
                <a:spcPct val="15000"/>
              </a:spcAft>
              <a:buChar char="••"/>
            </a:pPr>
            <a:endParaRPr lang="en-US" sz="2300" kern="1200" dirty="0">
              <a:solidFill>
                <a:srgbClr val="000000">
                  <a:hueOff val="0"/>
                  <a:satOff val="0"/>
                  <a:lumOff val="0"/>
                  <a:alphaOff val="0"/>
                </a:srgbClr>
              </a:solidFill>
              <a:latin typeface="Arial" pitchFamily="34" charset="0"/>
              <a:ea typeface="+mn-ea"/>
              <a:cs typeface="+mn-cs"/>
            </a:endParaRPr>
          </a:p>
        </p:txBody>
      </p:sp>
      <p:sp>
        <p:nvSpPr>
          <p:cNvPr id="5" name="Freeform 4"/>
          <p:cNvSpPr/>
          <p:nvPr/>
        </p:nvSpPr>
        <p:spPr>
          <a:xfrm>
            <a:off x="1046159" y="1728360"/>
            <a:ext cx="1676406" cy="920948"/>
          </a:xfrm>
          <a:custGeom>
            <a:avLst/>
            <a:gdLst>
              <a:gd name="connsiteX0" fmla="*/ 0 w 1676406"/>
              <a:gd name="connsiteY0" fmla="*/ 153494 h 920948"/>
              <a:gd name="connsiteX1" fmla="*/ 153494 w 1676406"/>
              <a:gd name="connsiteY1" fmla="*/ 0 h 920948"/>
              <a:gd name="connsiteX2" fmla="*/ 1522912 w 1676406"/>
              <a:gd name="connsiteY2" fmla="*/ 0 h 920948"/>
              <a:gd name="connsiteX3" fmla="*/ 1676406 w 1676406"/>
              <a:gd name="connsiteY3" fmla="*/ 153494 h 920948"/>
              <a:gd name="connsiteX4" fmla="*/ 1676406 w 1676406"/>
              <a:gd name="connsiteY4" fmla="*/ 767454 h 920948"/>
              <a:gd name="connsiteX5" fmla="*/ 1522912 w 1676406"/>
              <a:gd name="connsiteY5" fmla="*/ 920948 h 920948"/>
              <a:gd name="connsiteX6" fmla="*/ 153494 w 1676406"/>
              <a:gd name="connsiteY6" fmla="*/ 920948 h 920948"/>
              <a:gd name="connsiteX7" fmla="*/ 0 w 1676406"/>
              <a:gd name="connsiteY7" fmla="*/ 767454 h 920948"/>
              <a:gd name="connsiteX8" fmla="*/ 0 w 1676406"/>
              <a:gd name="connsiteY8" fmla="*/ 153494 h 920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406" h="920948">
                <a:moveTo>
                  <a:pt x="0" y="153494"/>
                </a:moveTo>
                <a:cubicBezTo>
                  <a:pt x="0" y="68722"/>
                  <a:pt x="68722" y="0"/>
                  <a:pt x="153494" y="0"/>
                </a:cubicBezTo>
                <a:lnTo>
                  <a:pt x="1522912" y="0"/>
                </a:lnTo>
                <a:cubicBezTo>
                  <a:pt x="1607684" y="0"/>
                  <a:pt x="1676406" y="68722"/>
                  <a:pt x="1676406" y="153494"/>
                </a:cubicBezTo>
                <a:lnTo>
                  <a:pt x="1676406" y="767454"/>
                </a:lnTo>
                <a:cubicBezTo>
                  <a:pt x="1676406" y="852226"/>
                  <a:pt x="1607684" y="920948"/>
                  <a:pt x="1522912" y="920948"/>
                </a:cubicBezTo>
                <a:lnTo>
                  <a:pt x="153494" y="920948"/>
                </a:lnTo>
                <a:cubicBezTo>
                  <a:pt x="68722" y="920948"/>
                  <a:pt x="0" y="852226"/>
                  <a:pt x="0" y="767454"/>
                </a:cubicBezTo>
                <a:lnTo>
                  <a:pt x="0" y="153494"/>
                </a:lnTo>
                <a:close/>
              </a:path>
            </a:pathLst>
          </a:custGeom>
          <a:solidFill>
            <a:schemeClr val="tx2"/>
          </a:solidFill>
          <a:ln w="425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47827" tIns="96392" rIns="147827" bIns="96392" numCol="1" spcCol="1270" anchor="ctr" anchorCtr="0">
            <a:noAutofit/>
          </a:bodyPr>
          <a:lstStyle/>
          <a:p>
            <a:pPr lvl="0" algn="ctr" defTabSz="1200150">
              <a:lnSpc>
                <a:spcPct val="90000"/>
              </a:lnSpc>
              <a:spcBef>
                <a:spcPct val="0"/>
              </a:spcBef>
              <a:spcAft>
                <a:spcPct val="35000"/>
              </a:spcAft>
            </a:pPr>
            <a:r>
              <a:rPr lang="en-US" sz="2700" kern="1200" dirty="0" smtClean="0">
                <a:solidFill>
                  <a:srgbClr val="FFFFFF"/>
                </a:solidFill>
                <a:latin typeface="Arial" pitchFamily="34" charset="0"/>
                <a:ea typeface="+mn-ea"/>
                <a:cs typeface="+mn-cs"/>
              </a:rPr>
              <a:t>Logical Unit</a:t>
            </a:r>
            <a:endParaRPr lang="en-US" sz="2700" kern="1200" dirty="0">
              <a:solidFill>
                <a:srgbClr val="FFFFFF"/>
              </a:solidFill>
              <a:latin typeface="Arial" pitchFamily="34" charset="0"/>
              <a:ea typeface="+mn-ea"/>
              <a:cs typeface="+mn-cs"/>
            </a:endParaRPr>
          </a:p>
        </p:txBody>
      </p:sp>
      <p:sp>
        <p:nvSpPr>
          <p:cNvPr id="8" name="Freeform 7"/>
          <p:cNvSpPr/>
          <p:nvPr/>
        </p:nvSpPr>
        <p:spPr>
          <a:xfrm>
            <a:off x="2722566" y="2741404"/>
            <a:ext cx="2743200" cy="920948"/>
          </a:xfrm>
          <a:custGeom>
            <a:avLst/>
            <a:gdLst>
              <a:gd name="connsiteX0" fmla="*/ 0 w 2743200"/>
              <a:gd name="connsiteY0" fmla="*/ 115119 h 920948"/>
              <a:gd name="connsiteX1" fmla="*/ 2282726 w 2743200"/>
              <a:gd name="connsiteY1" fmla="*/ 115119 h 920948"/>
              <a:gd name="connsiteX2" fmla="*/ 2282726 w 2743200"/>
              <a:gd name="connsiteY2" fmla="*/ 0 h 920948"/>
              <a:gd name="connsiteX3" fmla="*/ 2743200 w 2743200"/>
              <a:gd name="connsiteY3" fmla="*/ 460474 h 920948"/>
              <a:gd name="connsiteX4" fmla="*/ 2282726 w 2743200"/>
              <a:gd name="connsiteY4" fmla="*/ 920948 h 920948"/>
              <a:gd name="connsiteX5" fmla="*/ 2282726 w 2743200"/>
              <a:gd name="connsiteY5" fmla="*/ 805830 h 920948"/>
              <a:gd name="connsiteX6" fmla="*/ 0 w 2743200"/>
              <a:gd name="connsiteY6" fmla="*/ 805830 h 920948"/>
              <a:gd name="connsiteX7" fmla="*/ 0 w 2743200"/>
              <a:gd name="connsiteY7" fmla="*/ 115119 h 920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920948">
                <a:moveTo>
                  <a:pt x="0" y="115119"/>
                </a:moveTo>
                <a:lnTo>
                  <a:pt x="2282726" y="115119"/>
                </a:lnTo>
                <a:lnTo>
                  <a:pt x="2282726" y="0"/>
                </a:lnTo>
                <a:lnTo>
                  <a:pt x="2743200" y="460474"/>
                </a:lnTo>
                <a:lnTo>
                  <a:pt x="2282726" y="920948"/>
                </a:lnTo>
                <a:lnTo>
                  <a:pt x="2282726" y="805830"/>
                </a:lnTo>
                <a:lnTo>
                  <a:pt x="0" y="805830"/>
                </a:lnTo>
                <a:lnTo>
                  <a:pt x="0" y="115119"/>
                </a:lnTo>
                <a:close/>
              </a:path>
            </a:pathLst>
          </a:custGeom>
          <a:solidFill>
            <a:schemeClr val="accent5">
              <a:lumMod val="40000"/>
              <a:lumOff val="60000"/>
              <a:alpha val="90000"/>
            </a:schemeClr>
          </a:solidFill>
          <a:ln w="42500" cap="flat" cmpd="sng" algn="ctr">
            <a:solidFill>
              <a:schemeClr val="accent5">
                <a:lumMod val="20000"/>
                <a:lumOff val="80000"/>
                <a:alpha val="90000"/>
              </a:scheme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0" tIns="274320" rIns="359960" bIns="129723" numCol="1" spcCol="1270" anchor="t" anchorCtr="0">
            <a:noAutofit/>
          </a:bodyPr>
          <a:lstStyle/>
          <a:p>
            <a:pPr marL="569913" lvl="1" indent="-342900">
              <a:lnSpc>
                <a:spcPct val="90000"/>
              </a:lnSpc>
              <a:spcBef>
                <a:spcPct val="0"/>
              </a:spcBef>
              <a:spcAft>
                <a:spcPct val="15000"/>
              </a:spcAft>
              <a:buSzPct val="90000"/>
              <a:buBlip>
                <a:blip r:embed="rId6"/>
              </a:buBlip>
            </a:pPr>
            <a:r>
              <a:rPr lang="en-US" sz="2000" dirty="0">
                <a:solidFill>
                  <a:schemeClr val="bg1"/>
                </a:solidFill>
                <a:latin typeface="Arial" pitchFamily="34" charset="0"/>
              </a:rPr>
              <a:t>Array Layer</a:t>
            </a:r>
          </a:p>
        </p:txBody>
      </p:sp>
      <p:sp>
        <p:nvSpPr>
          <p:cNvPr id="9" name="Freeform 8"/>
          <p:cNvSpPr/>
          <p:nvPr/>
        </p:nvSpPr>
        <p:spPr>
          <a:xfrm>
            <a:off x="1046159" y="2741404"/>
            <a:ext cx="1676406" cy="920948"/>
          </a:xfrm>
          <a:custGeom>
            <a:avLst/>
            <a:gdLst>
              <a:gd name="connsiteX0" fmla="*/ 0 w 1676406"/>
              <a:gd name="connsiteY0" fmla="*/ 153494 h 920948"/>
              <a:gd name="connsiteX1" fmla="*/ 153494 w 1676406"/>
              <a:gd name="connsiteY1" fmla="*/ 0 h 920948"/>
              <a:gd name="connsiteX2" fmla="*/ 1522912 w 1676406"/>
              <a:gd name="connsiteY2" fmla="*/ 0 h 920948"/>
              <a:gd name="connsiteX3" fmla="*/ 1676406 w 1676406"/>
              <a:gd name="connsiteY3" fmla="*/ 153494 h 920948"/>
              <a:gd name="connsiteX4" fmla="*/ 1676406 w 1676406"/>
              <a:gd name="connsiteY4" fmla="*/ 767454 h 920948"/>
              <a:gd name="connsiteX5" fmla="*/ 1522912 w 1676406"/>
              <a:gd name="connsiteY5" fmla="*/ 920948 h 920948"/>
              <a:gd name="connsiteX6" fmla="*/ 153494 w 1676406"/>
              <a:gd name="connsiteY6" fmla="*/ 920948 h 920948"/>
              <a:gd name="connsiteX7" fmla="*/ 0 w 1676406"/>
              <a:gd name="connsiteY7" fmla="*/ 767454 h 920948"/>
              <a:gd name="connsiteX8" fmla="*/ 0 w 1676406"/>
              <a:gd name="connsiteY8" fmla="*/ 153494 h 920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406" h="920948">
                <a:moveTo>
                  <a:pt x="0" y="153494"/>
                </a:moveTo>
                <a:cubicBezTo>
                  <a:pt x="0" y="68722"/>
                  <a:pt x="68722" y="0"/>
                  <a:pt x="153494" y="0"/>
                </a:cubicBezTo>
                <a:lnTo>
                  <a:pt x="1522912" y="0"/>
                </a:lnTo>
                <a:cubicBezTo>
                  <a:pt x="1607684" y="0"/>
                  <a:pt x="1676406" y="68722"/>
                  <a:pt x="1676406" y="153494"/>
                </a:cubicBezTo>
                <a:lnTo>
                  <a:pt x="1676406" y="767454"/>
                </a:lnTo>
                <a:cubicBezTo>
                  <a:pt x="1676406" y="852226"/>
                  <a:pt x="1607684" y="920948"/>
                  <a:pt x="1522912" y="920948"/>
                </a:cubicBezTo>
                <a:lnTo>
                  <a:pt x="153494" y="920948"/>
                </a:lnTo>
                <a:cubicBezTo>
                  <a:pt x="68722" y="920948"/>
                  <a:pt x="0" y="852226"/>
                  <a:pt x="0" y="767454"/>
                </a:cubicBezTo>
                <a:lnTo>
                  <a:pt x="0" y="153494"/>
                </a:lnTo>
                <a:close/>
              </a:path>
            </a:pathLst>
          </a:custGeom>
          <a:solidFill>
            <a:schemeClr val="tx2"/>
          </a:solidFill>
          <a:ln w="425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47827" tIns="96392" rIns="147827" bIns="96392" numCol="1" spcCol="1270" anchor="ctr" anchorCtr="0">
            <a:noAutofit/>
          </a:bodyPr>
          <a:lstStyle/>
          <a:p>
            <a:pPr lvl="0" algn="ctr" defTabSz="1200150">
              <a:lnSpc>
                <a:spcPct val="90000"/>
              </a:lnSpc>
              <a:spcBef>
                <a:spcPct val="0"/>
              </a:spcBef>
              <a:spcAft>
                <a:spcPct val="35000"/>
              </a:spcAft>
            </a:pPr>
            <a:r>
              <a:rPr lang="en-US" sz="2700" kern="1200" dirty="0" smtClean="0">
                <a:solidFill>
                  <a:srgbClr val="FFFFFF"/>
                </a:solidFill>
                <a:latin typeface="Arial" pitchFamily="34" charset="0"/>
                <a:ea typeface="+mn-ea"/>
                <a:cs typeface="+mn-cs"/>
              </a:rPr>
              <a:t>Pool</a:t>
            </a:r>
            <a:endParaRPr lang="en-US" sz="2700" kern="1200" dirty="0">
              <a:solidFill>
                <a:srgbClr val="FFFFFF"/>
              </a:solidFill>
              <a:latin typeface="Arial" pitchFamily="34" charset="0"/>
              <a:ea typeface="+mn-ea"/>
              <a:cs typeface="+mn-cs"/>
            </a:endParaRPr>
          </a:p>
        </p:txBody>
      </p:sp>
      <p:sp>
        <p:nvSpPr>
          <p:cNvPr id="10" name="Right Arrow 9"/>
          <p:cNvSpPr/>
          <p:nvPr/>
        </p:nvSpPr>
        <p:spPr>
          <a:xfrm>
            <a:off x="2722566" y="3754447"/>
            <a:ext cx="2743200" cy="920948"/>
          </a:xfrm>
          <a:prstGeom prst="rightArrow">
            <a:avLst>
              <a:gd name="adj1" fmla="val 75000"/>
              <a:gd name="adj2" fmla="val 50000"/>
            </a:avLst>
          </a:prstGeom>
          <a:solidFill>
            <a:schemeClr val="accent5">
              <a:lumMod val="40000"/>
              <a:lumOff val="60000"/>
              <a:alpha val="90000"/>
            </a:schemeClr>
          </a:solidFill>
          <a:ln w="42500" cap="flat" cmpd="sng" algn="ctr">
            <a:solidFill>
              <a:schemeClr val="accent5">
                <a:lumMod val="20000"/>
                <a:lumOff val="80000"/>
                <a:alpha val="90000"/>
              </a:scheme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1046159" y="3754447"/>
            <a:ext cx="1676406" cy="920948"/>
          </a:xfrm>
          <a:custGeom>
            <a:avLst/>
            <a:gdLst>
              <a:gd name="connsiteX0" fmla="*/ 0 w 1676406"/>
              <a:gd name="connsiteY0" fmla="*/ 153494 h 920948"/>
              <a:gd name="connsiteX1" fmla="*/ 153494 w 1676406"/>
              <a:gd name="connsiteY1" fmla="*/ 0 h 920948"/>
              <a:gd name="connsiteX2" fmla="*/ 1522912 w 1676406"/>
              <a:gd name="connsiteY2" fmla="*/ 0 h 920948"/>
              <a:gd name="connsiteX3" fmla="*/ 1676406 w 1676406"/>
              <a:gd name="connsiteY3" fmla="*/ 153494 h 920948"/>
              <a:gd name="connsiteX4" fmla="*/ 1676406 w 1676406"/>
              <a:gd name="connsiteY4" fmla="*/ 767454 h 920948"/>
              <a:gd name="connsiteX5" fmla="*/ 1522912 w 1676406"/>
              <a:gd name="connsiteY5" fmla="*/ 920948 h 920948"/>
              <a:gd name="connsiteX6" fmla="*/ 153494 w 1676406"/>
              <a:gd name="connsiteY6" fmla="*/ 920948 h 920948"/>
              <a:gd name="connsiteX7" fmla="*/ 0 w 1676406"/>
              <a:gd name="connsiteY7" fmla="*/ 767454 h 920948"/>
              <a:gd name="connsiteX8" fmla="*/ 0 w 1676406"/>
              <a:gd name="connsiteY8" fmla="*/ 153494 h 920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406" h="920948">
                <a:moveTo>
                  <a:pt x="0" y="153494"/>
                </a:moveTo>
                <a:cubicBezTo>
                  <a:pt x="0" y="68722"/>
                  <a:pt x="68722" y="0"/>
                  <a:pt x="153494" y="0"/>
                </a:cubicBezTo>
                <a:lnTo>
                  <a:pt x="1522912" y="0"/>
                </a:lnTo>
                <a:cubicBezTo>
                  <a:pt x="1607684" y="0"/>
                  <a:pt x="1676406" y="68722"/>
                  <a:pt x="1676406" y="153494"/>
                </a:cubicBezTo>
                <a:lnTo>
                  <a:pt x="1676406" y="767454"/>
                </a:lnTo>
                <a:cubicBezTo>
                  <a:pt x="1676406" y="852226"/>
                  <a:pt x="1607684" y="920948"/>
                  <a:pt x="1522912" y="920948"/>
                </a:cubicBezTo>
                <a:lnTo>
                  <a:pt x="153494" y="920948"/>
                </a:lnTo>
                <a:cubicBezTo>
                  <a:pt x="68722" y="920948"/>
                  <a:pt x="0" y="852226"/>
                  <a:pt x="0" y="767454"/>
                </a:cubicBezTo>
                <a:lnTo>
                  <a:pt x="0" y="153494"/>
                </a:lnTo>
                <a:close/>
              </a:path>
            </a:pathLst>
          </a:custGeom>
          <a:solidFill>
            <a:schemeClr val="tx2"/>
          </a:solidFill>
          <a:ln w="425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47827" tIns="96392" rIns="147827" bIns="96392" numCol="1" spcCol="1270" anchor="ctr" anchorCtr="0">
            <a:noAutofit/>
          </a:bodyPr>
          <a:lstStyle/>
          <a:p>
            <a:pPr lvl="0" algn="ctr" defTabSz="1200150">
              <a:lnSpc>
                <a:spcPct val="90000"/>
              </a:lnSpc>
              <a:spcBef>
                <a:spcPct val="0"/>
              </a:spcBef>
              <a:spcAft>
                <a:spcPct val="35000"/>
              </a:spcAft>
            </a:pPr>
            <a:r>
              <a:rPr lang="en-US" sz="2700" kern="1200" dirty="0" smtClean="0">
                <a:solidFill>
                  <a:srgbClr val="FFFFFF"/>
                </a:solidFill>
                <a:latin typeface="Arial" pitchFamily="34" charset="0"/>
                <a:ea typeface="+mn-ea"/>
                <a:cs typeface="+mn-cs"/>
              </a:rPr>
              <a:t>Array</a:t>
            </a:r>
            <a:endParaRPr lang="en-US" sz="2700" kern="1200" dirty="0">
              <a:solidFill>
                <a:srgbClr val="FFFFFF"/>
              </a:solidFill>
              <a:latin typeface="Arial" pitchFamily="34" charset="0"/>
              <a:ea typeface="+mn-ea"/>
              <a:cs typeface="+mn-cs"/>
            </a:endParaRPr>
          </a:p>
        </p:txBody>
      </p:sp>
      <p:sp>
        <p:nvSpPr>
          <p:cNvPr id="12" name="Right Arrow 11"/>
          <p:cNvSpPr/>
          <p:nvPr/>
        </p:nvSpPr>
        <p:spPr>
          <a:xfrm>
            <a:off x="2722566" y="4767490"/>
            <a:ext cx="2743200" cy="920948"/>
          </a:xfrm>
          <a:prstGeom prst="rightArrow">
            <a:avLst>
              <a:gd name="adj1" fmla="val 75000"/>
              <a:gd name="adj2" fmla="val 50000"/>
            </a:avLst>
          </a:prstGeom>
          <a:solidFill>
            <a:schemeClr val="accent5">
              <a:lumMod val="40000"/>
              <a:lumOff val="60000"/>
              <a:alpha val="90000"/>
            </a:schemeClr>
          </a:solidFill>
          <a:ln w="42500" cap="flat" cmpd="sng" algn="ctr">
            <a:solidFill>
              <a:schemeClr val="accent5">
                <a:lumMod val="20000"/>
                <a:lumOff val="80000"/>
                <a:alpha val="90000"/>
              </a:scheme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3" name="Freeform 12"/>
          <p:cNvSpPr/>
          <p:nvPr/>
        </p:nvSpPr>
        <p:spPr>
          <a:xfrm>
            <a:off x="1046159" y="4767490"/>
            <a:ext cx="1676406" cy="920948"/>
          </a:xfrm>
          <a:custGeom>
            <a:avLst/>
            <a:gdLst>
              <a:gd name="connsiteX0" fmla="*/ 0 w 1676406"/>
              <a:gd name="connsiteY0" fmla="*/ 153494 h 920948"/>
              <a:gd name="connsiteX1" fmla="*/ 153494 w 1676406"/>
              <a:gd name="connsiteY1" fmla="*/ 0 h 920948"/>
              <a:gd name="connsiteX2" fmla="*/ 1522912 w 1676406"/>
              <a:gd name="connsiteY2" fmla="*/ 0 h 920948"/>
              <a:gd name="connsiteX3" fmla="*/ 1676406 w 1676406"/>
              <a:gd name="connsiteY3" fmla="*/ 153494 h 920948"/>
              <a:gd name="connsiteX4" fmla="*/ 1676406 w 1676406"/>
              <a:gd name="connsiteY4" fmla="*/ 767454 h 920948"/>
              <a:gd name="connsiteX5" fmla="*/ 1522912 w 1676406"/>
              <a:gd name="connsiteY5" fmla="*/ 920948 h 920948"/>
              <a:gd name="connsiteX6" fmla="*/ 153494 w 1676406"/>
              <a:gd name="connsiteY6" fmla="*/ 920948 h 920948"/>
              <a:gd name="connsiteX7" fmla="*/ 0 w 1676406"/>
              <a:gd name="connsiteY7" fmla="*/ 767454 h 920948"/>
              <a:gd name="connsiteX8" fmla="*/ 0 w 1676406"/>
              <a:gd name="connsiteY8" fmla="*/ 153494 h 920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406" h="920948">
                <a:moveTo>
                  <a:pt x="0" y="153494"/>
                </a:moveTo>
                <a:cubicBezTo>
                  <a:pt x="0" y="68722"/>
                  <a:pt x="68722" y="0"/>
                  <a:pt x="153494" y="0"/>
                </a:cubicBezTo>
                <a:lnTo>
                  <a:pt x="1522912" y="0"/>
                </a:lnTo>
                <a:cubicBezTo>
                  <a:pt x="1607684" y="0"/>
                  <a:pt x="1676406" y="68722"/>
                  <a:pt x="1676406" y="153494"/>
                </a:cubicBezTo>
                <a:lnTo>
                  <a:pt x="1676406" y="767454"/>
                </a:lnTo>
                <a:cubicBezTo>
                  <a:pt x="1676406" y="852226"/>
                  <a:pt x="1607684" y="920948"/>
                  <a:pt x="1522912" y="920948"/>
                </a:cubicBezTo>
                <a:lnTo>
                  <a:pt x="153494" y="920948"/>
                </a:lnTo>
                <a:cubicBezTo>
                  <a:pt x="68722" y="920948"/>
                  <a:pt x="0" y="852226"/>
                  <a:pt x="0" y="767454"/>
                </a:cubicBezTo>
                <a:lnTo>
                  <a:pt x="0" y="153494"/>
                </a:lnTo>
                <a:close/>
              </a:path>
            </a:pathLst>
          </a:custGeom>
          <a:solidFill>
            <a:schemeClr val="tx2"/>
          </a:solidFill>
          <a:ln w="425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47827" tIns="96392" rIns="147827" bIns="96392" numCol="1" spcCol="1270" anchor="ctr" anchorCtr="0">
            <a:noAutofit/>
          </a:bodyPr>
          <a:lstStyle/>
          <a:p>
            <a:pPr lvl="0" algn="ctr" defTabSz="1200150">
              <a:lnSpc>
                <a:spcPct val="90000"/>
              </a:lnSpc>
              <a:spcBef>
                <a:spcPct val="0"/>
              </a:spcBef>
              <a:spcAft>
                <a:spcPct val="35000"/>
              </a:spcAft>
            </a:pPr>
            <a:r>
              <a:rPr lang="en-US" sz="2700" kern="1200" dirty="0" smtClean="0">
                <a:solidFill>
                  <a:srgbClr val="FFFFFF"/>
                </a:solidFill>
                <a:latin typeface="Arial" pitchFamily="34" charset="0"/>
                <a:ea typeface="+mn-ea"/>
                <a:cs typeface="+mn-cs"/>
              </a:rPr>
              <a:t>Provider</a:t>
            </a:r>
            <a:endParaRPr lang="en-US" sz="2700" kern="1200" dirty="0">
              <a:solidFill>
                <a:srgbClr val="FFFFFF"/>
              </a:solidFill>
              <a:latin typeface="Arial" pitchFamily="34" charset="0"/>
              <a:ea typeface="+mn-ea"/>
              <a:cs typeface="+mn-cs"/>
            </a:endParaRPr>
          </a:p>
        </p:txBody>
      </p:sp>
    </p:spTree>
    <p:extLst>
      <p:ext uri="{BB962C8B-B14F-4D97-AF65-F5344CB8AC3E}">
        <p14:creationId xmlns:p14="http://schemas.microsoft.com/office/powerpoint/2010/main" val="2410314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1"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 name="Rounded Rectangle 5139"/>
          <p:cNvSpPr/>
          <p:nvPr/>
        </p:nvSpPr>
        <p:spPr bwMode="auto">
          <a:xfrm>
            <a:off x="389255" y="1364618"/>
            <a:ext cx="2040670" cy="4095230"/>
          </a:xfrm>
          <a:prstGeom prst="roundRect">
            <a:avLst/>
          </a:prstGeom>
          <a:solidFill>
            <a:schemeClr val="accent5">
              <a:lumMod val="60000"/>
              <a:lumOff val="40000"/>
            </a:schemeClr>
          </a:solidFill>
          <a:ln>
            <a:solidFill>
              <a:schemeClr val="accent5">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Arial" pitchFamily="34" charset="0"/>
            </a:endParaRPr>
          </a:p>
        </p:txBody>
      </p:sp>
      <p:sp>
        <p:nvSpPr>
          <p:cNvPr id="5120" name="Right Arrow 5119"/>
          <p:cNvSpPr/>
          <p:nvPr/>
        </p:nvSpPr>
        <p:spPr bwMode="auto">
          <a:xfrm>
            <a:off x="2424202" y="2436688"/>
            <a:ext cx="1749753" cy="1967443"/>
          </a:xfrm>
          <a:prstGeom prst="rightArrow">
            <a:avLst/>
          </a:prstGeom>
          <a:solidFill>
            <a:schemeClr val="accent5">
              <a:lumMod val="60000"/>
              <a:lumOff val="40000"/>
            </a:schemeClr>
          </a:solidFill>
          <a:ln>
            <a:solidFill>
              <a:schemeClr val="accent5">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latin typeface="Arial" pitchFamily="34" charset="0"/>
              </a:rPr>
              <a:t>Allocate Storage</a:t>
            </a:r>
          </a:p>
        </p:txBody>
      </p:sp>
      <p:grpSp>
        <p:nvGrpSpPr>
          <p:cNvPr id="24" name="Group 71"/>
          <p:cNvGrpSpPr/>
          <p:nvPr/>
        </p:nvGrpSpPr>
        <p:grpSpPr>
          <a:xfrm>
            <a:off x="8192403" y="1628095"/>
            <a:ext cx="1005404" cy="1422471"/>
            <a:chOff x="2007862" y="2229734"/>
            <a:chExt cx="1005404" cy="1422471"/>
          </a:xfrm>
        </p:grpSpPr>
        <p:sp>
          <p:nvSpPr>
            <p:cNvPr id="25" name="Text Box 14"/>
            <p:cNvSpPr txBox="1">
              <a:spLocks noChangeArrowheads="1"/>
            </p:cNvSpPr>
            <p:nvPr/>
          </p:nvSpPr>
          <p:spPr bwMode="auto">
            <a:xfrm>
              <a:off x="2007862" y="3313651"/>
              <a:ext cx="1005404" cy="338554"/>
            </a:xfrm>
            <a:prstGeom prst="rect">
              <a:avLst/>
            </a:prstGeom>
            <a:noFill/>
            <a:ln w="9525" algn="ctr">
              <a:noFill/>
              <a:miter lim="800000"/>
              <a:headEnd/>
              <a:tailEnd/>
            </a:ln>
          </p:spPr>
          <p:txBody>
            <a:bodyPr wrap="none">
              <a:spAutoFit/>
            </a:bodyPr>
            <a:lstStyle/>
            <a:p>
              <a:pPr algn="ctr"/>
              <a:r>
                <a:rPr lang="en-US" sz="1600" b="1" dirty="0" smtClean="0">
                  <a:latin typeface="Arial" pitchFamily="34" charset="0"/>
                </a:rPr>
                <a:t>Cluster1</a:t>
              </a:r>
              <a:endParaRPr lang="en-US" sz="1600" b="1" dirty="0">
                <a:latin typeface="Arial" pitchFamily="34" charset="0"/>
              </a:endParaRPr>
            </a:p>
          </p:txBody>
        </p:sp>
        <p:pic>
          <p:nvPicPr>
            <p:cNvPr id="26" name="Picture 2" descr="C:\Documents and Settings\Pennie\My Documents\ACERDATA (D)\Pennie's documents\MS Image\Shapes and Graphics\_WINDOWS SERVER ICONS\Hardware\Virtual Servers 2.png"/>
            <p:cNvPicPr>
              <a:picLocks noChangeAspect="1" noChangeArrowheads="1"/>
            </p:cNvPicPr>
            <p:nvPr/>
          </p:nvPicPr>
          <p:blipFill>
            <a:blip r:embed="rId3">
              <a:duotone>
                <a:prstClr val="black"/>
                <a:schemeClr val="accent4">
                  <a:tint val="45000"/>
                  <a:satMod val="400000"/>
                </a:schemeClr>
              </a:duotone>
            </a:blip>
            <a:srcRect/>
            <a:stretch>
              <a:fillRect/>
            </a:stretch>
          </p:blipFill>
          <p:spPr bwMode="auto">
            <a:xfrm>
              <a:off x="2178667" y="2229734"/>
              <a:ext cx="663793" cy="1083917"/>
            </a:xfrm>
            <a:prstGeom prst="rect">
              <a:avLst/>
            </a:prstGeom>
            <a:noFill/>
          </p:spPr>
        </p:pic>
      </p:grpSp>
      <p:grpSp>
        <p:nvGrpSpPr>
          <p:cNvPr id="63" name="Group 62"/>
          <p:cNvGrpSpPr/>
          <p:nvPr/>
        </p:nvGrpSpPr>
        <p:grpSpPr>
          <a:xfrm>
            <a:off x="9573326" y="4179601"/>
            <a:ext cx="2075179" cy="883360"/>
            <a:chOff x="2522221" y="4775278"/>
            <a:chExt cx="2075179" cy="883360"/>
          </a:xfrm>
        </p:grpSpPr>
        <p:grpSp>
          <p:nvGrpSpPr>
            <p:cNvPr id="49" name="Group 48"/>
            <p:cNvGrpSpPr>
              <a:grpSpLocks/>
            </p:cNvGrpSpPr>
            <p:nvPr/>
          </p:nvGrpSpPr>
          <p:grpSpPr bwMode="auto">
            <a:xfrm>
              <a:off x="2522221" y="4776143"/>
              <a:ext cx="2075179" cy="882495"/>
              <a:chOff x="1523999" y="4058641"/>
              <a:chExt cx="2075179" cy="882135"/>
            </a:xfrm>
          </p:grpSpPr>
          <p:pic>
            <p:nvPicPr>
              <p:cNvPr id="50" name="Database" descr="database.png"/>
              <p:cNvPicPr>
                <a:picLocks noChangeAspect="1"/>
              </p:cNvPicPr>
              <p:nvPr/>
            </p:nvPicPr>
            <p:blipFill>
              <a:blip r:embed="rId4" cstate="print"/>
              <a:srcRect/>
              <a:stretch>
                <a:fillRect/>
              </a:stretch>
            </p:blipFill>
            <p:spPr bwMode="auto">
              <a:xfrm>
                <a:off x="1749109" y="4058641"/>
                <a:ext cx="540382" cy="553361"/>
              </a:xfrm>
              <a:prstGeom prst="rect">
                <a:avLst/>
              </a:prstGeom>
              <a:noFill/>
              <a:ln w="9525">
                <a:noFill/>
                <a:miter lim="800000"/>
                <a:headEnd/>
                <a:tailEnd/>
              </a:ln>
            </p:spPr>
          </p:pic>
          <p:sp>
            <p:nvSpPr>
              <p:cNvPr id="51" name="TextBox 35"/>
              <p:cNvSpPr txBox="1">
                <a:spLocks noChangeArrowheads="1"/>
              </p:cNvSpPr>
              <p:nvPr/>
            </p:nvSpPr>
            <p:spPr bwMode="auto">
              <a:xfrm>
                <a:off x="1523999" y="4571595"/>
                <a:ext cx="2075179" cy="369181"/>
              </a:xfrm>
              <a:prstGeom prst="rect">
                <a:avLst/>
              </a:prstGeom>
              <a:noFill/>
              <a:ln w="9525">
                <a:noFill/>
                <a:miter lim="800000"/>
                <a:headEnd/>
                <a:tailEnd/>
              </a:ln>
            </p:spPr>
            <p:txBody>
              <a:bodyPr wrap="square">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dirty="0" smtClean="0">
                    <a:latin typeface="Arial" pitchFamily="34" charset="0"/>
                  </a:rPr>
                  <a:t>Available disks</a:t>
                </a:r>
                <a:endParaRPr lang="en-US" dirty="0">
                  <a:latin typeface="Arial" pitchFamily="34" charset="0"/>
                </a:endParaRPr>
              </a:p>
            </p:txBody>
          </p:sp>
        </p:grpSp>
        <p:pic>
          <p:nvPicPr>
            <p:cNvPr id="55" name="Database" descr="database.png"/>
            <p:cNvPicPr>
              <a:picLocks noChangeAspect="1"/>
            </p:cNvPicPr>
            <p:nvPr/>
          </p:nvPicPr>
          <p:blipFill>
            <a:blip r:embed="rId4" cstate="print"/>
            <a:srcRect/>
            <a:stretch>
              <a:fillRect/>
            </a:stretch>
          </p:blipFill>
          <p:spPr bwMode="auto">
            <a:xfrm>
              <a:off x="3336926" y="4776142"/>
              <a:ext cx="540382" cy="553587"/>
            </a:xfrm>
            <a:prstGeom prst="rect">
              <a:avLst/>
            </a:prstGeom>
            <a:noFill/>
            <a:ln w="9525">
              <a:noFill/>
              <a:miter lim="800000"/>
              <a:headEnd/>
              <a:tailEnd/>
            </a:ln>
          </p:spPr>
        </p:pic>
        <p:pic>
          <p:nvPicPr>
            <p:cNvPr id="56" name="Database" descr="database.png"/>
            <p:cNvPicPr>
              <a:picLocks noChangeAspect="1"/>
            </p:cNvPicPr>
            <p:nvPr/>
          </p:nvPicPr>
          <p:blipFill>
            <a:blip r:embed="rId4" cstate="print"/>
            <a:srcRect/>
            <a:stretch>
              <a:fillRect/>
            </a:stretch>
          </p:blipFill>
          <p:spPr bwMode="auto">
            <a:xfrm>
              <a:off x="3930335" y="4775278"/>
              <a:ext cx="540382" cy="553587"/>
            </a:xfrm>
            <a:prstGeom prst="rect">
              <a:avLst/>
            </a:prstGeom>
            <a:noFill/>
            <a:ln w="9525">
              <a:noFill/>
              <a:miter lim="800000"/>
              <a:headEnd/>
              <a:tailEnd/>
            </a:ln>
          </p:spPr>
        </p:pic>
      </p:grpSp>
      <p:grpSp>
        <p:nvGrpSpPr>
          <p:cNvPr id="62" name="Group 61"/>
          <p:cNvGrpSpPr/>
          <p:nvPr/>
        </p:nvGrpSpPr>
        <p:grpSpPr>
          <a:xfrm>
            <a:off x="378369" y="1573199"/>
            <a:ext cx="2075179" cy="1160359"/>
            <a:chOff x="3864925" y="2295636"/>
            <a:chExt cx="2075179" cy="1160359"/>
          </a:xfrm>
        </p:grpSpPr>
        <p:grpSp>
          <p:nvGrpSpPr>
            <p:cNvPr id="57" name="Group 56"/>
            <p:cNvGrpSpPr>
              <a:grpSpLocks/>
            </p:cNvGrpSpPr>
            <p:nvPr/>
          </p:nvGrpSpPr>
          <p:grpSpPr bwMode="auto">
            <a:xfrm>
              <a:off x="3864925" y="2296501"/>
              <a:ext cx="2075179" cy="1159494"/>
              <a:chOff x="1523999" y="4058641"/>
              <a:chExt cx="2075179" cy="1159021"/>
            </a:xfrm>
          </p:grpSpPr>
          <p:pic>
            <p:nvPicPr>
              <p:cNvPr id="58" name="Database" descr="database.png"/>
              <p:cNvPicPr>
                <a:picLocks noChangeAspect="1"/>
              </p:cNvPicPr>
              <p:nvPr/>
            </p:nvPicPr>
            <p:blipFill>
              <a:blip r:embed="rId4" cstate="print"/>
              <a:srcRect/>
              <a:stretch>
                <a:fillRect/>
              </a:stretch>
            </p:blipFill>
            <p:spPr bwMode="auto">
              <a:xfrm>
                <a:off x="1749109" y="4058641"/>
                <a:ext cx="540382" cy="553361"/>
              </a:xfrm>
              <a:prstGeom prst="rect">
                <a:avLst/>
              </a:prstGeom>
              <a:noFill/>
              <a:ln w="9525">
                <a:noFill/>
                <a:miter lim="800000"/>
                <a:headEnd/>
                <a:tailEnd/>
              </a:ln>
            </p:spPr>
          </p:pic>
          <p:sp>
            <p:nvSpPr>
              <p:cNvPr id="59" name="TextBox 35"/>
              <p:cNvSpPr txBox="1">
                <a:spLocks noChangeArrowheads="1"/>
              </p:cNvSpPr>
              <p:nvPr/>
            </p:nvSpPr>
            <p:spPr bwMode="auto">
              <a:xfrm>
                <a:off x="1523999" y="4571595"/>
                <a:ext cx="2075179" cy="646067"/>
              </a:xfrm>
              <a:prstGeom prst="rect">
                <a:avLst/>
              </a:prstGeom>
              <a:noFill/>
              <a:ln w="9525">
                <a:noFill/>
                <a:miter lim="800000"/>
                <a:headEnd/>
                <a:tailEnd/>
              </a:ln>
            </p:spPr>
            <p:txBody>
              <a:bodyPr wrap="square">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dirty="0" smtClean="0">
                    <a:latin typeface="Arial" pitchFamily="34" charset="0"/>
                  </a:rPr>
                  <a:t>Available storage disks</a:t>
                </a:r>
                <a:endParaRPr lang="en-US" dirty="0">
                  <a:latin typeface="Arial" pitchFamily="34" charset="0"/>
                </a:endParaRPr>
              </a:p>
            </p:txBody>
          </p:sp>
        </p:grpSp>
        <p:pic>
          <p:nvPicPr>
            <p:cNvPr id="60" name="Database" descr="database.png"/>
            <p:cNvPicPr>
              <a:picLocks noChangeAspect="1"/>
            </p:cNvPicPr>
            <p:nvPr/>
          </p:nvPicPr>
          <p:blipFill>
            <a:blip r:embed="rId4" cstate="print"/>
            <a:srcRect/>
            <a:stretch>
              <a:fillRect/>
            </a:stretch>
          </p:blipFill>
          <p:spPr bwMode="auto">
            <a:xfrm>
              <a:off x="4679630" y="2296500"/>
              <a:ext cx="540382" cy="553587"/>
            </a:xfrm>
            <a:prstGeom prst="rect">
              <a:avLst/>
            </a:prstGeom>
            <a:noFill/>
            <a:ln w="9525">
              <a:noFill/>
              <a:miter lim="800000"/>
              <a:headEnd/>
              <a:tailEnd/>
            </a:ln>
          </p:spPr>
        </p:pic>
        <p:pic>
          <p:nvPicPr>
            <p:cNvPr id="61" name="Database" descr="database.png"/>
            <p:cNvPicPr>
              <a:picLocks noChangeAspect="1"/>
            </p:cNvPicPr>
            <p:nvPr/>
          </p:nvPicPr>
          <p:blipFill>
            <a:blip r:embed="rId4" cstate="print"/>
            <a:srcRect/>
            <a:stretch>
              <a:fillRect/>
            </a:stretch>
          </p:blipFill>
          <p:spPr bwMode="auto">
            <a:xfrm>
              <a:off x="5273039" y="2295636"/>
              <a:ext cx="540382" cy="553587"/>
            </a:xfrm>
            <a:prstGeom prst="rect">
              <a:avLst/>
            </a:prstGeom>
            <a:noFill/>
            <a:ln w="9525">
              <a:noFill/>
              <a:miter lim="800000"/>
              <a:headEnd/>
              <a:tailEnd/>
            </a:ln>
          </p:spPr>
        </p:pic>
      </p:grpSp>
      <p:grpSp>
        <p:nvGrpSpPr>
          <p:cNvPr id="71" name="Group 70"/>
          <p:cNvGrpSpPr/>
          <p:nvPr/>
        </p:nvGrpSpPr>
        <p:grpSpPr>
          <a:xfrm>
            <a:off x="9514715" y="1863658"/>
            <a:ext cx="2075179" cy="1211762"/>
            <a:chOff x="3864925" y="2295636"/>
            <a:chExt cx="2075179" cy="1101602"/>
          </a:xfrm>
        </p:grpSpPr>
        <p:grpSp>
          <p:nvGrpSpPr>
            <p:cNvPr id="72" name="Group 71"/>
            <p:cNvGrpSpPr>
              <a:grpSpLocks/>
            </p:cNvGrpSpPr>
            <p:nvPr/>
          </p:nvGrpSpPr>
          <p:grpSpPr bwMode="auto">
            <a:xfrm>
              <a:off x="3864925" y="2296501"/>
              <a:ext cx="2075179" cy="1100737"/>
              <a:chOff x="1523999" y="4058641"/>
              <a:chExt cx="2075179" cy="1100288"/>
            </a:xfrm>
          </p:grpSpPr>
          <p:pic>
            <p:nvPicPr>
              <p:cNvPr id="75" name="Database" descr="database.png"/>
              <p:cNvPicPr>
                <a:picLocks noChangeAspect="1"/>
              </p:cNvPicPr>
              <p:nvPr/>
            </p:nvPicPr>
            <p:blipFill>
              <a:blip r:embed="rId4" cstate="print"/>
              <a:srcRect/>
              <a:stretch>
                <a:fillRect/>
              </a:stretch>
            </p:blipFill>
            <p:spPr bwMode="auto">
              <a:xfrm>
                <a:off x="1749109" y="4058641"/>
                <a:ext cx="540382" cy="553361"/>
              </a:xfrm>
              <a:prstGeom prst="rect">
                <a:avLst/>
              </a:prstGeom>
              <a:noFill/>
              <a:ln w="9525">
                <a:noFill/>
                <a:miter lim="800000"/>
                <a:headEnd/>
                <a:tailEnd/>
              </a:ln>
            </p:spPr>
          </p:pic>
          <p:sp>
            <p:nvSpPr>
              <p:cNvPr id="76" name="TextBox 35"/>
              <p:cNvSpPr txBox="1">
                <a:spLocks noChangeArrowheads="1"/>
              </p:cNvSpPr>
              <p:nvPr/>
            </p:nvSpPr>
            <p:spPr bwMode="auto">
              <a:xfrm>
                <a:off x="1523999" y="4571595"/>
                <a:ext cx="2075179" cy="587334"/>
              </a:xfrm>
              <a:prstGeom prst="rect">
                <a:avLst/>
              </a:prstGeom>
              <a:noFill/>
              <a:ln w="9525">
                <a:noFill/>
                <a:miter lim="800000"/>
                <a:headEnd/>
                <a:tailEnd/>
              </a:ln>
            </p:spPr>
            <p:txBody>
              <a:bodyPr wrap="square">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dirty="0" smtClean="0">
                    <a:latin typeface="Arial" pitchFamily="34" charset="0"/>
                  </a:rPr>
                  <a:t>CSV, available disks</a:t>
                </a:r>
                <a:endParaRPr lang="en-US" dirty="0">
                  <a:latin typeface="Arial" pitchFamily="34" charset="0"/>
                </a:endParaRPr>
              </a:p>
            </p:txBody>
          </p:sp>
        </p:grpSp>
        <p:pic>
          <p:nvPicPr>
            <p:cNvPr id="73" name="Database" descr="database.png"/>
            <p:cNvPicPr>
              <a:picLocks noChangeAspect="1"/>
            </p:cNvPicPr>
            <p:nvPr/>
          </p:nvPicPr>
          <p:blipFill>
            <a:blip r:embed="rId4" cstate="print"/>
            <a:srcRect/>
            <a:stretch>
              <a:fillRect/>
            </a:stretch>
          </p:blipFill>
          <p:spPr bwMode="auto">
            <a:xfrm>
              <a:off x="4679630" y="2296500"/>
              <a:ext cx="540382" cy="553587"/>
            </a:xfrm>
            <a:prstGeom prst="rect">
              <a:avLst/>
            </a:prstGeom>
            <a:noFill/>
            <a:ln w="9525">
              <a:noFill/>
              <a:miter lim="800000"/>
              <a:headEnd/>
              <a:tailEnd/>
            </a:ln>
          </p:spPr>
        </p:pic>
        <p:pic>
          <p:nvPicPr>
            <p:cNvPr id="74" name="Database" descr="database.png"/>
            <p:cNvPicPr>
              <a:picLocks noChangeAspect="1"/>
            </p:cNvPicPr>
            <p:nvPr/>
          </p:nvPicPr>
          <p:blipFill>
            <a:blip r:embed="rId4" cstate="print"/>
            <a:srcRect/>
            <a:stretch>
              <a:fillRect/>
            </a:stretch>
          </p:blipFill>
          <p:spPr bwMode="auto">
            <a:xfrm>
              <a:off x="5273039" y="2295636"/>
              <a:ext cx="540382" cy="553587"/>
            </a:xfrm>
            <a:prstGeom prst="rect">
              <a:avLst/>
            </a:prstGeom>
            <a:noFill/>
            <a:ln w="9525">
              <a:noFill/>
              <a:miter lim="800000"/>
              <a:headEnd/>
              <a:tailEnd/>
            </a:ln>
          </p:spPr>
        </p:pic>
      </p:grpSp>
      <p:cxnSp>
        <p:nvCxnSpPr>
          <p:cNvPr id="5124" name="Straight Arrow Connector 5123"/>
          <p:cNvCxnSpPr>
            <a:stCxn id="50" idx="1"/>
            <a:endCxn id="97" idx="3"/>
          </p:cNvCxnSpPr>
          <p:nvPr/>
        </p:nvCxnSpPr>
        <p:spPr>
          <a:xfrm flipH="1" flipV="1">
            <a:off x="9038306" y="4456300"/>
            <a:ext cx="760130" cy="9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26" name="Straight Arrow Connector 5125"/>
          <p:cNvCxnSpPr>
            <a:stCxn id="75" idx="1"/>
            <a:endCxn id="26" idx="3"/>
          </p:cNvCxnSpPr>
          <p:nvPr/>
        </p:nvCxnSpPr>
        <p:spPr>
          <a:xfrm flipH="1">
            <a:off x="9027001" y="2169084"/>
            <a:ext cx="712824" cy="9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378369" y="2875336"/>
            <a:ext cx="2075179" cy="1160359"/>
            <a:chOff x="3864925" y="2295636"/>
            <a:chExt cx="2075179" cy="1160359"/>
          </a:xfrm>
        </p:grpSpPr>
        <p:grpSp>
          <p:nvGrpSpPr>
            <p:cNvPr id="65" name="Group 64"/>
            <p:cNvGrpSpPr>
              <a:grpSpLocks/>
            </p:cNvGrpSpPr>
            <p:nvPr/>
          </p:nvGrpSpPr>
          <p:grpSpPr bwMode="auto">
            <a:xfrm>
              <a:off x="3864925" y="2296501"/>
              <a:ext cx="2075179" cy="1159494"/>
              <a:chOff x="1523999" y="4058641"/>
              <a:chExt cx="2075179" cy="1159021"/>
            </a:xfrm>
          </p:grpSpPr>
          <p:pic>
            <p:nvPicPr>
              <p:cNvPr id="68" name="Database" descr="database.png"/>
              <p:cNvPicPr>
                <a:picLocks noChangeAspect="1"/>
              </p:cNvPicPr>
              <p:nvPr/>
            </p:nvPicPr>
            <p:blipFill>
              <a:blip r:embed="rId4" cstate="print">
                <a:duotone>
                  <a:prstClr val="black"/>
                  <a:schemeClr val="accent4">
                    <a:tint val="45000"/>
                    <a:satMod val="400000"/>
                  </a:schemeClr>
                </a:duotone>
              </a:blip>
              <a:srcRect/>
              <a:stretch>
                <a:fillRect/>
              </a:stretch>
            </p:blipFill>
            <p:spPr bwMode="auto">
              <a:xfrm>
                <a:off x="1749109" y="4058641"/>
                <a:ext cx="540382" cy="553361"/>
              </a:xfrm>
              <a:prstGeom prst="rect">
                <a:avLst/>
              </a:prstGeom>
              <a:noFill/>
              <a:ln w="9525">
                <a:noFill/>
                <a:miter lim="800000"/>
                <a:headEnd/>
                <a:tailEnd/>
              </a:ln>
            </p:spPr>
          </p:pic>
          <p:sp>
            <p:nvSpPr>
              <p:cNvPr id="70" name="TextBox 35"/>
              <p:cNvSpPr txBox="1">
                <a:spLocks noChangeArrowheads="1"/>
              </p:cNvSpPr>
              <p:nvPr/>
            </p:nvSpPr>
            <p:spPr bwMode="auto">
              <a:xfrm>
                <a:off x="1523999" y="4571595"/>
                <a:ext cx="2075179" cy="646067"/>
              </a:xfrm>
              <a:prstGeom prst="rect">
                <a:avLst/>
              </a:prstGeom>
              <a:noFill/>
              <a:ln w="9525">
                <a:noFill/>
                <a:miter lim="800000"/>
                <a:headEnd/>
                <a:tailEnd/>
              </a:ln>
            </p:spPr>
            <p:txBody>
              <a:bodyPr wrap="square">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dirty="0" smtClean="0">
                    <a:latin typeface="Arial" pitchFamily="34" charset="0"/>
                  </a:rPr>
                  <a:t>Available storage pools</a:t>
                </a:r>
                <a:endParaRPr lang="en-US" dirty="0">
                  <a:latin typeface="Arial" pitchFamily="34" charset="0"/>
                </a:endParaRPr>
              </a:p>
            </p:txBody>
          </p:sp>
        </p:grpSp>
        <p:pic>
          <p:nvPicPr>
            <p:cNvPr id="66" name="Database" descr="database.png"/>
            <p:cNvPicPr>
              <a:picLocks noChangeAspect="1"/>
            </p:cNvPicPr>
            <p:nvPr/>
          </p:nvPicPr>
          <p:blipFill>
            <a:blip r:embed="rId4" cstate="print">
              <a:duotone>
                <a:prstClr val="black"/>
                <a:schemeClr val="accent4">
                  <a:tint val="45000"/>
                  <a:satMod val="400000"/>
                </a:schemeClr>
              </a:duotone>
            </a:blip>
            <a:srcRect/>
            <a:stretch>
              <a:fillRect/>
            </a:stretch>
          </p:blipFill>
          <p:spPr bwMode="auto">
            <a:xfrm>
              <a:off x="4679630" y="2296500"/>
              <a:ext cx="540382" cy="553587"/>
            </a:xfrm>
            <a:prstGeom prst="rect">
              <a:avLst/>
            </a:prstGeom>
            <a:noFill/>
            <a:ln w="9525">
              <a:noFill/>
              <a:miter lim="800000"/>
              <a:headEnd/>
              <a:tailEnd/>
            </a:ln>
          </p:spPr>
        </p:pic>
        <p:pic>
          <p:nvPicPr>
            <p:cNvPr id="67" name="Database" descr="database.png"/>
            <p:cNvPicPr>
              <a:picLocks noChangeAspect="1"/>
            </p:cNvPicPr>
            <p:nvPr/>
          </p:nvPicPr>
          <p:blipFill>
            <a:blip r:embed="rId4" cstate="print">
              <a:duotone>
                <a:prstClr val="black"/>
                <a:schemeClr val="accent4">
                  <a:tint val="45000"/>
                  <a:satMod val="400000"/>
                </a:schemeClr>
              </a:duotone>
            </a:blip>
            <a:srcRect/>
            <a:stretch>
              <a:fillRect/>
            </a:stretch>
          </p:blipFill>
          <p:spPr bwMode="auto">
            <a:xfrm>
              <a:off x="5273039" y="2295636"/>
              <a:ext cx="540382" cy="553587"/>
            </a:xfrm>
            <a:prstGeom prst="rect">
              <a:avLst/>
            </a:prstGeom>
            <a:noFill/>
            <a:ln w="9525">
              <a:noFill/>
              <a:miter lim="800000"/>
              <a:headEnd/>
              <a:tailEnd/>
            </a:ln>
          </p:spPr>
        </p:pic>
      </p:grpSp>
      <p:sp>
        <p:nvSpPr>
          <p:cNvPr id="77" name="Rounded Rectangle 76"/>
          <p:cNvSpPr/>
          <p:nvPr/>
        </p:nvSpPr>
        <p:spPr bwMode="auto">
          <a:xfrm>
            <a:off x="4219870" y="1364618"/>
            <a:ext cx="2040670" cy="4095230"/>
          </a:xfrm>
          <a:prstGeom prst="roundRect">
            <a:avLst/>
          </a:prstGeom>
          <a:solidFill>
            <a:schemeClr val="bg2"/>
          </a:soli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bg1"/>
              </a:solidFill>
              <a:latin typeface="Arial" pitchFamily="34" charset="0"/>
            </a:endParaRPr>
          </a:p>
        </p:txBody>
      </p:sp>
      <p:sp>
        <p:nvSpPr>
          <p:cNvPr id="78" name="Right Arrow 77"/>
          <p:cNvSpPr/>
          <p:nvPr/>
        </p:nvSpPr>
        <p:spPr bwMode="auto">
          <a:xfrm>
            <a:off x="6272923" y="2436688"/>
            <a:ext cx="1746504" cy="1967443"/>
          </a:xfrm>
          <a:prstGeom prst="rightArrow">
            <a:avLst/>
          </a:prstGeom>
          <a:solidFill>
            <a:schemeClr val="bg2"/>
          </a:soli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tx1"/>
                </a:solidFill>
                <a:latin typeface="Arial" pitchFamily="34" charset="0"/>
              </a:rPr>
              <a:t>Assign</a:t>
            </a:r>
          </a:p>
          <a:p>
            <a:pPr algn="ctr" defTabSz="914099" fontAlgn="base">
              <a:spcBef>
                <a:spcPct val="0"/>
              </a:spcBef>
              <a:spcAft>
                <a:spcPct val="0"/>
              </a:spcAft>
            </a:pPr>
            <a:r>
              <a:rPr lang="en-US" sz="2200" dirty="0" smtClean="0">
                <a:solidFill>
                  <a:schemeClr val="tx1"/>
                </a:solidFill>
                <a:latin typeface="Arial" pitchFamily="34" charset="0"/>
              </a:rPr>
              <a:t>Storage</a:t>
            </a:r>
          </a:p>
        </p:txBody>
      </p:sp>
      <p:grpSp>
        <p:nvGrpSpPr>
          <p:cNvPr id="2" name="Group 1"/>
          <p:cNvGrpSpPr/>
          <p:nvPr/>
        </p:nvGrpSpPr>
        <p:grpSpPr>
          <a:xfrm>
            <a:off x="750140" y="3972195"/>
            <a:ext cx="1448022" cy="1231987"/>
            <a:chOff x="685579" y="3995064"/>
            <a:chExt cx="1448022" cy="1231987"/>
          </a:xfrm>
        </p:grpSpPr>
        <p:pic>
          <p:nvPicPr>
            <p:cNvPr id="13314" name="Picture 2" descr="C:\Users\Hector\AppData\Local\Microsoft\Windows\Temporary Internet Files\Content.IE5\ZKJ8G6NN\MC900433853[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820" y="3995064"/>
              <a:ext cx="1034843" cy="1034843"/>
            </a:xfrm>
            <a:prstGeom prst="rect">
              <a:avLst/>
            </a:prstGeom>
            <a:noFill/>
            <a:extLst>
              <a:ext uri="{909E8E84-426E-40DD-AFC4-6F175D3DCCD1}">
                <a14:hiddenFill xmlns:a14="http://schemas.microsoft.com/office/drawing/2010/main">
                  <a:solidFill>
                    <a:srgbClr val="FFFFFF"/>
                  </a:solidFill>
                </a14:hiddenFill>
              </a:ext>
            </a:extLst>
          </p:spPr>
        </p:pic>
        <p:sp>
          <p:nvSpPr>
            <p:cNvPr id="79" name="TextBox 35"/>
            <p:cNvSpPr txBox="1">
              <a:spLocks noChangeArrowheads="1"/>
            </p:cNvSpPr>
            <p:nvPr/>
          </p:nvSpPr>
          <p:spPr bwMode="auto">
            <a:xfrm>
              <a:off x="685579" y="4857719"/>
              <a:ext cx="1448022" cy="369332"/>
            </a:xfrm>
            <a:prstGeom prst="rect">
              <a:avLst/>
            </a:prstGeom>
            <a:noFill/>
            <a:ln w="9525">
              <a:noFill/>
              <a:miter lim="800000"/>
              <a:headEnd/>
              <a:tailEnd/>
            </a:ln>
          </p:spPr>
          <p:txBody>
            <a:bodyPr wrap="square">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dirty="0" smtClean="0">
                  <a:latin typeface="Arial" pitchFamily="34" charset="0"/>
                </a:rPr>
                <a:t>Host groups</a:t>
              </a:r>
              <a:endParaRPr lang="en-US" dirty="0">
                <a:latin typeface="Arial" pitchFamily="34" charset="0"/>
              </a:endParaRPr>
            </a:p>
          </p:txBody>
        </p:sp>
      </p:grpSp>
      <p:grpSp>
        <p:nvGrpSpPr>
          <p:cNvPr id="80" name="Group 79"/>
          <p:cNvGrpSpPr/>
          <p:nvPr/>
        </p:nvGrpSpPr>
        <p:grpSpPr>
          <a:xfrm>
            <a:off x="4202615" y="2532916"/>
            <a:ext cx="2075179" cy="1160359"/>
            <a:chOff x="3864925" y="2295636"/>
            <a:chExt cx="2075179" cy="1160359"/>
          </a:xfrm>
        </p:grpSpPr>
        <p:grpSp>
          <p:nvGrpSpPr>
            <p:cNvPr id="81" name="Group 80"/>
            <p:cNvGrpSpPr>
              <a:grpSpLocks/>
            </p:cNvGrpSpPr>
            <p:nvPr/>
          </p:nvGrpSpPr>
          <p:grpSpPr bwMode="auto">
            <a:xfrm>
              <a:off x="3864925" y="2296501"/>
              <a:ext cx="2075179" cy="1159494"/>
              <a:chOff x="1523999" y="4058641"/>
              <a:chExt cx="2075179" cy="1159021"/>
            </a:xfrm>
          </p:grpSpPr>
          <p:pic>
            <p:nvPicPr>
              <p:cNvPr id="84" name="Database" descr="database.png"/>
              <p:cNvPicPr>
                <a:picLocks noChangeAspect="1"/>
              </p:cNvPicPr>
              <p:nvPr/>
            </p:nvPicPr>
            <p:blipFill>
              <a:blip r:embed="rId4" cstate="print"/>
              <a:srcRect/>
              <a:stretch>
                <a:fillRect/>
              </a:stretch>
            </p:blipFill>
            <p:spPr bwMode="auto">
              <a:xfrm>
                <a:off x="1749109" y="4058641"/>
                <a:ext cx="540382" cy="553361"/>
              </a:xfrm>
              <a:prstGeom prst="rect">
                <a:avLst/>
              </a:prstGeom>
              <a:noFill/>
              <a:ln w="9525">
                <a:noFill/>
                <a:miter lim="800000"/>
                <a:headEnd/>
                <a:tailEnd/>
              </a:ln>
            </p:spPr>
          </p:pic>
          <p:sp>
            <p:nvSpPr>
              <p:cNvPr id="88" name="TextBox 35"/>
              <p:cNvSpPr txBox="1">
                <a:spLocks noChangeArrowheads="1"/>
              </p:cNvSpPr>
              <p:nvPr/>
            </p:nvSpPr>
            <p:spPr bwMode="auto">
              <a:xfrm>
                <a:off x="1523999" y="4571595"/>
                <a:ext cx="2075179" cy="646067"/>
              </a:xfrm>
              <a:prstGeom prst="rect">
                <a:avLst/>
              </a:prstGeom>
              <a:noFill/>
              <a:ln w="9525">
                <a:noFill/>
                <a:miter lim="800000"/>
                <a:headEnd/>
                <a:tailEnd/>
              </a:ln>
            </p:spPr>
            <p:txBody>
              <a:bodyPr wrap="square">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dirty="0" smtClean="0">
                    <a:latin typeface="Arial" pitchFamily="34" charset="0"/>
                  </a:rPr>
                  <a:t>Dedicated Storage</a:t>
                </a:r>
                <a:endParaRPr lang="en-US" dirty="0">
                  <a:latin typeface="Arial" pitchFamily="34" charset="0"/>
                </a:endParaRPr>
              </a:p>
            </p:txBody>
          </p:sp>
        </p:grpSp>
        <p:pic>
          <p:nvPicPr>
            <p:cNvPr id="82" name="Database" descr="database.png"/>
            <p:cNvPicPr>
              <a:picLocks noChangeAspect="1"/>
            </p:cNvPicPr>
            <p:nvPr/>
          </p:nvPicPr>
          <p:blipFill>
            <a:blip r:embed="rId4" cstate="print"/>
            <a:srcRect/>
            <a:stretch>
              <a:fillRect/>
            </a:stretch>
          </p:blipFill>
          <p:spPr bwMode="auto">
            <a:xfrm>
              <a:off x="4679630" y="2296500"/>
              <a:ext cx="540382" cy="553587"/>
            </a:xfrm>
            <a:prstGeom prst="rect">
              <a:avLst/>
            </a:prstGeom>
            <a:noFill/>
            <a:ln w="9525">
              <a:noFill/>
              <a:miter lim="800000"/>
              <a:headEnd/>
              <a:tailEnd/>
            </a:ln>
          </p:spPr>
        </p:pic>
        <p:pic>
          <p:nvPicPr>
            <p:cNvPr id="83" name="Database" descr="database.png"/>
            <p:cNvPicPr>
              <a:picLocks noChangeAspect="1"/>
            </p:cNvPicPr>
            <p:nvPr/>
          </p:nvPicPr>
          <p:blipFill>
            <a:blip r:embed="rId4" cstate="print"/>
            <a:srcRect/>
            <a:stretch>
              <a:fillRect/>
            </a:stretch>
          </p:blipFill>
          <p:spPr bwMode="auto">
            <a:xfrm>
              <a:off x="5273039" y="2295636"/>
              <a:ext cx="540382" cy="553587"/>
            </a:xfrm>
            <a:prstGeom prst="rect">
              <a:avLst/>
            </a:prstGeom>
            <a:noFill/>
            <a:ln w="9525">
              <a:noFill/>
              <a:miter lim="800000"/>
              <a:headEnd/>
              <a:tailEnd/>
            </a:ln>
          </p:spPr>
        </p:pic>
      </p:grpSp>
      <p:grpSp>
        <p:nvGrpSpPr>
          <p:cNvPr id="89" name="Group 88"/>
          <p:cNvGrpSpPr/>
          <p:nvPr/>
        </p:nvGrpSpPr>
        <p:grpSpPr>
          <a:xfrm>
            <a:off x="4202615" y="3697256"/>
            <a:ext cx="2075179" cy="883360"/>
            <a:chOff x="3864925" y="2295636"/>
            <a:chExt cx="2075179" cy="883360"/>
          </a:xfrm>
        </p:grpSpPr>
        <p:grpSp>
          <p:nvGrpSpPr>
            <p:cNvPr id="90" name="Group 89"/>
            <p:cNvGrpSpPr>
              <a:grpSpLocks/>
            </p:cNvGrpSpPr>
            <p:nvPr/>
          </p:nvGrpSpPr>
          <p:grpSpPr bwMode="auto">
            <a:xfrm>
              <a:off x="3864925" y="2296501"/>
              <a:ext cx="2075179" cy="882495"/>
              <a:chOff x="1523999" y="4058641"/>
              <a:chExt cx="2075179" cy="882135"/>
            </a:xfrm>
          </p:grpSpPr>
          <p:pic>
            <p:nvPicPr>
              <p:cNvPr id="93" name="Database" descr="database.png"/>
              <p:cNvPicPr>
                <a:picLocks noChangeAspect="1"/>
              </p:cNvPicPr>
              <p:nvPr/>
            </p:nvPicPr>
            <p:blipFill>
              <a:blip r:embed="rId4" cstate="print"/>
              <a:srcRect/>
              <a:stretch>
                <a:fillRect/>
              </a:stretch>
            </p:blipFill>
            <p:spPr bwMode="auto">
              <a:xfrm>
                <a:off x="1749109" y="4058641"/>
                <a:ext cx="540382" cy="553361"/>
              </a:xfrm>
              <a:prstGeom prst="rect">
                <a:avLst/>
              </a:prstGeom>
              <a:noFill/>
              <a:ln w="9525">
                <a:noFill/>
                <a:miter lim="800000"/>
                <a:headEnd/>
                <a:tailEnd/>
              </a:ln>
            </p:spPr>
          </p:pic>
          <p:sp>
            <p:nvSpPr>
              <p:cNvPr id="94" name="TextBox 35"/>
              <p:cNvSpPr txBox="1">
                <a:spLocks noChangeArrowheads="1"/>
              </p:cNvSpPr>
              <p:nvPr/>
            </p:nvSpPr>
            <p:spPr bwMode="auto">
              <a:xfrm>
                <a:off x="1523999" y="4571595"/>
                <a:ext cx="2075179" cy="369181"/>
              </a:xfrm>
              <a:prstGeom prst="rect">
                <a:avLst/>
              </a:prstGeom>
              <a:noFill/>
              <a:ln w="9525">
                <a:noFill/>
                <a:miter lim="800000"/>
                <a:headEnd/>
                <a:tailEnd/>
              </a:ln>
            </p:spPr>
            <p:txBody>
              <a:bodyPr wrap="square">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dirty="0" smtClean="0">
                    <a:latin typeface="Arial" pitchFamily="34" charset="0"/>
                  </a:rPr>
                  <a:t>Shared Storage</a:t>
                </a:r>
                <a:endParaRPr lang="en-US" dirty="0">
                  <a:latin typeface="Arial" pitchFamily="34" charset="0"/>
                </a:endParaRPr>
              </a:p>
            </p:txBody>
          </p:sp>
        </p:grpSp>
        <p:pic>
          <p:nvPicPr>
            <p:cNvPr id="91" name="Database" descr="database.png"/>
            <p:cNvPicPr>
              <a:picLocks noChangeAspect="1"/>
            </p:cNvPicPr>
            <p:nvPr/>
          </p:nvPicPr>
          <p:blipFill>
            <a:blip r:embed="rId4" cstate="print"/>
            <a:srcRect/>
            <a:stretch>
              <a:fillRect/>
            </a:stretch>
          </p:blipFill>
          <p:spPr bwMode="auto">
            <a:xfrm>
              <a:off x="4679630" y="2296500"/>
              <a:ext cx="540382" cy="553587"/>
            </a:xfrm>
            <a:prstGeom prst="rect">
              <a:avLst/>
            </a:prstGeom>
            <a:noFill/>
            <a:ln w="9525">
              <a:noFill/>
              <a:miter lim="800000"/>
              <a:headEnd/>
              <a:tailEnd/>
            </a:ln>
          </p:spPr>
        </p:pic>
        <p:pic>
          <p:nvPicPr>
            <p:cNvPr id="92" name="Database" descr="database.png"/>
            <p:cNvPicPr>
              <a:picLocks noChangeAspect="1"/>
            </p:cNvPicPr>
            <p:nvPr/>
          </p:nvPicPr>
          <p:blipFill>
            <a:blip r:embed="rId4" cstate="print"/>
            <a:srcRect/>
            <a:stretch>
              <a:fillRect/>
            </a:stretch>
          </p:blipFill>
          <p:spPr bwMode="auto">
            <a:xfrm>
              <a:off x="5273039" y="2295636"/>
              <a:ext cx="540382" cy="553587"/>
            </a:xfrm>
            <a:prstGeom prst="rect">
              <a:avLst/>
            </a:prstGeom>
            <a:noFill/>
            <a:ln w="9525">
              <a:noFill/>
              <a:miter lim="800000"/>
              <a:headEnd/>
              <a:tailEnd/>
            </a:ln>
          </p:spPr>
        </p:pic>
      </p:grpSp>
      <p:grpSp>
        <p:nvGrpSpPr>
          <p:cNvPr id="95" name="Group 71"/>
          <p:cNvGrpSpPr/>
          <p:nvPr/>
        </p:nvGrpSpPr>
        <p:grpSpPr>
          <a:xfrm>
            <a:off x="8329545" y="3914341"/>
            <a:ext cx="753732" cy="1422471"/>
            <a:chOff x="2133699" y="2229734"/>
            <a:chExt cx="753732" cy="1422471"/>
          </a:xfrm>
        </p:grpSpPr>
        <p:sp>
          <p:nvSpPr>
            <p:cNvPr id="96" name="Text Box 14"/>
            <p:cNvSpPr txBox="1">
              <a:spLocks noChangeArrowheads="1"/>
            </p:cNvSpPr>
            <p:nvPr/>
          </p:nvSpPr>
          <p:spPr bwMode="auto">
            <a:xfrm>
              <a:off x="2133699" y="3313651"/>
              <a:ext cx="753732" cy="338554"/>
            </a:xfrm>
            <a:prstGeom prst="rect">
              <a:avLst/>
            </a:prstGeom>
            <a:noFill/>
            <a:ln w="9525" algn="ctr">
              <a:noFill/>
              <a:miter lim="800000"/>
              <a:headEnd/>
              <a:tailEnd/>
            </a:ln>
          </p:spPr>
          <p:txBody>
            <a:bodyPr wrap="none">
              <a:spAutoFit/>
            </a:bodyPr>
            <a:lstStyle/>
            <a:p>
              <a:pPr algn="ctr"/>
              <a:r>
                <a:rPr lang="en-US" sz="1600" b="1" dirty="0" smtClean="0">
                  <a:latin typeface="Arial" pitchFamily="34" charset="0"/>
                </a:rPr>
                <a:t>Host1</a:t>
              </a:r>
              <a:endParaRPr lang="en-US" sz="1600" b="1" dirty="0">
                <a:latin typeface="Arial" pitchFamily="34" charset="0"/>
              </a:endParaRPr>
            </a:p>
          </p:txBody>
        </p:sp>
        <p:pic>
          <p:nvPicPr>
            <p:cNvPr id="97" name="Picture 2" descr="C:\Documents and Settings\Pennie\My Documents\ACERDATA (D)\Pennie's documents\MS Image\Shapes and Graphics\_WINDOWS SERVER ICONS\Hardware\Virtual Servers 2.png"/>
            <p:cNvPicPr>
              <a:picLocks noChangeAspect="1" noChangeArrowheads="1"/>
            </p:cNvPicPr>
            <p:nvPr/>
          </p:nvPicPr>
          <p:blipFill>
            <a:blip r:embed="rId3">
              <a:grayscl/>
            </a:blip>
            <a:srcRect/>
            <a:stretch>
              <a:fillRect/>
            </a:stretch>
          </p:blipFill>
          <p:spPr bwMode="auto">
            <a:xfrm>
              <a:off x="2178667" y="2229734"/>
              <a:ext cx="663793" cy="1083917"/>
            </a:xfrm>
            <a:prstGeom prst="rect">
              <a:avLst/>
            </a:prstGeom>
            <a:noFill/>
          </p:spPr>
        </p:pic>
      </p:grpSp>
    </p:spTree>
    <p:extLst>
      <p:ext uri="{BB962C8B-B14F-4D97-AF65-F5344CB8AC3E}">
        <p14:creationId xmlns:p14="http://schemas.microsoft.com/office/powerpoint/2010/main" val="27101380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20"/>
                                        </p:tgtEl>
                                        <p:attrNameLst>
                                          <p:attrName>style.visibility</p:attrName>
                                        </p:attrNameLst>
                                      </p:cBhvr>
                                      <p:to>
                                        <p:strVal val="visible"/>
                                      </p:to>
                                    </p:set>
                                    <p:animEffect transition="in" filter="wipe(left)">
                                      <p:cBhvr>
                                        <p:cTn id="7" dur="500"/>
                                        <p:tgtEl>
                                          <p:spTgt spid="51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childTnLst>
                                </p:cTn>
                              </p:par>
                              <p:par>
                                <p:cTn id="13" presetID="10" presetClass="entr" presetSubtype="0"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fade">
                                      <p:cBhvr>
                                        <p:cTn id="15" dur="500"/>
                                        <p:tgtEl>
                                          <p:spTgt spid="80"/>
                                        </p:tgtEl>
                                      </p:cBhvr>
                                    </p:animEffect>
                                  </p:childTnLst>
                                </p:cTn>
                              </p:par>
                              <p:par>
                                <p:cTn id="16" presetID="10" presetClass="entr" presetSubtype="0" fill="hold" nodeType="withEffect">
                                  <p:stCondLst>
                                    <p:cond delay="0"/>
                                  </p:stCondLst>
                                  <p:childTnLst>
                                    <p:set>
                                      <p:cBhvr>
                                        <p:cTn id="17" dur="1" fill="hold">
                                          <p:stCondLst>
                                            <p:cond delay="0"/>
                                          </p:stCondLst>
                                        </p:cTn>
                                        <p:tgtEl>
                                          <p:spTgt spid="89"/>
                                        </p:tgtEl>
                                        <p:attrNameLst>
                                          <p:attrName>style.visibility</p:attrName>
                                        </p:attrNameLst>
                                      </p:cBhvr>
                                      <p:to>
                                        <p:strVal val="visible"/>
                                      </p:to>
                                    </p:set>
                                    <p:animEffect transition="in" filter="fade">
                                      <p:cBhvr>
                                        <p:cTn id="18" dur="500"/>
                                        <p:tgtEl>
                                          <p:spTgt spid="8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8"/>
                                        </p:tgtEl>
                                        <p:attrNameLst>
                                          <p:attrName>style.visibility</p:attrName>
                                        </p:attrNameLst>
                                      </p:cBhvr>
                                      <p:to>
                                        <p:strVal val="visible"/>
                                      </p:to>
                                    </p:set>
                                    <p:animEffect transition="in" filter="wipe(left)">
                                      <p:cBhvr>
                                        <p:cTn id="23" dur="500"/>
                                        <p:tgtEl>
                                          <p:spTgt spid="7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500"/>
                                        <p:tgtEl>
                                          <p:spTgt spid="63"/>
                                        </p:tgtEl>
                                      </p:cBhvr>
                                    </p:animEffect>
                                  </p:childTnLst>
                                </p:cTn>
                              </p:par>
                              <p:par>
                                <p:cTn id="32" presetID="10" presetClass="entr" presetSubtype="0" fill="hold" nodeType="with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fade">
                                      <p:cBhvr>
                                        <p:cTn id="34" dur="500"/>
                                        <p:tgtEl>
                                          <p:spTgt spid="71"/>
                                        </p:tgtEl>
                                      </p:cBhvr>
                                    </p:animEffect>
                                  </p:childTnLst>
                                </p:cTn>
                              </p:par>
                              <p:par>
                                <p:cTn id="35" presetID="10" presetClass="entr" presetSubtype="0" fill="hold" nodeType="withEffect">
                                  <p:stCondLst>
                                    <p:cond delay="0"/>
                                  </p:stCondLst>
                                  <p:childTnLst>
                                    <p:set>
                                      <p:cBhvr>
                                        <p:cTn id="36" dur="1" fill="hold">
                                          <p:stCondLst>
                                            <p:cond delay="0"/>
                                          </p:stCondLst>
                                        </p:cTn>
                                        <p:tgtEl>
                                          <p:spTgt spid="5124"/>
                                        </p:tgtEl>
                                        <p:attrNameLst>
                                          <p:attrName>style.visibility</p:attrName>
                                        </p:attrNameLst>
                                      </p:cBhvr>
                                      <p:to>
                                        <p:strVal val="visible"/>
                                      </p:to>
                                    </p:set>
                                    <p:animEffect transition="in" filter="fade">
                                      <p:cBhvr>
                                        <p:cTn id="37" dur="500"/>
                                        <p:tgtEl>
                                          <p:spTgt spid="5124"/>
                                        </p:tgtEl>
                                      </p:cBhvr>
                                    </p:animEffect>
                                  </p:childTnLst>
                                </p:cTn>
                              </p:par>
                              <p:par>
                                <p:cTn id="38" presetID="10" presetClass="entr" presetSubtype="0" fill="hold" nodeType="withEffect">
                                  <p:stCondLst>
                                    <p:cond delay="0"/>
                                  </p:stCondLst>
                                  <p:childTnLst>
                                    <p:set>
                                      <p:cBhvr>
                                        <p:cTn id="39" dur="1" fill="hold">
                                          <p:stCondLst>
                                            <p:cond delay="0"/>
                                          </p:stCondLst>
                                        </p:cTn>
                                        <p:tgtEl>
                                          <p:spTgt spid="5126"/>
                                        </p:tgtEl>
                                        <p:attrNameLst>
                                          <p:attrName>style.visibility</p:attrName>
                                        </p:attrNameLst>
                                      </p:cBhvr>
                                      <p:to>
                                        <p:strVal val="visible"/>
                                      </p:to>
                                    </p:set>
                                    <p:animEffect transition="in" filter="fade">
                                      <p:cBhvr>
                                        <p:cTn id="40" dur="500"/>
                                        <p:tgtEl>
                                          <p:spTgt spid="5126"/>
                                        </p:tgtEl>
                                      </p:cBhvr>
                                    </p:animEffect>
                                  </p:childTnLst>
                                </p:cTn>
                              </p:par>
                              <p:par>
                                <p:cTn id="41" presetID="10" presetClass="entr" presetSubtype="0" fill="hold" nodeType="withEffect">
                                  <p:stCondLst>
                                    <p:cond delay="0"/>
                                  </p:stCondLst>
                                  <p:childTnLst>
                                    <p:set>
                                      <p:cBhvr>
                                        <p:cTn id="42" dur="1" fill="hold">
                                          <p:stCondLst>
                                            <p:cond delay="0"/>
                                          </p:stCondLst>
                                        </p:cTn>
                                        <p:tgtEl>
                                          <p:spTgt spid="95"/>
                                        </p:tgtEl>
                                        <p:attrNameLst>
                                          <p:attrName>style.visibility</p:attrName>
                                        </p:attrNameLst>
                                      </p:cBhvr>
                                      <p:to>
                                        <p:strVal val="visible"/>
                                      </p:to>
                                    </p:set>
                                    <p:animEffect transition="in" filter="fade">
                                      <p:cBhvr>
                                        <p:cTn id="43"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 grpId="0" animBg="1"/>
      <p:bldP spid="77" grpId="0" animBg="1"/>
      <p:bldP spid="7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Session Objectives and Takeaways</a:t>
            </a:r>
            <a:endParaRPr lang="en-US" dirty="0"/>
          </a:p>
        </p:txBody>
      </p:sp>
      <p:sp>
        <p:nvSpPr>
          <p:cNvPr id="6" name="Text Placeholder 5"/>
          <p:cNvSpPr>
            <a:spLocks noGrp="1"/>
          </p:cNvSpPr>
          <p:nvPr>
            <p:ph type="body" sz="quarter" idx="10"/>
          </p:nvPr>
        </p:nvSpPr>
        <p:spPr/>
        <p:txBody>
          <a:bodyPr/>
          <a:lstStyle/>
          <a:p>
            <a:r>
              <a:rPr lang="en-US" smtClean="0"/>
              <a:t>Session Objective(s):  </a:t>
            </a:r>
          </a:p>
          <a:p>
            <a:pPr lvl="1"/>
            <a:r>
              <a:rPr lang="en-US" smtClean="0"/>
              <a:t>Detailed walk through of new networking and storage features in VMM 2012</a:t>
            </a:r>
          </a:p>
          <a:p>
            <a:pPr lvl="1"/>
            <a:r>
              <a:rPr lang="en-US" smtClean="0"/>
              <a:t>Enhance VM deployment using network and storage integration</a:t>
            </a:r>
          </a:p>
          <a:p>
            <a:pPr lvl="1"/>
            <a:r>
              <a:rPr lang="en-US" smtClean="0"/>
              <a:t>Describe infrastructure requirements for networking &amp; storage </a:t>
            </a:r>
          </a:p>
          <a:p>
            <a:r>
              <a:rPr lang="en-US" smtClean="0"/>
              <a:t>Key Takeaway </a:t>
            </a:r>
          </a:p>
          <a:p>
            <a:pPr lvl="1"/>
            <a:r>
              <a:rPr lang="en-US" smtClean="0"/>
              <a:t>Gives you ability to discover, configure and provision network and storage fabric for use with the private cloud</a:t>
            </a:r>
          </a:p>
          <a:p>
            <a:endParaRPr lang="en-US" dirty="0"/>
          </a:p>
        </p:txBody>
      </p:sp>
    </p:spTree>
    <p:extLst>
      <p:ext uri="{BB962C8B-B14F-4D97-AF65-F5344CB8AC3E}">
        <p14:creationId xmlns:p14="http://schemas.microsoft.com/office/powerpoint/2010/main" val="1342274864"/>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Storage Allocation and Assignment</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02601911"/>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42"/>
          <p:cNvSpPr/>
          <p:nvPr/>
        </p:nvSpPr>
        <p:spPr bwMode="auto">
          <a:xfrm>
            <a:off x="5184484" y="657758"/>
            <a:ext cx="2151671" cy="3822690"/>
          </a:xfrm>
          <a:prstGeom prst="roundRect">
            <a:avLst/>
          </a:prstGeom>
          <a:solidFill>
            <a:schemeClr val="bg2"/>
          </a:soli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bg1"/>
              </a:solidFill>
              <a:latin typeface="Arial" pitchFamily="34" charset="0"/>
            </a:endParaRPr>
          </a:p>
        </p:txBody>
      </p:sp>
      <p:sp>
        <p:nvSpPr>
          <p:cNvPr id="44" name="Right Arrow 43"/>
          <p:cNvSpPr/>
          <p:nvPr/>
        </p:nvSpPr>
        <p:spPr bwMode="auto">
          <a:xfrm>
            <a:off x="7336155" y="2513004"/>
            <a:ext cx="1957302" cy="1967443"/>
          </a:xfrm>
          <a:prstGeom prst="rightArrow">
            <a:avLst/>
          </a:prstGeom>
          <a:solidFill>
            <a:schemeClr val="bg2"/>
          </a:soli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tx1"/>
                </a:solidFill>
                <a:latin typeface="Arial" pitchFamily="34" charset="0"/>
              </a:rPr>
              <a:t>New VM Wizard</a:t>
            </a:r>
          </a:p>
        </p:txBody>
      </p:sp>
      <p:grpSp>
        <p:nvGrpSpPr>
          <p:cNvPr id="7" name="Group 71"/>
          <p:cNvGrpSpPr/>
          <p:nvPr/>
        </p:nvGrpSpPr>
        <p:grpSpPr>
          <a:xfrm>
            <a:off x="5297966" y="1219870"/>
            <a:ext cx="1924694" cy="1022561"/>
            <a:chOff x="985582" y="2229734"/>
            <a:chExt cx="3049981" cy="1620409"/>
          </a:xfrm>
        </p:grpSpPr>
        <p:sp>
          <p:nvSpPr>
            <p:cNvPr id="8" name="Text Box 14"/>
            <p:cNvSpPr txBox="1">
              <a:spLocks noChangeArrowheads="1"/>
            </p:cNvSpPr>
            <p:nvPr/>
          </p:nvSpPr>
          <p:spPr bwMode="auto">
            <a:xfrm>
              <a:off x="985582" y="3313651"/>
              <a:ext cx="3049981" cy="536492"/>
            </a:xfrm>
            <a:prstGeom prst="rect">
              <a:avLst/>
            </a:prstGeom>
            <a:noFill/>
            <a:ln w="9525" algn="ctr">
              <a:noFill/>
              <a:miter lim="800000"/>
              <a:headEnd/>
              <a:tailEnd/>
            </a:ln>
          </p:spPr>
          <p:txBody>
            <a:bodyPr wrap="none">
              <a:spAutoFit/>
            </a:bodyPr>
            <a:lstStyle/>
            <a:p>
              <a:pPr algn="ctr"/>
              <a:r>
                <a:rPr lang="en-US" sz="1600" b="1" dirty="0" smtClean="0">
                  <a:latin typeface="Arial" pitchFamily="34" charset="0"/>
                </a:rPr>
                <a:t>VM SCC Template</a:t>
              </a:r>
              <a:endParaRPr lang="en-US" sz="1600" b="1" dirty="0">
                <a:latin typeface="Arial" pitchFamily="34" charset="0"/>
              </a:endParaRPr>
            </a:p>
          </p:txBody>
        </p:sp>
        <p:pic>
          <p:nvPicPr>
            <p:cNvPr id="9" name="Picture 2" descr="C:\Documents and Settings\Pennie\My Documents\ACERDATA (D)\Pennie's documents\MS Image\Shapes and Graphics\_WINDOWS SERVER ICONS\Hardware\Virtual Servers 2.png"/>
            <p:cNvPicPr>
              <a:picLocks noChangeAspect="1" noChangeArrowheads="1"/>
            </p:cNvPicPr>
            <p:nvPr/>
          </p:nvPicPr>
          <p:blipFill>
            <a:blip r:embed="rId3">
              <a:grayscl/>
              <a:extLst>
                <a:ext uri="{BEBA8EAE-BF5A-486C-A8C5-ECC9F3942E4B}">
                  <a14:imgProps xmlns:a14="http://schemas.microsoft.com/office/drawing/2010/main">
                    <a14:imgLayer r:embed="rId4">
                      <a14:imgEffect>
                        <a14:colorTemperature colorTemp="4700"/>
                      </a14:imgEffect>
                    </a14:imgLayer>
                  </a14:imgProps>
                </a:ext>
              </a:extLst>
            </a:blip>
            <a:srcRect/>
            <a:stretch>
              <a:fillRect/>
            </a:stretch>
          </p:blipFill>
          <p:spPr bwMode="auto">
            <a:xfrm>
              <a:off x="2178667" y="2229734"/>
              <a:ext cx="663793" cy="1083917"/>
            </a:xfrm>
            <a:prstGeom prst="rect">
              <a:avLst/>
            </a:prstGeom>
            <a:noFill/>
          </p:spPr>
        </p:pic>
      </p:grpSp>
      <p:grpSp>
        <p:nvGrpSpPr>
          <p:cNvPr id="48" name="Group 71"/>
          <p:cNvGrpSpPr/>
          <p:nvPr/>
        </p:nvGrpSpPr>
        <p:grpSpPr>
          <a:xfrm>
            <a:off x="9938154" y="260747"/>
            <a:ext cx="492444" cy="1022561"/>
            <a:chOff x="2120393" y="2229734"/>
            <a:chExt cx="780355" cy="1620409"/>
          </a:xfrm>
        </p:grpSpPr>
        <p:sp>
          <p:nvSpPr>
            <p:cNvPr id="49" name="Text Box 14"/>
            <p:cNvSpPr txBox="1">
              <a:spLocks noChangeArrowheads="1"/>
            </p:cNvSpPr>
            <p:nvPr/>
          </p:nvSpPr>
          <p:spPr bwMode="auto">
            <a:xfrm>
              <a:off x="2120393" y="3313651"/>
              <a:ext cx="780355" cy="536492"/>
            </a:xfrm>
            <a:prstGeom prst="rect">
              <a:avLst/>
            </a:prstGeom>
            <a:noFill/>
            <a:ln w="9525" algn="ctr">
              <a:noFill/>
              <a:miter lim="800000"/>
              <a:headEnd/>
              <a:tailEnd/>
            </a:ln>
          </p:spPr>
          <p:txBody>
            <a:bodyPr wrap="none">
              <a:spAutoFit/>
            </a:bodyPr>
            <a:lstStyle/>
            <a:p>
              <a:pPr algn="ctr"/>
              <a:r>
                <a:rPr lang="en-US" sz="1600" b="1" dirty="0" smtClean="0">
                  <a:latin typeface="Arial" pitchFamily="34" charset="0"/>
                </a:rPr>
                <a:t>VM</a:t>
              </a:r>
              <a:endParaRPr lang="en-US" sz="1600" b="1" dirty="0">
                <a:latin typeface="Arial" pitchFamily="34" charset="0"/>
              </a:endParaRPr>
            </a:p>
          </p:txBody>
        </p:sp>
        <p:pic>
          <p:nvPicPr>
            <p:cNvPr id="50" name="Picture 2" descr="C:\Documents and Settings\Pennie\My Documents\ACERDATA (D)\Pennie's documents\MS Image\Shapes and Graphics\_WINDOWS SERVER ICONS\Hardware\Virtual Servers 2.png"/>
            <p:cNvPicPr>
              <a:picLocks noChangeAspect="1" noChangeArrowheads="1"/>
            </p:cNvPicPr>
            <p:nvPr/>
          </p:nvPicPr>
          <p:blipFill>
            <a:blip r:embed="rId3">
              <a:lum/>
              <a:extLst>
                <a:ext uri="{BEBA8EAE-BF5A-486C-A8C5-ECC9F3942E4B}">
                  <a14:imgProps xmlns:a14="http://schemas.microsoft.com/office/drawing/2010/main">
                    <a14:imgLayer r:embed="rId4">
                      <a14:imgEffect>
                        <a14:colorTemperature colorTemp="4700"/>
                      </a14:imgEffect>
                    </a14:imgLayer>
                  </a14:imgProps>
                </a:ext>
              </a:extLst>
            </a:blip>
            <a:srcRect/>
            <a:stretch>
              <a:fillRect/>
            </a:stretch>
          </p:blipFill>
          <p:spPr bwMode="auto">
            <a:xfrm>
              <a:off x="2178667" y="2229734"/>
              <a:ext cx="663793" cy="1083917"/>
            </a:xfrm>
            <a:prstGeom prst="rect">
              <a:avLst/>
            </a:prstGeom>
            <a:noFill/>
          </p:spPr>
        </p:pic>
      </p:grpSp>
      <p:cxnSp>
        <p:nvCxnSpPr>
          <p:cNvPr id="56" name="Straight Arrow Connector 55"/>
          <p:cNvCxnSpPr>
            <a:endCxn id="49" idx="2"/>
          </p:cNvCxnSpPr>
          <p:nvPr/>
        </p:nvCxnSpPr>
        <p:spPr>
          <a:xfrm flipV="1">
            <a:off x="10184376" y="1283308"/>
            <a:ext cx="0" cy="56226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9583159" y="1845576"/>
            <a:ext cx="1202433" cy="1398928"/>
            <a:chOff x="4389598" y="5708903"/>
            <a:chExt cx="727319" cy="944823"/>
          </a:xfrm>
        </p:grpSpPr>
        <p:pic>
          <p:nvPicPr>
            <p:cNvPr id="61" name="Database" descr="database.png"/>
            <p:cNvPicPr>
              <a:picLocks noChangeAspect="1"/>
            </p:cNvPicPr>
            <p:nvPr/>
          </p:nvPicPr>
          <p:blipFill>
            <a:blip r:embed="rId5" cstate="print">
              <a:duotone>
                <a:prstClr val="black"/>
                <a:schemeClr val="accent6">
                  <a:tint val="45000"/>
                  <a:satMod val="400000"/>
                </a:schemeClr>
              </a:duotone>
              <a:extLst>
                <a:ext uri="{BEBA8EAE-BF5A-486C-A8C5-ECC9F3942E4B}">
                  <a14:imgProps xmlns:a14="http://schemas.microsoft.com/office/drawing/2010/main">
                    <a14:imgLayer r:embed="rId6">
                      <a14:imgEffect>
                        <a14:saturation sat="400000"/>
                      </a14:imgEffect>
                    </a14:imgLayer>
                  </a14:imgProps>
                </a:ext>
              </a:extLst>
            </a:blip>
            <a:srcRect/>
            <a:stretch>
              <a:fillRect/>
            </a:stretch>
          </p:blipFill>
          <p:spPr bwMode="auto">
            <a:xfrm>
              <a:off x="4491619" y="5708903"/>
              <a:ext cx="523278" cy="536065"/>
            </a:xfrm>
            <a:prstGeom prst="rect">
              <a:avLst/>
            </a:prstGeom>
            <a:noFill/>
            <a:ln w="9525">
              <a:noFill/>
              <a:miter lim="800000"/>
              <a:headEnd/>
              <a:tailEnd/>
            </a:ln>
          </p:spPr>
        </p:pic>
        <p:sp>
          <p:nvSpPr>
            <p:cNvPr id="62" name="Text Box 14"/>
            <p:cNvSpPr txBox="1">
              <a:spLocks noChangeArrowheads="1"/>
            </p:cNvSpPr>
            <p:nvPr/>
          </p:nvSpPr>
          <p:spPr bwMode="auto">
            <a:xfrm>
              <a:off x="4389598" y="6258774"/>
              <a:ext cx="727319" cy="394952"/>
            </a:xfrm>
            <a:prstGeom prst="rect">
              <a:avLst/>
            </a:prstGeom>
            <a:noFill/>
            <a:ln w="9525" algn="ctr">
              <a:noFill/>
              <a:miter lim="800000"/>
              <a:headEnd/>
              <a:tailEnd/>
            </a:ln>
          </p:spPr>
          <p:txBody>
            <a:bodyPr wrap="square">
              <a:spAutoFit/>
            </a:bodyPr>
            <a:lstStyle/>
            <a:p>
              <a:pPr algn="ctr"/>
              <a:r>
                <a:rPr lang="en-US" sz="1600" b="1" dirty="0" smtClean="0">
                  <a:latin typeface="Arial" pitchFamily="34" charset="0"/>
                </a:rPr>
                <a:t>Storage Disk</a:t>
              </a:r>
              <a:endParaRPr lang="en-US" sz="1600" b="1" dirty="0">
                <a:latin typeface="Arial" pitchFamily="34" charset="0"/>
              </a:endParaRPr>
            </a:p>
          </p:txBody>
        </p:sp>
      </p:grpSp>
      <p:sp>
        <p:nvSpPr>
          <p:cNvPr id="64" name="Rounded Rectangle 63"/>
          <p:cNvSpPr/>
          <p:nvPr/>
        </p:nvSpPr>
        <p:spPr bwMode="auto">
          <a:xfrm>
            <a:off x="1787126" y="657756"/>
            <a:ext cx="1392056" cy="3822691"/>
          </a:xfrm>
          <a:prstGeom prst="roundRect">
            <a:avLst/>
          </a:prstGeom>
          <a:solidFill>
            <a:schemeClr val="accent5">
              <a:lumMod val="60000"/>
              <a:lumOff val="40000"/>
            </a:schemeClr>
          </a:solidFill>
          <a:ln>
            <a:solidFill>
              <a:schemeClr val="accent5">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Arial" pitchFamily="34" charset="0"/>
            </a:endParaRPr>
          </a:p>
        </p:txBody>
      </p:sp>
      <p:sp>
        <p:nvSpPr>
          <p:cNvPr id="65" name="Right Arrow 64"/>
          <p:cNvSpPr/>
          <p:nvPr/>
        </p:nvSpPr>
        <p:spPr bwMode="auto">
          <a:xfrm>
            <a:off x="3179182" y="2513004"/>
            <a:ext cx="1957302" cy="1967443"/>
          </a:xfrm>
          <a:prstGeom prst="rightArrow">
            <a:avLst/>
          </a:prstGeom>
          <a:solidFill>
            <a:schemeClr val="accent5">
              <a:lumMod val="60000"/>
              <a:lumOff val="40000"/>
            </a:schemeClr>
          </a:solidFill>
          <a:ln>
            <a:solidFill>
              <a:schemeClr val="accent5">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latin typeface="Arial" pitchFamily="34" charset="0"/>
              </a:rPr>
              <a:t>New Template Wizard</a:t>
            </a:r>
          </a:p>
        </p:txBody>
      </p:sp>
      <p:grpSp>
        <p:nvGrpSpPr>
          <p:cNvPr id="72" name="Group 71"/>
          <p:cNvGrpSpPr/>
          <p:nvPr/>
        </p:nvGrpSpPr>
        <p:grpSpPr>
          <a:xfrm>
            <a:off x="1879726" y="979589"/>
            <a:ext cx="1178529" cy="1014344"/>
            <a:chOff x="2477039" y="2206341"/>
            <a:chExt cx="2742706" cy="2356172"/>
          </a:xfrm>
        </p:grpSpPr>
        <p:pic>
          <p:nvPicPr>
            <p:cNvPr id="73" name="Picture 2" descr="C:\Users\Hector\AppData\Local\Microsoft\Windows\Temporary Internet Files\Content.IE5\2986S3QN\MC900442166[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1813" y="2206341"/>
              <a:ext cx="1553143" cy="1553143"/>
            </a:xfrm>
            <a:prstGeom prst="rect">
              <a:avLst/>
            </a:prstGeom>
            <a:noFill/>
            <a:extLst>
              <a:ext uri="{909E8E84-426E-40DD-AFC4-6F175D3DCCD1}">
                <a14:hiddenFill xmlns:a14="http://schemas.microsoft.com/office/drawing/2010/main">
                  <a:solidFill>
                    <a:srgbClr val="FFFFFF"/>
                  </a:solidFill>
                </a14:hiddenFill>
              </a:ext>
            </a:extLst>
          </p:spPr>
        </p:pic>
        <p:sp>
          <p:nvSpPr>
            <p:cNvPr id="74" name="Text Box 14"/>
            <p:cNvSpPr txBox="1">
              <a:spLocks noChangeArrowheads="1"/>
            </p:cNvSpPr>
            <p:nvPr/>
          </p:nvSpPr>
          <p:spPr bwMode="auto">
            <a:xfrm>
              <a:off x="2477039" y="3776102"/>
              <a:ext cx="2742706" cy="786411"/>
            </a:xfrm>
            <a:prstGeom prst="rect">
              <a:avLst/>
            </a:prstGeom>
            <a:noFill/>
            <a:ln w="9525" algn="ctr">
              <a:noFill/>
              <a:miter lim="800000"/>
              <a:headEnd/>
              <a:tailEnd/>
            </a:ln>
          </p:spPr>
          <p:txBody>
            <a:bodyPr wrap="none">
              <a:spAutoFit/>
            </a:bodyPr>
            <a:lstStyle/>
            <a:p>
              <a:pPr algn="ctr"/>
              <a:r>
                <a:rPr lang="en-US" sz="1600" b="1" dirty="0" smtClean="0">
                  <a:latin typeface="Arial" pitchFamily="34" charset="0"/>
                </a:rPr>
                <a:t>OS Profile</a:t>
              </a:r>
              <a:endParaRPr lang="en-US" sz="1600" b="1" dirty="0">
                <a:latin typeface="Arial" pitchFamily="34" charset="0"/>
              </a:endParaRPr>
            </a:p>
          </p:txBody>
        </p:sp>
      </p:grpSp>
      <p:grpSp>
        <p:nvGrpSpPr>
          <p:cNvPr id="78" name="Group 77"/>
          <p:cNvGrpSpPr/>
          <p:nvPr/>
        </p:nvGrpSpPr>
        <p:grpSpPr>
          <a:xfrm>
            <a:off x="1862891" y="2206611"/>
            <a:ext cx="1212191" cy="906234"/>
            <a:chOff x="1687137" y="5262488"/>
            <a:chExt cx="1920907" cy="1436071"/>
          </a:xfrm>
        </p:grpSpPr>
        <p:sp>
          <p:nvSpPr>
            <p:cNvPr id="79" name="Text Box 14"/>
            <p:cNvSpPr txBox="1">
              <a:spLocks noChangeArrowheads="1"/>
            </p:cNvSpPr>
            <p:nvPr/>
          </p:nvSpPr>
          <p:spPr bwMode="auto">
            <a:xfrm>
              <a:off x="1687137" y="6162067"/>
              <a:ext cx="1920907" cy="536492"/>
            </a:xfrm>
            <a:prstGeom prst="rect">
              <a:avLst/>
            </a:prstGeom>
            <a:noFill/>
            <a:ln w="9525" algn="ctr">
              <a:noFill/>
              <a:miter lim="800000"/>
              <a:headEnd/>
              <a:tailEnd/>
            </a:ln>
          </p:spPr>
          <p:txBody>
            <a:bodyPr wrap="none">
              <a:spAutoFit/>
            </a:bodyPr>
            <a:lstStyle/>
            <a:p>
              <a:pPr algn="ctr"/>
              <a:r>
                <a:rPr lang="en-US" sz="1600" b="1" dirty="0" smtClean="0">
                  <a:latin typeface="Arial" pitchFamily="34" charset="0"/>
                </a:rPr>
                <a:t>HW profile</a:t>
              </a:r>
              <a:endParaRPr lang="en-US" sz="1600" b="1" dirty="0">
                <a:latin typeface="Arial" pitchFamily="34" charset="0"/>
              </a:endParaRPr>
            </a:p>
          </p:txBody>
        </p:sp>
        <p:pic>
          <p:nvPicPr>
            <p:cNvPr id="80" name="Picture 13" descr="ServerProcess"/>
            <p:cNvPicPr>
              <a:picLocks noChangeAspect="1" noChangeArrowheads="1"/>
            </p:cNvPicPr>
            <p:nvPr/>
          </p:nvPicPr>
          <p:blipFill>
            <a:blip r:embed="rId8" cstate="print"/>
            <a:srcRect/>
            <a:stretch>
              <a:fillRect/>
            </a:stretch>
          </p:blipFill>
          <p:spPr bwMode="auto">
            <a:xfrm>
              <a:off x="2192631" y="5262488"/>
              <a:ext cx="909906" cy="765863"/>
            </a:xfrm>
            <a:prstGeom prst="rect">
              <a:avLst/>
            </a:prstGeom>
            <a:noFill/>
          </p:spPr>
        </p:pic>
      </p:grpSp>
      <p:grpSp>
        <p:nvGrpSpPr>
          <p:cNvPr id="90" name="Group 71"/>
          <p:cNvGrpSpPr/>
          <p:nvPr/>
        </p:nvGrpSpPr>
        <p:grpSpPr>
          <a:xfrm>
            <a:off x="5940359" y="2918968"/>
            <a:ext cx="639920" cy="1022561"/>
            <a:chOff x="2003545" y="2229734"/>
            <a:chExt cx="1014054" cy="1620409"/>
          </a:xfrm>
        </p:grpSpPr>
        <p:sp>
          <p:nvSpPr>
            <p:cNvPr id="91" name="Text Box 14"/>
            <p:cNvSpPr txBox="1">
              <a:spLocks noChangeArrowheads="1"/>
            </p:cNvSpPr>
            <p:nvPr/>
          </p:nvSpPr>
          <p:spPr bwMode="auto">
            <a:xfrm>
              <a:off x="2003545" y="3313651"/>
              <a:ext cx="1014054" cy="536492"/>
            </a:xfrm>
            <a:prstGeom prst="rect">
              <a:avLst/>
            </a:prstGeom>
            <a:noFill/>
            <a:ln w="9525" algn="ctr">
              <a:noFill/>
              <a:miter lim="800000"/>
              <a:headEnd/>
              <a:tailEnd/>
            </a:ln>
          </p:spPr>
          <p:txBody>
            <a:bodyPr wrap="none">
              <a:spAutoFit/>
            </a:bodyPr>
            <a:lstStyle/>
            <a:p>
              <a:pPr algn="ctr"/>
              <a:r>
                <a:rPr lang="en-US" sz="1600" b="1" dirty="0" smtClean="0">
                  <a:latin typeface="Arial" pitchFamily="34" charset="0"/>
                </a:rPr>
                <a:t>Host</a:t>
              </a:r>
              <a:endParaRPr lang="en-US" sz="1600" b="1" dirty="0">
                <a:latin typeface="Arial" pitchFamily="34" charset="0"/>
              </a:endParaRPr>
            </a:p>
          </p:txBody>
        </p:sp>
        <p:pic>
          <p:nvPicPr>
            <p:cNvPr id="92" name="Picture 2" descr="C:\Documents and Settings\Pennie\My Documents\ACERDATA (D)\Pennie's documents\MS Image\Shapes and Graphics\_WINDOWS SERVER ICONS\Hardware\Virtual Servers 2.png"/>
            <p:cNvPicPr>
              <a:picLocks noChangeAspect="1" noChangeArrowheads="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Lst>
            </a:blip>
            <a:srcRect/>
            <a:stretch>
              <a:fillRect/>
            </a:stretch>
          </p:blipFill>
          <p:spPr bwMode="auto">
            <a:xfrm>
              <a:off x="2178667" y="2229734"/>
              <a:ext cx="663793" cy="1083917"/>
            </a:xfrm>
            <a:prstGeom prst="rect">
              <a:avLst/>
            </a:prstGeom>
            <a:noFill/>
          </p:spPr>
        </p:pic>
      </p:grpSp>
      <p:grpSp>
        <p:nvGrpSpPr>
          <p:cNvPr id="93" name="Group 92"/>
          <p:cNvGrpSpPr/>
          <p:nvPr/>
        </p:nvGrpSpPr>
        <p:grpSpPr>
          <a:xfrm>
            <a:off x="7303915" y="5262935"/>
            <a:ext cx="1210910" cy="1126403"/>
            <a:chOff x="4389598" y="5708903"/>
            <a:chExt cx="727319" cy="786161"/>
          </a:xfrm>
        </p:grpSpPr>
        <p:pic>
          <p:nvPicPr>
            <p:cNvPr id="94" name="Database" descr="database.png"/>
            <p:cNvPicPr>
              <a:picLocks noChangeAspect="1"/>
            </p:cNvPicPr>
            <p:nvPr/>
          </p:nvPicPr>
          <p:blipFill>
            <a:blip r:embed="rId9" cstate="print"/>
            <a:srcRect/>
            <a:stretch>
              <a:fillRect/>
            </a:stretch>
          </p:blipFill>
          <p:spPr bwMode="auto">
            <a:xfrm>
              <a:off x="4491619" y="5708903"/>
              <a:ext cx="523278" cy="536065"/>
            </a:xfrm>
            <a:prstGeom prst="rect">
              <a:avLst/>
            </a:prstGeom>
            <a:noFill/>
            <a:ln w="9525">
              <a:noFill/>
              <a:miter lim="800000"/>
              <a:headEnd/>
              <a:tailEnd/>
            </a:ln>
          </p:spPr>
        </p:pic>
        <p:sp>
          <p:nvSpPr>
            <p:cNvPr id="95" name="Text Box 14"/>
            <p:cNvSpPr txBox="1">
              <a:spLocks noChangeArrowheads="1"/>
            </p:cNvSpPr>
            <p:nvPr/>
          </p:nvSpPr>
          <p:spPr bwMode="auto">
            <a:xfrm>
              <a:off x="4389598" y="6258774"/>
              <a:ext cx="727319" cy="236290"/>
            </a:xfrm>
            <a:prstGeom prst="rect">
              <a:avLst/>
            </a:prstGeom>
            <a:noFill/>
            <a:ln w="9525" algn="ctr">
              <a:noFill/>
              <a:miter lim="800000"/>
              <a:headEnd/>
              <a:tailEnd/>
            </a:ln>
          </p:spPr>
          <p:txBody>
            <a:bodyPr wrap="square">
              <a:spAutoFit/>
            </a:bodyPr>
            <a:lstStyle/>
            <a:p>
              <a:pPr algn="ctr"/>
              <a:r>
                <a:rPr lang="en-US" sz="1600" b="1" dirty="0" smtClean="0">
                  <a:latin typeface="Arial" pitchFamily="34" charset="0"/>
                </a:rPr>
                <a:t>SAN</a:t>
              </a:r>
              <a:endParaRPr lang="en-US" sz="1600" b="1" dirty="0">
                <a:latin typeface="Arial" pitchFamily="34" charset="0"/>
              </a:endParaRPr>
            </a:p>
          </p:txBody>
        </p:sp>
      </p:grpSp>
      <p:grpSp>
        <p:nvGrpSpPr>
          <p:cNvPr id="100" name="Group 71"/>
          <p:cNvGrpSpPr/>
          <p:nvPr/>
        </p:nvGrpSpPr>
        <p:grpSpPr>
          <a:xfrm>
            <a:off x="9864237" y="3874797"/>
            <a:ext cx="639920" cy="997374"/>
            <a:chOff x="2003545" y="2269647"/>
            <a:chExt cx="1014054" cy="1580496"/>
          </a:xfrm>
        </p:grpSpPr>
        <p:sp>
          <p:nvSpPr>
            <p:cNvPr id="101" name="Text Box 14"/>
            <p:cNvSpPr txBox="1">
              <a:spLocks noChangeArrowheads="1"/>
            </p:cNvSpPr>
            <p:nvPr/>
          </p:nvSpPr>
          <p:spPr bwMode="auto">
            <a:xfrm>
              <a:off x="2003545" y="3313651"/>
              <a:ext cx="1014054" cy="536492"/>
            </a:xfrm>
            <a:prstGeom prst="rect">
              <a:avLst/>
            </a:prstGeom>
            <a:noFill/>
            <a:ln w="9525" algn="ctr">
              <a:noFill/>
              <a:miter lim="800000"/>
              <a:headEnd/>
              <a:tailEnd/>
            </a:ln>
          </p:spPr>
          <p:txBody>
            <a:bodyPr wrap="none">
              <a:spAutoFit/>
            </a:bodyPr>
            <a:lstStyle/>
            <a:p>
              <a:pPr algn="ctr"/>
              <a:r>
                <a:rPr lang="en-US" sz="1600" b="1" dirty="0" smtClean="0">
                  <a:latin typeface="Arial" pitchFamily="34" charset="0"/>
                </a:rPr>
                <a:t>Host</a:t>
              </a:r>
              <a:endParaRPr lang="en-US" sz="1600" b="1" dirty="0">
                <a:latin typeface="Arial" pitchFamily="34" charset="0"/>
              </a:endParaRPr>
            </a:p>
          </p:txBody>
        </p:sp>
        <p:pic>
          <p:nvPicPr>
            <p:cNvPr id="102" name="Picture 2" descr="C:\Documents and Settings\Pennie\My Documents\ACERDATA (D)\Pennie's documents\MS Image\Shapes and Graphics\_WINDOWS SERVER ICONS\Hardware\Virtual Servers 2.png"/>
            <p:cNvPicPr>
              <a:picLocks noChangeAspect="1" noChangeArrowheads="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Lst>
            </a:blip>
            <a:srcRect/>
            <a:stretch>
              <a:fillRect/>
            </a:stretch>
          </p:blipFill>
          <p:spPr bwMode="auto">
            <a:xfrm>
              <a:off x="2178675" y="2269647"/>
              <a:ext cx="663793" cy="1083917"/>
            </a:xfrm>
            <a:prstGeom prst="rect">
              <a:avLst/>
            </a:prstGeom>
            <a:noFill/>
          </p:spPr>
        </p:pic>
      </p:grpSp>
      <p:cxnSp>
        <p:nvCxnSpPr>
          <p:cNvPr id="105" name="Straight Arrow Connector 104"/>
          <p:cNvCxnSpPr>
            <a:stCxn id="62" idx="2"/>
            <a:endCxn id="102" idx="0"/>
          </p:cNvCxnSpPr>
          <p:nvPr/>
        </p:nvCxnSpPr>
        <p:spPr>
          <a:xfrm flipH="1">
            <a:off x="10184197" y="3244504"/>
            <a:ext cx="179" cy="630293"/>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stCxn id="101" idx="2"/>
          </p:cNvCxnSpPr>
          <p:nvPr/>
        </p:nvCxnSpPr>
        <p:spPr>
          <a:xfrm>
            <a:off x="10184197" y="4872171"/>
            <a:ext cx="2431" cy="544621"/>
          </a:xfrm>
          <a:prstGeom prst="straightConnector1">
            <a:avLst/>
          </a:prstGeom>
          <a:ln w="28575">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9784425" y="2024160"/>
            <a:ext cx="804406" cy="669091"/>
            <a:chOff x="706674" y="4052458"/>
            <a:chExt cx="1818812" cy="1345242"/>
          </a:xfrm>
        </p:grpSpPr>
        <p:pic>
          <p:nvPicPr>
            <p:cNvPr id="112" name="Picture 111" descr="VHD.png"/>
            <p:cNvPicPr>
              <a:picLocks noChangeAspect="1"/>
            </p:cNvPicPr>
            <p:nvPr/>
          </p:nvPicPr>
          <p:blipFill>
            <a:blip r:embed="rId10" cstate="print"/>
            <a:srcRect/>
            <a:stretch>
              <a:fillRect/>
            </a:stretch>
          </p:blipFill>
          <p:spPr bwMode="auto">
            <a:xfrm>
              <a:off x="706674" y="4052458"/>
              <a:ext cx="1818812" cy="661260"/>
            </a:xfrm>
            <a:prstGeom prst="rect">
              <a:avLst/>
            </a:prstGeom>
            <a:noFill/>
            <a:ln w="9525">
              <a:noFill/>
              <a:miter lim="800000"/>
              <a:headEnd/>
              <a:tailEnd/>
            </a:ln>
          </p:spPr>
        </p:pic>
        <p:sp>
          <p:nvSpPr>
            <p:cNvPr id="113" name="Text Box 14"/>
            <p:cNvSpPr txBox="1">
              <a:spLocks noChangeArrowheads="1"/>
            </p:cNvSpPr>
            <p:nvPr/>
          </p:nvSpPr>
          <p:spPr bwMode="auto">
            <a:xfrm>
              <a:off x="919818" y="4717020"/>
              <a:ext cx="1392529" cy="680680"/>
            </a:xfrm>
            <a:prstGeom prst="rect">
              <a:avLst/>
            </a:prstGeom>
            <a:noFill/>
            <a:ln w="9525" algn="ctr">
              <a:noFill/>
              <a:miter lim="800000"/>
              <a:headEnd/>
              <a:tailEnd/>
            </a:ln>
          </p:spPr>
          <p:txBody>
            <a:bodyPr wrap="none">
              <a:spAutoFit/>
            </a:bodyPr>
            <a:lstStyle/>
            <a:p>
              <a:pPr algn="ctr"/>
              <a:r>
                <a:rPr lang="en-US" sz="1600" b="1" dirty="0" smtClean="0">
                  <a:solidFill>
                    <a:schemeClr val="bg1"/>
                  </a:solidFill>
                  <a:latin typeface="Arial" pitchFamily="34" charset="0"/>
                </a:rPr>
                <a:t>VHD</a:t>
              </a:r>
              <a:endParaRPr lang="en-US" sz="1600" b="1" dirty="0">
                <a:solidFill>
                  <a:schemeClr val="bg1"/>
                </a:solidFill>
                <a:latin typeface="Arial" pitchFamily="34" charset="0"/>
              </a:endParaRPr>
            </a:p>
          </p:txBody>
        </p:sp>
      </p:grpSp>
      <p:grpSp>
        <p:nvGrpSpPr>
          <p:cNvPr id="77" name="Group 76"/>
          <p:cNvGrpSpPr/>
          <p:nvPr/>
        </p:nvGrpSpPr>
        <p:grpSpPr>
          <a:xfrm>
            <a:off x="1855147" y="5155846"/>
            <a:ext cx="1207008" cy="1124712"/>
            <a:chOff x="4389598" y="5708903"/>
            <a:chExt cx="727319" cy="786162"/>
          </a:xfrm>
        </p:grpSpPr>
        <p:pic>
          <p:nvPicPr>
            <p:cNvPr id="81" name="Database" descr="database.png"/>
            <p:cNvPicPr>
              <a:picLocks noChangeAspect="1"/>
            </p:cNvPicPr>
            <p:nvPr/>
          </p:nvPicPr>
          <p:blipFill>
            <a:blip r:embed="rId9" cstate="print"/>
            <a:srcRect/>
            <a:stretch>
              <a:fillRect/>
            </a:stretch>
          </p:blipFill>
          <p:spPr bwMode="auto">
            <a:xfrm>
              <a:off x="4491619" y="5708903"/>
              <a:ext cx="523278" cy="536065"/>
            </a:xfrm>
            <a:prstGeom prst="rect">
              <a:avLst/>
            </a:prstGeom>
            <a:ln>
              <a:headEnd type="none" w="med" len="med"/>
              <a:tailEnd type="none" w="med" len="med"/>
            </a:ln>
          </p:spPr>
        </p:pic>
        <p:sp>
          <p:nvSpPr>
            <p:cNvPr id="82" name="Text Box 14"/>
            <p:cNvSpPr txBox="1">
              <a:spLocks noChangeArrowheads="1"/>
            </p:cNvSpPr>
            <p:nvPr/>
          </p:nvSpPr>
          <p:spPr bwMode="auto">
            <a:xfrm>
              <a:off x="4389598" y="6258775"/>
              <a:ext cx="727319" cy="236290"/>
            </a:xfrm>
            <a:prstGeom prst="rect">
              <a:avLst/>
            </a:prstGeom>
            <a:noFill/>
            <a:ln w="9525" algn="ctr">
              <a:noFill/>
              <a:miter lim="800000"/>
              <a:headEnd/>
              <a:tailEnd/>
            </a:ln>
          </p:spPr>
          <p:txBody>
            <a:bodyPr wrap="square">
              <a:spAutoFit/>
            </a:bodyPr>
            <a:lstStyle/>
            <a:p>
              <a:pPr algn="ctr"/>
              <a:r>
                <a:rPr lang="en-US" sz="1600" b="1" dirty="0" smtClean="0">
                  <a:latin typeface="Arial" pitchFamily="34" charset="0"/>
                </a:rPr>
                <a:t>SAN</a:t>
              </a:r>
              <a:endParaRPr lang="en-US" sz="1600" b="1" dirty="0">
                <a:latin typeface="Arial" pitchFamily="34" charset="0"/>
              </a:endParaRPr>
            </a:p>
          </p:txBody>
        </p:sp>
      </p:grpSp>
      <p:grpSp>
        <p:nvGrpSpPr>
          <p:cNvPr id="83" name="Group 82"/>
          <p:cNvGrpSpPr/>
          <p:nvPr/>
        </p:nvGrpSpPr>
        <p:grpSpPr>
          <a:xfrm>
            <a:off x="2121831" y="3462339"/>
            <a:ext cx="694304" cy="623849"/>
            <a:chOff x="706674" y="4052458"/>
            <a:chExt cx="1818812" cy="1453183"/>
          </a:xfrm>
        </p:grpSpPr>
        <p:pic>
          <p:nvPicPr>
            <p:cNvPr id="84" name="Picture 83" descr="VHD.png"/>
            <p:cNvPicPr>
              <a:picLocks noChangeAspect="1"/>
            </p:cNvPicPr>
            <p:nvPr/>
          </p:nvPicPr>
          <p:blipFill>
            <a:blip r:embed="rId10" cstate="print"/>
            <a:srcRect/>
            <a:stretch>
              <a:fillRect/>
            </a:stretch>
          </p:blipFill>
          <p:spPr bwMode="auto">
            <a:xfrm>
              <a:off x="706674" y="4052458"/>
              <a:ext cx="1818812" cy="661260"/>
            </a:xfrm>
            <a:prstGeom prst="rect">
              <a:avLst/>
            </a:prstGeom>
            <a:noFill/>
            <a:ln w="9525">
              <a:noFill/>
              <a:miter lim="800000"/>
              <a:headEnd/>
              <a:tailEnd/>
            </a:ln>
          </p:spPr>
        </p:pic>
        <p:sp>
          <p:nvSpPr>
            <p:cNvPr id="85" name="Text Box 14"/>
            <p:cNvSpPr txBox="1">
              <a:spLocks noChangeArrowheads="1"/>
            </p:cNvSpPr>
            <p:nvPr/>
          </p:nvSpPr>
          <p:spPr bwMode="auto">
            <a:xfrm>
              <a:off x="733813" y="4717019"/>
              <a:ext cx="1764528" cy="788622"/>
            </a:xfrm>
            <a:prstGeom prst="rect">
              <a:avLst/>
            </a:prstGeom>
            <a:noFill/>
            <a:ln w="9525" algn="ctr">
              <a:noFill/>
              <a:miter lim="800000"/>
              <a:headEnd/>
              <a:tailEnd/>
            </a:ln>
          </p:spPr>
          <p:txBody>
            <a:bodyPr wrap="none">
              <a:spAutoFit/>
            </a:bodyPr>
            <a:lstStyle/>
            <a:p>
              <a:pPr algn="ctr"/>
              <a:r>
                <a:rPr lang="en-US" sz="1600" b="1" dirty="0" smtClean="0">
                  <a:latin typeface="Arial" pitchFamily="34" charset="0"/>
                </a:rPr>
                <a:t>VHD </a:t>
              </a:r>
              <a:endParaRPr lang="en-US" sz="1600" b="1" dirty="0">
                <a:latin typeface="Arial" pitchFamily="34" charset="0"/>
              </a:endParaRPr>
            </a:p>
          </p:txBody>
        </p:sp>
      </p:grpSp>
      <p:cxnSp>
        <p:nvCxnSpPr>
          <p:cNvPr id="3" name="Straight Arrow Connector 2"/>
          <p:cNvCxnSpPr>
            <a:stCxn id="85" idx="2"/>
            <a:endCxn id="81" idx="0"/>
          </p:cNvCxnSpPr>
          <p:nvPr/>
        </p:nvCxnSpPr>
        <p:spPr>
          <a:xfrm flipH="1">
            <a:off x="2458652" y="4086188"/>
            <a:ext cx="10330" cy="106965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 name="Rectangular Callout 3"/>
          <p:cNvSpPr/>
          <p:nvPr/>
        </p:nvSpPr>
        <p:spPr bwMode="auto">
          <a:xfrm>
            <a:off x="494522" y="4783292"/>
            <a:ext cx="1459745" cy="946852"/>
          </a:xfrm>
          <a:prstGeom prst="wedgeRectCallout">
            <a:avLst>
              <a:gd name="adj1" fmla="val 83828"/>
              <a:gd name="adj2" fmla="val 36358"/>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latin typeface="Arial" pitchFamily="34" charset="0"/>
              </a:rPr>
              <a:t>Array supports snapshot/clone</a:t>
            </a:r>
            <a:endParaRPr lang="en-US" sz="1400" dirty="0">
              <a:solidFill>
                <a:schemeClr val="bg1"/>
              </a:solidFill>
              <a:latin typeface="Arial" pitchFamily="34" charset="0"/>
            </a:endParaRPr>
          </a:p>
        </p:txBody>
      </p:sp>
      <p:sp>
        <p:nvSpPr>
          <p:cNvPr id="87" name="Rectangular Callout 86"/>
          <p:cNvSpPr/>
          <p:nvPr/>
        </p:nvSpPr>
        <p:spPr bwMode="auto">
          <a:xfrm>
            <a:off x="5771970" y="4927892"/>
            <a:ext cx="1411501" cy="1180084"/>
          </a:xfrm>
          <a:prstGeom prst="wedgeRectCallout">
            <a:avLst>
              <a:gd name="adj1" fmla="val 78323"/>
              <a:gd name="adj2" fmla="val 32454"/>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latin typeface="Arial" pitchFamily="34" charset="0"/>
              </a:rPr>
              <a:t>Array creates a copy using snapshot/clone</a:t>
            </a:r>
            <a:endParaRPr lang="en-US" sz="1400" dirty="0">
              <a:solidFill>
                <a:schemeClr val="bg1"/>
              </a:solidFill>
              <a:latin typeface="Arial" pitchFamily="34" charset="0"/>
            </a:endParaRPr>
          </a:p>
        </p:txBody>
      </p:sp>
      <p:grpSp>
        <p:nvGrpSpPr>
          <p:cNvPr id="88" name="Group 87"/>
          <p:cNvGrpSpPr/>
          <p:nvPr/>
        </p:nvGrpSpPr>
        <p:grpSpPr>
          <a:xfrm>
            <a:off x="7303921" y="5254828"/>
            <a:ext cx="1210910" cy="1126403"/>
            <a:chOff x="4389598" y="5708903"/>
            <a:chExt cx="727319" cy="786161"/>
          </a:xfrm>
        </p:grpSpPr>
        <p:pic>
          <p:nvPicPr>
            <p:cNvPr id="89" name="Database" descr="database.png"/>
            <p:cNvPicPr>
              <a:picLocks noChangeAspect="1"/>
            </p:cNvPicPr>
            <p:nvPr/>
          </p:nvPicPr>
          <p:blipFill>
            <a:blip r:embed="rId9" cstate="print"/>
            <a:srcRect/>
            <a:stretch>
              <a:fillRect/>
            </a:stretch>
          </p:blipFill>
          <p:spPr bwMode="auto">
            <a:xfrm>
              <a:off x="4491619" y="5708903"/>
              <a:ext cx="523278" cy="536065"/>
            </a:xfrm>
            <a:prstGeom prst="rect">
              <a:avLst/>
            </a:prstGeom>
            <a:noFill/>
            <a:ln w="9525">
              <a:noFill/>
              <a:miter lim="800000"/>
              <a:headEnd/>
              <a:tailEnd/>
            </a:ln>
          </p:spPr>
        </p:pic>
        <p:sp>
          <p:nvSpPr>
            <p:cNvPr id="96" name="Text Box 14"/>
            <p:cNvSpPr txBox="1">
              <a:spLocks noChangeArrowheads="1"/>
            </p:cNvSpPr>
            <p:nvPr/>
          </p:nvSpPr>
          <p:spPr bwMode="auto">
            <a:xfrm>
              <a:off x="4389598" y="6258774"/>
              <a:ext cx="727319" cy="236290"/>
            </a:xfrm>
            <a:prstGeom prst="rect">
              <a:avLst/>
            </a:prstGeom>
            <a:noFill/>
            <a:ln w="9525" algn="ctr">
              <a:noFill/>
              <a:miter lim="800000"/>
              <a:headEnd/>
              <a:tailEnd/>
            </a:ln>
          </p:spPr>
          <p:txBody>
            <a:bodyPr wrap="square">
              <a:spAutoFit/>
            </a:bodyPr>
            <a:lstStyle/>
            <a:p>
              <a:pPr algn="ctr"/>
              <a:r>
                <a:rPr lang="en-US" sz="1600" b="1" dirty="0" smtClean="0">
                  <a:latin typeface="Arial" pitchFamily="34" charset="0"/>
                </a:rPr>
                <a:t>SAN</a:t>
              </a:r>
              <a:endParaRPr lang="en-US" sz="1600" b="1" dirty="0">
                <a:latin typeface="Arial" pitchFamily="34" charset="0"/>
              </a:endParaRPr>
            </a:p>
          </p:txBody>
        </p:sp>
      </p:grpSp>
      <p:sp>
        <p:nvSpPr>
          <p:cNvPr id="104" name="Rectangular Callout 103"/>
          <p:cNvSpPr/>
          <p:nvPr/>
        </p:nvSpPr>
        <p:spPr bwMode="auto">
          <a:xfrm>
            <a:off x="291405" y="2918968"/>
            <a:ext cx="1357115" cy="946852"/>
          </a:xfrm>
          <a:prstGeom prst="wedgeRectCallout">
            <a:avLst>
              <a:gd name="adj1" fmla="val 87953"/>
              <a:gd name="adj2" fmla="val 26504"/>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latin typeface="Arial" pitchFamily="34" charset="0"/>
              </a:rPr>
              <a:t>VHD is SAN Copy Capable</a:t>
            </a:r>
          </a:p>
          <a:p>
            <a:pPr algn="ctr" defTabSz="914099" fontAlgn="base">
              <a:spcBef>
                <a:spcPct val="0"/>
              </a:spcBef>
              <a:spcAft>
                <a:spcPct val="0"/>
              </a:spcAft>
            </a:pPr>
            <a:r>
              <a:rPr lang="en-US" sz="1400" dirty="0" smtClean="0">
                <a:solidFill>
                  <a:schemeClr val="bg1"/>
                </a:solidFill>
                <a:latin typeface="Arial" pitchFamily="34" charset="0"/>
              </a:rPr>
              <a:t>(SCC)</a:t>
            </a:r>
            <a:endParaRPr lang="en-US" sz="1400" dirty="0">
              <a:solidFill>
                <a:schemeClr val="bg1"/>
              </a:solidFill>
              <a:latin typeface="Arial" pitchFamily="34" charset="0"/>
            </a:endParaRPr>
          </a:p>
        </p:txBody>
      </p:sp>
    </p:spTree>
    <p:extLst>
      <p:ext uri="{BB962C8B-B14F-4D97-AF65-F5344CB8AC3E}">
        <p14:creationId xmlns:p14="http://schemas.microsoft.com/office/powerpoint/2010/main" val="33868502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500"/>
                                        <p:tgtEl>
                                          <p:spTgt spid="10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left)">
                                      <p:cBhvr>
                                        <p:cTn id="16" dur="500"/>
                                        <p:tgtEl>
                                          <p:spTgt spid="65"/>
                                        </p:tgtEl>
                                      </p:cBhvr>
                                    </p:animEffect>
                                  </p:childTnLst>
                                </p:cTn>
                              </p:par>
                            </p:childTnLst>
                          </p:cTn>
                        </p:par>
                        <p:par>
                          <p:cTn id="17" fill="hold">
                            <p:stCondLst>
                              <p:cond delay="500"/>
                            </p:stCondLst>
                            <p:childTnLst>
                              <p:par>
                                <p:cTn id="18" presetID="10" presetClass="entr" presetSubtype="0" fill="hold" grpId="0" nodeType="afterEffect">
                                  <p:stCondLst>
                                    <p:cond delay="150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500"/>
                                        <p:tgtEl>
                                          <p:spTgt spid="43"/>
                                        </p:tgtEl>
                                      </p:cBhvr>
                                    </p:animEffect>
                                  </p:childTnLst>
                                </p:cTn>
                              </p:par>
                            </p:childTnLst>
                          </p:cTn>
                        </p:par>
                        <p:par>
                          <p:cTn id="21" fill="hold">
                            <p:stCondLst>
                              <p:cond delay="250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0"/>
                                        </p:tgtEl>
                                        <p:attrNameLst>
                                          <p:attrName>style.visibility</p:attrName>
                                        </p:attrNameLst>
                                      </p:cBhvr>
                                      <p:to>
                                        <p:strVal val="visible"/>
                                      </p:to>
                                    </p:set>
                                    <p:animEffect transition="in" filter="fade">
                                      <p:cBhvr>
                                        <p:cTn id="29" dur="500"/>
                                        <p:tgtEl>
                                          <p:spTgt spid="9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wipe(left)">
                                      <p:cBhvr>
                                        <p:cTn id="34" dur="500"/>
                                        <p:tgtEl>
                                          <p:spTgt spid="44"/>
                                        </p:tgtEl>
                                      </p:cBhvr>
                                    </p:animEffect>
                                  </p:childTnLst>
                                </p:cTn>
                              </p:par>
                            </p:childTnLst>
                          </p:cTn>
                        </p:par>
                        <p:par>
                          <p:cTn id="35" fill="hold">
                            <p:stCondLst>
                              <p:cond delay="500"/>
                            </p:stCondLst>
                            <p:childTnLst>
                              <p:par>
                                <p:cTn id="36" presetID="10" presetClass="entr" presetSubtype="0" fill="hold" nodeType="afterEffect">
                                  <p:stCondLst>
                                    <p:cond delay="500"/>
                                  </p:stCondLst>
                                  <p:childTnLst>
                                    <p:set>
                                      <p:cBhvr>
                                        <p:cTn id="37" dur="1" fill="hold">
                                          <p:stCondLst>
                                            <p:cond delay="0"/>
                                          </p:stCondLst>
                                        </p:cTn>
                                        <p:tgtEl>
                                          <p:spTgt spid="93"/>
                                        </p:tgtEl>
                                        <p:attrNameLst>
                                          <p:attrName>style.visibility</p:attrName>
                                        </p:attrNameLst>
                                      </p:cBhvr>
                                      <p:to>
                                        <p:strVal val="visible"/>
                                      </p:to>
                                    </p:set>
                                    <p:animEffect transition="in" filter="fade">
                                      <p:cBhvr>
                                        <p:cTn id="38" dur="500"/>
                                        <p:tgtEl>
                                          <p:spTgt spid="93"/>
                                        </p:tgtEl>
                                      </p:cBhvr>
                                    </p:animEffect>
                                  </p:childTnLst>
                                </p:cTn>
                              </p:par>
                              <p:par>
                                <p:cTn id="39" presetID="1" presetClass="entr" presetSubtype="0" fill="hold" nodeType="withEffect">
                                  <p:stCondLst>
                                    <p:cond delay="500"/>
                                  </p:stCondLst>
                                  <p:childTnLst>
                                    <p:set>
                                      <p:cBhvr>
                                        <p:cTn id="40" dur="1" fill="hold">
                                          <p:stCondLst>
                                            <p:cond delay="0"/>
                                          </p:stCondLst>
                                        </p:cTn>
                                        <p:tgtEl>
                                          <p:spTgt spid="88"/>
                                        </p:tgtEl>
                                        <p:attrNameLst>
                                          <p:attrName>style.visibility</p:attrName>
                                        </p:attrNameLst>
                                      </p:cBhvr>
                                      <p:to>
                                        <p:strVal val="visible"/>
                                      </p:to>
                                    </p:set>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87"/>
                                        </p:tgtEl>
                                        <p:attrNameLst>
                                          <p:attrName>style.visibility</p:attrName>
                                        </p:attrNameLst>
                                      </p:cBhvr>
                                      <p:to>
                                        <p:strVal val="visible"/>
                                      </p:to>
                                    </p:set>
                                    <p:animEffect transition="in" filter="fade">
                                      <p:cBhvr>
                                        <p:cTn id="44" dur="500"/>
                                        <p:tgtEl>
                                          <p:spTgt spid="87"/>
                                        </p:tgtEl>
                                      </p:cBhvr>
                                    </p:animEffect>
                                  </p:childTnLst>
                                </p:cTn>
                              </p:par>
                            </p:childTnLst>
                          </p:cTn>
                        </p:par>
                        <p:par>
                          <p:cTn id="45" fill="hold">
                            <p:stCondLst>
                              <p:cond delay="2000"/>
                            </p:stCondLst>
                            <p:childTnLst>
                              <p:par>
                                <p:cTn id="46" presetID="42" presetClass="path" presetSubtype="0" accel="50000" decel="50000" fill="hold" nodeType="afterEffect">
                                  <p:stCondLst>
                                    <p:cond delay="2000"/>
                                  </p:stCondLst>
                                  <p:childTnLst>
                                    <p:animMotion origin="layout" path="M 2.08333E-6 3.7037E-7 L 0.18945 0.03125 " pathEditMode="relative" rAng="0" ptsTypes="AA">
                                      <p:cBhvr>
                                        <p:cTn id="47" dur="2000" fill="hold"/>
                                        <p:tgtEl>
                                          <p:spTgt spid="88"/>
                                        </p:tgtEl>
                                        <p:attrNameLst>
                                          <p:attrName>ppt_x</p:attrName>
                                          <p:attrName>ppt_y</p:attrName>
                                        </p:attrNameLst>
                                      </p:cBhvr>
                                      <p:rCtr x="9466" y="1551"/>
                                    </p:animMotion>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500"/>
                                  </p:stCondLst>
                                  <p:childTnLst>
                                    <p:set>
                                      <p:cBhvr>
                                        <p:cTn id="51" dur="1" fill="hold">
                                          <p:stCondLst>
                                            <p:cond delay="0"/>
                                          </p:stCondLst>
                                        </p:cTn>
                                        <p:tgtEl>
                                          <p:spTgt spid="107"/>
                                        </p:tgtEl>
                                        <p:attrNameLst>
                                          <p:attrName>style.visibility</p:attrName>
                                        </p:attrNameLst>
                                      </p:cBhvr>
                                      <p:to>
                                        <p:strVal val="visible"/>
                                      </p:to>
                                    </p:set>
                                    <p:animEffect transition="in" filter="fade">
                                      <p:cBhvr>
                                        <p:cTn id="52" dur="500"/>
                                        <p:tgtEl>
                                          <p:spTgt spid="107"/>
                                        </p:tgtEl>
                                      </p:cBhvr>
                                    </p:animEffect>
                                  </p:childTnLst>
                                </p:cTn>
                              </p:par>
                            </p:childTnLst>
                          </p:cTn>
                        </p:par>
                        <p:par>
                          <p:cTn id="53" fill="hold">
                            <p:stCondLst>
                              <p:cond delay="1000"/>
                            </p:stCondLst>
                            <p:childTnLst>
                              <p:par>
                                <p:cTn id="54" presetID="10" presetClass="entr" presetSubtype="0" fill="hold" nodeType="afterEffect">
                                  <p:stCondLst>
                                    <p:cond delay="500"/>
                                  </p:stCondLst>
                                  <p:childTnLst>
                                    <p:set>
                                      <p:cBhvr>
                                        <p:cTn id="55" dur="1" fill="hold">
                                          <p:stCondLst>
                                            <p:cond delay="0"/>
                                          </p:stCondLst>
                                        </p:cTn>
                                        <p:tgtEl>
                                          <p:spTgt spid="100"/>
                                        </p:tgtEl>
                                        <p:attrNameLst>
                                          <p:attrName>style.visibility</p:attrName>
                                        </p:attrNameLst>
                                      </p:cBhvr>
                                      <p:to>
                                        <p:strVal val="visible"/>
                                      </p:to>
                                    </p:set>
                                    <p:animEffect transition="in" filter="fade">
                                      <p:cBhvr>
                                        <p:cTn id="56" dur="500"/>
                                        <p:tgtEl>
                                          <p:spTgt spid="100"/>
                                        </p:tgtEl>
                                      </p:cBhvr>
                                    </p:animEffect>
                                  </p:childTnLst>
                                </p:cTn>
                              </p:par>
                            </p:childTnLst>
                          </p:cTn>
                        </p:par>
                        <p:par>
                          <p:cTn id="57" fill="hold">
                            <p:stCondLst>
                              <p:cond delay="2000"/>
                            </p:stCondLst>
                            <p:childTnLst>
                              <p:par>
                                <p:cTn id="58" presetID="10" presetClass="entr" presetSubtype="0" fill="hold" nodeType="afterEffect">
                                  <p:stCondLst>
                                    <p:cond delay="500"/>
                                  </p:stCondLst>
                                  <p:childTnLst>
                                    <p:set>
                                      <p:cBhvr>
                                        <p:cTn id="59" dur="1" fill="hold">
                                          <p:stCondLst>
                                            <p:cond delay="0"/>
                                          </p:stCondLst>
                                        </p:cTn>
                                        <p:tgtEl>
                                          <p:spTgt spid="105"/>
                                        </p:tgtEl>
                                        <p:attrNameLst>
                                          <p:attrName>style.visibility</p:attrName>
                                        </p:attrNameLst>
                                      </p:cBhvr>
                                      <p:to>
                                        <p:strVal val="visible"/>
                                      </p:to>
                                    </p:set>
                                    <p:animEffect transition="in" filter="fade">
                                      <p:cBhvr>
                                        <p:cTn id="60" dur="500"/>
                                        <p:tgtEl>
                                          <p:spTgt spid="105"/>
                                        </p:tgtEl>
                                      </p:cBhvr>
                                    </p:animEffect>
                                  </p:childTnLst>
                                </p:cTn>
                              </p:par>
                            </p:childTnLst>
                          </p:cTn>
                        </p:par>
                        <p:par>
                          <p:cTn id="61" fill="hold">
                            <p:stCondLst>
                              <p:cond delay="3000"/>
                            </p:stCondLst>
                            <p:childTnLst>
                              <p:par>
                                <p:cTn id="62" presetID="10" presetClass="entr" presetSubtype="0" fill="hold" nodeType="afterEffect">
                                  <p:stCondLst>
                                    <p:cond delay="50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500"/>
                                        <p:tgtEl>
                                          <p:spTgt spid="60"/>
                                        </p:tgtEl>
                                      </p:cBhvr>
                                    </p:animEffect>
                                  </p:childTnLst>
                                </p:cTn>
                              </p:par>
                              <p:par>
                                <p:cTn id="65" presetID="10" presetClass="entr" presetSubtype="0" fill="hold" nodeType="withEffect">
                                  <p:stCondLst>
                                    <p:cond delay="500"/>
                                  </p:stCondLst>
                                  <p:childTnLst>
                                    <p:set>
                                      <p:cBhvr>
                                        <p:cTn id="66" dur="1" fill="hold">
                                          <p:stCondLst>
                                            <p:cond delay="0"/>
                                          </p:stCondLst>
                                        </p:cTn>
                                        <p:tgtEl>
                                          <p:spTgt spid="111"/>
                                        </p:tgtEl>
                                        <p:attrNameLst>
                                          <p:attrName>style.visibility</p:attrName>
                                        </p:attrNameLst>
                                      </p:cBhvr>
                                      <p:to>
                                        <p:strVal val="visible"/>
                                      </p:to>
                                    </p:set>
                                    <p:animEffect transition="in" filter="fade">
                                      <p:cBhvr>
                                        <p:cTn id="67" dur="500"/>
                                        <p:tgtEl>
                                          <p:spTgt spid="111"/>
                                        </p:tgtEl>
                                      </p:cBhvr>
                                    </p:animEffect>
                                  </p:childTnLst>
                                </p:cTn>
                              </p:par>
                            </p:childTnLst>
                          </p:cTn>
                        </p:par>
                        <p:par>
                          <p:cTn id="68" fill="hold">
                            <p:stCondLst>
                              <p:cond delay="4000"/>
                            </p:stCondLst>
                            <p:childTnLst>
                              <p:par>
                                <p:cTn id="69" presetID="10" presetClass="entr" presetSubtype="0" fill="hold" nodeType="afterEffect">
                                  <p:stCondLst>
                                    <p:cond delay="500"/>
                                  </p:stCondLst>
                                  <p:childTnLst>
                                    <p:set>
                                      <p:cBhvr>
                                        <p:cTn id="70" dur="1" fill="hold">
                                          <p:stCondLst>
                                            <p:cond delay="0"/>
                                          </p:stCondLst>
                                        </p:cTn>
                                        <p:tgtEl>
                                          <p:spTgt spid="56"/>
                                        </p:tgtEl>
                                        <p:attrNameLst>
                                          <p:attrName>style.visibility</p:attrName>
                                        </p:attrNameLst>
                                      </p:cBhvr>
                                      <p:to>
                                        <p:strVal val="visible"/>
                                      </p:to>
                                    </p:set>
                                    <p:animEffect transition="in" filter="fade">
                                      <p:cBhvr>
                                        <p:cTn id="71" dur="500"/>
                                        <p:tgtEl>
                                          <p:spTgt spid="56"/>
                                        </p:tgtEl>
                                      </p:cBhvr>
                                    </p:animEffect>
                                  </p:childTnLst>
                                </p:cTn>
                              </p:par>
                            </p:childTnLst>
                          </p:cTn>
                        </p:par>
                        <p:par>
                          <p:cTn id="72" fill="hold">
                            <p:stCondLst>
                              <p:cond delay="5000"/>
                            </p:stCondLst>
                            <p:childTnLst>
                              <p:par>
                                <p:cTn id="73" presetID="10" presetClass="entr" presetSubtype="0" fill="hold" nodeType="afterEffect">
                                  <p:stCondLst>
                                    <p:cond delay="50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65" grpId="0" animBg="1"/>
      <p:bldP spid="4" grpId="0" animBg="1"/>
      <p:bldP spid="87" grpId="0" animBg="1"/>
      <p:bldP spid="10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Storage Automation – VM SAN Migration</a:t>
            </a:r>
            <a:endParaRPr lang="en-US" dirty="0"/>
          </a:p>
        </p:txBody>
      </p:sp>
      <p:sp>
        <p:nvSpPr>
          <p:cNvPr id="3" name="Text Placeholder 2"/>
          <p:cNvSpPr>
            <a:spLocks noGrp="1"/>
          </p:cNvSpPr>
          <p:nvPr>
            <p:ph type="body" sz="quarter" idx="10"/>
          </p:nvPr>
        </p:nvSpPr>
        <p:spPr/>
        <p:txBody>
          <a:bodyPr/>
          <a:lstStyle/>
          <a:p>
            <a:r>
              <a:rPr lang="en-US" smtClean="0"/>
              <a:t>Migration of VM uses SAN capabilities to avoid network copy</a:t>
            </a:r>
          </a:p>
          <a:p>
            <a:r>
              <a:rPr lang="en-US" smtClean="0"/>
              <a:t>Support for migration using iSCSI and FC</a:t>
            </a:r>
          </a:p>
          <a:p>
            <a:r>
              <a:rPr lang="en-US" smtClean="0"/>
              <a:t>iSCSI Migration</a:t>
            </a:r>
          </a:p>
          <a:p>
            <a:pPr lvl="1"/>
            <a:r>
              <a:rPr lang="en-US" smtClean="0"/>
              <a:t>Masking/unmasking</a:t>
            </a:r>
          </a:p>
          <a:p>
            <a:pPr lvl="1"/>
            <a:r>
              <a:rPr lang="en-US" smtClean="0"/>
              <a:t>Initiator logon/logoff</a:t>
            </a:r>
          </a:p>
          <a:p>
            <a:r>
              <a:rPr lang="en-US" smtClean="0"/>
              <a:t>FC Migration</a:t>
            </a:r>
          </a:p>
          <a:p>
            <a:pPr lvl="1"/>
            <a:r>
              <a:rPr lang="en-US" smtClean="0"/>
              <a:t>Masking/unmasking</a:t>
            </a:r>
          </a:p>
          <a:p>
            <a:pPr lvl="1"/>
            <a:r>
              <a:rPr lang="en-US" smtClean="0"/>
              <a:t>NPIV vPort deletion/creation</a:t>
            </a:r>
            <a:endParaRPr lang="en-US" dirty="0"/>
          </a:p>
        </p:txBody>
      </p:sp>
    </p:spTree>
    <p:extLst>
      <p:ext uri="{BB962C8B-B14F-4D97-AF65-F5344CB8AC3E}">
        <p14:creationId xmlns:p14="http://schemas.microsoft.com/office/powerpoint/2010/main" val="2262669344"/>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sp>
        <p:nvSpPr>
          <p:cNvPr id="8" name="Rectangle 7"/>
          <p:cNvSpPr/>
          <p:nvPr/>
        </p:nvSpPr>
        <p:spPr bwMode="auto">
          <a:xfrm>
            <a:off x="-3063244" y="1"/>
            <a:ext cx="2854754" cy="3600986"/>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dirty="0" smtClean="0">
                <a:solidFill>
                  <a:schemeClr val="tx1">
                    <a:alpha val="99000"/>
                  </a:schemeClr>
                </a:solidFill>
                <a:latin typeface="Arial" pitchFamily="34" charset="0"/>
              </a:rPr>
              <a:t>Required Slide</a:t>
            </a:r>
          </a:p>
          <a:p>
            <a:pPr defTabSz="914099" fontAlgn="base">
              <a:spcBef>
                <a:spcPct val="0"/>
              </a:spcBef>
              <a:spcAft>
                <a:spcPct val="0"/>
              </a:spcAft>
            </a:pPr>
            <a:endParaRPr lang="en-US" dirty="0" smtClean="0">
              <a:solidFill>
                <a:schemeClr val="tx1">
                  <a:alpha val="99000"/>
                </a:schemeClr>
              </a:solidFill>
              <a:latin typeface="Arial" pitchFamily="34" charset="0"/>
            </a:endParaRPr>
          </a:p>
          <a:p>
            <a:pPr defTabSz="914099" fontAlgn="base">
              <a:spcBef>
                <a:spcPct val="0"/>
              </a:spcBef>
              <a:spcAft>
                <a:spcPct val="0"/>
              </a:spcAft>
            </a:pPr>
            <a:r>
              <a:rPr lang="en-US" b="1" dirty="0">
                <a:solidFill>
                  <a:schemeClr val="tx1">
                    <a:alpha val="99000"/>
                  </a:schemeClr>
                </a:solidFill>
                <a:latin typeface="Arial" pitchFamily="34" charset="0"/>
              </a:rPr>
              <a:t>Speakers, </a:t>
            </a:r>
            <a:r>
              <a:rPr lang="en-US" dirty="0">
                <a:solidFill>
                  <a:schemeClr val="tx1">
                    <a:alpha val="99000"/>
                  </a:schemeClr>
                </a:solidFill>
                <a:latin typeface="Arial" pitchFamily="34" charset="0"/>
              </a:rPr>
              <a:t>please list the Breakout Sessions, Interactive Discussions, Labs, Demo Stations and Certification Exam that relate to your session. Also indicate when they can find you staffing in the TLC</a:t>
            </a:r>
            <a:r>
              <a:rPr lang="en-US" dirty="0" smtClean="0">
                <a:solidFill>
                  <a:schemeClr val="tx1">
                    <a:alpha val="99000"/>
                  </a:schemeClr>
                </a:solidFill>
                <a:latin typeface="Arial" pitchFamily="34" charset="0"/>
              </a:rPr>
              <a:t>.</a:t>
            </a:r>
          </a:p>
          <a:p>
            <a:pPr defTabSz="914099" fontAlgn="base">
              <a:spcBef>
                <a:spcPct val="0"/>
              </a:spcBef>
              <a:spcAft>
                <a:spcPct val="0"/>
              </a:spcAft>
            </a:pPr>
            <a:endParaRPr lang="en-US" dirty="0" smtClean="0">
              <a:gradFill>
                <a:gsLst>
                  <a:gs pos="0">
                    <a:srgbClr val="FFFFFF"/>
                  </a:gs>
                  <a:gs pos="100000">
                    <a:srgbClr val="FFFFFF"/>
                  </a:gs>
                </a:gsLst>
                <a:lin ang="5400000" scaled="0"/>
              </a:gradFill>
              <a:latin typeface="Arial" pitchFamily="34" charset="0"/>
            </a:endParaRPr>
          </a:p>
        </p:txBody>
      </p:sp>
      <p:sp>
        <p:nvSpPr>
          <p:cNvPr id="9" name="Rectangle 8"/>
          <p:cNvSpPr/>
          <p:nvPr/>
        </p:nvSpPr>
        <p:spPr bwMode="auto">
          <a:xfrm>
            <a:off x="507868" y="1134146"/>
            <a:ext cx="11173090" cy="5299912"/>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smtClean="0">
                <a:gradFill>
                  <a:gsLst>
                    <a:gs pos="0">
                      <a:schemeClr val="tx1"/>
                    </a:gs>
                    <a:gs pos="100000">
                      <a:schemeClr val="tx1"/>
                    </a:gs>
                  </a:gsLst>
                  <a:lin ang="5400000" scaled="0"/>
                </a:gradFill>
                <a:latin typeface="Arial" pitchFamily="34" charset="0"/>
              </a:rPr>
              <a:t>VIR315 </a:t>
            </a:r>
            <a:r>
              <a:rPr lang="en-US" sz="2400" dirty="0" smtClean="0">
                <a:gradFill>
                  <a:gsLst>
                    <a:gs pos="0">
                      <a:schemeClr val="tx1"/>
                    </a:gs>
                    <a:gs pos="100000">
                      <a:schemeClr val="tx1"/>
                    </a:gs>
                  </a:gsLst>
                  <a:lin ang="5400000" scaled="0"/>
                </a:gradFill>
                <a:latin typeface="Arial" pitchFamily="34" charset="0"/>
              </a:rPr>
              <a:t>– Modeling and Maintaining </a:t>
            </a:r>
            <a:r>
              <a:rPr lang="en-US" sz="2400" dirty="0">
                <a:gradFill>
                  <a:gsLst>
                    <a:gs pos="0">
                      <a:schemeClr val="tx1"/>
                    </a:gs>
                    <a:gs pos="100000">
                      <a:schemeClr val="tx1"/>
                    </a:gs>
                  </a:gsLst>
                  <a:lin ang="5400000" scaled="0"/>
                </a:gradFill>
                <a:latin typeface="Arial" pitchFamily="34" charset="0"/>
              </a:rPr>
              <a:t>V</a:t>
            </a:r>
            <a:r>
              <a:rPr lang="en-US" sz="2400" dirty="0" smtClean="0">
                <a:gradFill>
                  <a:gsLst>
                    <a:gs pos="0">
                      <a:schemeClr val="tx1"/>
                    </a:gs>
                    <a:gs pos="100000">
                      <a:schemeClr val="tx1"/>
                    </a:gs>
                  </a:gsLst>
                  <a:lin ang="5400000" scaled="0"/>
                </a:gradFill>
                <a:latin typeface="Arial" pitchFamily="34" charset="0"/>
              </a:rPr>
              <a:t>irtualized </a:t>
            </a:r>
            <a:r>
              <a:rPr lang="en-US" sz="2400" dirty="0">
                <a:gradFill>
                  <a:gsLst>
                    <a:gs pos="0">
                      <a:schemeClr val="tx1"/>
                    </a:gs>
                    <a:gs pos="100000">
                      <a:schemeClr val="tx1"/>
                    </a:gs>
                  </a:gsLst>
                  <a:lin ang="5400000" scaled="0"/>
                </a:gradFill>
                <a:latin typeface="Arial" pitchFamily="34" charset="0"/>
              </a:rPr>
              <a:t>S</a:t>
            </a:r>
            <a:r>
              <a:rPr lang="en-US" sz="2400" dirty="0" smtClean="0">
                <a:gradFill>
                  <a:gsLst>
                    <a:gs pos="0">
                      <a:schemeClr val="tx1"/>
                    </a:gs>
                    <a:gs pos="100000">
                      <a:schemeClr val="tx1"/>
                    </a:gs>
                  </a:gsLst>
                  <a:lin ang="5400000" scaled="0"/>
                </a:gradFill>
                <a:latin typeface="Arial" pitchFamily="34" charset="0"/>
              </a:rPr>
              <a:t>ervices in VMM 2012</a:t>
            </a:r>
            <a:br>
              <a:rPr lang="en-US" sz="2400" dirty="0" smtClean="0">
                <a:gradFill>
                  <a:gsLst>
                    <a:gs pos="0">
                      <a:schemeClr val="tx1"/>
                    </a:gs>
                    <a:gs pos="100000">
                      <a:schemeClr val="tx1"/>
                    </a:gs>
                  </a:gsLst>
                  <a:lin ang="5400000" scaled="0"/>
                </a:gradFill>
                <a:latin typeface="Arial" pitchFamily="34" charset="0"/>
              </a:rPr>
            </a:br>
            <a:endParaRPr lang="en-US" sz="2400" dirty="0" smtClean="0">
              <a:gradFill>
                <a:gsLst>
                  <a:gs pos="0">
                    <a:schemeClr val="tx1"/>
                  </a:gs>
                  <a:gs pos="100000">
                    <a:schemeClr val="tx1"/>
                  </a:gs>
                </a:gsLst>
                <a:lin ang="5400000" scaled="0"/>
              </a:gradFill>
              <a:latin typeface="Arial" pitchFamily="34" charset="0"/>
            </a:endParaRPr>
          </a:p>
          <a:p>
            <a:pPr marL="460375"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latin typeface="Arial" pitchFamily="34" charset="0"/>
              </a:rPr>
              <a:t>VIR316 – VMM 2012 </a:t>
            </a:r>
            <a:r>
              <a:rPr lang="en-US" sz="2400" dirty="0" smtClean="0">
                <a:gradFill>
                  <a:gsLst>
                    <a:gs pos="0">
                      <a:schemeClr val="tx1"/>
                    </a:gs>
                    <a:gs pos="100000">
                      <a:schemeClr val="tx1"/>
                    </a:gs>
                  </a:gsLst>
                  <a:lin ang="5400000" scaled="0"/>
                </a:gradFill>
                <a:latin typeface="Arial" pitchFamily="34" charset="0"/>
              </a:rPr>
              <a:t>Deployment</a:t>
            </a:r>
            <a:r>
              <a:rPr lang="en-US" sz="2400" dirty="0">
                <a:gradFill>
                  <a:gsLst>
                    <a:gs pos="0">
                      <a:schemeClr val="tx1"/>
                    </a:gs>
                    <a:gs pos="100000">
                      <a:schemeClr val="tx1"/>
                    </a:gs>
                  </a:gsLst>
                  <a:lin ang="5400000" scaled="0"/>
                </a:gradFill>
                <a:latin typeface="Arial" pitchFamily="34" charset="0"/>
              </a:rPr>
              <a:t>, </a:t>
            </a:r>
            <a:r>
              <a:rPr lang="en-US" sz="2400" dirty="0" smtClean="0">
                <a:gradFill>
                  <a:gsLst>
                    <a:gs pos="0">
                      <a:schemeClr val="tx1"/>
                    </a:gs>
                    <a:gs pos="100000">
                      <a:schemeClr val="tx1"/>
                    </a:gs>
                  </a:gsLst>
                  <a:lin ang="5400000" scaled="0"/>
                </a:gradFill>
                <a:latin typeface="Arial" pitchFamily="34" charset="0"/>
              </a:rPr>
              <a:t>Planning </a:t>
            </a:r>
            <a:r>
              <a:rPr lang="en-US" sz="2400" dirty="0">
                <a:gradFill>
                  <a:gsLst>
                    <a:gs pos="0">
                      <a:schemeClr val="tx1"/>
                    </a:gs>
                    <a:gs pos="100000">
                      <a:schemeClr val="tx1"/>
                    </a:gs>
                  </a:gsLst>
                  <a:lin ang="5400000" scaled="0"/>
                </a:gradFill>
                <a:latin typeface="Arial" pitchFamily="34" charset="0"/>
              </a:rPr>
              <a:t>and </a:t>
            </a:r>
            <a:r>
              <a:rPr lang="en-US" sz="2400" dirty="0" smtClean="0">
                <a:gradFill>
                  <a:gsLst>
                    <a:gs pos="0">
                      <a:schemeClr val="tx1"/>
                    </a:gs>
                    <a:gs pos="100000">
                      <a:schemeClr val="tx1"/>
                    </a:gs>
                  </a:gsLst>
                  <a:lin ang="5400000" scaled="0"/>
                </a:gradFill>
                <a:latin typeface="Arial" pitchFamily="34" charset="0"/>
              </a:rPr>
              <a:t>Upgrade</a:t>
            </a:r>
            <a:br>
              <a:rPr lang="en-US" sz="2400" dirty="0" smtClean="0">
                <a:gradFill>
                  <a:gsLst>
                    <a:gs pos="0">
                      <a:schemeClr val="tx1"/>
                    </a:gs>
                    <a:gs pos="100000">
                      <a:schemeClr val="tx1"/>
                    </a:gs>
                  </a:gsLst>
                  <a:lin ang="5400000" scaled="0"/>
                </a:gradFill>
                <a:latin typeface="Arial" pitchFamily="34" charset="0"/>
              </a:rPr>
            </a:br>
            <a:endParaRPr lang="en-US" sz="2400" dirty="0" smtClean="0">
              <a:gradFill>
                <a:gsLst>
                  <a:gs pos="0">
                    <a:schemeClr val="tx1"/>
                  </a:gs>
                  <a:gs pos="100000">
                    <a:schemeClr val="tx1"/>
                  </a:gs>
                </a:gsLst>
                <a:lin ang="5400000" scaled="0"/>
              </a:gradFill>
              <a:latin typeface="Arial" pitchFamily="34" charset="0"/>
            </a:endParaRPr>
          </a:p>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latin typeface="Arial" pitchFamily="34" charset="0"/>
              </a:rPr>
              <a:t>SIM361 – VMM 2012 Fabric </a:t>
            </a:r>
            <a:r>
              <a:rPr lang="en-US" sz="2400" dirty="0">
                <a:gradFill>
                  <a:gsLst>
                    <a:gs pos="0">
                      <a:schemeClr val="tx1"/>
                    </a:gs>
                    <a:gs pos="100000">
                      <a:schemeClr val="tx1"/>
                    </a:gs>
                  </a:gsLst>
                  <a:lin ang="5400000" scaled="0"/>
                </a:gradFill>
                <a:latin typeface="Arial" pitchFamily="34" charset="0"/>
              </a:rPr>
              <a:t>L</a:t>
            </a:r>
            <a:r>
              <a:rPr lang="en-US" sz="2400" dirty="0" smtClean="0">
                <a:gradFill>
                  <a:gsLst>
                    <a:gs pos="0">
                      <a:schemeClr val="tx1"/>
                    </a:gs>
                    <a:gs pos="100000">
                      <a:schemeClr val="tx1"/>
                    </a:gs>
                  </a:gsLst>
                  <a:lin ang="5400000" scaled="0"/>
                </a:gradFill>
                <a:latin typeface="Arial" pitchFamily="34" charset="0"/>
              </a:rPr>
              <a:t>ifecycle </a:t>
            </a:r>
            <a:r>
              <a:rPr lang="en-US" sz="2400" dirty="0">
                <a:gradFill>
                  <a:gsLst>
                    <a:gs pos="0">
                      <a:schemeClr val="tx1"/>
                    </a:gs>
                    <a:gs pos="100000">
                      <a:schemeClr val="tx1"/>
                    </a:gs>
                  </a:gsLst>
                  <a:lin ang="5400000" scaled="0"/>
                </a:gradFill>
                <a:latin typeface="Arial" pitchFamily="34" charset="0"/>
              </a:rPr>
              <a:t>P</a:t>
            </a:r>
            <a:r>
              <a:rPr lang="en-US" sz="2400" dirty="0" smtClean="0">
                <a:gradFill>
                  <a:gsLst>
                    <a:gs pos="0">
                      <a:schemeClr val="tx1"/>
                    </a:gs>
                    <a:gs pos="100000">
                      <a:schemeClr val="tx1"/>
                    </a:gs>
                  </a:gsLst>
                  <a:lin ang="5400000" scaled="0"/>
                </a:gradFill>
                <a:latin typeface="Arial" pitchFamily="34" charset="0"/>
              </a:rPr>
              <a:t>art 2 – OSD, OOB and Agent</a:t>
            </a:r>
            <a:br>
              <a:rPr lang="en-US" sz="2400" dirty="0" smtClean="0">
                <a:gradFill>
                  <a:gsLst>
                    <a:gs pos="0">
                      <a:schemeClr val="tx1"/>
                    </a:gs>
                    <a:gs pos="100000">
                      <a:schemeClr val="tx1"/>
                    </a:gs>
                  </a:gsLst>
                  <a:lin ang="5400000" scaled="0"/>
                </a:gradFill>
                <a:latin typeface="Arial" pitchFamily="34" charset="0"/>
              </a:rPr>
            </a:br>
            <a:endParaRPr lang="en-US" sz="2400" dirty="0" smtClean="0">
              <a:gradFill>
                <a:gsLst>
                  <a:gs pos="0">
                    <a:schemeClr val="tx1"/>
                  </a:gs>
                  <a:gs pos="100000">
                    <a:schemeClr val="tx1"/>
                  </a:gs>
                </a:gsLst>
                <a:lin ang="5400000" scaled="0"/>
              </a:gradFill>
              <a:latin typeface="Arial" pitchFamily="34" charset="0"/>
            </a:endParaRPr>
          </a:p>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latin typeface="Arial" pitchFamily="34" charset="0"/>
              </a:rPr>
              <a:t>SIM357 – VMM 2012 Fabric </a:t>
            </a:r>
            <a:r>
              <a:rPr lang="en-US" sz="2400" dirty="0">
                <a:gradFill>
                  <a:gsLst>
                    <a:gs pos="0">
                      <a:schemeClr val="tx1"/>
                    </a:gs>
                    <a:gs pos="100000">
                      <a:schemeClr val="tx1"/>
                    </a:gs>
                  </a:gsLst>
                  <a:lin ang="5400000" scaled="0"/>
                </a:gradFill>
                <a:latin typeface="Arial" pitchFamily="34" charset="0"/>
              </a:rPr>
              <a:t>L</a:t>
            </a:r>
            <a:r>
              <a:rPr lang="en-US" sz="2400" dirty="0" smtClean="0">
                <a:gradFill>
                  <a:gsLst>
                    <a:gs pos="0">
                      <a:schemeClr val="tx1"/>
                    </a:gs>
                    <a:gs pos="100000">
                      <a:schemeClr val="tx1"/>
                    </a:gs>
                  </a:gsLst>
                  <a:lin ang="5400000" scaled="0"/>
                </a:gradFill>
                <a:latin typeface="Arial" pitchFamily="34" charset="0"/>
              </a:rPr>
              <a:t>ifecycle Part 3 – Cluster </a:t>
            </a:r>
            <a:r>
              <a:rPr lang="en-US" sz="2400" dirty="0">
                <a:gradFill>
                  <a:gsLst>
                    <a:gs pos="0">
                      <a:schemeClr val="tx1"/>
                    </a:gs>
                    <a:gs pos="100000">
                      <a:schemeClr val="tx1"/>
                    </a:gs>
                  </a:gsLst>
                  <a:lin ang="5400000" scaled="0"/>
                </a:gradFill>
                <a:latin typeface="Arial" pitchFamily="34" charset="0"/>
              </a:rPr>
              <a:t>C</a:t>
            </a:r>
            <a:r>
              <a:rPr lang="en-US" sz="2400" dirty="0" smtClean="0">
                <a:gradFill>
                  <a:gsLst>
                    <a:gs pos="0">
                      <a:schemeClr val="tx1"/>
                    </a:gs>
                    <a:gs pos="100000">
                      <a:schemeClr val="tx1"/>
                    </a:gs>
                  </a:gsLst>
                  <a:lin ang="5400000" scaled="0"/>
                </a:gradFill>
                <a:latin typeface="Arial" pitchFamily="34" charset="0"/>
              </a:rPr>
              <a:t>reation and Update Management</a:t>
            </a:r>
            <a:br>
              <a:rPr lang="en-US" sz="2400" dirty="0" smtClean="0">
                <a:gradFill>
                  <a:gsLst>
                    <a:gs pos="0">
                      <a:schemeClr val="tx1"/>
                    </a:gs>
                    <a:gs pos="100000">
                      <a:schemeClr val="tx1"/>
                    </a:gs>
                  </a:gsLst>
                  <a:lin ang="5400000" scaled="0"/>
                </a:gradFill>
                <a:latin typeface="Arial" pitchFamily="34" charset="0"/>
              </a:rPr>
            </a:br>
            <a:endParaRPr lang="en-US" sz="2400" dirty="0" smtClean="0">
              <a:gradFill>
                <a:gsLst>
                  <a:gs pos="0">
                    <a:schemeClr val="tx1"/>
                  </a:gs>
                  <a:gs pos="100000">
                    <a:schemeClr val="tx1"/>
                  </a:gs>
                </a:gsLst>
                <a:lin ang="5400000" scaled="0"/>
              </a:gradFill>
              <a:latin typeface="Arial" pitchFamily="34" charset="0"/>
            </a:endParaRPr>
          </a:p>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latin typeface="Arial" pitchFamily="34" charset="0"/>
              </a:rPr>
              <a:t>SIM212 – Hybrid Cloud </a:t>
            </a:r>
            <a:r>
              <a:rPr lang="en-US" sz="2400" dirty="0">
                <a:gradFill>
                  <a:gsLst>
                    <a:gs pos="0">
                      <a:schemeClr val="tx1"/>
                    </a:gs>
                    <a:gs pos="100000">
                      <a:schemeClr val="tx1"/>
                    </a:gs>
                  </a:gsLst>
                  <a:lin ang="5400000" scaled="0"/>
                </a:gradFill>
                <a:latin typeface="Arial" pitchFamily="34" charset="0"/>
              </a:rPr>
              <a:t>M</a:t>
            </a:r>
            <a:r>
              <a:rPr lang="en-US" sz="2400" dirty="0" smtClean="0">
                <a:gradFill>
                  <a:gsLst>
                    <a:gs pos="0">
                      <a:schemeClr val="tx1"/>
                    </a:gs>
                    <a:gs pos="100000">
                      <a:schemeClr val="tx1"/>
                    </a:gs>
                  </a:gsLst>
                  <a:lin ang="5400000" scaled="0"/>
                </a:gradFill>
                <a:latin typeface="Arial" pitchFamily="34" charset="0"/>
              </a:rPr>
              <a:t>anagement with Microsoft System Center Code-Named “Concero”</a:t>
            </a:r>
            <a:br>
              <a:rPr lang="en-US" sz="2400" dirty="0" smtClean="0">
                <a:gradFill>
                  <a:gsLst>
                    <a:gs pos="0">
                      <a:schemeClr val="tx1"/>
                    </a:gs>
                    <a:gs pos="100000">
                      <a:schemeClr val="tx1"/>
                    </a:gs>
                  </a:gsLst>
                  <a:lin ang="5400000" scaled="0"/>
                </a:gradFill>
                <a:latin typeface="Arial" pitchFamily="34" charset="0"/>
              </a:rPr>
            </a:br>
            <a:endParaRPr lang="en-US" sz="2400" dirty="0" smtClean="0">
              <a:gradFill>
                <a:gsLst>
                  <a:gs pos="0">
                    <a:schemeClr val="tx1"/>
                  </a:gs>
                  <a:gs pos="100000">
                    <a:schemeClr val="tx1"/>
                  </a:gs>
                </a:gsLst>
                <a:lin ang="5400000" scaled="0"/>
              </a:gradFill>
              <a:latin typeface="Arial" pitchFamily="34" charset="0"/>
            </a:endParaRPr>
          </a:p>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latin typeface="Arial" pitchFamily="34" charset="0"/>
              </a:rPr>
              <a:t>VIR314 – Understanding Server App-V, Sequencing and Deploying Datacenter Applications</a:t>
            </a:r>
            <a:endParaRPr lang="en-US" sz="2400" dirty="0">
              <a:gradFill>
                <a:gsLst>
                  <a:gs pos="0">
                    <a:schemeClr val="tx1"/>
                  </a:gs>
                  <a:gs pos="100000">
                    <a:schemeClr val="tx1"/>
                  </a:gs>
                </a:gsLst>
                <a:lin ang="5400000" scaled="0"/>
              </a:gradFill>
              <a:latin typeface="Arial" pitchFamily="34" charset="0"/>
            </a:endParaRPr>
          </a:p>
        </p:txBody>
      </p:sp>
    </p:spTree>
    <p:extLst>
      <p:ext uri="{BB962C8B-B14F-4D97-AF65-F5344CB8AC3E}">
        <p14:creationId xmlns:p14="http://schemas.microsoft.com/office/powerpoint/2010/main" val="3672254333"/>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lvl="0">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chemeClr val="tx2">
                    <a:lumMod val="60000"/>
                    <a:lumOff val="40000"/>
                  </a:schemeClr>
                </a:solidFill>
              </a:rPr>
              <a:t>Blue </a:t>
            </a:r>
            <a:r>
              <a:rPr lang="en-US" sz="2000" spc="-30" dirty="0">
                <a:solidFill>
                  <a:schemeClr val="tx2">
                    <a:lumMod val="60000"/>
                    <a:lumOff val="40000"/>
                  </a:scheme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lvl="0">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Azure - </a:t>
            </a:r>
            <a:r>
              <a:rPr lang="en-US" sz="2000" u="sng" dirty="0">
                <a:hlinkClick r:id="rId4"/>
              </a:rPr>
              <a:t>http://www.microsoft.com/windowsazure/</a:t>
            </a:r>
            <a:endParaRPr lang="en-US" sz="2000" dirty="0">
              <a:gradFill>
                <a:gsLst>
                  <a:gs pos="0">
                    <a:schemeClr val="tx1"/>
                  </a:gs>
                  <a:gs pos="100000">
                    <a:schemeClr val="tx1"/>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System Center - </a:t>
            </a:r>
            <a:r>
              <a:rPr lang="en-US" sz="2000" u="sng" dirty="0">
                <a:hlinkClick r:id="rId5"/>
              </a:rPr>
              <a:t>http://www.microsoft.com/systemcenter/</a:t>
            </a:r>
            <a:endParaRPr lang="en-US" sz="2000" dirty="0">
              <a:gradFill>
                <a:gsLst>
                  <a:gs pos="0">
                    <a:schemeClr val="tx1"/>
                  </a:gs>
                  <a:gs pos="100000">
                    <a:schemeClr val="tx1"/>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Forefront - </a:t>
            </a:r>
            <a:r>
              <a:rPr lang="en-US" sz="2000" u="sng" dirty="0">
                <a:hlinkClick r:id="rId6"/>
              </a:rPr>
              <a:t>http://www.microsoft.com/forefront/</a:t>
            </a:r>
            <a:endParaRPr lang="en-US" sz="2000" dirty="0">
              <a:gradFill>
                <a:gsLst>
                  <a:gs pos="0">
                    <a:schemeClr val="tx1"/>
                  </a:gs>
                  <a:gs pos="100000">
                    <a:schemeClr val="tx1"/>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Server - </a:t>
            </a:r>
            <a:r>
              <a:rPr lang="en-US" sz="2000" u="sng" dirty="0">
                <a:hlinkClick r:id="rId7"/>
              </a:rPr>
              <a:t>http://www.microsoft.com/windowsserver/</a:t>
            </a:r>
            <a:r>
              <a:rPr lang="en-US" sz="2000" dirty="0"/>
              <a:t> </a:t>
            </a:r>
            <a:endParaRPr lang="en-US" sz="2000" dirty="0">
              <a:gradFill>
                <a:gsLst>
                  <a:gs pos="0">
                    <a:schemeClr val="tx1"/>
                  </a:gs>
                  <a:gs pos="100000">
                    <a:schemeClr val="tx1"/>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Cloud Power - </a:t>
            </a:r>
            <a:r>
              <a:rPr lang="en-US" sz="2000" u="sng" dirty="0">
                <a:hlinkClick r:id="rId8"/>
              </a:rPr>
              <a:t>http://</a:t>
            </a:r>
            <a:r>
              <a:rPr lang="en-US" sz="2000" u="sng" dirty="0" smtClean="0">
                <a:hlinkClick r:id="rId8"/>
              </a:rPr>
              <a:t>www.microsoft.com/cloud/</a:t>
            </a:r>
            <a:r>
              <a:rPr lang="en-US" sz="2000" u="sng" dirty="0" smtClean="0"/>
              <a:t>   </a:t>
            </a:r>
            <a:r>
              <a:rPr lang="en-US" sz="2000" dirty="0" smtClean="0"/>
              <a:t> </a:t>
            </a:r>
            <a:endParaRPr lang="en-US" sz="2000" dirty="0">
              <a:gradFill>
                <a:gsLst>
                  <a:gs pos="0">
                    <a:schemeClr val="tx1"/>
                  </a:gs>
                  <a:gs pos="100000">
                    <a:schemeClr val="tx1"/>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Private Cloud - </a:t>
            </a:r>
            <a:r>
              <a:rPr lang="en-US" sz="2000" u="sng" dirty="0">
                <a:hlinkClick r:id="rId7"/>
              </a:rPr>
              <a:t>http://</a:t>
            </a:r>
            <a:r>
              <a:rPr lang="en-US" sz="2000" u="sng" dirty="0" smtClean="0">
                <a:hlinkClick r:id="rId7"/>
              </a:rPr>
              <a:t>www.microsoft.com/privatecloud/</a:t>
            </a:r>
            <a:r>
              <a:rPr lang="en-US" sz="2000" dirty="0" smtClean="0"/>
              <a:t> </a:t>
            </a:r>
            <a:endParaRPr lang="en-US" sz="20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559873718"/>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90315028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0844958"/>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188581348"/>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Arial" pitchFamily="34" charset="0"/>
                <a:cs typeface="Arial" pitchFamily="34" charset="0"/>
              </a:rPr>
              <a:t>© </a:t>
            </a:r>
            <a:r>
              <a:rPr lang="en-US" sz="700" dirty="0" smtClean="0">
                <a:gradFill>
                  <a:gsLst>
                    <a:gs pos="0">
                      <a:schemeClr val="tx1"/>
                    </a:gs>
                    <a:gs pos="100000">
                      <a:schemeClr val="tx1"/>
                    </a:gs>
                  </a:gsLst>
                  <a:lin ang="5400000" scaled="0"/>
                </a:gradFill>
                <a:latin typeface="Arial" pitchFamily="34" charset="0"/>
                <a:cs typeface="Arial" pitchFamily="34" charset="0"/>
              </a:rPr>
              <a:t>2011 Microsoft </a:t>
            </a:r>
            <a:r>
              <a:rPr lang="en-US" sz="700" dirty="0">
                <a:gradFill>
                  <a:gsLst>
                    <a:gs pos="0">
                      <a:schemeClr val="tx1"/>
                    </a:gs>
                    <a:gs pos="100000">
                      <a:schemeClr val="tx1"/>
                    </a:gs>
                  </a:gsLst>
                  <a:lin ang="5400000" scaled="0"/>
                </a:gradFill>
                <a:latin typeface="Arial" pitchFamily="34" charset="0"/>
                <a:cs typeface="Arial" pitchFamily="34"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Arial"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Arial" pitchFamily="34" charset="0"/>
                <a:cs typeface="Arial" pitchFamily="34" charset="0"/>
              </a:rPr>
              <a:t/>
            </a:r>
            <a:br>
              <a:rPr lang="en-US" sz="700" dirty="0" smtClean="0">
                <a:gradFill>
                  <a:gsLst>
                    <a:gs pos="0">
                      <a:schemeClr val="tx1"/>
                    </a:gs>
                    <a:gs pos="100000">
                      <a:schemeClr val="tx1"/>
                    </a:gs>
                  </a:gsLst>
                  <a:lin ang="5400000" scaled="0"/>
                </a:gradFill>
                <a:latin typeface="Arial" pitchFamily="34" charset="0"/>
                <a:cs typeface="Arial" pitchFamily="34" charset="0"/>
              </a:rPr>
            </a:br>
            <a:r>
              <a:rPr lang="en-US" sz="700" dirty="0" smtClean="0">
                <a:gradFill>
                  <a:gsLst>
                    <a:gs pos="0">
                      <a:schemeClr val="tx1"/>
                    </a:gs>
                    <a:gs pos="100000">
                      <a:schemeClr val="tx1"/>
                    </a:gs>
                  </a:gsLst>
                  <a:lin ang="5400000" scaled="0"/>
                </a:gradFill>
                <a:latin typeface="Arial" pitchFamily="34" charset="0"/>
                <a:cs typeface="Arial" pitchFamily="34" charset="0"/>
              </a:rPr>
              <a:t>on </a:t>
            </a:r>
            <a:r>
              <a:rPr lang="en-US" sz="700" dirty="0">
                <a:gradFill>
                  <a:gsLst>
                    <a:gs pos="0">
                      <a:schemeClr val="tx1"/>
                    </a:gs>
                    <a:gs pos="100000">
                      <a:schemeClr val="tx1"/>
                    </a:gs>
                  </a:gsLst>
                  <a:lin ang="5400000" scaled="0"/>
                </a:gradFill>
                <a:latin typeface="Arial" pitchFamily="34" charset="0"/>
                <a:cs typeface="Arial" pitchFamily="34"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Arial" pitchFamily="34" charset="0"/>
                <a:cs typeface="Arial" pitchFamily="34" charset="0"/>
              </a:rPr>
              <a:t>. MICROSOFT </a:t>
            </a:r>
            <a:r>
              <a:rPr lang="en-US" sz="700" dirty="0">
                <a:gradFill>
                  <a:gsLst>
                    <a:gs pos="0">
                      <a:schemeClr val="tx1"/>
                    </a:gs>
                    <a:gs pos="100000">
                      <a:schemeClr val="tx1"/>
                    </a:gs>
                  </a:gsLst>
                  <a:lin ang="5400000" scaled="0"/>
                </a:gradFill>
                <a:latin typeface="Arial" pitchFamily="34" charset="0"/>
                <a:cs typeface="Arial" pitchFamily="34"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p:cNvGrpSpPr/>
          <p:nvPr/>
        </p:nvGrpSpPr>
        <p:grpSpPr>
          <a:xfrm>
            <a:off x="9474821" y="1060941"/>
            <a:ext cx="1938528" cy="5369831"/>
            <a:chOff x="7229315" y="1257481"/>
            <a:chExt cx="4164516" cy="5369831"/>
          </a:xfrm>
        </p:grpSpPr>
        <p:graphicFrame>
          <p:nvGraphicFramePr>
            <p:cNvPr id="53" name="Diagram 52"/>
            <p:cNvGraphicFramePr/>
            <p:nvPr>
              <p:extLst>
                <p:ext uri="{D42A27DB-BD31-4B8C-83A1-F6EECF244321}">
                  <p14:modId xmlns:p14="http://schemas.microsoft.com/office/powerpoint/2010/main" val="1989834566"/>
                </p:ext>
              </p:extLst>
            </p:nvPr>
          </p:nvGraphicFramePr>
          <p:xfrm>
            <a:off x="7229315" y="1807662"/>
            <a:ext cx="4164515" cy="4819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4" name="Rectangle 53"/>
            <p:cNvSpPr/>
            <p:nvPr/>
          </p:nvSpPr>
          <p:spPr>
            <a:xfrm>
              <a:off x="7229316" y="1257481"/>
              <a:ext cx="4164515" cy="533400"/>
            </a:xfrm>
            <a:prstGeom prst="rect">
              <a:avLst/>
            </a:prstGeom>
            <a:no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smtClean="0">
                  <a:solidFill>
                    <a:schemeClr val="tx1"/>
                  </a:solidFill>
                  <a:latin typeface="Arial" pitchFamily="34" charset="0"/>
                </a:rPr>
                <a:t>Services</a:t>
              </a:r>
              <a:endParaRPr lang="en-US" sz="2000" b="1" dirty="0">
                <a:solidFill>
                  <a:schemeClr val="tx1"/>
                </a:solidFill>
                <a:latin typeface="Arial" pitchFamily="34" charset="0"/>
              </a:endParaRPr>
            </a:p>
          </p:txBody>
        </p:sp>
      </p:grpSp>
      <p:grpSp>
        <p:nvGrpSpPr>
          <p:cNvPr id="55" name="Group 54"/>
          <p:cNvGrpSpPr/>
          <p:nvPr/>
        </p:nvGrpSpPr>
        <p:grpSpPr>
          <a:xfrm>
            <a:off x="7236107" y="1060941"/>
            <a:ext cx="1938528" cy="5369831"/>
            <a:chOff x="7229315" y="1257481"/>
            <a:chExt cx="4164516" cy="5369831"/>
          </a:xfrm>
        </p:grpSpPr>
        <p:graphicFrame>
          <p:nvGraphicFramePr>
            <p:cNvPr id="56" name="Diagram 55"/>
            <p:cNvGraphicFramePr/>
            <p:nvPr>
              <p:extLst>
                <p:ext uri="{D42A27DB-BD31-4B8C-83A1-F6EECF244321}">
                  <p14:modId xmlns:p14="http://schemas.microsoft.com/office/powerpoint/2010/main" val="785642019"/>
                </p:ext>
              </p:extLst>
            </p:nvPr>
          </p:nvGraphicFramePr>
          <p:xfrm>
            <a:off x="7229315" y="1807662"/>
            <a:ext cx="4164516" cy="48196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7" name="Rectangle 56"/>
            <p:cNvSpPr/>
            <p:nvPr/>
          </p:nvSpPr>
          <p:spPr>
            <a:xfrm>
              <a:off x="7229316" y="1257481"/>
              <a:ext cx="4164515" cy="533400"/>
            </a:xfrm>
            <a:prstGeom prst="rect">
              <a:avLst/>
            </a:prstGeom>
            <a:no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smtClean="0">
                  <a:solidFill>
                    <a:schemeClr val="tx1"/>
                  </a:solidFill>
                  <a:latin typeface="Arial" pitchFamily="34" charset="0"/>
                </a:rPr>
                <a:t>Cloud</a:t>
              </a:r>
            </a:p>
          </p:txBody>
        </p:sp>
      </p:grpSp>
      <p:grpSp>
        <p:nvGrpSpPr>
          <p:cNvPr id="58" name="Group 57"/>
          <p:cNvGrpSpPr/>
          <p:nvPr/>
        </p:nvGrpSpPr>
        <p:grpSpPr>
          <a:xfrm>
            <a:off x="514752" y="1060941"/>
            <a:ext cx="2237779" cy="5369831"/>
            <a:chOff x="7229315" y="1257481"/>
            <a:chExt cx="4164516" cy="5369831"/>
          </a:xfrm>
        </p:grpSpPr>
        <p:graphicFrame>
          <p:nvGraphicFramePr>
            <p:cNvPr id="59" name="Diagram 58"/>
            <p:cNvGraphicFramePr/>
            <p:nvPr>
              <p:extLst>
                <p:ext uri="{D42A27DB-BD31-4B8C-83A1-F6EECF244321}">
                  <p14:modId xmlns:p14="http://schemas.microsoft.com/office/powerpoint/2010/main" val="1090789305"/>
                </p:ext>
              </p:extLst>
            </p:nvPr>
          </p:nvGraphicFramePr>
          <p:xfrm>
            <a:off x="7229315" y="1807662"/>
            <a:ext cx="4164515" cy="481965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60" name="Rectangle 59"/>
            <p:cNvSpPr/>
            <p:nvPr/>
          </p:nvSpPr>
          <p:spPr>
            <a:xfrm>
              <a:off x="7229316" y="1257481"/>
              <a:ext cx="4164515" cy="533400"/>
            </a:xfrm>
            <a:prstGeom prst="rect">
              <a:avLst/>
            </a:prstGeom>
            <a:no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smtClean="0">
                  <a:solidFill>
                    <a:schemeClr val="tx1"/>
                  </a:solidFill>
                  <a:latin typeface="Arial" pitchFamily="34" charset="0"/>
                </a:rPr>
                <a:t>Deployment</a:t>
              </a:r>
              <a:endParaRPr lang="en-US" sz="2000" b="1" dirty="0">
                <a:solidFill>
                  <a:schemeClr val="tx1"/>
                </a:solidFill>
                <a:latin typeface="Arial" pitchFamily="34" charset="0"/>
              </a:endParaRPr>
            </a:p>
          </p:txBody>
        </p:sp>
      </p:grpSp>
      <p:grpSp>
        <p:nvGrpSpPr>
          <p:cNvPr id="61" name="Group 60"/>
          <p:cNvGrpSpPr/>
          <p:nvPr/>
        </p:nvGrpSpPr>
        <p:grpSpPr>
          <a:xfrm>
            <a:off x="2984817" y="1044160"/>
            <a:ext cx="4023360" cy="5369831"/>
            <a:chOff x="2900838" y="1044160"/>
            <a:chExt cx="4023360" cy="5369831"/>
          </a:xfrm>
        </p:grpSpPr>
        <p:sp>
          <p:nvSpPr>
            <p:cNvPr id="62" name="Rectangle 61"/>
            <p:cNvSpPr/>
            <p:nvPr/>
          </p:nvSpPr>
          <p:spPr>
            <a:xfrm>
              <a:off x="2900838" y="1044160"/>
              <a:ext cx="4023360" cy="533400"/>
            </a:xfrm>
            <a:prstGeom prst="rect">
              <a:avLst/>
            </a:prstGeom>
            <a:noFill/>
            <a:ln>
              <a:noFill/>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ctr"/>
            <a:lstStyle/>
            <a:p>
              <a:pPr algn="ctr"/>
              <a:r>
                <a:rPr lang="en-US" sz="2000" b="1" dirty="0" smtClean="0">
                  <a:solidFill>
                    <a:schemeClr val="tx1">
                      <a:lumMod val="95000"/>
                    </a:schemeClr>
                  </a:solidFill>
                  <a:latin typeface="Arial" pitchFamily="34" charset="0"/>
                </a:rPr>
                <a:t>Fabric</a:t>
              </a:r>
              <a:endParaRPr lang="en-US" sz="2000" b="1" dirty="0">
                <a:solidFill>
                  <a:schemeClr val="tx1">
                    <a:lumMod val="95000"/>
                  </a:schemeClr>
                </a:solidFill>
                <a:latin typeface="Arial" pitchFamily="34" charset="0"/>
              </a:endParaRPr>
            </a:p>
          </p:txBody>
        </p:sp>
        <p:grpSp>
          <p:nvGrpSpPr>
            <p:cNvPr id="63" name="Group 62"/>
            <p:cNvGrpSpPr/>
            <p:nvPr/>
          </p:nvGrpSpPr>
          <p:grpSpPr>
            <a:xfrm>
              <a:off x="2902851" y="1594341"/>
              <a:ext cx="4019332" cy="4819650"/>
              <a:chOff x="2902851" y="1594341"/>
              <a:chExt cx="4019332" cy="4819650"/>
            </a:xfrm>
          </p:grpSpPr>
          <p:sp>
            <p:nvSpPr>
              <p:cNvPr id="65" name="Freeform 64"/>
              <p:cNvSpPr/>
              <p:nvPr/>
            </p:nvSpPr>
            <p:spPr>
              <a:xfrm>
                <a:off x="2902851" y="1594341"/>
                <a:ext cx="2158676" cy="4819650"/>
              </a:xfrm>
              <a:custGeom>
                <a:avLst/>
                <a:gdLst>
                  <a:gd name="connsiteX0" fmla="*/ 0 w 1937027"/>
                  <a:gd name="connsiteY0" fmla="*/ 193703 h 4819650"/>
                  <a:gd name="connsiteX1" fmla="*/ 193703 w 1937027"/>
                  <a:gd name="connsiteY1" fmla="*/ 0 h 4819650"/>
                  <a:gd name="connsiteX2" fmla="*/ 1743324 w 1937027"/>
                  <a:gd name="connsiteY2" fmla="*/ 0 h 4819650"/>
                  <a:gd name="connsiteX3" fmla="*/ 1937027 w 1937027"/>
                  <a:gd name="connsiteY3" fmla="*/ 193703 h 4819650"/>
                  <a:gd name="connsiteX4" fmla="*/ 1937027 w 1937027"/>
                  <a:gd name="connsiteY4" fmla="*/ 4625947 h 4819650"/>
                  <a:gd name="connsiteX5" fmla="*/ 1743324 w 1937027"/>
                  <a:gd name="connsiteY5" fmla="*/ 4819650 h 4819650"/>
                  <a:gd name="connsiteX6" fmla="*/ 193703 w 1937027"/>
                  <a:gd name="connsiteY6" fmla="*/ 4819650 h 4819650"/>
                  <a:gd name="connsiteX7" fmla="*/ 0 w 1937027"/>
                  <a:gd name="connsiteY7" fmla="*/ 4625947 h 4819650"/>
                  <a:gd name="connsiteX8" fmla="*/ 0 w 1937027"/>
                  <a:gd name="connsiteY8" fmla="*/ 193703 h 481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7027" h="4819650">
                    <a:moveTo>
                      <a:pt x="0" y="193703"/>
                    </a:moveTo>
                    <a:cubicBezTo>
                      <a:pt x="0" y="86724"/>
                      <a:pt x="86724" y="0"/>
                      <a:pt x="193703" y="0"/>
                    </a:cubicBezTo>
                    <a:lnTo>
                      <a:pt x="1743324" y="0"/>
                    </a:lnTo>
                    <a:cubicBezTo>
                      <a:pt x="1850303" y="0"/>
                      <a:pt x="1937027" y="86724"/>
                      <a:pt x="1937027" y="193703"/>
                    </a:cubicBezTo>
                    <a:lnTo>
                      <a:pt x="1937027" y="4625947"/>
                    </a:lnTo>
                    <a:cubicBezTo>
                      <a:pt x="1937027" y="4732926"/>
                      <a:pt x="1850303" y="4819650"/>
                      <a:pt x="1743324" y="4819650"/>
                    </a:cubicBezTo>
                    <a:lnTo>
                      <a:pt x="193703" y="4819650"/>
                    </a:lnTo>
                    <a:cubicBezTo>
                      <a:pt x="86724" y="4819650"/>
                      <a:pt x="0" y="4732926"/>
                      <a:pt x="0" y="4625947"/>
                    </a:cubicBezTo>
                    <a:lnTo>
                      <a:pt x="0" y="193703"/>
                    </a:lnTo>
                    <a:close/>
                  </a:path>
                </a:pathLst>
              </a:custGeom>
              <a:scene3d>
                <a:camera prst="orthographicFront"/>
                <a:lightRig rig="flat" dir="t"/>
              </a:scene3d>
              <a:sp3d z="-190500" extrusionH="12700" prstMaterial="plastic"/>
            </p:spPr>
            <p:style>
              <a:lnRef idx="0">
                <a:schemeClr val="dk1">
                  <a:hueOff val="0"/>
                  <a:satOff val="0"/>
                  <a:lumOff val="0"/>
                  <a:alphaOff val="0"/>
                </a:schemeClr>
              </a:lnRef>
              <a:fillRef idx="3">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txBody>
              <a:bodyPr spcFirstLastPara="0" vert="horz" wrap="square" lIns="87630" tIns="87630" rIns="87630" bIns="3461385" numCol="1" spcCol="1270" anchor="ctr" anchorCtr="0">
                <a:noAutofit/>
              </a:bodyPr>
              <a:lstStyle/>
              <a:p>
                <a:pPr lvl="0" algn="ctr" defTabSz="1022350">
                  <a:lnSpc>
                    <a:spcPct val="90000"/>
                  </a:lnSpc>
                  <a:spcBef>
                    <a:spcPct val="0"/>
                  </a:spcBef>
                  <a:spcAft>
                    <a:spcPct val="35000"/>
                  </a:spcAft>
                </a:pPr>
                <a:endParaRPr lang="en-US" sz="2300" kern="1200" dirty="0">
                  <a:latin typeface="Arial" pitchFamily="34" charset="0"/>
                </a:endParaRPr>
              </a:p>
            </p:txBody>
          </p:sp>
          <p:sp>
            <p:nvSpPr>
              <p:cNvPr id="66" name="Freeform 65"/>
              <p:cNvSpPr/>
              <p:nvPr/>
            </p:nvSpPr>
            <p:spPr>
              <a:xfrm>
                <a:off x="3096554" y="3040353"/>
                <a:ext cx="1549622" cy="702120"/>
              </a:xfrm>
              <a:custGeom>
                <a:avLst/>
                <a:gdLst>
                  <a:gd name="connsiteX0" fmla="*/ 0 w 1549622"/>
                  <a:gd name="connsiteY0" fmla="*/ 70212 h 702120"/>
                  <a:gd name="connsiteX1" fmla="*/ 70212 w 1549622"/>
                  <a:gd name="connsiteY1" fmla="*/ 0 h 702120"/>
                  <a:gd name="connsiteX2" fmla="*/ 1479410 w 1549622"/>
                  <a:gd name="connsiteY2" fmla="*/ 0 h 702120"/>
                  <a:gd name="connsiteX3" fmla="*/ 1549622 w 1549622"/>
                  <a:gd name="connsiteY3" fmla="*/ 70212 h 702120"/>
                  <a:gd name="connsiteX4" fmla="*/ 1549622 w 1549622"/>
                  <a:gd name="connsiteY4" fmla="*/ 631908 h 702120"/>
                  <a:gd name="connsiteX5" fmla="*/ 1479410 w 1549622"/>
                  <a:gd name="connsiteY5" fmla="*/ 702120 h 702120"/>
                  <a:gd name="connsiteX6" fmla="*/ 70212 w 1549622"/>
                  <a:gd name="connsiteY6" fmla="*/ 702120 h 702120"/>
                  <a:gd name="connsiteX7" fmla="*/ 0 w 1549622"/>
                  <a:gd name="connsiteY7" fmla="*/ 631908 h 702120"/>
                  <a:gd name="connsiteX8" fmla="*/ 0 w 15496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622" h="702120">
                    <a:moveTo>
                      <a:pt x="0" y="70212"/>
                    </a:moveTo>
                    <a:cubicBezTo>
                      <a:pt x="0" y="31435"/>
                      <a:pt x="31435" y="0"/>
                      <a:pt x="70212" y="0"/>
                    </a:cubicBezTo>
                    <a:lnTo>
                      <a:pt x="1479410" y="0"/>
                    </a:lnTo>
                    <a:cubicBezTo>
                      <a:pt x="1518187" y="0"/>
                      <a:pt x="1549622" y="31435"/>
                      <a:pt x="1549622" y="70212"/>
                    </a:cubicBezTo>
                    <a:lnTo>
                      <a:pt x="1549622" y="631908"/>
                    </a:lnTo>
                    <a:cubicBezTo>
                      <a:pt x="1549622" y="670685"/>
                      <a:pt x="1518187" y="702120"/>
                      <a:pt x="1479410" y="702120"/>
                    </a:cubicBezTo>
                    <a:lnTo>
                      <a:pt x="70212" y="702120"/>
                    </a:lnTo>
                    <a:cubicBezTo>
                      <a:pt x="31435" y="702120"/>
                      <a:pt x="0" y="670685"/>
                      <a:pt x="0" y="631908"/>
                    </a:cubicBezTo>
                    <a:lnTo>
                      <a:pt x="0" y="70212"/>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24" tIns="47234" rIns="56124" bIns="47234" numCol="1" spcCol="1270" anchor="ctr" anchorCtr="0">
                <a:noAutofit/>
              </a:bodyPr>
              <a:lstStyle/>
              <a:p>
                <a:pPr lvl="0" algn="ctr" defTabSz="622300">
                  <a:lnSpc>
                    <a:spcPct val="90000"/>
                  </a:lnSpc>
                  <a:spcBef>
                    <a:spcPct val="0"/>
                  </a:spcBef>
                  <a:spcAft>
                    <a:spcPct val="35000"/>
                  </a:spcAft>
                </a:pPr>
                <a:r>
                  <a:rPr lang="en-US" sz="1400" kern="1200" dirty="0" smtClean="0">
                    <a:latin typeface="Arial" pitchFamily="34" charset="0"/>
                  </a:rPr>
                  <a:t>Hyper-V Bare Metal Provisioning</a:t>
                </a:r>
                <a:endParaRPr lang="en-US" sz="1400" kern="1200" dirty="0">
                  <a:latin typeface="Arial" pitchFamily="34" charset="0"/>
                </a:endParaRPr>
              </a:p>
            </p:txBody>
          </p:sp>
          <p:sp>
            <p:nvSpPr>
              <p:cNvPr id="67" name="Freeform 66"/>
              <p:cNvSpPr/>
              <p:nvPr/>
            </p:nvSpPr>
            <p:spPr>
              <a:xfrm>
                <a:off x="3096554" y="3850492"/>
                <a:ext cx="1549622" cy="702120"/>
              </a:xfrm>
              <a:custGeom>
                <a:avLst/>
                <a:gdLst>
                  <a:gd name="connsiteX0" fmla="*/ 0 w 1549622"/>
                  <a:gd name="connsiteY0" fmla="*/ 70212 h 702120"/>
                  <a:gd name="connsiteX1" fmla="*/ 70212 w 1549622"/>
                  <a:gd name="connsiteY1" fmla="*/ 0 h 702120"/>
                  <a:gd name="connsiteX2" fmla="*/ 1479410 w 1549622"/>
                  <a:gd name="connsiteY2" fmla="*/ 0 h 702120"/>
                  <a:gd name="connsiteX3" fmla="*/ 1549622 w 1549622"/>
                  <a:gd name="connsiteY3" fmla="*/ 70212 h 702120"/>
                  <a:gd name="connsiteX4" fmla="*/ 1549622 w 1549622"/>
                  <a:gd name="connsiteY4" fmla="*/ 631908 h 702120"/>
                  <a:gd name="connsiteX5" fmla="*/ 1479410 w 1549622"/>
                  <a:gd name="connsiteY5" fmla="*/ 702120 h 702120"/>
                  <a:gd name="connsiteX6" fmla="*/ 70212 w 1549622"/>
                  <a:gd name="connsiteY6" fmla="*/ 702120 h 702120"/>
                  <a:gd name="connsiteX7" fmla="*/ 0 w 1549622"/>
                  <a:gd name="connsiteY7" fmla="*/ 631908 h 702120"/>
                  <a:gd name="connsiteX8" fmla="*/ 0 w 15496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622" h="702120">
                    <a:moveTo>
                      <a:pt x="0" y="70212"/>
                    </a:moveTo>
                    <a:cubicBezTo>
                      <a:pt x="0" y="31435"/>
                      <a:pt x="31435" y="0"/>
                      <a:pt x="70212" y="0"/>
                    </a:cubicBezTo>
                    <a:lnTo>
                      <a:pt x="1479410" y="0"/>
                    </a:lnTo>
                    <a:cubicBezTo>
                      <a:pt x="1518187" y="0"/>
                      <a:pt x="1549622" y="31435"/>
                      <a:pt x="1549622" y="70212"/>
                    </a:cubicBezTo>
                    <a:lnTo>
                      <a:pt x="1549622" y="631908"/>
                    </a:lnTo>
                    <a:cubicBezTo>
                      <a:pt x="1549622" y="670685"/>
                      <a:pt x="1518187" y="702120"/>
                      <a:pt x="1479410" y="702120"/>
                    </a:cubicBezTo>
                    <a:lnTo>
                      <a:pt x="70212" y="702120"/>
                    </a:lnTo>
                    <a:cubicBezTo>
                      <a:pt x="31435" y="702120"/>
                      <a:pt x="0" y="670685"/>
                      <a:pt x="0" y="631908"/>
                    </a:cubicBezTo>
                    <a:lnTo>
                      <a:pt x="0" y="70212"/>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24" tIns="47234" rIns="56124" bIns="47234" numCol="1" spcCol="1270" anchor="ctr" anchorCtr="0">
                <a:noAutofit/>
              </a:bodyPr>
              <a:lstStyle/>
              <a:p>
                <a:pPr lvl="0" algn="ctr" defTabSz="622300">
                  <a:lnSpc>
                    <a:spcPct val="90000"/>
                  </a:lnSpc>
                  <a:spcBef>
                    <a:spcPct val="0"/>
                  </a:spcBef>
                </a:pPr>
                <a:r>
                  <a:rPr lang="en-US" sz="1400" kern="1200" dirty="0" smtClean="0">
                    <a:latin typeface="Arial" pitchFamily="34" charset="0"/>
                  </a:rPr>
                  <a:t>Hyper-V, </a:t>
                </a:r>
              </a:p>
              <a:p>
                <a:pPr lvl="0" algn="ctr" defTabSz="622300">
                  <a:lnSpc>
                    <a:spcPct val="90000"/>
                  </a:lnSpc>
                  <a:spcBef>
                    <a:spcPct val="0"/>
                  </a:spcBef>
                </a:pPr>
                <a:r>
                  <a:rPr lang="en-US" sz="1400" kern="1200" dirty="0" smtClean="0">
                    <a:latin typeface="Arial" pitchFamily="34" charset="0"/>
                  </a:rPr>
                  <a:t>VMware, Citrix </a:t>
                </a:r>
                <a:r>
                  <a:rPr lang="en-US" sz="1400" kern="1200" dirty="0" err="1" smtClean="0">
                    <a:latin typeface="Arial" pitchFamily="34" charset="0"/>
                  </a:rPr>
                  <a:t>XenServer</a:t>
                </a:r>
                <a:endParaRPr lang="en-US" sz="1400" kern="1200" dirty="0">
                  <a:latin typeface="Arial" pitchFamily="34" charset="0"/>
                </a:endParaRPr>
              </a:p>
            </p:txBody>
          </p:sp>
          <p:sp>
            <p:nvSpPr>
              <p:cNvPr id="68" name="Freeform 67"/>
              <p:cNvSpPr/>
              <p:nvPr/>
            </p:nvSpPr>
            <p:spPr>
              <a:xfrm>
                <a:off x="3096554" y="4660631"/>
                <a:ext cx="1549622" cy="702120"/>
              </a:xfrm>
              <a:custGeom>
                <a:avLst/>
                <a:gdLst>
                  <a:gd name="connsiteX0" fmla="*/ 0 w 1549622"/>
                  <a:gd name="connsiteY0" fmla="*/ 70212 h 702120"/>
                  <a:gd name="connsiteX1" fmla="*/ 70212 w 1549622"/>
                  <a:gd name="connsiteY1" fmla="*/ 0 h 702120"/>
                  <a:gd name="connsiteX2" fmla="*/ 1479410 w 1549622"/>
                  <a:gd name="connsiteY2" fmla="*/ 0 h 702120"/>
                  <a:gd name="connsiteX3" fmla="*/ 1549622 w 1549622"/>
                  <a:gd name="connsiteY3" fmla="*/ 70212 h 702120"/>
                  <a:gd name="connsiteX4" fmla="*/ 1549622 w 1549622"/>
                  <a:gd name="connsiteY4" fmla="*/ 631908 h 702120"/>
                  <a:gd name="connsiteX5" fmla="*/ 1479410 w 1549622"/>
                  <a:gd name="connsiteY5" fmla="*/ 702120 h 702120"/>
                  <a:gd name="connsiteX6" fmla="*/ 70212 w 1549622"/>
                  <a:gd name="connsiteY6" fmla="*/ 702120 h 702120"/>
                  <a:gd name="connsiteX7" fmla="*/ 0 w 1549622"/>
                  <a:gd name="connsiteY7" fmla="*/ 631908 h 702120"/>
                  <a:gd name="connsiteX8" fmla="*/ 0 w 15496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622" h="702120">
                    <a:moveTo>
                      <a:pt x="0" y="70212"/>
                    </a:moveTo>
                    <a:cubicBezTo>
                      <a:pt x="0" y="31435"/>
                      <a:pt x="31435" y="0"/>
                      <a:pt x="70212" y="0"/>
                    </a:cubicBezTo>
                    <a:lnTo>
                      <a:pt x="1479410" y="0"/>
                    </a:lnTo>
                    <a:cubicBezTo>
                      <a:pt x="1518187" y="0"/>
                      <a:pt x="1549622" y="31435"/>
                      <a:pt x="1549622" y="70212"/>
                    </a:cubicBezTo>
                    <a:lnTo>
                      <a:pt x="1549622" y="631908"/>
                    </a:lnTo>
                    <a:cubicBezTo>
                      <a:pt x="1549622" y="670685"/>
                      <a:pt x="1518187" y="702120"/>
                      <a:pt x="1479410" y="702120"/>
                    </a:cubicBezTo>
                    <a:lnTo>
                      <a:pt x="70212" y="702120"/>
                    </a:lnTo>
                    <a:cubicBezTo>
                      <a:pt x="31435" y="702120"/>
                      <a:pt x="0" y="670685"/>
                      <a:pt x="0" y="631908"/>
                    </a:cubicBezTo>
                    <a:lnTo>
                      <a:pt x="0" y="70212"/>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24" tIns="47234" rIns="56124" bIns="47234" numCol="1" spcCol="1270" anchor="ctr" anchorCtr="0">
                <a:noAutofit/>
              </a:bodyPr>
              <a:lstStyle/>
              <a:p>
                <a:pPr lvl="0" algn="ctr" defTabSz="622300">
                  <a:lnSpc>
                    <a:spcPct val="90000"/>
                  </a:lnSpc>
                  <a:spcBef>
                    <a:spcPct val="0"/>
                  </a:spcBef>
                  <a:spcAft>
                    <a:spcPct val="35000"/>
                  </a:spcAft>
                </a:pPr>
                <a:r>
                  <a:rPr lang="en-US" sz="1400" kern="1200" dirty="0" smtClean="0">
                    <a:latin typeface="Arial" pitchFamily="34" charset="0"/>
                  </a:rPr>
                  <a:t>Network Management</a:t>
                </a:r>
                <a:endParaRPr lang="en-US" sz="1400" kern="1200" dirty="0">
                  <a:latin typeface="Arial" pitchFamily="34" charset="0"/>
                </a:endParaRPr>
              </a:p>
            </p:txBody>
          </p:sp>
          <p:sp>
            <p:nvSpPr>
              <p:cNvPr id="69" name="Freeform 68"/>
              <p:cNvSpPr/>
              <p:nvPr/>
            </p:nvSpPr>
            <p:spPr>
              <a:xfrm>
                <a:off x="3096554" y="5470770"/>
                <a:ext cx="1549622" cy="702120"/>
              </a:xfrm>
              <a:custGeom>
                <a:avLst/>
                <a:gdLst>
                  <a:gd name="connsiteX0" fmla="*/ 0 w 1549622"/>
                  <a:gd name="connsiteY0" fmla="*/ 70212 h 702120"/>
                  <a:gd name="connsiteX1" fmla="*/ 70212 w 1549622"/>
                  <a:gd name="connsiteY1" fmla="*/ 0 h 702120"/>
                  <a:gd name="connsiteX2" fmla="*/ 1479410 w 1549622"/>
                  <a:gd name="connsiteY2" fmla="*/ 0 h 702120"/>
                  <a:gd name="connsiteX3" fmla="*/ 1549622 w 1549622"/>
                  <a:gd name="connsiteY3" fmla="*/ 70212 h 702120"/>
                  <a:gd name="connsiteX4" fmla="*/ 1549622 w 1549622"/>
                  <a:gd name="connsiteY4" fmla="*/ 631908 h 702120"/>
                  <a:gd name="connsiteX5" fmla="*/ 1479410 w 1549622"/>
                  <a:gd name="connsiteY5" fmla="*/ 702120 h 702120"/>
                  <a:gd name="connsiteX6" fmla="*/ 70212 w 1549622"/>
                  <a:gd name="connsiteY6" fmla="*/ 702120 h 702120"/>
                  <a:gd name="connsiteX7" fmla="*/ 0 w 1549622"/>
                  <a:gd name="connsiteY7" fmla="*/ 631908 h 702120"/>
                  <a:gd name="connsiteX8" fmla="*/ 0 w 15496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622" h="702120">
                    <a:moveTo>
                      <a:pt x="0" y="70212"/>
                    </a:moveTo>
                    <a:cubicBezTo>
                      <a:pt x="0" y="31435"/>
                      <a:pt x="31435" y="0"/>
                      <a:pt x="70212" y="0"/>
                    </a:cubicBezTo>
                    <a:lnTo>
                      <a:pt x="1479410" y="0"/>
                    </a:lnTo>
                    <a:cubicBezTo>
                      <a:pt x="1518187" y="0"/>
                      <a:pt x="1549622" y="31435"/>
                      <a:pt x="1549622" y="70212"/>
                    </a:cubicBezTo>
                    <a:lnTo>
                      <a:pt x="1549622" y="631908"/>
                    </a:lnTo>
                    <a:cubicBezTo>
                      <a:pt x="1549622" y="670685"/>
                      <a:pt x="1518187" y="702120"/>
                      <a:pt x="1479410" y="702120"/>
                    </a:cubicBezTo>
                    <a:lnTo>
                      <a:pt x="70212" y="702120"/>
                    </a:lnTo>
                    <a:cubicBezTo>
                      <a:pt x="31435" y="702120"/>
                      <a:pt x="0" y="670685"/>
                      <a:pt x="0" y="631908"/>
                    </a:cubicBezTo>
                    <a:lnTo>
                      <a:pt x="0" y="70212"/>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24" tIns="47234" rIns="56124" bIns="47234" numCol="1" spcCol="1270" anchor="ctr" anchorCtr="0">
                <a:noAutofit/>
              </a:bodyPr>
              <a:lstStyle/>
              <a:p>
                <a:pPr lvl="0" algn="ctr" defTabSz="622300">
                  <a:lnSpc>
                    <a:spcPct val="90000"/>
                  </a:lnSpc>
                  <a:spcBef>
                    <a:spcPct val="0"/>
                  </a:spcBef>
                  <a:spcAft>
                    <a:spcPct val="35000"/>
                  </a:spcAft>
                </a:pPr>
                <a:r>
                  <a:rPr lang="en-US" sz="1400" kern="1200" dirty="0" smtClean="0">
                    <a:latin typeface="Arial" pitchFamily="34" charset="0"/>
                  </a:rPr>
                  <a:t>Storage Management</a:t>
                </a:r>
                <a:endParaRPr lang="en-US" sz="1400" kern="1200" dirty="0">
                  <a:latin typeface="Arial" pitchFamily="34" charset="0"/>
                </a:endParaRPr>
              </a:p>
            </p:txBody>
          </p:sp>
          <p:sp>
            <p:nvSpPr>
              <p:cNvPr id="70" name="Freeform 69"/>
              <p:cNvSpPr/>
              <p:nvPr/>
            </p:nvSpPr>
            <p:spPr>
              <a:xfrm>
                <a:off x="4646176" y="1594341"/>
                <a:ext cx="2276007" cy="4819650"/>
              </a:xfrm>
              <a:custGeom>
                <a:avLst/>
                <a:gdLst>
                  <a:gd name="connsiteX0" fmla="*/ 0 w 1937027"/>
                  <a:gd name="connsiteY0" fmla="*/ 193703 h 4819650"/>
                  <a:gd name="connsiteX1" fmla="*/ 193703 w 1937027"/>
                  <a:gd name="connsiteY1" fmla="*/ 0 h 4819650"/>
                  <a:gd name="connsiteX2" fmla="*/ 1743324 w 1937027"/>
                  <a:gd name="connsiteY2" fmla="*/ 0 h 4819650"/>
                  <a:gd name="connsiteX3" fmla="*/ 1937027 w 1937027"/>
                  <a:gd name="connsiteY3" fmla="*/ 193703 h 4819650"/>
                  <a:gd name="connsiteX4" fmla="*/ 1937027 w 1937027"/>
                  <a:gd name="connsiteY4" fmla="*/ 4625947 h 4819650"/>
                  <a:gd name="connsiteX5" fmla="*/ 1743324 w 1937027"/>
                  <a:gd name="connsiteY5" fmla="*/ 4819650 h 4819650"/>
                  <a:gd name="connsiteX6" fmla="*/ 193703 w 1937027"/>
                  <a:gd name="connsiteY6" fmla="*/ 4819650 h 4819650"/>
                  <a:gd name="connsiteX7" fmla="*/ 0 w 1937027"/>
                  <a:gd name="connsiteY7" fmla="*/ 4625947 h 4819650"/>
                  <a:gd name="connsiteX8" fmla="*/ 0 w 1937027"/>
                  <a:gd name="connsiteY8" fmla="*/ 193703 h 481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7027" h="4819650">
                    <a:moveTo>
                      <a:pt x="0" y="193703"/>
                    </a:moveTo>
                    <a:cubicBezTo>
                      <a:pt x="0" y="86724"/>
                      <a:pt x="86724" y="0"/>
                      <a:pt x="193703" y="0"/>
                    </a:cubicBezTo>
                    <a:lnTo>
                      <a:pt x="1743324" y="0"/>
                    </a:lnTo>
                    <a:cubicBezTo>
                      <a:pt x="1850303" y="0"/>
                      <a:pt x="1937027" y="86724"/>
                      <a:pt x="1937027" y="193703"/>
                    </a:cubicBezTo>
                    <a:lnTo>
                      <a:pt x="1937027" y="4625947"/>
                    </a:lnTo>
                    <a:cubicBezTo>
                      <a:pt x="1937027" y="4732926"/>
                      <a:pt x="1850303" y="4819650"/>
                      <a:pt x="1743324" y="4819650"/>
                    </a:cubicBezTo>
                    <a:lnTo>
                      <a:pt x="193703" y="4819650"/>
                    </a:lnTo>
                    <a:cubicBezTo>
                      <a:pt x="86724" y="4819650"/>
                      <a:pt x="0" y="4732926"/>
                      <a:pt x="0" y="4625947"/>
                    </a:cubicBezTo>
                    <a:lnTo>
                      <a:pt x="0" y="193703"/>
                    </a:lnTo>
                    <a:close/>
                  </a:path>
                </a:pathLst>
              </a:custGeom>
              <a:scene3d>
                <a:camera prst="orthographicFront"/>
                <a:lightRig rig="flat" dir="t"/>
              </a:scene3d>
              <a:sp3d z="-190500" extrusionH="12700" prstMaterial="plastic"/>
            </p:spPr>
            <p:style>
              <a:lnRef idx="0">
                <a:schemeClr val="dk1">
                  <a:hueOff val="0"/>
                  <a:satOff val="0"/>
                  <a:lumOff val="0"/>
                  <a:alphaOff val="0"/>
                </a:schemeClr>
              </a:lnRef>
              <a:fillRef idx="3">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txBody>
              <a:bodyPr spcFirstLastPara="0" vert="horz" wrap="square" lIns="87630" tIns="87630" rIns="87630" bIns="3461385" numCol="1" spcCol="1270" anchor="ctr" anchorCtr="0">
                <a:noAutofit/>
              </a:bodyPr>
              <a:lstStyle/>
              <a:p>
                <a:pPr lvl="0" algn="ctr" defTabSz="1022350">
                  <a:lnSpc>
                    <a:spcPct val="90000"/>
                  </a:lnSpc>
                  <a:spcBef>
                    <a:spcPct val="0"/>
                  </a:spcBef>
                  <a:spcAft>
                    <a:spcPct val="35000"/>
                  </a:spcAft>
                </a:pPr>
                <a:endParaRPr lang="en-US" sz="2300" kern="1200" dirty="0">
                  <a:latin typeface="Arial" pitchFamily="34" charset="0"/>
                </a:endParaRPr>
              </a:p>
            </p:txBody>
          </p:sp>
          <p:sp>
            <p:nvSpPr>
              <p:cNvPr id="71" name="Freeform 70"/>
              <p:cNvSpPr/>
              <p:nvPr/>
            </p:nvSpPr>
            <p:spPr>
              <a:xfrm>
                <a:off x="5178859" y="3040353"/>
                <a:ext cx="1549622" cy="702120"/>
              </a:xfrm>
              <a:custGeom>
                <a:avLst/>
                <a:gdLst>
                  <a:gd name="connsiteX0" fmla="*/ 0 w 1549622"/>
                  <a:gd name="connsiteY0" fmla="*/ 70212 h 702120"/>
                  <a:gd name="connsiteX1" fmla="*/ 70212 w 1549622"/>
                  <a:gd name="connsiteY1" fmla="*/ 0 h 702120"/>
                  <a:gd name="connsiteX2" fmla="*/ 1479410 w 1549622"/>
                  <a:gd name="connsiteY2" fmla="*/ 0 h 702120"/>
                  <a:gd name="connsiteX3" fmla="*/ 1549622 w 1549622"/>
                  <a:gd name="connsiteY3" fmla="*/ 70212 h 702120"/>
                  <a:gd name="connsiteX4" fmla="*/ 1549622 w 1549622"/>
                  <a:gd name="connsiteY4" fmla="*/ 631908 h 702120"/>
                  <a:gd name="connsiteX5" fmla="*/ 1479410 w 1549622"/>
                  <a:gd name="connsiteY5" fmla="*/ 702120 h 702120"/>
                  <a:gd name="connsiteX6" fmla="*/ 70212 w 1549622"/>
                  <a:gd name="connsiteY6" fmla="*/ 702120 h 702120"/>
                  <a:gd name="connsiteX7" fmla="*/ 0 w 1549622"/>
                  <a:gd name="connsiteY7" fmla="*/ 631908 h 702120"/>
                  <a:gd name="connsiteX8" fmla="*/ 0 w 15496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622" h="702120">
                    <a:moveTo>
                      <a:pt x="0" y="70212"/>
                    </a:moveTo>
                    <a:cubicBezTo>
                      <a:pt x="0" y="31435"/>
                      <a:pt x="31435" y="0"/>
                      <a:pt x="70212" y="0"/>
                    </a:cubicBezTo>
                    <a:lnTo>
                      <a:pt x="1479410" y="0"/>
                    </a:lnTo>
                    <a:cubicBezTo>
                      <a:pt x="1518187" y="0"/>
                      <a:pt x="1549622" y="31435"/>
                      <a:pt x="1549622" y="70212"/>
                    </a:cubicBezTo>
                    <a:lnTo>
                      <a:pt x="1549622" y="631908"/>
                    </a:lnTo>
                    <a:cubicBezTo>
                      <a:pt x="1549622" y="670685"/>
                      <a:pt x="1518187" y="702120"/>
                      <a:pt x="1479410" y="702120"/>
                    </a:cubicBezTo>
                    <a:lnTo>
                      <a:pt x="70212" y="702120"/>
                    </a:lnTo>
                    <a:cubicBezTo>
                      <a:pt x="31435" y="702120"/>
                      <a:pt x="0" y="670685"/>
                      <a:pt x="0" y="631908"/>
                    </a:cubicBezTo>
                    <a:lnTo>
                      <a:pt x="0" y="70212"/>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24" tIns="47234" rIns="56124" bIns="47234" numCol="1" spcCol="1270" anchor="ctr" anchorCtr="0">
                <a:noAutofit/>
              </a:bodyPr>
              <a:lstStyle/>
              <a:p>
                <a:pPr lvl="0" algn="ctr" defTabSz="622300">
                  <a:lnSpc>
                    <a:spcPct val="90000"/>
                  </a:lnSpc>
                  <a:spcBef>
                    <a:spcPct val="0"/>
                  </a:spcBef>
                  <a:spcAft>
                    <a:spcPct val="35000"/>
                  </a:spcAft>
                </a:pPr>
                <a:r>
                  <a:rPr lang="en-US" sz="1400" kern="1200" dirty="0" smtClean="0">
                    <a:latin typeface="Arial" pitchFamily="34" charset="0"/>
                  </a:rPr>
                  <a:t>Update Management</a:t>
                </a:r>
                <a:endParaRPr lang="en-US" sz="1400" kern="1200" dirty="0">
                  <a:latin typeface="Arial" pitchFamily="34" charset="0"/>
                </a:endParaRPr>
              </a:p>
            </p:txBody>
          </p:sp>
          <p:sp>
            <p:nvSpPr>
              <p:cNvPr id="72" name="Freeform 71"/>
              <p:cNvSpPr/>
              <p:nvPr/>
            </p:nvSpPr>
            <p:spPr>
              <a:xfrm>
                <a:off x="5178859" y="3850492"/>
                <a:ext cx="1549622" cy="702120"/>
              </a:xfrm>
              <a:custGeom>
                <a:avLst/>
                <a:gdLst>
                  <a:gd name="connsiteX0" fmla="*/ 0 w 1549622"/>
                  <a:gd name="connsiteY0" fmla="*/ 70212 h 702120"/>
                  <a:gd name="connsiteX1" fmla="*/ 70212 w 1549622"/>
                  <a:gd name="connsiteY1" fmla="*/ 0 h 702120"/>
                  <a:gd name="connsiteX2" fmla="*/ 1479410 w 1549622"/>
                  <a:gd name="connsiteY2" fmla="*/ 0 h 702120"/>
                  <a:gd name="connsiteX3" fmla="*/ 1549622 w 1549622"/>
                  <a:gd name="connsiteY3" fmla="*/ 70212 h 702120"/>
                  <a:gd name="connsiteX4" fmla="*/ 1549622 w 1549622"/>
                  <a:gd name="connsiteY4" fmla="*/ 631908 h 702120"/>
                  <a:gd name="connsiteX5" fmla="*/ 1479410 w 1549622"/>
                  <a:gd name="connsiteY5" fmla="*/ 702120 h 702120"/>
                  <a:gd name="connsiteX6" fmla="*/ 70212 w 1549622"/>
                  <a:gd name="connsiteY6" fmla="*/ 702120 h 702120"/>
                  <a:gd name="connsiteX7" fmla="*/ 0 w 1549622"/>
                  <a:gd name="connsiteY7" fmla="*/ 631908 h 702120"/>
                  <a:gd name="connsiteX8" fmla="*/ 0 w 15496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622" h="702120">
                    <a:moveTo>
                      <a:pt x="0" y="70212"/>
                    </a:moveTo>
                    <a:cubicBezTo>
                      <a:pt x="0" y="31435"/>
                      <a:pt x="31435" y="0"/>
                      <a:pt x="70212" y="0"/>
                    </a:cubicBezTo>
                    <a:lnTo>
                      <a:pt x="1479410" y="0"/>
                    </a:lnTo>
                    <a:cubicBezTo>
                      <a:pt x="1518187" y="0"/>
                      <a:pt x="1549622" y="31435"/>
                      <a:pt x="1549622" y="70212"/>
                    </a:cubicBezTo>
                    <a:lnTo>
                      <a:pt x="1549622" y="631908"/>
                    </a:lnTo>
                    <a:cubicBezTo>
                      <a:pt x="1549622" y="670685"/>
                      <a:pt x="1518187" y="702120"/>
                      <a:pt x="1479410" y="702120"/>
                    </a:cubicBezTo>
                    <a:lnTo>
                      <a:pt x="70212" y="702120"/>
                    </a:lnTo>
                    <a:cubicBezTo>
                      <a:pt x="31435" y="702120"/>
                      <a:pt x="0" y="670685"/>
                      <a:pt x="0" y="631908"/>
                    </a:cubicBezTo>
                    <a:lnTo>
                      <a:pt x="0" y="70212"/>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24" tIns="47234" rIns="56124" bIns="47234" numCol="1" spcCol="1270" anchor="ctr" anchorCtr="0">
                <a:noAutofit/>
              </a:bodyPr>
              <a:lstStyle/>
              <a:p>
                <a:pPr lvl="0" algn="ctr" defTabSz="622300">
                  <a:lnSpc>
                    <a:spcPct val="90000"/>
                  </a:lnSpc>
                  <a:spcBef>
                    <a:spcPct val="0"/>
                  </a:spcBef>
                  <a:spcAft>
                    <a:spcPct val="35000"/>
                  </a:spcAft>
                </a:pPr>
                <a:r>
                  <a:rPr lang="en-US" sz="1400" kern="1200" dirty="0" smtClean="0">
                    <a:latin typeface="Arial" pitchFamily="34" charset="0"/>
                  </a:rPr>
                  <a:t>Dynamic Optimization</a:t>
                </a:r>
                <a:endParaRPr lang="en-US" sz="1400" kern="1200" dirty="0">
                  <a:latin typeface="Arial" pitchFamily="34" charset="0"/>
                </a:endParaRPr>
              </a:p>
            </p:txBody>
          </p:sp>
          <p:sp>
            <p:nvSpPr>
              <p:cNvPr id="73" name="Freeform 72"/>
              <p:cNvSpPr/>
              <p:nvPr/>
            </p:nvSpPr>
            <p:spPr>
              <a:xfrm>
                <a:off x="5178859" y="4660631"/>
                <a:ext cx="1549622" cy="702120"/>
              </a:xfrm>
              <a:custGeom>
                <a:avLst/>
                <a:gdLst>
                  <a:gd name="connsiteX0" fmla="*/ 0 w 1549622"/>
                  <a:gd name="connsiteY0" fmla="*/ 70212 h 702120"/>
                  <a:gd name="connsiteX1" fmla="*/ 70212 w 1549622"/>
                  <a:gd name="connsiteY1" fmla="*/ 0 h 702120"/>
                  <a:gd name="connsiteX2" fmla="*/ 1479410 w 1549622"/>
                  <a:gd name="connsiteY2" fmla="*/ 0 h 702120"/>
                  <a:gd name="connsiteX3" fmla="*/ 1549622 w 1549622"/>
                  <a:gd name="connsiteY3" fmla="*/ 70212 h 702120"/>
                  <a:gd name="connsiteX4" fmla="*/ 1549622 w 1549622"/>
                  <a:gd name="connsiteY4" fmla="*/ 631908 h 702120"/>
                  <a:gd name="connsiteX5" fmla="*/ 1479410 w 1549622"/>
                  <a:gd name="connsiteY5" fmla="*/ 702120 h 702120"/>
                  <a:gd name="connsiteX6" fmla="*/ 70212 w 1549622"/>
                  <a:gd name="connsiteY6" fmla="*/ 702120 h 702120"/>
                  <a:gd name="connsiteX7" fmla="*/ 0 w 1549622"/>
                  <a:gd name="connsiteY7" fmla="*/ 631908 h 702120"/>
                  <a:gd name="connsiteX8" fmla="*/ 0 w 15496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622" h="702120">
                    <a:moveTo>
                      <a:pt x="0" y="70212"/>
                    </a:moveTo>
                    <a:cubicBezTo>
                      <a:pt x="0" y="31435"/>
                      <a:pt x="31435" y="0"/>
                      <a:pt x="70212" y="0"/>
                    </a:cubicBezTo>
                    <a:lnTo>
                      <a:pt x="1479410" y="0"/>
                    </a:lnTo>
                    <a:cubicBezTo>
                      <a:pt x="1518187" y="0"/>
                      <a:pt x="1549622" y="31435"/>
                      <a:pt x="1549622" y="70212"/>
                    </a:cubicBezTo>
                    <a:lnTo>
                      <a:pt x="1549622" y="631908"/>
                    </a:lnTo>
                    <a:cubicBezTo>
                      <a:pt x="1549622" y="670685"/>
                      <a:pt x="1518187" y="702120"/>
                      <a:pt x="1479410" y="702120"/>
                    </a:cubicBezTo>
                    <a:lnTo>
                      <a:pt x="70212" y="702120"/>
                    </a:lnTo>
                    <a:cubicBezTo>
                      <a:pt x="31435" y="702120"/>
                      <a:pt x="0" y="670685"/>
                      <a:pt x="0" y="631908"/>
                    </a:cubicBezTo>
                    <a:lnTo>
                      <a:pt x="0" y="70212"/>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24" tIns="47234" rIns="56124" bIns="47234" numCol="1" spcCol="1270" anchor="ctr" anchorCtr="0">
                <a:noAutofit/>
              </a:bodyPr>
              <a:lstStyle/>
              <a:p>
                <a:pPr lvl="0" algn="ctr" defTabSz="622300">
                  <a:lnSpc>
                    <a:spcPct val="90000"/>
                  </a:lnSpc>
                  <a:spcBef>
                    <a:spcPct val="0"/>
                  </a:spcBef>
                  <a:spcAft>
                    <a:spcPct val="35000"/>
                  </a:spcAft>
                </a:pPr>
                <a:r>
                  <a:rPr lang="en-US" sz="1400" kern="1200" dirty="0" smtClean="0">
                    <a:latin typeface="Arial" pitchFamily="34" charset="0"/>
                  </a:rPr>
                  <a:t>Power Management</a:t>
                </a:r>
                <a:endParaRPr lang="en-US" sz="1400" kern="1200" dirty="0">
                  <a:latin typeface="Arial" pitchFamily="34" charset="0"/>
                </a:endParaRPr>
              </a:p>
            </p:txBody>
          </p:sp>
          <p:sp>
            <p:nvSpPr>
              <p:cNvPr id="74" name="Freeform 73"/>
              <p:cNvSpPr/>
              <p:nvPr/>
            </p:nvSpPr>
            <p:spPr>
              <a:xfrm>
                <a:off x="5178859" y="5470770"/>
                <a:ext cx="1549622" cy="702120"/>
              </a:xfrm>
              <a:custGeom>
                <a:avLst/>
                <a:gdLst>
                  <a:gd name="connsiteX0" fmla="*/ 0 w 1549622"/>
                  <a:gd name="connsiteY0" fmla="*/ 70212 h 702120"/>
                  <a:gd name="connsiteX1" fmla="*/ 70212 w 1549622"/>
                  <a:gd name="connsiteY1" fmla="*/ 0 h 702120"/>
                  <a:gd name="connsiteX2" fmla="*/ 1479410 w 1549622"/>
                  <a:gd name="connsiteY2" fmla="*/ 0 h 702120"/>
                  <a:gd name="connsiteX3" fmla="*/ 1549622 w 1549622"/>
                  <a:gd name="connsiteY3" fmla="*/ 70212 h 702120"/>
                  <a:gd name="connsiteX4" fmla="*/ 1549622 w 1549622"/>
                  <a:gd name="connsiteY4" fmla="*/ 631908 h 702120"/>
                  <a:gd name="connsiteX5" fmla="*/ 1479410 w 1549622"/>
                  <a:gd name="connsiteY5" fmla="*/ 702120 h 702120"/>
                  <a:gd name="connsiteX6" fmla="*/ 70212 w 1549622"/>
                  <a:gd name="connsiteY6" fmla="*/ 702120 h 702120"/>
                  <a:gd name="connsiteX7" fmla="*/ 0 w 1549622"/>
                  <a:gd name="connsiteY7" fmla="*/ 631908 h 702120"/>
                  <a:gd name="connsiteX8" fmla="*/ 0 w 15496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622" h="702120">
                    <a:moveTo>
                      <a:pt x="0" y="70212"/>
                    </a:moveTo>
                    <a:cubicBezTo>
                      <a:pt x="0" y="31435"/>
                      <a:pt x="31435" y="0"/>
                      <a:pt x="70212" y="0"/>
                    </a:cubicBezTo>
                    <a:lnTo>
                      <a:pt x="1479410" y="0"/>
                    </a:lnTo>
                    <a:cubicBezTo>
                      <a:pt x="1518187" y="0"/>
                      <a:pt x="1549622" y="31435"/>
                      <a:pt x="1549622" y="70212"/>
                    </a:cubicBezTo>
                    <a:lnTo>
                      <a:pt x="1549622" y="631908"/>
                    </a:lnTo>
                    <a:cubicBezTo>
                      <a:pt x="1549622" y="670685"/>
                      <a:pt x="1518187" y="702120"/>
                      <a:pt x="1479410" y="702120"/>
                    </a:cubicBezTo>
                    <a:lnTo>
                      <a:pt x="70212" y="702120"/>
                    </a:lnTo>
                    <a:cubicBezTo>
                      <a:pt x="31435" y="702120"/>
                      <a:pt x="0" y="670685"/>
                      <a:pt x="0" y="631908"/>
                    </a:cubicBezTo>
                    <a:lnTo>
                      <a:pt x="0" y="70212"/>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24" tIns="47234" rIns="56124" bIns="47234" numCol="1" spcCol="1270" anchor="ctr" anchorCtr="0">
                <a:noAutofit/>
              </a:bodyPr>
              <a:lstStyle/>
              <a:p>
                <a:pPr lvl="0" algn="ctr" defTabSz="622300">
                  <a:lnSpc>
                    <a:spcPct val="90000"/>
                  </a:lnSpc>
                  <a:spcBef>
                    <a:spcPct val="0"/>
                  </a:spcBef>
                  <a:spcAft>
                    <a:spcPct val="35000"/>
                  </a:spcAft>
                </a:pPr>
                <a:r>
                  <a:rPr lang="en-US" sz="1400" kern="1200" dirty="0" smtClean="0">
                    <a:latin typeface="Arial" pitchFamily="34" charset="0"/>
                  </a:rPr>
                  <a:t>Cluster Management</a:t>
                </a:r>
                <a:endParaRPr lang="en-US" sz="1400" kern="1200" dirty="0">
                  <a:latin typeface="Arial" pitchFamily="34" charset="0"/>
                </a:endParaRPr>
              </a:p>
            </p:txBody>
          </p:sp>
        </p:grpSp>
        <p:sp>
          <p:nvSpPr>
            <p:cNvPr id="64" name="TextBox 63"/>
            <p:cNvSpPr txBox="1"/>
            <p:nvPr/>
          </p:nvSpPr>
          <p:spPr>
            <a:xfrm>
              <a:off x="3182760" y="2020509"/>
              <a:ext cx="3273458" cy="581698"/>
            </a:xfrm>
            <a:prstGeom prst="rect">
              <a:avLst/>
            </a:prstGeom>
            <a:noFill/>
          </p:spPr>
          <p:txBody>
            <a:bodyPr wrap="square" lIns="0" tIns="0" rIns="0" bIns="0" rtlCol="0">
              <a:spAutoFit/>
            </a:bodyPr>
            <a:lstStyle/>
            <a:p>
              <a:pPr lvl="0" algn="ctr" defTabSz="1022350">
                <a:lnSpc>
                  <a:spcPct val="90000"/>
                </a:lnSpc>
                <a:spcBef>
                  <a:spcPct val="0"/>
                </a:spcBef>
              </a:pPr>
              <a:r>
                <a:rPr lang="en-US" sz="2100" dirty="0">
                  <a:solidFill>
                    <a:schemeClr val="bg1"/>
                  </a:solidFill>
                  <a:latin typeface="Arial" pitchFamily="34" charset="0"/>
                </a:rPr>
                <a:t>Fabric </a:t>
              </a:r>
              <a:endParaRPr lang="en-US" sz="2100" dirty="0" smtClean="0">
                <a:solidFill>
                  <a:schemeClr val="bg1"/>
                </a:solidFill>
                <a:latin typeface="Arial" pitchFamily="34" charset="0"/>
              </a:endParaRPr>
            </a:p>
            <a:p>
              <a:pPr lvl="0" algn="ctr" defTabSz="1022350">
                <a:lnSpc>
                  <a:spcPct val="90000"/>
                </a:lnSpc>
                <a:spcBef>
                  <a:spcPct val="0"/>
                </a:spcBef>
              </a:pPr>
              <a:r>
                <a:rPr lang="en-US" sz="2100" dirty="0" smtClean="0">
                  <a:solidFill>
                    <a:schemeClr val="bg1"/>
                  </a:solidFill>
                  <a:latin typeface="Arial" pitchFamily="34" charset="0"/>
                </a:rPr>
                <a:t>Management</a:t>
              </a:r>
              <a:endParaRPr lang="en-US" sz="2100" dirty="0">
                <a:solidFill>
                  <a:schemeClr val="bg1"/>
                </a:solidFill>
                <a:latin typeface="Arial" pitchFamily="34" charset="0"/>
              </a:endParaRPr>
            </a:p>
          </p:txBody>
        </p:sp>
      </p:grpSp>
      <p:sp>
        <p:nvSpPr>
          <p:cNvPr id="2" name="Title 1"/>
          <p:cNvSpPr>
            <a:spLocks noGrp="1"/>
          </p:cNvSpPr>
          <p:nvPr>
            <p:ph type="title"/>
          </p:nvPr>
        </p:nvSpPr>
        <p:spPr/>
        <p:txBody>
          <a:bodyPr/>
          <a:lstStyle/>
          <a:p>
            <a:r>
              <a:rPr lang="en-US" smtClean="0"/>
              <a:t>System Center Virtual Machine Manager 2012</a:t>
            </a:r>
            <a:endParaRPr lang="en-US" dirty="0"/>
          </a:p>
        </p:txBody>
      </p:sp>
    </p:spTree>
    <p:extLst>
      <p:ext uri="{BB962C8B-B14F-4D97-AF65-F5344CB8AC3E}">
        <p14:creationId xmlns:p14="http://schemas.microsoft.com/office/powerpoint/2010/main" val="26363310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8"/>
                                        </p:tgtEl>
                                      </p:cBhvr>
                                    </p:animEffect>
                                    <p:set>
                                      <p:cBhvr>
                                        <p:cTn id="7" dur="1" fill="hold">
                                          <p:stCondLst>
                                            <p:cond delay="499"/>
                                          </p:stCondLst>
                                        </p:cTn>
                                        <p:tgtEl>
                                          <p:spTgt spid="5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5"/>
                                        </p:tgtEl>
                                      </p:cBhvr>
                                    </p:animEffect>
                                    <p:set>
                                      <p:cBhvr>
                                        <p:cTn id="10" dur="1" fill="hold">
                                          <p:stCondLst>
                                            <p:cond delay="499"/>
                                          </p:stCondLst>
                                        </p:cTn>
                                        <p:tgtEl>
                                          <p:spTgt spid="55"/>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52"/>
                                        </p:tgtEl>
                                      </p:cBhvr>
                                    </p:animEffect>
                                    <p:set>
                                      <p:cBhvr>
                                        <p:cTn id="13" dur="1" fill="hold">
                                          <p:stCondLst>
                                            <p:cond delay="4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Value Proposition</a:t>
            </a:r>
            <a:endParaRPr lang="en-US" dirty="0"/>
          </a:p>
        </p:txBody>
      </p:sp>
      <p:sp>
        <p:nvSpPr>
          <p:cNvPr id="3" name="Text Placeholder 2"/>
          <p:cNvSpPr>
            <a:spLocks noGrp="1"/>
          </p:cNvSpPr>
          <p:nvPr>
            <p:ph type="body" sz="quarter" idx="10"/>
          </p:nvPr>
        </p:nvSpPr>
        <p:spPr/>
        <p:txBody>
          <a:bodyPr/>
          <a:lstStyle/>
          <a:p>
            <a:r>
              <a:rPr lang="en-US" smtClean="0"/>
              <a:t>Standards-based approach</a:t>
            </a:r>
          </a:p>
          <a:p>
            <a:r>
              <a:rPr lang="en-US" smtClean="0"/>
              <a:t>Deep integration of fabric into SCVMM</a:t>
            </a:r>
          </a:p>
          <a:p>
            <a:r>
              <a:rPr lang="en-US" smtClean="0"/>
              <a:t>Backwards compatibility (PowerShell and VDS HW providers)</a:t>
            </a:r>
            <a:endParaRPr lang="en-US" dirty="0"/>
          </a:p>
        </p:txBody>
      </p:sp>
    </p:spTree>
    <p:extLst>
      <p:ext uri="{BB962C8B-B14F-4D97-AF65-F5344CB8AC3E}">
        <p14:creationId xmlns:p14="http://schemas.microsoft.com/office/powerpoint/2010/main" val="26117369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VMM 2012 User Role Profiles</a:t>
            </a:r>
            <a:endParaRPr lang="en-US" dirty="0"/>
          </a:p>
        </p:txBody>
      </p:sp>
      <p:grpSp>
        <p:nvGrpSpPr>
          <p:cNvPr id="5" name="Group 4"/>
          <p:cNvGrpSpPr/>
          <p:nvPr/>
        </p:nvGrpSpPr>
        <p:grpSpPr>
          <a:xfrm>
            <a:off x="975869" y="695620"/>
            <a:ext cx="9470458" cy="4601191"/>
            <a:chOff x="975869" y="897836"/>
            <a:chExt cx="9470458" cy="4601191"/>
          </a:xfrm>
        </p:grpSpPr>
        <p:sp>
          <p:nvSpPr>
            <p:cNvPr id="6" name="Freeform 5"/>
            <p:cNvSpPr/>
            <p:nvPr/>
          </p:nvSpPr>
          <p:spPr>
            <a:xfrm>
              <a:off x="975869" y="897836"/>
              <a:ext cx="9470458" cy="1379259"/>
            </a:xfrm>
            <a:custGeom>
              <a:avLst/>
              <a:gdLst>
                <a:gd name="connsiteX0" fmla="*/ 0 w 9470458"/>
                <a:gd name="connsiteY0" fmla="*/ 344815 h 1379259"/>
                <a:gd name="connsiteX1" fmla="*/ 8780829 w 9470458"/>
                <a:gd name="connsiteY1" fmla="*/ 344815 h 1379259"/>
                <a:gd name="connsiteX2" fmla="*/ 8780829 w 9470458"/>
                <a:gd name="connsiteY2" fmla="*/ 0 h 1379259"/>
                <a:gd name="connsiteX3" fmla="*/ 9470458 w 9470458"/>
                <a:gd name="connsiteY3" fmla="*/ 689630 h 1379259"/>
                <a:gd name="connsiteX4" fmla="*/ 8780829 w 9470458"/>
                <a:gd name="connsiteY4" fmla="*/ 1379259 h 1379259"/>
                <a:gd name="connsiteX5" fmla="*/ 8780829 w 9470458"/>
                <a:gd name="connsiteY5" fmla="*/ 1034444 h 1379259"/>
                <a:gd name="connsiteX6" fmla="*/ 0 w 9470458"/>
                <a:gd name="connsiteY6" fmla="*/ 1034444 h 1379259"/>
                <a:gd name="connsiteX7" fmla="*/ 0 w 9470458"/>
                <a:gd name="connsiteY7" fmla="*/ 344815 h 137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70458" h="1379259">
                  <a:moveTo>
                    <a:pt x="0" y="344815"/>
                  </a:moveTo>
                  <a:lnTo>
                    <a:pt x="8780829" y="344815"/>
                  </a:lnTo>
                  <a:lnTo>
                    <a:pt x="8780829" y="0"/>
                  </a:lnTo>
                  <a:lnTo>
                    <a:pt x="9470458" y="689630"/>
                  </a:lnTo>
                  <a:lnTo>
                    <a:pt x="8780829" y="1379259"/>
                  </a:lnTo>
                  <a:lnTo>
                    <a:pt x="8780829" y="1034444"/>
                  </a:lnTo>
                  <a:lnTo>
                    <a:pt x="0" y="1034444"/>
                  </a:lnTo>
                  <a:lnTo>
                    <a:pt x="0" y="344815"/>
                  </a:lnTo>
                  <a:close/>
                </a:path>
              </a:pathLst>
            </a:custGeom>
            <a:solidFill>
              <a:schemeClr val="tx2">
                <a:lumMod val="7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1440" tIns="436255" rIns="598815" bIns="563772" numCol="1" spcCol="1270" anchor="ctr" anchorCtr="0">
              <a:noAutofit/>
            </a:bodyPr>
            <a:lstStyle/>
            <a:p>
              <a:pPr lvl="0" algn="l" defTabSz="1066800">
                <a:lnSpc>
                  <a:spcPct val="90000"/>
                </a:lnSpc>
                <a:spcBef>
                  <a:spcPct val="0"/>
                </a:spcBef>
                <a:spcAft>
                  <a:spcPct val="35000"/>
                </a:spcAft>
              </a:pPr>
              <a:r>
                <a:rPr lang="en-US" sz="2400" kern="1200" dirty="0" smtClean="0">
                  <a:solidFill>
                    <a:schemeClr val="tx2"/>
                  </a:solidFill>
                  <a:latin typeface="Arial" pitchFamily="34" charset="0"/>
                </a:rPr>
                <a:t>      </a:t>
              </a:r>
              <a:r>
                <a:rPr lang="en-US" sz="2400" kern="1200" dirty="0" smtClean="0">
                  <a:solidFill>
                    <a:schemeClr val="tx1"/>
                  </a:solidFill>
                  <a:latin typeface="Arial" pitchFamily="34" charset="0"/>
                </a:rPr>
                <a:t>VMM Admin</a:t>
              </a:r>
              <a:endParaRPr lang="en-US" sz="2400" kern="1200" dirty="0">
                <a:solidFill>
                  <a:schemeClr val="tx1"/>
                </a:solidFill>
                <a:latin typeface="Arial" pitchFamily="34" charset="0"/>
              </a:endParaRPr>
            </a:p>
          </p:txBody>
        </p:sp>
        <p:sp>
          <p:nvSpPr>
            <p:cNvPr id="7" name="Freeform 6"/>
            <p:cNvSpPr/>
            <p:nvPr/>
          </p:nvSpPr>
          <p:spPr>
            <a:xfrm>
              <a:off x="975869" y="1961444"/>
              <a:ext cx="2916901" cy="2656961"/>
            </a:xfrm>
            <a:custGeom>
              <a:avLst/>
              <a:gdLst>
                <a:gd name="connsiteX0" fmla="*/ 0 w 2916901"/>
                <a:gd name="connsiteY0" fmla="*/ 0 h 2656961"/>
                <a:gd name="connsiteX1" fmla="*/ 2916901 w 2916901"/>
                <a:gd name="connsiteY1" fmla="*/ 0 h 2656961"/>
                <a:gd name="connsiteX2" fmla="*/ 2916901 w 2916901"/>
                <a:gd name="connsiteY2" fmla="*/ 2656961 h 2656961"/>
                <a:gd name="connsiteX3" fmla="*/ 0 w 2916901"/>
                <a:gd name="connsiteY3" fmla="*/ 2656961 h 2656961"/>
                <a:gd name="connsiteX4" fmla="*/ 0 w 2916901"/>
                <a:gd name="connsiteY4" fmla="*/ 0 h 2656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901" h="2656961">
                  <a:moveTo>
                    <a:pt x="0" y="0"/>
                  </a:moveTo>
                  <a:lnTo>
                    <a:pt x="2916901" y="0"/>
                  </a:lnTo>
                  <a:lnTo>
                    <a:pt x="2916901" y="2656961"/>
                  </a:lnTo>
                  <a:lnTo>
                    <a:pt x="0" y="2656961"/>
                  </a:lnTo>
                  <a:lnTo>
                    <a:pt x="0" y="0"/>
                  </a:lnTo>
                  <a:close/>
                </a:path>
              </a:pathLst>
            </a:custGeom>
            <a:solidFill>
              <a:schemeClr val="tx1">
                <a:lumMod val="95000"/>
              </a:schemeClr>
            </a:solidFill>
            <a:ln>
              <a:solidFill>
                <a:schemeClr val="tx2">
                  <a:lumMod val="75000"/>
                </a:schemeClr>
              </a:solidFill>
            </a:ln>
          </p:spPr>
          <p:style>
            <a:lnRef idx="2">
              <a:schemeClr val="accent4"/>
            </a:lnRef>
            <a:fillRef idx="1">
              <a:schemeClr val="lt1"/>
            </a:fillRef>
            <a:effectRef idx="0">
              <a:schemeClr val="accent4"/>
            </a:effectRef>
            <a:fontRef idx="minor">
              <a:schemeClr val="dk1"/>
            </a:fontRef>
          </p:style>
          <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solidFill>
                    <a:schemeClr val="bg1"/>
                  </a:solidFill>
                  <a:latin typeface="Arial" pitchFamily="34" charset="0"/>
                </a:rPr>
                <a:t>Fabric Administrator</a:t>
              </a:r>
            </a:p>
            <a:p>
              <a:pPr lvl="0" algn="l" defTabSz="800100">
                <a:lnSpc>
                  <a:spcPct val="90000"/>
                </a:lnSpc>
                <a:spcBef>
                  <a:spcPct val="0"/>
                </a:spcBef>
                <a:spcAft>
                  <a:spcPct val="35000"/>
                </a:spcAft>
              </a:pPr>
              <a:r>
                <a:rPr lang="en-US" sz="1300" kern="1200" dirty="0" smtClean="0">
                  <a:solidFill>
                    <a:schemeClr val="bg1"/>
                  </a:solidFill>
                  <a:latin typeface="Arial" pitchFamily="34" charset="0"/>
                </a:rPr>
                <a:t>Scope: Entire system</a:t>
              </a:r>
            </a:p>
            <a:p>
              <a:pPr lvl="0" algn="l" defTabSz="800100">
                <a:lnSpc>
                  <a:spcPct val="90000"/>
                </a:lnSpc>
                <a:spcBef>
                  <a:spcPct val="0"/>
                </a:spcBef>
                <a:spcAft>
                  <a:spcPct val="35000"/>
                </a:spcAft>
              </a:pPr>
              <a:r>
                <a:rPr lang="en-US" sz="1300" kern="1200" dirty="0" smtClean="0">
                  <a:solidFill>
                    <a:schemeClr val="bg1"/>
                  </a:solidFill>
                  <a:latin typeface="Arial" pitchFamily="34" charset="0"/>
                </a:rPr>
                <a:t>Can take any action</a:t>
              </a:r>
            </a:p>
            <a:p>
              <a:pPr lvl="0" algn="l" defTabSz="577850">
                <a:lnSpc>
                  <a:spcPct val="90000"/>
                </a:lnSpc>
                <a:spcBef>
                  <a:spcPct val="0"/>
                </a:spcBef>
                <a:spcAft>
                  <a:spcPct val="35000"/>
                </a:spcAft>
              </a:pPr>
              <a:r>
                <a:rPr lang="en-US" sz="1300" kern="1200" dirty="0" smtClean="0">
                  <a:solidFill>
                    <a:schemeClr val="bg1"/>
                  </a:solidFill>
                  <a:latin typeface="Arial" pitchFamily="34" charset="0"/>
                </a:rPr>
                <a:t>Can use Administrator console or PowerShell</a:t>
              </a:r>
              <a:endParaRPr lang="en-US" sz="1300" kern="1200" dirty="0">
                <a:solidFill>
                  <a:schemeClr val="bg1"/>
                </a:solidFill>
                <a:latin typeface="Arial" pitchFamily="34" charset="0"/>
              </a:endParaRPr>
            </a:p>
          </p:txBody>
        </p:sp>
        <p:sp>
          <p:nvSpPr>
            <p:cNvPr id="8" name="Freeform 7"/>
            <p:cNvSpPr/>
            <p:nvPr/>
          </p:nvSpPr>
          <p:spPr>
            <a:xfrm>
              <a:off x="3875186" y="1357589"/>
              <a:ext cx="6553556" cy="1379259"/>
            </a:xfrm>
            <a:custGeom>
              <a:avLst/>
              <a:gdLst>
                <a:gd name="connsiteX0" fmla="*/ 0 w 6553556"/>
                <a:gd name="connsiteY0" fmla="*/ 344815 h 1379259"/>
                <a:gd name="connsiteX1" fmla="*/ 5863927 w 6553556"/>
                <a:gd name="connsiteY1" fmla="*/ 344815 h 1379259"/>
                <a:gd name="connsiteX2" fmla="*/ 5863927 w 6553556"/>
                <a:gd name="connsiteY2" fmla="*/ 0 h 1379259"/>
                <a:gd name="connsiteX3" fmla="*/ 6553556 w 6553556"/>
                <a:gd name="connsiteY3" fmla="*/ 689630 h 1379259"/>
                <a:gd name="connsiteX4" fmla="*/ 5863927 w 6553556"/>
                <a:gd name="connsiteY4" fmla="*/ 1379259 h 1379259"/>
                <a:gd name="connsiteX5" fmla="*/ 5863927 w 6553556"/>
                <a:gd name="connsiteY5" fmla="*/ 1034444 h 1379259"/>
                <a:gd name="connsiteX6" fmla="*/ 0 w 6553556"/>
                <a:gd name="connsiteY6" fmla="*/ 1034444 h 1379259"/>
                <a:gd name="connsiteX7" fmla="*/ 0 w 6553556"/>
                <a:gd name="connsiteY7" fmla="*/ 344815 h 137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53556" h="1379259">
                  <a:moveTo>
                    <a:pt x="0" y="344815"/>
                  </a:moveTo>
                  <a:lnTo>
                    <a:pt x="5863927" y="344815"/>
                  </a:lnTo>
                  <a:lnTo>
                    <a:pt x="5863927" y="0"/>
                  </a:lnTo>
                  <a:lnTo>
                    <a:pt x="6553556" y="689630"/>
                  </a:lnTo>
                  <a:lnTo>
                    <a:pt x="5863927" y="1379259"/>
                  </a:lnTo>
                  <a:lnTo>
                    <a:pt x="5863927" y="1034444"/>
                  </a:lnTo>
                  <a:lnTo>
                    <a:pt x="0" y="1034444"/>
                  </a:lnTo>
                  <a:lnTo>
                    <a:pt x="0" y="344815"/>
                  </a:lnTo>
                  <a:close/>
                </a:path>
              </a:pathLst>
            </a:custGeom>
            <a:solidFill>
              <a:schemeClr val="accent4"/>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1440" tIns="436255" rIns="598815" bIns="563772" numCol="1" spcCol="1270" anchor="ctr" anchorCtr="0">
              <a:noAutofit/>
            </a:bodyPr>
            <a:lstStyle/>
            <a:p>
              <a:pPr defTabSz="1066800">
                <a:lnSpc>
                  <a:spcPct val="90000"/>
                </a:lnSpc>
                <a:spcBef>
                  <a:spcPct val="0"/>
                </a:spcBef>
                <a:spcAft>
                  <a:spcPct val="35000"/>
                </a:spcAft>
              </a:pPr>
              <a:r>
                <a:rPr lang="en-US" sz="2400" dirty="0">
                  <a:solidFill>
                    <a:schemeClr val="tx1"/>
                  </a:solidFill>
                  <a:latin typeface="Arial" pitchFamily="34" charset="0"/>
                </a:rPr>
                <a:t>      Delegated Admin</a:t>
              </a:r>
            </a:p>
          </p:txBody>
        </p:sp>
        <p:sp>
          <p:nvSpPr>
            <p:cNvPr id="9" name="Freeform 8"/>
            <p:cNvSpPr/>
            <p:nvPr/>
          </p:nvSpPr>
          <p:spPr>
            <a:xfrm>
              <a:off x="3875186" y="2421197"/>
              <a:ext cx="2916901" cy="2656961"/>
            </a:xfrm>
            <a:custGeom>
              <a:avLst/>
              <a:gdLst>
                <a:gd name="connsiteX0" fmla="*/ 0 w 2916901"/>
                <a:gd name="connsiteY0" fmla="*/ 0 h 2656961"/>
                <a:gd name="connsiteX1" fmla="*/ 2916901 w 2916901"/>
                <a:gd name="connsiteY1" fmla="*/ 0 h 2656961"/>
                <a:gd name="connsiteX2" fmla="*/ 2916901 w 2916901"/>
                <a:gd name="connsiteY2" fmla="*/ 2656961 h 2656961"/>
                <a:gd name="connsiteX3" fmla="*/ 0 w 2916901"/>
                <a:gd name="connsiteY3" fmla="*/ 2656961 h 2656961"/>
                <a:gd name="connsiteX4" fmla="*/ 0 w 2916901"/>
                <a:gd name="connsiteY4" fmla="*/ 0 h 2656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901" h="2656961">
                  <a:moveTo>
                    <a:pt x="0" y="0"/>
                  </a:moveTo>
                  <a:lnTo>
                    <a:pt x="2916901" y="0"/>
                  </a:lnTo>
                  <a:lnTo>
                    <a:pt x="2916901" y="2656961"/>
                  </a:lnTo>
                  <a:lnTo>
                    <a:pt x="0" y="2656961"/>
                  </a:lnTo>
                  <a:lnTo>
                    <a:pt x="0" y="0"/>
                  </a:lnTo>
                  <a:close/>
                </a:path>
              </a:pathLst>
            </a:custGeom>
          </p:spPr>
          <p:style>
            <a:lnRef idx="2">
              <a:schemeClr val="accent4"/>
            </a:lnRef>
            <a:fillRef idx="1">
              <a:schemeClr val="lt1"/>
            </a:fillRef>
            <a:effectRef idx="0">
              <a:schemeClr val="accent4"/>
            </a:effectRef>
            <a:fontRef idx="minor">
              <a:schemeClr val="dk1"/>
            </a:fontRef>
          </p:style>
          <p:txBody>
            <a:bodyPr spcFirstLastPara="0" vert="horz" wrap="square" lIns="68580" tIns="68580" rIns="68580" bIns="68580" numCol="1" spcCol="1270" anchor="t" anchorCtr="0">
              <a:noAutofit/>
            </a:bodyPr>
            <a:lstStyle/>
            <a:p>
              <a:pPr defTabSz="800100">
                <a:lnSpc>
                  <a:spcPct val="90000"/>
                </a:lnSpc>
                <a:spcBef>
                  <a:spcPct val="0"/>
                </a:spcBef>
                <a:spcAft>
                  <a:spcPct val="35000"/>
                </a:spcAft>
              </a:pPr>
              <a:r>
                <a:rPr lang="en-US" b="1" dirty="0">
                  <a:solidFill>
                    <a:schemeClr val="bg1"/>
                  </a:solidFill>
                  <a:latin typeface="Arial" pitchFamily="34" charset="0"/>
                </a:rPr>
                <a:t>Fabric Administrator</a:t>
              </a:r>
            </a:p>
            <a:p>
              <a:pPr defTabSz="800100">
                <a:lnSpc>
                  <a:spcPct val="90000"/>
                </a:lnSpc>
                <a:spcBef>
                  <a:spcPct val="0"/>
                </a:spcBef>
                <a:spcAft>
                  <a:spcPct val="35000"/>
                </a:spcAft>
              </a:pPr>
              <a:r>
                <a:rPr lang="en-US" sz="1300" dirty="0">
                  <a:solidFill>
                    <a:schemeClr val="bg1"/>
                  </a:solidFill>
                  <a:latin typeface="Arial" pitchFamily="34" charset="0"/>
                </a:rPr>
                <a:t>Scope: Host groups and clouds</a:t>
              </a:r>
            </a:p>
            <a:p>
              <a:pPr defTabSz="800100">
                <a:lnSpc>
                  <a:spcPct val="90000"/>
                </a:lnSpc>
                <a:spcBef>
                  <a:spcPct val="0"/>
                </a:spcBef>
                <a:spcAft>
                  <a:spcPct val="35000"/>
                </a:spcAft>
              </a:pPr>
              <a:r>
                <a:rPr lang="en-US" sz="1300" dirty="0">
                  <a:solidFill>
                    <a:schemeClr val="bg1"/>
                  </a:solidFill>
                  <a:latin typeface="Arial" pitchFamily="34" charset="0"/>
                </a:rPr>
                <a:t>Set up fabric by configuring hosts, networking and storage</a:t>
              </a:r>
            </a:p>
            <a:p>
              <a:pPr defTabSz="800100">
                <a:lnSpc>
                  <a:spcPct val="90000"/>
                </a:lnSpc>
                <a:spcBef>
                  <a:spcPct val="0"/>
                </a:spcBef>
                <a:spcAft>
                  <a:spcPct val="35000"/>
                </a:spcAft>
              </a:pPr>
              <a:r>
                <a:rPr lang="en-US" sz="1300" dirty="0">
                  <a:solidFill>
                    <a:schemeClr val="bg1"/>
                  </a:solidFill>
                  <a:latin typeface="Arial" pitchFamily="34" charset="0"/>
                </a:rPr>
                <a:t>Create cloud from physical capacity</a:t>
              </a:r>
            </a:p>
            <a:p>
              <a:pPr defTabSz="800100">
                <a:lnSpc>
                  <a:spcPct val="90000"/>
                </a:lnSpc>
                <a:spcBef>
                  <a:spcPct val="0"/>
                </a:spcBef>
                <a:spcAft>
                  <a:spcPct val="35000"/>
                </a:spcAft>
              </a:pPr>
              <a:r>
                <a:rPr lang="en-US" sz="1300" dirty="0">
                  <a:solidFill>
                    <a:schemeClr val="bg1"/>
                  </a:solidFill>
                  <a:latin typeface="Arial" pitchFamily="34" charset="0"/>
                </a:rPr>
                <a:t>Assign cloud to self-service users</a:t>
              </a:r>
            </a:p>
            <a:p>
              <a:pPr defTabSz="800100">
                <a:lnSpc>
                  <a:spcPct val="90000"/>
                </a:lnSpc>
                <a:spcBef>
                  <a:spcPct val="0"/>
                </a:spcBef>
                <a:spcAft>
                  <a:spcPct val="35000"/>
                </a:spcAft>
              </a:pPr>
              <a:r>
                <a:rPr lang="en-US" sz="1300" dirty="0">
                  <a:solidFill>
                    <a:schemeClr val="bg1"/>
                  </a:solidFill>
                  <a:latin typeface="Arial" pitchFamily="34" charset="0"/>
                </a:rPr>
                <a:t>Can use Administrator console or PowerShell</a:t>
              </a:r>
            </a:p>
          </p:txBody>
        </p:sp>
        <p:sp>
          <p:nvSpPr>
            <p:cNvPr id="10" name="Freeform 9"/>
            <p:cNvSpPr/>
            <p:nvPr/>
          </p:nvSpPr>
          <p:spPr>
            <a:xfrm>
              <a:off x="6809671" y="1817342"/>
              <a:ext cx="3636655" cy="1379259"/>
            </a:xfrm>
            <a:custGeom>
              <a:avLst/>
              <a:gdLst>
                <a:gd name="connsiteX0" fmla="*/ 0 w 3636655"/>
                <a:gd name="connsiteY0" fmla="*/ 344815 h 1379259"/>
                <a:gd name="connsiteX1" fmla="*/ 2947026 w 3636655"/>
                <a:gd name="connsiteY1" fmla="*/ 344815 h 1379259"/>
                <a:gd name="connsiteX2" fmla="*/ 2947026 w 3636655"/>
                <a:gd name="connsiteY2" fmla="*/ 0 h 1379259"/>
                <a:gd name="connsiteX3" fmla="*/ 3636655 w 3636655"/>
                <a:gd name="connsiteY3" fmla="*/ 689630 h 1379259"/>
                <a:gd name="connsiteX4" fmla="*/ 2947026 w 3636655"/>
                <a:gd name="connsiteY4" fmla="*/ 1379259 h 1379259"/>
                <a:gd name="connsiteX5" fmla="*/ 2947026 w 3636655"/>
                <a:gd name="connsiteY5" fmla="*/ 1034444 h 1379259"/>
                <a:gd name="connsiteX6" fmla="*/ 0 w 3636655"/>
                <a:gd name="connsiteY6" fmla="*/ 1034444 h 1379259"/>
                <a:gd name="connsiteX7" fmla="*/ 0 w 3636655"/>
                <a:gd name="connsiteY7" fmla="*/ 344815 h 137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6655" h="1379259">
                  <a:moveTo>
                    <a:pt x="0" y="344815"/>
                  </a:moveTo>
                  <a:lnTo>
                    <a:pt x="2947026" y="344815"/>
                  </a:lnTo>
                  <a:lnTo>
                    <a:pt x="2947026" y="0"/>
                  </a:lnTo>
                  <a:lnTo>
                    <a:pt x="3636655" y="689630"/>
                  </a:lnTo>
                  <a:lnTo>
                    <a:pt x="2947026" y="1379259"/>
                  </a:lnTo>
                  <a:lnTo>
                    <a:pt x="2947026" y="1034444"/>
                  </a:lnTo>
                  <a:lnTo>
                    <a:pt x="0" y="1034444"/>
                  </a:lnTo>
                  <a:lnTo>
                    <a:pt x="0" y="344815"/>
                  </a:lnTo>
                  <a:close/>
                </a:path>
              </a:pathLst>
            </a:custGeom>
            <a:solidFill>
              <a:schemeClr val="bg2"/>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1440" tIns="436255" rIns="598815" bIns="563772" numCol="1" spcCol="1270" anchor="ctr" anchorCtr="0">
              <a:noAutofit/>
            </a:bodyPr>
            <a:lstStyle/>
            <a:p>
              <a:pPr defTabSz="1066800">
                <a:lnSpc>
                  <a:spcPct val="90000"/>
                </a:lnSpc>
                <a:spcBef>
                  <a:spcPct val="0"/>
                </a:spcBef>
                <a:spcAft>
                  <a:spcPct val="35000"/>
                </a:spcAft>
              </a:pPr>
              <a:r>
                <a:rPr lang="en-US" sz="2400" dirty="0">
                  <a:solidFill>
                    <a:schemeClr val="tx1"/>
                  </a:solidFill>
                  <a:latin typeface="Arial" pitchFamily="34" charset="0"/>
                </a:rPr>
                <a:t>      Self-Service User</a:t>
              </a:r>
            </a:p>
          </p:txBody>
        </p:sp>
        <p:sp>
          <p:nvSpPr>
            <p:cNvPr id="11" name="Freeform 10"/>
            <p:cNvSpPr/>
            <p:nvPr/>
          </p:nvSpPr>
          <p:spPr>
            <a:xfrm>
              <a:off x="6809671" y="2880950"/>
              <a:ext cx="2916901" cy="2618077"/>
            </a:xfrm>
            <a:custGeom>
              <a:avLst/>
              <a:gdLst>
                <a:gd name="connsiteX0" fmla="*/ 0 w 2916901"/>
                <a:gd name="connsiteY0" fmla="*/ 0 h 2618077"/>
                <a:gd name="connsiteX1" fmla="*/ 2916901 w 2916901"/>
                <a:gd name="connsiteY1" fmla="*/ 0 h 2618077"/>
                <a:gd name="connsiteX2" fmla="*/ 2916901 w 2916901"/>
                <a:gd name="connsiteY2" fmla="*/ 2618077 h 2618077"/>
                <a:gd name="connsiteX3" fmla="*/ 0 w 2916901"/>
                <a:gd name="connsiteY3" fmla="*/ 2618077 h 2618077"/>
                <a:gd name="connsiteX4" fmla="*/ 0 w 2916901"/>
                <a:gd name="connsiteY4" fmla="*/ 0 h 2618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901" h="2618077">
                  <a:moveTo>
                    <a:pt x="0" y="0"/>
                  </a:moveTo>
                  <a:lnTo>
                    <a:pt x="2916901" y="0"/>
                  </a:lnTo>
                  <a:lnTo>
                    <a:pt x="2916901" y="2618077"/>
                  </a:lnTo>
                  <a:lnTo>
                    <a:pt x="0" y="2618077"/>
                  </a:lnTo>
                  <a:lnTo>
                    <a:pt x="0" y="0"/>
                  </a:lnTo>
                  <a:close/>
                </a:path>
              </a:pathLst>
            </a:custGeom>
            <a:solidFill>
              <a:schemeClr val="bg2">
                <a:lumMod val="20000"/>
                <a:lumOff val="80000"/>
              </a:schemeClr>
            </a:solidFill>
            <a:ln>
              <a:solidFill>
                <a:schemeClr val="bg2"/>
              </a:solidFill>
            </a:ln>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8580" tIns="68580" rIns="68580" bIns="68580" numCol="1" spcCol="1270" anchor="t" anchorCtr="0">
              <a:noAutofit/>
            </a:bodyPr>
            <a:lstStyle/>
            <a:p>
              <a:pPr defTabSz="800100">
                <a:lnSpc>
                  <a:spcPct val="90000"/>
                </a:lnSpc>
                <a:spcBef>
                  <a:spcPct val="0"/>
                </a:spcBef>
                <a:spcAft>
                  <a:spcPct val="35000"/>
                </a:spcAft>
              </a:pPr>
              <a:r>
                <a:rPr lang="en-US" b="1" dirty="0">
                  <a:solidFill>
                    <a:schemeClr val="bg1"/>
                  </a:solidFill>
                  <a:latin typeface="Arial" pitchFamily="34" charset="0"/>
                </a:rPr>
                <a:t>Application Owner</a:t>
              </a:r>
            </a:p>
            <a:p>
              <a:pPr defTabSz="800100">
                <a:lnSpc>
                  <a:spcPct val="90000"/>
                </a:lnSpc>
                <a:spcBef>
                  <a:spcPct val="0"/>
                </a:spcBef>
                <a:spcAft>
                  <a:spcPct val="35000"/>
                </a:spcAft>
              </a:pPr>
              <a:r>
                <a:rPr lang="en-US" sz="1300" dirty="0">
                  <a:solidFill>
                    <a:schemeClr val="bg1"/>
                  </a:solidFill>
                  <a:latin typeface="Arial" pitchFamily="34" charset="0"/>
                </a:rPr>
                <a:t>Scope: Clouds only</a:t>
              </a:r>
            </a:p>
            <a:p>
              <a:pPr defTabSz="800100">
                <a:lnSpc>
                  <a:spcPct val="90000"/>
                </a:lnSpc>
                <a:spcBef>
                  <a:spcPct val="0"/>
                </a:spcBef>
                <a:spcAft>
                  <a:spcPct val="35000"/>
                </a:spcAft>
              </a:pPr>
              <a:r>
                <a:rPr lang="en-US" sz="1300" dirty="0">
                  <a:solidFill>
                    <a:schemeClr val="bg1"/>
                  </a:solidFill>
                  <a:latin typeface="Arial" pitchFamily="34" charset="0"/>
                </a:rPr>
                <a:t>Author templates</a:t>
              </a:r>
            </a:p>
            <a:p>
              <a:pPr defTabSz="800100">
                <a:lnSpc>
                  <a:spcPct val="90000"/>
                </a:lnSpc>
                <a:spcBef>
                  <a:spcPct val="0"/>
                </a:spcBef>
                <a:spcAft>
                  <a:spcPct val="35000"/>
                </a:spcAft>
              </a:pPr>
              <a:r>
                <a:rPr lang="en-US" sz="1300" dirty="0">
                  <a:solidFill>
                    <a:schemeClr val="bg1"/>
                  </a:solidFill>
                  <a:latin typeface="Arial" pitchFamily="34" charset="0"/>
                </a:rPr>
                <a:t>Deploy/manage VMs and Services</a:t>
              </a:r>
            </a:p>
            <a:p>
              <a:pPr defTabSz="800100">
                <a:lnSpc>
                  <a:spcPct val="90000"/>
                </a:lnSpc>
                <a:spcBef>
                  <a:spcPct val="0"/>
                </a:spcBef>
                <a:spcAft>
                  <a:spcPct val="35000"/>
                </a:spcAft>
              </a:pPr>
              <a:r>
                <a:rPr lang="en-US" sz="1300" dirty="0">
                  <a:solidFill>
                    <a:schemeClr val="bg1"/>
                  </a:solidFill>
                  <a:latin typeface="Arial" pitchFamily="34" charset="0"/>
                </a:rPr>
                <a:t>Share resources</a:t>
              </a:r>
            </a:p>
            <a:p>
              <a:pPr defTabSz="800100">
                <a:lnSpc>
                  <a:spcPct val="90000"/>
                </a:lnSpc>
                <a:spcBef>
                  <a:spcPct val="0"/>
                </a:spcBef>
                <a:spcAft>
                  <a:spcPct val="35000"/>
                </a:spcAft>
              </a:pPr>
              <a:r>
                <a:rPr lang="en-US" sz="1300" dirty="0">
                  <a:solidFill>
                    <a:schemeClr val="bg1"/>
                  </a:solidFill>
                  <a:latin typeface="Arial" pitchFamily="34" charset="0"/>
                </a:rPr>
                <a:t>Can use Administrator console, PowerShell and Self-Service portal</a:t>
              </a:r>
            </a:p>
            <a:p>
              <a:pPr defTabSz="800100">
                <a:lnSpc>
                  <a:spcPct val="90000"/>
                </a:lnSpc>
                <a:spcBef>
                  <a:spcPct val="0"/>
                </a:spcBef>
                <a:spcAft>
                  <a:spcPct val="35000"/>
                </a:spcAft>
              </a:pPr>
              <a:r>
                <a:rPr lang="en-US" sz="1300" dirty="0">
                  <a:solidFill>
                    <a:schemeClr val="bg1"/>
                  </a:solidFill>
                  <a:latin typeface="Arial" pitchFamily="34" charset="0"/>
                </a:rPr>
                <a:t>Revocable actions</a:t>
              </a:r>
            </a:p>
            <a:p>
              <a:pPr defTabSz="800100">
                <a:lnSpc>
                  <a:spcPct val="90000"/>
                </a:lnSpc>
                <a:spcBef>
                  <a:spcPct val="0"/>
                </a:spcBef>
                <a:spcAft>
                  <a:spcPct val="35000"/>
                </a:spcAft>
              </a:pPr>
              <a:r>
                <a:rPr lang="en-US" sz="1300" dirty="0">
                  <a:solidFill>
                    <a:schemeClr val="bg1"/>
                  </a:solidFill>
                  <a:latin typeface="Arial" pitchFamily="34" charset="0"/>
                </a:rPr>
                <a:t>Quota as a shared and per-user limit</a:t>
              </a:r>
            </a:p>
          </p:txBody>
        </p:sp>
      </p:gr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5" y="1118081"/>
            <a:ext cx="457200" cy="548383"/>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932887" y="1582525"/>
            <a:ext cx="457200" cy="579243"/>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7607" y="2051546"/>
            <a:ext cx="457200" cy="573045"/>
          </a:xfrm>
          <a:prstGeom prst="rect">
            <a:avLst/>
          </a:prstGeom>
        </p:spPr>
      </p:pic>
      <p:grpSp>
        <p:nvGrpSpPr>
          <p:cNvPr id="12" name="Group 11"/>
          <p:cNvGrpSpPr/>
          <p:nvPr/>
        </p:nvGrpSpPr>
        <p:grpSpPr>
          <a:xfrm>
            <a:off x="3891122" y="5018075"/>
            <a:ext cx="6480401" cy="1718764"/>
            <a:chOff x="3891122" y="5185123"/>
            <a:chExt cx="6480401" cy="1718764"/>
          </a:xfrm>
        </p:grpSpPr>
        <p:sp>
          <p:nvSpPr>
            <p:cNvPr id="13" name="Freeform 12"/>
            <p:cNvSpPr/>
            <p:nvPr/>
          </p:nvSpPr>
          <p:spPr>
            <a:xfrm>
              <a:off x="3892962" y="5185123"/>
              <a:ext cx="6478561" cy="1280160"/>
            </a:xfrm>
            <a:custGeom>
              <a:avLst/>
              <a:gdLst>
                <a:gd name="connsiteX0" fmla="*/ 0 w 6478561"/>
                <a:gd name="connsiteY0" fmla="*/ 292357 h 1169426"/>
                <a:gd name="connsiteX1" fmla="*/ 5893848 w 6478561"/>
                <a:gd name="connsiteY1" fmla="*/ 292357 h 1169426"/>
                <a:gd name="connsiteX2" fmla="*/ 5893848 w 6478561"/>
                <a:gd name="connsiteY2" fmla="*/ 0 h 1169426"/>
                <a:gd name="connsiteX3" fmla="*/ 6478561 w 6478561"/>
                <a:gd name="connsiteY3" fmla="*/ 584713 h 1169426"/>
                <a:gd name="connsiteX4" fmla="*/ 5893848 w 6478561"/>
                <a:gd name="connsiteY4" fmla="*/ 1169426 h 1169426"/>
                <a:gd name="connsiteX5" fmla="*/ 5893848 w 6478561"/>
                <a:gd name="connsiteY5" fmla="*/ 877070 h 1169426"/>
                <a:gd name="connsiteX6" fmla="*/ 0 w 6478561"/>
                <a:gd name="connsiteY6" fmla="*/ 877070 h 1169426"/>
                <a:gd name="connsiteX7" fmla="*/ 0 w 6478561"/>
                <a:gd name="connsiteY7" fmla="*/ 292357 h 116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78561" h="1169426">
                  <a:moveTo>
                    <a:pt x="0" y="292357"/>
                  </a:moveTo>
                  <a:lnTo>
                    <a:pt x="5893848" y="292357"/>
                  </a:lnTo>
                  <a:lnTo>
                    <a:pt x="5893848" y="0"/>
                  </a:lnTo>
                  <a:lnTo>
                    <a:pt x="6478561" y="584713"/>
                  </a:lnTo>
                  <a:lnTo>
                    <a:pt x="5893848" y="1169426"/>
                  </a:lnTo>
                  <a:lnTo>
                    <a:pt x="5893848" y="877070"/>
                  </a:lnTo>
                  <a:lnTo>
                    <a:pt x="0" y="877070"/>
                  </a:lnTo>
                  <a:lnTo>
                    <a:pt x="0" y="292357"/>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630" tIns="379987" rIns="546356" bIns="478002" numCol="1" spcCol="1270" anchor="ctr" anchorCtr="0">
              <a:noAutofit/>
            </a:bodyPr>
            <a:lstStyle/>
            <a:p>
              <a:pPr lvl="0" algn="l" defTabSz="1022350">
                <a:lnSpc>
                  <a:spcPct val="90000"/>
                </a:lnSpc>
                <a:spcBef>
                  <a:spcPct val="0"/>
                </a:spcBef>
                <a:spcAft>
                  <a:spcPct val="35000"/>
                </a:spcAft>
              </a:pPr>
              <a:r>
                <a:rPr lang="en-US" sz="2300" kern="1200" dirty="0" smtClean="0">
                  <a:latin typeface="Arial" pitchFamily="34" charset="0"/>
                </a:rPr>
                <a:t>      Read-only Administrator</a:t>
              </a:r>
              <a:endParaRPr lang="en-US" sz="2300" kern="1200" dirty="0">
                <a:latin typeface="Arial" pitchFamily="34" charset="0"/>
              </a:endParaRPr>
            </a:p>
          </p:txBody>
        </p:sp>
        <p:sp>
          <p:nvSpPr>
            <p:cNvPr id="14" name="Freeform 13"/>
            <p:cNvSpPr/>
            <p:nvPr/>
          </p:nvSpPr>
          <p:spPr>
            <a:xfrm>
              <a:off x="3891122" y="6172367"/>
              <a:ext cx="5888373" cy="731520"/>
            </a:xfrm>
            <a:custGeom>
              <a:avLst/>
              <a:gdLst>
                <a:gd name="connsiteX0" fmla="*/ 0 w 5888373"/>
                <a:gd name="connsiteY0" fmla="*/ 0 h 601417"/>
                <a:gd name="connsiteX1" fmla="*/ 5888373 w 5888373"/>
                <a:gd name="connsiteY1" fmla="*/ 0 h 601417"/>
                <a:gd name="connsiteX2" fmla="*/ 5888373 w 5888373"/>
                <a:gd name="connsiteY2" fmla="*/ 601417 h 601417"/>
                <a:gd name="connsiteX3" fmla="*/ 0 w 5888373"/>
                <a:gd name="connsiteY3" fmla="*/ 601417 h 601417"/>
                <a:gd name="connsiteX4" fmla="*/ 0 w 5888373"/>
                <a:gd name="connsiteY4" fmla="*/ 0 h 601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8373" h="601417">
                  <a:moveTo>
                    <a:pt x="0" y="0"/>
                  </a:moveTo>
                  <a:lnTo>
                    <a:pt x="5888373" y="0"/>
                  </a:lnTo>
                  <a:lnTo>
                    <a:pt x="5888373" y="601417"/>
                  </a:lnTo>
                  <a:lnTo>
                    <a:pt x="0" y="601417"/>
                  </a:lnTo>
                  <a:lnTo>
                    <a:pt x="0" y="0"/>
                  </a:lnTo>
                  <a:close/>
                </a:path>
              </a:pathLst>
            </a:custGeom>
            <a:solidFill>
              <a:schemeClr val="accent6">
                <a:lumMod val="20000"/>
                <a:lumOff val="80000"/>
              </a:schemeClr>
            </a:solidFill>
            <a:ln>
              <a:solidFill>
                <a:schemeClr val="accent6"/>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60960" numCol="1" spcCol="1270" anchor="t" anchorCtr="0">
              <a:noAutofit/>
            </a:bodyPr>
            <a:lstStyle/>
            <a:p>
              <a:pPr lvl="0" defTabSz="800100">
                <a:lnSpc>
                  <a:spcPct val="90000"/>
                </a:lnSpc>
                <a:spcBef>
                  <a:spcPct val="0"/>
                </a:spcBef>
                <a:spcAft>
                  <a:spcPct val="35000"/>
                </a:spcAft>
              </a:pPr>
              <a:r>
                <a:rPr lang="en-US" b="1" dirty="0">
                  <a:solidFill>
                    <a:schemeClr val="bg1"/>
                  </a:solidFill>
                  <a:latin typeface="Arial" pitchFamily="34" charset="0"/>
                </a:rPr>
                <a:t>Help Desk</a:t>
              </a:r>
            </a:p>
            <a:p>
              <a:pPr lvl="0" algn="l" defTabSz="711200">
                <a:lnSpc>
                  <a:spcPct val="90000"/>
                </a:lnSpc>
                <a:spcBef>
                  <a:spcPct val="0"/>
                </a:spcBef>
                <a:spcAft>
                  <a:spcPct val="35000"/>
                </a:spcAft>
              </a:pPr>
              <a:r>
                <a:rPr lang="en-US" sz="1300" kern="1200" dirty="0" smtClean="0">
                  <a:solidFill>
                    <a:schemeClr val="bg1"/>
                  </a:solidFill>
                  <a:latin typeface="Arial" pitchFamily="34" charset="0"/>
                </a:rPr>
                <a:t>Scope: Host groups and clouds,   No actions</a:t>
              </a:r>
              <a:endParaRPr lang="en-US" sz="1300" kern="1200" dirty="0">
                <a:solidFill>
                  <a:schemeClr val="bg1"/>
                </a:solidFill>
                <a:latin typeface="Arial" pitchFamily="34" charset="0"/>
              </a:endParaRPr>
            </a:p>
          </p:txBody>
        </p:sp>
      </p:grpSp>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3893287" y="5424783"/>
            <a:ext cx="457200" cy="538748"/>
          </a:xfrm>
          <a:prstGeom prst="rect">
            <a:avLst/>
          </a:prstGeom>
        </p:spPr>
      </p:pic>
    </p:spTree>
    <p:extLst>
      <p:ext uri="{BB962C8B-B14F-4D97-AF65-F5344CB8AC3E}">
        <p14:creationId xmlns:p14="http://schemas.microsoft.com/office/powerpoint/2010/main" val="327057762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Fabric Management</a:t>
            </a:r>
            <a:endParaRPr lang="en-US" dirty="0"/>
          </a:p>
        </p:txBody>
      </p:sp>
      <p:sp>
        <p:nvSpPr>
          <p:cNvPr id="4" name="Text Placeholder 3"/>
          <p:cNvSpPr>
            <a:spLocks noGrp="1"/>
          </p:cNvSpPr>
          <p:nvPr>
            <p:ph type="body" sz="quarter" idx="10"/>
          </p:nvPr>
        </p:nvSpPr>
        <p:spPr>
          <a:xfrm>
            <a:off x="969963" y="1447799"/>
            <a:ext cx="11149013" cy="4773614"/>
          </a:xfrm>
        </p:spPr>
        <p:txBody>
          <a:bodyPr/>
          <a:lstStyle/>
          <a:p>
            <a:pPr marL="0" indent="0">
              <a:buNone/>
            </a:pPr>
            <a:r>
              <a:rPr lang="en-US" sz="2200" dirty="0" smtClean="0"/>
              <a:t>Physical Server</a:t>
            </a:r>
          </a:p>
          <a:p>
            <a:r>
              <a:rPr lang="en-US" sz="2200" dirty="0" smtClean="0"/>
              <a:t>Manage multiple hypervisors – Hyper-V, VMware, </a:t>
            </a:r>
            <a:r>
              <a:rPr lang="en-US" sz="2200" dirty="0" err="1" smtClean="0"/>
              <a:t>Xen</a:t>
            </a:r>
            <a:endParaRPr lang="en-US" sz="2200" dirty="0" smtClean="0"/>
          </a:p>
          <a:p>
            <a:r>
              <a:rPr lang="en-US" sz="2200" dirty="0" smtClean="0"/>
              <a:t>Integration with remote management – IPMI, DCMI, </a:t>
            </a:r>
            <a:r>
              <a:rPr lang="en-US" sz="2200" dirty="0" err="1" smtClean="0"/>
              <a:t>iLO</a:t>
            </a:r>
            <a:r>
              <a:rPr lang="en-US" sz="2200" dirty="0" smtClean="0"/>
              <a:t>, SMASH, Custom</a:t>
            </a:r>
          </a:p>
          <a:p>
            <a:r>
              <a:rPr lang="en-US" sz="2200" dirty="0" smtClean="0"/>
              <a:t>Host provisioning – from </a:t>
            </a:r>
            <a:r>
              <a:rPr lang="en-US" sz="2200" dirty="0" err="1" smtClean="0"/>
              <a:t>baremetal</a:t>
            </a:r>
            <a:r>
              <a:rPr lang="en-US" sz="2200" dirty="0" smtClean="0"/>
              <a:t> to Hyper-V to Cluster provisioning</a:t>
            </a:r>
          </a:p>
          <a:p>
            <a:pPr marL="0" indent="0">
              <a:buNone/>
            </a:pPr>
            <a:r>
              <a:rPr lang="en-US" sz="2200" dirty="0"/>
              <a:t>Network</a:t>
            </a:r>
          </a:p>
          <a:p>
            <a:r>
              <a:rPr lang="en-US" sz="2200" dirty="0" smtClean="0"/>
              <a:t>Define Logical Networks using VLANs and Subnets per datacenter location</a:t>
            </a:r>
          </a:p>
          <a:p>
            <a:r>
              <a:rPr lang="en-US" sz="2200" dirty="0" smtClean="0"/>
              <a:t>Address management for Static IPs, Load Balancer VIPs and MAC addresses</a:t>
            </a:r>
          </a:p>
          <a:p>
            <a:r>
              <a:rPr lang="en-US" sz="2200" dirty="0" smtClean="0"/>
              <a:t>Automated provisioning of Load Balancers</a:t>
            </a:r>
          </a:p>
          <a:p>
            <a:pPr marL="0" indent="0">
              <a:buNone/>
            </a:pPr>
            <a:r>
              <a:rPr lang="en-US" sz="2200" dirty="0"/>
              <a:t>Storage</a:t>
            </a:r>
          </a:p>
          <a:p>
            <a:r>
              <a:rPr lang="en-US" sz="2200" dirty="0" smtClean="0"/>
              <a:t>Discover storage arrays and pools</a:t>
            </a:r>
          </a:p>
          <a:p>
            <a:r>
              <a:rPr lang="en-US" sz="2200" dirty="0" smtClean="0"/>
              <a:t>Classify storage based on throughput and capabilities</a:t>
            </a:r>
          </a:p>
          <a:p>
            <a:r>
              <a:rPr lang="en-US" sz="2200" dirty="0" smtClean="0"/>
              <a:t>Discover or configure LUNs and assign to Hyper-V hosts and clusters</a:t>
            </a:r>
          </a:p>
          <a:p>
            <a:r>
              <a:rPr lang="en-US" sz="2200" dirty="0" smtClean="0"/>
              <a:t>Provision new storage with VM deployment</a:t>
            </a:r>
            <a:endParaRPr lang="en-US" sz="2200" dirty="0"/>
          </a:p>
        </p:txBody>
      </p:sp>
      <p:sp>
        <p:nvSpPr>
          <p:cNvPr id="13" name="Text Placeholder 2"/>
          <p:cNvSpPr txBox="1">
            <a:spLocks/>
          </p:cNvSpPr>
          <p:nvPr/>
        </p:nvSpPr>
        <p:spPr>
          <a:xfrm>
            <a:off x="6105224" y="1154226"/>
            <a:ext cx="5575301" cy="2769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Segoe Light" pitchFamily="34" charset="0"/>
                <a:ea typeface="+mn-ea"/>
                <a:cs typeface="+mn-cs"/>
              </a:defRPr>
            </a:lvl1pPr>
            <a:lvl2pPr marL="855663" indent="-395288"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Segoe Light" pitchFamily="34" charset="0"/>
                <a:ea typeface="+mn-ea"/>
                <a:cs typeface="+mn-cs"/>
              </a:defRPr>
            </a:lvl2pPr>
            <a:lvl3pPr marL="1258888" indent="-403225"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Segoe Light" pitchFamily="34" charset="0"/>
                <a:ea typeface="+mn-ea"/>
                <a:cs typeface="+mn-cs"/>
              </a:defRPr>
            </a:lvl3pPr>
            <a:lvl4pPr marL="1604963" indent="-346075"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Segoe Light" pitchFamily="34" charset="0"/>
                <a:ea typeface="+mn-ea"/>
                <a:cs typeface="+mn-cs"/>
              </a:defRPr>
            </a:lvl4pPr>
            <a:lvl5pPr marL="1941513" indent="-3365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dirty="0" smtClean="0">
              <a:latin typeface="Arial" pitchFamily="34" charset="0"/>
            </a:endParaRPr>
          </a:p>
        </p:txBody>
      </p:sp>
      <p:pic>
        <p:nvPicPr>
          <p:cNvPr id="1026" name="Picture 2" descr="\\cstor01\data\PM Team\Icons\Hosts_3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113" y="1431225"/>
            <a:ext cx="411480" cy="41148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7" name="Picture 3" descr="\\cstor01\data\PM Team\Icons\Network_3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253" y="2897156"/>
            <a:ext cx="457200" cy="4572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cstor01\data\PM Team\Icons\StorageSAN_32.png"/>
          <p:cNvPicPr>
            <a:picLocks noChangeAspect="1" noChangeArrowheads="1"/>
          </p:cNvPicPr>
          <p:nvPr/>
        </p:nvPicPr>
        <p:blipFill>
          <a:blip r:embed="rId7">
            <a:extLst>
              <a:ext uri="{BEBA8EAE-BF5A-486C-A8C5-ECC9F3942E4B}">
                <a14:imgProps xmlns:a14="http://schemas.microsoft.com/office/drawing/2010/main">
                  <a14:imgLayer r:embed="rId8">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541973" y="4343400"/>
            <a:ext cx="411480" cy="41148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22812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Networking</a:t>
            </a:r>
            <a:endParaRPr lang="en-US" dirty="0"/>
          </a:p>
        </p:txBody>
      </p:sp>
      <p:sp>
        <p:nvSpPr>
          <p:cNvPr id="3" name="Text Placeholder 2"/>
          <p:cNvSpPr>
            <a:spLocks noGrp="1"/>
          </p:cNvSpPr>
          <p:nvPr>
            <p:ph type="body" sz="quarter" idx="10"/>
          </p:nvPr>
        </p:nvSpPr>
        <p:spPr/>
        <p:txBody>
          <a:bodyPr/>
          <a:lstStyle/>
          <a:p>
            <a:r>
              <a:rPr lang="en-US" smtClean="0"/>
              <a:t>Define Logical Networks using VLANs and Subnets per datacenter location</a:t>
            </a:r>
          </a:p>
          <a:p>
            <a:endParaRPr lang="en-US" smtClean="0"/>
          </a:p>
          <a:p>
            <a:r>
              <a:rPr lang="en-US" smtClean="0"/>
              <a:t>Address management for Static IPs, Load Balancer VIPs and MAC addresses</a:t>
            </a:r>
          </a:p>
          <a:p>
            <a:endParaRPr lang="en-US" smtClean="0"/>
          </a:p>
          <a:p>
            <a:r>
              <a:rPr lang="en-US" smtClean="0"/>
              <a:t>Automated provisioning of Load Balancers</a:t>
            </a:r>
          </a:p>
          <a:p>
            <a:pPr lvl="1"/>
            <a:endParaRPr lang="en-US" dirty="0"/>
          </a:p>
        </p:txBody>
      </p:sp>
    </p:spTree>
    <p:extLst>
      <p:ext uri="{BB962C8B-B14F-4D97-AF65-F5344CB8AC3E}">
        <p14:creationId xmlns:p14="http://schemas.microsoft.com/office/powerpoint/2010/main" val="85288308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Logical Network</a:t>
            </a:r>
            <a:endParaRPr lang="en-US" dirty="0"/>
          </a:p>
        </p:txBody>
      </p:sp>
      <p:sp>
        <p:nvSpPr>
          <p:cNvPr id="3" name="Text Placeholder 2"/>
          <p:cNvSpPr>
            <a:spLocks noGrp="1"/>
          </p:cNvSpPr>
          <p:nvPr>
            <p:ph type="body" sz="quarter" idx="10"/>
          </p:nvPr>
        </p:nvSpPr>
        <p:spPr/>
        <p:txBody>
          <a:bodyPr/>
          <a:lstStyle/>
          <a:p>
            <a:r>
              <a:rPr lang="en-US" smtClean="0"/>
              <a:t>Abstraction for server admins when modeling services</a:t>
            </a:r>
          </a:p>
          <a:p>
            <a:r>
              <a:rPr lang="en-US" smtClean="0"/>
              <a:t>Model networks for various types of usage scenarios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70235376"/>
              </p:ext>
            </p:extLst>
          </p:nvPr>
        </p:nvGraphicFramePr>
        <p:xfrm>
          <a:off x="587827" y="3298372"/>
          <a:ext cx="10499272" cy="1854200"/>
        </p:xfrm>
        <a:graphic>
          <a:graphicData uri="http://schemas.openxmlformats.org/drawingml/2006/table">
            <a:tbl>
              <a:tblPr firstRow="1" bandRow="1">
                <a:tableStyleId>{BC89EF96-8CEA-46FF-86C4-4CE0E7609802}</a:tableStyleId>
              </a:tblPr>
              <a:tblGrid>
                <a:gridCol w="2624818"/>
                <a:gridCol w="2624818"/>
                <a:gridCol w="2624818"/>
                <a:gridCol w="2624818"/>
              </a:tblGrid>
              <a:tr h="370840">
                <a:tc>
                  <a:txBody>
                    <a:bodyPr/>
                    <a:lstStyle/>
                    <a:p>
                      <a:r>
                        <a:rPr lang="en-US" dirty="0" smtClean="0">
                          <a:latin typeface="Arial" pitchFamily="34" charset="0"/>
                        </a:rPr>
                        <a:t>Location</a:t>
                      </a:r>
                      <a:endParaRPr lang="en-US" dirty="0">
                        <a:solidFill>
                          <a:schemeClr val="bg1"/>
                        </a:solidFill>
                        <a:latin typeface="Arial" pitchFamily="34" charset="0"/>
                      </a:endParaRPr>
                    </a:p>
                  </a:txBody>
                  <a:tcPr/>
                </a:tc>
                <a:tc>
                  <a:txBody>
                    <a:bodyPr/>
                    <a:lstStyle/>
                    <a:p>
                      <a:r>
                        <a:rPr lang="en-US" dirty="0" smtClean="0">
                          <a:latin typeface="Arial" pitchFamily="34" charset="0"/>
                        </a:rPr>
                        <a:t>Logical Network</a:t>
                      </a:r>
                      <a:endParaRPr lang="en-US" dirty="0">
                        <a:solidFill>
                          <a:schemeClr val="bg1"/>
                        </a:solidFill>
                        <a:latin typeface="Arial" pitchFamily="34" charset="0"/>
                      </a:endParaRPr>
                    </a:p>
                  </a:txBody>
                  <a:tcPr/>
                </a:tc>
                <a:tc>
                  <a:txBody>
                    <a:bodyPr/>
                    <a:lstStyle/>
                    <a:p>
                      <a:r>
                        <a:rPr lang="en-US" dirty="0" smtClean="0">
                          <a:latin typeface="Arial" pitchFamily="34" charset="0"/>
                        </a:rPr>
                        <a:t>VLAN</a:t>
                      </a:r>
                      <a:endParaRPr lang="en-US" dirty="0">
                        <a:solidFill>
                          <a:schemeClr val="bg1"/>
                        </a:solidFill>
                        <a:latin typeface="Arial" pitchFamily="34" charset="0"/>
                      </a:endParaRPr>
                    </a:p>
                  </a:txBody>
                  <a:tcPr/>
                </a:tc>
                <a:tc>
                  <a:txBody>
                    <a:bodyPr/>
                    <a:lstStyle/>
                    <a:p>
                      <a:r>
                        <a:rPr lang="en-US" dirty="0" smtClean="0">
                          <a:latin typeface="Arial" pitchFamily="34" charset="0"/>
                        </a:rPr>
                        <a:t>Subnet</a:t>
                      </a:r>
                      <a:endParaRPr lang="en-US" dirty="0">
                        <a:solidFill>
                          <a:schemeClr val="bg1"/>
                        </a:solidFill>
                        <a:latin typeface="Arial" pitchFamily="34" charset="0"/>
                      </a:endParaRPr>
                    </a:p>
                  </a:txBody>
                  <a:tcPr/>
                </a:tc>
              </a:tr>
              <a:tr h="370840">
                <a:tc>
                  <a:txBody>
                    <a:bodyPr/>
                    <a:lstStyle/>
                    <a:p>
                      <a:r>
                        <a:rPr lang="en-US" dirty="0" smtClean="0">
                          <a:latin typeface="Arial" pitchFamily="34" charset="0"/>
                        </a:rPr>
                        <a:t>New York</a:t>
                      </a:r>
                      <a:endParaRPr lang="en-US" dirty="0">
                        <a:latin typeface="Arial" pitchFamily="34" charset="0"/>
                      </a:endParaRPr>
                    </a:p>
                  </a:txBody>
                  <a:tcPr/>
                </a:tc>
                <a:tc>
                  <a:txBody>
                    <a:bodyPr/>
                    <a:lstStyle/>
                    <a:p>
                      <a:r>
                        <a:rPr lang="en-US" dirty="0" smtClean="0">
                          <a:latin typeface="Arial" pitchFamily="34" charset="0"/>
                        </a:rPr>
                        <a:t>FRONTEND</a:t>
                      </a:r>
                      <a:endParaRPr lang="en-US" dirty="0">
                        <a:latin typeface="Arial" pitchFamily="34" charset="0"/>
                      </a:endParaRPr>
                    </a:p>
                  </a:txBody>
                  <a:tcPr/>
                </a:tc>
                <a:tc>
                  <a:txBody>
                    <a:bodyPr/>
                    <a:lstStyle/>
                    <a:p>
                      <a:r>
                        <a:rPr lang="en-US" dirty="0" smtClean="0">
                          <a:latin typeface="Arial" pitchFamily="34" charset="0"/>
                        </a:rPr>
                        <a:t>5</a:t>
                      </a:r>
                      <a:endParaRPr lang="en-US" dirty="0">
                        <a:latin typeface="Arial" pitchFamily="34" charset="0"/>
                      </a:endParaRPr>
                    </a:p>
                  </a:txBody>
                  <a:tcPr/>
                </a:tc>
                <a:tc>
                  <a:txBody>
                    <a:bodyPr/>
                    <a:lstStyle/>
                    <a:p>
                      <a:r>
                        <a:rPr lang="en-US" dirty="0" smtClean="0">
                          <a:latin typeface="Arial" pitchFamily="34" charset="0"/>
                        </a:rPr>
                        <a:t>10.1.1.0/24</a:t>
                      </a:r>
                      <a:endParaRPr lang="en-US" dirty="0">
                        <a:latin typeface="Arial" pitchFamily="34" charset="0"/>
                      </a:endParaRPr>
                    </a:p>
                  </a:txBody>
                  <a:tcPr/>
                </a:tc>
              </a:tr>
              <a:tr h="370840">
                <a:tc>
                  <a:txBody>
                    <a:bodyPr/>
                    <a:lstStyle/>
                    <a:p>
                      <a:endParaRPr lang="en-US" dirty="0">
                        <a:latin typeface="Arial" pitchFamily="34" charset="0"/>
                      </a:endParaRPr>
                    </a:p>
                  </a:txBody>
                  <a:tcPr/>
                </a:tc>
                <a:tc>
                  <a:txBody>
                    <a:bodyPr/>
                    <a:lstStyle/>
                    <a:p>
                      <a:r>
                        <a:rPr lang="en-US" dirty="0" smtClean="0">
                          <a:latin typeface="Arial" pitchFamily="34" charset="0"/>
                        </a:rPr>
                        <a:t>BACKEND</a:t>
                      </a:r>
                      <a:endParaRPr lang="en-US" dirty="0">
                        <a:latin typeface="Arial" pitchFamily="34" charset="0"/>
                      </a:endParaRPr>
                    </a:p>
                  </a:txBody>
                  <a:tcPr/>
                </a:tc>
                <a:tc>
                  <a:txBody>
                    <a:bodyPr/>
                    <a:lstStyle/>
                    <a:p>
                      <a:r>
                        <a:rPr lang="en-US" dirty="0" smtClean="0">
                          <a:latin typeface="Arial" pitchFamily="34" charset="0"/>
                        </a:rPr>
                        <a:t>7</a:t>
                      </a:r>
                      <a:endParaRPr lang="en-US" dirty="0">
                        <a:latin typeface="Arial" pitchFamily="34" charset="0"/>
                      </a:endParaRPr>
                    </a:p>
                  </a:txBody>
                  <a:tcPr/>
                </a:tc>
                <a:tc>
                  <a:txBody>
                    <a:bodyPr/>
                    <a:lstStyle/>
                    <a:p>
                      <a:r>
                        <a:rPr lang="en-US" dirty="0" smtClean="0">
                          <a:latin typeface="Arial" pitchFamily="34" charset="0"/>
                        </a:rPr>
                        <a:t>172.10.1.1/20</a:t>
                      </a:r>
                      <a:endParaRPr lang="en-US" dirty="0">
                        <a:latin typeface="Arial" pitchFamily="34" charset="0"/>
                      </a:endParaRPr>
                    </a:p>
                  </a:txBody>
                  <a:tcPr/>
                </a:tc>
              </a:tr>
              <a:tr h="370840">
                <a:tc>
                  <a:txBody>
                    <a:bodyPr/>
                    <a:lstStyle/>
                    <a:p>
                      <a:r>
                        <a:rPr lang="en-US" dirty="0" smtClean="0">
                          <a:latin typeface="Arial" pitchFamily="34" charset="0"/>
                        </a:rPr>
                        <a:t>Boston</a:t>
                      </a:r>
                      <a:endParaRPr lang="en-US" dirty="0">
                        <a:latin typeface="Arial" pitchFamily="34" charset="0"/>
                      </a:endParaRPr>
                    </a:p>
                  </a:txBody>
                  <a:tcPr/>
                </a:tc>
                <a:tc>
                  <a:txBody>
                    <a:bodyPr/>
                    <a:lstStyle/>
                    <a:p>
                      <a:r>
                        <a:rPr lang="en-US" dirty="0" smtClean="0">
                          <a:latin typeface="Arial" pitchFamily="34" charset="0"/>
                        </a:rPr>
                        <a:t>FRONTEND</a:t>
                      </a:r>
                      <a:endParaRPr lang="en-US" dirty="0">
                        <a:latin typeface="Arial" pitchFamily="34" charset="0"/>
                      </a:endParaRPr>
                    </a:p>
                  </a:txBody>
                  <a:tcPr/>
                </a:tc>
                <a:tc>
                  <a:txBody>
                    <a:bodyPr/>
                    <a:lstStyle/>
                    <a:p>
                      <a:r>
                        <a:rPr lang="en-US" dirty="0" smtClean="0">
                          <a:latin typeface="Arial" pitchFamily="34" charset="0"/>
                        </a:rPr>
                        <a:t>10</a:t>
                      </a:r>
                      <a:endParaRPr lang="en-US" dirty="0">
                        <a:latin typeface="Arial" pitchFamily="34" charset="0"/>
                      </a:endParaRPr>
                    </a:p>
                  </a:txBody>
                  <a:tcPr/>
                </a:tc>
                <a:tc>
                  <a:txBody>
                    <a:bodyPr/>
                    <a:lstStyle/>
                    <a:p>
                      <a:r>
                        <a:rPr lang="en-US" dirty="0" smtClean="0">
                          <a:latin typeface="Arial" pitchFamily="34" charset="0"/>
                        </a:rPr>
                        <a:t>10.1.2.0/24</a:t>
                      </a:r>
                      <a:endParaRPr lang="en-US" dirty="0">
                        <a:latin typeface="Arial" pitchFamily="34" charset="0"/>
                      </a:endParaRPr>
                    </a:p>
                  </a:txBody>
                  <a:tcPr/>
                </a:tc>
              </a:tr>
              <a:tr h="370840">
                <a:tc>
                  <a:txBody>
                    <a:bodyPr/>
                    <a:lstStyle/>
                    <a:p>
                      <a:endParaRPr lang="en-US" dirty="0">
                        <a:latin typeface="Arial" pitchFamily="34" charset="0"/>
                      </a:endParaRPr>
                    </a:p>
                  </a:txBody>
                  <a:tcPr/>
                </a:tc>
                <a:tc>
                  <a:txBody>
                    <a:bodyPr/>
                    <a:lstStyle/>
                    <a:p>
                      <a:r>
                        <a:rPr lang="en-US" dirty="0" smtClean="0">
                          <a:latin typeface="Arial" pitchFamily="34" charset="0"/>
                        </a:rPr>
                        <a:t>BACKEND</a:t>
                      </a:r>
                      <a:endParaRPr lang="en-US" dirty="0">
                        <a:latin typeface="Arial" pitchFamily="34" charset="0"/>
                      </a:endParaRPr>
                    </a:p>
                  </a:txBody>
                  <a:tcPr/>
                </a:tc>
                <a:tc>
                  <a:txBody>
                    <a:bodyPr/>
                    <a:lstStyle/>
                    <a:p>
                      <a:r>
                        <a:rPr lang="en-US" dirty="0" smtClean="0">
                          <a:latin typeface="Arial" pitchFamily="34" charset="0"/>
                        </a:rPr>
                        <a:t>12</a:t>
                      </a:r>
                      <a:endParaRPr lang="en-US" dirty="0">
                        <a:latin typeface="Arial" pitchFamily="34" charset="0"/>
                      </a:endParaRPr>
                    </a:p>
                  </a:txBody>
                  <a:tcPr/>
                </a:tc>
                <a:tc>
                  <a:txBody>
                    <a:bodyPr/>
                    <a:lstStyle/>
                    <a:p>
                      <a:r>
                        <a:rPr lang="en-US" dirty="0" smtClean="0">
                          <a:latin typeface="Arial" pitchFamily="34" charset="0"/>
                        </a:rPr>
                        <a:t>172.10.2.0/24</a:t>
                      </a:r>
                      <a:endParaRPr lang="en-US" dirty="0">
                        <a:latin typeface="Arial" pitchFamily="34" charset="0"/>
                      </a:endParaRPr>
                    </a:p>
                  </a:txBody>
                  <a:tcPr/>
                </a:tc>
              </a:tr>
            </a:tbl>
          </a:graphicData>
        </a:graphic>
      </p:graphicFrame>
    </p:spTree>
    <p:extLst>
      <p:ext uri="{BB962C8B-B14F-4D97-AF65-F5344CB8AC3E}">
        <p14:creationId xmlns:p14="http://schemas.microsoft.com/office/powerpoint/2010/main" val="329671933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5B27225F4FD04C84E18EA916064AE9" ma:contentTypeVersion="0" ma:contentTypeDescription="Create a new document." ma:contentTypeScope="" ma:versionID="dc71460db87e86bf113c203e4371d82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9C1D3F-11D0-4EAA-A7CF-E8520A65CD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93833E7-CDA5-4E4A-AF0B-36A91B78C9EF}">
  <ds:schemaRefs>
    <ds:schemaRef ds:uri="http://purl.org/dc/dcmitype/"/>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terms/"/>
    <ds:schemaRef ds:uri="http://schemas.openxmlformats.org/package/2006/metadata/core-properties"/>
  </ds:schemaRefs>
</ds:datastoreItem>
</file>

<file path=customXml/itemProps3.xml><?xml version="1.0" encoding="utf-8"?>
<ds:datastoreItem xmlns:ds="http://schemas.openxmlformats.org/officeDocument/2006/customXml" ds:itemID="{191448CA-3B92-42F2-A15A-E485670603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TENA11_BreakoutSession_Template_16x9_Final_033011</Template>
  <TotalTime>1333</TotalTime>
  <Words>5431</Words>
  <Application>Microsoft Office PowerPoint</Application>
  <PresentationFormat>Custom</PresentationFormat>
  <Paragraphs>627</Paragraphs>
  <Slides>38</Slides>
  <Notes>38</Notes>
  <HiddenSlides>1</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38</vt:i4>
      </vt:variant>
    </vt:vector>
  </HeadingPairs>
  <TitlesOfParts>
    <vt:vector size="41" baseType="lpstr">
      <vt:lpstr>TENA11_BreakoutSession_Template_16x9_Final_05132011</vt:lpstr>
      <vt:lpstr>1_White with Consolas font for code slides</vt:lpstr>
      <vt:lpstr>Visio</vt:lpstr>
      <vt:lpstr>PowerPoint Presentation</vt:lpstr>
      <vt:lpstr>Microsoft System Center Virtual Machine  Manager 2012: Server Fabric Lifecycle,  Part 1 - Configuring Networking and Storage</vt:lpstr>
      <vt:lpstr>Session Objectives and Takeaways</vt:lpstr>
      <vt:lpstr>System Center Virtual Machine Manager 2012</vt:lpstr>
      <vt:lpstr>Value Proposition</vt:lpstr>
      <vt:lpstr>VMM 2012 User Role Profiles</vt:lpstr>
      <vt:lpstr>Fabric Management</vt:lpstr>
      <vt:lpstr>Networking</vt:lpstr>
      <vt:lpstr>Logical Network</vt:lpstr>
      <vt:lpstr>Logical Network and IP Pools</vt:lpstr>
      <vt:lpstr>IP Address Pool Management</vt:lpstr>
      <vt:lpstr>MAC Address Pool Management</vt:lpstr>
      <vt:lpstr>Network Management- Logical Networks and IP Pools</vt:lpstr>
      <vt:lpstr>VIP Address Pool Management</vt:lpstr>
      <vt:lpstr>Load Balancer Integration</vt:lpstr>
      <vt:lpstr>PowerPoint Presentation</vt:lpstr>
      <vt:lpstr>Automated Load Balancer Provisioning in VMM 2012 </vt:lpstr>
      <vt:lpstr>Network Management-  Load Balancer Integration</vt:lpstr>
      <vt:lpstr>Storage</vt:lpstr>
      <vt:lpstr>Storage Automation – Value Proposition</vt:lpstr>
      <vt:lpstr>Storage Automation – VMM 2008 R2</vt:lpstr>
      <vt:lpstr>Storage Automation – VMM 2012</vt:lpstr>
      <vt:lpstr>Storage Automation – VMM 2012</vt:lpstr>
      <vt:lpstr>Storage Automation – Discovery</vt:lpstr>
      <vt:lpstr>Storage Automation – Discovery</vt:lpstr>
      <vt:lpstr>Storage Automation – End to End Mapping</vt:lpstr>
      <vt:lpstr>Storage Automation – End to End Mapping</vt:lpstr>
      <vt:lpstr>Storage Automation – End to End Mapping</vt:lpstr>
      <vt:lpstr>PowerPoint Presentation</vt:lpstr>
      <vt:lpstr>Storage Allocation and Assignment</vt:lpstr>
      <vt:lpstr>PowerPoint Presentation</vt:lpstr>
      <vt:lpstr>Storage Automation – VM SAN Migration</vt:lpstr>
      <vt:lpstr>Related Content</vt:lpstr>
      <vt:lpstr>Track Resources</vt:lpstr>
      <vt:lpstr>Resources</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SIM336: Microsoft System Center Virtual Machine Manager 2012: Server Fabric Lifecycle, Part 1 - Configuring Networking and Storage</dc:title>
  <dc:subject>Microsoft TechEd North America 2011</dc:subject>
  <dc:creator> Stephen Baron</dc:creator>
  <dc:description>Template Design: Jordan Cayabyab
Formatter: Sylvia Tedjo, Silver Fox Productions
Event Date: May 16-19, 2011
Event Location: Atlanta
Audience Type: Developers, IT Pros</dc:description>
  <cp:lastModifiedBy>Shows</cp:lastModifiedBy>
  <cp:revision>46</cp:revision>
  <cp:lastPrinted>2010-05-11T05:02:34Z</cp:lastPrinted>
  <dcterms:created xsi:type="dcterms:W3CDTF">2011-04-19T02:46:54Z</dcterms:created>
  <dcterms:modified xsi:type="dcterms:W3CDTF">2011-05-14T14:03:19Z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0x010100195B27225F4FD04C84E18EA916064AE9</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