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41" r:id="rId1"/>
    <p:sldMasterId id="2147483718" r:id="rId2"/>
  </p:sldMasterIdLst>
  <p:notesMasterIdLst>
    <p:notesMasterId r:id="rId35"/>
  </p:notesMasterIdLst>
  <p:handoutMasterIdLst>
    <p:handoutMasterId r:id="rId36"/>
  </p:handoutMasterIdLst>
  <p:sldIdLst>
    <p:sldId id="385" r:id="rId3"/>
    <p:sldId id="335" r:id="rId4"/>
    <p:sldId id="337" r:id="rId5"/>
    <p:sldId id="338" r:id="rId6"/>
    <p:sldId id="339" r:id="rId7"/>
    <p:sldId id="340" r:id="rId8"/>
    <p:sldId id="341" r:id="rId9"/>
    <p:sldId id="343" r:id="rId10"/>
    <p:sldId id="344" r:id="rId11"/>
    <p:sldId id="345" r:id="rId12"/>
    <p:sldId id="346" r:id="rId13"/>
    <p:sldId id="347" r:id="rId14"/>
    <p:sldId id="348" r:id="rId15"/>
    <p:sldId id="349" r:id="rId16"/>
    <p:sldId id="350" r:id="rId17"/>
    <p:sldId id="384" r:id="rId18"/>
    <p:sldId id="354" r:id="rId19"/>
    <p:sldId id="355" r:id="rId20"/>
    <p:sldId id="378" r:id="rId21"/>
    <p:sldId id="356" r:id="rId22"/>
    <p:sldId id="371" r:id="rId23"/>
    <p:sldId id="379" r:id="rId24"/>
    <p:sldId id="380" r:id="rId25"/>
    <p:sldId id="381" r:id="rId26"/>
    <p:sldId id="376" r:id="rId27"/>
    <p:sldId id="377" r:id="rId28"/>
    <p:sldId id="386" r:id="rId29"/>
    <p:sldId id="387" r:id="rId30"/>
    <p:sldId id="388" r:id="rId31"/>
    <p:sldId id="389" r:id="rId32"/>
    <p:sldId id="319" r:id="rId33"/>
    <p:sldId id="390" r:id="rId34"/>
  </p:sldIdLst>
  <p:sldSz cx="12188825" cy="6858000"/>
  <p:notesSz cx="6858000" cy="91440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C2F1"/>
    <a:srgbClr val="FFFFFF"/>
    <a:srgbClr val="000000"/>
    <a:srgbClr val="429A16"/>
    <a:srgbClr val="F8F57B"/>
    <a:srgbClr val="59D01E"/>
    <a:srgbClr val="ACE58F"/>
    <a:srgbClr val="292929"/>
    <a:srgbClr val="333333"/>
    <a:srgbClr val="F6AE1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2856" autoAdjust="0"/>
    <p:restoredTop sz="95779" autoAdjust="0"/>
  </p:normalViewPr>
  <p:slideViewPr>
    <p:cSldViewPr snapToGrid="0">
      <p:cViewPr varScale="1">
        <p:scale>
          <a:sx n="61" d="100"/>
          <a:sy n="61" d="100"/>
        </p:scale>
        <p:origin x="-1434" y="-84"/>
      </p:cViewPr>
      <p:guideLst>
        <p:guide orient="horz" pos="144"/>
        <p:guide orient="horz" pos="1200"/>
        <p:guide orient="horz" pos="2736"/>
        <p:guide orient="horz" pos="4176"/>
        <p:guide orient="horz" pos="1488"/>
        <p:guide orient="horz" pos="912"/>
        <p:guide pos="3845"/>
        <p:guide pos="327"/>
        <p:guide pos="1190"/>
        <p:guide pos="7350"/>
        <p:guide pos="7063"/>
        <p:guide pos="611"/>
      </p:guideLst>
    </p:cSldViewPr>
  </p:slideViewPr>
  <p:outlineViewPr>
    <p:cViewPr>
      <p:scale>
        <a:sx n="33" d="100"/>
        <a:sy n="33" d="100"/>
      </p:scale>
      <p:origin x="0" y="6060"/>
    </p:cViewPr>
  </p:outlineViewPr>
  <p:notesTextViewPr>
    <p:cViewPr>
      <p:scale>
        <a:sx n="100" d="100"/>
        <a:sy n="100" d="100"/>
      </p:scale>
      <p:origin x="0" y="0"/>
    </p:cViewPr>
  </p:notesTextViewPr>
  <p:sorterViewPr>
    <p:cViewPr>
      <p:scale>
        <a:sx n="20" d="100"/>
        <a:sy n="20" d="100"/>
      </p:scale>
      <p:origin x="0" y="0"/>
    </p:cViewPr>
  </p:sorterViewPr>
  <p:notesViewPr>
    <p:cSldViewPr snapToGrid="0" showGuides="1">
      <p:cViewPr>
        <p:scale>
          <a:sx n="148" d="100"/>
          <a:sy n="148" d="100"/>
        </p:scale>
        <p:origin x="-1686"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38F114A-CF57-4244-AB6F-1A5899CCA2DC}" type="doc">
      <dgm:prSet loTypeId="urn:microsoft.com/office/officeart/2005/8/layout/cycle2" loCatId="cycle" qsTypeId="urn:microsoft.com/office/officeart/2005/8/quickstyle/simple1" qsCatId="simple" csTypeId="urn:microsoft.com/office/officeart/2005/8/colors/accent0_3" csCatId="mainScheme" phldr="1"/>
      <dgm:spPr/>
      <dgm:t>
        <a:bodyPr/>
        <a:lstStyle/>
        <a:p>
          <a:endParaRPr lang="en-US"/>
        </a:p>
      </dgm:t>
    </dgm:pt>
    <dgm:pt modelId="{CDC6F390-61B0-4542-BC50-82D57D05F0F3}">
      <dgm:prSet phldrT="[Text]"/>
      <dgm:spPr/>
      <dgm:t>
        <a:bodyPr/>
        <a:lstStyle/>
        <a:p>
          <a:r>
            <a:rPr lang="en-US" dirty="0" smtClean="0"/>
            <a:t>Business Need</a:t>
          </a:r>
          <a:endParaRPr lang="en-US" dirty="0"/>
        </a:p>
      </dgm:t>
    </dgm:pt>
    <dgm:pt modelId="{956B359A-8600-44CE-A282-98E33BCECDE4}" type="parTrans" cxnId="{609C0A8B-DA49-4981-9E1C-6D6E18573994}">
      <dgm:prSet/>
      <dgm:spPr/>
      <dgm:t>
        <a:bodyPr/>
        <a:lstStyle/>
        <a:p>
          <a:endParaRPr lang="en-US"/>
        </a:p>
      </dgm:t>
    </dgm:pt>
    <dgm:pt modelId="{EEBBF1B0-1081-4976-8346-B6358286E40E}" type="sibTrans" cxnId="{609C0A8B-DA49-4981-9E1C-6D6E18573994}">
      <dgm:prSet/>
      <dgm:spPr/>
      <dgm:t>
        <a:bodyPr/>
        <a:lstStyle/>
        <a:p>
          <a:endParaRPr lang="en-US"/>
        </a:p>
      </dgm:t>
    </dgm:pt>
    <dgm:pt modelId="{49839607-39C4-4598-A313-9997E635C53D}">
      <dgm:prSet phldrT="[Text]"/>
      <dgm:spPr/>
      <dgm:t>
        <a:bodyPr/>
        <a:lstStyle/>
        <a:p>
          <a:r>
            <a:rPr lang="en-US" dirty="0" smtClean="0"/>
            <a:t>Business Creates Application</a:t>
          </a:r>
          <a:endParaRPr lang="en-US" dirty="0"/>
        </a:p>
      </dgm:t>
    </dgm:pt>
    <dgm:pt modelId="{7DE3516A-A579-4FE0-83B9-0C0CA12699B5}" type="parTrans" cxnId="{F9B68AEF-62D1-4122-B552-F5B8D137CAB3}">
      <dgm:prSet/>
      <dgm:spPr/>
      <dgm:t>
        <a:bodyPr/>
        <a:lstStyle/>
        <a:p>
          <a:endParaRPr lang="en-US"/>
        </a:p>
      </dgm:t>
    </dgm:pt>
    <dgm:pt modelId="{589B9614-9136-4CA3-9BF4-BB93D85D30B3}" type="sibTrans" cxnId="{F9B68AEF-62D1-4122-B552-F5B8D137CAB3}">
      <dgm:prSet/>
      <dgm:spPr/>
      <dgm:t>
        <a:bodyPr/>
        <a:lstStyle/>
        <a:p>
          <a:endParaRPr lang="en-US"/>
        </a:p>
      </dgm:t>
    </dgm:pt>
    <dgm:pt modelId="{AC1DAB43-2178-4107-8759-ABC1EA6C0209}">
      <dgm:prSet phldrT="[Text]"/>
      <dgm:spPr/>
      <dgm:t>
        <a:bodyPr/>
        <a:lstStyle/>
        <a:p>
          <a:r>
            <a:rPr lang="en-US" dirty="0" smtClean="0"/>
            <a:t>Deploy</a:t>
          </a:r>
          <a:endParaRPr lang="en-US" dirty="0"/>
        </a:p>
      </dgm:t>
    </dgm:pt>
    <dgm:pt modelId="{407CD241-844C-47F9-AA43-3C8FA5572FD8}" type="parTrans" cxnId="{26FADEB6-2347-43E6-A4EB-3C4881408A5C}">
      <dgm:prSet/>
      <dgm:spPr/>
      <dgm:t>
        <a:bodyPr/>
        <a:lstStyle/>
        <a:p>
          <a:endParaRPr lang="en-US"/>
        </a:p>
      </dgm:t>
    </dgm:pt>
    <dgm:pt modelId="{2F4DBFDF-DF2A-44DD-BC1D-DEDBBAF34FDF}" type="sibTrans" cxnId="{26FADEB6-2347-43E6-A4EB-3C4881408A5C}">
      <dgm:prSet/>
      <dgm:spPr/>
      <dgm:t>
        <a:bodyPr/>
        <a:lstStyle/>
        <a:p>
          <a:endParaRPr lang="en-US"/>
        </a:p>
      </dgm:t>
    </dgm:pt>
    <dgm:pt modelId="{F24F455F-A12A-496A-A382-2700B35B60EA}">
      <dgm:prSet phldrT="[Text]"/>
      <dgm:spPr/>
      <dgm:t>
        <a:bodyPr/>
        <a:lstStyle/>
        <a:p>
          <a:r>
            <a:rPr lang="en-US" dirty="0" smtClean="0"/>
            <a:t>Support</a:t>
          </a:r>
          <a:endParaRPr lang="en-US" dirty="0"/>
        </a:p>
      </dgm:t>
    </dgm:pt>
    <dgm:pt modelId="{55651252-2A33-460B-BC0B-E0897A55773A}" type="parTrans" cxnId="{F17E8DD1-ADCF-47F5-A3D8-8DE09C515C46}">
      <dgm:prSet/>
      <dgm:spPr/>
      <dgm:t>
        <a:bodyPr/>
        <a:lstStyle/>
        <a:p>
          <a:endParaRPr lang="en-US"/>
        </a:p>
      </dgm:t>
    </dgm:pt>
    <dgm:pt modelId="{04541616-9295-4645-90BF-2E9B68BB9649}" type="sibTrans" cxnId="{F17E8DD1-ADCF-47F5-A3D8-8DE09C515C46}">
      <dgm:prSet/>
      <dgm:spPr/>
      <dgm:t>
        <a:bodyPr/>
        <a:lstStyle/>
        <a:p>
          <a:endParaRPr lang="en-US"/>
        </a:p>
      </dgm:t>
    </dgm:pt>
    <dgm:pt modelId="{A78FE1A5-9079-49D9-80D7-B5B5E9AAFA88}" type="pres">
      <dgm:prSet presAssocID="{738F114A-CF57-4244-AB6F-1A5899CCA2DC}" presName="cycle" presStyleCnt="0">
        <dgm:presLayoutVars>
          <dgm:dir/>
          <dgm:resizeHandles val="exact"/>
        </dgm:presLayoutVars>
      </dgm:prSet>
      <dgm:spPr/>
      <dgm:t>
        <a:bodyPr/>
        <a:lstStyle/>
        <a:p>
          <a:endParaRPr lang="en-US"/>
        </a:p>
      </dgm:t>
    </dgm:pt>
    <dgm:pt modelId="{B4CCDF4B-BC4A-434C-9D2E-7B23763FD4F1}" type="pres">
      <dgm:prSet presAssocID="{CDC6F390-61B0-4542-BC50-82D57D05F0F3}" presName="node" presStyleLbl="node1" presStyleIdx="0" presStyleCnt="4">
        <dgm:presLayoutVars>
          <dgm:bulletEnabled val="1"/>
        </dgm:presLayoutVars>
      </dgm:prSet>
      <dgm:spPr/>
      <dgm:t>
        <a:bodyPr/>
        <a:lstStyle/>
        <a:p>
          <a:endParaRPr lang="en-US"/>
        </a:p>
      </dgm:t>
    </dgm:pt>
    <dgm:pt modelId="{5CB731C9-DB3A-4828-B339-A4EE96CB4EAA}" type="pres">
      <dgm:prSet presAssocID="{EEBBF1B0-1081-4976-8346-B6358286E40E}" presName="sibTrans" presStyleLbl="sibTrans2D1" presStyleIdx="0" presStyleCnt="4"/>
      <dgm:spPr/>
      <dgm:t>
        <a:bodyPr/>
        <a:lstStyle/>
        <a:p>
          <a:endParaRPr lang="en-US"/>
        </a:p>
      </dgm:t>
    </dgm:pt>
    <dgm:pt modelId="{05AC60EB-A38F-4D90-9A77-0BC28977F5D3}" type="pres">
      <dgm:prSet presAssocID="{EEBBF1B0-1081-4976-8346-B6358286E40E}" presName="connectorText" presStyleLbl="sibTrans2D1" presStyleIdx="0" presStyleCnt="4"/>
      <dgm:spPr/>
      <dgm:t>
        <a:bodyPr/>
        <a:lstStyle/>
        <a:p>
          <a:endParaRPr lang="en-US"/>
        </a:p>
      </dgm:t>
    </dgm:pt>
    <dgm:pt modelId="{745FEBE1-2D43-4FFB-B26E-9E915B6C987C}" type="pres">
      <dgm:prSet presAssocID="{49839607-39C4-4598-A313-9997E635C53D}" presName="node" presStyleLbl="node1" presStyleIdx="1" presStyleCnt="4">
        <dgm:presLayoutVars>
          <dgm:bulletEnabled val="1"/>
        </dgm:presLayoutVars>
      </dgm:prSet>
      <dgm:spPr/>
      <dgm:t>
        <a:bodyPr/>
        <a:lstStyle/>
        <a:p>
          <a:endParaRPr lang="en-US"/>
        </a:p>
      </dgm:t>
    </dgm:pt>
    <dgm:pt modelId="{C7DD3CD8-2C43-4EC7-A493-B1688DDE7A53}" type="pres">
      <dgm:prSet presAssocID="{589B9614-9136-4CA3-9BF4-BB93D85D30B3}" presName="sibTrans" presStyleLbl="sibTrans2D1" presStyleIdx="1" presStyleCnt="4"/>
      <dgm:spPr/>
      <dgm:t>
        <a:bodyPr/>
        <a:lstStyle/>
        <a:p>
          <a:endParaRPr lang="en-US"/>
        </a:p>
      </dgm:t>
    </dgm:pt>
    <dgm:pt modelId="{1B19ABBE-B4F1-4465-96E5-61825A9792A5}" type="pres">
      <dgm:prSet presAssocID="{589B9614-9136-4CA3-9BF4-BB93D85D30B3}" presName="connectorText" presStyleLbl="sibTrans2D1" presStyleIdx="1" presStyleCnt="4"/>
      <dgm:spPr/>
      <dgm:t>
        <a:bodyPr/>
        <a:lstStyle/>
        <a:p>
          <a:endParaRPr lang="en-US"/>
        </a:p>
      </dgm:t>
    </dgm:pt>
    <dgm:pt modelId="{40422772-EDF4-4E5D-8CF9-2C5F30C5CDC9}" type="pres">
      <dgm:prSet presAssocID="{AC1DAB43-2178-4107-8759-ABC1EA6C0209}" presName="node" presStyleLbl="node1" presStyleIdx="2" presStyleCnt="4">
        <dgm:presLayoutVars>
          <dgm:bulletEnabled val="1"/>
        </dgm:presLayoutVars>
      </dgm:prSet>
      <dgm:spPr/>
      <dgm:t>
        <a:bodyPr/>
        <a:lstStyle/>
        <a:p>
          <a:endParaRPr lang="en-US"/>
        </a:p>
      </dgm:t>
    </dgm:pt>
    <dgm:pt modelId="{3918142F-D4DA-4B1B-BF3A-970103028752}" type="pres">
      <dgm:prSet presAssocID="{2F4DBFDF-DF2A-44DD-BC1D-DEDBBAF34FDF}" presName="sibTrans" presStyleLbl="sibTrans2D1" presStyleIdx="2" presStyleCnt="4"/>
      <dgm:spPr/>
      <dgm:t>
        <a:bodyPr/>
        <a:lstStyle/>
        <a:p>
          <a:endParaRPr lang="en-US"/>
        </a:p>
      </dgm:t>
    </dgm:pt>
    <dgm:pt modelId="{6AC6EA0E-41D7-4828-B2EC-11D61732ADD3}" type="pres">
      <dgm:prSet presAssocID="{2F4DBFDF-DF2A-44DD-BC1D-DEDBBAF34FDF}" presName="connectorText" presStyleLbl="sibTrans2D1" presStyleIdx="2" presStyleCnt="4"/>
      <dgm:spPr/>
      <dgm:t>
        <a:bodyPr/>
        <a:lstStyle/>
        <a:p>
          <a:endParaRPr lang="en-US"/>
        </a:p>
      </dgm:t>
    </dgm:pt>
    <dgm:pt modelId="{546FBC9F-692F-48E9-A144-71D1E773037A}" type="pres">
      <dgm:prSet presAssocID="{F24F455F-A12A-496A-A382-2700B35B60EA}" presName="node" presStyleLbl="node1" presStyleIdx="3" presStyleCnt="4">
        <dgm:presLayoutVars>
          <dgm:bulletEnabled val="1"/>
        </dgm:presLayoutVars>
      </dgm:prSet>
      <dgm:spPr/>
      <dgm:t>
        <a:bodyPr/>
        <a:lstStyle/>
        <a:p>
          <a:endParaRPr lang="en-US"/>
        </a:p>
      </dgm:t>
    </dgm:pt>
    <dgm:pt modelId="{69B4DAD9-6366-4D67-B00B-0A0087F6C08F}" type="pres">
      <dgm:prSet presAssocID="{04541616-9295-4645-90BF-2E9B68BB9649}" presName="sibTrans" presStyleLbl="sibTrans2D1" presStyleIdx="3" presStyleCnt="4"/>
      <dgm:spPr/>
      <dgm:t>
        <a:bodyPr/>
        <a:lstStyle/>
        <a:p>
          <a:endParaRPr lang="en-US"/>
        </a:p>
      </dgm:t>
    </dgm:pt>
    <dgm:pt modelId="{96E55AF7-CC6D-4F6C-A8D0-9D72791252DF}" type="pres">
      <dgm:prSet presAssocID="{04541616-9295-4645-90BF-2E9B68BB9649}" presName="connectorText" presStyleLbl="sibTrans2D1" presStyleIdx="3" presStyleCnt="4"/>
      <dgm:spPr/>
      <dgm:t>
        <a:bodyPr/>
        <a:lstStyle/>
        <a:p>
          <a:endParaRPr lang="en-US"/>
        </a:p>
      </dgm:t>
    </dgm:pt>
  </dgm:ptLst>
  <dgm:cxnLst>
    <dgm:cxn modelId="{8AA17F74-B09C-4CA5-B3E8-9A0849641A8B}" type="presOf" srcId="{04541616-9295-4645-90BF-2E9B68BB9649}" destId="{96E55AF7-CC6D-4F6C-A8D0-9D72791252DF}" srcOrd="1" destOrd="0" presId="urn:microsoft.com/office/officeart/2005/8/layout/cycle2"/>
    <dgm:cxn modelId="{26FADEB6-2347-43E6-A4EB-3C4881408A5C}" srcId="{738F114A-CF57-4244-AB6F-1A5899CCA2DC}" destId="{AC1DAB43-2178-4107-8759-ABC1EA6C0209}" srcOrd="2" destOrd="0" parTransId="{407CD241-844C-47F9-AA43-3C8FA5572FD8}" sibTransId="{2F4DBFDF-DF2A-44DD-BC1D-DEDBBAF34FDF}"/>
    <dgm:cxn modelId="{F17E8DD1-ADCF-47F5-A3D8-8DE09C515C46}" srcId="{738F114A-CF57-4244-AB6F-1A5899CCA2DC}" destId="{F24F455F-A12A-496A-A382-2700B35B60EA}" srcOrd="3" destOrd="0" parTransId="{55651252-2A33-460B-BC0B-E0897A55773A}" sibTransId="{04541616-9295-4645-90BF-2E9B68BB9649}"/>
    <dgm:cxn modelId="{8C0DD32B-0313-4184-8922-5DFE42928939}" type="presOf" srcId="{04541616-9295-4645-90BF-2E9B68BB9649}" destId="{69B4DAD9-6366-4D67-B00B-0A0087F6C08F}" srcOrd="0" destOrd="0" presId="urn:microsoft.com/office/officeart/2005/8/layout/cycle2"/>
    <dgm:cxn modelId="{E109B44D-A0FD-43E6-801C-884D879B6AD8}" type="presOf" srcId="{589B9614-9136-4CA3-9BF4-BB93D85D30B3}" destId="{1B19ABBE-B4F1-4465-96E5-61825A9792A5}" srcOrd="1" destOrd="0" presId="urn:microsoft.com/office/officeart/2005/8/layout/cycle2"/>
    <dgm:cxn modelId="{609C0A8B-DA49-4981-9E1C-6D6E18573994}" srcId="{738F114A-CF57-4244-AB6F-1A5899CCA2DC}" destId="{CDC6F390-61B0-4542-BC50-82D57D05F0F3}" srcOrd="0" destOrd="0" parTransId="{956B359A-8600-44CE-A282-98E33BCECDE4}" sibTransId="{EEBBF1B0-1081-4976-8346-B6358286E40E}"/>
    <dgm:cxn modelId="{6181E258-20EB-460B-8AAD-C67A5BBDE0CF}" type="presOf" srcId="{CDC6F390-61B0-4542-BC50-82D57D05F0F3}" destId="{B4CCDF4B-BC4A-434C-9D2E-7B23763FD4F1}" srcOrd="0" destOrd="0" presId="urn:microsoft.com/office/officeart/2005/8/layout/cycle2"/>
    <dgm:cxn modelId="{3DBD1C6E-6047-4239-9BD1-993CACDB7F89}" type="presOf" srcId="{EEBBF1B0-1081-4976-8346-B6358286E40E}" destId="{5CB731C9-DB3A-4828-B339-A4EE96CB4EAA}" srcOrd="0" destOrd="0" presId="urn:microsoft.com/office/officeart/2005/8/layout/cycle2"/>
    <dgm:cxn modelId="{D76C9947-3A5F-4313-9D99-4449422BDD73}" type="presOf" srcId="{AC1DAB43-2178-4107-8759-ABC1EA6C0209}" destId="{40422772-EDF4-4E5D-8CF9-2C5F30C5CDC9}" srcOrd="0" destOrd="0" presId="urn:microsoft.com/office/officeart/2005/8/layout/cycle2"/>
    <dgm:cxn modelId="{026468C2-FDE9-40C8-8944-359E8AA4F619}" type="presOf" srcId="{F24F455F-A12A-496A-A382-2700B35B60EA}" destId="{546FBC9F-692F-48E9-A144-71D1E773037A}" srcOrd="0" destOrd="0" presId="urn:microsoft.com/office/officeart/2005/8/layout/cycle2"/>
    <dgm:cxn modelId="{18ECB211-9927-43BB-896B-B456F1CF2B1A}" type="presOf" srcId="{589B9614-9136-4CA3-9BF4-BB93D85D30B3}" destId="{C7DD3CD8-2C43-4EC7-A493-B1688DDE7A53}" srcOrd="0" destOrd="0" presId="urn:microsoft.com/office/officeart/2005/8/layout/cycle2"/>
    <dgm:cxn modelId="{AB50B4E8-53D0-48B6-BDA5-B1D92DA272F1}" type="presOf" srcId="{2F4DBFDF-DF2A-44DD-BC1D-DEDBBAF34FDF}" destId="{6AC6EA0E-41D7-4828-B2EC-11D61732ADD3}" srcOrd="1" destOrd="0" presId="urn:microsoft.com/office/officeart/2005/8/layout/cycle2"/>
    <dgm:cxn modelId="{F59A2C55-34BB-4F0A-A6C3-0388EDF6ACCE}" type="presOf" srcId="{738F114A-CF57-4244-AB6F-1A5899CCA2DC}" destId="{A78FE1A5-9079-49D9-80D7-B5B5E9AAFA88}" srcOrd="0" destOrd="0" presId="urn:microsoft.com/office/officeart/2005/8/layout/cycle2"/>
    <dgm:cxn modelId="{F9B68AEF-62D1-4122-B552-F5B8D137CAB3}" srcId="{738F114A-CF57-4244-AB6F-1A5899CCA2DC}" destId="{49839607-39C4-4598-A313-9997E635C53D}" srcOrd="1" destOrd="0" parTransId="{7DE3516A-A579-4FE0-83B9-0C0CA12699B5}" sibTransId="{589B9614-9136-4CA3-9BF4-BB93D85D30B3}"/>
    <dgm:cxn modelId="{420582F1-9CEC-4728-A4F2-DFDC3D43366F}" type="presOf" srcId="{49839607-39C4-4598-A313-9997E635C53D}" destId="{745FEBE1-2D43-4FFB-B26E-9E915B6C987C}" srcOrd="0" destOrd="0" presId="urn:microsoft.com/office/officeart/2005/8/layout/cycle2"/>
    <dgm:cxn modelId="{989D1290-A0A2-4523-9303-8E8F68CBE7FA}" type="presOf" srcId="{2F4DBFDF-DF2A-44DD-BC1D-DEDBBAF34FDF}" destId="{3918142F-D4DA-4B1B-BF3A-970103028752}" srcOrd="0" destOrd="0" presId="urn:microsoft.com/office/officeart/2005/8/layout/cycle2"/>
    <dgm:cxn modelId="{E43A7FA7-CB7C-47A4-B3C1-347046DD9590}" type="presOf" srcId="{EEBBF1B0-1081-4976-8346-B6358286E40E}" destId="{05AC60EB-A38F-4D90-9A77-0BC28977F5D3}" srcOrd="1" destOrd="0" presId="urn:microsoft.com/office/officeart/2005/8/layout/cycle2"/>
    <dgm:cxn modelId="{F74DFB2A-74F4-489B-8836-B04ABCD8969E}" type="presParOf" srcId="{A78FE1A5-9079-49D9-80D7-B5B5E9AAFA88}" destId="{B4CCDF4B-BC4A-434C-9D2E-7B23763FD4F1}" srcOrd="0" destOrd="0" presId="urn:microsoft.com/office/officeart/2005/8/layout/cycle2"/>
    <dgm:cxn modelId="{F189535A-0655-43A5-8133-EE3DB41A2B1F}" type="presParOf" srcId="{A78FE1A5-9079-49D9-80D7-B5B5E9AAFA88}" destId="{5CB731C9-DB3A-4828-B339-A4EE96CB4EAA}" srcOrd="1" destOrd="0" presId="urn:microsoft.com/office/officeart/2005/8/layout/cycle2"/>
    <dgm:cxn modelId="{D2E5D54A-EC5D-4C89-8C65-28F724DF1409}" type="presParOf" srcId="{5CB731C9-DB3A-4828-B339-A4EE96CB4EAA}" destId="{05AC60EB-A38F-4D90-9A77-0BC28977F5D3}" srcOrd="0" destOrd="0" presId="urn:microsoft.com/office/officeart/2005/8/layout/cycle2"/>
    <dgm:cxn modelId="{5DCB171E-EE84-485B-90D5-37262C8274BA}" type="presParOf" srcId="{A78FE1A5-9079-49D9-80D7-B5B5E9AAFA88}" destId="{745FEBE1-2D43-4FFB-B26E-9E915B6C987C}" srcOrd="2" destOrd="0" presId="urn:microsoft.com/office/officeart/2005/8/layout/cycle2"/>
    <dgm:cxn modelId="{C5210A86-C8D1-430B-AE2C-63A0238E42E8}" type="presParOf" srcId="{A78FE1A5-9079-49D9-80D7-B5B5E9AAFA88}" destId="{C7DD3CD8-2C43-4EC7-A493-B1688DDE7A53}" srcOrd="3" destOrd="0" presId="urn:microsoft.com/office/officeart/2005/8/layout/cycle2"/>
    <dgm:cxn modelId="{54445BB7-6C42-4349-9CFA-A11B4BC96D27}" type="presParOf" srcId="{C7DD3CD8-2C43-4EC7-A493-B1688DDE7A53}" destId="{1B19ABBE-B4F1-4465-96E5-61825A9792A5}" srcOrd="0" destOrd="0" presId="urn:microsoft.com/office/officeart/2005/8/layout/cycle2"/>
    <dgm:cxn modelId="{F132F80A-6B2D-4E0C-A70A-7614CB99573D}" type="presParOf" srcId="{A78FE1A5-9079-49D9-80D7-B5B5E9AAFA88}" destId="{40422772-EDF4-4E5D-8CF9-2C5F30C5CDC9}" srcOrd="4" destOrd="0" presId="urn:microsoft.com/office/officeart/2005/8/layout/cycle2"/>
    <dgm:cxn modelId="{99CF8C2E-3F88-47CA-A138-3E84D7290145}" type="presParOf" srcId="{A78FE1A5-9079-49D9-80D7-B5B5E9AAFA88}" destId="{3918142F-D4DA-4B1B-BF3A-970103028752}" srcOrd="5" destOrd="0" presId="urn:microsoft.com/office/officeart/2005/8/layout/cycle2"/>
    <dgm:cxn modelId="{BCC8FFFA-61A1-4694-9373-A2D2EF999F63}" type="presParOf" srcId="{3918142F-D4DA-4B1B-BF3A-970103028752}" destId="{6AC6EA0E-41D7-4828-B2EC-11D61732ADD3}" srcOrd="0" destOrd="0" presId="urn:microsoft.com/office/officeart/2005/8/layout/cycle2"/>
    <dgm:cxn modelId="{0F271816-3988-45DD-BF6B-D19B7A3D94D3}" type="presParOf" srcId="{A78FE1A5-9079-49D9-80D7-B5B5E9AAFA88}" destId="{546FBC9F-692F-48E9-A144-71D1E773037A}" srcOrd="6" destOrd="0" presId="urn:microsoft.com/office/officeart/2005/8/layout/cycle2"/>
    <dgm:cxn modelId="{883E38E0-3FFA-44CC-AFD6-54B03AD97AFD}" type="presParOf" srcId="{A78FE1A5-9079-49D9-80D7-B5B5E9AAFA88}" destId="{69B4DAD9-6366-4D67-B00B-0A0087F6C08F}" srcOrd="7" destOrd="0" presId="urn:microsoft.com/office/officeart/2005/8/layout/cycle2"/>
    <dgm:cxn modelId="{A4D95502-5053-48A7-A063-197319A2445B}" type="presParOf" srcId="{69B4DAD9-6366-4D67-B00B-0A0087F6C08F}" destId="{96E55AF7-CC6D-4F6C-A8D0-9D72791252DF}"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38F114A-CF57-4244-AB6F-1A5899CCA2DC}" type="doc">
      <dgm:prSet loTypeId="urn:microsoft.com/office/officeart/2005/8/layout/cycle2" loCatId="cycle" qsTypeId="urn:microsoft.com/office/officeart/2005/8/quickstyle/simple1" qsCatId="simple" csTypeId="urn:microsoft.com/office/officeart/2005/8/colors/accent0_3" csCatId="mainScheme" phldr="1"/>
      <dgm:spPr/>
      <dgm:t>
        <a:bodyPr/>
        <a:lstStyle/>
        <a:p>
          <a:endParaRPr lang="en-US"/>
        </a:p>
      </dgm:t>
    </dgm:pt>
    <dgm:pt modelId="{CDC6F390-61B0-4542-BC50-82D57D05F0F3}">
      <dgm:prSet phldrT="[Text]"/>
      <dgm:spPr/>
      <dgm:t>
        <a:bodyPr/>
        <a:lstStyle/>
        <a:p>
          <a:r>
            <a:rPr lang="en-US" dirty="0" smtClean="0"/>
            <a:t>Business Request</a:t>
          </a:r>
          <a:endParaRPr lang="en-US" dirty="0"/>
        </a:p>
      </dgm:t>
    </dgm:pt>
    <dgm:pt modelId="{956B359A-8600-44CE-A282-98E33BCECDE4}" type="parTrans" cxnId="{609C0A8B-DA49-4981-9E1C-6D6E18573994}">
      <dgm:prSet/>
      <dgm:spPr/>
      <dgm:t>
        <a:bodyPr/>
        <a:lstStyle/>
        <a:p>
          <a:endParaRPr lang="en-US"/>
        </a:p>
      </dgm:t>
    </dgm:pt>
    <dgm:pt modelId="{EEBBF1B0-1081-4976-8346-B6358286E40E}" type="sibTrans" cxnId="{609C0A8B-DA49-4981-9E1C-6D6E18573994}">
      <dgm:prSet/>
      <dgm:spPr/>
      <dgm:t>
        <a:bodyPr/>
        <a:lstStyle/>
        <a:p>
          <a:endParaRPr lang="en-US"/>
        </a:p>
      </dgm:t>
    </dgm:pt>
    <dgm:pt modelId="{49839607-39C4-4598-A313-9997E635C53D}">
      <dgm:prSet phldrT="[Text]"/>
      <dgm:spPr/>
      <dgm:t>
        <a:bodyPr/>
        <a:lstStyle/>
        <a:p>
          <a:r>
            <a:rPr lang="en-US" dirty="0" smtClean="0"/>
            <a:t>Review</a:t>
          </a:r>
          <a:endParaRPr lang="en-US" dirty="0"/>
        </a:p>
      </dgm:t>
    </dgm:pt>
    <dgm:pt modelId="{7DE3516A-A579-4FE0-83B9-0C0CA12699B5}" type="parTrans" cxnId="{F9B68AEF-62D1-4122-B552-F5B8D137CAB3}">
      <dgm:prSet/>
      <dgm:spPr/>
      <dgm:t>
        <a:bodyPr/>
        <a:lstStyle/>
        <a:p>
          <a:endParaRPr lang="en-US"/>
        </a:p>
      </dgm:t>
    </dgm:pt>
    <dgm:pt modelId="{589B9614-9136-4CA3-9BF4-BB93D85D30B3}" type="sibTrans" cxnId="{F9B68AEF-62D1-4122-B552-F5B8D137CAB3}">
      <dgm:prSet/>
      <dgm:spPr/>
      <dgm:t>
        <a:bodyPr/>
        <a:lstStyle/>
        <a:p>
          <a:endParaRPr lang="en-US"/>
        </a:p>
      </dgm:t>
    </dgm:pt>
    <dgm:pt modelId="{AC1DAB43-2178-4107-8759-ABC1EA6C0209}">
      <dgm:prSet phldrT="[Text]"/>
      <dgm:spPr/>
      <dgm:t>
        <a:bodyPr/>
        <a:lstStyle/>
        <a:p>
          <a:r>
            <a:rPr lang="en-US" dirty="0" smtClean="0"/>
            <a:t>Deploy</a:t>
          </a:r>
          <a:endParaRPr lang="en-US" dirty="0"/>
        </a:p>
      </dgm:t>
    </dgm:pt>
    <dgm:pt modelId="{407CD241-844C-47F9-AA43-3C8FA5572FD8}" type="parTrans" cxnId="{26FADEB6-2347-43E6-A4EB-3C4881408A5C}">
      <dgm:prSet/>
      <dgm:spPr/>
      <dgm:t>
        <a:bodyPr/>
        <a:lstStyle/>
        <a:p>
          <a:endParaRPr lang="en-US"/>
        </a:p>
      </dgm:t>
    </dgm:pt>
    <dgm:pt modelId="{2F4DBFDF-DF2A-44DD-BC1D-DEDBBAF34FDF}" type="sibTrans" cxnId="{26FADEB6-2347-43E6-A4EB-3C4881408A5C}">
      <dgm:prSet/>
      <dgm:spPr/>
      <dgm:t>
        <a:bodyPr/>
        <a:lstStyle/>
        <a:p>
          <a:endParaRPr lang="en-US"/>
        </a:p>
      </dgm:t>
    </dgm:pt>
    <dgm:pt modelId="{F24F455F-A12A-496A-A382-2700B35B60EA}">
      <dgm:prSet phldrT="[Text]"/>
      <dgm:spPr/>
      <dgm:t>
        <a:bodyPr/>
        <a:lstStyle/>
        <a:p>
          <a:r>
            <a:rPr lang="en-US" dirty="0" smtClean="0"/>
            <a:t>Support</a:t>
          </a:r>
          <a:endParaRPr lang="en-US" dirty="0"/>
        </a:p>
      </dgm:t>
    </dgm:pt>
    <dgm:pt modelId="{55651252-2A33-460B-BC0B-E0897A55773A}" type="parTrans" cxnId="{F17E8DD1-ADCF-47F5-A3D8-8DE09C515C46}">
      <dgm:prSet/>
      <dgm:spPr/>
      <dgm:t>
        <a:bodyPr/>
        <a:lstStyle/>
        <a:p>
          <a:endParaRPr lang="en-US"/>
        </a:p>
      </dgm:t>
    </dgm:pt>
    <dgm:pt modelId="{04541616-9295-4645-90BF-2E9B68BB9649}" type="sibTrans" cxnId="{F17E8DD1-ADCF-47F5-A3D8-8DE09C515C46}">
      <dgm:prSet/>
      <dgm:spPr/>
      <dgm:t>
        <a:bodyPr/>
        <a:lstStyle/>
        <a:p>
          <a:endParaRPr lang="en-US"/>
        </a:p>
      </dgm:t>
    </dgm:pt>
    <dgm:pt modelId="{A78FE1A5-9079-49D9-80D7-B5B5E9AAFA88}" type="pres">
      <dgm:prSet presAssocID="{738F114A-CF57-4244-AB6F-1A5899CCA2DC}" presName="cycle" presStyleCnt="0">
        <dgm:presLayoutVars>
          <dgm:dir/>
          <dgm:resizeHandles val="exact"/>
        </dgm:presLayoutVars>
      </dgm:prSet>
      <dgm:spPr/>
      <dgm:t>
        <a:bodyPr/>
        <a:lstStyle/>
        <a:p>
          <a:endParaRPr lang="en-US"/>
        </a:p>
      </dgm:t>
    </dgm:pt>
    <dgm:pt modelId="{B4CCDF4B-BC4A-434C-9D2E-7B23763FD4F1}" type="pres">
      <dgm:prSet presAssocID="{CDC6F390-61B0-4542-BC50-82D57D05F0F3}" presName="node" presStyleLbl="node1" presStyleIdx="0" presStyleCnt="4">
        <dgm:presLayoutVars>
          <dgm:bulletEnabled val="1"/>
        </dgm:presLayoutVars>
      </dgm:prSet>
      <dgm:spPr/>
      <dgm:t>
        <a:bodyPr/>
        <a:lstStyle/>
        <a:p>
          <a:endParaRPr lang="en-US"/>
        </a:p>
      </dgm:t>
    </dgm:pt>
    <dgm:pt modelId="{5CB731C9-DB3A-4828-B339-A4EE96CB4EAA}" type="pres">
      <dgm:prSet presAssocID="{EEBBF1B0-1081-4976-8346-B6358286E40E}" presName="sibTrans" presStyleLbl="sibTrans2D1" presStyleIdx="0" presStyleCnt="4"/>
      <dgm:spPr/>
      <dgm:t>
        <a:bodyPr/>
        <a:lstStyle/>
        <a:p>
          <a:endParaRPr lang="en-US"/>
        </a:p>
      </dgm:t>
    </dgm:pt>
    <dgm:pt modelId="{05AC60EB-A38F-4D90-9A77-0BC28977F5D3}" type="pres">
      <dgm:prSet presAssocID="{EEBBF1B0-1081-4976-8346-B6358286E40E}" presName="connectorText" presStyleLbl="sibTrans2D1" presStyleIdx="0" presStyleCnt="4"/>
      <dgm:spPr/>
      <dgm:t>
        <a:bodyPr/>
        <a:lstStyle/>
        <a:p>
          <a:endParaRPr lang="en-US"/>
        </a:p>
      </dgm:t>
    </dgm:pt>
    <dgm:pt modelId="{745FEBE1-2D43-4FFB-B26E-9E915B6C987C}" type="pres">
      <dgm:prSet presAssocID="{49839607-39C4-4598-A313-9997E635C53D}" presName="node" presStyleLbl="node1" presStyleIdx="1" presStyleCnt="4">
        <dgm:presLayoutVars>
          <dgm:bulletEnabled val="1"/>
        </dgm:presLayoutVars>
      </dgm:prSet>
      <dgm:spPr/>
      <dgm:t>
        <a:bodyPr/>
        <a:lstStyle/>
        <a:p>
          <a:endParaRPr lang="en-US"/>
        </a:p>
      </dgm:t>
    </dgm:pt>
    <dgm:pt modelId="{C7DD3CD8-2C43-4EC7-A493-B1688DDE7A53}" type="pres">
      <dgm:prSet presAssocID="{589B9614-9136-4CA3-9BF4-BB93D85D30B3}" presName="sibTrans" presStyleLbl="sibTrans2D1" presStyleIdx="1" presStyleCnt="4"/>
      <dgm:spPr/>
      <dgm:t>
        <a:bodyPr/>
        <a:lstStyle/>
        <a:p>
          <a:endParaRPr lang="en-US"/>
        </a:p>
      </dgm:t>
    </dgm:pt>
    <dgm:pt modelId="{1B19ABBE-B4F1-4465-96E5-61825A9792A5}" type="pres">
      <dgm:prSet presAssocID="{589B9614-9136-4CA3-9BF4-BB93D85D30B3}" presName="connectorText" presStyleLbl="sibTrans2D1" presStyleIdx="1" presStyleCnt="4"/>
      <dgm:spPr/>
      <dgm:t>
        <a:bodyPr/>
        <a:lstStyle/>
        <a:p>
          <a:endParaRPr lang="en-US"/>
        </a:p>
      </dgm:t>
    </dgm:pt>
    <dgm:pt modelId="{40422772-EDF4-4E5D-8CF9-2C5F30C5CDC9}" type="pres">
      <dgm:prSet presAssocID="{AC1DAB43-2178-4107-8759-ABC1EA6C0209}" presName="node" presStyleLbl="node1" presStyleIdx="2" presStyleCnt="4">
        <dgm:presLayoutVars>
          <dgm:bulletEnabled val="1"/>
        </dgm:presLayoutVars>
      </dgm:prSet>
      <dgm:spPr/>
      <dgm:t>
        <a:bodyPr/>
        <a:lstStyle/>
        <a:p>
          <a:endParaRPr lang="en-US"/>
        </a:p>
      </dgm:t>
    </dgm:pt>
    <dgm:pt modelId="{3918142F-D4DA-4B1B-BF3A-970103028752}" type="pres">
      <dgm:prSet presAssocID="{2F4DBFDF-DF2A-44DD-BC1D-DEDBBAF34FDF}" presName="sibTrans" presStyleLbl="sibTrans2D1" presStyleIdx="2" presStyleCnt="4"/>
      <dgm:spPr/>
      <dgm:t>
        <a:bodyPr/>
        <a:lstStyle/>
        <a:p>
          <a:endParaRPr lang="en-US"/>
        </a:p>
      </dgm:t>
    </dgm:pt>
    <dgm:pt modelId="{6AC6EA0E-41D7-4828-B2EC-11D61732ADD3}" type="pres">
      <dgm:prSet presAssocID="{2F4DBFDF-DF2A-44DD-BC1D-DEDBBAF34FDF}" presName="connectorText" presStyleLbl="sibTrans2D1" presStyleIdx="2" presStyleCnt="4"/>
      <dgm:spPr/>
      <dgm:t>
        <a:bodyPr/>
        <a:lstStyle/>
        <a:p>
          <a:endParaRPr lang="en-US"/>
        </a:p>
      </dgm:t>
    </dgm:pt>
    <dgm:pt modelId="{546FBC9F-692F-48E9-A144-71D1E773037A}" type="pres">
      <dgm:prSet presAssocID="{F24F455F-A12A-496A-A382-2700B35B60EA}" presName="node" presStyleLbl="node1" presStyleIdx="3" presStyleCnt="4">
        <dgm:presLayoutVars>
          <dgm:bulletEnabled val="1"/>
        </dgm:presLayoutVars>
      </dgm:prSet>
      <dgm:spPr/>
      <dgm:t>
        <a:bodyPr/>
        <a:lstStyle/>
        <a:p>
          <a:endParaRPr lang="en-US"/>
        </a:p>
      </dgm:t>
    </dgm:pt>
    <dgm:pt modelId="{69B4DAD9-6366-4D67-B00B-0A0087F6C08F}" type="pres">
      <dgm:prSet presAssocID="{04541616-9295-4645-90BF-2E9B68BB9649}" presName="sibTrans" presStyleLbl="sibTrans2D1" presStyleIdx="3" presStyleCnt="4"/>
      <dgm:spPr/>
      <dgm:t>
        <a:bodyPr/>
        <a:lstStyle/>
        <a:p>
          <a:endParaRPr lang="en-US"/>
        </a:p>
      </dgm:t>
    </dgm:pt>
    <dgm:pt modelId="{96E55AF7-CC6D-4F6C-A8D0-9D72791252DF}" type="pres">
      <dgm:prSet presAssocID="{04541616-9295-4645-90BF-2E9B68BB9649}" presName="connectorText" presStyleLbl="sibTrans2D1" presStyleIdx="3" presStyleCnt="4"/>
      <dgm:spPr/>
      <dgm:t>
        <a:bodyPr/>
        <a:lstStyle/>
        <a:p>
          <a:endParaRPr lang="en-US"/>
        </a:p>
      </dgm:t>
    </dgm:pt>
  </dgm:ptLst>
  <dgm:cxnLst>
    <dgm:cxn modelId="{ED50128E-6EF6-4DD8-8D46-4F66690F69CC}" type="presOf" srcId="{2F4DBFDF-DF2A-44DD-BC1D-DEDBBAF34FDF}" destId="{3918142F-D4DA-4B1B-BF3A-970103028752}" srcOrd="0" destOrd="0" presId="urn:microsoft.com/office/officeart/2005/8/layout/cycle2"/>
    <dgm:cxn modelId="{CFD2DE35-0953-46BC-A9DA-594F3BBECDE9}" type="presOf" srcId="{CDC6F390-61B0-4542-BC50-82D57D05F0F3}" destId="{B4CCDF4B-BC4A-434C-9D2E-7B23763FD4F1}" srcOrd="0" destOrd="0" presId="urn:microsoft.com/office/officeart/2005/8/layout/cycle2"/>
    <dgm:cxn modelId="{582F5F5D-0028-4E48-A362-9C78AF0C82D5}" type="presOf" srcId="{49839607-39C4-4598-A313-9997E635C53D}" destId="{745FEBE1-2D43-4FFB-B26E-9E915B6C987C}" srcOrd="0" destOrd="0" presId="urn:microsoft.com/office/officeart/2005/8/layout/cycle2"/>
    <dgm:cxn modelId="{26FADEB6-2347-43E6-A4EB-3C4881408A5C}" srcId="{738F114A-CF57-4244-AB6F-1A5899CCA2DC}" destId="{AC1DAB43-2178-4107-8759-ABC1EA6C0209}" srcOrd="2" destOrd="0" parTransId="{407CD241-844C-47F9-AA43-3C8FA5572FD8}" sibTransId="{2F4DBFDF-DF2A-44DD-BC1D-DEDBBAF34FDF}"/>
    <dgm:cxn modelId="{113F2A95-440D-476D-A307-94FB0B9A94CD}" type="presOf" srcId="{EEBBF1B0-1081-4976-8346-B6358286E40E}" destId="{05AC60EB-A38F-4D90-9A77-0BC28977F5D3}" srcOrd="1" destOrd="0" presId="urn:microsoft.com/office/officeart/2005/8/layout/cycle2"/>
    <dgm:cxn modelId="{F9B68AEF-62D1-4122-B552-F5B8D137CAB3}" srcId="{738F114A-CF57-4244-AB6F-1A5899CCA2DC}" destId="{49839607-39C4-4598-A313-9997E635C53D}" srcOrd="1" destOrd="0" parTransId="{7DE3516A-A579-4FE0-83B9-0C0CA12699B5}" sibTransId="{589B9614-9136-4CA3-9BF4-BB93D85D30B3}"/>
    <dgm:cxn modelId="{8C3FABC5-9473-427B-864E-B75526E88415}" type="presOf" srcId="{04541616-9295-4645-90BF-2E9B68BB9649}" destId="{96E55AF7-CC6D-4F6C-A8D0-9D72791252DF}" srcOrd="1" destOrd="0" presId="urn:microsoft.com/office/officeart/2005/8/layout/cycle2"/>
    <dgm:cxn modelId="{7F90413F-5D24-4633-AF6C-A6969D4076D1}" type="presOf" srcId="{2F4DBFDF-DF2A-44DD-BC1D-DEDBBAF34FDF}" destId="{6AC6EA0E-41D7-4828-B2EC-11D61732ADD3}" srcOrd="1" destOrd="0" presId="urn:microsoft.com/office/officeart/2005/8/layout/cycle2"/>
    <dgm:cxn modelId="{68AC8520-BB19-468D-9EB8-C022401406E9}" type="presOf" srcId="{F24F455F-A12A-496A-A382-2700B35B60EA}" destId="{546FBC9F-692F-48E9-A144-71D1E773037A}" srcOrd="0" destOrd="0" presId="urn:microsoft.com/office/officeart/2005/8/layout/cycle2"/>
    <dgm:cxn modelId="{0C878064-697C-402A-B359-7F896017D7A0}" type="presOf" srcId="{04541616-9295-4645-90BF-2E9B68BB9649}" destId="{69B4DAD9-6366-4D67-B00B-0A0087F6C08F}" srcOrd="0" destOrd="0" presId="urn:microsoft.com/office/officeart/2005/8/layout/cycle2"/>
    <dgm:cxn modelId="{88386BC5-4CB8-48B7-A745-B348C854C5F7}" type="presOf" srcId="{589B9614-9136-4CA3-9BF4-BB93D85D30B3}" destId="{C7DD3CD8-2C43-4EC7-A493-B1688DDE7A53}" srcOrd="0" destOrd="0" presId="urn:microsoft.com/office/officeart/2005/8/layout/cycle2"/>
    <dgm:cxn modelId="{F17E8DD1-ADCF-47F5-A3D8-8DE09C515C46}" srcId="{738F114A-CF57-4244-AB6F-1A5899CCA2DC}" destId="{F24F455F-A12A-496A-A382-2700B35B60EA}" srcOrd="3" destOrd="0" parTransId="{55651252-2A33-460B-BC0B-E0897A55773A}" sibTransId="{04541616-9295-4645-90BF-2E9B68BB9649}"/>
    <dgm:cxn modelId="{C33BA5FF-DDBD-4701-B60C-A306B1A11935}" type="presOf" srcId="{589B9614-9136-4CA3-9BF4-BB93D85D30B3}" destId="{1B19ABBE-B4F1-4465-96E5-61825A9792A5}" srcOrd="1" destOrd="0" presId="urn:microsoft.com/office/officeart/2005/8/layout/cycle2"/>
    <dgm:cxn modelId="{D2141C1D-C82A-4B51-98DD-769498FE61F1}" type="presOf" srcId="{AC1DAB43-2178-4107-8759-ABC1EA6C0209}" destId="{40422772-EDF4-4E5D-8CF9-2C5F30C5CDC9}" srcOrd="0" destOrd="0" presId="urn:microsoft.com/office/officeart/2005/8/layout/cycle2"/>
    <dgm:cxn modelId="{09163113-AD5C-4F76-B5B1-0B02C48E9FBB}" type="presOf" srcId="{EEBBF1B0-1081-4976-8346-B6358286E40E}" destId="{5CB731C9-DB3A-4828-B339-A4EE96CB4EAA}" srcOrd="0" destOrd="0" presId="urn:microsoft.com/office/officeart/2005/8/layout/cycle2"/>
    <dgm:cxn modelId="{609C0A8B-DA49-4981-9E1C-6D6E18573994}" srcId="{738F114A-CF57-4244-AB6F-1A5899CCA2DC}" destId="{CDC6F390-61B0-4542-BC50-82D57D05F0F3}" srcOrd="0" destOrd="0" parTransId="{956B359A-8600-44CE-A282-98E33BCECDE4}" sibTransId="{EEBBF1B0-1081-4976-8346-B6358286E40E}"/>
    <dgm:cxn modelId="{E689B6A3-AD7A-451A-B9B8-7075D70AE8A9}" type="presOf" srcId="{738F114A-CF57-4244-AB6F-1A5899CCA2DC}" destId="{A78FE1A5-9079-49D9-80D7-B5B5E9AAFA88}" srcOrd="0" destOrd="0" presId="urn:microsoft.com/office/officeart/2005/8/layout/cycle2"/>
    <dgm:cxn modelId="{A102ED23-A27D-46E7-B16B-9D2557C55BF8}" type="presParOf" srcId="{A78FE1A5-9079-49D9-80D7-B5B5E9AAFA88}" destId="{B4CCDF4B-BC4A-434C-9D2E-7B23763FD4F1}" srcOrd="0" destOrd="0" presId="urn:microsoft.com/office/officeart/2005/8/layout/cycle2"/>
    <dgm:cxn modelId="{E827DE8E-4461-475B-AA40-3C32B23A7EB7}" type="presParOf" srcId="{A78FE1A5-9079-49D9-80D7-B5B5E9AAFA88}" destId="{5CB731C9-DB3A-4828-B339-A4EE96CB4EAA}" srcOrd="1" destOrd="0" presId="urn:microsoft.com/office/officeart/2005/8/layout/cycle2"/>
    <dgm:cxn modelId="{939A476C-CAD7-4E9E-8049-AC9C4F4E5272}" type="presParOf" srcId="{5CB731C9-DB3A-4828-B339-A4EE96CB4EAA}" destId="{05AC60EB-A38F-4D90-9A77-0BC28977F5D3}" srcOrd="0" destOrd="0" presId="urn:microsoft.com/office/officeart/2005/8/layout/cycle2"/>
    <dgm:cxn modelId="{BAF50CF3-F034-4451-B75C-C1433074A5C6}" type="presParOf" srcId="{A78FE1A5-9079-49D9-80D7-B5B5E9AAFA88}" destId="{745FEBE1-2D43-4FFB-B26E-9E915B6C987C}" srcOrd="2" destOrd="0" presId="urn:microsoft.com/office/officeart/2005/8/layout/cycle2"/>
    <dgm:cxn modelId="{4BED65D8-28BC-4953-96CE-6EB9E7947380}" type="presParOf" srcId="{A78FE1A5-9079-49D9-80D7-B5B5E9AAFA88}" destId="{C7DD3CD8-2C43-4EC7-A493-B1688DDE7A53}" srcOrd="3" destOrd="0" presId="urn:microsoft.com/office/officeart/2005/8/layout/cycle2"/>
    <dgm:cxn modelId="{FE5CCD59-CC98-43E0-B3FE-5DFF95CBC135}" type="presParOf" srcId="{C7DD3CD8-2C43-4EC7-A493-B1688DDE7A53}" destId="{1B19ABBE-B4F1-4465-96E5-61825A9792A5}" srcOrd="0" destOrd="0" presId="urn:microsoft.com/office/officeart/2005/8/layout/cycle2"/>
    <dgm:cxn modelId="{EEF11716-FA80-4A59-99AF-348E00149812}" type="presParOf" srcId="{A78FE1A5-9079-49D9-80D7-B5B5E9AAFA88}" destId="{40422772-EDF4-4E5D-8CF9-2C5F30C5CDC9}" srcOrd="4" destOrd="0" presId="urn:microsoft.com/office/officeart/2005/8/layout/cycle2"/>
    <dgm:cxn modelId="{0DF7AC0C-B0B5-4AC7-B8A8-1A58CA2F142A}" type="presParOf" srcId="{A78FE1A5-9079-49D9-80D7-B5B5E9AAFA88}" destId="{3918142F-D4DA-4B1B-BF3A-970103028752}" srcOrd="5" destOrd="0" presId="urn:microsoft.com/office/officeart/2005/8/layout/cycle2"/>
    <dgm:cxn modelId="{DBCFC20D-DB33-4D7B-950D-70A7A73EEC93}" type="presParOf" srcId="{3918142F-D4DA-4B1B-BF3A-970103028752}" destId="{6AC6EA0E-41D7-4828-B2EC-11D61732ADD3}" srcOrd="0" destOrd="0" presId="urn:microsoft.com/office/officeart/2005/8/layout/cycle2"/>
    <dgm:cxn modelId="{33BA7BB5-E031-4305-B0FA-B0D4293D6429}" type="presParOf" srcId="{A78FE1A5-9079-49D9-80D7-B5B5E9AAFA88}" destId="{546FBC9F-692F-48E9-A144-71D1E773037A}" srcOrd="6" destOrd="0" presId="urn:microsoft.com/office/officeart/2005/8/layout/cycle2"/>
    <dgm:cxn modelId="{A22A309C-6016-4312-BF84-22C94115A60B}" type="presParOf" srcId="{A78FE1A5-9079-49D9-80D7-B5B5E9AAFA88}" destId="{69B4DAD9-6366-4D67-B00B-0A0087F6C08F}" srcOrd="7" destOrd="0" presId="urn:microsoft.com/office/officeart/2005/8/layout/cycle2"/>
    <dgm:cxn modelId="{393BEDFD-5332-43ED-AD87-301152264D7A}" type="presParOf" srcId="{69B4DAD9-6366-4D67-B00B-0A0087F6C08F}" destId="{96E55AF7-CC6D-4F6C-A8D0-9D72791252DF}"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38F114A-CF57-4244-AB6F-1A5899CCA2DC}" type="doc">
      <dgm:prSet loTypeId="urn:microsoft.com/office/officeart/2005/8/layout/cycle2" loCatId="cycle" qsTypeId="urn:microsoft.com/office/officeart/2005/8/quickstyle/simple1" qsCatId="simple" csTypeId="urn:microsoft.com/office/officeart/2005/8/colors/accent0_3" csCatId="mainScheme" phldr="1"/>
      <dgm:spPr/>
      <dgm:t>
        <a:bodyPr/>
        <a:lstStyle/>
        <a:p>
          <a:endParaRPr lang="en-US"/>
        </a:p>
      </dgm:t>
    </dgm:pt>
    <dgm:pt modelId="{CDC6F390-61B0-4542-BC50-82D57D05F0F3}">
      <dgm:prSet phldrT="[Text]"/>
      <dgm:spPr/>
      <dgm:t>
        <a:bodyPr/>
        <a:lstStyle/>
        <a:p>
          <a:r>
            <a:rPr lang="en-US" dirty="0" smtClean="0"/>
            <a:t>Business Request</a:t>
          </a:r>
          <a:endParaRPr lang="en-US" dirty="0"/>
        </a:p>
      </dgm:t>
    </dgm:pt>
    <dgm:pt modelId="{956B359A-8600-44CE-A282-98E33BCECDE4}" type="parTrans" cxnId="{609C0A8B-DA49-4981-9E1C-6D6E18573994}">
      <dgm:prSet/>
      <dgm:spPr/>
      <dgm:t>
        <a:bodyPr/>
        <a:lstStyle/>
        <a:p>
          <a:endParaRPr lang="en-US"/>
        </a:p>
      </dgm:t>
    </dgm:pt>
    <dgm:pt modelId="{EEBBF1B0-1081-4976-8346-B6358286E40E}" type="sibTrans" cxnId="{609C0A8B-DA49-4981-9E1C-6D6E18573994}">
      <dgm:prSet/>
      <dgm:spPr/>
      <dgm:t>
        <a:bodyPr/>
        <a:lstStyle/>
        <a:p>
          <a:endParaRPr lang="en-US"/>
        </a:p>
      </dgm:t>
    </dgm:pt>
    <dgm:pt modelId="{49839607-39C4-4598-A313-9997E635C53D}">
      <dgm:prSet phldrT="[Text]"/>
      <dgm:spPr/>
      <dgm:t>
        <a:bodyPr/>
        <a:lstStyle/>
        <a:p>
          <a:r>
            <a:rPr lang="en-US" dirty="0" smtClean="0"/>
            <a:t>Review</a:t>
          </a:r>
          <a:endParaRPr lang="en-US" dirty="0"/>
        </a:p>
      </dgm:t>
    </dgm:pt>
    <dgm:pt modelId="{7DE3516A-A579-4FE0-83B9-0C0CA12699B5}" type="parTrans" cxnId="{F9B68AEF-62D1-4122-B552-F5B8D137CAB3}">
      <dgm:prSet/>
      <dgm:spPr/>
      <dgm:t>
        <a:bodyPr/>
        <a:lstStyle/>
        <a:p>
          <a:endParaRPr lang="en-US"/>
        </a:p>
      </dgm:t>
    </dgm:pt>
    <dgm:pt modelId="{589B9614-9136-4CA3-9BF4-BB93D85D30B3}" type="sibTrans" cxnId="{F9B68AEF-62D1-4122-B552-F5B8D137CAB3}">
      <dgm:prSet/>
      <dgm:spPr/>
      <dgm:t>
        <a:bodyPr/>
        <a:lstStyle/>
        <a:p>
          <a:endParaRPr lang="en-US"/>
        </a:p>
      </dgm:t>
    </dgm:pt>
    <dgm:pt modelId="{42B1DDAD-69F6-4B96-9CD6-2B85A9A41A12}">
      <dgm:prSet phldrT="[Text]"/>
      <dgm:spPr/>
      <dgm:t>
        <a:bodyPr/>
        <a:lstStyle/>
        <a:p>
          <a:r>
            <a:rPr lang="en-US" dirty="0" smtClean="0"/>
            <a:t>Select</a:t>
          </a:r>
          <a:endParaRPr lang="en-US" dirty="0"/>
        </a:p>
      </dgm:t>
    </dgm:pt>
    <dgm:pt modelId="{C4CCA60E-AE08-4D37-8722-6D1107EBBBA5}" type="parTrans" cxnId="{98CEEF6C-29E4-4663-86EC-96B46931C8A7}">
      <dgm:prSet/>
      <dgm:spPr/>
      <dgm:t>
        <a:bodyPr/>
        <a:lstStyle/>
        <a:p>
          <a:endParaRPr lang="en-US"/>
        </a:p>
      </dgm:t>
    </dgm:pt>
    <dgm:pt modelId="{46CBE6B0-F5B6-4CD7-9971-FF41EC98DEEB}" type="sibTrans" cxnId="{98CEEF6C-29E4-4663-86EC-96B46931C8A7}">
      <dgm:prSet/>
      <dgm:spPr/>
      <dgm:t>
        <a:bodyPr/>
        <a:lstStyle/>
        <a:p>
          <a:endParaRPr lang="en-US"/>
        </a:p>
      </dgm:t>
    </dgm:pt>
    <dgm:pt modelId="{159544F7-CD7E-4B63-AF6C-AE25205B7814}">
      <dgm:prSet phldrT="[Text]"/>
      <dgm:spPr/>
      <dgm:t>
        <a:bodyPr/>
        <a:lstStyle/>
        <a:p>
          <a:r>
            <a:rPr lang="en-US" dirty="0" smtClean="0"/>
            <a:t>Plan</a:t>
          </a:r>
          <a:endParaRPr lang="en-US" dirty="0"/>
        </a:p>
      </dgm:t>
    </dgm:pt>
    <dgm:pt modelId="{1BA30A73-38FA-4870-8A35-5C5B20B31042}" type="parTrans" cxnId="{E5438601-34B4-42FD-A0DD-39647148152C}">
      <dgm:prSet/>
      <dgm:spPr/>
      <dgm:t>
        <a:bodyPr/>
        <a:lstStyle/>
        <a:p>
          <a:endParaRPr lang="en-US"/>
        </a:p>
      </dgm:t>
    </dgm:pt>
    <dgm:pt modelId="{91F64D51-9837-407E-823D-ADC8B08AFF3F}" type="sibTrans" cxnId="{E5438601-34B4-42FD-A0DD-39647148152C}">
      <dgm:prSet/>
      <dgm:spPr/>
      <dgm:t>
        <a:bodyPr/>
        <a:lstStyle/>
        <a:p>
          <a:endParaRPr lang="en-US"/>
        </a:p>
      </dgm:t>
    </dgm:pt>
    <dgm:pt modelId="{AC1DAB43-2178-4107-8759-ABC1EA6C0209}">
      <dgm:prSet phldrT="[Text]"/>
      <dgm:spPr/>
      <dgm:t>
        <a:bodyPr/>
        <a:lstStyle/>
        <a:p>
          <a:r>
            <a:rPr lang="en-US" dirty="0" smtClean="0"/>
            <a:t>Deploy</a:t>
          </a:r>
          <a:endParaRPr lang="en-US" dirty="0"/>
        </a:p>
      </dgm:t>
    </dgm:pt>
    <dgm:pt modelId="{407CD241-844C-47F9-AA43-3C8FA5572FD8}" type="parTrans" cxnId="{26FADEB6-2347-43E6-A4EB-3C4881408A5C}">
      <dgm:prSet/>
      <dgm:spPr/>
      <dgm:t>
        <a:bodyPr/>
        <a:lstStyle/>
        <a:p>
          <a:endParaRPr lang="en-US"/>
        </a:p>
      </dgm:t>
    </dgm:pt>
    <dgm:pt modelId="{2F4DBFDF-DF2A-44DD-BC1D-DEDBBAF34FDF}" type="sibTrans" cxnId="{26FADEB6-2347-43E6-A4EB-3C4881408A5C}">
      <dgm:prSet/>
      <dgm:spPr/>
      <dgm:t>
        <a:bodyPr/>
        <a:lstStyle/>
        <a:p>
          <a:endParaRPr lang="en-US"/>
        </a:p>
      </dgm:t>
    </dgm:pt>
    <dgm:pt modelId="{F24F455F-A12A-496A-A382-2700B35B60EA}">
      <dgm:prSet phldrT="[Text]"/>
      <dgm:spPr/>
      <dgm:t>
        <a:bodyPr/>
        <a:lstStyle/>
        <a:p>
          <a:r>
            <a:rPr lang="en-US" dirty="0" smtClean="0"/>
            <a:t>Support</a:t>
          </a:r>
          <a:endParaRPr lang="en-US" dirty="0"/>
        </a:p>
      </dgm:t>
    </dgm:pt>
    <dgm:pt modelId="{55651252-2A33-460B-BC0B-E0897A55773A}" type="parTrans" cxnId="{F17E8DD1-ADCF-47F5-A3D8-8DE09C515C46}">
      <dgm:prSet/>
      <dgm:spPr/>
      <dgm:t>
        <a:bodyPr/>
        <a:lstStyle/>
        <a:p>
          <a:endParaRPr lang="en-US"/>
        </a:p>
      </dgm:t>
    </dgm:pt>
    <dgm:pt modelId="{04541616-9295-4645-90BF-2E9B68BB9649}" type="sibTrans" cxnId="{F17E8DD1-ADCF-47F5-A3D8-8DE09C515C46}">
      <dgm:prSet/>
      <dgm:spPr/>
      <dgm:t>
        <a:bodyPr/>
        <a:lstStyle/>
        <a:p>
          <a:endParaRPr lang="en-US"/>
        </a:p>
      </dgm:t>
    </dgm:pt>
    <dgm:pt modelId="{8A5D0A9D-FA17-4502-BFAA-2879120D36AE}">
      <dgm:prSet phldrT="[Text]"/>
      <dgm:spPr/>
      <dgm:t>
        <a:bodyPr/>
        <a:lstStyle/>
        <a:p>
          <a:r>
            <a:rPr lang="en-US" dirty="0" smtClean="0"/>
            <a:t>Manage</a:t>
          </a:r>
          <a:endParaRPr lang="en-US" dirty="0"/>
        </a:p>
      </dgm:t>
    </dgm:pt>
    <dgm:pt modelId="{5CBE45E3-A2EB-483D-9798-5DA4AB126D41}" type="parTrans" cxnId="{FA347A5E-509E-496E-9C73-881187C9A1F2}">
      <dgm:prSet/>
      <dgm:spPr/>
      <dgm:t>
        <a:bodyPr/>
        <a:lstStyle/>
        <a:p>
          <a:endParaRPr lang="en-US"/>
        </a:p>
      </dgm:t>
    </dgm:pt>
    <dgm:pt modelId="{C4FCAD2C-991A-4C4B-A29A-27AAAB842D60}" type="sibTrans" cxnId="{FA347A5E-509E-496E-9C73-881187C9A1F2}">
      <dgm:prSet/>
      <dgm:spPr/>
      <dgm:t>
        <a:bodyPr/>
        <a:lstStyle/>
        <a:p>
          <a:endParaRPr lang="en-US"/>
        </a:p>
      </dgm:t>
    </dgm:pt>
    <dgm:pt modelId="{A78FE1A5-9079-49D9-80D7-B5B5E9AAFA88}" type="pres">
      <dgm:prSet presAssocID="{738F114A-CF57-4244-AB6F-1A5899CCA2DC}" presName="cycle" presStyleCnt="0">
        <dgm:presLayoutVars>
          <dgm:dir/>
          <dgm:resizeHandles val="exact"/>
        </dgm:presLayoutVars>
      </dgm:prSet>
      <dgm:spPr/>
      <dgm:t>
        <a:bodyPr/>
        <a:lstStyle/>
        <a:p>
          <a:endParaRPr lang="en-US"/>
        </a:p>
      </dgm:t>
    </dgm:pt>
    <dgm:pt modelId="{B4CCDF4B-BC4A-434C-9D2E-7B23763FD4F1}" type="pres">
      <dgm:prSet presAssocID="{CDC6F390-61B0-4542-BC50-82D57D05F0F3}" presName="node" presStyleLbl="node1" presStyleIdx="0" presStyleCnt="7">
        <dgm:presLayoutVars>
          <dgm:bulletEnabled val="1"/>
        </dgm:presLayoutVars>
      </dgm:prSet>
      <dgm:spPr/>
      <dgm:t>
        <a:bodyPr/>
        <a:lstStyle/>
        <a:p>
          <a:endParaRPr lang="en-US"/>
        </a:p>
      </dgm:t>
    </dgm:pt>
    <dgm:pt modelId="{5CB731C9-DB3A-4828-B339-A4EE96CB4EAA}" type="pres">
      <dgm:prSet presAssocID="{EEBBF1B0-1081-4976-8346-B6358286E40E}" presName="sibTrans" presStyleLbl="sibTrans2D1" presStyleIdx="0" presStyleCnt="7"/>
      <dgm:spPr/>
      <dgm:t>
        <a:bodyPr/>
        <a:lstStyle/>
        <a:p>
          <a:endParaRPr lang="en-US"/>
        </a:p>
      </dgm:t>
    </dgm:pt>
    <dgm:pt modelId="{05AC60EB-A38F-4D90-9A77-0BC28977F5D3}" type="pres">
      <dgm:prSet presAssocID="{EEBBF1B0-1081-4976-8346-B6358286E40E}" presName="connectorText" presStyleLbl="sibTrans2D1" presStyleIdx="0" presStyleCnt="7"/>
      <dgm:spPr/>
      <dgm:t>
        <a:bodyPr/>
        <a:lstStyle/>
        <a:p>
          <a:endParaRPr lang="en-US"/>
        </a:p>
      </dgm:t>
    </dgm:pt>
    <dgm:pt modelId="{745FEBE1-2D43-4FFB-B26E-9E915B6C987C}" type="pres">
      <dgm:prSet presAssocID="{49839607-39C4-4598-A313-9997E635C53D}" presName="node" presStyleLbl="node1" presStyleIdx="1" presStyleCnt="7">
        <dgm:presLayoutVars>
          <dgm:bulletEnabled val="1"/>
        </dgm:presLayoutVars>
      </dgm:prSet>
      <dgm:spPr/>
      <dgm:t>
        <a:bodyPr/>
        <a:lstStyle/>
        <a:p>
          <a:endParaRPr lang="en-US"/>
        </a:p>
      </dgm:t>
    </dgm:pt>
    <dgm:pt modelId="{C7DD3CD8-2C43-4EC7-A493-B1688DDE7A53}" type="pres">
      <dgm:prSet presAssocID="{589B9614-9136-4CA3-9BF4-BB93D85D30B3}" presName="sibTrans" presStyleLbl="sibTrans2D1" presStyleIdx="1" presStyleCnt="7"/>
      <dgm:spPr/>
      <dgm:t>
        <a:bodyPr/>
        <a:lstStyle/>
        <a:p>
          <a:endParaRPr lang="en-US"/>
        </a:p>
      </dgm:t>
    </dgm:pt>
    <dgm:pt modelId="{1B19ABBE-B4F1-4465-96E5-61825A9792A5}" type="pres">
      <dgm:prSet presAssocID="{589B9614-9136-4CA3-9BF4-BB93D85D30B3}" presName="connectorText" presStyleLbl="sibTrans2D1" presStyleIdx="1" presStyleCnt="7"/>
      <dgm:spPr/>
      <dgm:t>
        <a:bodyPr/>
        <a:lstStyle/>
        <a:p>
          <a:endParaRPr lang="en-US"/>
        </a:p>
      </dgm:t>
    </dgm:pt>
    <dgm:pt modelId="{35EDD62C-2EB1-407B-849F-9E66F22F34D0}" type="pres">
      <dgm:prSet presAssocID="{42B1DDAD-69F6-4B96-9CD6-2B85A9A41A12}" presName="node" presStyleLbl="node1" presStyleIdx="2" presStyleCnt="7">
        <dgm:presLayoutVars>
          <dgm:bulletEnabled val="1"/>
        </dgm:presLayoutVars>
      </dgm:prSet>
      <dgm:spPr/>
      <dgm:t>
        <a:bodyPr/>
        <a:lstStyle/>
        <a:p>
          <a:endParaRPr lang="en-US"/>
        </a:p>
      </dgm:t>
    </dgm:pt>
    <dgm:pt modelId="{62A53985-E804-4022-9CFE-FB03644CC514}" type="pres">
      <dgm:prSet presAssocID="{46CBE6B0-F5B6-4CD7-9971-FF41EC98DEEB}" presName="sibTrans" presStyleLbl="sibTrans2D1" presStyleIdx="2" presStyleCnt="7"/>
      <dgm:spPr/>
      <dgm:t>
        <a:bodyPr/>
        <a:lstStyle/>
        <a:p>
          <a:endParaRPr lang="en-US"/>
        </a:p>
      </dgm:t>
    </dgm:pt>
    <dgm:pt modelId="{04CD0D63-3229-4F6A-8528-F623843F7027}" type="pres">
      <dgm:prSet presAssocID="{46CBE6B0-F5B6-4CD7-9971-FF41EC98DEEB}" presName="connectorText" presStyleLbl="sibTrans2D1" presStyleIdx="2" presStyleCnt="7"/>
      <dgm:spPr/>
      <dgm:t>
        <a:bodyPr/>
        <a:lstStyle/>
        <a:p>
          <a:endParaRPr lang="en-US"/>
        </a:p>
      </dgm:t>
    </dgm:pt>
    <dgm:pt modelId="{6439A79B-174F-482B-87DA-11DF202445A8}" type="pres">
      <dgm:prSet presAssocID="{159544F7-CD7E-4B63-AF6C-AE25205B7814}" presName="node" presStyleLbl="node1" presStyleIdx="3" presStyleCnt="7">
        <dgm:presLayoutVars>
          <dgm:bulletEnabled val="1"/>
        </dgm:presLayoutVars>
      </dgm:prSet>
      <dgm:spPr/>
      <dgm:t>
        <a:bodyPr/>
        <a:lstStyle/>
        <a:p>
          <a:endParaRPr lang="en-US"/>
        </a:p>
      </dgm:t>
    </dgm:pt>
    <dgm:pt modelId="{40C67E7F-F10B-411F-AC18-544E2C8D41F8}" type="pres">
      <dgm:prSet presAssocID="{91F64D51-9837-407E-823D-ADC8B08AFF3F}" presName="sibTrans" presStyleLbl="sibTrans2D1" presStyleIdx="3" presStyleCnt="7"/>
      <dgm:spPr/>
      <dgm:t>
        <a:bodyPr/>
        <a:lstStyle/>
        <a:p>
          <a:endParaRPr lang="en-US"/>
        </a:p>
      </dgm:t>
    </dgm:pt>
    <dgm:pt modelId="{1BD1C2BD-0C6C-4F6F-9135-99DCFB31285D}" type="pres">
      <dgm:prSet presAssocID="{91F64D51-9837-407E-823D-ADC8B08AFF3F}" presName="connectorText" presStyleLbl="sibTrans2D1" presStyleIdx="3" presStyleCnt="7"/>
      <dgm:spPr/>
      <dgm:t>
        <a:bodyPr/>
        <a:lstStyle/>
        <a:p>
          <a:endParaRPr lang="en-US"/>
        </a:p>
      </dgm:t>
    </dgm:pt>
    <dgm:pt modelId="{A59B1369-7BBD-4589-8C01-A99C62A51D48}" type="pres">
      <dgm:prSet presAssocID="{8A5D0A9D-FA17-4502-BFAA-2879120D36AE}" presName="node" presStyleLbl="node1" presStyleIdx="4" presStyleCnt="7">
        <dgm:presLayoutVars>
          <dgm:bulletEnabled val="1"/>
        </dgm:presLayoutVars>
      </dgm:prSet>
      <dgm:spPr/>
      <dgm:t>
        <a:bodyPr/>
        <a:lstStyle/>
        <a:p>
          <a:endParaRPr lang="en-US"/>
        </a:p>
      </dgm:t>
    </dgm:pt>
    <dgm:pt modelId="{6D3C2890-56A4-4B7B-BAFC-CC7C42C33F8E}" type="pres">
      <dgm:prSet presAssocID="{C4FCAD2C-991A-4C4B-A29A-27AAAB842D60}" presName="sibTrans" presStyleLbl="sibTrans2D1" presStyleIdx="4" presStyleCnt="7"/>
      <dgm:spPr/>
      <dgm:t>
        <a:bodyPr/>
        <a:lstStyle/>
        <a:p>
          <a:endParaRPr lang="en-US"/>
        </a:p>
      </dgm:t>
    </dgm:pt>
    <dgm:pt modelId="{8B2E8083-5CB5-46D8-8934-FB27A52FDD9A}" type="pres">
      <dgm:prSet presAssocID="{C4FCAD2C-991A-4C4B-A29A-27AAAB842D60}" presName="connectorText" presStyleLbl="sibTrans2D1" presStyleIdx="4" presStyleCnt="7"/>
      <dgm:spPr/>
      <dgm:t>
        <a:bodyPr/>
        <a:lstStyle/>
        <a:p>
          <a:endParaRPr lang="en-US"/>
        </a:p>
      </dgm:t>
    </dgm:pt>
    <dgm:pt modelId="{40422772-EDF4-4E5D-8CF9-2C5F30C5CDC9}" type="pres">
      <dgm:prSet presAssocID="{AC1DAB43-2178-4107-8759-ABC1EA6C0209}" presName="node" presStyleLbl="node1" presStyleIdx="5" presStyleCnt="7">
        <dgm:presLayoutVars>
          <dgm:bulletEnabled val="1"/>
        </dgm:presLayoutVars>
      </dgm:prSet>
      <dgm:spPr/>
      <dgm:t>
        <a:bodyPr/>
        <a:lstStyle/>
        <a:p>
          <a:endParaRPr lang="en-US"/>
        </a:p>
      </dgm:t>
    </dgm:pt>
    <dgm:pt modelId="{3918142F-D4DA-4B1B-BF3A-970103028752}" type="pres">
      <dgm:prSet presAssocID="{2F4DBFDF-DF2A-44DD-BC1D-DEDBBAF34FDF}" presName="sibTrans" presStyleLbl="sibTrans2D1" presStyleIdx="5" presStyleCnt="7"/>
      <dgm:spPr/>
      <dgm:t>
        <a:bodyPr/>
        <a:lstStyle/>
        <a:p>
          <a:endParaRPr lang="en-US"/>
        </a:p>
      </dgm:t>
    </dgm:pt>
    <dgm:pt modelId="{6AC6EA0E-41D7-4828-B2EC-11D61732ADD3}" type="pres">
      <dgm:prSet presAssocID="{2F4DBFDF-DF2A-44DD-BC1D-DEDBBAF34FDF}" presName="connectorText" presStyleLbl="sibTrans2D1" presStyleIdx="5" presStyleCnt="7"/>
      <dgm:spPr/>
      <dgm:t>
        <a:bodyPr/>
        <a:lstStyle/>
        <a:p>
          <a:endParaRPr lang="en-US"/>
        </a:p>
      </dgm:t>
    </dgm:pt>
    <dgm:pt modelId="{546FBC9F-692F-48E9-A144-71D1E773037A}" type="pres">
      <dgm:prSet presAssocID="{F24F455F-A12A-496A-A382-2700B35B60EA}" presName="node" presStyleLbl="node1" presStyleIdx="6" presStyleCnt="7">
        <dgm:presLayoutVars>
          <dgm:bulletEnabled val="1"/>
        </dgm:presLayoutVars>
      </dgm:prSet>
      <dgm:spPr/>
      <dgm:t>
        <a:bodyPr/>
        <a:lstStyle/>
        <a:p>
          <a:endParaRPr lang="en-US"/>
        </a:p>
      </dgm:t>
    </dgm:pt>
    <dgm:pt modelId="{69B4DAD9-6366-4D67-B00B-0A0087F6C08F}" type="pres">
      <dgm:prSet presAssocID="{04541616-9295-4645-90BF-2E9B68BB9649}" presName="sibTrans" presStyleLbl="sibTrans2D1" presStyleIdx="6" presStyleCnt="7"/>
      <dgm:spPr/>
      <dgm:t>
        <a:bodyPr/>
        <a:lstStyle/>
        <a:p>
          <a:endParaRPr lang="en-US"/>
        </a:p>
      </dgm:t>
    </dgm:pt>
    <dgm:pt modelId="{96E55AF7-CC6D-4F6C-A8D0-9D72791252DF}" type="pres">
      <dgm:prSet presAssocID="{04541616-9295-4645-90BF-2E9B68BB9649}" presName="connectorText" presStyleLbl="sibTrans2D1" presStyleIdx="6" presStyleCnt="7"/>
      <dgm:spPr/>
      <dgm:t>
        <a:bodyPr/>
        <a:lstStyle/>
        <a:p>
          <a:endParaRPr lang="en-US"/>
        </a:p>
      </dgm:t>
    </dgm:pt>
  </dgm:ptLst>
  <dgm:cxnLst>
    <dgm:cxn modelId="{55849CB4-3206-4F41-BA52-5481CA51E91A}" type="presOf" srcId="{F24F455F-A12A-496A-A382-2700B35B60EA}" destId="{546FBC9F-692F-48E9-A144-71D1E773037A}" srcOrd="0" destOrd="0" presId="urn:microsoft.com/office/officeart/2005/8/layout/cycle2"/>
    <dgm:cxn modelId="{23ED8BE6-EB4F-4EC1-A5D7-D2A404099583}" type="presOf" srcId="{C4FCAD2C-991A-4C4B-A29A-27AAAB842D60}" destId="{8B2E8083-5CB5-46D8-8934-FB27A52FDD9A}" srcOrd="1" destOrd="0" presId="urn:microsoft.com/office/officeart/2005/8/layout/cycle2"/>
    <dgm:cxn modelId="{609C0A8B-DA49-4981-9E1C-6D6E18573994}" srcId="{738F114A-CF57-4244-AB6F-1A5899CCA2DC}" destId="{CDC6F390-61B0-4542-BC50-82D57D05F0F3}" srcOrd="0" destOrd="0" parTransId="{956B359A-8600-44CE-A282-98E33BCECDE4}" sibTransId="{EEBBF1B0-1081-4976-8346-B6358286E40E}"/>
    <dgm:cxn modelId="{F9B68AEF-62D1-4122-B552-F5B8D137CAB3}" srcId="{738F114A-CF57-4244-AB6F-1A5899CCA2DC}" destId="{49839607-39C4-4598-A313-9997E635C53D}" srcOrd="1" destOrd="0" parTransId="{7DE3516A-A579-4FE0-83B9-0C0CA12699B5}" sibTransId="{589B9614-9136-4CA3-9BF4-BB93D85D30B3}"/>
    <dgm:cxn modelId="{E5438601-34B4-42FD-A0DD-39647148152C}" srcId="{738F114A-CF57-4244-AB6F-1A5899CCA2DC}" destId="{159544F7-CD7E-4B63-AF6C-AE25205B7814}" srcOrd="3" destOrd="0" parTransId="{1BA30A73-38FA-4870-8A35-5C5B20B31042}" sibTransId="{91F64D51-9837-407E-823D-ADC8B08AFF3F}"/>
    <dgm:cxn modelId="{FA4FE583-16AD-4BDE-A210-45EEB64B96A6}" type="presOf" srcId="{CDC6F390-61B0-4542-BC50-82D57D05F0F3}" destId="{B4CCDF4B-BC4A-434C-9D2E-7B23763FD4F1}" srcOrd="0" destOrd="0" presId="urn:microsoft.com/office/officeart/2005/8/layout/cycle2"/>
    <dgm:cxn modelId="{98CEEF6C-29E4-4663-86EC-96B46931C8A7}" srcId="{738F114A-CF57-4244-AB6F-1A5899CCA2DC}" destId="{42B1DDAD-69F6-4B96-9CD6-2B85A9A41A12}" srcOrd="2" destOrd="0" parTransId="{C4CCA60E-AE08-4D37-8722-6D1107EBBBA5}" sibTransId="{46CBE6B0-F5B6-4CD7-9971-FF41EC98DEEB}"/>
    <dgm:cxn modelId="{29A65CD0-57C3-4DBE-A91A-EC28C33AC87F}" type="presOf" srcId="{49839607-39C4-4598-A313-9997E635C53D}" destId="{745FEBE1-2D43-4FFB-B26E-9E915B6C987C}" srcOrd="0" destOrd="0" presId="urn:microsoft.com/office/officeart/2005/8/layout/cycle2"/>
    <dgm:cxn modelId="{D26BE870-A20F-4A08-BC3F-3A18F3725745}" type="presOf" srcId="{159544F7-CD7E-4B63-AF6C-AE25205B7814}" destId="{6439A79B-174F-482B-87DA-11DF202445A8}" srcOrd="0" destOrd="0" presId="urn:microsoft.com/office/officeart/2005/8/layout/cycle2"/>
    <dgm:cxn modelId="{4BEBADA2-A5E1-445B-8DCA-F1377E4DFEB4}" type="presOf" srcId="{EEBBF1B0-1081-4976-8346-B6358286E40E}" destId="{05AC60EB-A38F-4D90-9A77-0BC28977F5D3}" srcOrd="1" destOrd="0" presId="urn:microsoft.com/office/officeart/2005/8/layout/cycle2"/>
    <dgm:cxn modelId="{F418DC79-D861-47E8-B3DD-E1525F1D9849}" type="presOf" srcId="{42B1DDAD-69F6-4B96-9CD6-2B85A9A41A12}" destId="{35EDD62C-2EB1-407B-849F-9E66F22F34D0}" srcOrd="0" destOrd="0" presId="urn:microsoft.com/office/officeart/2005/8/layout/cycle2"/>
    <dgm:cxn modelId="{DCB1814B-3384-4E75-9248-0E347C422417}" type="presOf" srcId="{2F4DBFDF-DF2A-44DD-BC1D-DEDBBAF34FDF}" destId="{3918142F-D4DA-4B1B-BF3A-970103028752}" srcOrd="0" destOrd="0" presId="urn:microsoft.com/office/officeart/2005/8/layout/cycle2"/>
    <dgm:cxn modelId="{764365D4-5180-4310-B55C-86EA639F7F18}" type="presOf" srcId="{2F4DBFDF-DF2A-44DD-BC1D-DEDBBAF34FDF}" destId="{6AC6EA0E-41D7-4828-B2EC-11D61732ADD3}" srcOrd="1" destOrd="0" presId="urn:microsoft.com/office/officeart/2005/8/layout/cycle2"/>
    <dgm:cxn modelId="{8E63385D-BC2E-4FA3-B6A3-B7BD98FBEF3D}" type="presOf" srcId="{04541616-9295-4645-90BF-2E9B68BB9649}" destId="{69B4DAD9-6366-4D67-B00B-0A0087F6C08F}" srcOrd="0" destOrd="0" presId="urn:microsoft.com/office/officeart/2005/8/layout/cycle2"/>
    <dgm:cxn modelId="{7B9A8FCB-5B83-4BC6-8F84-3975FA214D1B}" type="presOf" srcId="{46CBE6B0-F5B6-4CD7-9971-FF41EC98DEEB}" destId="{62A53985-E804-4022-9CFE-FB03644CC514}" srcOrd="0" destOrd="0" presId="urn:microsoft.com/office/officeart/2005/8/layout/cycle2"/>
    <dgm:cxn modelId="{135516D9-5BD7-4C3B-887B-AA106D013422}" type="presOf" srcId="{46CBE6B0-F5B6-4CD7-9971-FF41EC98DEEB}" destId="{04CD0D63-3229-4F6A-8528-F623843F7027}" srcOrd="1" destOrd="0" presId="urn:microsoft.com/office/officeart/2005/8/layout/cycle2"/>
    <dgm:cxn modelId="{61BEF0CE-C759-4396-873C-98510BFE95C0}" type="presOf" srcId="{EEBBF1B0-1081-4976-8346-B6358286E40E}" destId="{5CB731C9-DB3A-4828-B339-A4EE96CB4EAA}" srcOrd="0" destOrd="0" presId="urn:microsoft.com/office/officeart/2005/8/layout/cycle2"/>
    <dgm:cxn modelId="{F17E8DD1-ADCF-47F5-A3D8-8DE09C515C46}" srcId="{738F114A-CF57-4244-AB6F-1A5899CCA2DC}" destId="{F24F455F-A12A-496A-A382-2700B35B60EA}" srcOrd="6" destOrd="0" parTransId="{55651252-2A33-460B-BC0B-E0897A55773A}" sibTransId="{04541616-9295-4645-90BF-2E9B68BB9649}"/>
    <dgm:cxn modelId="{F2CE470B-CB27-4D9D-8266-1D1DD4E9623B}" type="presOf" srcId="{589B9614-9136-4CA3-9BF4-BB93D85D30B3}" destId="{1B19ABBE-B4F1-4465-96E5-61825A9792A5}" srcOrd="1" destOrd="0" presId="urn:microsoft.com/office/officeart/2005/8/layout/cycle2"/>
    <dgm:cxn modelId="{26FADEB6-2347-43E6-A4EB-3C4881408A5C}" srcId="{738F114A-CF57-4244-AB6F-1A5899CCA2DC}" destId="{AC1DAB43-2178-4107-8759-ABC1EA6C0209}" srcOrd="5" destOrd="0" parTransId="{407CD241-844C-47F9-AA43-3C8FA5572FD8}" sibTransId="{2F4DBFDF-DF2A-44DD-BC1D-DEDBBAF34FDF}"/>
    <dgm:cxn modelId="{E89E8F81-5240-47C6-8FAD-0953039B1E7D}" type="presOf" srcId="{AC1DAB43-2178-4107-8759-ABC1EA6C0209}" destId="{40422772-EDF4-4E5D-8CF9-2C5F30C5CDC9}" srcOrd="0" destOrd="0" presId="urn:microsoft.com/office/officeart/2005/8/layout/cycle2"/>
    <dgm:cxn modelId="{936E6EA2-9041-4651-A24A-33FA60A9F127}" type="presOf" srcId="{04541616-9295-4645-90BF-2E9B68BB9649}" destId="{96E55AF7-CC6D-4F6C-A8D0-9D72791252DF}" srcOrd="1" destOrd="0" presId="urn:microsoft.com/office/officeart/2005/8/layout/cycle2"/>
    <dgm:cxn modelId="{FA347A5E-509E-496E-9C73-881187C9A1F2}" srcId="{738F114A-CF57-4244-AB6F-1A5899CCA2DC}" destId="{8A5D0A9D-FA17-4502-BFAA-2879120D36AE}" srcOrd="4" destOrd="0" parTransId="{5CBE45E3-A2EB-483D-9798-5DA4AB126D41}" sibTransId="{C4FCAD2C-991A-4C4B-A29A-27AAAB842D60}"/>
    <dgm:cxn modelId="{56BC981D-DF0D-451F-BC20-631EE1E4B1E5}" type="presOf" srcId="{738F114A-CF57-4244-AB6F-1A5899CCA2DC}" destId="{A78FE1A5-9079-49D9-80D7-B5B5E9AAFA88}" srcOrd="0" destOrd="0" presId="urn:microsoft.com/office/officeart/2005/8/layout/cycle2"/>
    <dgm:cxn modelId="{B6319EA2-8F80-4A61-872D-60802D6ED4DA}" type="presOf" srcId="{8A5D0A9D-FA17-4502-BFAA-2879120D36AE}" destId="{A59B1369-7BBD-4589-8C01-A99C62A51D48}" srcOrd="0" destOrd="0" presId="urn:microsoft.com/office/officeart/2005/8/layout/cycle2"/>
    <dgm:cxn modelId="{2A012548-24C5-47EA-8CF8-62A0DEBDF026}" type="presOf" srcId="{91F64D51-9837-407E-823D-ADC8B08AFF3F}" destId="{40C67E7F-F10B-411F-AC18-544E2C8D41F8}" srcOrd="0" destOrd="0" presId="urn:microsoft.com/office/officeart/2005/8/layout/cycle2"/>
    <dgm:cxn modelId="{191DA93A-AA45-460F-9BC3-06847CEC07CA}" type="presOf" srcId="{589B9614-9136-4CA3-9BF4-BB93D85D30B3}" destId="{C7DD3CD8-2C43-4EC7-A493-B1688DDE7A53}" srcOrd="0" destOrd="0" presId="urn:microsoft.com/office/officeart/2005/8/layout/cycle2"/>
    <dgm:cxn modelId="{BA97D072-CC13-4EDA-A241-C5D0CC3A1F1A}" type="presOf" srcId="{C4FCAD2C-991A-4C4B-A29A-27AAAB842D60}" destId="{6D3C2890-56A4-4B7B-BAFC-CC7C42C33F8E}" srcOrd="0" destOrd="0" presId="urn:microsoft.com/office/officeart/2005/8/layout/cycle2"/>
    <dgm:cxn modelId="{4E32B75C-FCAC-42DF-AC05-1C85C896B41D}" type="presOf" srcId="{91F64D51-9837-407E-823D-ADC8B08AFF3F}" destId="{1BD1C2BD-0C6C-4F6F-9135-99DCFB31285D}" srcOrd="1" destOrd="0" presId="urn:microsoft.com/office/officeart/2005/8/layout/cycle2"/>
    <dgm:cxn modelId="{6EFF6B39-1BDD-41C4-8097-B89292456308}" type="presParOf" srcId="{A78FE1A5-9079-49D9-80D7-B5B5E9AAFA88}" destId="{B4CCDF4B-BC4A-434C-9D2E-7B23763FD4F1}" srcOrd="0" destOrd="0" presId="urn:microsoft.com/office/officeart/2005/8/layout/cycle2"/>
    <dgm:cxn modelId="{9FE445DD-04B3-48F6-AC9F-1846AE1023E7}" type="presParOf" srcId="{A78FE1A5-9079-49D9-80D7-B5B5E9AAFA88}" destId="{5CB731C9-DB3A-4828-B339-A4EE96CB4EAA}" srcOrd="1" destOrd="0" presId="urn:microsoft.com/office/officeart/2005/8/layout/cycle2"/>
    <dgm:cxn modelId="{650AF34C-8B75-436B-A9BB-FB6625231D42}" type="presParOf" srcId="{5CB731C9-DB3A-4828-B339-A4EE96CB4EAA}" destId="{05AC60EB-A38F-4D90-9A77-0BC28977F5D3}" srcOrd="0" destOrd="0" presId="urn:microsoft.com/office/officeart/2005/8/layout/cycle2"/>
    <dgm:cxn modelId="{B3DA96F8-AA4C-40CE-99B4-B10C342571F1}" type="presParOf" srcId="{A78FE1A5-9079-49D9-80D7-B5B5E9AAFA88}" destId="{745FEBE1-2D43-4FFB-B26E-9E915B6C987C}" srcOrd="2" destOrd="0" presId="urn:microsoft.com/office/officeart/2005/8/layout/cycle2"/>
    <dgm:cxn modelId="{0792ADDB-57C7-4EFC-A3C8-5AB1A0E3D7D8}" type="presParOf" srcId="{A78FE1A5-9079-49D9-80D7-B5B5E9AAFA88}" destId="{C7DD3CD8-2C43-4EC7-A493-B1688DDE7A53}" srcOrd="3" destOrd="0" presId="urn:microsoft.com/office/officeart/2005/8/layout/cycle2"/>
    <dgm:cxn modelId="{BDC50F5B-B749-49EF-BDF2-20C67C63446C}" type="presParOf" srcId="{C7DD3CD8-2C43-4EC7-A493-B1688DDE7A53}" destId="{1B19ABBE-B4F1-4465-96E5-61825A9792A5}" srcOrd="0" destOrd="0" presId="urn:microsoft.com/office/officeart/2005/8/layout/cycle2"/>
    <dgm:cxn modelId="{EEE8CE64-A921-4FC3-AA46-53E5360851E8}" type="presParOf" srcId="{A78FE1A5-9079-49D9-80D7-B5B5E9AAFA88}" destId="{35EDD62C-2EB1-407B-849F-9E66F22F34D0}" srcOrd="4" destOrd="0" presId="urn:microsoft.com/office/officeart/2005/8/layout/cycle2"/>
    <dgm:cxn modelId="{DB026CEC-D535-466D-A62D-2BF900F017CB}" type="presParOf" srcId="{A78FE1A5-9079-49D9-80D7-B5B5E9AAFA88}" destId="{62A53985-E804-4022-9CFE-FB03644CC514}" srcOrd="5" destOrd="0" presId="urn:microsoft.com/office/officeart/2005/8/layout/cycle2"/>
    <dgm:cxn modelId="{C3E74CA8-2329-4EDB-BB39-48670D53EC28}" type="presParOf" srcId="{62A53985-E804-4022-9CFE-FB03644CC514}" destId="{04CD0D63-3229-4F6A-8528-F623843F7027}" srcOrd="0" destOrd="0" presId="urn:microsoft.com/office/officeart/2005/8/layout/cycle2"/>
    <dgm:cxn modelId="{78CA54BE-FD1B-4CD4-A66B-FEE734E1F103}" type="presParOf" srcId="{A78FE1A5-9079-49D9-80D7-B5B5E9AAFA88}" destId="{6439A79B-174F-482B-87DA-11DF202445A8}" srcOrd="6" destOrd="0" presId="urn:microsoft.com/office/officeart/2005/8/layout/cycle2"/>
    <dgm:cxn modelId="{9F885C74-5C3A-4716-868A-B4CA7FE38D0D}" type="presParOf" srcId="{A78FE1A5-9079-49D9-80D7-B5B5E9AAFA88}" destId="{40C67E7F-F10B-411F-AC18-544E2C8D41F8}" srcOrd="7" destOrd="0" presId="urn:microsoft.com/office/officeart/2005/8/layout/cycle2"/>
    <dgm:cxn modelId="{73A4E7F3-688E-4CBA-A2F8-8F847E992266}" type="presParOf" srcId="{40C67E7F-F10B-411F-AC18-544E2C8D41F8}" destId="{1BD1C2BD-0C6C-4F6F-9135-99DCFB31285D}" srcOrd="0" destOrd="0" presId="urn:microsoft.com/office/officeart/2005/8/layout/cycle2"/>
    <dgm:cxn modelId="{D32A9C6E-B072-4BFA-80E1-470468FD38AC}" type="presParOf" srcId="{A78FE1A5-9079-49D9-80D7-B5B5E9AAFA88}" destId="{A59B1369-7BBD-4589-8C01-A99C62A51D48}" srcOrd="8" destOrd="0" presId="urn:microsoft.com/office/officeart/2005/8/layout/cycle2"/>
    <dgm:cxn modelId="{175BE8D8-0898-4B81-AE63-533362BB5E4C}" type="presParOf" srcId="{A78FE1A5-9079-49D9-80D7-B5B5E9AAFA88}" destId="{6D3C2890-56A4-4B7B-BAFC-CC7C42C33F8E}" srcOrd="9" destOrd="0" presId="urn:microsoft.com/office/officeart/2005/8/layout/cycle2"/>
    <dgm:cxn modelId="{0D9C01D4-1E29-4FBD-BD88-7E2CF3ABA936}" type="presParOf" srcId="{6D3C2890-56A4-4B7B-BAFC-CC7C42C33F8E}" destId="{8B2E8083-5CB5-46D8-8934-FB27A52FDD9A}" srcOrd="0" destOrd="0" presId="urn:microsoft.com/office/officeart/2005/8/layout/cycle2"/>
    <dgm:cxn modelId="{37771B2F-00C4-434E-9456-50604F43701D}" type="presParOf" srcId="{A78FE1A5-9079-49D9-80D7-B5B5E9AAFA88}" destId="{40422772-EDF4-4E5D-8CF9-2C5F30C5CDC9}" srcOrd="10" destOrd="0" presId="urn:microsoft.com/office/officeart/2005/8/layout/cycle2"/>
    <dgm:cxn modelId="{74865AF5-2E2A-454C-8097-658EC7866A12}" type="presParOf" srcId="{A78FE1A5-9079-49D9-80D7-B5B5E9AAFA88}" destId="{3918142F-D4DA-4B1B-BF3A-970103028752}" srcOrd="11" destOrd="0" presId="urn:microsoft.com/office/officeart/2005/8/layout/cycle2"/>
    <dgm:cxn modelId="{9E8DDEFA-5CC2-4154-B868-84B75562AD99}" type="presParOf" srcId="{3918142F-D4DA-4B1B-BF3A-970103028752}" destId="{6AC6EA0E-41D7-4828-B2EC-11D61732ADD3}" srcOrd="0" destOrd="0" presId="urn:microsoft.com/office/officeart/2005/8/layout/cycle2"/>
    <dgm:cxn modelId="{C802E3B8-348D-4C38-AFFB-40F76CE44B53}" type="presParOf" srcId="{A78FE1A5-9079-49D9-80D7-B5B5E9AAFA88}" destId="{546FBC9F-692F-48E9-A144-71D1E773037A}" srcOrd="12" destOrd="0" presId="urn:microsoft.com/office/officeart/2005/8/layout/cycle2"/>
    <dgm:cxn modelId="{4A1B41AB-54D9-4F65-BEAF-647DA6C0D307}" type="presParOf" srcId="{A78FE1A5-9079-49D9-80D7-B5B5E9AAFA88}" destId="{69B4DAD9-6366-4D67-B00B-0A0087F6C08F}" srcOrd="13" destOrd="0" presId="urn:microsoft.com/office/officeart/2005/8/layout/cycle2"/>
    <dgm:cxn modelId="{7F5A5F74-CBCB-4164-8A12-DFCFF9139DEC}" type="presParOf" srcId="{69B4DAD9-6366-4D67-B00B-0A0087F6C08F}" destId="{96E55AF7-CC6D-4F6C-A8D0-9D72791252DF}"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38F114A-CF57-4244-AB6F-1A5899CCA2DC}" type="doc">
      <dgm:prSet loTypeId="urn:microsoft.com/office/officeart/2005/8/layout/cycle2" loCatId="cycle" qsTypeId="urn:microsoft.com/office/officeart/2005/8/quickstyle/simple1" qsCatId="simple" csTypeId="urn:microsoft.com/office/officeart/2005/8/colors/accent0_3" csCatId="mainScheme" phldr="1"/>
      <dgm:spPr/>
      <dgm:t>
        <a:bodyPr/>
        <a:lstStyle/>
        <a:p>
          <a:endParaRPr lang="en-US"/>
        </a:p>
      </dgm:t>
    </dgm:pt>
    <dgm:pt modelId="{CDC6F390-61B0-4542-BC50-82D57D05F0F3}">
      <dgm:prSet phldrT="[Text]"/>
      <dgm:spPr/>
      <dgm:t>
        <a:bodyPr/>
        <a:lstStyle/>
        <a:p>
          <a:r>
            <a:rPr lang="en-US" dirty="0" smtClean="0"/>
            <a:t>Business Request</a:t>
          </a:r>
          <a:endParaRPr lang="en-US" dirty="0"/>
        </a:p>
      </dgm:t>
    </dgm:pt>
    <dgm:pt modelId="{956B359A-8600-44CE-A282-98E33BCECDE4}" type="parTrans" cxnId="{609C0A8B-DA49-4981-9E1C-6D6E18573994}">
      <dgm:prSet/>
      <dgm:spPr/>
      <dgm:t>
        <a:bodyPr/>
        <a:lstStyle/>
        <a:p>
          <a:endParaRPr lang="en-US"/>
        </a:p>
      </dgm:t>
    </dgm:pt>
    <dgm:pt modelId="{EEBBF1B0-1081-4976-8346-B6358286E40E}" type="sibTrans" cxnId="{609C0A8B-DA49-4981-9E1C-6D6E18573994}">
      <dgm:prSet/>
      <dgm:spPr/>
      <dgm:t>
        <a:bodyPr/>
        <a:lstStyle/>
        <a:p>
          <a:endParaRPr lang="en-US"/>
        </a:p>
      </dgm:t>
    </dgm:pt>
    <dgm:pt modelId="{49839607-39C4-4598-A313-9997E635C53D}">
      <dgm:prSet phldrT="[Text]"/>
      <dgm:spPr/>
      <dgm:t>
        <a:bodyPr/>
        <a:lstStyle/>
        <a:p>
          <a:r>
            <a:rPr lang="en-US" dirty="0" smtClean="0"/>
            <a:t>Review</a:t>
          </a:r>
          <a:endParaRPr lang="en-US" dirty="0"/>
        </a:p>
      </dgm:t>
    </dgm:pt>
    <dgm:pt modelId="{7DE3516A-A579-4FE0-83B9-0C0CA12699B5}" type="parTrans" cxnId="{F9B68AEF-62D1-4122-B552-F5B8D137CAB3}">
      <dgm:prSet/>
      <dgm:spPr/>
      <dgm:t>
        <a:bodyPr/>
        <a:lstStyle/>
        <a:p>
          <a:endParaRPr lang="en-US"/>
        </a:p>
      </dgm:t>
    </dgm:pt>
    <dgm:pt modelId="{589B9614-9136-4CA3-9BF4-BB93D85D30B3}" type="sibTrans" cxnId="{F9B68AEF-62D1-4122-B552-F5B8D137CAB3}">
      <dgm:prSet/>
      <dgm:spPr/>
      <dgm:t>
        <a:bodyPr/>
        <a:lstStyle/>
        <a:p>
          <a:endParaRPr lang="en-US"/>
        </a:p>
      </dgm:t>
    </dgm:pt>
    <dgm:pt modelId="{42B1DDAD-69F6-4B96-9CD6-2B85A9A41A12}">
      <dgm:prSet phldrT="[Text]"/>
      <dgm:spPr/>
      <dgm:t>
        <a:bodyPr/>
        <a:lstStyle/>
        <a:p>
          <a:r>
            <a:rPr lang="en-US" dirty="0" smtClean="0"/>
            <a:t>Select</a:t>
          </a:r>
          <a:endParaRPr lang="en-US" dirty="0"/>
        </a:p>
      </dgm:t>
    </dgm:pt>
    <dgm:pt modelId="{C4CCA60E-AE08-4D37-8722-6D1107EBBBA5}" type="parTrans" cxnId="{98CEEF6C-29E4-4663-86EC-96B46931C8A7}">
      <dgm:prSet/>
      <dgm:spPr/>
      <dgm:t>
        <a:bodyPr/>
        <a:lstStyle/>
        <a:p>
          <a:endParaRPr lang="en-US"/>
        </a:p>
      </dgm:t>
    </dgm:pt>
    <dgm:pt modelId="{46CBE6B0-F5B6-4CD7-9971-FF41EC98DEEB}" type="sibTrans" cxnId="{98CEEF6C-29E4-4663-86EC-96B46931C8A7}">
      <dgm:prSet/>
      <dgm:spPr/>
      <dgm:t>
        <a:bodyPr/>
        <a:lstStyle/>
        <a:p>
          <a:endParaRPr lang="en-US"/>
        </a:p>
      </dgm:t>
    </dgm:pt>
    <dgm:pt modelId="{159544F7-CD7E-4B63-AF6C-AE25205B7814}">
      <dgm:prSet phldrT="[Text]"/>
      <dgm:spPr/>
      <dgm:t>
        <a:bodyPr/>
        <a:lstStyle/>
        <a:p>
          <a:r>
            <a:rPr lang="en-US" dirty="0" smtClean="0"/>
            <a:t>Plan</a:t>
          </a:r>
          <a:endParaRPr lang="en-US" dirty="0"/>
        </a:p>
      </dgm:t>
    </dgm:pt>
    <dgm:pt modelId="{1BA30A73-38FA-4870-8A35-5C5B20B31042}" type="parTrans" cxnId="{E5438601-34B4-42FD-A0DD-39647148152C}">
      <dgm:prSet/>
      <dgm:spPr/>
      <dgm:t>
        <a:bodyPr/>
        <a:lstStyle/>
        <a:p>
          <a:endParaRPr lang="en-US"/>
        </a:p>
      </dgm:t>
    </dgm:pt>
    <dgm:pt modelId="{91F64D51-9837-407E-823D-ADC8B08AFF3F}" type="sibTrans" cxnId="{E5438601-34B4-42FD-A0DD-39647148152C}">
      <dgm:prSet/>
      <dgm:spPr/>
      <dgm:t>
        <a:bodyPr/>
        <a:lstStyle/>
        <a:p>
          <a:endParaRPr lang="en-US"/>
        </a:p>
      </dgm:t>
    </dgm:pt>
    <dgm:pt modelId="{AC1DAB43-2178-4107-8759-ABC1EA6C0209}">
      <dgm:prSet phldrT="[Text]"/>
      <dgm:spPr/>
      <dgm:t>
        <a:bodyPr/>
        <a:lstStyle/>
        <a:p>
          <a:r>
            <a:rPr lang="en-US" dirty="0" smtClean="0"/>
            <a:t>Deploy</a:t>
          </a:r>
          <a:endParaRPr lang="en-US" dirty="0"/>
        </a:p>
      </dgm:t>
    </dgm:pt>
    <dgm:pt modelId="{407CD241-844C-47F9-AA43-3C8FA5572FD8}" type="parTrans" cxnId="{26FADEB6-2347-43E6-A4EB-3C4881408A5C}">
      <dgm:prSet/>
      <dgm:spPr/>
      <dgm:t>
        <a:bodyPr/>
        <a:lstStyle/>
        <a:p>
          <a:endParaRPr lang="en-US"/>
        </a:p>
      </dgm:t>
    </dgm:pt>
    <dgm:pt modelId="{2F4DBFDF-DF2A-44DD-BC1D-DEDBBAF34FDF}" type="sibTrans" cxnId="{26FADEB6-2347-43E6-A4EB-3C4881408A5C}">
      <dgm:prSet/>
      <dgm:spPr/>
      <dgm:t>
        <a:bodyPr/>
        <a:lstStyle/>
        <a:p>
          <a:endParaRPr lang="en-US"/>
        </a:p>
      </dgm:t>
    </dgm:pt>
    <dgm:pt modelId="{F24F455F-A12A-496A-A382-2700B35B60EA}">
      <dgm:prSet phldrT="[Text]"/>
      <dgm:spPr/>
      <dgm:t>
        <a:bodyPr/>
        <a:lstStyle/>
        <a:p>
          <a:r>
            <a:rPr lang="en-US" dirty="0" smtClean="0"/>
            <a:t>Support</a:t>
          </a:r>
          <a:endParaRPr lang="en-US" dirty="0"/>
        </a:p>
      </dgm:t>
    </dgm:pt>
    <dgm:pt modelId="{55651252-2A33-460B-BC0B-E0897A55773A}" type="parTrans" cxnId="{F17E8DD1-ADCF-47F5-A3D8-8DE09C515C46}">
      <dgm:prSet/>
      <dgm:spPr/>
      <dgm:t>
        <a:bodyPr/>
        <a:lstStyle/>
        <a:p>
          <a:endParaRPr lang="en-US"/>
        </a:p>
      </dgm:t>
    </dgm:pt>
    <dgm:pt modelId="{04541616-9295-4645-90BF-2E9B68BB9649}" type="sibTrans" cxnId="{F17E8DD1-ADCF-47F5-A3D8-8DE09C515C46}">
      <dgm:prSet/>
      <dgm:spPr/>
      <dgm:t>
        <a:bodyPr/>
        <a:lstStyle/>
        <a:p>
          <a:endParaRPr lang="en-US"/>
        </a:p>
      </dgm:t>
    </dgm:pt>
    <dgm:pt modelId="{8A5D0A9D-FA17-4502-BFAA-2879120D36AE}">
      <dgm:prSet phldrT="[Text]"/>
      <dgm:spPr/>
      <dgm:t>
        <a:bodyPr/>
        <a:lstStyle/>
        <a:p>
          <a:r>
            <a:rPr lang="en-US" dirty="0" smtClean="0"/>
            <a:t>Manage</a:t>
          </a:r>
          <a:endParaRPr lang="en-US" dirty="0"/>
        </a:p>
      </dgm:t>
    </dgm:pt>
    <dgm:pt modelId="{5CBE45E3-A2EB-483D-9798-5DA4AB126D41}" type="parTrans" cxnId="{FA347A5E-509E-496E-9C73-881187C9A1F2}">
      <dgm:prSet/>
      <dgm:spPr/>
      <dgm:t>
        <a:bodyPr/>
        <a:lstStyle/>
        <a:p>
          <a:endParaRPr lang="en-US"/>
        </a:p>
      </dgm:t>
    </dgm:pt>
    <dgm:pt modelId="{C4FCAD2C-991A-4C4B-A29A-27AAAB842D60}" type="sibTrans" cxnId="{FA347A5E-509E-496E-9C73-881187C9A1F2}">
      <dgm:prSet/>
      <dgm:spPr/>
      <dgm:t>
        <a:bodyPr/>
        <a:lstStyle/>
        <a:p>
          <a:endParaRPr lang="en-US"/>
        </a:p>
      </dgm:t>
    </dgm:pt>
    <dgm:pt modelId="{A78FE1A5-9079-49D9-80D7-B5B5E9AAFA88}" type="pres">
      <dgm:prSet presAssocID="{738F114A-CF57-4244-AB6F-1A5899CCA2DC}" presName="cycle" presStyleCnt="0">
        <dgm:presLayoutVars>
          <dgm:dir/>
          <dgm:resizeHandles val="exact"/>
        </dgm:presLayoutVars>
      </dgm:prSet>
      <dgm:spPr/>
      <dgm:t>
        <a:bodyPr/>
        <a:lstStyle/>
        <a:p>
          <a:endParaRPr lang="en-US"/>
        </a:p>
      </dgm:t>
    </dgm:pt>
    <dgm:pt modelId="{B4CCDF4B-BC4A-434C-9D2E-7B23763FD4F1}" type="pres">
      <dgm:prSet presAssocID="{CDC6F390-61B0-4542-BC50-82D57D05F0F3}" presName="node" presStyleLbl="node1" presStyleIdx="0" presStyleCnt="7">
        <dgm:presLayoutVars>
          <dgm:bulletEnabled val="1"/>
        </dgm:presLayoutVars>
      </dgm:prSet>
      <dgm:spPr/>
      <dgm:t>
        <a:bodyPr/>
        <a:lstStyle/>
        <a:p>
          <a:endParaRPr lang="en-US"/>
        </a:p>
      </dgm:t>
    </dgm:pt>
    <dgm:pt modelId="{5CB731C9-DB3A-4828-B339-A4EE96CB4EAA}" type="pres">
      <dgm:prSet presAssocID="{EEBBF1B0-1081-4976-8346-B6358286E40E}" presName="sibTrans" presStyleLbl="sibTrans2D1" presStyleIdx="0" presStyleCnt="7"/>
      <dgm:spPr/>
      <dgm:t>
        <a:bodyPr/>
        <a:lstStyle/>
        <a:p>
          <a:endParaRPr lang="en-US"/>
        </a:p>
      </dgm:t>
    </dgm:pt>
    <dgm:pt modelId="{05AC60EB-A38F-4D90-9A77-0BC28977F5D3}" type="pres">
      <dgm:prSet presAssocID="{EEBBF1B0-1081-4976-8346-B6358286E40E}" presName="connectorText" presStyleLbl="sibTrans2D1" presStyleIdx="0" presStyleCnt="7"/>
      <dgm:spPr/>
      <dgm:t>
        <a:bodyPr/>
        <a:lstStyle/>
        <a:p>
          <a:endParaRPr lang="en-US"/>
        </a:p>
      </dgm:t>
    </dgm:pt>
    <dgm:pt modelId="{745FEBE1-2D43-4FFB-B26E-9E915B6C987C}" type="pres">
      <dgm:prSet presAssocID="{49839607-39C4-4598-A313-9997E635C53D}" presName="node" presStyleLbl="node1" presStyleIdx="1" presStyleCnt="7">
        <dgm:presLayoutVars>
          <dgm:bulletEnabled val="1"/>
        </dgm:presLayoutVars>
      </dgm:prSet>
      <dgm:spPr/>
      <dgm:t>
        <a:bodyPr/>
        <a:lstStyle/>
        <a:p>
          <a:endParaRPr lang="en-US"/>
        </a:p>
      </dgm:t>
    </dgm:pt>
    <dgm:pt modelId="{C7DD3CD8-2C43-4EC7-A493-B1688DDE7A53}" type="pres">
      <dgm:prSet presAssocID="{589B9614-9136-4CA3-9BF4-BB93D85D30B3}" presName="sibTrans" presStyleLbl="sibTrans2D1" presStyleIdx="1" presStyleCnt="7"/>
      <dgm:spPr/>
      <dgm:t>
        <a:bodyPr/>
        <a:lstStyle/>
        <a:p>
          <a:endParaRPr lang="en-US"/>
        </a:p>
      </dgm:t>
    </dgm:pt>
    <dgm:pt modelId="{1B19ABBE-B4F1-4465-96E5-61825A9792A5}" type="pres">
      <dgm:prSet presAssocID="{589B9614-9136-4CA3-9BF4-BB93D85D30B3}" presName="connectorText" presStyleLbl="sibTrans2D1" presStyleIdx="1" presStyleCnt="7"/>
      <dgm:spPr/>
      <dgm:t>
        <a:bodyPr/>
        <a:lstStyle/>
        <a:p>
          <a:endParaRPr lang="en-US"/>
        </a:p>
      </dgm:t>
    </dgm:pt>
    <dgm:pt modelId="{35EDD62C-2EB1-407B-849F-9E66F22F34D0}" type="pres">
      <dgm:prSet presAssocID="{42B1DDAD-69F6-4B96-9CD6-2B85A9A41A12}" presName="node" presStyleLbl="node1" presStyleIdx="2" presStyleCnt="7">
        <dgm:presLayoutVars>
          <dgm:bulletEnabled val="1"/>
        </dgm:presLayoutVars>
      </dgm:prSet>
      <dgm:spPr/>
      <dgm:t>
        <a:bodyPr/>
        <a:lstStyle/>
        <a:p>
          <a:endParaRPr lang="en-US"/>
        </a:p>
      </dgm:t>
    </dgm:pt>
    <dgm:pt modelId="{62A53985-E804-4022-9CFE-FB03644CC514}" type="pres">
      <dgm:prSet presAssocID="{46CBE6B0-F5B6-4CD7-9971-FF41EC98DEEB}" presName="sibTrans" presStyleLbl="sibTrans2D1" presStyleIdx="2" presStyleCnt="7"/>
      <dgm:spPr/>
      <dgm:t>
        <a:bodyPr/>
        <a:lstStyle/>
        <a:p>
          <a:endParaRPr lang="en-US"/>
        </a:p>
      </dgm:t>
    </dgm:pt>
    <dgm:pt modelId="{04CD0D63-3229-4F6A-8528-F623843F7027}" type="pres">
      <dgm:prSet presAssocID="{46CBE6B0-F5B6-4CD7-9971-FF41EC98DEEB}" presName="connectorText" presStyleLbl="sibTrans2D1" presStyleIdx="2" presStyleCnt="7"/>
      <dgm:spPr/>
      <dgm:t>
        <a:bodyPr/>
        <a:lstStyle/>
        <a:p>
          <a:endParaRPr lang="en-US"/>
        </a:p>
      </dgm:t>
    </dgm:pt>
    <dgm:pt modelId="{6439A79B-174F-482B-87DA-11DF202445A8}" type="pres">
      <dgm:prSet presAssocID="{159544F7-CD7E-4B63-AF6C-AE25205B7814}" presName="node" presStyleLbl="node1" presStyleIdx="3" presStyleCnt="7">
        <dgm:presLayoutVars>
          <dgm:bulletEnabled val="1"/>
        </dgm:presLayoutVars>
      </dgm:prSet>
      <dgm:spPr/>
      <dgm:t>
        <a:bodyPr/>
        <a:lstStyle/>
        <a:p>
          <a:endParaRPr lang="en-US"/>
        </a:p>
      </dgm:t>
    </dgm:pt>
    <dgm:pt modelId="{40C67E7F-F10B-411F-AC18-544E2C8D41F8}" type="pres">
      <dgm:prSet presAssocID="{91F64D51-9837-407E-823D-ADC8B08AFF3F}" presName="sibTrans" presStyleLbl="sibTrans2D1" presStyleIdx="3" presStyleCnt="7"/>
      <dgm:spPr/>
      <dgm:t>
        <a:bodyPr/>
        <a:lstStyle/>
        <a:p>
          <a:endParaRPr lang="en-US"/>
        </a:p>
      </dgm:t>
    </dgm:pt>
    <dgm:pt modelId="{1BD1C2BD-0C6C-4F6F-9135-99DCFB31285D}" type="pres">
      <dgm:prSet presAssocID="{91F64D51-9837-407E-823D-ADC8B08AFF3F}" presName="connectorText" presStyleLbl="sibTrans2D1" presStyleIdx="3" presStyleCnt="7"/>
      <dgm:spPr/>
      <dgm:t>
        <a:bodyPr/>
        <a:lstStyle/>
        <a:p>
          <a:endParaRPr lang="en-US"/>
        </a:p>
      </dgm:t>
    </dgm:pt>
    <dgm:pt modelId="{A59B1369-7BBD-4589-8C01-A99C62A51D48}" type="pres">
      <dgm:prSet presAssocID="{8A5D0A9D-FA17-4502-BFAA-2879120D36AE}" presName="node" presStyleLbl="node1" presStyleIdx="4" presStyleCnt="7">
        <dgm:presLayoutVars>
          <dgm:bulletEnabled val="1"/>
        </dgm:presLayoutVars>
      </dgm:prSet>
      <dgm:spPr/>
      <dgm:t>
        <a:bodyPr/>
        <a:lstStyle/>
        <a:p>
          <a:endParaRPr lang="en-US"/>
        </a:p>
      </dgm:t>
    </dgm:pt>
    <dgm:pt modelId="{6D3C2890-56A4-4B7B-BAFC-CC7C42C33F8E}" type="pres">
      <dgm:prSet presAssocID="{C4FCAD2C-991A-4C4B-A29A-27AAAB842D60}" presName="sibTrans" presStyleLbl="sibTrans2D1" presStyleIdx="4" presStyleCnt="7"/>
      <dgm:spPr/>
      <dgm:t>
        <a:bodyPr/>
        <a:lstStyle/>
        <a:p>
          <a:endParaRPr lang="en-US"/>
        </a:p>
      </dgm:t>
    </dgm:pt>
    <dgm:pt modelId="{8B2E8083-5CB5-46D8-8934-FB27A52FDD9A}" type="pres">
      <dgm:prSet presAssocID="{C4FCAD2C-991A-4C4B-A29A-27AAAB842D60}" presName="connectorText" presStyleLbl="sibTrans2D1" presStyleIdx="4" presStyleCnt="7"/>
      <dgm:spPr/>
      <dgm:t>
        <a:bodyPr/>
        <a:lstStyle/>
        <a:p>
          <a:endParaRPr lang="en-US"/>
        </a:p>
      </dgm:t>
    </dgm:pt>
    <dgm:pt modelId="{40422772-EDF4-4E5D-8CF9-2C5F30C5CDC9}" type="pres">
      <dgm:prSet presAssocID="{AC1DAB43-2178-4107-8759-ABC1EA6C0209}" presName="node" presStyleLbl="node1" presStyleIdx="5" presStyleCnt="7">
        <dgm:presLayoutVars>
          <dgm:bulletEnabled val="1"/>
        </dgm:presLayoutVars>
      </dgm:prSet>
      <dgm:spPr/>
      <dgm:t>
        <a:bodyPr/>
        <a:lstStyle/>
        <a:p>
          <a:endParaRPr lang="en-US"/>
        </a:p>
      </dgm:t>
    </dgm:pt>
    <dgm:pt modelId="{3918142F-D4DA-4B1B-BF3A-970103028752}" type="pres">
      <dgm:prSet presAssocID="{2F4DBFDF-DF2A-44DD-BC1D-DEDBBAF34FDF}" presName="sibTrans" presStyleLbl="sibTrans2D1" presStyleIdx="5" presStyleCnt="7"/>
      <dgm:spPr/>
      <dgm:t>
        <a:bodyPr/>
        <a:lstStyle/>
        <a:p>
          <a:endParaRPr lang="en-US"/>
        </a:p>
      </dgm:t>
    </dgm:pt>
    <dgm:pt modelId="{6AC6EA0E-41D7-4828-B2EC-11D61732ADD3}" type="pres">
      <dgm:prSet presAssocID="{2F4DBFDF-DF2A-44DD-BC1D-DEDBBAF34FDF}" presName="connectorText" presStyleLbl="sibTrans2D1" presStyleIdx="5" presStyleCnt="7"/>
      <dgm:spPr/>
      <dgm:t>
        <a:bodyPr/>
        <a:lstStyle/>
        <a:p>
          <a:endParaRPr lang="en-US"/>
        </a:p>
      </dgm:t>
    </dgm:pt>
    <dgm:pt modelId="{546FBC9F-692F-48E9-A144-71D1E773037A}" type="pres">
      <dgm:prSet presAssocID="{F24F455F-A12A-496A-A382-2700B35B60EA}" presName="node" presStyleLbl="node1" presStyleIdx="6" presStyleCnt="7">
        <dgm:presLayoutVars>
          <dgm:bulletEnabled val="1"/>
        </dgm:presLayoutVars>
      </dgm:prSet>
      <dgm:spPr/>
      <dgm:t>
        <a:bodyPr/>
        <a:lstStyle/>
        <a:p>
          <a:endParaRPr lang="en-US"/>
        </a:p>
      </dgm:t>
    </dgm:pt>
    <dgm:pt modelId="{69B4DAD9-6366-4D67-B00B-0A0087F6C08F}" type="pres">
      <dgm:prSet presAssocID="{04541616-9295-4645-90BF-2E9B68BB9649}" presName="sibTrans" presStyleLbl="sibTrans2D1" presStyleIdx="6" presStyleCnt="7"/>
      <dgm:spPr/>
      <dgm:t>
        <a:bodyPr/>
        <a:lstStyle/>
        <a:p>
          <a:endParaRPr lang="en-US"/>
        </a:p>
      </dgm:t>
    </dgm:pt>
    <dgm:pt modelId="{96E55AF7-CC6D-4F6C-A8D0-9D72791252DF}" type="pres">
      <dgm:prSet presAssocID="{04541616-9295-4645-90BF-2E9B68BB9649}" presName="connectorText" presStyleLbl="sibTrans2D1" presStyleIdx="6" presStyleCnt="7"/>
      <dgm:spPr/>
      <dgm:t>
        <a:bodyPr/>
        <a:lstStyle/>
        <a:p>
          <a:endParaRPr lang="en-US"/>
        </a:p>
      </dgm:t>
    </dgm:pt>
  </dgm:ptLst>
  <dgm:cxnLst>
    <dgm:cxn modelId="{609C0A8B-DA49-4981-9E1C-6D6E18573994}" srcId="{738F114A-CF57-4244-AB6F-1A5899CCA2DC}" destId="{CDC6F390-61B0-4542-BC50-82D57D05F0F3}" srcOrd="0" destOrd="0" parTransId="{956B359A-8600-44CE-A282-98E33BCECDE4}" sibTransId="{EEBBF1B0-1081-4976-8346-B6358286E40E}"/>
    <dgm:cxn modelId="{EC2CF049-8FA7-417B-A877-7FE379E505F0}" type="presOf" srcId="{F24F455F-A12A-496A-A382-2700B35B60EA}" destId="{546FBC9F-692F-48E9-A144-71D1E773037A}" srcOrd="0" destOrd="0" presId="urn:microsoft.com/office/officeart/2005/8/layout/cycle2"/>
    <dgm:cxn modelId="{F9B68AEF-62D1-4122-B552-F5B8D137CAB3}" srcId="{738F114A-CF57-4244-AB6F-1A5899CCA2DC}" destId="{49839607-39C4-4598-A313-9997E635C53D}" srcOrd="1" destOrd="0" parTransId="{7DE3516A-A579-4FE0-83B9-0C0CA12699B5}" sibTransId="{589B9614-9136-4CA3-9BF4-BB93D85D30B3}"/>
    <dgm:cxn modelId="{2155E656-91A3-486F-8439-54098F4CA842}" type="presOf" srcId="{EEBBF1B0-1081-4976-8346-B6358286E40E}" destId="{5CB731C9-DB3A-4828-B339-A4EE96CB4EAA}" srcOrd="0" destOrd="0" presId="urn:microsoft.com/office/officeart/2005/8/layout/cycle2"/>
    <dgm:cxn modelId="{E5438601-34B4-42FD-A0DD-39647148152C}" srcId="{738F114A-CF57-4244-AB6F-1A5899CCA2DC}" destId="{159544F7-CD7E-4B63-AF6C-AE25205B7814}" srcOrd="3" destOrd="0" parTransId="{1BA30A73-38FA-4870-8A35-5C5B20B31042}" sibTransId="{91F64D51-9837-407E-823D-ADC8B08AFF3F}"/>
    <dgm:cxn modelId="{07B44E24-31F0-4BD0-8C9E-754BB9C2E41C}" type="presOf" srcId="{589B9614-9136-4CA3-9BF4-BB93D85D30B3}" destId="{1B19ABBE-B4F1-4465-96E5-61825A9792A5}" srcOrd="1" destOrd="0" presId="urn:microsoft.com/office/officeart/2005/8/layout/cycle2"/>
    <dgm:cxn modelId="{98CEEF6C-29E4-4663-86EC-96B46931C8A7}" srcId="{738F114A-CF57-4244-AB6F-1A5899CCA2DC}" destId="{42B1DDAD-69F6-4B96-9CD6-2B85A9A41A12}" srcOrd="2" destOrd="0" parTransId="{C4CCA60E-AE08-4D37-8722-6D1107EBBBA5}" sibTransId="{46CBE6B0-F5B6-4CD7-9971-FF41EC98DEEB}"/>
    <dgm:cxn modelId="{4E0A105D-06E2-4ED0-A620-F14107F58B98}" type="presOf" srcId="{C4FCAD2C-991A-4C4B-A29A-27AAAB842D60}" destId="{6D3C2890-56A4-4B7B-BAFC-CC7C42C33F8E}" srcOrd="0" destOrd="0" presId="urn:microsoft.com/office/officeart/2005/8/layout/cycle2"/>
    <dgm:cxn modelId="{A6990595-794E-40BB-954A-086614B9F08A}" type="presOf" srcId="{49839607-39C4-4598-A313-9997E635C53D}" destId="{745FEBE1-2D43-4FFB-B26E-9E915B6C987C}" srcOrd="0" destOrd="0" presId="urn:microsoft.com/office/officeart/2005/8/layout/cycle2"/>
    <dgm:cxn modelId="{F27FCB10-D515-4E23-ACD3-68D693A5691B}" type="presOf" srcId="{04541616-9295-4645-90BF-2E9B68BB9649}" destId="{69B4DAD9-6366-4D67-B00B-0A0087F6C08F}" srcOrd="0" destOrd="0" presId="urn:microsoft.com/office/officeart/2005/8/layout/cycle2"/>
    <dgm:cxn modelId="{5FA705B6-6FEF-4043-ACE4-D87B27B8026E}" type="presOf" srcId="{2F4DBFDF-DF2A-44DD-BC1D-DEDBBAF34FDF}" destId="{6AC6EA0E-41D7-4828-B2EC-11D61732ADD3}" srcOrd="1" destOrd="0" presId="urn:microsoft.com/office/officeart/2005/8/layout/cycle2"/>
    <dgm:cxn modelId="{87D823C7-97A0-483F-8555-D428C16B0E9C}" type="presOf" srcId="{04541616-9295-4645-90BF-2E9B68BB9649}" destId="{96E55AF7-CC6D-4F6C-A8D0-9D72791252DF}" srcOrd="1" destOrd="0" presId="urn:microsoft.com/office/officeart/2005/8/layout/cycle2"/>
    <dgm:cxn modelId="{853FB1D2-A311-494D-BADA-CAC164004D1F}" type="presOf" srcId="{C4FCAD2C-991A-4C4B-A29A-27AAAB842D60}" destId="{8B2E8083-5CB5-46D8-8934-FB27A52FDD9A}" srcOrd="1" destOrd="0" presId="urn:microsoft.com/office/officeart/2005/8/layout/cycle2"/>
    <dgm:cxn modelId="{35C3FCEF-FC09-4240-948E-FC837165370C}" type="presOf" srcId="{589B9614-9136-4CA3-9BF4-BB93D85D30B3}" destId="{C7DD3CD8-2C43-4EC7-A493-B1688DDE7A53}" srcOrd="0" destOrd="0" presId="urn:microsoft.com/office/officeart/2005/8/layout/cycle2"/>
    <dgm:cxn modelId="{F17E8DD1-ADCF-47F5-A3D8-8DE09C515C46}" srcId="{738F114A-CF57-4244-AB6F-1A5899CCA2DC}" destId="{F24F455F-A12A-496A-A382-2700B35B60EA}" srcOrd="6" destOrd="0" parTransId="{55651252-2A33-460B-BC0B-E0897A55773A}" sibTransId="{04541616-9295-4645-90BF-2E9B68BB9649}"/>
    <dgm:cxn modelId="{5D32BB0F-FB68-4FAF-8FCE-8DBE2AB2FD5C}" type="presOf" srcId="{2F4DBFDF-DF2A-44DD-BC1D-DEDBBAF34FDF}" destId="{3918142F-D4DA-4B1B-BF3A-970103028752}" srcOrd="0" destOrd="0" presId="urn:microsoft.com/office/officeart/2005/8/layout/cycle2"/>
    <dgm:cxn modelId="{26FADEB6-2347-43E6-A4EB-3C4881408A5C}" srcId="{738F114A-CF57-4244-AB6F-1A5899CCA2DC}" destId="{AC1DAB43-2178-4107-8759-ABC1EA6C0209}" srcOrd="5" destOrd="0" parTransId="{407CD241-844C-47F9-AA43-3C8FA5572FD8}" sibTransId="{2F4DBFDF-DF2A-44DD-BC1D-DEDBBAF34FDF}"/>
    <dgm:cxn modelId="{04979EA2-40B9-4809-BA89-BC0DA51910F6}" type="presOf" srcId="{738F114A-CF57-4244-AB6F-1A5899CCA2DC}" destId="{A78FE1A5-9079-49D9-80D7-B5B5E9AAFA88}" srcOrd="0" destOrd="0" presId="urn:microsoft.com/office/officeart/2005/8/layout/cycle2"/>
    <dgm:cxn modelId="{FA347A5E-509E-496E-9C73-881187C9A1F2}" srcId="{738F114A-CF57-4244-AB6F-1A5899CCA2DC}" destId="{8A5D0A9D-FA17-4502-BFAA-2879120D36AE}" srcOrd="4" destOrd="0" parTransId="{5CBE45E3-A2EB-483D-9798-5DA4AB126D41}" sibTransId="{C4FCAD2C-991A-4C4B-A29A-27AAAB842D60}"/>
    <dgm:cxn modelId="{EFDA8CAB-1C9D-4497-8EFC-439C19C63BC1}" type="presOf" srcId="{8A5D0A9D-FA17-4502-BFAA-2879120D36AE}" destId="{A59B1369-7BBD-4589-8C01-A99C62A51D48}" srcOrd="0" destOrd="0" presId="urn:microsoft.com/office/officeart/2005/8/layout/cycle2"/>
    <dgm:cxn modelId="{BE16592E-927D-4CCF-8B40-A66FA7AAF455}" type="presOf" srcId="{46CBE6B0-F5B6-4CD7-9971-FF41EC98DEEB}" destId="{04CD0D63-3229-4F6A-8528-F623843F7027}" srcOrd="1" destOrd="0" presId="urn:microsoft.com/office/officeart/2005/8/layout/cycle2"/>
    <dgm:cxn modelId="{8ACE3438-AB7F-43DA-9AA7-9AC0939E92DF}" type="presOf" srcId="{42B1DDAD-69F6-4B96-9CD6-2B85A9A41A12}" destId="{35EDD62C-2EB1-407B-849F-9E66F22F34D0}" srcOrd="0" destOrd="0" presId="urn:microsoft.com/office/officeart/2005/8/layout/cycle2"/>
    <dgm:cxn modelId="{96574C22-8749-4AE6-96BB-07515EF871CB}" type="presOf" srcId="{EEBBF1B0-1081-4976-8346-B6358286E40E}" destId="{05AC60EB-A38F-4D90-9A77-0BC28977F5D3}" srcOrd="1" destOrd="0" presId="urn:microsoft.com/office/officeart/2005/8/layout/cycle2"/>
    <dgm:cxn modelId="{4C46D76B-C1DF-4B2C-89F3-613B5DFEA042}" type="presOf" srcId="{CDC6F390-61B0-4542-BC50-82D57D05F0F3}" destId="{B4CCDF4B-BC4A-434C-9D2E-7B23763FD4F1}" srcOrd="0" destOrd="0" presId="urn:microsoft.com/office/officeart/2005/8/layout/cycle2"/>
    <dgm:cxn modelId="{BA187660-A632-47C6-A57A-461C4479AFD0}" type="presOf" srcId="{159544F7-CD7E-4B63-AF6C-AE25205B7814}" destId="{6439A79B-174F-482B-87DA-11DF202445A8}" srcOrd="0" destOrd="0" presId="urn:microsoft.com/office/officeart/2005/8/layout/cycle2"/>
    <dgm:cxn modelId="{BCA787B0-62C3-4632-A4D2-4C50D6F79AF5}" type="presOf" srcId="{91F64D51-9837-407E-823D-ADC8B08AFF3F}" destId="{1BD1C2BD-0C6C-4F6F-9135-99DCFB31285D}" srcOrd="1" destOrd="0" presId="urn:microsoft.com/office/officeart/2005/8/layout/cycle2"/>
    <dgm:cxn modelId="{A16540A8-9E92-4AED-AE1E-7F4836372648}" type="presOf" srcId="{AC1DAB43-2178-4107-8759-ABC1EA6C0209}" destId="{40422772-EDF4-4E5D-8CF9-2C5F30C5CDC9}" srcOrd="0" destOrd="0" presId="urn:microsoft.com/office/officeart/2005/8/layout/cycle2"/>
    <dgm:cxn modelId="{CE002749-CA55-424B-9EA5-23B751CD5D3D}" type="presOf" srcId="{46CBE6B0-F5B6-4CD7-9971-FF41EC98DEEB}" destId="{62A53985-E804-4022-9CFE-FB03644CC514}" srcOrd="0" destOrd="0" presId="urn:microsoft.com/office/officeart/2005/8/layout/cycle2"/>
    <dgm:cxn modelId="{98C3ED47-598E-40DB-9101-5AC322B04B58}" type="presOf" srcId="{91F64D51-9837-407E-823D-ADC8B08AFF3F}" destId="{40C67E7F-F10B-411F-AC18-544E2C8D41F8}" srcOrd="0" destOrd="0" presId="urn:microsoft.com/office/officeart/2005/8/layout/cycle2"/>
    <dgm:cxn modelId="{1B60CC70-F829-4D9D-89CD-CCFA1312F14D}" type="presParOf" srcId="{A78FE1A5-9079-49D9-80D7-B5B5E9AAFA88}" destId="{B4CCDF4B-BC4A-434C-9D2E-7B23763FD4F1}" srcOrd="0" destOrd="0" presId="urn:microsoft.com/office/officeart/2005/8/layout/cycle2"/>
    <dgm:cxn modelId="{57A17A10-0120-4C51-A9D7-87EE2A567309}" type="presParOf" srcId="{A78FE1A5-9079-49D9-80D7-B5B5E9AAFA88}" destId="{5CB731C9-DB3A-4828-B339-A4EE96CB4EAA}" srcOrd="1" destOrd="0" presId="urn:microsoft.com/office/officeart/2005/8/layout/cycle2"/>
    <dgm:cxn modelId="{63B4A8DB-E91B-46F4-BF0D-59A659F837E9}" type="presParOf" srcId="{5CB731C9-DB3A-4828-B339-A4EE96CB4EAA}" destId="{05AC60EB-A38F-4D90-9A77-0BC28977F5D3}" srcOrd="0" destOrd="0" presId="urn:microsoft.com/office/officeart/2005/8/layout/cycle2"/>
    <dgm:cxn modelId="{8D82EDA3-C0F9-412B-9F44-1A75A524CF51}" type="presParOf" srcId="{A78FE1A5-9079-49D9-80D7-B5B5E9AAFA88}" destId="{745FEBE1-2D43-4FFB-B26E-9E915B6C987C}" srcOrd="2" destOrd="0" presId="urn:microsoft.com/office/officeart/2005/8/layout/cycle2"/>
    <dgm:cxn modelId="{B7AA502D-71FB-4276-9DCC-02D01C716F1D}" type="presParOf" srcId="{A78FE1A5-9079-49D9-80D7-B5B5E9AAFA88}" destId="{C7DD3CD8-2C43-4EC7-A493-B1688DDE7A53}" srcOrd="3" destOrd="0" presId="urn:microsoft.com/office/officeart/2005/8/layout/cycle2"/>
    <dgm:cxn modelId="{57418875-569D-470C-9641-202185EAFAC6}" type="presParOf" srcId="{C7DD3CD8-2C43-4EC7-A493-B1688DDE7A53}" destId="{1B19ABBE-B4F1-4465-96E5-61825A9792A5}" srcOrd="0" destOrd="0" presId="urn:microsoft.com/office/officeart/2005/8/layout/cycle2"/>
    <dgm:cxn modelId="{16BFC566-8E4C-4E14-B132-9C4B8C6115D9}" type="presParOf" srcId="{A78FE1A5-9079-49D9-80D7-B5B5E9AAFA88}" destId="{35EDD62C-2EB1-407B-849F-9E66F22F34D0}" srcOrd="4" destOrd="0" presId="urn:microsoft.com/office/officeart/2005/8/layout/cycle2"/>
    <dgm:cxn modelId="{73FFDA26-1EE3-4075-B77B-FB0BEF3117E9}" type="presParOf" srcId="{A78FE1A5-9079-49D9-80D7-B5B5E9AAFA88}" destId="{62A53985-E804-4022-9CFE-FB03644CC514}" srcOrd="5" destOrd="0" presId="urn:microsoft.com/office/officeart/2005/8/layout/cycle2"/>
    <dgm:cxn modelId="{A97ABD5A-52E2-4D4F-BE0C-EFA964481C00}" type="presParOf" srcId="{62A53985-E804-4022-9CFE-FB03644CC514}" destId="{04CD0D63-3229-4F6A-8528-F623843F7027}" srcOrd="0" destOrd="0" presId="urn:microsoft.com/office/officeart/2005/8/layout/cycle2"/>
    <dgm:cxn modelId="{72036FFC-2166-44A4-AF28-1CF2110BCA0A}" type="presParOf" srcId="{A78FE1A5-9079-49D9-80D7-B5B5E9AAFA88}" destId="{6439A79B-174F-482B-87DA-11DF202445A8}" srcOrd="6" destOrd="0" presId="urn:microsoft.com/office/officeart/2005/8/layout/cycle2"/>
    <dgm:cxn modelId="{4CEDA3C5-1F72-4AEF-AB44-73F8FD406296}" type="presParOf" srcId="{A78FE1A5-9079-49D9-80D7-B5B5E9AAFA88}" destId="{40C67E7F-F10B-411F-AC18-544E2C8D41F8}" srcOrd="7" destOrd="0" presId="urn:microsoft.com/office/officeart/2005/8/layout/cycle2"/>
    <dgm:cxn modelId="{9FC24450-C292-4EF3-8CE4-3EE2B9DD5F65}" type="presParOf" srcId="{40C67E7F-F10B-411F-AC18-544E2C8D41F8}" destId="{1BD1C2BD-0C6C-4F6F-9135-99DCFB31285D}" srcOrd="0" destOrd="0" presId="urn:microsoft.com/office/officeart/2005/8/layout/cycle2"/>
    <dgm:cxn modelId="{33F54F7C-6460-4954-ADE3-BB5A5B325C5D}" type="presParOf" srcId="{A78FE1A5-9079-49D9-80D7-B5B5E9AAFA88}" destId="{A59B1369-7BBD-4589-8C01-A99C62A51D48}" srcOrd="8" destOrd="0" presId="urn:microsoft.com/office/officeart/2005/8/layout/cycle2"/>
    <dgm:cxn modelId="{087888ED-43C8-4FB7-87F1-D91EA1DC782F}" type="presParOf" srcId="{A78FE1A5-9079-49D9-80D7-B5B5E9AAFA88}" destId="{6D3C2890-56A4-4B7B-BAFC-CC7C42C33F8E}" srcOrd="9" destOrd="0" presId="urn:microsoft.com/office/officeart/2005/8/layout/cycle2"/>
    <dgm:cxn modelId="{5D6A376E-AF11-4B78-B558-4B4C19234DC5}" type="presParOf" srcId="{6D3C2890-56A4-4B7B-BAFC-CC7C42C33F8E}" destId="{8B2E8083-5CB5-46D8-8934-FB27A52FDD9A}" srcOrd="0" destOrd="0" presId="urn:microsoft.com/office/officeart/2005/8/layout/cycle2"/>
    <dgm:cxn modelId="{7CFAC936-F954-43F9-8158-807C5AC09020}" type="presParOf" srcId="{A78FE1A5-9079-49D9-80D7-B5B5E9AAFA88}" destId="{40422772-EDF4-4E5D-8CF9-2C5F30C5CDC9}" srcOrd="10" destOrd="0" presId="urn:microsoft.com/office/officeart/2005/8/layout/cycle2"/>
    <dgm:cxn modelId="{83B449D7-132C-4CF8-AA4D-BBCEDE52A2E1}" type="presParOf" srcId="{A78FE1A5-9079-49D9-80D7-B5B5E9AAFA88}" destId="{3918142F-D4DA-4B1B-BF3A-970103028752}" srcOrd="11" destOrd="0" presId="urn:microsoft.com/office/officeart/2005/8/layout/cycle2"/>
    <dgm:cxn modelId="{0F4D062E-3518-4528-AAC2-DC1863F6EE9B}" type="presParOf" srcId="{3918142F-D4DA-4B1B-BF3A-970103028752}" destId="{6AC6EA0E-41D7-4828-B2EC-11D61732ADD3}" srcOrd="0" destOrd="0" presId="urn:microsoft.com/office/officeart/2005/8/layout/cycle2"/>
    <dgm:cxn modelId="{06F139B4-772F-4CB1-B84D-049E319DEF90}" type="presParOf" srcId="{A78FE1A5-9079-49D9-80D7-B5B5E9AAFA88}" destId="{546FBC9F-692F-48E9-A144-71D1E773037A}" srcOrd="12" destOrd="0" presId="urn:microsoft.com/office/officeart/2005/8/layout/cycle2"/>
    <dgm:cxn modelId="{A837A5FE-B5EA-4308-8DF5-1722B1A5E8D4}" type="presParOf" srcId="{A78FE1A5-9079-49D9-80D7-B5B5E9AAFA88}" destId="{69B4DAD9-6366-4D67-B00B-0A0087F6C08F}" srcOrd="13" destOrd="0" presId="urn:microsoft.com/office/officeart/2005/8/layout/cycle2"/>
    <dgm:cxn modelId="{2B372A01-9459-427C-A765-21EA7F631DD9}" type="presParOf" srcId="{69B4DAD9-6366-4D67-B00B-0A0087F6C08F}" destId="{96E55AF7-CC6D-4F6C-A8D0-9D72791252DF}"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38F114A-CF57-4244-AB6F-1A5899CCA2DC}" type="doc">
      <dgm:prSet loTypeId="urn:microsoft.com/office/officeart/2005/8/layout/cycle2" loCatId="cycle" qsTypeId="urn:microsoft.com/office/officeart/2005/8/quickstyle/simple1" qsCatId="simple" csTypeId="urn:microsoft.com/office/officeart/2005/8/colors/accent0_3" csCatId="mainScheme" phldr="1"/>
      <dgm:spPr/>
      <dgm:t>
        <a:bodyPr/>
        <a:lstStyle/>
        <a:p>
          <a:endParaRPr lang="en-US"/>
        </a:p>
      </dgm:t>
    </dgm:pt>
    <dgm:pt modelId="{CDC6F390-61B0-4542-BC50-82D57D05F0F3}">
      <dgm:prSet phldrT="[Text]"/>
      <dgm:spPr/>
      <dgm:t>
        <a:bodyPr/>
        <a:lstStyle/>
        <a:p>
          <a:r>
            <a:rPr lang="en-US" dirty="0" smtClean="0"/>
            <a:t>Business Request</a:t>
          </a:r>
          <a:endParaRPr lang="en-US" dirty="0"/>
        </a:p>
      </dgm:t>
    </dgm:pt>
    <dgm:pt modelId="{956B359A-8600-44CE-A282-98E33BCECDE4}" type="parTrans" cxnId="{609C0A8B-DA49-4981-9E1C-6D6E18573994}">
      <dgm:prSet/>
      <dgm:spPr/>
      <dgm:t>
        <a:bodyPr/>
        <a:lstStyle/>
        <a:p>
          <a:endParaRPr lang="en-US"/>
        </a:p>
      </dgm:t>
    </dgm:pt>
    <dgm:pt modelId="{EEBBF1B0-1081-4976-8346-B6358286E40E}" type="sibTrans" cxnId="{609C0A8B-DA49-4981-9E1C-6D6E18573994}">
      <dgm:prSet/>
      <dgm:spPr/>
      <dgm:t>
        <a:bodyPr/>
        <a:lstStyle/>
        <a:p>
          <a:endParaRPr lang="en-US"/>
        </a:p>
      </dgm:t>
    </dgm:pt>
    <dgm:pt modelId="{49839607-39C4-4598-A313-9997E635C53D}">
      <dgm:prSet phldrT="[Text]"/>
      <dgm:spPr/>
      <dgm:t>
        <a:bodyPr/>
        <a:lstStyle/>
        <a:p>
          <a:r>
            <a:rPr lang="en-US" dirty="0" smtClean="0"/>
            <a:t>Review</a:t>
          </a:r>
          <a:endParaRPr lang="en-US" dirty="0"/>
        </a:p>
      </dgm:t>
    </dgm:pt>
    <dgm:pt modelId="{7DE3516A-A579-4FE0-83B9-0C0CA12699B5}" type="parTrans" cxnId="{F9B68AEF-62D1-4122-B552-F5B8D137CAB3}">
      <dgm:prSet/>
      <dgm:spPr/>
      <dgm:t>
        <a:bodyPr/>
        <a:lstStyle/>
        <a:p>
          <a:endParaRPr lang="en-US"/>
        </a:p>
      </dgm:t>
    </dgm:pt>
    <dgm:pt modelId="{589B9614-9136-4CA3-9BF4-BB93D85D30B3}" type="sibTrans" cxnId="{F9B68AEF-62D1-4122-B552-F5B8D137CAB3}">
      <dgm:prSet/>
      <dgm:spPr/>
      <dgm:t>
        <a:bodyPr/>
        <a:lstStyle/>
        <a:p>
          <a:endParaRPr lang="en-US"/>
        </a:p>
      </dgm:t>
    </dgm:pt>
    <dgm:pt modelId="{42B1DDAD-69F6-4B96-9CD6-2B85A9A41A12}">
      <dgm:prSet phldrT="[Text]"/>
      <dgm:spPr/>
      <dgm:t>
        <a:bodyPr/>
        <a:lstStyle/>
        <a:p>
          <a:r>
            <a:rPr lang="en-US" dirty="0" smtClean="0"/>
            <a:t>Select</a:t>
          </a:r>
          <a:endParaRPr lang="en-US" dirty="0"/>
        </a:p>
      </dgm:t>
    </dgm:pt>
    <dgm:pt modelId="{C4CCA60E-AE08-4D37-8722-6D1107EBBBA5}" type="parTrans" cxnId="{98CEEF6C-29E4-4663-86EC-96B46931C8A7}">
      <dgm:prSet/>
      <dgm:spPr/>
      <dgm:t>
        <a:bodyPr/>
        <a:lstStyle/>
        <a:p>
          <a:endParaRPr lang="en-US"/>
        </a:p>
      </dgm:t>
    </dgm:pt>
    <dgm:pt modelId="{46CBE6B0-F5B6-4CD7-9971-FF41EC98DEEB}" type="sibTrans" cxnId="{98CEEF6C-29E4-4663-86EC-96B46931C8A7}">
      <dgm:prSet/>
      <dgm:spPr/>
      <dgm:t>
        <a:bodyPr/>
        <a:lstStyle/>
        <a:p>
          <a:endParaRPr lang="en-US"/>
        </a:p>
      </dgm:t>
    </dgm:pt>
    <dgm:pt modelId="{159544F7-CD7E-4B63-AF6C-AE25205B7814}">
      <dgm:prSet phldrT="[Text]"/>
      <dgm:spPr/>
      <dgm:t>
        <a:bodyPr/>
        <a:lstStyle/>
        <a:p>
          <a:r>
            <a:rPr lang="en-US" dirty="0" smtClean="0"/>
            <a:t>Plan</a:t>
          </a:r>
          <a:endParaRPr lang="en-US" dirty="0"/>
        </a:p>
      </dgm:t>
    </dgm:pt>
    <dgm:pt modelId="{1BA30A73-38FA-4870-8A35-5C5B20B31042}" type="parTrans" cxnId="{E5438601-34B4-42FD-A0DD-39647148152C}">
      <dgm:prSet/>
      <dgm:spPr/>
      <dgm:t>
        <a:bodyPr/>
        <a:lstStyle/>
        <a:p>
          <a:endParaRPr lang="en-US"/>
        </a:p>
      </dgm:t>
    </dgm:pt>
    <dgm:pt modelId="{91F64D51-9837-407E-823D-ADC8B08AFF3F}" type="sibTrans" cxnId="{E5438601-34B4-42FD-A0DD-39647148152C}">
      <dgm:prSet/>
      <dgm:spPr/>
      <dgm:t>
        <a:bodyPr/>
        <a:lstStyle/>
        <a:p>
          <a:endParaRPr lang="en-US"/>
        </a:p>
      </dgm:t>
    </dgm:pt>
    <dgm:pt modelId="{AC1DAB43-2178-4107-8759-ABC1EA6C0209}">
      <dgm:prSet phldrT="[Text]"/>
      <dgm:spPr/>
      <dgm:t>
        <a:bodyPr/>
        <a:lstStyle/>
        <a:p>
          <a:r>
            <a:rPr lang="en-US" dirty="0" smtClean="0"/>
            <a:t>Deploy</a:t>
          </a:r>
          <a:endParaRPr lang="en-US" dirty="0"/>
        </a:p>
      </dgm:t>
    </dgm:pt>
    <dgm:pt modelId="{407CD241-844C-47F9-AA43-3C8FA5572FD8}" type="parTrans" cxnId="{26FADEB6-2347-43E6-A4EB-3C4881408A5C}">
      <dgm:prSet/>
      <dgm:spPr/>
      <dgm:t>
        <a:bodyPr/>
        <a:lstStyle/>
        <a:p>
          <a:endParaRPr lang="en-US"/>
        </a:p>
      </dgm:t>
    </dgm:pt>
    <dgm:pt modelId="{2F4DBFDF-DF2A-44DD-BC1D-DEDBBAF34FDF}" type="sibTrans" cxnId="{26FADEB6-2347-43E6-A4EB-3C4881408A5C}">
      <dgm:prSet/>
      <dgm:spPr/>
      <dgm:t>
        <a:bodyPr/>
        <a:lstStyle/>
        <a:p>
          <a:endParaRPr lang="en-US"/>
        </a:p>
      </dgm:t>
    </dgm:pt>
    <dgm:pt modelId="{F24F455F-A12A-496A-A382-2700B35B60EA}">
      <dgm:prSet phldrT="[Text]"/>
      <dgm:spPr/>
      <dgm:t>
        <a:bodyPr/>
        <a:lstStyle/>
        <a:p>
          <a:r>
            <a:rPr lang="en-US" dirty="0" smtClean="0"/>
            <a:t>Support</a:t>
          </a:r>
          <a:endParaRPr lang="en-US" dirty="0"/>
        </a:p>
      </dgm:t>
    </dgm:pt>
    <dgm:pt modelId="{55651252-2A33-460B-BC0B-E0897A55773A}" type="parTrans" cxnId="{F17E8DD1-ADCF-47F5-A3D8-8DE09C515C46}">
      <dgm:prSet/>
      <dgm:spPr/>
      <dgm:t>
        <a:bodyPr/>
        <a:lstStyle/>
        <a:p>
          <a:endParaRPr lang="en-US"/>
        </a:p>
      </dgm:t>
    </dgm:pt>
    <dgm:pt modelId="{04541616-9295-4645-90BF-2E9B68BB9649}" type="sibTrans" cxnId="{F17E8DD1-ADCF-47F5-A3D8-8DE09C515C46}">
      <dgm:prSet/>
      <dgm:spPr/>
      <dgm:t>
        <a:bodyPr/>
        <a:lstStyle/>
        <a:p>
          <a:endParaRPr lang="en-US"/>
        </a:p>
      </dgm:t>
    </dgm:pt>
    <dgm:pt modelId="{8A5D0A9D-FA17-4502-BFAA-2879120D36AE}">
      <dgm:prSet phldrT="[Text]"/>
      <dgm:spPr/>
      <dgm:t>
        <a:bodyPr/>
        <a:lstStyle/>
        <a:p>
          <a:r>
            <a:rPr lang="en-US" dirty="0" smtClean="0"/>
            <a:t>Manage</a:t>
          </a:r>
          <a:endParaRPr lang="en-US" dirty="0"/>
        </a:p>
      </dgm:t>
    </dgm:pt>
    <dgm:pt modelId="{5CBE45E3-A2EB-483D-9798-5DA4AB126D41}" type="parTrans" cxnId="{FA347A5E-509E-496E-9C73-881187C9A1F2}">
      <dgm:prSet/>
      <dgm:spPr/>
      <dgm:t>
        <a:bodyPr/>
        <a:lstStyle/>
        <a:p>
          <a:endParaRPr lang="en-US"/>
        </a:p>
      </dgm:t>
    </dgm:pt>
    <dgm:pt modelId="{C4FCAD2C-991A-4C4B-A29A-27AAAB842D60}" type="sibTrans" cxnId="{FA347A5E-509E-496E-9C73-881187C9A1F2}">
      <dgm:prSet/>
      <dgm:spPr/>
      <dgm:t>
        <a:bodyPr/>
        <a:lstStyle/>
        <a:p>
          <a:endParaRPr lang="en-US"/>
        </a:p>
      </dgm:t>
    </dgm:pt>
    <dgm:pt modelId="{A78FE1A5-9079-49D9-80D7-B5B5E9AAFA88}" type="pres">
      <dgm:prSet presAssocID="{738F114A-CF57-4244-AB6F-1A5899CCA2DC}" presName="cycle" presStyleCnt="0">
        <dgm:presLayoutVars>
          <dgm:dir/>
          <dgm:resizeHandles val="exact"/>
        </dgm:presLayoutVars>
      </dgm:prSet>
      <dgm:spPr/>
      <dgm:t>
        <a:bodyPr/>
        <a:lstStyle/>
        <a:p>
          <a:endParaRPr lang="en-US"/>
        </a:p>
      </dgm:t>
    </dgm:pt>
    <dgm:pt modelId="{B4CCDF4B-BC4A-434C-9D2E-7B23763FD4F1}" type="pres">
      <dgm:prSet presAssocID="{CDC6F390-61B0-4542-BC50-82D57D05F0F3}" presName="node" presStyleLbl="node1" presStyleIdx="0" presStyleCnt="7">
        <dgm:presLayoutVars>
          <dgm:bulletEnabled val="1"/>
        </dgm:presLayoutVars>
      </dgm:prSet>
      <dgm:spPr/>
      <dgm:t>
        <a:bodyPr/>
        <a:lstStyle/>
        <a:p>
          <a:endParaRPr lang="en-US"/>
        </a:p>
      </dgm:t>
    </dgm:pt>
    <dgm:pt modelId="{5CB731C9-DB3A-4828-B339-A4EE96CB4EAA}" type="pres">
      <dgm:prSet presAssocID="{EEBBF1B0-1081-4976-8346-B6358286E40E}" presName="sibTrans" presStyleLbl="sibTrans2D1" presStyleIdx="0" presStyleCnt="7"/>
      <dgm:spPr/>
      <dgm:t>
        <a:bodyPr/>
        <a:lstStyle/>
        <a:p>
          <a:endParaRPr lang="en-US"/>
        </a:p>
      </dgm:t>
    </dgm:pt>
    <dgm:pt modelId="{05AC60EB-A38F-4D90-9A77-0BC28977F5D3}" type="pres">
      <dgm:prSet presAssocID="{EEBBF1B0-1081-4976-8346-B6358286E40E}" presName="connectorText" presStyleLbl="sibTrans2D1" presStyleIdx="0" presStyleCnt="7"/>
      <dgm:spPr/>
      <dgm:t>
        <a:bodyPr/>
        <a:lstStyle/>
        <a:p>
          <a:endParaRPr lang="en-US"/>
        </a:p>
      </dgm:t>
    </dgm:pt>
    <dgm:pt modelId="{745FEBE1-2D43-4FFB-B26E-9E915B6C987C}" type="pres">
      <dgm:prSet presAssocID="{49839607-39C4-4598-A313-9997E635C53D}" presName="node" presStyleLbl="node1" presStyleIdx="1" presStyleCnt="7">
        <dgm:presLayoutVars>
          <dgm:bulletEnabled val="1"/>
        </dgm:presLayoutVars>
      </dgm:prSet>
      <dgm:spPr/>
      <dgm:t>
        <a:bodyPr/>
        <a:lstStyle/>
        <a:p>
          <a:endParaRPr lang="en-US"/>
        </a:p>
      </dgm:t>
    </dgm:pt>
    <dgm:pt modelId="{C7DD3CD8-2C43-4EC7-A493-B1688DDE7A53}" type="pres">
      <dgm:prSet presAssocID="{589B9614-9136-4CA3-9BF4-BB93D85D30B3}" presName="sibTrans" presStyleLbl="sibTrans2D1" presStyleIdx="1" presStyleCnt="7"/>
      <dgm:spPr/>
      <dgm:t>
        <a:bodyPr/>
        <a:lstStyle/>
        <a:p>
          <a:endParaRPr lang="en-US"/>
        </a:p>
      </dgm:t>
    </dgm:pt>
    <dgm:pt modelId="{1B19ABBE-B4F1-4465-96E5-61825A9792A5}" type="pres">
      <dgm:prSet presAssocID="{589B9614-9136-4CA3-9BF4-BB93D85D30B3}" presName="connectorText" presStyleLbl="sibTrans2D1" presStyleIdx="1" presStyleCnt="7"/>
      <dgm:spPr/>
      <dgm:t>
        <a:bodyPr/>
        <a:lstStyle/>
        <a:p>
          <a:endParaRPr lang="en-US"/>
        </a:p>
      </dgm:t>
    </dgm:pt>
    <dgm:pt modelId="{35EDD62C-2EB1-407B-849F-9E66F22F34D0}" type="pres">
      <dgm:prSet presAssocID="{42B1DDAD-69F6-4B96-9CD6-2B85A9A41A12}" presName="node" presStyleLbl="node1" presStyleIdx="2" presStyleCnt="7">
        <dgm:presLayoutVars>
          <dgm:bulletEnabled val="1"/>
        </dgm:presLayoutVars>
      </dgm:prSet>
      <dgm:spPr/>
      <dgm:t>
        <a:bodyPr/>
        <a:lstStyle/>
        <a:p>
          <a:endParaRPr lang="en-US"/>
        </a:p>
      </dgm:t>
    </dgm:pt>
    <dgm:pt modelId="{62A53985-E804-4022-9CFE-FB03644CC514}" type="pres">
      <dgm:prSet presAssocID="{46CBE6B0-F5B6-4CD7-9971-FF41EC98DEEB}" presName="sibTrans" presStyleLbl="sibTrans2D1" presStyleIdx="2" presStyleCnt="7"/>
      <dgm:spPr/>
      <dgm:t>
        <a:bodyPr/>
        <a:lstStyle/>
        <a:p>
          <a:endParaRPr lang="en-US"/>
        </a:p>
      </dgm:t>
    </dgm:pt>
    <dgm:pt modelId="{04CD0D63-3229-4F6A-8528-F623843F7027}" type="pres">
      <dgm:prSet presAssocID="{46CBE6B0-F5B6-4CD7-9971-FF41EC98DEEB}" presName="connectorText" presStyleLbl="sibTrans2D1" presStyleIdx="2" presStyleCnt="7"/>
      <dgm:spPr/>
      <dgm:t>
        <a:bodyPr/>
        <a:lstStyle/>
        <a:p>
          <a:endParaRPr lang="en-US"/>
        </a:p>
      </dgm:t>
    </dgm:pt>
    <dgm:pt modelId="{6439A79B-174F-482B-87DA-11DF202445A8}" type="pres">
      <dgm:prSet presAssocID="{159544F7-CD7E-4B63-AF6C-AE25205B7814}" presName="node" presStyleLbl="node1" presStyleIdx="3" presStyleCnt="7">
        <dgm:presLayoutVars>
          <dgm:bulletEnabled val="1"/>
        </dgm:presLayoutVars>
      </dgm:prSet>
      <dgm:spPr/>
      <dgm:t>
        <a:bodyPr/>
        <a:lstStyle/>
        <a:p>
          <a:endParaRPr lang="en-US"/>
        </a:p>
      </dgm:t>
    </dgm:pt>
    <dgm:pt modelId="{40C67E7F-F10B-411F-AC18-544E2C8D41F8}" type="pres">
      <dgm:prSet presAssocID="{91F64D51-9837-407E-823D-ADC8B08AFF3F}" presName="sibTrans" presStyleLbl="sibTrans2D1" presStyleIdx="3" presStyleCnt="7"/>
      <dgm:spPr/>
      <dgm:t>
        <a:bodyPr/>
        <a:lstStyle/>
        <a:p>
          <a:endParaRPr lang="en-US"/>
        </a:p>
      </dgm:t>
    </dgm:pt>
    <dgm:pt modelId="{1BD1C2BD-0C6C-4F6F-9135-99DCFB31285D}" type="pres">
      <dgm:prSet presAssocID="{91F64D51-9837-407E-823D-ADC8B08AFF3F}" presName="connectorText" presStyleLbl="sibTrans2D1" presStyleIdx="3" presStyleCnt="7"/>
      <dgm:spPr/>
      <dgm:t>
        <a:bodyPr/>
        <a:lstStyle/>
        <a:p>
          <a:endParaRPr lang="en-US"/>
        </a:p>
      </dgm:t>
    </dgm:pt>
    <dgm:pt modelId="{A59B1369-7BBD-4589-8C01-A99C62A51D48}" type="pres">
      <dgm:prSet presAssocID="{8A5D0A9D-FA17-4502-BFAA-2879120D36AE}" presName="node" presStyleLbl="node1" presStyleIdx="4" presStyleCnt="7">
        <dgm:presLayoutVars>
          <dgm:bulletEnabled val="1"/>
        </dgm:presLayoutVars>
      </dgm:prSet>
      <dgm:spPr/>
      <dgm:t>
        <a:bodyPr/>
        <a:lstStyle/>
        <a:p>
          <a:endParaRPr lang="en-US"/>
        </a:p>
      </dgm:t>
    </dgm:pt>
    <dgm:pt modelId="{6D3C2890-56A4-4B7B-BAFC-CC7C42C33F8E}" type="pres">
      <dgm:prSet presAssocID="{C4FCAD2C-991A-4C4B-A29A-27AAAB842D60}" presName="sibTrans" presStyleLbl="sibTrans2D1" presStyleIdx="4" presStyleCnt="7"/>
      <dgm:spPr/>
      <dgm:t>
        <a:bodyPr/>
        <a:lstStyle/>
        <a:p>
          <a:endParaRPr lang="en-US"/>
        </a:p>
      </dgm:t>
    </dgm:pt>
    <dgm:pt modelId="{8B2E8083-5CB5-46D8-8934-FB27A52FDD9A}" type="pres">
      <dgm:prSet presAssocID="{C4FCAD2C-991A-4C4B-A29A-27AAAB842D60}" presName="connectorText" presStyleLbl="sibTrans2D1" presStyleIdx="4" presStyleCnt="7"/>
      <dgm:spPr/>
      <dgm:t>
        <a:bodyPr/>
        <a:lstStyle/>
        <a:p>
          <a:endParaRPr lang="en-US"/>
        </a:p>
      </dgm:t>
    </dgm:pt>
    <dgm:pt modelId="{40422772-EDF4-4E5D-8CF9-2C5F30C5CDC9}" type="pres">
      <dgm:prSet presAssocID="{AC1DAB43-2178-4107-8759-ABC1EA6C0209}" presName="node" presStyleLbl="node1" presStyleIdx="5" presStyleCnt="7">
        <dgm:presLayoutVars>
          <dgm:bulletEnabled val="1"/>
        </dgm:presLayoutVars>
      </dgm:prSet>
      <dgm:spPr/>
      <dgm:t>
        <a:bodyPr/>
        <a:lstStyle/>
        <a:p>
          <a:endParaRPr lang="en-US"/>
        </a:p>
      </dgm:t>
    </dgm:pt>
    <dgm:pt modelId="{3918142F-D4DA-4B1B-BF3A-970103028752}" type="pres">
      <dgm:prSet presAssocID="{2F4DBFDF-DF2A-44DD-BC1D-DEDBBAF34FDF}" presName="sibTrans" presStyleLbl="sibTrans2D1" presStyleIdx="5" presStyleCnt="7"/>
      <dgm:spPr/>
      <dgm:t>
        <a:bodyPr/>
        <a:lstStyle/>
        <a:p>
          <a:endParaRPr lang="en-US"/>
        </a:p>
      </dgm:t>
    </dgm:pt>
    <dgm:pt modelId="{6AC6EA0E-41D7-4828-B2EC-11D61732ADD3}" type="pres">
      <dgm:prSet presAssocID="{2F4DBFDF-DF2A-44DD-BC1D-DEDBBAF34FDF}" presName="connectorText" presStyleLbl="sibTrans2D1" presStyleIdx="5" presStyleCnt="7"/>
      <dgm:spPr/>
      <dgm:t>
        <a:bodyPr/>
        <a:lstStyle/>
        <a:p>
          <a:endParaRPr lang="en-US"/>
        </a:p>
      </dgm:t>
    </dgm:pt>
    <dgm:pt modelId="{546FBC9F-692F-48E9-A144-71D1E773037A}" type="pres">
      <dgm:prSet presAssocID="{F24F455F-A12A-496A-A382-2700B35B60EA}" presName="node" presStyleLbl="node1" presStyleIdx="6" presStyleCnt="7">
        <dgm:presLayoutVars>
          <dgm:bulletEnabled val="1"/>
        </dgm:presLayoutVars>
      </dgm:prSet>
      <dgm:spPr/>
      <dgm:t>
        <a:bodyPr/>
        <a:lstStyle/>
        <a:p>
          <a:endParaRPr lang="en-US"/>
        </a:p>
      </dgm:t>
    </dgm:pt>
    <dgm:pt modelId="{69B4DAD9-6366-4D67-B00B-0A0087F6C08F}" type="pres">
      <dgm:prSet presAssocID="{04541616-9295-4645-90BF-2E9B68BB9649}" presName="sibTrans" presStyleLbl="sibTrans2D1" presStyleIdx="6" presStyleCnt="7"/>
      <dgm:spPr/>
      <dgm:t>
        <a:bodyPr/>
        <a:lstStyle/>
        <a:p>
          <a:endParaRPr lang="en-US"/>
        </a:p>
      </dgm:t>
    </dgm:pt>
    <dgm:pt modelId="{96E55AF7-CC6D-4F6C-A8D0-9D72791252DF}" type="pres">
      <dgm:prSet presAssocID="{04541616-9295-4645-90BF-2E9B68BB9649}" presName="connectorText" presStyleLbl="sibTrans2D1" presStyleIdx="6" presStyleCnt="7"/>
      <dgm:spPr/>
      <dgm:t>
        <a:bodyPr/>
        <a:lstStyle/>
        <a:p>
          <a:endParaRPr lang="en-US"/>
        </a:p>
      </dgm:t>
    </dgm:pt>
  </dgm:ptLst>
  <dgm:cxnLst>
    <dgm:cxn modelId="{08666CB9-08D9-4D06-974A-B327D7088DD5}" type="presOf" srcId="{91F64D51-9837-407E-823D-ADC8B08AFF3F}" destId="{40C67E7F-F10B-411F-AC18-544E2C8D41F8}" srcOrd="0" destOrd="0" presId="urn:microsoft.com/office/officeart/2005/8/layout/cycle2"/>
    <dgm:cxn modelId="{609C0A8B-DA49-4981-9E1C-6D6E18573994}" srcId="{738F114A-CF57-4244-AB6F-1A5899CCA2DC}" destId="{CDC6F390-61B0-4542-BC50-82D57D05F0F3}" srcOrd="0" destOrd="0" parTransId="{956B359A-8600-44CE-A282-98E33BCECDE4}" sibTransId="{EEBBF1B0-1081-4976-8346-B6358286E40E}"/>
    <dgm:cxn modelId="{38716839-AABF-4289-9E18-2EAE873B72B9}" type="presOf" srcId="{04541616-9295-4645-90BF-2E9B68BB9649}" destId="{69B4DAD9-6366-4D67-B00B-0A0087F6C08F}" srcOrd="0" destOrd="0" presId="urn:microsoft.com/office/officeart/2005/8/layout/cycle2"/>
    <dgm:cxn modelId="{738D129A-F59D-42D8-BD08-3FFB043614FA}" type="presOf" srcId="{AC1DAB43-2178-4107-8759-ABC1EA6C0209}" destId="{40422772-EDF4-4E5D-8CF9-2C5F30C5CDC9}" srcOrd="0" destOrd="0" presId="urn:microsoft.com/office/officeart/2005/8/layout/cycle2"/>
    <dgm:cxn modelId="{2F6DB4AD-8DC6-46D0-9CDF-050C24B1BD95}" type="presOf" srcId="{91F64D51-9837-407E-823D-ADC8B08AFF3F}" destId="{1BD1C2BD-0C6C-4F6F-9135-99DCFB31285D}" srcOrd="1" destOrd="0" presId="urn:microsoft.com/office/officeart/2005/8/layout/cycle2"/>
    <dgm:cxn modelId="{45AFA781-99AC-48C6-AA0E-A7C6AC54CED2}" type="presOf" srcId="{589B9614-9136-4CA3-9BF4-BB93D85D30B3}" destId="{1B19ABBE-B4F1-4465-96E5-61825A9792A5}" srcOrd="1" destOrd="0" presId="urn:microsoft.com/office/officeart/2005/8/layout/cycle2"/>
    <dgm:cxn modelId="{98CEEF6C-29E4-4663-86EC-96B46931C8A7}" srcId="{738F114A-CF57-4244-AB6F-1A5899CCA2DC}" destId="{42B1DDAD-69F6-4B96-9CD6-2B85A9A41A12}" srcOrd="2" destOrd="0" parTransId="{C4CCA60E-AE08-4D37-8722-6D1107EBBBA5}" sibTransId="{46CBE6B0-F5B6-4CD7-9971-FF41EC98DEEB}"/>
    <dgm:cxn modelId="{7E1EDA58-CA56-43C5-BA96-BFD4E3B7621A}" type="presOf" srcId="{C4FCAD2C-991A-4C4B-A29A-27AAAB842D60}" destId="{8B2E8083-5CB5-46D8-8934-FB27A52FDD9A}" srcOrd="1" destOrd="0" presId="urn:microsoft.com/office/officeart/2005/8/layout/cycle2"/>
    <dgm:cxn modelId="{B35E038E-5B08-4D5F-ABBD-DC1778B11B04}" type="presOf" srcId="{589B9614-9136-4CA3-9BF4-BB93D85D30B3}" destId="{C7DD3CD8-2C43-4EC7-A493-B1688DDE7A53}" srcOrd="0" destOrd="0" presId="urn:microsoft.com/office/officeart/2005/8/layout/cycle2"/>
    <dgm:cxn modelId="{26FADEB6-2347-43E6-A4EB-3C4881408A5C}" srcId="{738F114A-CF57-4244-AB6F-1A5899CCA2DC}" destId="{AC1DAB43-2178-4107-8759-ABC1EA6C0209}" srcOrd="5" destOrd="0" parTransId="{407CD241-844C-47F9-AA43-3C8FA5572FD8}" sibTransId="{2F4DBFDF-DF2A-44DD-BC1D-DEDBBAF34FDF}"/>
    <dgm:cxn modelId="{9AE6A727-FA3F-4640-B795-A3A25EC81598}" type="presOf" srcId="{46CBE6B0-F5B6-4CD7-9971-FF41EC98DEEB}" destId="{04CD0D63-3229-4F6A-8528-F623843F7027}" srcOrd="1" destOrd="0" presId="urn:microsoft.com/office/officeart/2005/8/layout/cycle2"/>
    <dgm:cxn modelId="{95FFE6B0-F97D-44E6-AD55-A82589D28B9D}" type="presOf" srcId="{738F114A-CF57-4244-AB6F-1A5899CCA2DC}" destId="{A78FE1A5-9079-49D9-80D7-B5B5E9AAFA88}" srcOrd="0" destOrd="0" presId="urn:microsoft.com/office/officeart/2005/8/layout/cycle2"/>
    <dgm:cxn modelId="{C796389A-2F47-4CAC-B3B7-2A7E6C960E3E}" type="presOf" srcId="{46CBE6B0-F5B6-4CD7-9971-FF41EC98DEEB}" destId="{62A53985-E804-4022-9CFE-FB03644CC514}" srcOrd="0" destOrd="0" presId="urn:microsoft.com/office/officeart/2005/8/layout/cycle2"/>
    <dgm:cxn modelId="{207FF011-4525-4D69-AC5E-66B1FDAE6581}" type="presOf" srcId="{C4FCAD2C-991A-4C4B-A29A-27AAAB842D60}" destId="{6D3C2890-56A4-4B7B-BAFC-CC7C42C33F8E}" srcOrd="0" destOrd="0" presId="urn:microsoft.com/office/officeart/2005/8/layout/cycle2"/>
    <dgm:cxn modelId="{F17E8DD1-ADCF-47F5-A3D8-8DE09C515C46}" srcId="{738F114A-CF57-4244-AB6F-1A5899CCA2DC}" destId="{F24F455F-A12A-496A-A382-2700B35B60EA}" srcOrd="6" destOrd="0" parTransId="{55651252-2A33-460B-BC0B-E0897A55773A}" sibTransId="{04541616-9295-4645-90BF-2E9B68BB9649}"/>
    <dgm:cxn modelId="{23F429F2-61BA-4E2D-8BC8-5476B7D6849F}" type="presOf" srcId="{EEBBF1B0-1081-4976-8346-B6358286E40E}" destId="{05AC60EB-A38F-4D90-9A77-0BC28977F5D3}" srcOrd="1" destOrd="0" presId="urn:microsoft.com/office/officeart/2005/8/layout/cycle2"/>
    <dgm:cxn modelId="{9E6C4268-1012-481E-B431-1092D7F0186C}" type="presOf" srcId="{49839607-39C4-4598-A313-9997E635C53D}" destId="{745FEBE1-2D43-4FFB-B26E-9E915B6C987C}" srcOrd="0" destOrd="0" presId="urn:microsoft.com/office/officeart/2005/8/layout/cycle2"/>
    <dgm:cxn modelId="{F9B68AEF-62D1-4122-B552-F5B8D137CAB3}" srcId="{738F114A-CF57-4244-AB6F-1A5899CCA2DC}" destId="{49839607-39C4-4598-A313-9997E635C53D}" srcOrd="1" destOrd="0" parTransId="{7DE3516A-A579-4FE0-83B9-0C0CA12699B5}" sibTransId="{589B9614-9136-4CA3-9BF4-BB93D85D30B3}"/>
    <dgm:cxn modelId="{BC65C9FF-D73B-461D-AC49-D92DC8A37610}" type="presOf" srcId="{159544F7-CD7E-4B63-AF6C-AE25205B7814}" destId="{6439A79B-174F-482B-87DA-11DF202445A8}" srcOrd="0" destOrd="0" presId="urn:microsoft.com/office/officeart/2005/8/layout/cycle2"/>
    <dgm:cxn modelId="{6C761A75-A7AE-4F93-AD85-650FEECB29BE}" type="presOf" srcId="{04541616-9295-4645-90BF-2E9B68BB9649}" destId="{96E55AF7-CC6D-4F6C-A8D0-9D72791252DF}" srcOrd="1" destOrd="0" presId="urn:microsoft.com/office/officeart/2005/8/layout/cycle2"/>
    <dgm:cxn modelId="{E5438601-34B4-42FD-A0DD-39647148152C}" srcId="{738F114A-CF57-4244-AB6F-1A5899CCA2DC}" destId="{159544F7-CD7E-4B63-AF6C-AE25205B7814}" srcOrd="3" destOrd="0" parTransId="{1BA30A73-38FA-4870-8A35-5C5B20B31042}" sibTransId="{91F64D51-9837-407E-823D-ADC8B08AFF3F}"/>
    <dgm:cxn modelId="{C2BD95D7-69FF-4DDF-BC45-7A338BC4ABBB}" type="presOf" srcId="{F24F455F-A12A-496A-A382-2700B35B60EA}" destId="{546FBC9F-692F-48E9-A144-71D1E773037A}" srcOrd="0" destOrd="0" presId="urn:microsoft.com/office/officeart/2005/8/layout/cycle2"/>
    <dgm:cxn modelId="{FA347A5E-509E-496E-9C73-881187C9A1F2}" srcId="{738F114A-CF57-4244-AB6F-1A5899CCA2DC}" destId="{8A5D0A9D-FA17-4502-BFAA-2879120D36AE}" srcOrd="4" destOrd="0" parTransId="{5CBE45E3-A2EB-483D-9798-5DA4AB126D41}" sibTransId="{C4FCAD2C-991A-4C4B-A29A-27AAAB842D60}"/>
    <dgm:cxn modelId="{CE8BF565-8238-46CC-B8CC-B5C470411198}" type="presOf" srcId="{8A5D0A9D-FA17-4502-BFAA-2879120D36AE}" destId="{A59B1369-7BBD-4589-8C01-A99C62A51D48}" srcOrd="0" destOrd="0" presId="urn:microsoft.com/office/officeart/2005/8/layout/cycle2"/>
    <dgm:cxn modelId="{F76722DF-39CB-4D4E-8CFF-4752B8611387}" type="presOf" srcId="{2F4DBFDF-DF2A-44DD-BC1D-DEDBBAF34FDF}" destId="{6AC6EA0E-41D7-4828-B2EC-11D61732ADD3}" srcOrd="1" destOrd="0" presId="urn:microsoft.com/office/officeart/2005/8/layout/cycle2"/>
    <dgm:cxn modelId="{48F5F1F8-E5F5-4E02-BF07-1CF8D34DD53D}" type="presOf" srcId="{42B1DDAD-69F6-4B96-9CD6-2B85A9A41A12}" destId="{35EDD62C-2EB1-407B-849F-9E66F22F34D0}" srcOrd="0" destOrd="0" presId="urn:microsoft.com/office/officeart/2005/8/layout/cycle2"/>
    <dgm:cxn modelId="{72ABFC0B-27BD-4564-9475-6904B023F813}" type="presOf" srcId="{EEBBF1B0-1081-4976-8346-B6358286E40E}" destId="{5CB731C9-DB3A-4828-B339-A4EE96CB4EAA}" srcOrd="0" destOrd="0" presId="urn:microsoft.com/office/officeart/2005/8/layout/cycle2"/>
    <dgm:cxn modelId="{620D90B4-1D20-4562-9A48-78EDF30DC290}" type="presOf" srcId="{CDC6F390-61B0-4542-BC50-82D57D05F0F3}" destId="{B4CCDF4B-BC4A-434C-9D2E-7B23763FD4F1}" srcOrd="0" destOrd="0" presId="urn:microsoft.com/office/officeart/2005/8/layout/cycle2"/>
    <dgm:cxn modelId="{66924E59-1F18-4881-8F04-7FB38D8F9DAF}" type="presOf" srcId="{2F4DBFDF-DF2A-44DD-BC1D-DEDBBAF34FDF}" destId="{3918142F-D4DA-4B1B-BF3A-970103028752}" srcOrd="0" destOrd="0" presId="urn:microsoft.com/office/officeart/2005/8/layout/cycle2"/>
    <dgm:cxn modelId="{F0974B27-E50C-4A6D-A038-498E904C5F36}" type="presParOf" srcId="{A78FE1A5-9079-49D9-80D7-B5B5E9AAFA88}" destId="{B4CCDF4B-BC4A-434C-9D2E-7B23763FD4F1}" srcOrd="0" destOrd="0" presId="urn:microsoft.com/office/officeart/2005/8/layout/cycle2"/>
    <dgm:cxn modelId="{F63E050F-1F83-49A3-ABF3-70BBC7D6AF62}" type="presParOf" srcId="{A78FE1A5-9079-49D9-80D7-B5B5E9AAFA88}" destId="{5CB731C9-DB3A-4828-B339-A4EE96CB4EAA}" srcOrd="1" destOrd="0" presId="urn:microsoft.com/office/officeart/2005/8/layout/cycle2"/>
    <dgm:cxn modelId="{8BFD0663-A153-4EE4-9CD7-0177EF28E8C2}" type="presParOf" srcId="{5CB731C9-DB3A-4828-B339-A4EE96CB4EAA}" destId="{05AC60EB-A38F-4D90-9A77-0BC28977F5D3}" srcOrd="0" destOrd="0" presId="urn:microsoft.com/office/officeart/2005/8/layout/cycle2"/>
    <dgm:cxn modelId="{E9AE59C4-FE6A-45B1-9A22-4B847F54A6A4}" type="presParOf" srcId="{A78FE1A5-9079-49D9-80D7-B5B5E9AAFA88}" destId="{745FEBE1-2D43-4FFB-B26E-9E915B6C987C}" srcOrd="2" destOrd="0" presId="urn:microsoft.com/office/officeart/2005/8/layout/cycle2"/>
    <dgm:cxn modelId="{37BB99FE-8180-44BC-B561-D84D36EB95B9}" type="presParOf" srcId="{A78FE1A5-9079-49D9-80D7-B5B5E9AAFA88}" destId="{C7DD3CD8-2C43-4EC7-A493-B1688DDE7A53}" srcOrd="3" destOrd="0" presId="urn:microsoft.com/office/officeart/2005/8/layout/cycle2"/>
    <dgm:cxn modelId="{701913EF-81CD-4EF8-A181-76FF16077D02}" type="presParOf" srcId="{C7DD3CD8-2C43-4EC7-A493-B1688DDE7A53}" destId="{1B19ABBE-B4F1-4465-96E5-61825A9792A5}" srcOrd="0" destOrd="0" presId="urn:microsoft.com/office/officeart/2005/8/layout/cycle2"/>
    <dgm:cxn modelId="{1BB5C5D8-853F-4910-AD1C-26B92FE6974E}" type="presParOf" srcId="{A78FE1A5-9079-49D9-80D7-B5B5E9AAFA88}" destId="{35EDD62C-2EB1-407B-849F-9E66F22F34D0}" srcOrd="4" destOrd="0" presId="urn:microsoft.com/office/officeart/2005/8/layout/cycle2"/>
    <dgm:cxn modelId="{88796BF8-8E97-4BF6-8737-03C4C0BA7028}" type="presParOf" srcId="{A78FE1A5-9079-49D9-80D7-B5B5E9AAFA88}" destId="{62A53985-E804-4022-9CFE-FB03644CC514}" srcOrd="5" destOrd="0" presId="urn:microsoft.com/office/officeart/2005/8/layout/cycle2"/>
    <dgm:cxn modelId="{EFC8EF5A-5990-4AA4-889D-BFA72E8FA5AC}" type="presParOf" srcId="{62A53985-E804-4022-9CFE-FB03644CC514}" destId="{04CD0D63-3229-4F6A-8528-F623843F7027}" srcOrd="0" destOrd="0" presId="urn:microsoft.com/office/officeart/2005/8/layout/cycle2"/>
    <dgm:cxn modelId="{23F7FD77-6C67-4450-AFCC-FF638B26B212}" type="presParOf" srcId="{A78FE1A5-9079-49D9-80D7-B5B5E9AAFA88}" destId="{6439A79B-174F-482B-87DA-11DF202445A8}" srcOrd="6" destOrd="0" presId="urn:microsoft.com/office/officeart/2005/8/layout/cycle2"/>
    <dgm:cxn modelId="{9A0A33CE-7D6B-45F6-B170-19C470321C46}" type="presParOf" srcId="{A78FE1A5-9079-49D9-80D7-B5B5E9AAFA88}" destId="{40C67E7F-F10B-411F-AC18-544E2C8D41F8}" srcOrd="7" destOrd="0" presId="urn:microsoft.com/office/officeart/2005/8/layout/cycle2"/>
    <dgm:cxn modelId="{8A4DB810-C02E-460D-BC07-EA029667034F}" type="presParOf" srcId="{40C67E7F-F10B-411F-AC18-544E2C8D41F8}" destId="{1BD1C2BD-0C6C-4F6F-9135-99DCFB31285D}" srcOrd="0" destOrd="0" presId="urn:microsoft.com/office/officeart/2005/8/layout/cycle2"/>
    <dgm:cxn modelId="{611DD8A8-5627-422B-8CA3-5927565B1454}" type="presParOf" srcId="{A78FE1A5-9079-49D9-80D7-B5B5E9AAFA88}" destId="{A59B1369-7BBD-4589-8C01-A99C62A51D48}" srcOrd="8" destOrd="0" presId="urn:microsoft.com/office/officeart/2005/8/layout/cycle2"/>
    <dgm:cxn modelId="{DA2C17E0-4639-451E-A8B4-1BC8AF39BF9E}" type="presParOf" srcId="{A78FE1A5-9079-49D9-80D7-B5B5E9AAFA88}" destId="{6D3C2890-56A4-4B7B-BAFC-CC7C42C33F8E}" srcOrd="9" destOrd="0" presId="urn:microsoft.com/office/officeart/2005/8/layout/cycle2"/>
    <dgm:cxn modelId="{44B7029E-CF1A-4AB8-8528-F99126DADCC8}" type="presParOf" srcId="{6D3C2890-56A4-4B7B-BAFC-CC7C42C33F8E}" destId="{8B2E8083-5CB5-46D8-8934-FB27A52FDD9A}" srcOrd="0" destOrd="0" presId="urn:microsoft.com/office/officeart/2005/8/layout/cycle2"/>
    <dgm:cxn modelId="{41D36C90-22E1-4CD4-9033-21EABACCC16F}" type="presParOf" srcId="{A78FE1A5-9079-49D9-80D7-B5B5E9AAFA88}" destId="{40422772-EDF4-4E5D-8CF9-2C5F30C5CDC9}" srcOrd="10" destOrd="0" presId="urn:microsoft.com/office/officeart/2005/8/layout/cycle2"/>
    <dgm:cxn modelId="{92EDE9A3-18F7-4AE2-8885-D3798C454823}" type="presParOf" srcId="{A78FE1A5-9079-49D9-80D7-B5B5E9AAFA88}" destId="{3918142F-D4DA-4B1B-BF3A-970103028752}" srcOrd="11" destOrd="0" presId="urn:microsoft.com/office/officeart/2005/8/layout/cycle2"/>
    <dgm:cxn modelId="{7B651063-0834-4695-AF6C-661E5BFA07C9}" type="presParOf" srcId="{3918142F-D4DA-4B1B-BF3A-970103028752}" destId="{6AC6EA0E-41D7-4828-B2EC-11D61732ADD3}" srcOrd="0" destOrd="0" presId="urn:microsoft.com/office/officeart/2005/8/layout/cycle2"/>
    <dgm:cxn modelId="{1067BAA1-E1D9-4295-B2F9-4E2425F1B138}" type="presParOf" srcId="{A78FE1A5-9079-49D9-80D7-B5B5E9AAFA88}" destId="{546FBC9F-692F-48E9-A144-71D1E773037A}" srcOrd="12" destOrd="0" presId="urn:microsoft.com/office/officeart/2005/8/layout/cycle2"/>
    <dgm:cxn modelId="{800F9CDA-D4A0-40F8-BAAA-FAEAAF01A666}" type="presParOf" srcId="{A78FE1A5-9079-49D9-80D7-B5B5E9AAFA88}" destId="{69B4DAD9-6366-4D67-B00B-0A0087F6C08F}" srcOrd="13" destOrd="0" presId="urn:microsoft.com/office/officeart/2005/8/layout/cycle2"/>
    <dgm:cxn modelId="{1CF10905-CA04-456F-85F5-67A6411F5E72}" type="presParOf" srcId="{69B4DAD9-6366-4D67-B00B-0A0087F6C08F}" destId="{96E55AF7-CC6D-4F6C-A8D0-9D72791252DF}"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8D00527-F5FE-4E38-8509-5A3F248A8C15}" type="doc">
      <dgm:prSet loTypeId="urn:microsoft.com/office/officeart/2005/8/layout/process3" loCatId="process" qsTypeId="urn:microsoft.com/office/officeart/2005/8/quickstyle/simple1" qsCatId="simple" csTypeId="urn:microsoft.com/office/officeart/2005/8/colors/colorful3" csCatId="colorful" phldr="1"/>
      <dgm:spPr/>
      <dgm:t>
        <a:bodyPr/>
        <a:lstStyle/>
        <a:p>
          <a:endParaRPr lang="en-US"/>
        </a:p>
      </dgm:t>
    </dgm:pt>
    <dgm:pt modelId="{0DB3A6B4-702A-4602-A610-9E4158232D52}">
      <dgm:prSet phldrT="[Text]" custT="1"/>
      <dgm:spPr/>
      <dgm:t>
        <a:bodyPr/>
        <a:lstStyle/>
        <a:p>
          <a:pPr>
            <a:lnSpc>
              <a:spcPct val="100000"/>
            </a:lnSpc>
          </a:pPr>
          <a:r>
            <a:rPr lang="en-US" sz="1400" dirty="0" smtClean="0"/>
            <a:t>SharePoint Request Submission </a:t>
          </a:r>
          <a:endParaRPr lang="en-US" sz="1400" dirty="0"/>
        </a:p>
      </dgm:t>
    </dgm:pt>
    <dgm:pt modelId="{6478B3F1-C5D2-41E7-AFD8-4854B40D0A9D}" type="parTrans" cxnId="{11ACE076-B873-42E3-9DC8-5283630FAD6A}">
      <dgm:prSet/>
      <dgm:spPr/>
      <dgm:t>
        <a:bodyPr/>
        <a:lstStyle/>
        <a:p>
          <a:pPr>
            <a:lnSpc>
              <a:spcPct val="100000"/>
            </a:lnSpc>
          </a:pPr>
          <a:endParaRPr lang="en-US"/>
        </a:p>
      </dgm:t>
    </dgm:pt>
    <dgm:pt modelId="{9578888B-1549-485B-8E93-E6E91D6A1280}" type="sibTrans" cxnId="{11ACE076-B873-42E3-9DC8-5283630FAD6A}">
      <dgm:prSet/>
      <dgm:spPr/>
      <dgm:t>
        <a:bodyPr/>
        <a:lstStyle/>
        <a:p>
          <a:pPr>
            <a:lnSpc>
              <a:spcPct val="100000"/>
            </a:lnSpc>
          </a:pPr>
          <a:endParaRPr lang="en-US"/>
        </a:p>
      </dgm:t>
    </dgm:pt>
    <dgm:pt modelId="{72E23E76-F1B2-4691-8529-EAD11EA73E55}">
      <dgm:prSet phldrT="[Text]" custT="1"/>
      <dgm:spPr/>
      <dgm:t>
        <a:bodyPr/>
        <a:lstStyle/>
        <a:p>
          <a:pPr>
            <a:lnSpc>
              <a:spcPct val="100000"/>
            </a:lnSpc>
          </a:pPr>
          <a:r>
            <a:rPr lang="en-US" sz="1050" dirty="0" smtClean="0"/>
            <a:t>Title &amp; description</a:t>
          </a:r>
          <a:endParaRPr lang="en-US" sz="1050" dirty="0"/>
        </a:p>
      </dgm:t>
    </dgm:pt>
    <dgm:pt modelId="{8D3DF22D-8719-406C-89B2-EFDFA984AED8}" type="parTrans" cxnId="{6BD1FB98-520D-4134-94D8-045D1C2DD14A}">
      <dgm:prSet/>
      <dgm:spPr/>
      <dgm:t>
        <a:bodyPr/>
        <a:lstStyle/>
        <a:p>
          <a:pPr>
            <a:lnSpc>
              <a:spcPct val="100000"/>
            </a:lnSpc>
          </a:pPr>
          <a:endParaRPr lang="en-US"/>
        </a:p>
      </dgm:t>
    </dgm:pt>
    <dgm:pt modelId="{BF4D457B-DC7F-4443-A099-1E8909CF1453}" type="sibTrans" cxnId="{6BD1FB98-520D-4134-94D8-045D1C2DD14A}">
      <dgm:prSet/>
      <dgm:spPr/>
      <dgm:t>
        <a:bodyPr/>
        <a:lstStyle/>
        <a:p>
          <a:pPr>
            <a:lnSpc>
              <a:spcPct val="100000"/>
            </a:lnSpc>
          </a:pPr>
          <a:endParaRPr lang="en-US"/>
        </a:p>
      </dgm:t>
    </dgm:pt>
    <dgm:pt modelId="{D6930D5C-2C5C-45A1-A8CC-E2916BB43114}">
      <dgm:prSet phldrT="[Text]"/>
      <dgm:spPr/>
      <dgm:t>
        <a:bodyPr/>
        <a:lstStyle/>
        <a:p>
          <a:pPr>
            <a:lnSpc>
              <a:spcPct val="100000"/>
            </a:lnSpc>
          </a:pPr>
          <a:r>
            <a:rPr lang="en-US" dirty="0" smtClean="0"/>
            <a:t>Discovery and further definition </a:t>
          </a:r>
          <a:endParaRPr lang="en-US" dirty="0"/>
        </a:p>
      </dgm:t>
    </dgm:pt>
    <dgm:pt modelId="{85C2DB54-34BE-44B6-941C-BF25A084DA0F}" type="parTrans" cxnId="{B17D0772-C5A7-4AE8-9933-25A16B87E1C9}">
      <dgm:prSet/>
      <dgm:spPr/>
      <dgm:t>
        <a:bodyPr/>
        <a:lstStyle/>
        <a:p>
          <a:pPr>
            <a:lnSpc>
              <a:spcPct val="100000"/>
            </a:lnSpc>
          </a:pPr>
          <a:endParaRPr lang="en-US"/>
        </a:p>
      </dgm:t>
    </dgm:pt>
    <dgm:pt modelId="{1A52E250-54D3-4492-99B9-AA72867BF91C}" type="sibTrans" cxnId="{B17D0772-C5A7-4AE8-9933-25A16B87E1C9}">
      <dgm:prSet/>
      <dgm:spPr/>
      <dgm:t>
        <a:bodyPr/>
        <a:lstStyle/>
        <a:p>
          <a:pPr>
            <a:lnSpc>
              <a:spcPct val="100000"/>
            </a:lnSpc>
          </a:pPr>
          <a:endParaRPr lang="en-US"/>
        </a:p>
      </dgm:t>
    </dgm:pt>
    <dgm:pt modelId="{D9AD0E93-E800-43A7-A35D-7869547C9A5E}">
      <dgm:prSet phldrT="[Text]" custT="1"/>
      <dgm:spPr/>
      <dgm:t>
        <a:bodyPr/>
        <a:lstStyle/>
        <a:p>
          <a:pPr>
            <a:lnSpc>
              <a:spcPct val="100000"/>
            </a:lnSpc>
          </a:pPr>
          <a:r>
            <a:rPr lang="en-US" sz="1050" dirty="0" smtClean="0"/>
            <a:t>Specific requirements</a:t>
          </a:r>
          <a:endParaRPr lang="en-US" sz="1050" dirty="0"/>
        </a:p>
      </dgm:t>
    </dgm:pt>
    <dgm:pt modelId="{98387EC7-E206-4870-B279-CDD2AE3B1E7B}" type="parTrans" cxnId="{A88D8389-FB82-4C92-8884-7B54B5601CA2}">
      <dgm:prSet/>
      <dgm:spPr/>
      <dgm:t>
        <a:bodyPr/>
        <a:lstStyle/>
        <a:p>
          <a:pPr>
            <a:lnSpc>
              <a:spcPct val="100000"/>
            </a:lnSpc>
          </a:pPr>
          <a:endParaRPr lang="en-US"/>
        </a:p>
      </dgm:t>
    </dgm:pt>
    <dgm:pt modelId="{18B920F5-73FA-41DF-85D9-89D38AB8663D}" type="sibTrans" cxnId="{A88D8389-FB82-4C92-8884-7B54B5601CA2}">
      <dgm:prSet/>
      <dgm:spPr/>
      <dgm:t>
        <a:bodyPr/>
        <a:lstStyle/>
        <a:p>
          <a:pPr>
            <a:lnSpc>
              <a:spcPct val="100000"/>
            </a:lnSpc>
          </a:pPr>
          <a:endParaRPr lang="en-US"/>
        </a:p>
      </dgm:t>
    </dgm:pt>
    <dgm:pt modelId="{6CFD9614-5393-4486-80CB-763C1FB28D1A}">
      <dgm:prSet phldrT="[Text]"/>
      <dgm:spPr/>
      <dgm:t>
        <a:bodyPr/>
        <a:lstStyle/>
        <a:p>
          <a:pPr>
            <a:lnSpc>
              <a:spcPct val="100000"/>
            </a:lnSpc>
          </a:pPr>
          <a:r>
            <a:rPr lang="en-US" dirty="0" smtClean="0"/>
            <a:t>Project Selection</a:t>
          </a:r>
          <a:endParaRPr lang="en-US" dirty="0"/>
        </a:p>
      </dgm:t>
    </dgm:pt>
    <dgm:pt modelId="{D0A62A08-768F-481D-8935-05E4636B7EF6}" type="parTrans" cxnId="{202087E8-4BF0-4AB2-9217-9AB51F4D4D51}">
      <dgm:prSet/>
      <dgm:spPr/>
      <dgm:t>
        <a:bodyPr/>
        <a:lstStyle/>
        <a:p>
          <a:pPr>
            <a:lnSpc>
              <a:spcPct val="100000"/>
            </a:lnSpc>
          </a:pPr>
          <a:endParaRPr lang="en-US"/>
        </a:p>
      </dgm:t>
    </dgm:pt>
    <dgm:pt modelId="{30B6C9A9-3CAD-4493-9F0B-502F2EA52DE8}" type="sibTrans" cxnId="{202087E8-4BF0-4AB2-9217-9AB51F4D4D51}">
      <dgm:prSet/>
      <dgm:spPr/>
      <dgm:t>
        <a:bodyPr/>
        <a:lstStyle/>
        <a:p>
          <a:pPr>
            <a:lnSpc>
              <a:spcPct val="100000"/>
            </a:lnSpc>
          </a:pPr>
          <a:endParaRPr lang="en-US"/>
        </a:p>
      </dgm:t>
    </dgm:pt>
    <dgm:pt modelId="{F4C6D562-8E69-4EE8-88DA-56E764E1C47C}">
      <dgm:prSet phldrT="[Text]" custT="1"/>
      <dgm:spPr/>
      <dgm:t>
        <a:bodyPr/>
        <a:lstStyle/>
        <a:p>
          <a:pPr>
            <a:lnSpc>
              <a:spcPct val="100000"/>
            </a:lnSpc>
          </a:pPr>
          <a:r>
            <a:rPr lang="en-US" sz="1050" dirty="0" smtClean="0"/>
            <a:t>Evaluation based on cost &amp; resource constraints</a:t>
          </a:r>
          <a:endParaRPr lang="en-US" sz="1050" dirty="0"/>
        </a:p>
      </dgm:t>
    </dgm:pt>
    <dgm:pt modelId="{527EEAE7-E61C-484E-ACDE-0AE15F7A57F3}" type="parTrans" cxnId="{48E0F59F-4859-46EC-837F-F5199B594DA6}">
      <dgm:prSet/>
      <dgm:spPr/>
      <dgm:t>
        <a:bodyPr/>
        <a:lstStyle/>
        <a:p>
          <a:pPr>
            <a:lnSpc>
              <a:spcPct val="100000"/>
            </a:lnSpc>
          </a:pPr>
          <a:endParaRPr lang="en-US"/>
        </a:p>
      </dgm:t>
    </dgm:pt>
    <dgm:pt modelId="{A7F4ACA1-A345-4862-AB99-49F4CD1FAC9A}" type="sibTrans" cxnId="{48E0F59F-4859-46EC-837F-F5199B594DA6}">
      <dgm:prSet/>
      <dgm:spPr/>
      <dgm:t>
        <a:bodyPr/>
        <a:lstStyle/>
        <a:p>
          <a:pPr>
            <a:lnSpc>
              <a:spcPct val="100000"/>
            </a:lnSpc>
          </a:pPr>
          <a:endParaRPr lang="en-US"/>
        </a:p>
      </dgm:t>
    </dgm:pt>
    <dgm:pt modelId="{ACAA3213-6EE8-47AF-A10B-F8435AB3D86D}">
      <dgm:prSet phldrT="[Text]" custT="1"/>
      <dgm:spPr/>
      <dgm:t>
        <a:bodyPr/>
        <a:lstStyle/>
        <a:p>
          <a:pPr>
            <a:lnSpc>
              <a:spcPct val="100000"/>
            </a:lnSpc>
          </a:pPr>
          <a:r>
            <a:rPr lang="en-US" sz="1050" dirty="0" smtClean="0"/>
            <a:t>Cost &amp; resource estimate</a:t>
          </a:r>
          <a:endParaRPr lang="en-US" sz="1050" dirty="0"/>
        </a:p>
      </dgm:t>
    </dgm:pt>
    <dgm:pt modelId="{76E01F51-55A7-4666-BF89-8C3808BB4DCB}" type="parTrans" cxnId="{AE692CFC-FEA7-4742-8F6B-5065F5BE6107}">
      <dgm:prSet/>
      <dgm:spPr/>
      <dgm:t>
        <a:bodyPr/>
        <a:lstStyle/>
        <a:p>
          <a:pPr>
            <a:lnSpc>
              <a:spcPct val="100000"/>
            </a:lnSpc>
          </a:pPr>
          <a:endParaRPr lang="en-US"/>
        </a:p>
      </dgm:t>
    </dgm:pt>
    <dgm:pt modelId="{0F05D741-A418-4230-B2EF-9B538BD83293}" type="sibTrans" cxnId="{AE692CFC-FEA7-4742-8F6B-5065F5BE6107}">
      <dgm:prSet/>
      <dgm:spPr/>
      <dgm:t>
        <a:bodyPr/>
        <a:lstStyle/>
        <a:p>
          <a:pPr>
            <a:lnSpc>
              <a:spcPct val="100000"/>
            </a:lnSpc>
          </a:pPr>
          <a:endParaRPr lang="en-US"/>
        </a:p>
      </dgm:t>
    </dgm:pt>
    <dgm:pt modelId="{FCFF3E08-EC9A-408D-9869-B83A5F15E504}">
      <dgm:prSet phldrT="[Text]" custT="1"/>
      <dgm:spPr/>
      <dgm:t>
        <a:bodyPr/>
        <a:lstStyle/>
        <a:p>
          <a:pPr>
            <a:lnSpc>
              <a:spcPct val="100000"/>
            </a:lnSpc>
          </a:pPr>
          <a:r>
            <a:rPr lang="en-US" sz="1050" dirty="0" smtClean="0"/>
            <a:t>Risk evaluation</a:t>
          </a:r>
          <a:endParaRPr lang="en-US" sz="1050" dirty="0"/>
        </a:p>
      </dgm:t>
    </dgm:pt>
    <dgm:pt modelId="{DC319A8D-B5AD-4572-9187-9F9D87DF74EE}" type="parTrans" cxnId="{D08AD2D9-2F82-4D02-A2D1-595865C2A6F5}">
      <dgm:prSet/>
      <dgm:spPr/>
      <dgm:t>
        <a:bodyPr/>
        <a:lstStyle/>
        <a:p>
          <a:pPr>
            <a:lnSpc>
              <a:spcPct val="100000"/>
            </a:lnSpc>
          </a:pPr>
          <a:endParaRPr lang="en-US"/>
        </a:p>
      </dgm:t>
    </dgm:pt>
    <dgm:pt modelId="{EC5458FE-6871-4AF1-B6F5-3CD5BB0694DE}" type="sibTrans" cxnId="{D08AD2D9-2F82-4D02-A2D1-595865C2A6F5}">
      <dgm:prSet/>
      <dgm:spPr/>
      <dgm:t>
        <a:bodyPr/>
        <a:lstStyle/>
        <a:p>
          <a:pPr>
            <a:lnSpc>
              <a:spcPct val="100000"/>
            </a:lnSpc>
          </a:pPr>
          <a:endParaRPr lang="en-US"/>
        </a:p>
      </dgm:t>
    </dgm:pt>
    <dgm:pt modelId="{03FEEF40-9E21-4C51-BD8D-ADFD26D5F963}">
      <dgm:prSet phldrT="[Text]" custT="1"/>
      <dgm:spPr/>
      <dgm:t>
        <a:bodyPr/>
        <a:lstStyle/>
        <a:p>
          <a:pPr>
            <a:lnSpc>
              <a:spcPct val="100000"/>
            </a:lnSpc>
          </a:pPr>
          <a:r>
            <a:rPr lang="en-US" sz="1050" dirty="0" smtClean="0"/>
            <a:t>Strategic assessment</a:t>
          </a:r>
          <a:endParaRPr lang="en-US" sz="1050" dirty="0"/>
        </a:p>
      </dgm:t>
    </dgm:pt>
    <dgm:pt modelId="{D1F43DEF-2665-41B4-82A1-A0B688F91D24}" type="parTrans" cxnId="{A0DF2221-E25D-4445-82E3-D5684EFCF4D0}">
      <dgm:prSet/>
      <dgm:spPr/>
      <dgm:t>
        <a:bodyPr/>
        <a:lstStyle/>
        <a:p>
          <a:pPr>
            <a:lnSpc>
              <a:spcPct val="100000"/>
            </a:lnSpc>
          </a:pPr>
          <a:endParaRPr lang="en-US"/>
        </a:p>
      </dgm:t>
    </dgm:pt>
    <dgm:pt modelId="{B6425B1C-5F82-4D72-921F-4E39F770C30B}" type="sibTrans" cxnId="{A0DF2221-E25D-4445-82E3-D5684EFCF4D0}">
      <dgm:prSet/>
      <dgm:spPr/>
      <dgm:t>
        <a:bodyPr/>
        <a:lstStyle/>
        <a:p>
          <a:pPr>
            <a:lnSpc>
              <a:spcPct val="100000"/>
            </a:lnSpc>
          </a:pPr>
          <a:endParaRPr lang="en-US"/>
        </a:p>
      </dgm:t>
    </dgm:pt>
    <dgm:pt modelId="{7DCAC116-28EC-492D-B00C-25791B6B919D}">
      <dgm:prSet phldrT="[Text]"/>
      <dgm:spPr/>
      <dgm:t>
        <a:bodyPr/>
        <a:lstStyle/>
        <a:p>
          <a:pPr>
            <a:lnSpc>
              <a:spcPct val="100000"/>
            </a:lnSpc>
          </a:pPr>
          <a:r>
            <a:rPr lang="en-US" dirty="0" smtClean="0"/>
            <a:t>Plan &amp; Manage</a:t>
          </a:r>
          <a:endParaRPr lang="en-US" dirty="0"/>
        </a:p>
      </dgm:t>
    </dgm:pt>
    <dgm:pt modelId="{CEF33D72-56E8-4C7A-A466-2040A22B880B}" type="parTrans" cxnId="{721B9CCF-B0FF-4063-8803-0BE22D978D1B}">
      <dgm:prSet/>
      <dgm:spPr/>
      <dgm:t>
        <a:bodyPr/>
        <a:lstStyle/>
        <a:p>
          <a:pPr>
            <a:lnSpc>
              <a:spcPct val="100000"/>
            </a:lnSpc>
          </a:pPr>
          <a:endParaRPr lang="en-US"/>
        </a:p>
      </dgm:t>
    </dgm:pt>
    <dgm:pt modelId="{6FA41BB6-ACE8-40F9-87E8-1DEBF20F9EAC}" type="sibTrans" cxnId="{721B9CCF-B0FF-4063-8803-0BE22D978D1B}">
      <dgm:prSet/>
      <dgm:spPr/>
      <dgm:t>
        <a:bodyPr/>
        <a:lstStyle/>
        <a:p>
          <a:pPr>
            <a:lnSpc>
              <a:spcPct val="100000"/>
            </a:lnSpc>
          </a:pPr>
          <a:endParaRPr lang="en-US"/>
        </a:p>
      </dgm:t>
    </dgm:pt>
    <dgm:pt modelId="{789BD55E-F6EF-4BA6-9ABD-92E4B1D646E6}">
      <dgm:prSet phldrT="[Text]"/>
      <dgm:spPr/>
      <dgm:t>
        <a:bodyPr/>
        <a:lstStyle/>
        <a:p>
          <a:pPr>
            <a:lnSpc>
              <a:spcPct val="100000"/>
            </a:lnSpc>
          </a:pPr>
          <a:r>
            <a:rPr lang="en-US" dirty="0" smtClean="0"/>
            <a:t>Assess &amp; Improve</a:t>
          </a:r>
          <a:endParaRPr lang="en-US" dirty="0"/>
        </a:p>
      </dgm:t>
    </dgm:pt>
    <dgm:pt modelId="{1AEB7342-C0F4-4180-A7D2-FEB49F3001FE}" type="parTrans" cxnId="{32E1566D-2258-4478-9B17-A9213D309CC3}">
      <dgm:prSet/>
      <dgm:spPr/>
      <dgm:t>
        <a:bodyPr/>
        <a:lstStyle/>
        <a:p>
          <a:pPr>
            <a:lnSpc>
              <a:spcPct val="100000"/>
            </a:lnSpc>
          </a:pPr>
          <a:endParaRPr lang="en-US"/>
        </a:p>
      </dgm:t>
    </dgm:pt>
    <dgm:pt modelId="{CD6A3020-1918-4D00-BA20-B903F3626159}" type="sibTrans" cxnId="{32E1566D-2258-4478-9B17-A9213D309CC3}">
      <dgm:prSet/>
      <dgm:spPr/>
      <dgm:t>
        <a:bodyPr/>
        <a:lstStyle/>
        <a:p>
          <a:pPr>
            <a:lnSpc>
              <a:spcPct val="100000"/>
            </a:lnSpc>
          </a:pPr>
          <a:endParaRPr lang="en-US"/>
        </a:p>
      </dgm:t>
    </dgm:pt>
    <dgm:pt modelId="{44555D92-075F-4BC0-9837-431C088B87CA}">
      <dgm:prSet phldrT="[Text]" custT="1"/>
      <dgm:spPr/>
      <dgm:t>
        <a:bodyPr/>
        <a:lstStyle/>
        <a:p>
          <a:pPr>
            <a:lnSpc>
              <a:spcPct val="100000"/>
            </a:lnSpc>
          </a:pPr>
          <a:r>
            <a:rPr lang="en-US" sz="1050" dirty="0" smtClean="0"/>
            <a:t>Assign resources</a:t>
          </a:r>
          <a:endParaRPr lang="en-US" sz="1050" dirty="0"/>
        </a:p>
      </dgm:t>
    </dgm:pt>
    <dgm:pt modelId="{ED5C252F-4461-468D-878D-DC3149A45175}" type="parTrans" cxnId="{D28A5C50-379C-4DF3-8D8A-6E7615EDE83C}">
      <dgm:prSet/>
      <dgm:spPr/>
      <dgm:t>
        <a:bodyPr/>
        <a:lstStyle/>
        <a:p>
          <a:pPr>
            <a:lnSpc>
              <a:spcPct val="100000"/>
            </a:lnSpc>
          </a:pPr>
          <a:endParaRPr lang="en-US"/>
        </a:p>
      </dgm:t>
    </dgm:pt>
    <dgm:pt modelId="{E2AD6EA1-3257-4805-A535-047070CF6EA4}" type="sibTrans" cxnId="{D28A5C50-379C-4DF3-8D8A-6E7615EDE83C}">
      <dgm:prSet/>
      <dgm:spPr/>
      <dgm:t>
        <a:bodyPr/>
        <a:lstStyle/>
        <a:p>
          <a:pPr>
            <a:lnSpc>
              <a:spcPct val="100000"/>
            </a:lnSpc>
          </a:pPr>
          <a:endParaRPr lang="en-US"/>
        </a:p>
      </dgm:t>
    </dgm:pt>
    <dgm:pt modelId="{E1544820-3CB2-468F-A84C-C84DAF3F7B32}">
      <dgm:prSet phldrT="[Text]" custT="1"/>
      <dgm:spPr/>
      <dgm:t>
        <a:bodyPr/>
        <a:lstStyle/>
        <a:p>
          <a:pPr>
            <a:lnSpc>
              <a:spcPct val="100000"/>
            </a:lnSpc>
          </a:pPr>
          <a:r>
            <a:rPr lang="en-US" sz="1050" dirty="0" smtClean="0"/>
            <a:t>Manage and track project</a:t>
          </a:r>
          <a:endParaRPr lang="en-US" sz="1050" dirty="0"/>
        </a:p>
      </dgm:t>
    </dgm:pt>
    <dgm:pt modelId="{C36D82B6-CAB7-4EC5-8050-C4C196F86400}" type="parTrans" cxnId="{A7ECB591-1A17-4ED1-B1E6-7B4E3568EC26}">
      <dgm:prSet/>
      <dgm:spPr/>
      <dgm:t>
        <a:bodyPr/>
        <a:lstStyle/>
        <a:p>
          <a:pPr>
            <a:lnSpc>
              <a:spcPct val="100000"/>
            </a:lnSpc>
          </a:pPr>
          <a:endParaRPr lang="en-US"/>
        </a:p>
      </dgm:t>
    </dgm:pt>
    <dgm:pt modelId="{CDBF6FC0-0003-4600-A347-454F45205A16}" type="sibTrans" cxnId="{A7ECB591-1A17-4ED1-B1E6-7B4E3568EC26}">
      <dgm:prSet/>
      <dgm:spPr/>
      <dgm:t>
        <a:bodyPr/>
        <a:lstStyle/>
        <a:p>
          <a:pPr>
            <a:lnSpc>
              <a:spcPct val="100000"/>
            </a:lnSpc>
          </a:pPr>
          <a:endParaRPr lang="en-US"/>
        </a:p>
      </dgm:t>
    </dgm:pt>
    <dgm:pt modelId="{E6AD693D-F7CE-4B03-B75C-CE21EBF468A9}">
      <dgm:prSet phldrT="[Text]" custT="1"/>
      <dgm:spPr/>
      <dgm:t>
        <a:bodyPr/>
        <a:lstStyle/>
        <a:p>
          <a:pPr>
            <a:lnSpc>
              <a:spcPct val="100000"/>
            </a:lnSpc>
          </a:pPr>
          <a:r>
            <a:rPr lang="en-US" sz="1050" dirty="0" smtClean="0"/>
            <a:t>Assess execution</a:t>
          </a:r>
          <a:endParaRPr lang="en-US" sz="1050" dirty="0"/>
        </a:p>
      </dgm:t>
    </dgm:pt>
    <dgm:pt modelId="{C1FADA54-8DF1-4946-BC24-ED0C92F6AC27}" type="parTrans" cxnId="{F2A74C03-43FF-413A-8252-E59DA4C7A42C}">
      <dgm:prSet/>
      <dgm:spPr/>
      <dgm:t>
        <a:bodyPr/>
        <a:lstStyle/>
        <a:p>
          <a:pPr>
            <a:lnSpc>
              <a:spcPct val="100000"/>
            </a:lnSpc>
          </a:pPr>
          <a:endParaRPr lang="en-US"/>
        </a:p>
      </dgm:t>
    </dgm:pt>
    <dgm:pt modelId="{B4142008-77B1-4F71-B879-A5597E280C09}" type="sibTrans" cxnId="{F2A74C03-43FF-413A-8252-E59DA4C7A42C}">
      <dgm:prSet/>
      <dgm:spPr/>
      <dgm:t>
        <a:bodyPr/>
        <a:lstStyle/>
        <a:p>
          <a:pPr>
            <a:lnSpc>
              <a:spcPct val="100000"/>
            </a:lnSpc>
          </a:pPr>
          <a:endParaRPr lang="en-US"/>
        </a:p>
      </dgm:t>
    </dgm:pt>
    <dgm:pt modelId="{597A94E1-0434-4540-B86E-5DB9D77A7913}">
      <dgm:prSet phldrT="[Text]" custT="1"/>
      <dgm:spPr/>
      <dgm:t>
        <a:bodyPr/>
        <a:lstStyle/>
        <a:p>
          <a:pPr>
            <a:lnSpc>
              <a:spcPct val="100000"/>
            </a:lnSpc>
          </a:pPr>
          <a:r>
            <a:rPr lang="en-US" sz="1050" dirty="0" smtClean="0"/>
            <a:t>Identify areas for improvements</a:t>
          </a:r>
          <a:endParaRPr lang="en-US" sz="1050" dirty="0"/>
        </a:p>
      </dgm:t>
    </dgm:pt>
    <dgm:pt modelId="{ADFE0150-A1EB-4BD1-89E2-893581B5F6C1}" type="parTrans" cxnId="{228BA5BC-7493-4602-A75B-ABAF84BAC7F6}">
      <dgm:prSet/>
      <dgm:spPr/>
      <dgm:t>
        <a:bodyPr/>
        <a:lstStyle/>
        <a:p>
          <a:pPr>
            <a:lnSpc>
              <a:spcPct val="100000"/>
            </a:lnSpc>
          </a:pPr>
          <a:endParaRPr lang="en-US"/>
        </a:p>
      </dgm:t>
    </dgm:pt>
    <dgm:pt modelId="{52E943D3-2178-4948-B118-2A9F4BEED69F}" type="sibTrans" cxnId="{228BA5BC-7493-4602-A75B-ABAF84BAC7F6}">
      <dgm:prSet/>
      <dgm:spPr/>
      <dgm:t>
        <a:bodyPr/>
        <a:lstStyle/>
        <a:p>
          <a:pPr>
            <a:lnSpc>
              <a:spcPct val="100000"/>
            </a:lnSpc>
          </a:pPr>
          <a:endParaRPr lang="en-US"/>
        </a:p>
      </dgm:t>
    </dgm:pt>
    <dgm:pt modelId="{429F23F6-301E-4EC4-A10A-329CCE67B3DB}" type="pres">
      <dgm:prSet presAssocID="{98D00527-F5FE-4E38-8509-5A3F248A8C15}" presName="linearFlow" presStyleCnt="0">
        <dgm:presLayoutVars>
          <dgm:dir/>
          <dgm:animLvl val="lvl"/>
          <dgm:resizeHandles val="exact"/>
        </dgm:presLayoutVars>
      </dgm:prSet>
      <dgm:spPr/>
      <dgm:t>
        <a:bodyPr/>
        <a:lstStyle/>
        <a:p>
          <a:endParaRPr lang="en-US"/>
        </a:p>
      </dgm:t>
    </dgm:pt>
    <dgm:pt modelId="{470E288E-0554-4215-9528-FECF3E5A9B38}" type="pres">
      <dgm:prSet presAssocID="{0DB3A6B4-702A-4602-A610-9E4158232D52}" presName="composite" presStyleCnt="0"/>
      <dgm:spPr/>
    </dgm:pt>
    <dgm:pt modelId="{10141296-0561-4BE6-A0FF-EC2C5E551BCD}" type="pres">
      <dgm:prSet presAssocID="{0DB3A6B4-702A-4602-A610-9E4158232D52}" presName="parTx" presStyleLbl="node1" presStyleIdx="0" presStyleCnt="5">
        <dgm:presLayoutVars>
          <dgm:chMax val="0"/>
          <dgm:chPref val="0"/>
          <dgm:bulletEnabled val="1"/>
        </dgm:presLayoutVars>
      </dgm:prSet>
      <dgm:spPr/>
      <dgm:t>
        <a:bodyPr/>
        <a:lstStyle/>
        <a:p>
          <a:endParaRPr lang="en-US"/>
        </a:p>
      </dgm:t>
    </dgm:pt>
    <dgm:pt modelId="{38F67241-6C9F-4B48-9981-274BEE76672A}" type="pres">
      <dgm:prSet presAssocID="{0DB3A6B4-702A-4602-A610-9E4158232D52}" presName="parSh" presStyleLbl="node1" presStyleIdx="0" presStyleCnt="5" custScaleX="131462"/>
      <dgm:spPr/>
      <dgm:t>
        <a:bodyPr/>
        <a:lstStyle/>
        <a:p>
          <a:endParaRPr lang="en-US"/>
        </a:p>
      </dgm:t>
    </dgm:pt>
    <dgm:pt modelId="{DA953198-F9BB-437C-B97B-54C137207ED5}" type="pres">
      <dgm:prSet presAssocID="{0DB3A6B4-702A-4602-A610-9E4158232D52}" presName="desTx" presStyleLbl="fgAcc1" presStyleIdx="0" presStyleCnt="5">
        <dgm:presLayoutVars>
          <dgm:bulletEnabled val="1"/>
        </dgm:presLayoutVars>
      </dgm:prSet>
      <dgm:spPr/>
      <dgm:t>
        <a:bodyPr/>
        <a:lstStyle/>
        <a:p>
          <a:endParaRPr lang="en-US"/>
        </a:p>
      </dgm:t>
    </dgm:pt>
    <dgm:pt modelId="{0E3608F2-5BCF-42B0-81F0-5150B3D9069F}" type="pres">
      <dgm:prSet presAssocID="{9578888B-1549-485B-8E93-E6E91D6A1280}" presName="sibTrans" presStyleLbl="sibTrans2D1" presStyleIdx="0" presStyleCnt="4"/>
      <dgm:spPr/>
      <dgm:t>
        <a:bodyPr/>
        <a:lstStyle/>
        <a:p>
          <a:endParaRPr lang="en-US"/>
        </a:p>
      </dgm:t>
    </dgm:pt>
    <dgm:pt modelId="{E776927B-CA32-4486-B53D-F686DE3C5C16}" type="pres">
      <dgm:prSet presAssocID="{9578888B-1549-485B-8E93-E6E91D6A1280}" presName="connTx" presStyleLbl="sibTrans2D1" presStyleIdx="0" presStyleCnt="4"/>
      <dgm:spPr/>
      <dgm:t>
        <a:bodyPr/>
        <a:lstStyle/>
        <a:p>
          <a:endParaRPr lang="en-US"/>
        </a:p>
      </dgm:t>
    </dgm:pt>
    <dgm:pt modelId="{C7854F14-32FC-4C8F-AB93-2C731100D3B0}" type="pres">
      <dgm:prSet presAssocID="{D6930D5C-2C5C-45A1-A8CC-E2916BB43114}" presName="composite" presStyleCnt="0"/>
      <dgm:spPr/>
    </dgm:pt>
    <dgm:pt modelId="{60EF42B7-D539-481A-9903-3630E7E0BC9D}" type="pres">
      <dgm:prSet presAssocID="{D6930D5C-2C5C-45A1-A8CC-E2916BB43114}" presName="parTx" presStyleLbl="node1" presStyleIdx="0" presStyleCnt="5">
        <dgm:presLayoutVars>
          <dgm:chMax val="0"/>
          <dgm:chPref val="0"/>
          <dgm:bulletEnabled val="1"/>
        </dgm:presLayoutVars>
      </dgm:prSet>
      <dgm:spPr/>
      <dgm:t>
        <a:bodyPr/>
        <a:lstStyle/>
        <a:p>
          <a:endParaRPr lang="en-US"/>
        </a:p>
      </dgm:t>
    </dgm:pt>
    <dgm:pt modelId="{F0878950-0006-45D2-8F59-EC3E3BC127E0}" type="pres">
      <dgm:prSet presAssocID="{D6930D5C-2C5C-45A1-A8CC-E2916BB43114}" presName="parSh" presStyleLbl="node1" presStyleIdx="1" presStyleCnt="5"/>
      <dgm:spPr/>
      <dgm:t>
        <a:bodyPr/>
        <a:lstStyle/>
        <a:p>
          <a:endParaRPr lang="en-US"/>
        </a:p>
      </dgm:t>
    </dgm:pt>
    <dgm:pt modelId="{A76206C5-5FC9-42B7-ACBB-073A2BE5403A}" type="pres">
      <dgm:prSet presAssocID="{D6930D5C-2C5C-45A1-A8CC-E2916BB43114}" presName="desTx" presStyleLbl="fgAcc1" presStyleIdx="1" presStyleCnt="5">
        <dgm:presLayoutVars>
          <dgm:bulletEnabled val="1"/>
        </dgm:presLayoutVars>
      </dgm:prSet>
      <dgm:spPr/>
      <dgm:t>
        <a:bodyPr/>
        <a:lstStyle/>
        <a:p>
          <a:endParaRPr lang="en-US"/>
        </a:p>
      </dgm:t>
    </dgm:pt>
    <dgm:pt modelId="{7625E273-6746-4533-8544-1B87B7F85CB9}" type="pres">
      <dgm:prSet presAssocID="{1A52E250-54D3-4492-99B9-AA72867BF91C}" presName="sibTrans" presStyleLbl="sibTrans2D1" presStyleIdx="1" presStyleCnt="4"/>
      <dgm:spPr/>
      <dgm:t>
        <a:bodyPr/>
        <a:lstStyle/>
        <a:p>
          <a:endParaRPr lang="en-US"/>
        </a:p>
      </dgm:t>
    </dgm:pt>
    <dgm:pt modelId="{139E5D6D-55E0-4973-B5B3-397927F6B1A3}" type="pres">
      <dgm:prSet presAssocID="{1A52E250-54D3-4492-99B9-AA72867BF91C}" presName="connTx" presStyleLbl="sibTrans2D1" presStyleIdx="1" presStyleCnt="4"/>
      <dgm:spPr/>
      <dgm:t>
        <a:bodyPr/>
        <a:lstStyle/>
        <a:p>
          <a:endParaRPr lang="en-US"/>
        </a:p>
      </dgm:t>
    </dgm:pt>
    <dgm:pt modelId="{DAF89FAF-32A7-459D-89FE-3C8164B2A821}" type="pres">
      <dgm:prSet presAssocID="{6CFD9614-5393-4486-80CB-763C1FB28D1A}" presName="composite" presStyleCnt="0"/>
      <dgm:spPr/>
    </dgm:pt>
    <dgm:pt modelId="{51AE305E-2CBF-4AB4-AB49-F9C36BEEA46E}" type="pres">
      <dgm:prSet presAssocID="{6CFD9614-5393-4486-80CB-763C1FB28D1A}" presName="parTx" presStyleLbl="node1" presStyleIdx="1" presStyleCnt="5">
        <dgm:presLayoutVars>
          <dgm:chMax val="0"/>
          <dgm:chPref val="0"/>
          <dgm:bulletEnabled val="1"/>
        </dgm:presLayoutVars>
      </dgm:prSet>
      <dgm:spPr/>
      <dgm:t>
        <a:bodyPr/>
        <a:lstStyle/>
        <a:p>
          <a:endParaRPr lang="en-US"/>
        </a:p>
      </dgm:t>
    </dgm:pt>
    <dgm:pt modelId="{6E21B958-8698-4CA0-AD16-3056BBDEEC3A}" type="pres">
      <dgm:prSet presAssocID="{6CFD9614-5393-4486-80CB-763C1FB28D1A}" presName="parSh" presStyleLbl="node1" presStyleIdx="2" presStyleCnt="5"/>
      <dgm:spPr/>
      <dgm:t>
        <a:bodyPr/>
        <a:lstStyle/>
        <a:p>
          <a:endParaRPr lang="en-US"/>
        </a:p>
      </dgm:t>
    </dgm:pt>
    <dgm:pt modelId="{D1A789BE-7C11-420A-AB95-091E57F7DAFE}" type="pres">
      <dgm:prSet presAssocID="{6CFD9614-5393-4486-80CB-763C1FB28D1A}" presName="desTx" presStyleLbl="fgAcc1" presStyleIdx="2" presStyleCnt="5">
        <dgm:presLayoutVars>
          <dgm:bulletEnabled val="1"/>
        </dgm:presLayoutVars>
      </dgm:prSet>
      <dgm:spPr/>
      <dgm:t>
        <a:bodyPr/>
        <a:lstStyle/>
        <a:p>
          <a:endParaRPr lang="en-US"/>
        </a:p>
      </dgm:t>
    </dgm:pt>
    <dgm:pt modelId="{3E098E97-99E0-461B-ABD1-36F7C3072D3D}" type="pres">
      <dgm:prSet presAssocID="{30B6C9A9-3CAD-4493-9F0B-502F2EA52DE8}" presName="sibTrans" presStyleLbl="sibTrans2D1" presStyleIdx="2" presStyleCnt="4"/>
      <dgm:spPr/>
      <dgm:t>
        <a:bodyPr/>
        <a:lstStyle/>
        <a:p>
          <a:endParaRPr lang="en-US"/>
        </a:p>
      </dgm:t>
    </dgm:pt>
    <dgm:pt modelId="{91344435-71E5-4B22-BF3C-0DA2F4A7A62E}" type="pres">
      <dgm:prSet presAssocID="{30B6C9A9-3CAD-4493-9F0B-502F2EA52DE8}" presName="connTx" presStyleLbl="sibTrans2D1" presStyleIdx="2" presStyleCnt="4"/>
      <dgm:spPr/>
      <dgm:t>
        <a:bodyPr/>
        <a:lstStyle/>
        <a:p>
          <a:endParaRPr lang="en-US"/>
        </a:p>
      </dgm:t>
    </dgm:pt>
    <dgm:pt modelId="{5185E45C-52B5-4DB5-B211-5B6E669A7D5F}" type="pres">
      <dgm:prSet presAssocID="{7DCAC116-28EC-492D-B00C-25791B6B919D}" presName="composite" presStyleCnt="0"/>
      <dgm:spPr/>
    </dgm:pt>
    <dgm:pt modelId="{E10C3A8A-6553-41A1-9875-5E76B9B753EF}" type="pres">
      <dgm:prSet presAssocID="{7DCAC116-28EC-492D-B00C-25791B6B919D}" presName="parTx" presStyleLbl="node1" presStyleIdx="2" presStyleCnt="5">
        <dgm:presLayoutVars>
          <dgm:chMax val="0"/>
          <dgm:chPref val="0"/>
          <dgm:bulletEnabled val="1"/>
        </dgm:presLayoutVars>
      </dgm:prSet>
      <dgm:spPr/>
      <dgm:t>
        <a:bodyPr/>
        <a:lstStyle/>
        <a:p>
          <a:endParaRPr lang="en-US"/>
        </a:p>
      </dgm:t>
    </dgm:pt>
    <dgm:pt modelId="{7D7B2F59-ECEC-4210-8446-95DF2B39AC42}" type="pres">
      <dgm:prSet presAssocID="{7DCAC116-28EC-492D-B00C-25791B6B919D}" presName="parSh" presStyleLbl="node1" presStyleIdx="3" presStyleCnt="5"/>
      <dgm:spPr/>
      <dgm:t>
        <a:bodyPr/>
        <a:lstStyle/>
        <a:p>
          <a:endParaRPr lang="en-US"/>
        </a:p>
      </dgm:t>
    </dgm:pt>
    <dgm:pt modelId="{675576CB-EBBA-4F4C-9FA6-CB39E276F522}" type="pres">
      <dgm:prSet presAssocID="{7DCAC116-28EC-492D-B00C-25791B6B919D}" presName="desTx" presStyleLbl="fgAcc1" presStyleIdx="3" presStyleCnt="5">
        <dgm:presLayoutVars>
          <dgm:bulletEnabled val="1"/>
        </dgm:presLayoutVars>
      </dgm:prSet>
      <dgm:spPr/>
      <dgm:t>
        <a:bodyPr/>
        <a:lstStyle/>
        <a:p>
          <a:endParaRPr lang="en-US"/>
        </a:p>
      </dgm:t>
    </dgm:pt>
    <dgm:pt modelId="{D31E7C3A-CBF2-4E9A-9179-8E6C8AB3486D}" type="pres">
      <dgm:prSet presAssocID="{6FA41BB6-ACE8-40F9-87E8-1DEBF20F9EAC}" presName="sibTrans" presStyleLbl="sibTrans2D1" presStyleIdx="3" presStyleCnt="4"/>
      <dgm:spPr/>
      <dgm:t>
        <a:bodyPr/>
        <a:lstStyle/>
        <a:p>
          <a:endParaRPr lang="en-US"/>
        </a:p>
      </dgm:t>
    </dgm:pt>
    <dgm:pt modelId="{557155D3-3F18-493D-BF31-E506A0A2AE3C}" type="pres">
      <dgm:prSet presAssocID="{6FA41BB6-ACE8-40F9-87E8-1DEBF20F9EAC}" presName="connTx" presStyleLbl="sibTrans2D1" presStyleIdx="3" presStyleCnt="4"/>
      <dgm:spPr/>
      <dgm:t>
        <a:bodyPr/>
        <a:lstStyle/>
        <a:p>
          <a:endParaRPr lang="en-US"/>
        </a:p>
      </dgm:t>
    </dgm:pt>
    <dgm:pt modelId="{86EC586F-ED28-4AEC-B9EE-C6F3CA074CF5}" type="pres">
      <dgm:prSet presAssocID="{789BD55E-F6EF-4BA6-9ABD-92E4B1D646E6}" presName="composite" presStyleCnt="0"/>
      <dgm:spPr/>
    </dgm:pt>
    <dgm:pt modelId="{50AD643C-EB9D-427A-BC27-AF92637A0BEC}" type="pres">
      <dgm:prSet presAssocID="{789BD55E-F6EF-4BA6-9ABD-92E4B1D646E6}" presName="parTx" presStyleLbl="node1" presStyleIdx="3" presStyleCnt="5">
        <dgm:presLayoutVars>
          <dgm:chMax val="0"/>
          <dgm:chPref val="0"/>
          <dgm:bulletEnabled val="1"/>
        </dgm:presLayoutVars>
      </dgm:prSet>
      <dgm:spPr/>
      <dgm:t>
        <a:bodyPr/>
        <a:lstStyle/>
        <a:p>
          <a:endParaRPr lang="en-US"/>
        </a:p>
      </dgm:t>
    </dgm:pt>
    <dgm:pt modelId="{0E5ABC97-CFCC-401D-A0CA-9B6F237355C9}" type="pres">
      <dgm:prSet presAssocID="{789BD55E-F6EF-4BA6-9ABD-92E4B1D646E6}" presName="parSh" presStyleLbl="node1" presStyleIdx="4" presStyleCnt="5"/>
      <dgm:spPr/>
      <dgm:t>
        <a:bodyPr/>
        <a:lstStyle/>
        <a:p>
          <a:endParaRPr lang="en-US"/>
        </a:p>
      </dgm:t>
    </dgm:pt>
    <dgm:pt modelId="{E112F112-A6BF-4A0A-8974-4C862F4A2CE9}" type="pres">
      <dgm:prSet presAssocID="{789BD55E-F6EF-4BA6-9ABD-92E4B1D646E6}" presName="desTx" presStyleLbl="fgAcc1" presStyleIdx="4" presStyleCnt="5">
        <dgm:presLayoutVars>
          <dgm:bulletEnabled val="1"/>
        </dgm:presLayoutVars>
      </dgm:prSet>
      <dgm:spPr/>
      <dgm:t>
        <a:bodyPr/>
        <a:lstStyle/>
        <a:p>
          <a:endParaRPr lang="en-US"/>
        </a:p>
      </dgm:t>
    </dgm:pt>
  </dgm:ptLst>
  <dgm:cxnLst>
    <dgm:cxn modelId="{404A99B6-A5B0-40F1-A8DB-908500B44997}" type="presOf" srcId="{E6AD693D-F7CE-4B03-B75C-CE21EBF468A9}" destId="{E112F112-A6BF-4A0A-8974-4C862F4A2CE9}" srcOrd="0" destOrd="0" presId="urn:microsoft.com/office/officeart/2005/8/layout/process3"/>
    <dgm:cxn modelId="{D08AD2D9-2F82-4D02-A2D1-595865C2A6F5}" srcId="{D6930D5C-2C5C-45A1-A8CC-E2916BB43114}" destId="{FCFF3E08-EC9A-408D-9869-B83A5F15E504}" srcOrd="2" destOrd="0" parTransId="{DC319A8D-B5AD-4572-9187-9F9D87DF74EE}" sibTransId="{EC5458FE-6871-4AF1-B6F5-3CD5BB0694DE}"/>
    <dgm:cxn modelId="{228BA5BC-7493-4602-A75B-ABAF84BAC7F6}" srcId="{789BD55E-F6EF-4BA6-9ABD-92E4B1D646E6}" destId="{597A94E1-0434-4540-B86E-5DB9D77A7913}" srcOrd="1" destOrd="0" parTransId="{ADFE0150-A1EB-4BD1-89E2-893581B5F6C1}" sibTransId="{52E943D3-2178-4948-B118-2A9F4BEED69F}"/>
    <dgm:cxn modelId="{38C887C6-6BA5-4E55-8791-DC56CE1D6F6D}" type="presOf" srcId="{D9AD0E93-E800-43A7-A35D-7869547C9A5E}" destId="{A76206C5-5FC9-42B7-ACBB-073A2BE5403A}" srcOrd="0" destOrd="0" presId="urn:microsoft.com/office/officeart/2005/8/layout/process3"/>
    <dgm:cxn modelId="{130CCAE5-071A-4686-934B-A179CE401C69}" type="presOf" srcId="{6CFD9614-5393-4486-80CB-763C1FB28D1A}" destId="{51AE305E-2CBF-4AB4-AB49-F9C36BEEA46E}" srcOrd="0" destOrd="0" presId="urn:microsoft.com/office/officeart/2005/8/layout/process3"/>
    <dgm:cxn modelId="{AD8430D3-98FF-4CE0-9C88-5B1D658D99A2}" type="presOf" srcId="{0DB3A6B4-702A-4602-A610-9E4158232D52}" destId="{38F67241-6C9F-4B48-9981-274BEE76672A}" srcOrd="1" destOrd="0" presId="urn:microsoft.com/office/officeart/2005/8/layout/process3"/>
    <dgm:cxn modelId="{48E0F59F-4859-46EC-837F-F5199B594DA6}" srcId="{6CFD9614-5393-4486-80CB-763C1FB28D1A}" destId="{F4C6D562-8E69-4EE8-88DA-56E764E1C47C}" srcOrd="0" destOrd="0" parTransId="{527EEAE7-E61C-484E-ACDE-0AE15F7A57F3}" sibTransId="{A7F4ACA1-A345-4862-AB99-49F4CD1FAC9A}"/>
    <dgm:cxn modelId="{0518EAA8-F2B7-4C3F-BF43-FEFFE1FF3162}" type="presOf" srcId="{6FA41BB6-ACE8-40F9-87E8-1DEBF20F9EAC}" destId="{D31E7C3A-CBF2-4E9A-9179-8E6C8AB3486D}" srcOrd="0" destOrd="0" presId="urn:microsoft.com/office/officeart/2005/8/layout/process3"/>
    <dgm:cxn modelId="{721B9CCF-B0FF-4063-8803-0BE22D978D1B}" srcId="{98D00527-F5FE-4E38-8509-5A3F248A8C15}" destId="{7DCAC116-28EC-492D-B00C-25791B6B919D}" srcOrd="3" destOrd="0" parTransId="{CEF33D72-56E8-4C7A-A466-2040A22B880B}" sibTransId="{6FA41BB6-ACE8-40F9-87E8-1DEBF20F9EAC}"/>
    <dgm:cxn modelId="{2380F744-39C5-460B-A547-4971718A5E4A}" type="presOf" srcId="{30B6C9A9-3CAD-4493-9F0B-502F2EA52DE8}" destId="{91344435-71E5-4B22-BF3C-0DA2F4A7A62E}" srcOrd="1" destOrd="0" presId="urn:microsoft.com/office/officeart/2005/8/layout/process3"/>
    <dgm:cxn modelId="{1AF0F978-C7B6-4337-B1CD-8BBECE181F92}" type="presOf" srcId="{03FEEF40-9E21-4C51-BD8D-ADFD26D5F963}" destId="{A76206C5-5FC9-42B7-ACBB-073A2BE5403A}" srcOrd="0" destOrd="3" presId="urn:microsoft.com/office/officeart/2005/8/layout/process3"/>
    <dgm:cxn modelId="{AE692CFC-FEA7-4742-8F6B-5065F5BE6107}" srcId="{D6930D5C-2C5C-45A1-A8CC-E2916BB43114}" destId="{ACAA3213-6EE8-47AF-A10B-F8435AB3D86D}" srcOrd="1" destOrd="0" parTransId="{76E01F51-55A7-4666-BF89-8C3808BB4DCB}" sibTransId="{0F05D741-A418-4230-B2EF-9B538BD83293}"/>
    <dgm:cxn modelId="{03C3BA86-BB29-42EF-A4B9-B3961883082E}" type="presOf" srcId="{9578888B-1549-485B-8E93-E6E91D6A1280}" destId="{0E3608F2-5BCF-42B0-81F0-5150B3D9069F}" srcOrd="0" destOrd="0" presId="urn:microsoft.com/office/officeart/2005/8/layout/process3"/>
    <dgm:cxn modelId="{E2556090-306A-4A27-BC9A-39DF6B8050C7}" type="presOf" srcId="{6FA41BB6-ACE8-40F9-87E8-1DEBF20F9EAC}" destId="{557155D3-3F18-493D-BF31-E506A0A2AE3C}" srcOrd="1" destOrd="0" presId="urn:microsoft.com/office/officeart/2005/8/layout/process3"/>
    <dgm:cxn modelId="{D28A5C50-379C-4DF3-8D8A-6E7615EDE83C}" srcId="{7DCAC116-28EC-492D-B00C-25791B6B919D}" destId="{44555D92-075F-4BC0-9837-431C088B87CA}" srcOrd="0" destOrd="0" parTransId="{ED5C252F-4461-468D-878D-DC3149A45175}" sibTransId="{E2AD6EA1-3257-4805-A535-047070CF6EA4}"/>
    <dgm:cxn modelId="{A88D8389-FB82-4C92-8884-7B54B5601CA2}" srcId="{D6930D5C-2C5C-45A1-A8CC-E2916BB43114}" destId="{D9AD0E93-E800-43A7-A35D-7869547C9A5E}" srcOrd="0" destOrd="0" parTransId="{98387EC7-E206-4870-B279-CDD2AE3B1E7B}" sibTransId="{18B920F5-73FA-41DF-85D9-89D38AB8663D}"/>
    <dgm:cxn modelId="{946E9034-1B62-43E5-AA72-2D3B7D50C03F}" type="presOf" srcId="{72E23E76-F1B2-4691-8529-EAD11EA73E55}" destId="{DA953198-F9BB-437C-B97B-54C137207ED5}" srcOrd="0" destOrd="0" presId="urn:microsoft.com/office/officeart/2005/8/layout/process3"/>
    <dgm:cxn modelId="{B17D0772-C5A7-4AE8-9933-25A16B87E1C9}" srcId="{98D00527-F5FE-4E38-8509-5A3F248A8C15}" destId="{D6930D5C-2C5C-45A1-A8CC-E2916BB43114}" srcOrd="1" destOrd="0" parTransId="{85C2DB54-34BE-44B6-941C-BF25A084DA0F}" sibTransId="{1A52E250-54D3-4492-99B9-AA72867BF91C}"/>
    <dgm:cxn modelId="{12FBAC9C-4862-424B-B093-4FEB8527EEC4}" type="presOf" srcId="{30B6C9A9-3CAD-4493-9F0B-502F2EA52DE8}" destId="{3E098E97-99E0-461B-ABD1-36F7C3072D3D}" srcOrd="0" destOrd="0" presId="urn:microsoft.com/office/officeart/2005/8/layout/process3"/>
    <dgm:cxn modelId="{3B84D8E9-C612-46A6-8695-3475AF3A5837}" type="presOf" srcId="{789BD55E-F6EF-4BA6-9ABD-92E4B1D646E6}" destId="{50AD643C-EB9D-427A-BC27-AF92637A0BEC}" srcOrd="0" destOrd="0" presId="urn:microsoft.com/office/officeart/2005/8/layout/process3"/>
    <dgm:cxn modelId="{D07FC7D9-B03A-4E81-8EBF-1FEFDEFA8583}" type="presOf" srcId="{98D00527-F5FE-4E38-8509-5A3F248A8C15}" destId="{429F23F6-301E-4EC4-A10A-329CCE67B3DB}" srcOrd="0" destOrd="0" presId="urn:microsoft.com/office/officeart/2005/8/layout/process3"/>
    <dgm:cxn modelId="{E1CFF8D5-7BB2-437A-80CF-83948E822C2F}" type="presOf" srcId="{FCFF3E08-EC9A-408D-9869-B83A5F15E504}" destId="{A76206C5-5FC9-42B7-ACBB-073A2BE5403A}" srcOrd="0" destOrd="2" presId="urn:microsoft.com/office/officeart/2005/8/layout/process3"/>
    <dgm:cxn modelId="{5C0704B2-5879-46A5-94CF-7BEDB1D6E848}" type="presOf" srcId="{D6930D5C-2C5C-45A1-A8CC-E2916BB43114}" destId="{60EF42B7-D539-481A-9903-3630E7E0BC9D}" srcOrd="0" destOrd="0" presId="urn:microsoft.com/office/officeart/2005/8/layout/process3"/>
    <dgm:cxn modelId="{614D1562-3B58-46DD-9746-BE2DAE65F13B}" type="presOf" srcId="{6CFD9614-5393-4486-80CB-763C1FB28D1A}" destId="{6E21B958-8698-4CA0-AD16-3056BBDEEC3A}" srcOrd="1" destOrd="0" presId="urn:microsoft.com/office/officeart/2005/8/layout/process3"/>
    <dgm:cxn modelId="{D3EE7BC0-D3C9-4AAE-86FF-3868833DACF7}" type="presOf" srcId="{7DCAC116-28EC-492D-B00C-25791B6B919D}" destId="{7D7B2F59-ECEC-4210-8446-95DF2B39AC42}" srcOrd="1" destOrd="0" presId="urn:microsoft.com/office/officeart/2005/8/layout/process3"/>
    <dgm:cxn modelId="{6BD1FB98-520D-4134-94D8-045D1C2DD14A}" srcId="{0DB3A6B4-702A-4602-A610-9E4158232D52}" destId="{72E23E76-F1B2-4691-8529-EAD11EA73E55}" srcOrd="0" destOrd="0" parTransId="{8D3DF22D-8719-406C-89B2-EFDFA984AED8}" sibTransId="{BF4D457B-DC7F-4443-A099-1E8909CF1453}"/>
    <dgm:cxn modelId="{0F1019BD-3054-4E89-AFA9-53BBBC487EEC}" type="presOf" srcId="{1A52E250-54D3-4492-99B9-AA72867BF91C}" destId="{7625E273-6746-4533-8544-1B87B7F85CB9}" srcOrd="0" destOrd="0" presId="urn:microsoft.com/office/officeart/2005/8/layout/process3"/>
    <dgm:cxn modelId="{F2A74C03-43FF-413A-8252-E59DA4C7A42C}" srcId="{789BD55E-F6EF-4BA6-9ABD-92E4B1D646E6}" destId="{E6AD693D-F7CE-4B03-B75C-CE21EBF468A9}" srcOrd="0" destOrd="0" parTransId="{C1FADA54-8DF1-4946-BC24-ED0C92F6AC27}" sibTransId="{B4142008-77B1-4F71-B879-A5597E280C09}"/>
    <dgm:cxn modelId="{0A9281C7-5707-40A3-9EB1-DE9C6EE4B62B}" type="presOf" srcId="{789BD55E-F6EF-4BA6-9ABD-92E4B1D646E6}" destId="{0E5ABC97-CFCC-401D-A0CA-9B6F237355C9}" srcOrd="1" destOrd="0" presId="urn:microsoft.com/office/officeart/2005/8/layout/process3"/>
    <dgm:cxn modelId="{AC53AD42-32E4-47D4-9C7C-186272EBA13E}" type="presOf" srcId="{1A52E250-54D3-4492-99B9-AA72867BF91C}" destId="{139E5D6D-55E0-4973-B5B3-397927F6B1A3}" srcOrd="1" destOrd="0" presId="urn:microsoft.com/office/officeart/2005/8/layout/process3"/>
    <dgm:cxn modelId="{B1D5D838-BE23-4A65-A470-DE9E2E6B8AC5}" type="presOf" srcId="{597A94E1-0434-4540-B86E-5DB9D77A7913}" destId="{E112F112-A6BF-4A0A-8974-4C862F4A2CE9}" srcOrd="0" destOrd="1" presId="urn:microsoft.com/office/officeart/2005/8/layout/process3"/>
    <dgm:cxn modelId="{11ACE076-B873-42E3-9DC8-5283630FAD6A}" srcId="{98D00527-F5FE-4E38-8509-5A3F248A8C15}" destId="{0DB3A6B4-702A-4602-A610-9E4158232D52}" srcOrd="0" destOrd="0" parTransId="{6478B3F1-C5D2-41E7-AFD8-4854B40D0A9D}" sibTransId="{9578888B-1549-485B-8E93-E6E91D6A1280}"/>
    <dgm:cxn modelId="{465B99AA-AF5D-4D39-AB93-D4CC86A1A771}" type="presOf" srcId="{ACAA3213-6EE8-47AF-A10B-F8435AB3D86D}" destId="{A76206C5-5FC9-42B7-ACBB-073A2BE5403A}" srcOrd="0" destOrd="1" presId="urn:microsoft.com/office/officeart/2005/8/layout/process3"/>
    <dgm:cxn modelId="{E84FABBB-4E3E-4F66-89C1-FC639DD5E295}" type="presOf" srcId="{7DCAC116-28EC-492D-B00C-25791B6B919D}" destId="{E10C3A8A-6553-41A1-9875-5E76B9B753EF}" srcOrd="0" destOrd="0" presId="urn:microsoft.com/office/officeart/2005/8/layout/process3"/>
    <dgm:cxn modelId="{07CBB21E-16B1-4D98-9342-FA062840C4E4}" type="presOf" srcId="{F4C6D562-8E69-4EE8-88DA-56E764E1C47C}" destId="{D1A789BE-7C11-420A-AB95-091E57F7DAFE}" srcOrd="0" destOrd="0" presId="urn:microsoft.com/office/officeart/2005/8/layout/process3"/>
    <dgm:cxn modelId="{32E1566D-2258-4478-9B17-A9213D309CC3}" srcId="{98D00527-F5FE-4E38-8509-5A3F248A8C15}" destId="{789BD55E-F6EF-4BA6-9ABD-92E4B1D646E6}" srcOrd="4" destOrd="0" parTransId="{1AEB7342-C0F4-4180-A7D2-FEB49F3001FE}" sibTransId="{CD6A3020-1918-4D00-BA20-B903F3626159}"/>
    <dgm:cxn modelId="{9A8F2B70-0FF3-4B91-8FD4-B7CDA445A352}" type="presOf" srcId="{44555D92-075F-4BC0-9837-431C088B87CA}" destId="{675576CB-EBBA-4F4C-9FA6-CB39E276F522}" srcOrd="0" destOrd="0" presId="urn:microsoft.com/office/officeart/2005/8/layout/process3"/>
    <dgm:cxn modelId="{A7ECB591-1A17-4ED1-B1E6-7B4E3568EC26}" srcId="{7DCAC116-28EC-492D-B00C-25791B6B919D}" destId="{E1544820-3CB2-468F-A84C-C84DAF3F7B32}" srcOrd="1" destOrd="0" parTransId="{C36D82B6-CAB7-4EC5-8050-C4C196F86400}" sibTransId="{CDBF6FC0-0003-4600-A347-454F45205A16}"/>
    <dgm:cxn modelId="{A0DF2221-E25D-4445-82E3-D5684EFCF4D0}" srcId="{D6930D5C-2C5C-45A1-A8CC-E2916BB43114}" destId="{03FEEF40-9E21-4C51-BD8D-ADFD26D5F963}" srcOrd="3" destOrd="0" parTransId="{D1F43DEF-2665-41B4-82A1-A0B688F91D24}" sibTransId="{B6425B1C-5F82-4D72-921F-4E39F770C30B}"/>
    <dgm:cxn modelId="{913150D9-B06B-430B-A2EF-F67423FC1E81}" type="presOf" srcId="{0DB3A6B4-702A-4602-A610-9E4158232D52}" destId="{10141296-0561-4BE6-A0FF-EC2C5E551BCD}" srcOrd="0" destOrd="0" presId="urn:microsoft.com/office/officeart/2005/8/layout/process3"/>
    <dgm:cxn modelId="{202087E8-4BF0-4AB2-9217-9AB51F4D4D51}" srcId="{98D00527-F5FE-4E38-8509-5A3F248A8C15}" destId="{6CFD9614-5393-4486-80CB-763C1FB28D1A}" srcOrd="2" destOrd="0" parTransId="{D0A62A08-768F-481D-8935-05E4636B7EF6}" sibTransId="{30B6C9A9-3CAD-4493-9F0B-502F2EA52DE8}"/>
    <dgm:cxn modelId="{A1477EB8-7546-4449-9CF8-2F1EE05FB22F}" type="presOf" srcId="{9578888B-1549-485B-8E93-E6E91D6A1280}" destId="{E776927B-CA32-4486-B53D-F686DE3C5C16}" srcOrd="1" destOrd="0" presId="urn:microsoft.com/office/officeart/2005/8/layout/process3"/>
    <dgm:cxn modelId="{3C4601C7-7801-49CC-BA66-65CEF2C06009}" type="presOf" srcId="{E1544820-3CB2-468F-A84C-C84DAF3F7B32}" destId="{675576CB-EBBA-4F4C-9FA6-CB39E276F522}" srcOrd="0" destOrd="1" presId="urn:microsoft.com/office/officeart/2005/8/layout/process3"/>
    <dgm:cxn modelId="{1F2A7ACE-143A-4062-A78E-B243A79E5F91}" type="presOf" srcId="{D6930D5C-2C5C-45A1-A8CC-E2916BB43114}" destId="{F0878950-0006-45D2-8F59-EC3E3BC127E0}" srcOrd="1" destOrd="0" presId="urn:microsoft.com/office/officeart/2005/8/layout/process3"/>
    <dgm:cxn modelId="{31B1294C-1C62-4B07-8DF8-F5E1D8A02746}" type="presParOf" srcId="{429F23F6-301E-4EC4-A10A-329CCE67B3DB}" destId="{470E288E-0554-4215-9528-FECF3E5A9B38}" srcOrd="0" destOrd="0" presId="urn:microsoft.com/office/officeart/2005/8/layout/process3"/>
    <dgm:cxn modelId="{AF0F7838-6242-4797-A015-11FC8DEB2434}" type="presParOf" srcId="{470E288E-0554-4215-9528-FECF3E5A9B38}" destId="{10141296-0561-4BE6-A0FF-EC2C5E551BCD}" srcOrd="0" destOrd="0" presId="urn:microsoft.com/office/officeart/2005/8/layout/process3"/>
    <dgm:cxn modelId="{5D67A556-B5BE-4C04-BDA3-24BB479A1E07}" type="presParOf" srcId="{470E288E-0554-4215-9528-FECF3E5A9B38}" destId="{38F67241-6C9F-4B48-9981-274BEE76672A}" srcOrd="1" destOrd="0" presId="urn:microsoft.com/office/officeart/2005/8/layout/process3"/>
    <dgm:cxn modelId="{0358D829-0B47-4ED0-93E1-3E11F4D647CF}" type="presParOf" srcId="{470E288E-0554-4215-9528-FECF3E5A9B38}" destId="{DA953198-F9BB-437C-B97B-54C137207ED5}" srcOrd="2" destOrd="0" presId="urn:microsoft.com/office/officeart/2005/8/layout/process3"/>
    <dgm:cxn modelId="{D6DB3B5C-356B-4557-8902-D674932FFBEB}" type="presParOf" srcId="{429F23F6-301E-4EC4-A10A-329CCE67B3DB}" destId="{0E3608F2-5BCF-42B0-81F0-5150B3D9069F}" srcOrd="1" destOrd="0" presId="urn:microsoft.com/office/officeart/2005/8/layout/process3"/>
    <dgm:cxn modelId="{DB47CCF3-396C-403A-ADF5-C86A8E282CAF}" type="presParOf" srcId="{0E3608F2-5BCF-42B0-81F0-5150B3D9069F}" destId="{E776927B-CA32-4486-B53D-F686DE3C5C16}" srcOrd="0" destOrd="0" presId="urn:microsoft.com/office/officeart/2005/8/layout/process3"/>
    <dgm:cxn modelId="{57B97A9F-08E4-430A-B1A9-0C7279643DB1}" type="presParOf" srcId="{429F23F6-301E-4EC4-A10A-329CCE67B3DB}" destId="{C7854F14-32FC-4C8F-AB93-2C731100D3B0}" srcOrd="2" destOrd="0" presId="urn:microsoft.com/office/officeart/2005/8/layout/process3"/>
    <dgm:cxn modelId="{2DF79753-2AD6-44E6-A453-AC6B082DCBD5}" type="presParOf" srcId="{C7854F14-32FC-4C8F-AB93-2C731100D3B0}" destId="{60EF42B7-D539-481A-9903-3630E7E0BC9D}" srcOrd="0" destOrd="0" presId="urn:microsoft.com/office/officeart/2005/8/layout/process3"/>
    <dgm:cxn modelId="{E2725BC0-9D21-4A1B-86A1-4129D41142BD}" type="presParOf" srcId="{C7854F14-32FC-4C8F-AB93-2C731100D3B0}" destId="{F0878950-0006-45D2-8F59-EC3E3BC127E0}" srcOrd="1" destOrd="0" presId="urn:microsoft.com/office/officeart/2005/8/layout/process3"/>
    <dgm:cxn modelId="{62E82593-7AD2-4374-8F20-2A95359DE05D}" type="presParOf" srcId="{C7854F14-32FC-4C8F-AB93-2C731100D3B0}" destId="{A76206C5-5FC9-42B7-ACBB-073A2BE5403A}" srcOrd="2" destOrd="0" presId="urn:microsoft.com/office/officeart/2005/8/layout/process3"/>
    <dgm:cxn modelId="{D06837E2-B4C9-427B-8F0C-F299F775EB0D}" type="presParOf" srcId="{429F23F6-301E-4EC4-A10A-329CCE67B3DB}" destId="{7625E273-6746-4533-8544-1B87B7F85CB9}" srcOrd="3" destOrd="0" presId="urn:microsoft.com/office/officeart/2005/8/layout/process3"/>
    <dgm:cxn modelId="{FBC2CE5E-5A16-4AB2-8952-0C09C4950044}" type="presParOf" srcId="{7625E273-6746-4533-8544-1B87B7F85CB9}" destId="{139E5D6D-55E0-4973-B5B3-397927F6B1A3}" srcOrd="0" destOrd="0" presId="urn:microsoft.com/office/officeart/2005/8/layout/process3"/>
    <dgm:cxn modelId="{9DBBAACB-A296-4A58-BBA9-62DFDBAFC957}" type="presParOf" srcId="{429F23F6-301E-4EC4-A10A-329CCE67B3DB}" destId="{DAF89FAF-32A7-459D-89FE-3C8164B2A821}" srcOrd="4" destOrd="0" presId="urn:microsoft.com/office/officeart/2005/8/layout/process3"/>
    <dgm:cxn modelId="{78538E7B-C461-4149-8832-7C5F7BDB0B6C}" type="presParOf" srcId="{DAF89FAF-32A7-459D-89FE-3C8164B2A821}" destId="{51AE305E-2CBF-4AB4-AB49-F9C36BEEA46E}" srcOrd="0" destOrd="0" presId="urn:microsoft.com/office/officeart/2005/8/layout/process3"/>
    <dgm:cxn modelId="{7F1DF9AC-4944-42DE-BA80-57158F8B62A1}" type="presParOf" srcId="{DAF89FAF-32A7-459D-89FE-3C8164B2A821}" destId="{6E21B958-8698-4CA0-AD16-3056BBDEEC3A}" srcOrd="1" destOrd="0" presId="urn:microsoft.com/office/officeart/2005/8/layout/process3"/>
    <dgm:cxn modelId="{8210A0B2-5A8B-4233-A737-AAC65406BAD3}" type="presParOf" srcId="{DAF89FAF-32A7-459D-89FE-3C8164B2A821}" destId="{D1A789BE-7C11-420A-AB95-091E57F7DAFE}" srcOrd="2" destOrd="0" presId="urn:microsoft.com/office/officeart/2005/8/layout/process3"/>
    <dgm:cxn modelId="{E4A2E9A6-1FE8-4F51-92F1-369BD1704323}" type="presParOf" srcId="{429F23F6-301E-4EC4-A10A-329CCE67B3DB}" destId="{3E098E97-99E0-461B-ABD1-36F7C3072D3D}" srcOrd="5" destOrd="0" presId="urn:microsoft.com/office/officeart/2005/8/layout/process3"/>
    <dgm:cxn modelId="{9B678B0F-E5E8-4EA5-8106-86E7966CFE04}" type="presParOf" srcId="{3E098E97-99E0-461B-ABD1-36F7C3072D3D}" destId="{91344435-71E5-4B22-BF3C-0DA2F4A7A62E}" srcOrd="0" destOrd="0" presId="urn:microsoft.com/office/officeart/2005/8/layout/process3"/>
    <dgm:cxn modelId="{2F51F31A-578A-4FB2-90BE-0067A8FB8F4E}" type="presParOf" srcId="{429F23F6-301E-4EC4-A10A-329CCE67B3DB}" destId="{5185E45C-52B5-4DB5-B211-5B6E669A7D5F}" srcOrd="6" destOrd="0" presId="urn:microsoft.com/office/officeart/2005/8/layout/process3"/>
    <dgm:cxn modelId="{AECE113C-90DB-4AEB-A6E9-A424AB78DCF3}" type="presParOf" srcId="{5185E45C-52B5-4DB5-B211-5B6E669A7D5F}" destId="{E10C3A8A-6553-41A1-9875-5E76B9B753EF}" srcOrd="0" destOrd="0" presId="urn:microsoft.com/office/officeart/2005/8/layout/process3"/>
    <dgm:cxn modelId="{16FF5C14-1939-4292-B4DB-01F0FA269216}" type="presParOf" srcId="{5185E45C-52B5-4DB5-B211-5B6E669A7D5F}" destId="{7D7B2F59-ECEC-4210-8446-95DF2B39AC42}" srcOrd="1" destOrd="0" presId="urn:microsoft.com/office/officeart/2005/8/layout/process3"/>
    <dgm:cxn modelId="{CB80CCD0-682D-409E-95AA-5BFED82DC5DF}" type="presParOf" srcId="{5185E45C-52B5-4DB5-B211-5B6E669A7D5F}" destId="{675576CB-EBBA-4F4C-9FA6-CB39E276F522}" srcOrd="2" destOrd="0" presId="urn:microsoft.com/office/officeart/2005/8/layout/process3"/>
    <dgm:cxn modelId="{CF2B5815-F797-4827-8D70-28751A6BE71B}" type="presParOf" srcId="{429F23F6-301E-4EC4-A10A-329CCE67B3DB}" destId="{D31E7C3A-CBF2-4E9A-9179-8E6C8AB3486D}" srcOrd="7" destOrd="0" presId="urn:microsoft.com/office/officeart/2005/8/layout/process3"/>
    <dgm:cxn modelId="{A76295F2-8CEB-4903-8AB4-4DAF76738DB5}" type="presParOf" srcId="{D31E7C3A-CBF2-4E9A-9179-8E6C8AB3486D}" destId="{557155D3-3F18-493D-BF31-E506A0A2AE3C}" srcOrd="0" destOrd="0" presId="urn:microsoft.com/office/officeart/2005/8/layout/process3"/>
    <dgm:cxn modelId="{DE585AB7-5402-466B-89DA-248CBD06367B}" type="presParOf" srcId="{429F23F6-301E-4EC4-A10A-329CCE67B3DB}" destId="{86EC586F-ED28-4AEC-B9EE-C6F3CA074CF5}" srcOrd="8" destOrd="0" presId="urn:microsoft.com/office/officeart/2005/8/layout/process3"/>
    <dgm:cxn modelId="{774FA619-F2C2-4CFA-AA57-1889E7DE5C71}" type="presParOf" srcId="{86EC586F-ED28-4AEC-B9EE-C6F3CA074CF5}" destId="{50AD643C-EB9D-427A-BC27-AF92637A0BEC}" srcOrd="0" destOrd="0" presId="urn:microsoft.com/office/officeart/2005/8/layout/process3"/>
    <dgm:cxn modelId="{FC6BC60E-6D7F-4D8E-AA1A-DBF44C806A65}" type="presParOf" srcId="{86EC586F-ED28-4AEC-B9EE-C6F3CA074CF5}" destId="{0E5ABC97-CFCC-401D-A0CA-9B6F237355C9}" srcOrd="1" destOrd="0" presId="urn:microsoft.com/office/officeart/2005/8/layout/process3"/>
    <dgm:cxn modelId="{A023AA20-9182-45F3-9EF1-E752A82924D4}" type="presParOf" srcId="{86EC586F-ED28-4AEC-B9EE-C6F3CA074CF5}" destId="{E112F112-A6BF-4A0A-8974-4C862F4A2CE9}" srcOrd="2" destOrd="0" presId="urn:microsoft.com/office/officeart/2005/8/layout/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CCDF4B-BC4A-434C-9D2E-7B23763FD4F1}">
      <dsp:nvSpPr>
        <dsp:cNvPr id="0" name=""/>
        <dsp:cNvSpPr/>
      </dsp:nvSpPr>
      <dsp:spPr>
        <a:xfrm>
          <a:off x="3195995" y="1441"/>
          <a:ext cx="1733892" cy="1733892"/>
        </a:xfrm>
        <a:prstGeom prst="ellipse">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t>Business Need</a:t>
          </a:r>
          <a:endParaRPr lang="en-US" sz="1800" kern="1200" dirty="0"/>
        </a:p>
      </dsp:txBody>
      <dsp:txXfrm>
        <a:off x="3449918" y="255364"/>
        <a:ext cx="1226046" cy="1226046"/>
      </dsp:txXfrm>
    </dsp:sp>
    <dsp:sp modelId="{5CB731C9-DB3A-4828-B339-A4EE96CB4EAA}">
      <dsp:nvSpPr>
        <dsp:cNvPr id="0" name=""/>
        <dsp:cNvSpPr/>
      </dsp:nvSpPr>
      <dsp:spPr>
        <a:xfrm rot="2700000">
          <a:off x="4743669" y="1486700"/>
          <a:ext cx="460358" cy="585188"/>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a:off x="4763894" y="1554910"/>
        <a:ext cx="322251" cy="351112"/>
      </dsp:txXfrm>
    </dsp:sp>
    <dsp:sp modelId="{745FEBE1-2D43-4FFB-B26E-9E915B6C987C}">
      <dsp:nvSpPr>
        <dsp:cNvPr id="0" name=""/>
        <dsp:cNvSpPr/>
      </dsp:nvSpPr>
      <dsp:spPr>
        <a:xfrm>
          <a:off x="5036235" y="1841681"/>
          <a:ext cx="1733892" cy="1733892"/>
        </a:xfrm>
        <a:prstGeom prst="ellipse">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t>Business Creates Application</a:t>
          </a:r>
          <a:endParaRPr lang="en-US" sz="1800" kern="1200" dirty="0"/>
        </a:p>
      </dsp:txBody>
      <dsp:txXfrm>
        <a:off x="5290158" y="2095604"/>
        <a:ext cx="1226046" cy="1226046"/>
      </dsp:txXfrm>
    </dsp:sp>
    <dsp:sp modelId="{C7DD3CD8-2C43-4EC7-A493-B1688DDE7A53}">
      <dsp:nvSpPr>
        <dsp:cNvPr id="0" name=""/>
        <dsp:cNvSpPr/>
      </dsp:nvSpPr>
      <dsp:spPr>
        <a:xfrm rot="8100000">
          <a:off x="4762095" y="3326940"/>
          <a:ext cx="460358" cy="585188"/>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rot="10800000">
        <a:off x="4879977" y="3395150"/>
        <a:ext cx="322251" cy="351112"/>
      </dsp:txXfrm>
    </dsp:sp>
    <dsp:sp modelId="{40422772-EDF4-4E5D-8CF9-2C5F30C5CDC9}">
      <dsp:nvSpPr>
        <dsp:cNvPr id="0" name=""/>
        <dsp:cNvSpPr/>
      </dsp:nvSpPr>
      <dsp:spPr>
        <a:xfrm>
          <a:off x="3195995" y="3681922"/>
          <a:ext cx="1733892" cy="1733892"/>
        </a:xfrm>
        <a:prstGeom prst="ellipse">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t>Deploy</a:t>
          </a:r>
          <a:endParaRPr lang="en-US" sz="1800" kern="1200" dirty="0"/>
        </a:p>
      </dsp:txBody>
      <dsp:txXfrm>
        <a:off x="3449918" y="3935845"/>
        <a:ext cx="1226046" cy="1226046"/>
      </dsp:txXfrm>
    </dsp:sp>
    <dsp:sp modelId="{3918142F-D4DA-4B1B-BF3A-970103028752}">
      <dsp:nvSpPr>
        <dsp:cNvPr id="0" name=""/>
        <dsp:cNvSpPr/>
      </dsp:nvSpPr>
      <dsp:spPr>
        <a:xfrm rot="13500000">
          <a:off x="2921855" y="3345366"/>
          <a:ext cx="460358" cy="585188"/>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rot="10800000">
        <a:off x="3039737" y="3511232"/>
        <a:ext cx="322251" cy="351112"/>
      </dsp:txXfrm>
    </dsp:sp>
    <dsp:sp modelId="{546FBC9F-692F-48E9-A144-71D1E773037A}">
      <dsp:nvSpPr>
        <dsp:cNvPr id="0" name=""/>
        <dsp:cNvSpPr/>
      </dsp:nvSpPr>
      <dsp:spPr>
        <a:xfrm>
          <a:off x="1355755" y="1841681"/>
          <a:ext cx="1733892" cy="1733892"/>
        </a:xfrm>
        <a:prstGeom prst="ellipse">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t>Support</a:t>
          </a:r>
          <a:endParaRPr lang="en-US" sz="1800" kern="1200" dirty="0"/>
        </a:p>
      </dsp:txBody>
      <dsp:txXfrm>
        <a:off x="1609678" y="2095604"/>
        <a:ext cx="1226046" cy="1226046"/>
      </dsp:txXfrm>
    </dsp:sp>
    <dsp:sp modelId="{69B4DAD9-6366-4D67-B00B-0A0087F6C08F}">
      <dsp:nvSpPr>
        <dsp:cNvPr id="0" name=""/>
        <dsp:cNvSpPr/>
      </dsp:nvSpPr>
      <dsp:spPr>
        <a:xfrm rot="18900000">
          <a:off x="2903429" y="1505126"/>
          <a:ext cx="460358" cy="585188"/>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a:off x="2923654" y="1670992"/>
        <a:ext cx="322251" cy="35111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CCDF4B-BC4A-434C-9D2E-7B23763FD4F1}">
      <dsp:nvSpPr>
        <dsp:cNvPr id="0" name=""/>
        <dsp:cNvSpPr/>
      </dsp:nvSpPr>
      <dsp:spPr>
        <a:xfrm>
          <a:off x="3195995" y="1441"/>
          <a:ext cx="1733892" cy="1733892"/>
        </a:xfrm>
        <a:prstGeom prst="ellipse">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US" sz="2200" kern="1200" dirty="0" smtClean="0"/>
            <a:t>Business Request</a:t>
          </a:r>
          <a:endParaRPr lang="en-US" sz="2200" kern="1200" dirty="0"/>
        </a:p>
      </dsp:txBody>
      <dsp:txXfrm>
        <a:off x="3449918" y="255364"/>
        <a:ext cx="1226046" cy="1226046"/>
      </dsp:txXfrm>
    </dsp:sp>
    <dsp:sp modelId="{5CB731C9-DB3A-4828-B339-A4EE96CB4EAA}">
      <dsp:nvSpPr>
        <dsp:cNvPr id="0" name=""/>
        <dsp:cNvSpPr/>
      </dsp:nvSpPr>
      <dsp:spPr>
        <a:xfrm rot="2700000">
          <a:off x="4743669" y="1486700"/>
          <a:ext cx="460358" cy="585188"/>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a:p>
      </dsp:txBody>
      <dsp:txXfrm>
        <a:off x="4763894" y="1554910"/>
        <a:ext cx="322251" cy="351112"/>
      </dsp:txXfrm>
    </dsp:sp>
    <dsp:sp modelId="{745FEBE1-2D43-4FFB-B26E-9E915B6C987C}">
      <dsp:nvSpPr>
        <dsp:cNvPr id="0" name=""/>
        <dsp:cNvSpPr/>
      </dsp:nvSpPr>
      <dsp:spPr>
        <a:xfrm>
          <a:off x="5036235" y="1841681"/>
          <a:ext cx="1733892" cy="1733892"/>
        </a:xfrm>
        <a:prstGeom prst="ellipse">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US" sz="2200" kern="1200" dirty="0" smtClean="0"/>
            <a:t>Review</a:t>
          </a:r>
          <a:endParaRPr lang="en-US" sz="2200" kern="1200" dirty="0"/>
        </a:p>
      </dsp:txBody>
      <dsp:txXfrm>
        <a:off x="5290158" y="2095604"/>
        <a:ext cx="1226046" cy="1226046"/>
      </dsp:txXfrm>
    </dsp:sp>
    <dsp:sp modelId="{C7DD3CD8-2C43-4EC7-A493-B1688DDE7A53}">
      <dsp:nvSpPr>
        <dsp:cNvPr id="0" name=""/>
        <dsp:cNvSpPr/>
      </dsp:nvSpPr>
      <dsp:spPr>
        <a:xfrm rot="8100000">
          <a:off x="4762095" y="3326940"/>
          <a:ext cx="460358" cy="585188"/>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a:p>
      </dsp:txBody>
      <dsp:txXfrm rot="10800000">
        <a:off x="4879977" y="3395150"/>
        <a:ext cx="322251" cy="351112"/>
      </dsp:txXfrm>
    </dsp:sp>
    <dsp:sp modelId="{40422772-EDF4-4E5D-8CF9-2C5F30C5CDC9}">
      <dsp:nvSpPr>
        <dsp:cNvPr id="0" name=""/>
        <dsp:cNvSpPr/>
      </dsp:nvSpPr>
      <dsp:spPr>
        <a:xfrm>
          <a:off x="3195995" y="3681922"/>
          <a:ext cx="1733892" cy="1733892"/>
        </a:xfrm>
        <a:prstGeom prst="ellipse">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US" sz="2200" kern="1200" dirty="0" smtClean="0"/>
            <a:t>Deploy</a:t>
          </a:r>
          <a:endParaRPr lang="en-US" sz="2200" kern="1200" dirty="0"/>
        </a:p>
      </dsp:txBody>
      <dsp:txXfrm>
        <a:off x="3449918" y="3935845"/>
        <a:ext cx="1226046" cy="1226046"/>
      </dsp:txXfrm>
    </dsp:sp>
    <dsp:sp modelId="{3918142F-D4DA-4B1B-BF3A-970103028752}">
      <dsp:nvSpPr>
        <dsp:cNvPr id="0" name=""/>
        <dsp:cNvSpPr/>
      </dsp:nvSpPr>
      <dsp:spPr>
        <a:xfrm rot="13500000">
          <a:off x="2921855" y="3345366"/>
          <a:ext cx="460358" cy="585188"/>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a:p>
      </dsp:txBody>
      <dsp:txXfrm rot="10800000">
        <a:off x="3039737" y="3511232"/>
        <a:ext cx="322251" cy="351112"/>
      </dsp:txXfrm>
    </dsp:sp>
    <dsp:sp modelId="{546FBC9F-692F-48E9-A144-71D1E773037A}">
      <dsp:nvSpPr>
        <dsp:cNvPr id="0" name=""/>
        <dsp:cNvSpPr/>
      </dsp:nvSpPr>
      <dsp:spPr>
        <a:xfrm>
          <a:off x="1355755" y="1841681"/>
          <a:ext cx="1733892" cy="1733892"/>
        </a:xfrm>
        <a:prstGeom prst="ellipse">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US" sz="2200" kern="1200" dirty="0" smtClean="0"/>
            <a:t>Support</a:t>
          </a:r>
          <a:endParaRPr lang="en-US" sz="2200" kern="1200" dirty="0"/>
        </a:p>
      </dsp:txBody>
      <dsp:txXfrm>
        <a:off x="1609678" y="2095604"/>
        <a:ext cx="1226046" cy="1226046"/>
      </dsp:txXfrm>
    </dsp:sp>
    <dsp:sp modelId="{69B4DAD9-6366-4D67-B00B-0A0087F6C08F}">
      <dsp:nvSpPr>
        <dsp:cNvPr id="0" name=""/>
        <dsp:cNvSpPr/>
      </dsp:nvSpPr>
      <dsp:spPr>
        <a:xfrm rot="18900000">
          <a:off x="2903429" y="1505126"/>
          <a:ext cx="460358" cy="585188"/>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a:p>
      </dsp:txBody>
      <dsp:txXfrm>
        <a:off x="2923654" y="1670992"/>
        <a:ext cx="322251" cy="35111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CCDF4B-BC4A-434C-9D2E-7B23763FD4F1}">
      <dsp:nvSpPr>
        <dsp:cNvPr id="0" name=""/>
        <dsp:cNvSpPr/>
      </dsp:nvSpPr>
      <dsp:spPr>
        <a:xfrm>
          <a:off x="3432074" y="215"/>
          <a:ext cx="1261733" cy="1261733"/>
        </a:xfrm>
        <a:prstGeom prst="ellipse">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Business Request</a:t>
          </a:r>
          <a:endParaRPr lang="en-US" sz="1600" kern="1200" dirty="0"/>
        </a:p>
      </dsp:txBody>
      <dsp:txXfrm>
        <a:off x="3616851" y="184992"/>
        <a:ext cx="892179" cy="892179"/>
      </dsp:txXfrm>
    </dsp:sp>
    <dsp:sp modelId="{5CB731C9-DB3A-4828-B339-A4EE96CB4EAA}">
      <dsp:nvSpPr>
        <dsp:cNvPr id="0" name=""/>
        <dsp:cNvSpPr/>
      </dsp:nvSpPr>
      <dsp:spPr>
        <a:xfrm rot="1542857">
          <a:off x="4740535" y="825515"/>
          <a:ext cx="336555" cy="425835"/>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a:p>
      </dsp:txBody>
      <dsp:txXfrm>
        <a:off x="4745534" y="888778"/>
        <a:ext cx="235589" cy="255501"/>
      </dsp:txXfrm>
    </dsp:sp>
    <dsp:sp modelId="{745FEBE1-2D43-4FFB-B26E-9E915B6C987C}">
      <dsp:nvSpPr>
        <dsp:cNvPr id="0" name=""/>
        <dsp:cNvSpPr/>
      </dsp:nvSpPr>
      <dsp:spPr>
        <a:xfrm>
          <a:off x="5140982" y="823182"/>
          <a:ext cx="1261733" cy="1261733"/>
        </a:xfrm>
        <a:prstGeom prst="ellipse">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Review</a:t>
          </a:r>
          <a:endParaRPr lang="en-US" sz="1600" kern="1200" dirty="0"/>
        </a:p>
      </dsp:txBody>
      <dsp:txXfrm>
        <a:off x="5325759" y="1007959"/>
        <a:ext cx="892179" cy="892179"/>
      </dsp:txXfrm>
    </dsp:sp>
    <dsp:sp modelId="{C7DD3CD8-2C43-4EC7-A493-B1688DDE7A53}">
      <dsp:nvSpPr>
        <dsp:cNvPr id="0" name=""/>
        <dsp:cNvSpPr/>
      </dsp:nvSpPr>
      <dsp:spPr>
        <a:xfrm rot="4628571">
          <a:off x="5812484" y="2156440"/>
          <a:ext cx="336555" cy="425835"/>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a:p>
      </dsp:txBody>
      <dsp:txXfrm>
        <a:off x="5851733" y="2192390"/>
        <a:ext cx="235589" cy="255501"/>
      </dsp:txXfrm>
    </dsp:sp>
    <dsp:sp modelId="{35EDD62C-2EB1-407B-849F-9E66F22F34D0}">
      <dsp:nvSpPr>
        <dsp:cNvPr id="0" name=""/>
        <dsp:cNvSpPr/>
      </dsp:nvSpPr>
      <dsp:spPr>
        <a:xfrm>
          <a:off x="5563048" y="2672371"/>
          <a:ext cx="1261733" cy="1261733"/>
        </a:xfrm>
        <a:prstGeom prst="ellipse">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Select</a:t>
          </a:r>
          <a:endParaRPr lang="en-US" sz="1600" kern="1200" dirty="0"/>
        </a:p>
      </dsp:txBody>
      <dsp:txXfrm>
        <a:off x="5747825" y="2857148"/>
        <a:ext cx="892179" cy="892179"/>
      </dsp:txXfrm>
    </dsp:sp>
    <dsp:sp modelId="{62A53985-E804-4022-9CFE-FB03644CC514}">
      <dsp:nvSpPr>
        <dsp:cNvPr id="0" name=""/>
        <dsp:cNvSpPr/>
      </dsp:nvSpPr>
      <dsp:spPr>
        <a:xfrm rot="7714286">
          <a:off x="5440275" y="3824341"/>
          <a:ext cx="336555" cy="425835"/>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a:p>
      </dsp:txBody>
      <dsp:txXfrm rot="10800000">
        <a:off x="5522234" y="3870039"/>
        <a:ext cx="235589" cy="255501"/>
      </dsp:txXfrm>
    </dsp:sp>
    <dsp:sp modelId="{6439A79B-174F-482B-87DA-11DF202445A8}">
      <dsp:nvSpPr>
        <dsp:cNvPr id="0" name=""/>
        <dsp:cNvSpPr/>
      </dsp:nvSpPr>
      <dsp:spPr>
        <a:xfrm>
          <a:off x="4380447" y="4155306"/>
          <a:ext cx="1261733" cy="1261733"/>
        </a:xfrm>
        <a:prstGeom prst="ellipse">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Plan</a:t>
          </a:r>
          <a:endParaRPr lang="en-US" sz="1600" kern="1200" dirty="0"/>
        </a:p>
      </dsp:txBody>
      <dsp:txXfrm>
        <a:off x="4565224" y="4340083"/>
        <a:ext cx="892179" cy="892179"/>
      </dsp:txXfrm>
    </dsp:sp>
    <dsp:sp modelId="{40C67E7F-F10B-411F-AC18-544E2C8D41F8}">
      <dsp:nvSpPr>
        <dsp:cNvPr id="0" name=""/>
        <dsp:cNvSpPr/>
      </dsp:nvSpPr>
      <dsp:spPr>
        <a:xfrm rot="10800000">
          <a:off x="3904188" y="4573256"/>
          <a:ext cx="336555" cy="425835"/>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a:p>
      </dsp:txBody>
      <dsp:txXfrm rot="10800000">
        <a:off x="4005154" y="4658423"/>
        <a:ext cx="235589" cy="255501"/>
      </dsp:txXfrm>
    </dsp:sp>
    <dsp:sp modelId="{A59B1369-7BBD-4589-8C01-A99C62A51D48}">
      <dsp:nvSpPr>
        <dsp:cNvPr id="0" name=""/>
        <dsp:cNvSpPr/>
      </dsp:nvSpPr>
      <dsp:spPr>
        <a:xfrm>
          <a:off x="2483702" y="4155306"/>
          <a:ext cx="1261733" cy="1261733"/>
        </a:xfrm>
        <a:prstGeom prst="ellipse">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Manage</a:t>
          </a:r>
          <a:endParaRPr lang="en-US" sz="1600" kern="1200" dirty="0"/>
        </a:p>
      </dsp:txBody>
      <dsp:txXfrm>
        <a:off x="2668479" y="4340083"/>
        <a:ext cx="892179" cy="892179"/>
      </dsp:txXfrm>
    </dsp:sp>
    <dsp:sp modelId="{6D3C2890-56A4-4B7B-BAFC-CC7C42C33F8E}">
      <dsp:nvSpPr>
        <dsp:cNvPr id="0" name=""/>
        <dsp:cNvSpPr/>
      </dsp:nvSpPr>
      <dsp:spPr>
        <a:xfrm rot="13885714">
          <a:off x="2360929" y="3839235"/>
          <a:ext cx="336555" cy="425835"/>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a:p>
      </dsp:txBody>
      <dsp:txXfrm rot="10800000">
        <a:off x="2442888" y="3963871"/>
        <a:ext cx="235589" cy="255501"/>
      </dsp:txXfrm>
    </dsp:sp>
    <dsp:sp modelId="{40422772-EDF4-4E5D-8CF9-2C5F30C5CDC9}">
      <dsp:nvSpPr>
        <dsp:cNvPr id="0" name=""/>
        <dsp:cNvSpPr/>
      </dsp:nvSpPr>
      <dsp:spPr>
        <a:xfrm>
          <a:off x="1301100" y="2672371"/>
          <a:ext cx="1261733" cy="1261733"/>
        </a:xfrm>
        <a:prstGeom prst="ellipse">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Deploy</a:t>
          </a:r>
          <a:endParaRPr lang="en-US" sz="1600" kern="1200" dirty="0"/>
        </a:p>
      </dsp:txBody>
      <dsp:txXfrm>
        <a:off x="1485877" y="2857148"/>
        <a:ext cx="892179" cy="892179"/>
      </dsp:txXfrm>
    </dsp:sp>
    <dsp:sp modelId="{3918142F-D4DA-4B1B-BF3A-970103028752}">
      <dsp:nvSpPr>
        <dsp:cNvPr id="0" name=""/>
        <dsp:cNvSpPr/>
      </dsp:nvSpPr>
      <dsp:spPr>
        <a:xfrm rot="16971429">
          <a:off x="1972603" y="2175012"/>
          <a:ext cx="336555" cy="425835"/>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a:p>
      </dsp:txBody>
      <dsp:txXfrm>
        <a:off x="2011852" y="2309396"/>
        <a:ext cx="235589" cy="255501"/>
      </dsp:txXfrm>
    </dsp:sp>
    <dsp:sp modelId="{546FBC9F-692F-48E9-A144-71D1E773037A}">
      <dsp:nvSpPr>
        <dsp:cNvPr id="0" name=""/>
        <dsp:cNvSpPr/>
      </dsp:nvSpPr>
      <dsp:spPr>
        <a:xfrm>
          <a:off x="1723166" y="823182"/>
          <a:ext cx="1261733" cy="1261733"/>
        </a:xfrm>
        <a:prstGeom prst="ellipse">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Support</a:t>
          </a:r>
          <a:endParaRPr lang="en-US" sz="1600" kern="1200" dirty="0"/>
        </a:p>
      </dsp:txBody>
      <dsp:txXfrm>
        <a:off x="1907943" y="1007959"/>
        <a:ext cx="892179" cy="892179"/>
      </dsp:txXfrm>
    </dsp:sp>
    <dsp:sp modelId="{69B4DAD9-6366-4D67-B00B-0A0087F6C08F}">
      <dsp:nvSpPr>
        <dsp:cNvPr id="0" name=""/>
        <dsp:cNvSpPr/>
      </dsp:nvSpPr>
      <dsp:spPr>
        <a:xfrm rot="20057143">
          <a:off x="3031627" y="833780"/>
          <a:ext cx="336555" cy="425835"/>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a:p>
      </dsp:txBody>
      <dsp:txXfrm>
        <a:off x="3036626" y="940851"/>
        <a:ext cx="235589" cy="25550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CCDF4B-BC4A-434C-9D2E-7B23763FD4F1}">
      <dsp:nvSpPr>
        <dsp:cNvPr id="0" name=""/>
        <dsp:cNvSpPr/>
      </dsp:nvSpPr>
      <dsp:spPr>
        <a:xfrm>
          <a:off x="1611101" y="1121"/>
          <a:ext cx="816396" cy="816396"/>
        </a:xfrm>
        <a:prstGeom prst="ellipse">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kern="1200" dirty="0" smtClean="0"/>
            <a:t>Business Request</a:t>
          </a:r>
          <a:endParaRPr lang="en-US" sz="1000" kern="1200" dirty="0"/>
        </a:p>
      </dsp:txBody>
      <dsp:txXfrm>
        <a:off x="1730659" y="120679"/>
        <a:ext cx="577280" cy="577280"/>
      </dsp:txXfrm>
    </dsp:sp>
    <dsp:sp modelId="{5CB731C9-DB3A-4828-B339-A4EE96CB4EAA}">
      <dsp:nvSpPr>
        <dsp:cNvPr id="0" name=""/>
        <dsp:cNvSpPr/>
      </dsp:nvSpPr>
      <dsp:spPr>
        <a:xfrm rot="1542857">
          <a:off x="2457578" y="534937"/>
          <a:ext cx="217291" cy="275533"/>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n-US" sz="800" kern="1200"/>
        </a:p>
      </dsp:txBody>
      <dsp:txXfrm>
        <a:off x="2460806" y="575902"/>
        <a:ext cx="152104" cy="165319"/>
      </dsp:txXfrm>
    </dsp:sp>
    <dsp:sp modelId="{745FEBE1-2D43-4FFB-B26E-9E915B6C987C}">
      <dsp:nvSpPr>
        <dsp:cNvPr id="0" name=""/>
        <dsp:cNvSpPr/>
      </dsp:nvSpPr>
      <dsp:spPr>
        <a:xfrm>
          <a:off x="2716031" y="533227"/>
          <a:ext cx="816396" cy="816396"/>
        </a:xfrm>
        <a:prstGeom prst="ellipse">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kern="1200" dirty="0" smtClean="0"/>
            <a:t>Review</a:t>
          </a:r>
          <a:endParaRPr lang="en-US" sz="1000" kern="1200" dirty="0"/>
        </a:p>
      </dsp:txBody>
      <dsp:txXfrm>
        <a:off x="2835589" y="652785"/>
        <a:ext cx="577280" cy="577280"/>
      </dsp:txXfrm>
    </dsp:sp>
    <dsp:sp modelId="{C7DD3CD8-2C43-4EC7-A493-B1688DDE7A53}">
      <dsp:nvSpPr>
        <dsp:cNvPr id="0" name=""/>
        <dsp:cNvSpPr/>
      </dsp:nvSpPr>
      <dsp:spPr>
        <a:xfrm rot="4628571">
          <a:off x="3150663" y="1395479"/>
          <a:ext cx="217291" cy="275533"/>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n-US" sz="800" kern="1200"/>
        </a:p>
      </dsp:txBody>
      <dsp:txXfrm>
        <a:off x="3176004" y="1418810"/>
        <a:ext cx="152104" cy="165319"/>
      </dsp:txXfrm>
    </dsp:sp>
    <dsp:sp modelId="{35EDD62C-2EB1-407B-849F-9E66F22F34D0}">
      <dsp:nvSpPr>
        <dsp:cNvPr id="0" name=""/>
        <dsp:cNvSpPr/>
      </dsp:nvSpPr>
      <dsp:spPr>
        <a:xfrm>
          <a:off x="2988926" y="1728859"/>
          <a:ext cx="816396" cy="816396"/>
        </a:xfrm>
        <a:prstGeom prst="ellipse">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kern="1200" dirty="0" smtClean="0"/>
            <a:t>Select</a:t>
          </a:r>
          <a:endParaRPr lang="en-US" sz="1000" kern="1200" dirty="0"/>
        </a:p>
      </dsp:txBody>
      <dsp:txXfrm>
        <a:off x="3108484" y="1848417"/>
        <a:ext cx="577280" cy="577280"/>
      </dsp:txXfrm>
    </dsp:sp>
    <dsp:sp modelId="{62A53985-E804-4022-9CFE-FB03644CC514}">
      <dsp:nvSpPr>
        <dsp:cNvPr id="0" name=""/>
        <dsp:cNvSpPr/>
      </dsp:nvSpPr>
      <dsp:spPr>
        <a:xfrm rot="7714286">
          <a:off x="2909995" y="2473894"/>
          <a:ext cx="217291" cy="275533"/>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n-US" sz="800" kern="1200"/>
        </a:p>
      </dsp:txBody>
      <dsp:txXfrm rot="10800000">
        <a:off x="2962910" y="2503518"/>
        <a:ext cx="152104" cy="165319"/>
      </dsp:txXfrm>
    </dsp:sp>
    <dsp:sp modelId="{6439A79B-174F-482B-87DA-11DF202445A8}">
      <dsp:nvSpPr>
        <dsp:cNvPr id="0" name=""/>
        <dsp:cNvSpPr/>
      </dsp:nvSpPr>
      <dsp:spPr>
        <a:xfrm>
          <a:off x="2224291" y="2687682"/>
          <a:ext cx="816396" cy="816396"/>
        </a:xfrm>
        <a:prstGeom prst="ellipse">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kern="1200" dirty="0" smtClean="0"/>
            <a:t>Plan</a:t>
          </a:r>
          <a:endParaRPr lang="en-US" sz="1000" kern="1200" dirty="0"/>
        </a:p>
      </dsp:txBody>
      <dsp:txXfrm>
        <a:off x="2343849" y="2807240"/>
        <a:ext cx="577280" cy="577280"/>
      </dsp:txXfrm>
    </dsp:sp>
    <dsp:sp modelId="{40C67E7F-F10B-411F-AC18-544E2C8D41F8}">
      <dsp:nvSpPr>
        <dsp:cNvPr id="0" name=""/>
        <dsp:cNvSpPr/>
      </dsp:nvSpPr>
      <dsp:spPr>
        <a:xfrm rot="10800000">
          <a:off x="1916803" y="2958113"/>
          <a:ext cx="217291" cy="275533"/>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n-US" sz="800" kern="1200"/>
        </a:p>
      </dsp:txBody>
      <dsp:txXfrm rot="10800000">
        <a:off x="1981990" y="3013220"/>
        <a:ext cx="152104" cy="165319"/>
      </dsp:txXfrm>
    </dsp:sp>
    <dsp:sp modelId="{A59B1369-7BBD-4589-8C01-A99C62A51D48}">
      <dsp:nvSpPr>
        <dsp:cNvPr id="0" name=""/>
        <dsp:cNvSpPr/>
      </dsp:nvSpPr>
      <dsp:spPr>
        <a:xfrm>
          <a:off x="997911" y="2687682"/>
          <a:ext cx="816396" cy="816396"/>
        </a:xfrm>
        <a:prstGeom prst="ellipse">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kern="1200" dirty="0" smtClean="0"/>
            <a:t>Manage</a:t>
          </a:r>
          <a:endParaRPr lang="en-US" sz="1000" kern="1200" dirty="0"/>
        </a:p>
      </dsp:txBody>
      <dsp:txXfrm>
        <a:off x="1117469" y="2807240"/>
        <a:ext cx="577280" cy="577280"/>
      </dsp:txXfrm>
    </dsp:sp>
    <dsp:sp modelId="{6D3C2890-56A4-4B7B-BAFC-CC7C42C33F8E}">
      <dsp:nvSpPr>
        <dsp:cNvPr id="0" name=""/>
        <dsp:cNvSpPr/>
      </dsp:nvSpPr>
      <dsp:spPr>
        <a:xfrm rot="13885714">
          <a:off x="918980" y="2483510"/>
          <a:ext cx="217291" cy="275533"/>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n-US" sz="800" kern="1200"/>
        </a:p>
      </dsp:txBody>
      <dsp:txXfrm rot="10800000">
        <a:off x="971895" y="2564100"/>
        <a:ext cx="152104" cy="165319"/>
      </dsp:txXfrm>
    </dsp:sp>
    <dsp:sp modelId="{40422772-EDF4-4E5D-8CF9-2C5F30C5CDC9}">
      <dsp:nvSpPr>
        <dsp:cNvPr id="0" name=""/>
        <dsp:cNvSpPr/>
      </dsp:nvSpPr>
      <dsp:spPr>
        <a:xfrm>
          <a:off x="233275" y="1728859"/>
          <a:ext cx="816396" cy="816396"/>
        </a:xfrm>
        <a:prstGeom prst="ellipse">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kern="1200" dirty="0" smtClean="0"/>
            <a:t>Deploy</a:t>
          </a:r>
          <a:endParaRPr lang="en-US" sz="1000" kern="1200" dirty="0"/>
        </a:p>
      </dsp:txBody>
      <dsp:txXfrm>
        <a:off x="352833" y="1848417"/>
        <a:ext cx="577280" cy="577280"/>
      </dsp:txXfrm>
    </dsp:sp>
    <dsp:sp modelId="{3918142F-D4DA-4B1B-BF3A-970103028752}">
      <dsp:nvSpPr>
        <dsp:cNvPr id="0" name=""/>
        <dsp:cNvSpPr/>
      </dsp:nvSpPr>
      <dsp:spPr>
        <a:xfrm rot="16971429">
          <a:off x="667907" y="1407470"/>
          <a:ext cx="217291" cy="275533"/>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n-US" sz="800" kern="1200"/>
        </a:p>
      </dsp:txBody>
      <dsp:txXfrm>
        <a:off x="693248" y="1494353"/>
        <a:ext cx="152104" cy="165319"/>
      </dsp:txXfrm>
    </dsp:sp>
    <dsp:sp modelId="{546FBC9F-692F-48E9-A144-71D1E773037A}">
      <dsp:nvSpPr>
        <dsp:cNvPr id="0" name=""/>
        <dsp:cNvSpPr/>
      </dsp:nvSpPr>
      <dsp:spPr>
        <a:xfrm>
          <a:off x="506170" y="533227"/>
          <a:ext cx="816396" cy="816396"/>
        </a:xfrm>
        <a:prstGeom prst="ellipse">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kern="1200" dirty="0" smtClean="0"/>
            <a:t>Support</a:t>
          </a:r>
          <a:endParaRPr lang="en-US" sz="1000" kern="1200" dirty="0"/>
        </a:p>
      </dsp:txBody>
      <dsp:txXfrm>
        <a:off x="625728" y="652785"/>
        <a:ext cx="577280" cy="577280"/>
      </dsp:txXfrm>
    </dsp:sp>
    <dsp:sp modelId="{69B4DAD9-6366-4D67-B00B-0A0087F6C08F}">
      <dsp:nvSpPr>
        <dsp:cNvPr id="0" name=""/>
        <dsp:cNvSpPr/>
      </dsp:nvSpPr>
      <dsp:spPr>
        <a:xfrm rot="20057143">
          <a:off x="1352647" y="540273"/>
          <a:ext cx="217291" cy="275533"/>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n-US" sz="800" kern="1200"/>
        </a:p>
      </dsp:txBody>
      <dsp:txXfrm>
        <a:off x="1355875" y="609522"/>
        <a:ext cx="152104" cy="16531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CCDF4B-BC4A-434C-9D2E-7B23763FD4F1}">
      <dsp:nvSpPr>
        <dsp:cNvPr id="0" name=""/>
        <dsp:cNvSpPr/>
      </dsp:nvSpPr>
      <dsp:spPr>
        <a:xfrm>
          <a:off x="1611101" y="1121"/>
          <a:ext cx="816396" cy="816396"/>
        </a:xfrm>
        <a:prstGeom prst="ellipse">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kern="1200" dirty="0" smtClean="0"/>
            <a:t>Business Request</a:t>
          </a:r>
          <a:endParaRPr lang="en-US" sz="1000" kern="1200" dirty="0"/>
        </a:p>
      </dsp:txBody>
      <dsp:txXfrm>
        <a:off x="1730659" y="120679"/>
        <a:ext cx="577280" cy="577280"/>
      </dsp:txXfrm>
    </dsp:sp>
    <dsp:sp modelId="{5CB731C9-DB3A-4828-B339-A4EE96CB4EAA}">
      <dsp:nvSpPr>
        <dsp:cNvPr id="0" name=""/>
        <dsp:cNvSpPr/>
      </dsp:nvSpPr>
      <dsp:spPr>
        <a:xfrm rot="1542857">
          <a:off x="2457578" y="534937"/>
          <a:ext cx="217291" cy="275533"/>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n-US" sz="800" kern="1200"/>
        </a:p>
      </dsp:txBody>
      <dsp:txXfrm>
        <a:off x="2460806" y="575902"/>
        <a:ext cx="152104" cy="165319"/>
      </dsp:txXfrm>
    </dsp:sp>
    <dsp:sp modelId="{745FEBE1-2D43-4FFB-B26E-9E915B6C987C}">
      <dsp:nvSpPr>
        <dsp:cNvPr id="0" name=""/>
        <dsp:cNvSpPr/>
      </dsp:nvSpPr>
      <dsp:spPr>
        <a:xfrm>
          <a:off x="2716031" y="533227"/>
          <a:ext cx="816396" cy="816396"/>
        </a:xfrm>
        <a:prstGeom prst="ellipse">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kern="1200" dirty="0" smtClean="0"/>
            <a:t>Review</a:t>
          </a:r>
          <a:endParaRPr lang="en-US" sz="1000" kern="1200" dirty="0"/>
        </a:p>
      </dsp:txBody>
      <dsp:txXfrm>
        <a:off x="2835589" y="652785"/>
        <a:ext cx="577280" cy="577280"/>
      </dsp:txXfrm>
    </dsp:sp>
    <dsp:sp modelId="{C7DD3CD8-2C43-4EC7-A493-B1688DDE7A53}">
      <dsp:nvSpPr>
        <dsp:cNvPr id="0" name=""/>
        <dsp:cNvSpPr/>
      </dsp:nvSpPr>
      <dsp:spPr>
        <a:xfrm rot="4628571">
          <a:off x="3150663" y="1395479"/>
          <a:ext cx="217291" cy="275533"/>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n-US" sz="800" kern="1200"/>
        </a:p>
      </dsp:txBody>
      <dsp:txXfrm>
        <a:off x="3176004" y="1418810"/>
        <a:ext cx="152104" cy="165319"/>
      </dsp:txXfrm>
    </dsp:sp>
    <dsp:sp modelId="{35EDD62C-2EB1-407B-849F-9E66F22F34D0}">
      <dsp:nvSpPr>
        <dsp:cNvPr id="0" name=""/>
        <dsp:cNvSpPr/>
      </dsp:nvSpPr>
      <dsp:spPr>
        <a:xfrm>
          <a:off x="2988926" y="1728859"/>
          <a:ext cx="816396" cy="816396"/>
        </a:xfrm>
        <a:prstGeom prst="ellipse">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kern="1200" dirty="0" smtClean="0"/>
            <a:t>Select</a:t>
          </a:r>
          <a:endParaRPr lang="en-US" sz="1000" kern="1200" dirty="0"/>
        </a:p>
      </dsp:txBody>
      <dsp:txXfrm>
        <a:off x="3108484" y="1848417"/>
        <a:ext cx="577280" cy="577280"/>
      </dsp:txXfrm>
    </dsp:sp>
    <dsp:sp modelId="{62A53985-E804-4022-9CFE-FB03644CC514}">
      <dsp:nvSpPr>
        <dsp:cNvPr id="0" name=""/>
        <dsp:cNvSpPr/>
      </dsp:nvSpPr>
      <dsp:spPr>
        <a:xfrm rot="7714286">
          <a:off x="2909995" y="2473894"/>
          <a:ext cx="217291" cy="275533"/>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n-US" sz="800" kern="1200"/>
        </a:p>
      </dsp:txBody>
      <dsp:txXfrm rot="10800000">
        <a:off x="2962910" y="2503518"/>
        <a:ext cx="152104" cy="165319"/>
      </dsp:txXfrm>
    </dsp:sp>
    <dsp:sp modelId="{6439A79B-174F-482B-87DA-11DF202445A8}">
      <dsp:nvSpPr>
        <dsp:cNvPr id="0" name=""/>
        <dsp:cNvSpPr/>
      </dsp:nvSpPr>
      <dsp:spPr>
        <a:xfrm>
          <a:off x="2224291" y="2687682"/>
          <a:ext cx="816396" cy="816396"/>
        </a:xfrm>
        <a:prstGeom prst="ellipse">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kern="1200" dirty="0" smtClean="0"/>
            <a:t>Plan</a:t>
          </a:r>
          <a:endParaRPr lang="en-US" sz="1000" kern="1200" dirty="0"/>
        </a:p>
      </dsp:txBody>
      <dsp:txXfrm>
        <a:off x="2343849" y="2807240"/>
        <a:ext cx="577280" cy="577280"/>
      </dsp:txXfrm>
    </dsp:sp>
    <dsp:sp modelId="{40C67E7F-F10B-411F-AC18-544E2C8D41F8}">
      <dsp:nvSpPr>
        <dsp:cNvPr id="0" name=""/>
        <dsp:cNvSpPr/>
      </dsp:nvSpPr>
      <dsp:spPr>
        <a:xfrm rot="10800000">
          <a:off x="1916803" y="2958113"/>
          <a:ext cx="217291" cy="275533"/>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n-US" sz="800" kern="1200"/>
        </a:p>
      </dsp:txBody>
      <dsp:txXfrm rot="10800000">
        <a:off x="1981990" y="3013220"/>
        <a:ext cx="152104" cy="165319"/>
      </dsp:txXfrm>
    </dsp:sp>
    <dsp:sp modelId="{A59B1369-7BBD-4589-8C01-A99C62A51D48}">
      <dsp:nvSpPr>
        <dsp:cNvPr id="0" name=""/>
        <dsp:cNvSpPr/>
      </dsp:nvSpPr>
      <dsp:spPr>
        <a:xfrm>
          <a:off x="997911" y="2687682"/>
          <a:ext cx="816396" cy="816396"/>
        </a:xfrm>
        <a:prstGeom prst="ellipse">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kern="1200" dirty="0" smtClean="0"/>
            <a:t>Manage</a:t>
          </a:r>
          <a:endParaRPr lang="en-US" sz="1000" kern="1200" dirty="0"/>
        </a:p>
      </dsp:txBody>
      <dsp:txXfrm>
        <a:off x="1117469" y="2807240"/>
        <a:ext cx="577280" cy="577280"/>
      </dsp:txXfrm>
    </dsp:sp>
    <dsp:sp modelId="{6D3C2890-56A4-4B7B-BAFC-CC7C42C33F8E}">
      <dsp:nvSpPr>
        <dsp:cNvPr id="0" name=""/>
        <dsp:cNvSpPr/>
      </dsp:nvSpPr>
      <dsp:spPr>
        <a:xfrm rot="13885714">
          <a:off x="918980" y="2483510"/>
          <a:ext cx="217291" cy="275533"/>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n-US" sz="800" kern="1200"/>
        </a:p>
      </dsp:txBody>
      <dsp:txXfrm rot="10800000">
        <a:off x="971895" y="2564100"/>
        <a:ext cx="152104" cy="165319"/>
      </dsp:txXfrm>
    </dsp:sp>
    <dsp:sp modelId="{40422772-EDF4-4E5D-8CF9-2C5F30C5CDC9}">
      <dsp:nvSpPr>
        <dsp:cNvPr id="0" name=""/>
        <dsp:cNvSpPr/>
      </dsp:nvSpPr>
      <dsp:spPr>
        <a:xfrm>
          <a:off x="233275" y="1728859"/>
          <a:ext cx="816396" cy="816396"/>
        </a:xfrm>
        <a:prstGeom prst="ellipse">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kern="1200" dirty="0" smtClean="0"/>
            <a:t>Deploy</a:t>
          </a:r>
          <a:endParaRPr lang="en-US" sz="1000" kern="1200" dirty="0"/>
        </a:p>
      </dsp:txBody>
      <dsp:txXfrm>
        <a:off x="352833" y="1848417"/>
        <a:ext cx="577280" cy="577280"/>
      </dsp:txXfrm>
    </dsp:sp>
    <dsp:sp modelId="{3918142F-D4DA-4B1B-BF3A-970103028752}">
      <dsp:nvSpPr>
        <dsp:cNvPr id="0" name=""/>
        <dsp:cNvSpPr/>
      </dsp:nvSpPr>
      <dsp:spPr>
        <a:xfrm rot="16971429">
          <a:off x="667907" y="1407470"/>
          <a:ext cx="217291" cy="275533"/>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n-US" sz="800" kern="1200"/>
        </a:p>
      </dsp:txBody>
      <dsp:txXfrm>
        <a:off x="693248" y="1494353"/>
        <a:ext cx="152104" cy="165319"/>
      </dsp:txXfrm>
    </dsp:sp>
    <dsp:sp modelId="{546FBC9F-692F-48E9-A144-71D1E773037A}">
      <dsp:nvSpPr>
        <dsp:cNvPr id="0" name=""/>
        <dsp:cNvSpPr/>
      </dsp:nvSpPr>
      <dsp:spPr>
        <a:xfrm>
          <a:off x="506170" y="533227"/>
          <a:ext cx="816396" cy="816396"/>
        </a:xfrm>
        <a:prstGeom prst="ellipse">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kern="1200" dirty="0" smtClean="0"/>
            <a:t>Support</a:t>
          </a:r>
          <a:endParaRPr lang="en-US" sz="1000" kern="1200" dirty="0"/>
        </a:p>
      </dsp:txBody>
      <dsp:txXfrm>
        <a:off x="625728" y="652785"/>
        <a:ext cx="577280" cy="577280"/>
      </dsp:txXfrm>
    </dsp:sp>
    <dsp:sp modelId="{69B4DAD9-6366-4D67-B00B-0A0087F6C08F}">
      <dsp:nvSpPr>
        <dsp:cNvPr id="0" name=""/>
        <dsp:cNvSpPr/>
      </dsp:nvSpPr>
      <dsp:spPr>
        <a:xfrm rot="20057143">
          <a:off x="1352647" y="540273"/>
          <a:ext cx="217291" cy="275533"/>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n-US" sz="800" kern="1200"/>
        </a:p>
      </dsp:txBody>
      <dsp:txXfrm>
        <a:off x="1355875" y="609522"/>
        <a:ext cx="152104" cy="16531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F67241-6C9F-4B48-9981-274BEE76672A}">
      <dsp:nvSpPr>
        <dsp:cNvPr id="0" name=""/>
        <dsp:cNvSpPr/>
      </dsp:nvSpPr>
      <dsp:spPr>
        <a:xfrm>
          <a:off x="6287" y="1007098"/>
          <a:ext cx="1958222" cy="848596"/>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53340" numCol="1" spcCol="1270" anchor="t" anchorCtr="0">
          <a:noAutofit/>
        </a:bodyPr>
        <a:lstStyle/>
        <a:p>
          <a:pPr lvl="0" algn="l" defTabSz="622300">
            <a:lnSpc>
              <a:spcPct val="100000"/>
            </a:lnSpc>
            <a:spcBef>
              <a:spcPct val="0"/>
            </a:spcBef>
            <a:spcAft>
              <a:spcPct val="35000"/>
            </a:spcAft>
          </a:pPr>
          <a:r>
            <a:rPr lang="en-US" sz="1400" kern="1200" dirty="0" smtClean="0"/>
            <a:t>SharePoint Request Submission </a:t>
          </a:r>
          <a:endParaRPr lang="en-US" sz="1400" kern="1200" dirty="0"/>
        </a:p>
      </dsp:txBody>
      <dsp:txXfrm>
        <a:off x="6287" y="1007098"/>
        <a:ext cx="1958222" cy="565730"/>
      </dsp:txXfrm>
    </dsp:sp>
    <dsp:sp modelId="{DA953198-F9BB-437C-B97B-54C137207ED5}">
      <dsp:nvSpPr>
        <dsp:cNvPr id="0" name=""/>
        <dsp:cNvSpPr/>
      </dsp:nvSpPr>
      <dsp:spPr>
        <a:xfrm>
          <a:off x="545705" y="1572829"/>
          <a:ext cx="1489573" cy="1386000"/>
        </a:xfrm>
        <a:prstGeom prst="roundRect">
          <a:avLst>
            <a:gd name="adj" fmla="val 10000"/>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232" tIns="78232" rIns="78232" bIns="78232" numCol="1" spcCol="1270" anchor="t" anchorCtr="0">
          <a:noAutofit/>
        </a:bodyPr>
        <a:lstStyle/>
        <a:p>
          <a:pPr marL="57150" lvl="1" indent="-57150" algn="l" defTabSz="466725">
            <a:lnSpc>
              <a:spcPct val="100000"/>
            </a:lnSpc>
            <a:spcBef>
              <a:spcPct val="0"/>
            </a:spcBef>
            <a:spcAft>
              <a:spcPct val="15000"/>
            </a:spcAft>
            <a:buChar char="••"/>
          </a:pPr>
          <a:r>
            <a:rPr lang="en-US" sz="1050" kern="1200" dirty="0" smtClean="0"/>
            <a:t>Title &amp; description</a:t>
          </a:r>
          <a:endParaRPr lang="en-US" sz="1050" kern="1200" dirty="0"/>
        </a:p>
      </dsp:txBody>
      <dsp:txXfrm>
        <a:off x="586300" y="1613424"/>
        <a:ext cx="1408383" cy="1304810"/>
      </dsp:txXfrm>
    </dsp:sp>
    <dsp:sp modelId="{0E3608F2-5BCF-42B0-81F0-5150B3D9069F}">
      <dsp:nvSpPr>
        <dsp:cNvPr id="0" name=""/>
        <dsp:cNvSpPr/>
      </dsp:nvSpPr>
      <dsp:spPr>
        <a:xfrm>
          <a:off x="2131742" y="1104533"/>
          <a:ext cx="354533" cy="370860"/>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100000"/>
            </a:lnSpc>
            <a:spcBef>
              <a:spcPct val="0"/>
            </a:spcBef>
            <a:spcAft>
              <a:spcPct val="35000"/>
            </a:spcAft>
          </a:pPr>
          <a:endParaRPr lang="en-US" sz="1100" kern="1200"/>
        </a:p>
      </dsp:txBody>
      <dsp:txXfrm>
        <a:off x="2131742" y="1178705"/>
        <a:ext cx="248173" cy="222516"/>
      </dsp:txXfrm>
    </dsp:sp>
    <dsp:sp modelId="{F0878950-0006-45D2-8F59-EC3E3BC127E0}">
      <dsp:nvSpPr>
        <dsp:cNvPr id="0" name=""/>
        <dsp:cNvSpPr/>
      </dsp:nvSpPr>
      <dsp:spPr>
        <a:xfrm>
          <a:off x="2633440" y="1007098"/>
          <a:ext cx="1489573" cy="848596"/>
        </a:xfrm>
        <a:prstGeom prst="roundRect">
          <a:avLst>
            <a:gd name="adj" fmla="val 10000"/>
          </a:avLst>
        </a:prstGeom>
        <a:solidFill>
          <a:schemeClr val="accent3">
            <a:hueOff val="-4482745"/>
            <a:satOff val="2427"/>
            <a:lumOff val="196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53340" numCol="1" spcCol="1270" anchor="t" anchorCtr="0">
          <a:noAutofit/>
        </a:bodyPr>
        <a:lstStyle/>
        <a:p>
          <a:pPr lvl="0" algn="l" defTabSz="622300">
            <a:lnSpc>
              <a:spcPct val="100000"/>
            </a:lnSpc>
            <a:spcBef>
              <a:spcPct val="0"/>
            </a:spcBef>
            <a:spcAft>
              <a:spcPct val="35000"/>
            </a:spcAft>
          </a:pPr>
          <a:r>
            <a:rPr lang="en-US" sz="1400" kern="1200" dirty="0" smtClean="0"/>
            <a:t>Discovery and further definition </a:t>
          </a:r>
          <a:endParaRPr lang="en-US" sz="1400" kern="1200" dirty="0"/>
        </a:p>
      </dsp:txBody>
      <dsp:txXfrm>
        <a:off x="2633440" y="1007098"/>
        <a:ext cx="1489573" cy="565730"/>
      </dsp:txXfrm>
    </dsp:sp>
    <dsp:sp modelId="{A76206C5-5FC9-42B7-ACBB-073A2BE5403A}">
      <dsp:nvSpPr>
        <dsp:cNvPr id="0" name=""/>
        <dsp:cNvSpPr/>
      </dsp:nvSpPr>
      <dsp:spPr>
        <a:xfrm>
          <a:off x="2938533" y="1572829"/>
          <a:ext cx="1489573" cy="1386000"/>
        </a:xfrm>
        <a:prstGeom prst="roundRect">
          <a:avLst>
            <a:gd name="adj" fmla="val 10000"/>
          </a:avLst>
        </a:prstGeom>
        <a:solidFill>
          <a:schemeClr val="lt1">
            <a:alpha val="90000"/>
            <a:hueOff val="0"/>
            <a:satOff val="0"/>
            <a:lumOff val="0"/>
            <a:alphaOff val="0"/>
          </a:schemeClr>
        </a:solidFill>
        <a:ln w="25400" cap="flat" cmpd="sng" algn="ctr">
          <a:solidFill>
            <a:schemeClr val="accent3">
              <a:hueOff val="-4482745"/>
              <a:satOff val="2427"/>
              <a:lumOff val="196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232" tIns="78232" rIns="78232" bIns="78232" numCol="1" spcCol="1270" anchor="t" anchorCtr="0">
          <a:noAutofit/>
        </a:bodyPr>
        <a:lstStyle/>
        <a:p>
          <a:pPr marL="57150" lvl="1" indent="-57150" algn="l" defTabSz="466725">
            <a:lnSpc>
              <a:spcPct val="100000"/>
            </a:lnSpc>
            <a:spcBef>
              <a:spcPct val="0"/>
            </a:spcBef>
            <a:spcAft>
              <a:spcPct val="15000"/>
            </a:spcAft>
            <a:buChar char="••"/>
          </a:pPr>
          <a:r>
            <a:rPr lang="en-US" sz="1050" kern="1200" dirty="0" smtClean="0"/>
            <a:t>Specific requirements</a:t>
          </a:r>
          <a:endParaRPr lang="en-US" sz="1050" kern="1200" dirty="0"/>
        </a:p>
        <a:p>
          <a:pPr marL="57150" lvl="1" indent="-57150" algn="l" defTabSz="466725">
            <a:lnSpc>
              <a:spcPct val="100000"/>
            </a:lnSpc>
            <a:spcBef>
              <a:spcPct val="0"/>
            </a:spcBef>
            <a:spcAft>
              <a:spcPct val="15000"/>
            </a:spcAft>
            <a:buChar char="••"/>
          </a:pPr>
          <a:r>
            <a:rPr lang="en-US" sz="1050" kern="1200" dirty="0" smtClean="0"/>
            <a:t>Cost &amp; resource estimate</a:t>
          </a:r>
          <a:endParaRPr lang="en-US" sz="1050" kern="1200" dirty="0"/>
        </a:p>
        <a:p>
          <a:pPr marL="57150" lvl="1" indent="-57150" algn="l" defTabSz="466725">
            <a:lnSpc>
              <a:spcPct val="100000"/>
            </a:lnSpc>
            <a:spcBef>
              <a:spcPct val="0"/>
            </a:spcBef>
            <a:spcAft>
              <a:spcPct val="15000"/>
            </a:spcAft>
            <a:buChar char="••"/>
          </a:pPr>
          <a:r>
            <a:rPr lang="en-US" sz="1050" kern="1200" dirty="0" smtClean="0"/>
            <a:t>Risk evaluation</a:t>
          </a:r>
          <a:endParaRPr lang="en-US" sz="1050" kern="1200" dirty="0"/>
        </a:p>
        <a:p>
          <a:pPr marL="57150" lvl="1" indent="-57150" algn="l" defTabSz="466725">
            <a:lnSpc>
              <a:spcPct val="100000"/>
            </a:lnSpc>
            <a:spcBef>
              <a:spcPct val="0"/>
            </a:spcBef>
            <a:spcAft>
              <a:spcPct val="15000"/>
            </a:spcAft>
            <a:buChar char="••"/>
          </a:pPr>
          <a:r>
            <a:rPr lang="en-US" sz="1050" kern="1200" dirty="0" smtClean="0"/>
            <a:t>Strategic assessment</a:t>
          </a:r>
          <a:endParaRPr lang="en-US" sz="1050" kern="1200" dirty="0"/>
        </a:p>
      </dsp:txBody>
      <dsp:txXfrm>
        <a:off x="2979128" y="1613424"/>
        <a:ext cx="1408383" cy="1304810"/>
      </dsp:txXfrm>
    </dsp:sp>
    <dsp:sp modelId="{7625E273-6746-4533-8544-1B87B7F85CB9}">
      <dsp:nvSpPr>
        <dsp:cNvPr id="0" name=""/>
        <dsp:cNvSpPr/>
      </dsp:nvSpPr>
      <dsp:spPr>
        <a:xfrm>
          <a:off x="4348827" y="1104533"/>
          <a:ext cx="478725" cy="370860"/>
        </a:xfrm>
        <a:prstGeom prst="rightArrow">
          <a:avLst>
            <a:gd name="adj1" fmla="val 60000"/>
            <a:gd name="adj2" fmla="val 50000"/>
          </a:avLst>
        </a:prstGeom>
        <a:solidFill>
          <a:schemeClr val="accent3">
            <a:hueOff val="-5976994"/>
            <a:satOff val="3236"/>
            <a:lumOff val="261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100000"/>
            </a:lnSpc>
            <a:spcBef>
              <a:spcPct val="0"/>
            </a:spcBef>
            <a:spcAft>
              <a:spcPct val="35000"/>
            </a:spcAft>
          </a:pPr>
          <a:endParaRPr lang="en-US" sz="1100" kern="1200"/>
        </a:p>
      </dsp:txBody>
      <dsp:txXfrm>
        <a:off x="4348827" y="1178705"/>
        <a:ext cx="367467" cy="222516"/>
      </dsp:txXfrm>
    </dsp:sp>
    <dsp:sp modelId="{6E21B958-8698-4CA0-AD16-3056BBDEEC3A}">
      <dsp:nvSpPr>
        <dsp:cNvPr id="0" name=""/>
        <dsp:cNvSpPr/>
      </dsp:nvSpPr>
      <dsp:spPr>
        <a:xfrm>
          <a:off x="5026269" y="1007098"/>
          <a:ext cx="1489573" cy="848596"/>
        </a:xfrm>
        <a:prstGeom prst="roundRect">
          <a:avLst>
            <a:gd name="adj" fmla="val 10000"/>
          </a:avLst>
        </a:prstGeom>
        <a:solidFill>
          <a:schemeClr val="accent3">
            <a:hueOff val="-8965490"/>
            <a:satOff val="4854"/>
            <a:lumOff val="392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53340" numCol="1" spcCol="1270" anchor="t" anchorCtr="0">
          <a:noAutofit/>
        </a:bodyPr>
        <a:lstStyle/>
        <a:p>
          <a:pPr lvl="0" algn="l" defTabSz="622300">
            <a:lnSpc>
              <a:spcPct val="100000"/>
            </a:lnSpc>
            <a:spcBef>
              <a:spcPct val="0"/>
            </a:spcBef>
            <a:spcAft>
              <a:spcPct val="35000"/>
            </a:spcAft>
          </a:pPr>
          <a:r>
            <a:rPr lang="en-US" sz="1400" kern="1200" dirty="0" smtClean="0"/>
            <a:t>Project Selection</a:t>
          </a:r>
          <a:endParaRPr lang="en-US" sz="1400" kern="1200" dirty="0"/>
        </a:p>
      </dsp:txBody>
      <dsp:txXfrm>
        <a:off x="5026269" y="1007098"/>
        <a:ext cx="1489573" cy="565730"/>
      </dsp:txXfrm>
    </dsp:sp>
    <dsp:sp modelId="{D1A789BE-7C11-420A-AB95-091E57F7DAFE}">
      <dsp:nvSpPr>
        <dsp:cNvPr id="0" name=""/>
        <dsp:cNvSpPr/>
      </dsp:nvSpPr>
      <dsp:spPr>
        <a:xfrm>
          <a:off x="5331362" y="1572829"/>
          <a:ext cx="1489573" cy="1386000"/>
        </a:xfrm>
        <a:prstGeom prst="roundRect">
          <a:avLst>
            <a:gd name="adj" fmla="val 10000"/>
          </a:avLst>
        </a:prstGeom>
        <a:solidFill>
          <a:schemeClr val="lt1">
            <a:alpha val="90000"/>
            <a:hueOff val="0"/>
            <a:satOff val="0"/>
            <a:lumOff val="0"/>
            <a:alphaOff val="0"/>
          </a:schemeClr>
        </a:solidFill>
        <a:ln w="25400" cap="flat" cmpd="sng" algn="ctr">
          <a:solidFill>
            <a:schemeClr val="accent3">
              <a:hueOff val="-8965490"/>
              <a:satOff val="4854"/>
              <a:lumOff val="392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232" tIns="78232" rIns="78232" bIns="78232" numCol="1" spcCol="1270" anchor="t" anchorCtr="0">
          <a:noAutofit/>
        </a:bodyPr>
        <a:lstStyle/>
        <a:p>
          <a:pPr marL="57150" lvl="1" indent="-57150" algn="l" defTabSz="466725">
            <a:lnSpc>
              <a:spcPct val="100000"/>
            </a:lnSpc>
            <a:spcBef>
              <a:spcPct val="0"/>
            </a:spcBef>
            <a:spcAft>
              <a:spcPct val="15000"/>
            </a:spcAft>
            <a:buChar char="••"/>
          </a:pPr>
          <a:r>
            <a:rPr lang="en-US" sz="1050" kern="1200" dirty="0" smtClean="0"/>
            <a:t>Evaluation based on cost &amp; resource constraints</a:t>
          </a:r>
          <a:endParaRPr lang="en-US" sz="1050" kern="1200" dirty="0"/>
        </a:p>
      </dsp:txBody>
      <dsp:txXfrm>
        <a:off x="5371957" y="1613424"/>
        <a:ext cx="1408383" cy="1304810"/>
      </dsp:txXfrm>
    </dsp:sp>
    <dsp:sp modelId="{3E098E97-99E0-461B-ABD1-36F7C3072D3D}">
      <dsp:nvSpPr>
        <dsp:cNvPr id="0" name=""/>
        <dsp:cNvSpPr/>
      </dsp:nvSpPr>
      <dsp:spPr>
        <a:xfrm>
          <a:off x="6741656" y="1104533"/>
          <a:ext cx="478725" cy="370860"/>
        </a:xfrm>
        <a:prstGeom prst="rightArrow">
          <a:avLst>
            <a:gd name="adj1" fmla="val 60000"/>
            <a:gd name="adj2" fmla="val 50000"/>
          </a:avLst>
        </a:prstGeom>
        <a:solidFill>
          <a:schemeClr val="accent3">
            <a:hueOff val="-11953987"/>
            <a:satOff val="6472"/>
            <a:lumOff val="5229"/>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100000"/>
            </a:lnSpc>
            <a:spcBef>
              <a:spcPct val="0"/>
            </a:spcBef>
            <a:spcAft>
              <a:spcPct val="35000"/>
            </a:spcAft>
          </a:pPr>
          <a:endParaRPr lang="en-US" sz="1100" kern="1200"/>
        </a:p>
      </dsp:txBody>
      <dsp:txXfrm>
        <a:off x="6741656" y="1178705"/>
        <a:ext cx="367467" cy="222516"/>
      </dsp:txXfrm>
    </dsp:sp>
    <dsp:sp modelId="{7D7B2F59-ECEC-4210-8446-95DF2B39AC42}">
      <dsp:nvSpPr>
        <dsp:cNvPr id="0" name=""/>
        <dsp:cNvSpPr/>
      </dsp:nvSpPr>
      <dsp:spPr>
        <a:xfrm>
          <a:off x="7419097" y="1007098"/>
          <a:ext cx="1489573" cy="848596"/>
        </a:xfrm>
        <a:prstGeom prst="roundRect">
          <a:avLst>
            <a:gd name="adj" fmla="val 10000"/>
          </a:avLst>
        </a:prstGeom>
        <a:solidFill>
          <a:schemeClr val="accent3">
            <a:hueOff val="-13448235"/>
            <a:satOff val="7281"/>
            <a:lumOff val="588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53340" numCol="1" spcCol="1270" anchor="t" anchorCtr="0">
          <a:noAutofit/>
        </a:bodyPr>
        <a:lstStyle/>
        <a:p>
          <a:pPr lvl="0" algn="l" defTabSz="622300">
            <a:lnSpc>
              <a:spcPct val="100000"/>
            </a:lnSpc>
            <a:spcBef>
              <a:spcPct val="0"/>
            </a:spcBef>
            <a:spcAft>
              <a:spcPct val="35000"/>
            </a:spcAft>
          </a:pPr>
          <a:r>
            <a:rPr lang="en-US" sz="1400" kern="1200" dirty="0" smtClean="0"/>
            <a:t>Plan &amp; Manage</a:t>
          </a:r>
          <a:endParaRPr lang="en-US" sz="1400" kern="1200" dirty="0"/>
        </a:p>
      </dsp:txBody>
      <dsp:txXfrm>
        <a:off x="7419097" y="1007098"/>
        <a:ext cx="1489573" cy="565730"/>
      </dsp:txXfrm>
    </dsp:sp>
    <dsp:sp modelId="{675576CB-EBBA-4F4C-9FA6-CB39E276F522}">
      <dsp:nvSpPr>
        <dsp:cNvPr id="0" name=""/>
        <dsp:cNvSpPr/>
      </dsp:nvSpPr>
      <dsp:spPr>
        <a:xfrm>
          <a:off x="7724191" y="1572829"/>
          <a:ext cx="1489573" cy="1386000"/>
        </a:xfrm>
        <a:prstGeom prst="roundRect">
          <a:avLst>
            <a:gd name="adj" fmla="val 10000"/>
          </a:avLst>
        </a:prstGeom>
        <a:solidFill>
          <a:schemeClr val="lt1">
            <a:alpha val="90000"/>
            <a:hueOff val="0"/>
            <a:satOff val="0"/>
            <a:lumOff val="0"/>
            <a:alphaOff val="0"/>
          </a:schemeClr>
        </a:solidFill>
        <a:ln w="25400" cap="flat" cmpd="sng" algn="ctr">
          <a:solidFill>
            <a:schemeClr val="accent3">
              <a:hueOff val="-13448235"/>
              <a:satOff val="7281"/>
              <a:lumOff val="588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232" tIns="78232" rIns="78232" bIns="78232" numCol="1" spcCol="1270" anchor="t" anchorCtr="0">
          <a:noAutofit/>
        </a:bodyPr>
        <a:lstStyle/>
        <a:p>
          <a:pPr marL="57150" lvl="1" indent="-57150" algn="l" defTabSz="466725">
            <a:lnSpc>
              <a:spcPct val="100000"/>
            </a:lnSpc>
            <a:spcBef>
              <a:spcPct val="0"/>
            </a:spcBef>
            <a:spcAft>
              <a:spcPct val="15000"/>
            </a:spcAft>
            <a:buChar char="••"/>
          </a:pPr>
          <a:r>
            <a:rPr lang="en-US" sz="1050" kern="1200" dirty="0" smtClean="0"/>
            <a:t>Assign resources</a:t>
          </a:r>
          <a:endParaRPr lang="en-US" sz="1050" kern="1200" dirty="0"/>
        </a:p>
        <a:p>
          <a:pPr marL="57150" lvl="1" indent="-57150" algn="l" defTabSz="466725">
            <a:lnSpc>
              <a:spcPct val="100000"/>
            </a:lnSpc>
            <a:spcBef>
              <a:spcPct val="0"/>
            </a:spcBef>
            <a:spcAft>
              <a:spcPct val="15000"/>
            </a:spcAft>
            <a:buChar char="••"/>
          </a:pPr>
          <a:r>
            <a:rPr lang="en-US" sz="1050" kern="1200" dirty="0" smtClean="0"/>
            <a:t>Manage and track project</a:t>
          </a:r>
          <a:endParaRPr lang="en-US" sz="1050" kern="1200" dirty="0"/>
        </a:p>
      </dsp:txBody>
      <dsp:txXfrm>
        <a:off x="7764786" y="1613424"/>
        <a:ext cx="1408383" cy="1304810"/>
      </dsp:txXfrm>
    </dsp:sp>
    <dsp:sp modelId="{D31E7C3A-CBF2-4E9A-9179-8E6C8AB3486D}">
      <dsp:nvSpPr>
        <dsp:cNvPr id="0" name=""/>
        <dsp:cNvSpPr/>
      </dsp:nvSpPr>
      <dsp:spPr>
        <a:xfrm>
          <a:off x="9134484" y="1104533"/>
          <a:ext cx="478725" cy="370860"/>
        </a:xfrm>
        <a:prstGeom prst="rightArrow">
          <a:avLst>
            <a:gd name="adj1" fmla="val 60000"/>
            <a:gd name="adj2" fmla="val 50000"/>
          </a:avLst>
        </a:prstGeom>
        <a:solidFill>
          <a:schemeClr val="accent3">
            <a:hueOff val="-17930980"/>
            <a:satOff val="9708"/>
            <a:lumOff val="7844"/>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100000"/>
            </a:lnSpc>
            <a:spcBef>
              <a:spcPct val="0"/>
            </a:spcBef>
            <a:spcAft>
              <a:spcPct val="35000"/>
            </a:spcAft>
          </a:pPr>
          <a:endParaRPr lang="en-US" sz="1100" kern="1200"/>
        </a:p>
      </dsp:txBody>
      <dsp:txXfrm>
        <a:off x="9134484" y="1178705"/>
        <a:ext cx="367467" cy="222516"/>
      </dsp:txXfrm>
    </dsp:sp>
    <dsp:sp modelId="{0E5ABC97-CFCC-401D-A0CA-9B6F237355C9}">
      <dsp:nvSpPr>
        <dsp:cNvPr id="0" name=""/>
        <dsp:cNvSpPr/>
      </dsp:nvSpPr>
      <dsp:spPr>
        <a:xfrm>
          <a:off x="9811926" y="1007098"/>
          <a:ext cx="1489573" cy="848596"/>
        </a:xfrm>
        <a:prstGeom prst="roundRect">
          <a:avLst>
            <a:gd name="adj" fmla="val 10000"/>
          </a:avLst>
        </a:prstGeom>
        <a:solidFill>
          <a:schemeClr val="accent3">
            <a:hueOff val="-17930980"/>
            <a:satOff val="9708"/>
            <a:lumOff val="784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53340" numCol="1" spcCol="1270" anchor="t" anchorCtr="0">
          <a:noAutofit/>
        </a:bodyPr>
        <a:lstStyle/>
        <a:p>
          <a:pPr lvl="0" algn="l" defTabSz="622300">
            <a:lnSpc>
              <a:spcPct val="100000"/>
            </a:lnSpc>
            <a:spcBef>
              <a:spcPct val="0"/>
            </a:spcBef>
            <a:spcAft>
              <a:spcPct val="35000"/>
            </a:spcAft>
          </a:pPr>
          <a:r>
            <a:rPr lang="en-US" sz="1400" kern="1200" dirty="0" smtClean="0"/>
            <a:t>Assess &amp; Improve</a:t>
          </a:r>
          <a:endParaRPr lang="en-US" sz="1400" kern="1200" dirty="0"/>
        </a:p>
      </dsp:txBody>
      <dsp:txXfrm>
        <a:off x="9811926" y="1007098"/>
        <a:ext cx="1489573" cy="565730"/>
      </dsp:txXfrm>
    </dsp:sp>
    <dsp:sp modelId="{E112F112-A6BF-4A0A-8974-4C862F4A2CE9}">
      <dsp:nvSpPr>
        <dsp:cNvPr id="0" name=""/>
        <dsp:cNvSpPr/>
      </dsp:nvSpPr>
      <dsp:spPr>
        <a:xfrm>
          <a:off x="10117019" y="1572829"/>
          <a:ext cx="1489573" cy="1386000"/>
        </a:xfrm>
        <a:prstGeom prst="roundRect">
          <a:avLst>
            <a:gd name="adj" fmla="val 10000"/>
          </a:avLst>
        </a:prstGeom>
        <a:solidFill>
          <a:schemeClr val="lt1">
            <a:alpha val="90000"/>
            <a:hueOff val="0"/>
            <a:satOff val="0"/>
            <a:lumOff val="0"/>
            <a:alphaOff val="0"/>
          </a:schemeClr>
        </a:solidFill>
        <a:ln w="25400" cap="flat" cmpd="sng" algn="ctr">
          <a:solidFill>
            <a:schemeClr val="accent3">
              <a:hueOff val="-17930980"/>
              <a:satOff val="9708"/>
              <a:lumOff val="784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232" tIns="78232" rIns="78232" bIns="78232" numCol="1" spcCol="1270" anchor="t" anchorCtr="0">
          <a:noAutofit/>
        </a:bodyPr>
        <a:lstStyle/>
        <a:p>
          <a:pPr marL="57150" lvl="1" indent="-57150" algn="l" defTabSz="466725">
            <a:lnSpc>
              <a:spcPct val="100000"/>
            </a:lnSpc>
            <a:spcBef>
              <a:spcPct val="0"/>
            </a:spcBef>
            <a:spcAft>
              <a:spcPct val="15000"/>
            </a:spcAft>
            <a:buChar char="••"/>
          </a:pPr>
          <a:r>
            <a:rPr lang="en-US" sz="1050" kern="1200" dirty="0" smtClean="0"/>
            <a:t>Assess execution</a:t>
          </a:r>
          <a:endParaRPr lang="en-US" sz="1050" kern="1200" dirty="0"/>
        </a:p>
        <a:p>
          <a:pPr marL="57150" lvl="1" indent="-57150" algn="l" defTabSz="466725">
            <a:lnSpc>
              <a:spcPct val="100000"/>
            </a:lnSpc>
            <a:spcBef>
              <a:spcPct val="0"/>
            </a:spcBef>
            <a:spcAft>
              <a:spcPct val="15000"/>
            </a:spcAft>
            <a:buChar char="••"/>
          </a:pPr>
          <a:r>
            <a:rPr lang="en-US" sz="1050" kern="1200" dirty="0" smtClean="0"/>
            <a:t>Identify areas for improvements</a:t>
          </a:r>
          <a:endParaRPr lang="en-US" sz="1050" kern="1200" dirty="0"/>
        </a:p>
      </dsp:txBody>
      <dsp:txXfrm>
        <a:off x="10157614" y="1613424"/>
        <a:ext cx="1408383" cy="1304810"/>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err="1" smtClean="0">
                <a:latin typeface="Segoe UI" pitchFamily="34" charset="0"/>
              </a:rPr>
              <a:t>TechEd</a:t>
            </a:r>
            <a:r>
              <a:rPr lang="en-US" dirty="0" smtClean="0">
                <a:latin typeface="Segoe UI" pitchFamily="34" charset="0"/>
              </a:rPr>
              <a:t> 2011</a:t>
            </a:r>
            <a:endParaRPr lang="en-US" dirty="0">
              <a:latin typeface="Segoe UI"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3F5198-D814-4F07-A84F-942E63C84983}" type="datetimeFigureOut">
              <a:rPr lang="en-US" smtClean="0">
                <a:latin typeface="Segoe UI" pitchFamily="34" charset="0"/>
              </a:rPr>
              <a:pPr/>
              <a:t>5/18/2011</a:t>
            </a:fld>
            <a:endParaRPr lang="en-US" dirty="0">
              <a:latin typeface="Segoe UI" pitchFamily="34" charset="0"/>
            </a:endParaRPr>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latin typeface="Segoe UI" pitchFamily="34" charset="0"/>
              </a:rPr>
              <a:pPr/>
              <a:t>‹#›</a:t>
            </a:fld>
            <a:endParaRPr lang="en-US" dirty="0">
              <a:latin typeface="Segoe UI" pitchFamily="34" charset="0"/>
            </a:endParaRPr>
          </a:p>
        </p:txBody>
      </p:sp>
    </p:spTree>
    <p:extLst>
      <p:ext uri="{BB962C8B-B14F-4D97-AF65-F5344CB8AC3E}">
        <p14:creationId xmlns:p14="http://schemas.microsoft.com/office/powerpoint/2010/main" val="12079664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r>
              <a:rPr lang="en-US" dirty="0" err="1" smtClean="0"/>
              <a:t>TechEd</a:t>
            </a:r>
            <a:r>
              <a:rPr lang="en-US" dirty="0" smtClean="0"/>
              <a:t> 2011</a:t>
            </a: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7C3FBCD4-166E-446F-AF18-7D4A0CF9AEF6}" type="datetimeFigureOut">
              <a:rPr lang="en-US" smtClean="0"/>
              <a:pPr/>
              <a:t>5/18/2011</a:t>
            </a:fld>
            <a:endParaRPr lang="en-US" dirty="0"/>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latin typeface="Segoe" pitchFamily="34" charset="0"/>
              </a:defRPr>
            </a:lvl1pPr>
          </a:lstStyle>
          <a:p>
            <a:r>
              <a:rPr lang="en-US"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latin typeface="Segoe UI" pitchFamily="34" charset="0"/>
              </a:defRPr>
            </a:lvl1pPr>
          </a:lstStyle>
          <a:p>
            <a:fld id="{8B263312-38AA-4E1E-B2B5-0F8F122B24FE}" type="slidenum">
              <a:rPr lang="en-US" smtClean="0"/>
              <a:pPr/>
              <a:t>‹#›</a:t>
            </a:fld>
            <a:endParaRPr lang="en-US" dirty="0"/>
          </a:p>
        </p:txBody>
      </p:sp>
    </p:spTree>
    <p:extLst>
      <p:ext uri="{BB962C8B-B14F-4D97-AF65-F5344CB8AC3E}">
        <p14:creationId xmlns:p14="http://schemas.microsoft.com/office/powerpoint/2010/main" val="2252895765"/>
      </p:ext>
    </p:extLst>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solidFill>
        <a:latin typeface="Segoe UI"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5/18/2011 10:58 AM</a:t>
            </a:fld>
            <a:endParaRPr lang="en-US" dirty="0">
              <a:solidFill>
                <a:prstClr val="black"/>
              </a:solidFill>
            </a:endParaRPr>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a:p>
            <a:endParaRPr lang="en-US" sz="500" dirty="0">
              <a:solidFill>
                <a:prstClr val="black"/>
              </a:solidFill>
              <a:latin typeface="Segoe UI" pitchFamily="34" charset="0"/>
            </a:endParaRPr>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solidFill>
                  <a:prstClr val="black"/>
                </a:solidFill>
              </a:rPr>
              <a:pPr/>
              <a:t>1</a:t>
            </a:fld>
            <a:endParaRPr lang="en-US" dirty="0">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26</a:t>
            </a:fld>
            <a:endParaRPr lang="en-US" dirty="0"/>
          </a:p>
        </p:txBody>
      </p:sp>
    </p:spTree>
    <p:extLst>
      <p:ext uri="{BB962C8B-B14F-4D97-AF65-F5344CB8AC3E}">
        <p14:creationId xmlns:p14="http://schemas.microsoft.com/office/powerpoint/2010/main" val="39165781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27</a:t>
            </a:fld>
            <a:endParaRPr lang="en-US" dirty="0">
              <a:solidFill>
                <a:prstClr val="black"/>
              </a:solidFill>
            </a:endParaRPr>
          </a:p>
        </p:txBody>
      </p:sp>
      <p:sp>
        <p:nvSpPr>
          <p:cNvPr id="5" name="Header Placeholder 3"/>
          <p:cNvSpPr>
            <a:spLocks noGrp="1"/>
          </p:cNvSpPr>
          <p:nvPr>
            <p:ph type="hdr" sz="quarter"/>
          </p:nvPr>
        </p:nvSpPr>
        <p:spPr>
          <a:xfrm>
            <a:off x="0" y="0"/>
            <a:ext cx="2971800" cy="457200"/>
          </a:xfrm>
        </p:spPr>
        <p:txBody>
          <a:bodyPr/>
          <a:lstStyle/>
          <a:p>
            <a:r>
              <a:rPr lang="en-US" dirty="0" smtClean="0">
                <a:solidFill>
                  <a:prstClr val="black"/>
                </a:solidFill>
              </a:rPr>
              <a:t>Tech Ed North America 2010</a:t>
            </a:r>
            <a:endParaRPr lang="en-US" dirty="0">
              <a:solidFill>
                <a:prstClr val="black"/>
              </a:solidFill>
            </a:endParaRPr>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solidFill>
                  <a:prstClr val="black"/>
                </a:solidFill>
              </a:rPr>
              <a:pPr/>
              <a:t>5/18/2011 10:58 AM</a:t>
            </a:fld>
            <a:endParaRPr lang="en-US" dirty="0">
              <a:solidFill>
                <a:prstClr val="black"/>
              </a:solidFill>
            </a:endParaRPr>
          </a:p>
        </p:txBody>
      </p:sp>
      <p:sp>
        <p:nvSpPr>
          <p:cNvPr id="7" name="Footer Placeholder 5"/>
          <p:cNvSpPr>
            <a:spLocks noGrp="1"/>
          </p:cNvSpPr>
          <p:nvPr>
            <p:ph type="ftr" sz="quarter" idx="4"/>
          </p:nvPr>
        </p:nvSpPr>
        <p:spPr>
          <a:xfrm>
            <a:off x="0" y="8685213"/>
            <a:ext cx="6172200" cy="457200"/>
          </a:xfrm>
        </p:spPr>
        <p:txBody>
          <a:bodyPr/>
          <a:lstStyle/>
          <a:p>
            <a:r>
              <a:rPr lang="en-US" dirty="0" smtClean="0">
                <a:solidFill>
                  <a:prstClr val="black"/>
                </a:solidFill>
              </a:rPr>
              <a:t>© 2010 Microsoft Corporation. All rights reserved. Microsoft, Windows, Windows Vista and other product names are or may be registered trademarks and/or trademarks in the U.S. and/or other countries.</a:t>
            </a:r>
          </a:p>
          <a:p>
            <a:r>
              <a:rPr lang="en-US" dirty="0" smtClean="0">
                <a:solidFill>
                  <a:prstClr val="black"/>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prstClr val="black"/>
                </a:solidFill>
              </a:rPr>
            </a:br>
            <a:r>
              <a:rPr lang="en-US" dirty="0" smtClean="0">
                <a:solidFill>
                  <a:prstClr val="black"/>
                </a:solidFill>
              </a:rPr>
              <a:t>MICROSOFT MAKES NO WARRANTIES, EXPRESS, IMPLIED OR STATUTORY, AS TO THE INFORMATION IN THIS PRESENTATION.</a:t>
            </a:r>
          </a:p>
          <a:p>
            <a:endParaRPr lang="en-US" dirty="0">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28</a:t>
            </a:fld>
            <a:endParaRPr lang="en-US" dirty="0">
              <a:solidFill>
                <a:prstClr val="black"/>
              </a:solidFill>
            </a:endParaRPr>
          </a:p>
        </p:txBody>
      </p:sp>
      <p:sp>
        <p:nvSpPr>
          <p:cNvPr id="5" name="Header Placeholder 3"/>
          <p:cNvSpPr>
            <a:spLocks noGrp="1"/>
          </p:cNvSpPr>
          <p:nvPr>
            <p:ph type="hdr" sz="quarter"/>
          </p:nvPr>
        </p:nvSpPr>
        <p:spPr>
          <a:xfrm>
            <a:off x="0" y="0"/>
            <a:ext cx="2971800" cy="457200"/>
          </a:xfrm>
        </p:spPr>
        <p:txBody>
          <a:bodyPr/>
          <a:lstStyle/>
          <a:p>
            <a:r>
              <a:rPr lang="en-US" dirty="0" smtClean="0">
                <a:solidFill>
                  <a:prstClr val="black"/>
                </a:solidFill>
              </a:rPr>
              <a:t>Tech Ed North America 2010</a:t>
            </a:r>
            <a:endParaRPr lang="en-US" dirty="0">
              <a:solidFill>
                <a:prstClr val="black"/>
              </a:solidFill>
            </a:endParaRPr>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solidFill>
                  <a:prstClr val="black"/>
                </a:solidFill>
              </a:rPr>
              <a:pPr/>
              <a:t>5/18/2011 10:58 AM</a:t>
            </a:fld>
            <a:endParaRPr lang="en-US" dirty="0">
              <a:solidFill>
                <a:prstClr val="black"/>
              </a:solidFill>
            </a:endParaRPr>
          </a:p>
        </p:txBody>
      </p:sp>
      <p:sp>
        <p:nvSpPr>
          <p:cNvPr id="7" name="Footer Placeholder 5"/>
          <p:cNvSpPr>
            <a:spLocks noGrp="1"/>
          </p:cNvSpPr>
          <p:nvPr>
            <p:ph type="ftr" sz="quarter" idx="4"/>
          </p:nvPr>
        </p:nvSpPr>
        <p:spPr>
          <a:xfrm>
            <a:off x="0" y="8685213"/>
            <a:ext cx="6172200" cy="457200"/>
          </a:xfrm>
        </p:spPr>
        <p:txBody>
          <a:bodyPr/>
          <a:lstStyle/>
          <a:p>
            <a:r>
              <a:rPr lang="en-US" dirty="0" smtClean="0">
                <a:solidFill>
                  <a:prstClr val="black"/>
                </a:solidFill>
              </a:rPr>
              <a:t>© 2010 Microsoft Corporation. All rights reserved. Microsoft, Windows, Windows Vista and other product names are or may be registered trademarks and/or trademarks in the U.S. and/or other countries.</a:t>
            </a:r>
          </a:p>
          <a:p>
            <a:r>
              <a:rPr lang="en-US" dirty="0" smtClean="0">
                <a:solidFill>
                  <a:prstClr val="black"/>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prstClr val="black"/>
                </a:solidFill>
              </a:rPr>
            </a:br>
            <a:r>
              <a:rPr lang="en-US" dirty="0" smtClean="0">
                <a:solidFill>
                  <a:prstClr val="black"/>
                </a:solidFill>
              </a:rPr>
              <a:t>MICROSOFT MAKES NO WARRANTIES, EXPRESS, IMPLIED OR STATUTORY, AS TO THE INFORMATION IN THIS PRESENTATION.</a:t>
            </a:r>
          </a:p>
          <a:p>
            <a:endParaRPr lang="en-US" dirty="0">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29</a:t>
            </a:fld>
            <a:endParaRPr lang="en-US" dirty="0">
              <a:solidFill>
                <a:prstClr val="black"/>
              </a:solidFill>
            </a:endParaRPr>
          </a:p>
        </p:txBody>
      </p:sp>
      <p:sp>
        <p:nvSpPr>
          <p:cNvPr id="5" name="Header Placeholder 3"/>
          <p:cNvSpPr>
            <a:spLocks noGrp="1"/>
          </p:cNvSpPr>
          <p:nvPr>
            <p:ph type="hdr" sz="quarter"/>
          </p:nvPr>
        </p:nvSpPr>
        <p:spPr>
          <a:xfrm>
            <a:off x="0" y="0"/>
            <a:ext cx="2971800" cy="457200"/>
          </a:xfrm>
        </p:spPr>
        <p:txBody>
          <a:bodyPr/>
          <a:lstStyle/>
          <a:p>
            <a:r>
              <a:rPr lang="en-US" dirty="0" smtClean="0">
                <a:solidFill>
                  <a:prstClr val="black"/>
                </a:solidFill>
              </a:rPr>
              <a:t>Tech Ed North America 2010</a:t>
            </a:r>
            <a:endParaRPr lang="en-US" dirty="0">
              <a:solidFill>
                <a:prstClr val="black"/>
              </a:solidFill>
            </a:endParaRPr>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solidFill>
                  <a:prstClr val="black"/>
                </a:solidFill>
              </a:rPr>
              <a:pPr/>
              <a:t>5/18/2011 10:58 AM</a:t>
            </a:fld>
            <a:endParaRPr lang="en-US" dirty="0">
              <a:solidFill>
                <a:prstClr val="black"/>
              </a:solidFill>
            </a:endParaRPr>
          </a:p>
        </p:txBody>
      </p:sp>
      <p:sp>
        <p:nvSpPr>
          <p:cNvPr id="7" name="Footer Placeholder 5"/>
          <p:cNvSpPr>
            <a:spLocks noGrp="1"/>
          </p:cNvSpPr>
          <p:nvPr>
            <p:ph type="ftr" sz="quarter" idx="4"/>
          </p:nvPr>
        </p:nvSpPr>
        <p:spPr>
          <a:xfrm>
            <a:off x="0" y="8685213"/>
            <a:ext cx="6172200" cy="457200"/>
          </a:xfrm>
        </p:spPr>
        <p:txBody>
          <a:bodyPr/>
          <a:lstStyle/>
          <a:p>
            <a:r>
              <a:rPr lang="en-US" dirty="0" smtClean="0">
                <a:solidFill>
                  <a:prstClr val="black"/>
                </a:solidFill>
              </a:rPr>
              <a:t>© 2010 Microsoft Corporation. All rights reserved. Microsoft, Windows, Windows Vista and other product names are or may be registered trademarks and/or trademarks in the U.S. and/or other countries.</a:t>
            </a:r>
          </a:p>
          <a:p>
            <a:r>
              <a:rPr lang="en-US" dirty="0" smtClean="0">
                <a:solidFill>
                  <a:prstClr val="black"/>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prstClr val="black"/>
                </a:solidFill>
              </a:rPr>
            </a:br>
            <a:r>
              <a:rPr lang="en-US" dirty="0" smtClean="0">
                <a:solidFill>
                  <a:prstClr val="black"/>
                </a:solidFill>
              </a:rPr>
              <a:t>MICROSOFT MAKES NO WARRANTIES, EXPRESS, IMPLIED OR STATUTORY, AS TO THE INFORMATION IN THIS PRESENTATION.</a:t>
            </a:r>
          </a:p>
          <a:p>
            <a:endParaRPr lang="en-US" dirty="0">
              <a:solidFill>
                <a:prstClr val="black"/>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5/18/2011 10:58 AM</a:t>
            </a:fld>
            <a:endParaRPr lang="en-US">
              <a:solidFill>
                <a:prstClr val="black"/>
              </a:solidFill>
            </a:endParaRPr>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2009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solidFill>
                <a:prstClr val="black"/>
              </a:solidFill>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30</a:t>
            </a:fld>
            <a:endParaRPr lang="en-US" dirty="0">
              <a:solidFill>
                <a:prstClr val="black"/>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31</a:t>
            </a:fld>
            <a:endParaRPr lang="en-US" dirty="0"/>
          </a:p>
        </p:txBody>
      </p:sp>
    </p:spTree>
    <p:extLst>
      <p:ext uri="{BB962C8B-B14F-4D97-AF65-F5344CB8AC3E}">
        <p14:creationId xmlns:p14="http://schemas.microsoft.com/office/powerpoint/2010/main" val="21532313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BEEFA89-6BB5-430F-A116-4FF5DFA910F3}"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a:xfrm>
            <a:off x="0" y="0"/>
            <a:ext cx="2971800" cy="457200"/>
          </a:xfrm>
          <a:prstGeom prst="rect">
            <a:avLst/>
          </a:prstGeom>
        </p:spPr>
        <p:txBody>
          <a:bodyPr/>
          <a:lstStyle/>
          <a:p>
            <a:pPr>
              <a:defRPr/>
            </a:pPr>
            <a:r>
              <a:rPr lang="en-US" dirty="0" smtClean="0"/>
              <a:t>TCM Solution Briefing</a:t>
            </a:r>
            <a:endParaRPr lang="en-US" dirty="0"/>
          </a:p>
        </p:txBody>
      </p:sp>
      <p:sp>
        <p:nvSpPr>
          <p:cNvPr id="5" name="Slide Number Placeholder 4"/>
          <p:cNvSpPr>
            <a:spLocks noGrp="1"/>
          </p:cNvSpPr>
          <p:nvPr>
            <p:ph type="sldNum" sz="quarter" idx="11"/>
          </p:nvPr>
        </p:nvSpPr>
        <p:spPr/>
        <p:txBody>
          <a:bodyPr/>
          <a:lstStyle/>
          <a:p>
            <a:pPr>
              <a:defRPr/>
            </a:pPr>
            <a:fld id="{57EBA920-EFFF-42C1-ABCB-295C0FB72546}" type="slidenum">
              <a:rPr lang="en-US" smtClean="0"/>
              <a:pPr>
                <a:defRPr/>
              </a:pPr>
              <a:t>12</a:t>
            </a:fld>
            <a:endParaRPr lang="en-US" dirty="0"/>
          </a:p>
        </p:txBody>
      </p:sp>
      <p:sp>
        <p:nvSpPr>
          <p:cNvPr id="6" name="Footer Placeholder 5"/>
          <p:cNvSpPr>
            <a:spLocks noGrp="1"/>
          </p:cNvSpPr>
          <p:nvPr>
            <p:ph type="ftr" sz="quarter" idx="12"/>
          </p:nvPr>
        </p:nvSpPr>
        <p:spPr>
          <a:xfrm>
            <a:off x="0" y="8685213"/>
            <a:ext cx="2971800" cy="457200"/>
          </a:xfrm>
          <a:prstGeom prst="rect">
            <a:avLst/>
          </a:prstGeom>
        </p:spPr>
        <p:txBody>
          <a:bodyPr/>
          <a:lstStyle/>
          <a:p>
            <a:pPr>
              <a:defRPr/>
            </a:pPr>
            <a:r>
              <a:rPr lang="en-US" dirty="0" smtClean="0"/>
              <a:t>© 2004 Microsoft Corporation. All rights reserved. This presentation is for informational purposes only. Microsoft makes no warranties, express or implied, in this summary.</a:t>
            </a:r>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788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Segoe UI" pitchFamily="34" charset="0"/>
              </a:defRPr>
            </a:lvl1pPr>
            <a:lvl2pPr marL="742862" indent="-285716">
              <a:defRPr>
                <a:solidFill>
                  <a:schemeClr val="tx1"/>
                </a:solidFill>
                <a:latin typeface="Segoe UI" pitchFamily="34" charset="0"/>
              </a:defRPr>
            </a:lvl2pPr>
            <a:lvl3pPr marL="1142865" indent="-228573">
              <a:defRPr>
                <a:solidFill>
                  <a:schemeClr val="tx1"/>
                </a:solidFill>
                <a:latin typeface="Segoe UI" pitchFamily="34" charset="0"/>
              </a:defRPr>
            </a:lvl3pPr>
            <a:lvl4pPr marL="1600011" indent="-228573">
              <a:defRPr>
                <a:solidFill>
                  <a:schemeClr val="tx1"/>
                </a:solidFill>
                <a:latin typeface="Segoe UI" pitchFamily="34" charset="0"/>
              </a:defRPr>
            </a:lvl4pPr>
            <a:lvl5pPr marL="2057156" indent="-228573">
              <a:defRPr>
                <a:solidFill>
                  <a:schemeClr val="tx1"/>
                </a:solidFill>
                <a:latin typeface="Segoe UI" pitchFamily="34" charset="0"/>
              </a:defRPr>
            </a:lvl5pPr>
            <a:lvl6pPr marL="2514303" indent="-228573" defTabSz="912705" fontAlgn="base">
              <a:spcBef>
                <a:spcPct val="0"/>
              </a:spcBef>
              <a:spcAft>
                <a:spcPct val="0"/>
              </a:spcAft>
              <a:defRPr>
                <a:solidFill>
                  <a:schemeClr val="tx1"/>
                </a:solidFill>
                <a:latin typeface="Segoe UI" pitchFamily="34" charset="0"/>
              </a:defRPr>
            </a:lvl6pPr>
            <a:lvl7pPr marL="2971449" indent="-228573" defTabSz="912705" fontAlgn="base">
              <a:spcBef>
                <a:spcPct val="0"/>
              </a:spcBef>
              <a:spcAft>
                <a:spcPct val="0"/>
              </a:spcAft>
              <a:defRPr>
                <a:solidFill>
                  <a:schemeClr val="tx1"/>
                </a:solidFill>
                <a:latin typeface="Segoe UI" pitchFamily="34" charset="0"/>
              </a:defRPr>
            </a:lvl7pPr>
            <a:lvl8pPr marL="3428594" indent="-228573" defTabSz="912705" fontAlgn="base">
              <a:spcBef>
                <a:spcPct val="0"/>
              </a:spcBef>
              <a:spcAft>
                <a:spcPct val="0"/>
              </a:spcAft>
              <a:defRPr>
                <a:solidFill>
                  <a:schemeClr val="tx1"/>
                </a:solidFill>
                <a:latin typeface="Segoe UI" pitchFamily="34" charset="0"/>
              </a:defRPr>
            </a:lvl8pPr>
            <a:lvl9pPr marL="3885741" indent="-228573" defTabSz="912705" fontAlgn="base">
              <a:spcBef>
                <a:spcPct val="0"/>
              </a:spcBef>
              <a:spcAft>
                <a:spcPct val="0"/>
              </a:spcAft>
              <a:defRPr>
                <a:solidFill>
                  <a:schemeClr val="tx1"/>
                </a:solidFill>
                <a:latin typeface="Segoe UI" pitchFamily="34" charset="0"/>
              </a:defRPr>
            </a:lvl9pPr>
          </a:lstStyle>
          <a:p>
            <a:pPr defTabSz="912705" fontAlgn="base">
              <a:spcBef>
                <a:spcPct val="0"/>
              </a:spcBef>
              <a:spcAft>
                <a:spcPct val="0"/>
              </a:spcAft>
            </a:pPr>
            <a:fld id="{49686DF0-EB5E-4CD8-974A-838E9FC8F080}" type="slidenum">
              <a:rPr lang="en-US"/>
              <a:pPr defTabSz="912705" fontAlgn="base">
                <a:spcBef>
                  <a:spcPct val="0"/>
                </a:spcBef>
                <a:spcAft>
                  <a:spcPct val="0"/>
                </a:spcAft>
              </a:pPr>
              <a:t>16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5/18/2011 10:58 AM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17</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5/18/2011 10:58 AM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20</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23</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25</a:t>
            </a:fld>
            <a:endParaRPr lang="en-US" dirty="0"/>
          </a:p>
        </p:txBody>
      </p:sp>
      <p:sp>
        <p:nvSpPr>
          <p:cNvPr id="5" name="Header Placeholder 3"/>
          <p:cNvSpPr>
            <a:spLocks noGrp="1"/>
          </p:cNvSpPr>
          <p:nvPr>
            <p:ph type="hdr" sz="quarter"/>
          </p:nvPr>
        </p:nvSpPr>
        <p:spPr>
          <a:xfrm>
            <a:off x="0" y="0"/>
            <a:ext cx="2971800" cy="457200"/>
          </a:xfrm>
        </p:spPr>
        <p:txBody>
          <a:bodyPr/>
          <a:lstStyle/>
          <a:p>
            <a:r>
              <a:rPr lang="en-US" dirty="0" smtClean="0"/>
              <a:t>Tech Ed North America 2010</a:t>
            </a:r>
            <a:endParaRPr lang="en-US" dirty="0"/>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pPr/>
              <a:t>5/18/2011 10:58 AM</a:t>
            </a:fld>
            <a:endParaRPr lang="en-US" dirty="0"/>
          </a:p>
        </p:txBody>
      </p:sp>
      <p:sp>
        <p:nvSpPr>
          <p:cNvPr id="7" name="Footer Placeholder 5"/>
          <p:cNvSpPr>
            <a:spLocks noGrp="1"/>
          </p:cNvSpPr>
          <p:nvPr>
            <p:ph type="ftr" sz="quarter" idx="4"/>
          </p:nvPr>
        </p:nvSpPr>
        <p:spPr>
          <a:xfrm>
            <a:off x="0" y="8685213"/>
            <a:ext cx="6172200" cy="457200"/>
          </a:xfrm>
        </p:spPr>
        <p:txBody>
          <a:bodyPr/>
          <a:lstStyle/>
          <a:p>
            <a:r>
              <a:rPr lang="en-US" dirty="0" smtClean="0"/>
              <a:t>© 2010 Microsoft Corporation. All rights reserved. Microsoft, Windows, Windows Vista and other product names are or may be registered trademarks and/or trademarks in the U.S. and/or other countries.</a:t>
            </a:r>
          </a:p>
          <a:p>
            <a:r>
              <a:rPr lang="en-US" dirty="0"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br>
            <a:r>
              <a:rPr lang="en-US" dirty="0" smtClean="0"/>
              <a:t>MICROSOFT MAKES NO WARRANTIES, EXPRESS, IMPLIED OR STATUTORY, AS TO THE INFORMATION IN THIS PRESENTATION.</a:t>
            </a:r>
          </a:p>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4.png"/><Relationship Id="rId1" Type="http://schemas.openxmlformats.org/officeDocument/2006/relationships/slideMaster" Target="../slideMasters/slideMaster1.xml"/><Relationship Id="rId6" Type="http://schemas.microsoft.com/office/2007/relationships/hdphoto" Target="../media/hdphoto1.wdp"/><Relationship Id="rId5" Type="http://schemas.openxmlformats.org/officeDocument/2006/relationships/image" Target="../media/image16.png"/><Relationship Id="rId4" Type="http://schemas.openxmlformats.org/officeDocument/2006/relationships/image" Target="../media/image15.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7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userDrawn="1"/>
        </p:nvSpPr>
        <p:spPr bwMode="auto">
          <a:xfrm>
            <a:off x="3621741" y="1644650"/>
            <a:ext cx="1810871" cy="568325"/>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9000"/>
                </a:srgbClr>
              </a:solidFill>
            </a:endParaRPr>
          </a:p>
        </p:txBody>
      </p:sp>
      <p:sp>
        <p:nvSpPr>
          <p:cNvPr id="2" name="Title 1"/>
          <p:cNvSpPr>
            <a:spLocks noGrp="1"/>
          </p:cNvSpPr>
          <p:nvPr>
            <p:ph type="ctrTitle" hasCustomPrompt="1"/>
          </p:nvPr>
        </p:nvSpPr>
        <p:spPr>
          <a:xfrm>
            <a:off x="969964" y="2265472"/>
            <a:ext cx="10242549" cy="1523497"/>
          </a:xfrm>
        </p:spPr>
        <p:txBody>
          <a:bodyPr anchor="ctr">
            <a:noAutofit/>
          </a:bodyPr>
          <a:lstStyle>
            <a:lvl1pPr>
              <a:lnSpc>
                <a:spcPct val="90000"/>
              </a:lnSpc>
              <a:defRPr sz="4800"/>
            </a:lvl1pPr>
          </a:lstStyle>
          <a:p>
            <a:r>
              <a:rPr lang="en-US" dirty="0" smtClean="0"/>
              <a:t>Title of Presentation</a:t>
            </a:r>
            <a:endParaRPr lang="en-US" dirty="0"/>
          </a:p>
        </p:txBody>
      </p:sp>
      <p:sp>
        <p:nvSpPr>
          <p:cNvPr id="3" name="Subtitle 2"/>
          <p:cNvSpPr>
            <a:spLocks noGrp="1"/>
          </p:cNvSpPr>
          <p:nvPr>
            <p:ph type="subTitle" idx="1" hasCustomPrompt="1"/>
          </p:nvPr>
        </p:nvSpPr>
        <p:spPr>
          <a:xfrm>
            <a:off x="969964" y="4703872"/>
            <a:ext cx="10242550" cy="46325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Name</a:t>
            </a:r>
          </a:p>
          <a:p>
            <a:r>
              <a:rPr lang="en-US" dirty="0" smtClean="0"/>
              <a:t>Title</a:t>
            </a:r>
          </a:p>
          <a:p>
            <a:r>
              <a:rPr lang="en-US" dirty="0" smtClean="0"/>
              <a:t>Company</a:t>
            </a:r>
            <a:endParaRPr lang="en-US" dirty="0"/>
          </a:p>
        </p:txBody>
      </p:sp>
      <p:pic>
        <p:nvPicPr>
          <p:cNvPr id="10" name="Picture 3" descr="E:\Duotone_02.png"/>
          <p:cNvPicPr>
            <a:picLocks noChangeAspect="1" noChangeArrowheads="1"/>
          </p:cNvPicPr>
          <p:nvPr/>
        </p:nvPicPr>
        <p:blipFill rotWithShape="1">
          <a:blip r:embed="rId3">
            <a:extLst>
              <a:ext uri="{28A0092B-C50C-407E-A947-70E740481C1C}">
                <a14:useLocalDpi xmlns:a14="http://schemas.microsoft.com/office/drawing/2010/main" val="0"/>
              </a:ext>
            </a:extLst>
          </a:blip>
          <a:srcRect l="40613" t="78783" r="37784"/>
          <a:stretch/>
        </p:blipFill>
        <p:spPr bwMode="auto">
          <a:xfrm rot="10800000">
            <a:off x="5429248" y="1644647"/>
            <a:ext cx="1028700" cy="568325"/>
          </a:xfrm>
          <a:prstGeom prst="rect">
            <a:avLst/>
          </a:prstGeom>
          <a:noFill/>
          <a:extLst>
            <a:ext uri="{909E8E84-426E-40DD-AFC4-6F175D3DCCD1}">
              <a14:hiddenFill xmlns:a14="http://schemas.microsoft.com/office/drawing/2010/main">
                <a:solidFill>
                  <a:srgbClr val="FFFFFF"/>
                </a:solidFill>
              </a14:hiddenFill>
            </a:ext>
          </a:extLst>
        </p:spPr>
      </p:pic>
      <p:sp>
        <p:nvSpPr>
          <p:cNvPr id="7" name="Text Placeholder 6"/>
          <p:cNvSpPr>
            <a:spLocks noGrp="1"/>
          </p:cNvSpPr>
          <p:nvPr>
            <p:ph type="body" sz="quarter" idx="10" hasCustomPrompt="1"/>
          </p:nvPr>
        </p:nvSpPr>
        <p:spPr>
          <a:xfrm>
            <a:off x="3737368" y="1837299"/>
            <a:ext cx="2188302" cy="249299"/>
          </a:xfrm>
        </p:spPr>
        <p:txBody>
          <a:bodyPr/>
          <a:lstStyle>
            <a:lvl1pPr marL="0" indent="0">
              <a:buFont typeface="Arial" pitchFamily="34" charset="0"/>
              <a:buNone/>
              <a:defRPr sz="1800" b="0">
                <a:solidFill>
                  <a:srgbClr val="F09A1F"/>
                </a:solidFill>
              </a:defRPr>
            </a:lvl1pPr>
          </a:lstStyle>
          <a:p>
            <a:pPr lvl="0"/>
            <a:r>
              <a:rPr lang="en-US" dirty="0" smtClean="0"/>
              <a:t>Session Code</a:t>
            </a:r>
            <a:endParaRPr lang="en-US" dirty="0"/>
          </a:p>
        </p:txBody>
      </p:sp>
    </p:spTree>
    <p:extLst>
      <p:ext uri="{BB962C8B-B14F-4D97-AF65-F5344CB8AC3E}">
        <p14:creationId xmlns:p14="http://schemas.microsoft.com/office/powerpoint/2010/main" val="3197160628"/>
      </p:ext>
    </p:extLst>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799"/>
            <a:ext cx="11149013" cy="2000548"/>
          </a:xfrm>
        </p:spPr>
        <p:txBody>
          <a:bodyPr/>
          <a:lstStyle>
            <a:lvl1pPr marL="460375" indent="-460375">
              <a:lnSpc>
                <a:spcPct val="90000"/>
              </a:lnSpc>
              <a:buFontTx/>
              <a:buBlip>
                <a:blip r:embed="rId2"/>
              </a:buBlip>
              <a:defRPr/>
            </a:lvl1pPr>
            <a:lvl2pPr marL="855663" indent="-395288">
              <a:lnSpc>
                <a:spcPct val="90000"/>
              </a:lnSpc>
              <a:buFontTx/>
              <a:buBlip>
                <a:blip r:embed="rId2"/>
              </a:buBlip>
              <a:defRPr/>
            </a:lvl2pPr>
            <a:lvl3pPr marL="1258888" indent="-403225">
              <a:lnSpc>
                <a:spcPct val="90000"/>
              </a:lnSpc>
              <a:buFontTx/>
              <a:buBlip>
                <a:blip r:embed="rId2"/>
              </a:buBlip>
              <a:defRPr/>
            </a:lvl3pPr>
            <a:lvl4pPr marL="1604963" indent="-346075">
              <a:lnSpc>
                <a:spcPct val="90000"/>
              </a:lnSpc>
              <a:buFontTx/>
              <a:buBlip>
                <a:blip r:embed="rId2"/>
              </a:buBlip>
              <a:defRPr/>
            </a:lvl4pPr>
            <a:lvl5pPr marL="1941513" indent="-336550">
              <a:lnSpc>
                <a:spcPct val="90000"/>
              </a:lnSpc>
              <a:buFontTx/>
              <a:buBlip>
                <a:blip r:embed="rId2"/>
              </a:buBlip>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827601746"/>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0"/>
            <a:ext cx="5486400" cy="1742015"/>
          </a:xfrm>
        </p:spPr>
        <p:txBody>
          <a:bodyPr/>
          <a:lstStyle>
            <a:lvl1pPr marL="339976" indent="-339976">
              <a:lnSpc>
                <a:spcPct val="90000"/>
              </a:lnSpc>
              <a:buFontTx/>
              <a:buBlip>
                <a:blip r:embed="rId2"/>
              </a:buBlip>
              <a:defRPr sz="2800"/>
            </a:lvl1pPr>
            <a:lvl2pPr marL="673338" indent="-325424">
              <a:lnSpc>
                <a:spcPct val="90000"/>
              </a:lnSpc>
              <a:buFontTx/>
              <a:buBlip>
                <a:blip r:embed="rId2"/>
              </a:buBlip>
              <a:defRPr sz="2400"/>
            </a:lvl2pPr>
            <a:lvl3pPr marL="953785" indent="-288384">
              <a:lnSpc>
                <a:spcPct val="90000"/>
              </a:lnSpc>
              <a:buFontTx/>
              <a:buBlip>
                <a:blip r:embed="rId2"/>
              </a:buBlip>
              <a:defRPr sz="2000"/>
            </a:lvl3pPr>
            <a:lvl4pPr marL="1227618" indent="-273833">
              <a:lnSpc>
                <a:spcPct val="90000"/>
              </a:lnSpc>
              <a:buFontTx/>
              <a:buBlip>
                <a:blip r:embed="rId2"/>
              </a:buBlip>
              <a:defRPr sz="1800"/>
            </a:lvl4pPr>
            <a:lvl5pPr marL="1516002" indent="-280447">
              <a:lnSpc>
                <a:spcPct val="90000"/>
              </a:lnSpc>
              <a:buFontTx/>
              <a:buBlip>
                <a:blip r:embed="rId2"/>
              </a:buBlip>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0"/>
            <a:ext cx="5486400" cy="1742015"/>
          </a:xfrm>
        </p:spPr>
        <p:txBody>
          <a:bodyPr/>
          <a:lstStyle>
            <a:lvl1pPr marL="347914" indent="-347914">
              <a:lnSpc>
                <a:spcPct val="90000"/>
              </a:lnSpc>
              <a:buFontTx/>
              <a:buBlip>
                <a:blip r:embed="rId2"/>
              </a:buBlip>
              <a:defRPr sz="2800"/>
            </a:lvl1pPr>
            <a:lvl2pPr marL="673338" indent="-339976">
              <a:lnSpc>
                <a:spcPct val="90000"/>
              </a:lnSpc>
              <a:buFontTx/>
              <a:buBlip>
                <a:blip r:embed="rId2"/>
              </a:buBlip>
              <a:defRPr sz="2400"/>
            </a:lvl2pPr>
            <a:lvl3pPr marL="961722" indent="-302936">
              <a:lnSpc>
                <a:spcPct val="90000"/>
              </a:lnSpc>
              <a:buFontTx/>
              <a:buBlip>
                <a:blip r:embed="rId2"/>
              </a:buBlip>
              <a:defRPr sz="2000"/>
            </a:lvl3pPr>
            <a:lvl4pPr marL="1227618" indent="-265896">
              <a:lnSpc>
                <a:spcPct val="90000"/>
              </a:lnSpc>
              <a:buFontTx/>
              <a:buBlip>
                <a:blip r:embed="rId2"/>
              </a:buBlip>
              <a:defRPr sz="1800"/>
            </a:lvl4pPr>
            <a:lvl5pPr marL="1516002" indent="-273833">
              <a:lnSpc>
                <a:spcPct val="90000"/>
              </a:lnSpc>
              <a:buFontTx/>
              <a:buBlip>
                <a:blip r:embed="rId2"/>
              </a:buBlip>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399608601"/>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7" y="2133600"/>
            <a:ext cx="5484971" cy="1537344"/>
          </a:xfrm>
        </p:spPr>
        <p:txBody>
          <a:bodyPr/>
          <a:lstStyle>
            <a:lvl1pPr marL="281770" indent="-281770">
              <a:buFontTx/>
              <a:buBlip>
                <a:blip r:embed="rId2"/>
              </a:buBlip>
              <a:defRPr sz="2300"/>
            </a:lvl1pPr>
            <a:lvl2pPr marL="562218" indent="-265896">
              <a:buFontTx/>
              <a:buBlip>
                <a:blip r:embed="rId2"/>
              </a:buBlip>
              <a:defRPr sz="2000"/>
            </a:lvl2pPr>
            <a:lvl3pPr marL="813562" indent="-243407">
              <a:buFontTx/>
              <a:buBlip>
                <a:blip r:embed="rId2"/>
              </a:buBlip>
              <a:defRPr sz="1800"/>
            </a:lvl3pPr>
            <a:lvl4pPr marL="1050354" indent="-228856">
              <a:buFontTx/>
              <a:buBlip>
                <a:blip r:embed="rId2"/>
              </a:buBlip>
              <a:defRPr sz="1700"/>
            </a:lvl4pPr>
            <a:lvl5pPr marL="1279210" indent="-206367">
              <a:buFontTx/>
              <a:buBlip>
                <a:blip r:embed="rId2"/>
              </a:buBlip>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0"/>
            <a:ext cx="5486400" cy="1578619"/>
          </a:xfrm>
        </p:spPr>
        <p:txBody>
          <a:bodyPr/>
          <a:lstStyle>
            <a:lvl1pPr marL="296321" indent="-296321">
              <a:buFontTx/>
              <a:buBlip>
                <a:blip r:embed="rId2"/>
              </a:buBlip>
              <a:defRPr sz="2300"/>
            </a:lvl1pPr>
            <a:lvl2pPr marL="570155" indent="-273833">
              <a:buFontTx/>
              <a:buBlip>
                <a:blip r:embed="rId2"/>
              </a:buBlip>
              <a:defRPr sz="2000"/>
            </a:lvl2pPr>
            <a:lvl3pPr marL="821499" indent="-244730">
              <a:buFontTx/>
              <a:buBlip>
                <a:blip r:embed="rId2"/>
              </a:buBlip>
              <a:defRPr sz="1800"/>
            </a:lvl3pPr>
            <a:lvl4pPr marL="1050354" indent="-236793">
              <a:buFontTx/>
              <a:buBlip>
                <a:blip r:embed="rId2"/>
              </a:buBlip>
              <a:defRPr sz="1700"/>
            </a:lvl4pPr>
            <a:lvl5pPr marL="1279210" indent="-220919">
              <a:buFontTx/>
              <a:buBlip>
                <a:blip r:embed="rId2"/>
              </a:buBlip>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183574073"/>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Tree>
    <p:extLst>
      <p:ext uri="{BB962C8B-B14F-4D97-AF65-F5344CB8AC3E}">
        <p14:creationId xmlns:p14="http://schemas.microsoft.com/office/powerpoint/2010/main" val="2593862513"/>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60392698"/>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1_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1353814"/>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1_WALKIN - Prints in GRAYSCALE">
    <p:bg bwMode="ltGray">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70601113"/>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MS Tag Slide">
    <p:spTree>
      <p:nvGrpSpPr>
        <p:cNvPr id="1" name=""/>
        <p:cNvGrpSpPr/>
        <p:nvPr/>
      </p:nvGrpSpPr>
      <p:grpSpPr>
        <a:xfrm>
          <a:off x="0" y="0"/>
          <a:ext cx="0" cy="0"/>
          <a:chOff x="0" y="0"/>
          <a:chExt cx="0" cy="0"/>
        </a:xfrm>
      </p:grpSpPr>
      <p:pic>
        <p:nvPicPr>
          <p:cNvPr id="12" name="Picture 3" descr="E:\Duotone_02.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r="4297"/>
          <a:stretch/>
        </p:blipFill>
        <p:spPr bwMode="auto">
          <a:xfrm flipH="1">
            <a:off x="-1" y="0"/>
            <a:ext cx="11668125"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Picture Placeholder 3"/>
          <p:cNvSpPr>
            <a:spLocks noGrp="1"/>
          </p:cNvSpPr>
          <p:nvPr>
            <p:ph type="pic" sz="quarter" idx="10"/>
          </p:nvPr>
        </p:nvSpPr>
        <p:spPr>
          <a:xfrm>
            <a:off x="6051430" y="1941977"/>
            <a:ext cx="4114800" cy="4114800"/>
          </a:xfrm>
        </p:spPr>
        <p:txBody>
          <a:bodyPr/>
          <a:lstStyle>
            <a:lvl1pPr marL="0" indent="0" algn="ctr">
              <a:buFont typeface="Arial" pitchFamily="34" charset="0"/>
              <a:buNone/>
              <a:defRPr/>
            </a:lvl1pPr>
          </a:lstStyle>
          <a:p>
            <a:r>
              <a:rPr lang="en-US" smtClean="0"/>
              <a:t>Click icon to add picture</a:t>
            </a:r>
            <a:endParaRPr lang="en-US" dirty="0"/>
          </a:p>
        </p:txBody>
      </p:sp>
      <p:grpSp>
        <p:nvGrpSpPr>
          <p:cNvPr id="5" name="Group 4"/>
          <p:cNvGrpSpPr/>
          <p:nvPr userDrawn="1"/>
        </p:nvGrpSpPr>
        <p:grpSpPr>
          <a:xfrm>
            <a:off x="878542" y="5637071"/>
            <a:ext cx="2269288" cy="988240"/>
            <a:chOff x="8941983" y="3690298"/>
            <a:chExt cx="2594343" cy="1129797"/>
          </a:xfrm>
          <a:effectLst>
            <a:reflection blurRad="6350" stA="11000" endPos="15000" dist="101600" dir="5400000" sy="-100000" algn="bl" rotWithShape="0"/>
          </a:effectLst>
        </p:grpSpPr>
        <p:sp>
          <p:nvSpPr>
            <p:cNvPr id="6" name="Rectangle 5"/>
            <p:cNvSpPr/>
            <p:nvPr/>
          </p:nvSpPr>
          <p:spPr bwMode="auto">
            <a:xfrm>
              <a:off x="8941983" y="4426691"/>
              <a:ext cx="2594343" cy="393404"/>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548640" tIns="45718" rIns="91436" bIns="45718" numCol="1" rtlCol="0" anchor="ctr" anchorCtr="0" compatLnSpc="1">
              <a:prstTxWarp prst="textNoShape">
                <a:avLst/>
              </a:prstTxWarp>
            </a:bodyPr>
            <a:lstStyle/>
            <a:p>
              <a:pPr defTabSz="914099" fontAlgn="base">
                <a:spcBef>
                  <a:spcPct val="0"/>
                </a:spcBef>
                <a:spcAft>
                  <a:spcPct val="0"/>
                </a:spcAft>
              </a:pPr>
              <a:endParaRPr lang="en-US" sz="2200" b="1" dirty="0" smtClean="0">
                <a:gradFill>
                  <a:gsLst>
                    <a:gs pos="0">
                      <a:srgbClr val="FFFFFF"/>
                    </a:gs>
                    <a:gs pos="100000">
                      <a:srgbClr val="FFFFFF"/>
                    </a:gs>
                  </a:gsLst>
                  <a:lin ang="5400000" scaled="0"/>
                </a:gradFill>
                <a:latin typeface="Segoe Condensed" pitchFamily="34" charset="0"/>
              </a:endParaRPr>
            </a:p>
          </p:txBody>
        </p:sp>
        <p:pic>
          <p:nvPicPr>
            <p:cNvPr id="7" name="Picture 3" descr="\\SFP\Work\White_Whale\7-20753_TechEd_Keynote\Walk_In_Deck\Format\e_Keynote_Walkin_-_TechEd_NA_2011_2011415182315.jpeg"/>
            <p:cNvPicPr>
              <a:picLocks noChangeAspect="1" noChangeArrowheads="1"/>
            </p:cNvPicPr>
            <p:nvPr/>
          </p:nvPicPr>
          <p:blipFill rotWithShape="1">
            <a:blip r:embed="rId3">
              <a:extLst>
                <a:ext uri="{28A0092B-C50C-407E-A947-70E740481C1C}">
                  <a14:useLocalDpi xmlns:a14="http://schemas.microsoft.com/office/drawing/2010/main" val="0"/>
                </a:ext>
              </a:extLst>
            </a:blip>
            <a:srcRect t="68897"/>
            <a:stretch/>
          </p:blipFill>
          <p:spPr bwMode="auto">
            <a:xfrm>
              <a:off x="8943772" y="3690298"/>
              <a:ext cx="2589196" cy="744036"/>
            </a:xfrm>
            <a:prstGeom prst="rect">
              <a:avLst/>
            </a:prstGeom>
            <a:noFill/>
            <a:extLst>
              <a:ext uri="{909E8E84-426E-40DD-AFC4-6F175D3DCCD1}">
                <a14:hiddenFill xmlns:a14="http://schemas.microsoft.com/office/drawing/2010/main">
                  <a:solidFill>
                    <a:srgbClr val="FFFFFF"/>
                  </a:solidFill>
                </a14:hiddenFill>
              </a:ext>
            </a:extLst>
          </p:spPr>
        </p:pic>
      </p:grpSp>
      <p:sp>
        <p:nvSpPr>
          <p:cNvPr id="8" name="TextBox 7"/>
          <p:cNvSpPr txBox="1"/>
          <p:nvPr userDrawn="1"/>
        </p:nvSpPr>
        <p:spPr>
          <a:xfrm>
            <a:off x="169984" y="158469"/>
            <a:ext cx="3118500" cy="2769989"/>
          </a:xfrm>
          <a:prstGeom prst="rect">
            <a:avLst/>
          </a:prstGeom>
          <a:noFill/>
        </p:spPr>
        <p:txBody>
          <a:bodyPr wrap="square" lIns="0" tIns="0" rIns="0" bIns="0" rtlCol="0">
            <a:spAutoFit/>
          </a:bodyPr>
          <a:lstStyle/>
          <a:p>
            <a:r>
              <a:rPr lang="en-US" sz="3600" b="1" dirty="0" smtClean="0">
                <a:solidFill>
                  <a:srgbClr val="03C2F1">
                    <a:alpha val="99000"/>
                  </a:srgbClr>
                </a:solidFill>
              </a:rPr>
              <a:t>Scan the Tag </a:t>
            </a:r>
            <a:r>
              <a:rPr lang="en-US" sz="3600" b="1" dirty="0" smtClean="0">
                <a:solidFill>
                  <a:srgbClr val="FFC425">
                    <a:alpha val="99000"/>
                  </a:srgbClr>
                </a:solidFill>
              </a:rPr>
              <a:t/>
            </a:r>
            <a:br>
              <a:rPr lang="en-US" sz="3600" b="1" dirty="0" smtClean="0">
                <a:solidFill>
                  <a:srgbClr val="FFC425">
                    <a:alpha val="99000"/>
                  </a:srgbClr>
                </a:solidFill>
              </a:rPr>
            </a:br>
            <a:r>
              <a:rPr lang="en-US" sz="3600" dirty="0" smtClean="0">
                <a:solidFill>
                  <a:srgbClr val="000000">
                    <a:lumMod val="50000"/>
                    <a:lumOff val="50000"/>
                    <a:alpha val="99000"/>
                  </a:srgbClr>
                </a:solidFill>
              </a:rPr>
              <a:t>to evaluate this session now on </a:t>
            </a:r>
            <a:r>
              <a:rPr lang="en-US" sz="3600" b="1" dirty="0" err="1" smtClean="0">
                <a:solidFill>
                  <a:srgbClr val="03C2F1">
                    <a:alpha val="99000"/>
                  </a:srgbClr>
                </a:solidFill>
              </a:rPr>
              <a:t>myTech•Ed</a:t>
            </a:r>
            <a:r>
              <a:rPr lang="en-US" sz="3600" b="1" dirty="0" smtClean="0">
                <a:solidFill>
                  <a:srgbClr val="03C2F1">
                    <a:alpha val="99000"/>
                  </a:srgbClr>
                </a:solidFill>
              </a:rPr>
              <a:t> Mobile</a:t>
            </a:r>
            <a:endParaRPr lang="en-US" sz="3600" b="1" dirty="0" smtClean="0">
              <a:solidFill>
                <a:srgbClr val="F09A1F"/>
              </a:solidFill>
            </a:endParaRPr>
          </a:p>
        </p:txBody>
      </p:sp>
      <p:sp>
        <p:nvSpPr>
          <p:cNvPr id="9" name="Isosceles Triangle 8"/>
          <p:cNvSpPr/>
          <p:nvPr userDrawn="1"/>
        </p:nvSpPr>
        <p:spPr bwMode="auto">
          <a:xfrm rot="16200000">
            <a:off x="2982781" y="3004650"/>
            <a:ext cx="4131321" cy="2005976"/>
          </a:xfrm>
          <a:prstGeom prst="triangle">
            <a:avLst>
              <a:gd name="adj" fmla="val 50000"/>
            </a:avLst>
          </a:prstGeom>
          <a:gradFill flip="none" rotWithShape="1">
            <a:gsLst>
              <a:gs pos="0">
                <a:schemeClr val="tx1">
                  <a:alpha val="0"/>
                </a:schemeClr>
              </a:gs>
              <a:gs pos="80000">
                <a:schemeClr val="tx1"/>
              </a:gs>
              <a:gs pos="100000">
                <a:schemeClr val="accent1">
                  <a:alpha val="72000"/>
                </a:schemeClr>
              </a:gs>
            </a:gsLst>
            <a:lin ang="16200000" scaled="1"/>
            <a:tileRect/>
          </a:gra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9000"/>
                </a:srgbClr>
              </a:solidFill>
            </a:endParaRPr>
          </a:p>
        </p:txBody>
      </p:sp>
      <p:pic>
        <p:nvPicPr>
          <p:cNvPr id="10" name="Picture 7" descr="\\adisvr2\Shared\ADI_Projects\Microsoft\MS_10-01098_SpeechTek_Template_&amp;_Slides\ADI_Art\Working_Art\winphone2.png"/>
          <p:cNvPicPr>
            <a:picLocks noChangeAspect="1" noChangeArrowheads="1"/>
          </p:cNvPicPr>
          <p:nvPr userDrawn="1"/>
        </p:nvPicPr>
        <p:blipFill>
          <a:blip r:embed="rId4" cstate="email">
            <a:extLst>
              <a:ext uri="{28A0092B-C50C-407E-A947-70E740481C1C}">
                <a14:useLocalDpi xmlns:a14="http://schemas.microsoft.com/office/drawing/2010/main" val="0"/>
              </a:ext>
            </a:extLst>
          </a:blip>
          <a:srcRect/>
          <a:stretch>
            <a:fillRect/>
          </a:stretch>
        </p:blipFill>
        <p:spPr bwMode="auto">
          <a:xfrm>
            <a:off x="3147056" y="2769642"/>
            <a:ext cx="1356653" cy="2642647"/>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userDrawn="1"/>
        </p:nvPicPr>
        <p:blipFill>
          <a:blip r:embed="rId5">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8533351" y="497187"/>
            <a:ext cx="2271293" cy="811495"/>
          </a:xfrm>
          <a:prstGeom prst="rect">
            <a:avLst/>
          </a:prstGeom>
        </p:spPr>
      </p:pic>
    </p:spTree>
    <p:extLst>
      <p:ext uri="{BB962C8B-B14F-4D97-AF65-F5344CB8AC3E}">
        <p14:creationId xmlns:p14="http://schemas.microsoft.com/office/powerpoint/2010/main" val="3871410484"/>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928353748"/>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6238876"/>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2833172506"/>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
        <p:nvSpPr>
          <p:cNvPr id="5" name="Title 1"/>
          <p:cNvSpPr>
            <a:spLocks noGrp="1"/>
          </p:cNvSpPr>
          <p:nvPr>
            <p:ph type="ctrTitle"/>
          </p:nvPr>
        </p:nvSpPr>
        <p:spPr>
          <a:xfrm>
            <a:off x="836612" y="2431024"/>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6"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3297547767"/>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Use for slides with Software Code">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alpha val="99000"/>
                  </a:schemeClr>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4" y="1905000"/>
            <a:ext cx="11149012"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55047"/>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89143"/>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4"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3356582918"/>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1191242795"/>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568253383"/>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1361019278"/>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2519225538"/>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112" y="144779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440479954"/>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Title and Content">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112" y="1447799"/>
            <a:ext cx="11149013" cy="2000548"/>
          </a:xfrm>
        </p:spPr>
        <p:txBody>
          <a:bodyPr/>
          <a:lstStyle>
            <a:lvl1pPr marL="460375" indent="-460375">
              <a:buFontTx/>
              <a:buBlip>
                <a:blip r:embed="rId3"/>
              </a:buBlip>
              <a:defRPr/>
            </a:lvl1pPr>
            <a:lvl2pPr marL="855663" indent="-395288">
              <a:buFontTx/>
              <a:buBlip>
                <a:blip r:embed="rId3"/>
              </a:buBlip>
              <a:defRPr/>
            </a:lvl2pPr>
            <a:lvl3pPr marL="1258888" indent="-403225">
              <a:buFontTx/>
              <a:buBlip>
                <a:blip r:embed="rId3"/>
              </a:buBlip>
              <a:defRPr/>
            </a:lvl3pPr>
            <a:lvl4pPr marL="1604963" indent="-346075">
              <a:buFontTx/>
              <a:buBlip>
                <a:blip r:embed="rId3"/>
              </a:buBlip>
              <a:defRPr/>
            </a:lvl4pPr>
            <a:lvl5pPr marL="1941513" indent="-336550">
              <a:buFontTx/>
              <a:buBlip>
                <a:blip r:embed="rId3"/>
              </a:buBlip>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21222808"/>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theme" Target="../theme/theme2.xml"/><Relationship Id="rId1"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blackWhite">
      <p:bgPr>
        <a:blipFill dpi="0" rotWithShape="1">
          <a:blip r:embed="rId2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760043890"/>
      </p:ext>
    </p:extLst>
  </p:cSld>
  <p:clrMap bg1="dk1" tx1="lt1" bg2="dk2" tx2="lt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 id="2147483753" r:id="rId12"/>
    <p:sldLayoutId id="2147483754" r:id="rId13"/>
    <p:sldLayoutId id="2147483755" r:id="rId14"/>
    <p:sldLayoutId id="2147483756" r:id="rId15"/>
    <p:sldLayoutId id="2147483757" r:id="rId16"/>
    <p:sldLayoutId id="2147483758" r:id="rId17"/>
    <p:sldLayoutId id="2147483759" r:id="rId18"/>
    <p:sldLayoutId id="2147483760" r:id="rId19"/>
  </p:sldLayoutIdLst>
  <p:transition>
    <p:fade/>
  </p:transition>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Tx/>
        <a:buBlip>
          <a:blip r:embed="rId22"/>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22"/>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22"/>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22"/>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22"/>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1"/>
            <a:ext cx="11149013" cy="609398"/>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19114" y="1905000"/>
            <a:ext cx="11149011"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dk1" tx1="lt1" bg2="dk2" tx2="lt2" accent1="accent1" accent2="accent2" accent3="accent3" accent4="accent4" accent5="accent5" accent6="accent6" hlink="hlink" folHlink="folHlink"/>
  <p:sldLayoutIdLst>
    <p:sldLayoutId id="2147483721" r:id="rId1"/>
  </p:sldLayoutIdLst>
  <p:transition>
    <p:fade/>
  </p:transition>
  <p:txStyles>
    <p:titleStyle>
      <a:lvl1pPr algn="l" defTabSz="914363" rtl="0" eaLnBrk="1" latinLnBrk="0" hangingPunct="1">
        <a:lnSpc>
          <a:spcPct val="90000"/>
        </a:lnSpc>
        <a:spcBef>
          <a:spcPct val="0"/>
        </a:spcBef>
        <a:buNone/>
        <a:defRPr lang="en-US" sz="4400" b="0" kern="1200" cap="none" spc="-100" baseline="0" dirty="0">
          <a:ln w="3175">
            <a:noFill/>
          </a:ln>
          <a:solidFill>
            <a:schemeClr val="accent1">
              <a:alpha val="99000"/>
            </a:schemeClr>
          </a:solidFill>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0" kern="1200">
          <a:gradFill>
            <a:gsLst>
              <a:gs pos="0">
                <a:srgbClr val="000000"/>
              </a:gs>
              <a:gs pos="86000">
                <a:srgbClr val="000000"/>
              </a:gs>
            </a:gsLst>
            <a:lin ang="5400000" scaled="0"/>
          </a:gradFill>
          <a:latin typeface="Consolas" pitchFamily="49" charset="0"/>
          <a:ea typeface="+mn-ea"/>
          <a:cs typeface="Consolas" pitchFamily="49" charset="0"/>
        </a:defRPr>
      </a:lvl1pPr>
      <a:lvl2pPr marL="384954" indent="-7937" algn="l" defTabSz="914363" rtl="0" eaLnBrk="1" latinLnBrk="0" hangingPunct="1">
        <a:lnSpc>
          <a:spcPct val="90000"/>
        </a:lnSpc>
        <a:spcBef>
          <a:spcPct val="20000"/>
        </a:spcBef>
        <a:buFont typeface="Arial" pitchFamily="34" charset="0"/>
        <a:buNone/>
        <a:defRPr sz="2800" b="0" kern="1200">
          <a:gradFill>
            <a:gsLst>
              <a:gs pos="0">
                <a:srgbClr val="000000"/>
              </a:gs>
              <a:gs pos="86000">
                <a:srgbClr val="000000"/>
              </a:gs>
            </a:gsLst>
            <a:lin ang="5400000" scaled="0"/>
          </a:gradFill>
          <a:latin typeface="Consolas" pitchFamily="49" charset="0"/>
          <a:ea typeface="+mn-ea"/>
          <a:cs typeface="Consolas" pitchFamily="49" charset="0"/>
        </a:defRPr>
      </a:lvl2pPr>
      <a:lvl3pPr marL="761970" indent="-7937"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3pPr>
      <a:lvl4pPr marL="1094009" indent="7937"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4pPr>
      <a:lvl5pPr marL="1426047" indent="0"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8.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8.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2.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33.png"/><Relationship Id="rId3" Type="http://schemas.openxmlformats.org/officeDocument/2006/relationships/image" Target="../media/image23.png"/><Relationship Id="rId7" Type="http://schemas.openxmlformats.org/officeDocument/2006/relationships/image" Target="../media/image27.png"/><Relationship Id="rId12" Type="http://schemas.openxmlformats.org/officeDocument/2006/relationships/image" Target="../media/image32.png"/><Relationship Id="rId17" Type="http://schemas.openxmlformats.org/officeDocument/2006/relationships/image" Target="../media/image37.png"/><Relationship Id="rId2" Type="http://schemas.openxmlformats.org/officeDocument/2006/relationships/notesSlide" Target="../notesSlides/notesSlide4.xml"/><Relationship Id="rId16" Type="http://schemas.openxmlformats.org/officeDocument/2006/relationships/image" Target="../media/image36.png"/><Relationship Id="rId1" Type="http://schemas.openxmlformats.org/officeDocument/2006/relationships/slideLayout" Target="../slideLayouts/slideLayout13.xml"/><Relationship Id="rId6" Type="http://schemas.openxmlformats.org/officeDocument/2006/relationships/image" Target="../media/image26.png"/><Relationship Id="rId11" Type="http://schemas.openxmlformats.org/officeDocument/2006/relationships/image" Target="../media/image31.png"/><Relationship Id="rId5" Type="http://schemas.openxmlformats.org/officeDocument/2006/relationships/image" Target="../media/image25.png"/><Relationship Id="rId15" Type="http://schemas.openxmlformats.org/officeDocument/2006/relationships/image" Target="../media/image35.png"/><Relationship Id="rId10" Type="http://schemas.openxmlformats.org/officeDocument/2006/relationships/image" Target="../media/image30.png"/><Relationship Id="rId4" Type="http://schemas.openxmlformats.org/officeDocument/2006/relationships/image" Target="../media/image24.png"/><Relationship Id="rId9" Type="http://schemas.openxmlformats.org/officeDocument/2006/relationships/image" Target="../media/image29.png"/><Relationship Id="rId14" Type="http://schemas.openxmlformats.org/officeDocument/2006/relationships/image" Target="../media/image3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8" Type="http://schemas.openxmlformats.org/officeDocument/2006/relationships/image" Target="../media/image43.png"/><Relationship Id="rId13" Type="http://schemas.openxmlformats.org/officeDocument/2006/relationships/image" Target="../media/image48.png"/><Relationship Id="rId3" Type="http://schemas.openxmlformats.org/officeDocument/2006/relationships/image" Target="../media/image38.png"/><Relationship Id="rId7" Type="http://schemas.openxmlformats.org/officeDocument/2006/relationships/image" Target="../media/image42.png"/><Relationship Id="rId12" Type="http://schemas.openxmlformats.org/officeDocument/2006/relationships/image" Target="../media/image47.pn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41.png"/><Relationship Id="rId11" Type="http://schemas.openxmlformats.org/officeDocument/2006/relationships/image" Target="../media/image46.png"/><Relationship Id="rId5" Type="http://schemas.openxmlformats.org/officeDocument/2006/relationships/image" Target="../media/image40.png"/><Relationship Id="rId15" Type="http://schemas.openxmlformats.org/officeDocument/2006/relationships/image" Target="../media/image50.png"/><Relationship Id="rId10" Type="http://schemas.openxmlformats.org/officeDocument/2006/relationships/image" Target="../media/image45.png"/><Relationship Id="rId4" Type="http://schemas.openxmlformats.org/officeDocument/2006/relationships/image" Target="../media/image39.png"/><Relationship Id="rId9" Type="http://schemas.openxmlformats.org/officeDocument/2006/relationships/image" Target="../media/image44.png"/><Relationship Id="rId14" Type="http://schemas.openxmlformats.org/officeDocument/2006/relationships/image" Target="../media/image49.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go.microsoft.com/fwlink/?LinkID=218030" TargetMode="Externa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diagramLayout" Target="../diagrams/layout6.xml"/><Relationship Id="rId7" Type="http://schemas.openxmlformats.org/officeDocument/2006/relationships/image" Target="../media/image51.png"/><Relationship Id="rId2" Type="http://schemas.openxmlformats.org/officeDocument/2006/relationships/diagramData" Target="../diagrams/data6.xml"/><Relationship Id="rId1" Type="http://schemas.openxmlformats.org/officeDocument/2006/relationships/slideLayout" Target="../slideLayouts/slideLayout13.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xml.rels><?xml version="1.0" encoding="UTF-8" standalone="yes"?>
<Relationships xmlns="http://schemas.openxmlformats.org/package/2006/relationships"><Relationship Id="rId3" Type="http://schemas.openxmlformats.org/officeDocument/2006/relationships/hyperlink" Target="http://www.amazon.com/Essential-SharePoint-2010-Overview-Governance/dp/0321700759/ref=sr_1_2?ie=UTF8&amp;s=books&amp;qid=1255306488&amp;sr=8-2" TargetMode="External"/><Relationship Id="rId2" Type="http://schemas.openxmlformats.org/officeDocument/2006/relationships/notesSlide" Target="../notesSlides/notesSlide2.xml"/><Relationship Id="rId1" Type="http://schemas.openxmlformats.org/officeDocument/2006/relationships/slideLayout" Target="../slideLayouts/slideLayout10.xml"/><Relationship Id="rId6" Type="http://schemas.openxmlformats.org/officeDocument/2006/relationships/image" Target="../media/image22.jpg"/><Relationship Id="rId5" Type="http://schemas.openxmlformats.org/officeDocument/2006/relationships/image" Target="../media/image21.png"/><Relationship Id="rId4" Type="http://schemas.openxmlformats.org/officeDocument/2006/relationships/image" Target="../media/image20.jpeg"/></Relationships>
</file>

<file path=ppt/slides/_rels/slide2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5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57.jpg"/><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8" Type="http://schemas.openxmlformats.org/officeDocument/2006/relationships/image" Target="../media/image59.png"/><Relationship Id="rId13" Type="http://schemas.openxmlformats.org/officeDocument/2006/relationships/image" Target="../media/image16.png"/><Relationship Id="rId3" Type="http://schemas.openxmlformats.org/officeDocument/2006/relationships/hyperlink" Target="http://www.microsoft.com/teched" TargetMode="External"/><Relationship Id="rId7" Type="http://schemas.openxmlformats.org/officeDocument/2006/relationships/hyperlink" Target="http://microsoft.com/msdn" TargetMode="External"/><Relationship Id="rId12" Type="http://schemas.openxmlformats.org/officeDocument/2006/relationships/hyperlink" Target="http://northamerica.msteched.com/" TargetMode="External"/><Relationship Id="rId2" Type="http://schemas.openxmlformats.org/officeDocument/2006/relationships/notesSlide" Target="../notesSlides/notesSlide11.xml"/><Relationship Id="rId1" Type="http://schemas.openxmlformats.org/officeDocument/2006/relationships/slideLayout" Target="../slideLayouts/slideLayout13.xml"/><Relationship Id="rId6" Type="http://schemas.openxmlformats.org/officeDocument/2006/relationships/hyperlink" Target="http://microsoft.com/technet" TargetMode="External"/><Relationship Id="rId11" Type="http://schemas.openxmlformats.org/officeDocument/2006/relationships/image" Target="../media/image62.png"/><Relationship Id="rId5" Type="http://schemas.openxmlformats.org/officeDocument/2006/relationships/hyperlink" Target="http://www.microsoft.com/learning" TargetMode="External"/><Relationship Id="rId10" Type="http://schemas.openxmlformats.org/officeDocument/2006/relationships/image" Target="../media/image61.emf"/><Relationship Id="rId4" Type="http://schemas.openxmlformats.org/officeDocument/2006/relationships/image" Target="../media/image58.png"/><Relationship Id="rId9" Type="http://schemas.openxmlformats.org/officeDocument/2006/relationships/image" Target="../media/image60.png"/><Relationship Id="rId14" Type="http://schemas.microsoft.com/office/2007/relationships/hdphoto" Target="../media/hdphoto1.wdp"/></Relationships>
</file>

<file path=ppt/slides/_rels/slide28.xml.rels><?xml version="1.0" encoding="UTF-8" standalone="yes"?>
<Relationships xmlns="http://schemas.openxmlformats.org/package/2006/relationships"><Relationship Id="rId8" Type="http://schemas.openxmlformats.org/officeDocument/2006/relationships/image" Target="../media/image68.png"/><Relationship Id="rId13" Type="http://schemas.openxmlformats.org/officeDocument/2006/relationships/image" Target="../media/image73.png"/><Relationship Id="rId3" Type="http://schemas.openxmlformats.org/officeDocument/2006/relationships/image" Target="../media/image63.png"/><Relationship Id="rId7" Type="http://schemas.openxmlformats.org/officeDocument/2006/relationships/image" Target="../media/image67.png"/><Relationship Id="rId12" Type="http://schemas.openxmlformats.org/officeDocument/2006/relationships/image" Target="../media/image72.png"/><Relationship Id="rId2" Type="http://schemas.openxmlformats.org/officeDocument/2006/relationships/notesSlide" Target="../notesSlides/notesSlide12.xml"/><Relationship Id="rId1" Type="http://schemas.openxmlformats.org/officeDocument/2006/relationships/slideLayout" Target="../slideLayouts/slideLayout14.xml"/><Relationship Id="rId6" Type="http://schemas.openxmlformats.org/officeDocument/2006/relationships/image" Target="../media/image66.png"/><Relationship Id="rId11" Type="http://schemas.openxmlformats.org/officeDocument/2006/relationships/image" Target="../media/image71.png"/><Relationship Id="rId5" Type="http://schemas.openxmlformats.org/officeDocument/2006/relationships/image" Target="../media/image65.png"/><Relationship Id="rId10" Type="http://schemas.openxmlformats.org/officeDocument/2006/relationships/image" Target="../media/image70.png"/><Relationship Id="rId4" Type="http://schemas.openxmlformats.org/officeDocument/2006/relationships/image" Target="../media/image64.png"/><Relationship Id="rId9" Type="http://schemas.openxmlformats.org/officeDocument/2006/relationships/image" Target="../media/image69.png"/><Relationship Id="rId14" Type="http://schemas.openxmlformats.org/officeDocument/2006/relationships/image" Target="../media/image74.png"/></Relationships>
</file>

<file path=ppt/slides/_rels/slide29.xml.rels><?xml version="1.0" encoding="UTF-8" standalone="yes"?>
<Relationships xmlns="http://schemas.openxmlformats.org/package/2006/relationships"><Relationship Id="rId3" Type="http://schemas.openxmlformats.org/officeDocument/2006/relationships/image" Target="../media/image75.jpg"/><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8" Type="http://schemas.openxmlformats.org/officeDocument/2006/relationships/hyperlink" Target="http://www.microsoft.com/events/series/epm.aspx" TargetMode="External"/><Relationship Id="rId13" Type="http://schemas.openxmlformats.org/officeDocument/2006/relationships/hyperlink" Target="http://social.msdn.microsoft.com/Forums/en-US/category/projectserver2010,projectprofessional2010" TargetMode="External"/><Relationship Id="rId3" Type="http://schemas.openxmlformats.org/officeDocument/2006/relationships/hyperlink" Target="http://www.microsoft.com/project/en/us/customer-success.aspx" TargetMode="External"/><Relationship Id="rId7" Type="http://schemas.openxmlformats.org/officeDocument/2006/relationships/hyperlink" Target="http://www.microsoft.com/showcase/en/US/channels/microsoftproject" TargetMode="External"/><Relationship Id="rId12" Type="http://schemas.openxmlformats.org/officeDocument/2006/relationships/hyperlink" Target="http://blogs.msdn.com/project_programmability" TargetMode="External"/><Relationship Id="rId2" Type="http://schemas.openxmlformats.org/officeDocument/2006/relationships/hyperlink" Target="http://www.microsoft.com/project/2010" TargetMode="External"/><Relationship Id="rId1" Type="http://schemas.openxmlformats.org/officeDocument/2006/relationships/slideLayout" Target="../slideLayouts/slideLayout8.xml"/><Relationship Id="rId6" Type="http://schemas.openxmlformats.org/officeDocument/2006/relationships/hyperlink" Target="http://office2010.microsoft.com/project-server-help" TargetMode="External"/><Relationship Id="rId11" Type="http://schemas.openxmlformats.org/officeDocument/2006/relationships/hyperlink" Target="http://msdn.microsoft.com/Project" TargetMode="External"/><Relationship Id="rId5" Type="http://schemas.openxmlformats.org/officeDocument/2006/relationships/hyperlink" Target="http://office2010.microsoft.com/project-help" TargetMode="External"/><Relationship Id="rId10" Type="http://schemas.openxmlformats.org/officeDocument/2006/relationships/hyperlink" Target="http://blogs.technet.com/projectadministration" TargetMode="External"/><Relationship Id="rId4" Type="http://schemas.openxmlformats.org/officeDocument/2006/relationships/hyperlink" Target="http://blogs.msdn.com/project" TargetMode="External"/><Relationship Id="rId9" Type="http://schemas.openxmlformats.org/officeDocument/2006/relationships/hyperlink" Target="http://technet.microsoft.com/ProjectServer" TargetMode="External"/><Relationship Id="rId14" Type="http://schemas.openxmlformats.org/officeDocument/2006/relationships/hyperlink" Target="http://sharepoint.microsoft.com/"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8.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8.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4" y="2532172"/>
            <a:ext cx="10242549" cy="1523497"/>
          </a:xfrm>
        </p:spPr>
        <p:txBody>
          <a:bodyPr/>
          <a:lstStyle/>
          <a:p>
            <a:r>
              <a:rPr lang="en-US" sz="4400" dirty="0"/>
              <a:t>SharePoint Governance and </a:t>
            </a:r>
            <a:r>
              <a:rPr lang="en-US" sz="4400" dirty="0" smtClean="0"/>
              <a:t/>
            </a:r>
            <a:br>
              <a:rPr lang="en-US" sz="4400" dirty="0" smtClean="0"/>
            </a:br>
            <a:r>
              <a:rPr lang="en-US" sz="4400" dirty="0" smtClean="0"/>
              <a:t>Lifecycle </a:t>
            </a:r>
            <a:r>
              <a:rPr lang="en-US" sz="4400" dirty="0"/>
              <a:t>Management with </a:t>
            </a:r>
            <a:br>
              <a:rPr lang="en-US" sz="4400" dirty="0"/>
            </a:br>
            <a:r>
              <a:rPr lang="en-US" sz="4400" dirty="0"/>
              <a:t>Microsoft Project Server 2010</a:t>
            </a:r>
          </a:p>
        </p:txBody>
      </p:sp>
      <p:sp>
        <p:nvSpPr>
          <p:cNvPr id="3" name="Subtitle 2"/>
          <p:cNvSpPr>
            <a:spLocks noGrp="1"/>
          </p:cNvSpPr>
          <p:nvPr>
            <p:ph type="subTitle" idx="1"/>
          </p:nvPr>
        </p:nvSpPr>
        <p:spPr>
          <a:xfrm>
            <a:off x="969964" y="4703872"/>
            <a:ext cx="4459286" cy="463255"/>
          </a:xfrm>
        </p:spPr>
        <p:txBody>
          <a:bodyPr/>
          <a:lstStyle/>
          <a:p>
            <a:r>
              <a:rPr lang="en-US" sz="2000" b="1" dirty="0"/>
              <a:t>Scott </a:t>
            </a:r>
            <a:r>
              <a:rPr lang="en-US" sz="2000" b="1" dirty="0" smtClean="0"/>
              <a:t>Jamison</a:t>
            </a:r>
            <a:r>
              <a:rPr lang="en-US" sz="2000" dirty="0" smtClean="0"/>
              <a:t/>
            </a:r>
            <a:br>
              <a:rPr lang="en-US" sz="2000" dirty="0" smtClean="0"/>
            </a:br>
            <a:r>
              <a:rPr lang="en-US" sz="2000" dirty="0" smtClean="0"/>
              <a:t>Managing </a:t>
            </a:r>
            <a:r>
              <a:rPr lang="en-US" sz="2000" dirty="0"/>
              <a:t>Partner &amp; CEO</a:t>
            </a:r>
          </a:p>
          <a:p>
            <a:r>
              <a:rPr lang="en-US" sz="2000" dirty="0"/>
              <a:t>scott.jamison@jornata.com</a:t>
            </a:r>
          </a:p>
          <a:p>
            <a:r>
              <a:rPr lang="en-US" sz="2000" dirty="0" err="1" smtClean="0"/>
              <a:t>Jornata</a:t>
            </a:r>
            <a:endParaRPr lang="en-US" sz="2000" dirty="0"/>
          </a:p>
        </p:txBody>
      </p:sp>
      <p:sp>
        <p:nvSpPr>
          <p:cNvPr id="6" name="Text Placeholder 5"/>
          <p:cNvSpPr>
            <a:spLocks noGrp="1"/>
          </p:cNvSpPr>
          <p:nvPr>
            <p:ph type="body" sz="quarter" idx="10"/>
          </p:nvPr>
        </p:nvSpPr>
        <p:spPr/>
        <p:txBody>
          <a:bodyPr/>
          <a:lstStyle/>
          <a:p>
            <a:r>
              <a:rPr lang="en-US" dirty="0" smtClean="0"/>
              <a:t>OSP202</a:t>
            </a:r>
            <a:endParaRPr lang="en-US" dirty="0"/>
          </a:p>
        </p:txBody>
      </p:sp>
      <p:sp>
        <p:nvSpPr>
          <p:cNvPr id="5" name="Subtitle 2"/>
          <p:cNvSpPr txBox="1">
            <a:spLocks/>
          </p:cNvSpPr>
          <p:nvPr/>
        </p:nvSpPr>
        <p:spPr>
          <a:xfrm>
            <a:off x="4313237" y="4703872"/>
            <a:ext cx="4459286" cy="463255"/>
          </a:xfrm>
          <a:prstGeom prst="rect">
            <a:avLst/>
          </a:prstGeom>
        </p:spPr>
        <p:txBody>
          <a:bodyPr vert="horz" wrap="square" lIns="0" tIns="0" rIns="0" bIns="0" rtlCol="0">
            <a:noAutofit/>
          </a:bodyPr>
          <a:lstStyle>
            <a:lvl1pPr marL="0" indent="0" algn="l" defTabSz="914363" rtl="0" eaLnBrk="1" latinLnBrk="0" hangingPunct="1">
              <a:lnSpc>
                <a:spcPct val="90000"/>
              </a:lnSpc>
              <a:spcBef>
                <a:spcPts val="0"/>
              </a:spcBef>
              <a:buSzPct val="90000"/>
              <a:buFontTx/>
              <a:buNone/>
              <a:defRPr sz="3200" kern="1200">
                <a:gradFill>
                  <a:gsLst>
                    <a:gs pos="0">
                      <a:schemeClr val="tx1"/>
                    </a:gs>
                    <a:gs pos="86000">
                      <a:schemeClr val="tx1"/>
                    </a:gs>
                  </a:gsLst>
                  <a:lin ang="5400000" scaled="0"/>
                </a:gradFill>
                <a:latin typeface="+mn-lt"/>
                <a:ea typeface="+mn-ea"/>
                <a:cs typeface="+mn-cs"/>
              </a:defRPr>
            </a:lvl1pPr>
            <a:lvl2pPr marL="457182" indent="0" algn="ctr" defTabSz="914363" rtl="0" eaLnBrk="1" latinLnBrk="0" hangingPunct="1">
              <a:lnSpc>
                <a:spcPct val="90000"/>
              </a:lnSpc>
              <a:spcBef>
                <a:spcPct val="20000"/>
              </a:spcBef>
              <a:buSzPct val="90000"/>
              <a:buFontTx/>
              <a:buNone/>
              <a:defRPr sz="2800" kern="1200">
                <a:solidFill>
                  <a:schemeClr val="tx1">
                    <a:tint val="75000"/>
                  </a:schemeClr>
                </a:solidFill>
                <a:latin typeface="+mn-lt"/>
                <a:ea typeface="+mn-ea"/>
                <a:cs typeface="+mn-cs"/>
              </a:defRPr>
            </a:lvl2pPr>
            <a:lvl3pPr marL="914363" indent="0" algn="ctr" defTabSz="914363" rtl="0" eaLnBrk="1" latinLnBrk="0" hangingPunct="1">
              <a:lnSpc>
                <a:spcPct val="90000"/>
              </a:lnSpc>
              <a:spcBef>
                <a:spcPct val="20000"/>
              </a:spcBef>
              <a:buSzPct val="90000"/>
              <a:buFontTx/>
              <a:buNone/>
              <a:defRPr sz="2400" kern="1200">
                <a:solidFill>
                  <a:schemeClr val="tx1">
                    <a:tint val="75000"/>
                  </a:schemeClr>
                </a:solidFill>
                <a:latin typeface="+mn-lt"/>
                <a:ea typeface="+mn-ea"/>
                <a:cs typeface="+mn-cs"/>
              </a:defRPr>
            </a:lvl3pPr>
            <a:lvl4pPr marL="1371545" indent="0" algn="ctr" defTabSz="914363" rtl="0" eaLnBrk="1" latinLnBrk="0" hangingPunct="1">
              <a:lnSpc>
                <a:spcPct val="90000"/>
              </a:lnSpc>
              <a:spcBef>
                <a:spcPct val="20000"/>
              </a:spcBef>
              <a:buSzPct val="90000"/>
              <a:buFontTx/>
              <a:buNone/>
              <a:defRPr sz="2000" kern="1200">
                <a:solidFill>
                  <a:schemeClr val="tx1">
                    <a:tint val="75000"/>
                  </a:schemeClr>
                </a:solidFill>
                <a:latin typeface="+mn-lt"/>
                <a:ea typeface="+mn-ea"/>
                <a:cs typeface="+mn-cs"/>
              </a:defRPr>
            </a:lvl4pPr>
            <a:lvl5pPr marL="1828727" indent="0" algn="ctr" defTabSz="914363" rtl="0" eaLnBrk="1" latinLnBrk="0" hangingPunct="1">
              <a:lnSpc>
                <a:spcPct val="90000"/>
              </a:lnSpc>
              <a:spcBef>
                <a:spcPct val="20000"/>
              </a:spcBef>
              <a:buSzPct val="90000"/>
              <a:buFontTx/>
              <a:buNone/>
              <a:defRPr sz="2000" kern="1200">
                <a:solidFill>
                  <a:schemeClr val="tx1">
                    <a:tint val="75000"/>
                  </a:schemeClr>
                </a:solidFill>
                <a:latin typeface="+mn-lt"/>
                <a:ea typeface="+mn-ea"/>
                <a:cs typeface="+mn-cs"/>
              </a:defRPr>
            </a:lvl5pPr>
            <a:lvl6pPr marL="2285909"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090"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272"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454"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spcBef>
                <a:spcPts val="1200"/>
              </a:spcBef>
            </a:pPr>
            <a:r>
              <a:rPr lang="en-US" sz="2000" b="1" dirty="0" smtClean="0"/>
              <a:t>Christophe </a:t>
            </a:r>
            <a:r>
              <a:rPr lang="en-US" sz="2000" b="1" dirty="0" err="1" smtClean="0"/>
              <a:t>Fiessinger</a:t>
            </a:r>
            <a:r>
              <a:rPr lang="en-US" sz="2000" dirty="0" smtClean="0"/>
              <a:t/>
            </a:r>
            <a:br>
              <a:rPr lang="en-US" sz="2000" dirty="0" smtClean="0"/>
            </a:br>
            <a:r>
              <a:rPr lang="en-US" sz="2000" dirty="0" smtClean="0"/>
              <a:t>Senior Technical Product Manager chrisfie@microsoft.com</a:t>
            </a:r>
          </a:p>
          <a:p>
            <a:r>
              <a:rPr lang="en-US" sz="2000" dirty="0" smtClean="0"/>
              <a:t>Microsoft Corporation</a:t>
            </a:r>
            <a:endParaRPr lang="en-US" sz="2000" dirty="0"/>
          </a:p>
        </p:txBody>
      </p:sp>
    </p:spTree>
    <p:extLst>
      <p:ext uri="{BB962C8B-B14F-4D97-AF65-F5344CB8AC3E}">
        <p14:creationId xmlns:p14="http://schemas.microsoft.com/office/powerpoint/2010/main" val="1911468635"/>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1345612804"/>
              </p:ext>
            </p:extLst>
          </p:nvPr>
        </p:nvGraphicFramePr>
        <p:xfrm>
          <a:off x="531812" y="1741170"/>
          <a:ext cx="4038599" cy="3505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itle 1"/>
          <p:cNvSpPr>
            <a:spLocks noGrp="1"/>
          </p:cNvSpPr>
          <p:nvPr>
            <p:ph type="title"/>
          </p:nvPr>
        </p:nvSpPr>
        <p:spPr>
          <a:xfrm>
            <a:off x="507868" y="230189"/>
            <a:ext cx="11173090" cy="1107996"/>
          </a:xfrm>
        </p:spPr>
        <p:txBody>
          <a:bodyPr/>
          <a:lstStyle/>
          <a:p>
            <a:r>
              <a:rPr lang="en-US" dirty="0" smtClean="0"/>
              <a:t>The SharePoint Application Lifecycle</a:t>
            </a:r>
            <a:br>
              <a:rPr lang="en-US" dirty="0" smtClean="0"/>
            </a:br>
            <a:r>
              <a:rPr lang="en-US" sz="3600" spc="-150" dirty="0" smtClean="0">
                <a:solidFill>
                  <a:schemeClr val="tx1"/>
                </a:solidFill>
              </a:rPr>
              <a:t>Major Project Requests</a:t>
            </a:r>
            <a:endParaRPr lang="en-US" sz="3600" spc="-150" dirty="0">
              <a:solidFill>
                <a:schemeClr val="tx1"/>
              </a:solidFill>
            </a:endParaRPr>
          </a:p>
        </p:txBody>
      </p:sp>
      <p:sp>
        <p:nvSpPr>
          <p:cNvPr id="5" name="TextBox 4"/>
          <p:cNvSpPr txBox="1"/>
          <p:nvPr/>
        </p:nvSpPr>
        <p:spPr>
          <a:xfrm>
            <a:off x="5473754" y="1219200"/>
            <a:ext cx="6705600" cy="4739759"/>
          </a:xfrm>
          <a:prstGeom prst="rect">
            <a:avLst/>
          </a:prstGeom>
          <a:noFill/>
        </p:spPr>
        <p:txBody>
          <a:bodyPr wrap="square" lIns="0" tIns="0" rIns="0" bIns="0" rtlCol="0">
            <a:spAutoFit/>
          </a:bodyPr>
          <a:lstStyle/>
          <a:p>
            <a:pPr marL="457200" indent="-457200">
              <a:buFont typeface="Arial" pitchFamily="34" charset="0"/>
              <a:buChar char="•"/>
            </a:pPr>
            <a:r>
              <a:rPr lang="en-US" sz="2800" dirty="0" smtClean="0">
                <a:gradFill>
                  <a:gsLst>
                    <a:gs pos="0">
                      <a:schemeClr val="tx1"/>
                    </a:gs>
                    <a:gs pos="86000">
                      <a:schemeClr val="tx1"/>
                    </a:gs>
                  </a:gsLst>
                  <a:lin ang="5400000" scaled="0"/>
                </a:gradFill>
              </a:rPr>
              <a:t>Selection process should include real thought and objective criteria</a:t>
            </a:r>
          </a:p>
          <a:p>
            <a:pPr marL="457200" indent="-457200">
              <a:buFont typeface="Arial" pitchFamily="34" charset="0"/>
              <a:buChar char="•"/>
            </a:pPr>
            <a:r>
              <a:rPr lang="en-US" sz="2800" dirty="0" smtClean="0">
                <a:gradFill>
                  <a:gsLst>
                    <a:gs pos="0">
                      <a:schemeClr val="tx1"/>
                    </a:gs>
                    <a:gs pos="86000">
                      <a:schemeClr val="tx1"/>
                    </a:gs>
                  </a:gsLst>
                  <a:lin ang="5400000" scaled="0"/>
                </a:gradFill>
              </a:rPr>
              <a:t>Depends on company maturity</a:t>
            </a:r>
            <a:endParaRPr lang="en-US" sz="2800" dirty="0">
              <a:gradFill>
                <a:gsLst>
                  <a:gs pos="0">
                    <a:schemeClr val="tx1"/>
                  </a:gs>
                  <a:gs pos="86000">
                    <a:schemeClr val="tx1"/>
                  </a:gs>
                </a:gsLst>
                <a:lin ang="5400000" scaled="0"/>
              </a:gradFill>
            </a:endParaRPr>
          </a:p>
          <a:p>
            <a:pPr marL="457200" indent="-457200">
              <a:buFont typeface="Arial" pitchFamily="34" charset="0"/>
              <a:buChar char="•"/>
            </a:pPr>
            <a:r>
              <a:rPr lang="en-US" sz="2800" dirty="0" smtClean="0"/>
              <a:t>Should use SharePoint-specific business drivers for project selection:</a:t>
            </a:r>
          </a:p>
          <a:p>
            <a:pPr marL="1200113" lvl="2" indent="-285750">
              <a:buFont typeface="Arial" pitchFamily="34" charset="0"/>
              <a:buChar char="•"/>
            </a:pPr>
            <a:r>
              <a:rPr lang="en-US" sz="2400" dirty="0" smtClean="0"/>
              <a:t>Productivity Gains</a:t>
            </a:r>
          </a:p>
          <a:p>
            <a:pPr marL="1200113" lvl="2" indent="-285750">
              <a:buFont typeface="Arial" pitchFamily="34" charset="0"/>
              <a:buChar char="•"/>
            </a:pPr>
            <a:r>
              <a:rPr lang="en-US" sz="2400" dirty="0"/>
              <a:t>Employee Retention</a:t>
            </a:r>
          </a:p>
          <a:p>
            <a:pPr marL="1200113" lvl="2" indent="-285750">
              <a:buFont typeface="Arial" pitchFamily="34" charset="0"/>
              <a:buChar char="•"/>
            </a:pPr>
            <a:r>
              <a:rPr lang="en-US" sz="2400" dirty="0"/>
              <a:t>Quality </a:t>
            </a:r>
            <a:r>
              <a:rPr lang="en-US" sz="2400" dirty="0" smtClean="0"/>
              <a:t>Improvements</a:t>
            </a:r>
          </a:p>
          <a:p>
            <a:pPr marL="1200113" lvl="2" indent="-285750">
              <a:buFont typeface="Arial" pitchFamily="34" charset="0"/>
              <a:buChar char="•"/>
            </a:pPr>
            <a:r>
              <a:rPr lang="en-US" sz="2400" dirty="0" smtClean="0"/>
              <a:t>Risk</a:t>
            </a:r>
            <a:endParaRPr lang="en-US" sz="2400" dirty="0"/>
          </a:p>
          <a:p>
            <a:pPr marL="1200113" lvl="2" indent="-285750">
              <a:buFont typeface="Arial" pitchFamily="34" charset="0"/>
              <a:buChar char="•"/>
            </a:pPr>
            <a:r>
              <a:rPr lang="en-US" sz="2400" dirty="0" smtClean="0"/>
              <a:t>ROI/TCO</a:t>
            </a:r>
          </a:p>
          <a:p>
            <a:pPr marL="1200113" lvl="2" indent="-285750">
              <a:buFont typeface="Arial" pitchFamily="34" charset="0"/>
              <a:buChar char="•"/>
            </a:pPr>
            <a:r>
              <a:rPr lang="en-US" sz="2400" dirty="0" smtClean="0"/>
              <a:t>Cost </a:t>
            </a:r>
            <a:r>
              <a:rPr lang="en-US" sz="2400" dirty="0"/>
              <a:t>Avoidance</a:t>
            </a:r>
          </a:p>
          <a:p>
            <a:pPr marL="1200113" lvl="2" indent="-285750">
              <a:buFont typeface="Arial" pitchFamily="34" charset="0"/>
              <a:buChar char="•"/>
            </a:pPr>
            <a:r>
              <a:rPr lang="en-US" sz="2400" dirty="0"/>
              <a:t>T</a:t>
            </a:r>
            <a:r>
              <a:rPr lang="en-US" sz="2400" dirty="0" smtClean="0"/>
              <a:t>ime-to-market</a:t>
            </a:r>
          </a:p>
        </p:txBody>
      </p:sp>
    </p:spTree>
    <p:extLst>
      <p:ext uri="{BB962C8B-B14F-4D97-AF65-F5344CB8AC3E}">
        <p14:creationId xmlns:p14="http://schemas.microsoft.com/office/powerpoint/2010/main" val="194500483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xEl>
                                              <p:pRg st="3" end="3"/>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xEl>
                                              <p:pRg st="4" end="4"/>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
                                            <p:txEl>
                                              <p:pRg st="6" end="6"/>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
                                            <p:txEl>
                                              <p:pRg st="7" end="7"/>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5">
                                            <p:txEl>
                                              <p:pRg st="8" end="8"/>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1669511465"/>
              </p:ext>
            </p:extLst>
          </p:nvPr>
        </p:nvGraphicFramePr>
        <p:xfrm>
          <a:off x="531812" y="1741170"/>
          <a:ext cx="4038599" cy="3505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itle 1"/>
          <p:cNvSpPr>
            <a:spLocks noGrp="1"/>
          </p:cNvSpPr>
          <p:nvPr>
            <p:ph type="title"/>
          </p:nvPr>
        </p:nvSpPr>
        <p:spPr>
          <a:xfrm>
            <a:off x="507868" y="230189"/>
            <a:ext cx="11173090" cy="1107996"/>
          </a:xfrm>
        </p:spPr>
        <p:txBody>
          <a:bodyPr/>
          <a:lstStyle/>
          <a:p>
            <a:r>
              <a:rPr lang="en-US" dirty="0" smtClean="0"/>
              <a:t>The SharePoint Application Lifecycle</a:t>
            </a:r>
            <a:br>
              <a:rPr lang="en-US" dirty="0" smtClean="0"/>
            </a:br>
            <a:r>
              <a:rPr lang="en-US" sz="3600" spc="-150" dirty="0" smtClean="0">
                <a:solidFill>
                  <a:schemeClr val="tx1"/>
                </a:solidFill>
              </a:rPr>
              <a:t>Major Project Requests</a:t>
            </a:r>
            <a:endParaRPr lang="en-US" sz="3600" spc="-150" dirty="0">
              <a:solidFill>
                <a:schemeClr val="tx1"/>
              </a:solidFill>
            </a:endParaRPr>
          </a:p>
        </p:txBody>
      </p:sp>
      <p:sp>
        <p:nvSpPr>
          <p:cNvPr id="5" name="TextBox 4"/>
          <p:cNvSpPr txBox="1"/>
          <p:nvPr/>
        </p:nvSpPr>
        <p:spPr>
          <a:xfrm>
            <a:off x="5351845" y="1752600"/>
            <a:ext cx="6705600" cy="2708434"/>
          </a:xfrm>
          <a:prstGeom prst="rect">
            <a:avLst/>
          </a:prstGeom>
          <a:noFill/>
        </p:spPr>
        <p:txBody>
          <a:bodyPr wrap="square" lIns="0" tIns="0" rIns="0" bIns="0" rtlCol="0">
            <a:spAutoFit/>
          </a:bodyPr>
          <a:lstStyle/>
          <a:p>
            <a:r>
              <a:rPr lang="en-US" sz="3200" dirty="0" smtClean="0">
                <a:gradFill>
                  <a:gsLst>
                    <a:gs pos="0">
                      <a:schemeClr val="tx1"/>
                    </a:gs>
                    <a:gs pos="86000">
                      <a:schemeClr val="tx1"/>
                    </a:gs>
                  </a:gsLst>
                  <a:lin ang="5400000" scaled="0"/>
                </a:gradFill>
              </a:rPr>
              <a:t>Managing the project…customer should have:</a:t>
            </a:r>
            <a:endParaRPr lang="en-US" sz="3200" dirty="0">
              <a:gradFill>
                <a:gsLst>
                  <a:gs pos="0">
                    <a:schemeClr val="tx1"/>
                  </a:gs>
                  <a:gs pos="86000">
                    <a:schemeClr val="tx1"/>
                  </a:gs>
                </a:gsLst>
                <a:lin ang="5400000" scaled="0"/>
              </a:gradFill>
            </a:endParaRPr>
          </a:p>
          <a:p>
            <a:pPr marL="742932" lvl="1" indent="-285750">
              <a:buFont typeface="Arial" pitchFamily="34" charset="0"/>
              <a:buChar char="•"/>
            </a:pPr>
            <a:r>
              <a:rPr lang="en-US" sz="2800" dirty="0" smtClean="0"/>
              <a:t>A place to store artifacts</a:t>
            </a:r>
          </a:p>
          <a:p>
            <a:pPr marL="742932" lvl="1" indent="-285750">
              <a:buFont typeface="Arial" pitchFamily="34" charset="0"/>
              <a:buChar char="•"/>
            </a:pPr>
            <a:r>
              <a:rPr lang="en-US" sz="2800" dirty="0" smtClean="0"/>
              <a:t>Task tracking</a:t>
            </a:r>
          </a:p>
          <a:p>
            <a:pPr marL="742932" lvl="1" indent="-285750">
              <a:buFont typeface="Arial" pitchFamily="34" charset="0"/>
              <a:buChar char="•"/>
            </a:pPr>
            <a:r>
              <a:rPr lang="en-US" sz="2800" dirty="0" smtClean="0"/>
              <a:t>Time/resource tracking</a:t>
            </a:r>
          </a:p>
          <a:p>
            <a:pPr marL="742932" lvl="1" indent="-285750">
              <a:buFont typeface="Arial" pitchFamily="34" charset="0"/>
              <a:buChar char="•"/>
            </a:pPr>
            <a:r>
              <a:rPr lang="en-US" sz="2800" dirty="0" smtClean="0"/>
              <a:t>At-a-glance view of current projects</a:t>
            </a:r>
            <a:endParaRPr lang="en-US" sz="2800" dirty="0"/>
          </a:p>
        </p:txBody>
      </p:sp>
      <p:sp>
        <p:nvSpPr>
          <p:cNvPr id="2" name="TextBox 1"/>
          <p:cNvSpPr txBox="1"/>
          <p:nvPr/>
        </p:nvSpPr>
        <p:spPr>
          <a:xfrm>
            <a:off x="5254624" y="4866290"/>
            <a:ext cx="6402388" cy="1292662"/>
          </a:xfrm>
          <a:prstGeom prst="rect">
            <a:avLst/>
          </a:prstGeom>
          <a:noFill/>
        </p:spPr>
        <p:txBody>
          <a:bodyPr wrap="square" lIns="0" tIns="0" rIns="0" bIns="0" rtlCol="0">
            <a:spAutoFit/>
          </a:bodyPr>
          <a:lstStyle/>
          <a:p>
            <a:r>
              <a:rPr lang="en-US" sz="2800" dirty="0" smtClean="0">
                <a:gradFill>
                  <a:gsLst>
                    <a:gs pos="0">
                      <a:schemeClr val="tx1"/>
                    </a:gs>
                    <a:gs pos="86000">
                      <a:schemeClr val="tx1"/>
                    </a:gs>
                  </a:gsLst>
                  <a:lin ang="5400000" scaled="0"/>
                </a:gradFill>
              </a:rPr>
              <a:t>A mature project tracking process is important, since SharePoint projects often involve many interested parties</a:t>
            </a:r>
          </a:p>
        </p:txBody>
      </p:sp>
    </p:spTree>
    <p:extLst>
      <p:ext uri="{BB962C8B-B14F-4D97-AF65-F5344CB8AC3E}">
        <p14:creationId xmlns:p14="http://schemas.microsoft.com/office/powerpoint/2010/main" val="181355015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5" grpId="0"/>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1"/>
          <p:cNvSpPr>
            <a:spLocks noGrp="1"/>
          </p:cNvSpPr>
          <p:nvPr>
            <p:ph type="title"/>
          </p:nvPr>
        </p:nvSpPr>
        <p:spPr/>
        <p:txBody>
          <a:bodyPr>
            <a:noAutofit/>
          </a:bodyPr>
          <a:lstStyle/>
          <a:p>
            <a:pPr lvl="0"/>
            <a:r>
              <a:rPr lang="en-US" dirty="0"/>
              <a:t>SharePoint Maturity</a:t>
            </a:r>
            <a:br>
              <a:rPr lang="en-US" dirty="0"/>
            </a:br>
            <a:r>
              <a:rPr lang="en-US" sz="3600" spc="-150" dirty="0">
                <a:solidFill>
                  <a:schemeClr val="tx1"/>
                </a:solidFill>
              </a:rPr>
              <a:t>Five sample phases of a SharePoint project’s lifecycle </a:t>
            </a:r>
            <a:br>
              <a:rPr lang="en-US" sz="3600" spc="-150" dirty="0">
                <a:solidFill>
                  <a:schemeClr val="tx1"/>
                </a:solidFill>
              </a:rPr>
            </a:br>
            <a:endParaRPr lang="en-US" sz="3600" spc="-150" dirty="0">
              <a:solidFill>
                <a:schemeClr val="tx1"/>
              </a:solidFill>
            </a:endParaRPr>
          </a:p>
        </p:txBody>
      </p:sp>
      <p:grpSp>
        <p:nvGrpSpPr>
          <p:cNvPr id="157" name="Group 156"/>
          <p:cNvGrpSpPr/>
          <p:nvPr/>
        </p:nvGrpSpPr>
        <p:grpSpPr>
          <a:xfrm>
            <a:off x="2902017" y="3113733"/>
            <a:ext cx="2063220" cy="1817954"/>
            <a:chOff x="2177080" y="2923588"/>
            <a:chExt cx="1547818" cy="1817954"/>
          </a:xfrm>
        </p:grpSpPr>
        <p:grpSp>
          <p:nvGrpSpPr>
            <p:cNvPr id="145" name="Group 144"/>
            <p:cNvGrpSpPr/>
            <p:nvPr/>
          </p:nvGrpSpPr>
          <p:grpSpPr>
            <a:xfrm>
              <a:off x="2203702" y="2923588"/>
              <a:ext cx="1521195" cy="1377917"/>
              <a:chOff x="2203702" y="2903796"/>
              <a:chExt cx="1521195" cy="1377917"/>
            </a:xfrm>
          </p:grpSpPr>
          <p:pic>
            <p:nvPicPr>
              <p:cNvPr id="133" name="Picture 22" descr="F:\DVD_ART34\Artwork_Imagery\Shapes\Boxes\Squares\dark blue rounded rectangle.png"/>
              <p:cNvPicPr>
                <a:picLocks noChangeArrowheads="1"/>
              </p:cNvPicPr>
              <p:nvPr/>
            </p:nvPicPr>
            <p:blipFill>
              <a:blip r:embed="rId3" cstate="print"/>
              <a:srcRect/>
              <a:stretch>
                <a:fillRect/>
              </a:stretch>
            </p:blipFill>
            <p:spPr bwMode="auto">
              <a:xfrm rot="10800000">
                <a:off x="2203702" y="2903796"/>
                <a:ext cx="1521195" cy="1377917"/>
              </a:xfrm>
              <a:prstGeom prst="rect">
                <a:avLst/>
              </a:prstGeom>
              <a:noFill/>
            </p:spPr>
          </p:pic>
          <p:sp>
            <p:nvSpPr>
              <p:cNvPr id="101" name="TextBox 8210"/>
              <p:cNvSpPr txBox="1">
                <a:spLocks noChangeArrowheads="1"/>
              </p:cNvSpPr>
              <p:nvPr/>
            </p:nvSpPr>
            <p:spPr bwMode="auto">
              <a:xfrm>
                <a:off x="2333265" y="3820944"/>
                <a:ext cx="1253340" cy="351378"/>
              </a:xfrm>
              <a:prstGeom prst="rect">
                <a:avLst/>
              </a:prstGeom>
              <a:noFill/>
              <a:ln w="9525">
                <a:noFill/>
                <a:miter lim="800000"/>
                <a:headEnd/>
                <a:tailEnd/>
              </a:ln>
            </p:spPr>
            <p:txBody>
              <a:bodyPr wrap="square" lIns="90488" tIns="44450" rIns="90488" bIns="44450">
                <a:spAutoFit/>
              </a:bodyPr>
              <a:lstStyle/>
              <a:p>
                <a:pPr algn="ctr" defTabSz="760413">
                  <a:lnSpc>
                    <a:spcPct val="85000"/>
                  </a:lnSpc>
                  <a:buNone/>
                </a:pPr>
                <a:r>
                  <a:rPr lang="en-US" sz="2000" dirty="0" smtClean="0">
                    <a:effectLst>
                      <a:outerShdw blurRad="38100" dist="38100" dir="2700000" algn="tl">
                        <a:srgbClr val="000000">
                          <a:alpha val="43137"/>
                        </a:srgbClr>
                      </a:outerShdw>
                    </a:effectLst>
                    <a:latin typeface="Segoe UI Semibold" pitchFamily="34" charset="0"/>
                  </a:rPr>
                  <a:t>Select</a:t>
                </a:r>
                <a:endParaRPr lang="en-US" sz="2000" dirty="0">
                  <a:effectLst>
                    <a:outerShdw blurRad="38100" dist="38100" dir="2700000" algn="tl">
                      <a:srgbClr val="000000">
                        <a:alpha val="43137"/>
                      </a:srgbClr>
                    </a:outerShdw>
                  </a:effectLst>
                  <a:latin typeface="Segoe UI Semibold" pitchFamily="34" charset="0"/>
                </a:endParaRPr>
              </a:p>
            </p:txBody>
          </p:sp>
          <p:grpSp>
            <p:nvGrpSpPr>
              <p:cNvPr id="102" name="Group 69"/>
              <p:cNvGrpSpPr/>
              <p:nvPr/>
            </p:nvGrpSpPr>
            <p:grpSpPr>
              <a:xfrm>
                <a:off x="2672139" y="3062219"/>
                <a:ext cx="828349" cy="662928"/>
                <a:chOff x="5394028" y="3855364"/>
                <a:chExt cx="1057277" cy="846138"/>
              </a:xfrm>
            </p:grpSpPr>
            <p:pic>
              <p:nvPicPr>
                <p:cNvPr id="104" name="Rectangle 7209" descr="XP icon properties or options"/>
                <p:cNvPicPr>
                  <a:picLocks noChangeAspect="1" noChangeArrowheads="1"/>
                </p:cNvPicPr>
                <p:nvPr/>
              </p:nvPicPr>
              <p:blipFill>
                <a:blip r:embed="rId4" cstate="print"/>
                <a:srcRect/>
                <a:stretch>
                  <a:fillRect/>
                </a:stretch>
              </p:blipFill>
              <p:spPr bwMode="auto">
                <a:xfrm>
                  <a:off x="5394028" y="3879177"/>
                  <a:ext cx="571500" cy="742950"/>
                </a:xfrm>
                <a:prstGeom prst="rect">
                  <a:avLst/>
                </a:prstGeom>
                <a:noFill/>
                <a:ln w="9525">
                  <a:noFill/>
                  <a:miter lim="800000"/>
                  <a:headEnd/>
                  <a:tailEnd/>
                </a:ln>
              </p:spPr>
            </p:pic>
            <p:pic>
              <p:nvPicPr>
                <p:cNvPr id="105" name="Rectangle 7210" descr="user business man"/>
                <p:cNvPicPr>
                  <a:picLocks noChangeAspect="1" noChangeArrowheads="1"/>
                </p:cNvPicPr>
                <p:nvPr/>
              </p:nvPicPr>
              <p:blipFill>
                <a:blip r:embed="rId5" cstate="print"/>
                <a:srcRect/>
                <a:stretch>
                  <a:fillRect/>
                </a:stretch>
              </p:blipFill>
              <p:spPr bwMode="auto">
                <a:xfrm>
                  <a:off x="5814717" y="3855364"/>
                  <a:ext cx="636588" cy="846138"/>
                </a:xfrm>
                <a:prstGeom prst="rect">
                  <a:avLst/>
                </a:prstGeom>
                <a:noFill/>
                <a:ln w="9525">
                  <a:noFill/>
                  <a:miter lim="800000"/>
                  <a:headEnd/>
                  <a:tailEnd/>
                </a:ln>
              </p:spPr>
            </p:pic>
          </p:grpSp>
        </p:grpSp>
        <p:sp>
          <p:nvSpPr>
            <p:cNvPr id="103" name="TextBox 8210"/>
            <p:cNvSpPr txBox="1">
              <a:spLocks noChangeArrowheads="1"/>
            </p:cNvSpPr>
            <p:nvPr/>
          </p:nvSpPr>
          <p:spPr bwMode="auto">
            <a:xfrm>
              <a:off x="2177080" y="4442486"/>
              <a:ext cx="1547818" cy="299056"/>
            </a:xfrm>
            <a:prstGeom prst="rect">
              <a:avLst/>
            </a:prstGeom>
            <a:noFill/>
            <a:ln w="9525">
              <a:noFill/>
              <a:miter lim="800000"/>
              <a:headEnd/>
              <a:tailEnd/>
            </a:ln>
          </p:spPr>
          <p:txBody>
            <a:bodyPr wrap="square" lIns="90488" tIns="44450" rIns="90488" bIns="44450">
              <a:spAutoFit/>
            </a:bodyPr>
            <a:lstStyle/>
            <a:p>
              <a:pPr algn="ctr" defTabSz="760413">
                <a:lnSpc>
                  <a:spcPct val="85000"/>
                </a:lnSpc>
                <a:buNone/>
              </a:pPr>
              <a:r>
                <a:rPr lang="en-US" sz="1600" dirty="0" smtClean="0">
                  <a:effectLst>
                    <a:outerShdw blurRad="38100" dist="38100" dir="2700000" algn="tl">
                      <a:srgbClr val="000000">
                        <a:alpha val="43137"/>
                      </a:srgbClr>
                    </a:outerShdw>
                  </a:effectLst>
                  <a:latin typeface="Segoe UI Semibold" pitchFamily="34" charset="0"/>
                </a:rPr>
                <a:t>Project Selection</a:t>
              </a:r>
              <a:endParaRPr lang="en-US" sz="1600" dirty="0">
                <a:effectLst>
                  <a:outerShdw blurRad="38100" dist="38100" dir="2700000" algn="tl">
                    <a:srgbClr val="000000">
                      <a:alpha val="43137"/>
                    </a:srgbClr>
                  </a:outerShdw>
                </a:effectLst>
                <a:latin typeface="Segoe UI Semibold" pitchFamily="34" charset="0"/>
              </a:endParaRPr>
            </a:p>
          </p:txBody>
        </p:sp>
      </p:grpSp>
      <p:grpSp>
        <p:nvGrpSpPr>
          <p:cNvPr id="158" name="Group 157"/>
          <p:cNvGrpSpPr/>
          <p:nvPr/>
        </p:nvGrpSpPr>
        <p:grpSpPr>
          <a:xfrm>
            <a:off x="5114957" y="3113734"/>
            <a:ext cx="2027733" cy="2026943"/>
            <a:chOff x="3837217" y="2923588"/>
            <a:chExt cx="1521196" cy="2026943"/>
          </a:xfrm>
        </p:grpSpPr>
        <p:sp>
          <p:nvSpPr>
            <p:cNvPr id="89" name="TextBox 8205"/>
            <p:cNvSpPr txBox="1">
              <a:spLocks noChangeArrowheads="1"/>
            </p:cNvSpPr>
            <p:nvPr/>
          </p:nvSpPr>
          <p:spPr bwMode="auto">
            <a:xfrm>
              <a:off x="3844498" y="4442187"/>
              <a:ext cx="1513915" cy="508344"/>
            </a:xfrm>
            <a:prstGeom prst="rect">
              <a:avLst/>
            </a:prstGeom>
            <a:noFill/>
            <a:ln w="9525">
              <a:noFill/>
              <a:miter lim="800000"/>
              <a:headEnd/>
              <a:tailEnd/>
            </a:ln>
          </p:spPr>
          <p:txBody>
            <a:bodyPr wrap="square" lIns="90488" tIns="44450" rIns="90488" bIns="44450">
              <a:spAutoFit/>
            </a:bodyPr>
            <a:lstStyle/>
            <a:p>
              <a:pPr algn="ctr" defTabSz="760413">
                <a:lnSpc>
                  <a:spcPct val="85000"/>
                </a:lnSpc>
                <a:buNone/>
              </a:pPr>
              <a:r>
                <a:rPr lang="en-US" sz="1600" dirty="0" smtClean="0">
                  <a:effectLst>
                    <a:outerShdw blurRad="38100" dist="38100" dir="2700000" algn="tl">
                      <a:srgbClr val="000000">
                        <a:alpha val="43137"/>
                      </a:srgbClr>
                    </a:outerShdw>
                  </a:effectLst>
                  <a:latin typeface="Segoe UI Semibold" pitchFamily="34" charset="0"/>
                </a:rPr>
                <a:t>Resource</a:t>
              </a:r>
              <a:br>
                <a:rPr lang="en-US" sz="1600" dirty="0" smtClean="0">
                  <a:effectLst>
                    <a:outerShdw blurRad="38100" dist="38100" dir="2700000" algn="tl">
                      <a:srgbClr val="000000">
                        <a:alpha val="43137"/>
                      </a:srgbClr>
                    </a:outerShdw>
                  </a:effectLst>
                  <a:latin typeface="Segoe UI Semibold" pitchFamily="34" charset="0"/>
                </a:rPr>
              </a:br>
              <a:r>
                <a:rPr lang="en-US" sz="1600" dirty="0" smtClean="0">
                  <a:effectLst>
                    <a:outerShdw blurRad="38100" dist="38100" dir="2700000" algn="tl">
                      <a:srgbClr val="000000">
                        <a:alpha val="43137"/>
                      </a:srgbClr>
                    </a:outerShdw>
                  </a:effectLst>
                  <a:latin typeface="Segoe UI Semibold" pitchFamily="34" charset="0"/>
                </a:rPr>
                <a:t>Planning</a:t>
              </a:r>
              <a:endParaRPr lang="en-US" sz="1600" dirty="0">
                <a:effectLst>
                  <a:outerShdw blurRad="38100" dist="38100" dir="2700000" algn="tl">
                    <a:srgbClr val="000000">
                      <a:alpha val="43137"/>
                    </a:srgbClr>
                  </a:outerShdw>
                </a:effectLst>
                <a:latin typeface="Segoe UI Semibold" pitchFamily="34" charset="0"/>
              </a:endParaRPr>
            </a:p>
          </p:txBody>
        </p:sp>
        <p:grpSp>
          <p:nvGrpSpPr>
            <p:cNvPr id="155" name="Group 154"/>
            <p:cNvGrpSpPr/>
            <p:nvPr/>
          </p:nvGrpSpPr>
          <p:grpSpPr>
            <a:xfrm>
              <a:off x="3837217" y="2923588"/>
              <a:ext cx="1521195" cy="1377917"/>
              <a:chOff x="3837217" y="2923588"/>
              <a:chExt cx="1521195" cy="1377917"/>
            </a:xfrm>
          </p:grpSpPr>
          <p:pic>
            <p:nvPicPr>
              <p:cNvPr id="134" name="Picture 22" descr="F:\DVD_ART34\Artwork_Imagery\Shapes\Boxes\Squares\dark blue rounded rectangle.png"/>
              <p:cNvPicPr>
                <a:picLocks noChangeArrowheads="1"/>
              </p:cNvPicPr>
              <p:nvPr/>
            </p:nvPicPr>
            <p:blipFill>
              <a:blip r:embed="rId3" cstate="print"/>
              <a:srcRect/>
              <a:stretch>
                <a:fillRect/>
              </a:stretch>
            </p:blipFill>
            <p:spPr bwMode="auto">
              <a:xfrm rot="10800000">
                <a:off x="3837217" y="2923588"/>
                <a:ext cx="1521195" cy="1377917"/>
              </a:xfrm>
              <a:prstGeom prst="rect">
                <a:avLst/>
              </a:prstGeom>
              <a:noFill/>
            </p:spPr>
          </p:pic>
          <p:sp>
            <p:nvSpPr>
              <p:cNvPr id="81" name="TextBox 8205"/>
              <p:cNvSpPr txBox="1">
                <a:spLocks noChangeArrowheads="1"/>
              </p:cNvSpPr>
              <p:nvPr/>
            </p:nvSpPr>
            <p:spPr bwMode="auto">
              <a:xfrm>
                <a:off x="4006040" y="3840736"/>
                <a:ext cx="1190149" cy="351378"/>
              </a:xfrm>
              <a:prstGeom prst="rect">
                <a:avLst/>
              </a:prstGeom>
              <a:noFill/>
              <a:ln w="9525">
                <a:noFill/>
                <a:miter lim="800000"/>
                <a:headEnd/>
                <a:tailEnd/>
              </a:ln>
            </p:spPr>
            <p:txBody>
              <a:bodyPr wrap="square" lIns="90488" tIns="44450" rIns="90488" bIns="44450">
                <a:spAutoFit/>
              </a:bodyPr>
              <a:lstStyle/>
              <a:p>
                <a:pPr algn="ctr" defTabSz="760413">
                  <a:lnSpc>
                    <a:spcPct val="85000"/>
                  </a:lnSpc>
                  <a:buNone/>
                </a:pPr>
                <a:r>
                  <a:rPr lang="en-US" sz="2000" dirty="0" smtClean="0">
                    <a:effectLst>
                      <a:outerShdw blurRad="38100" dist="38100" dir="2700000" algn="tl">
                        <a:srgbClr val="000000">
                          <a:alpha val="43137"/>
                        </a:srgbClr>
                      </a:outerShdw>
                    </a:effectLst>
                    <a:latin typeface="Segoe UI Semibold" pitchFamily="34" charset="0"/>
                  </a:rPr>
                  <a:t>Plan</a:t>
                </a:r>
                <a:endParaRPr lang="en-US" sz="2000" dirty="0">
                  <a:effectLst>
                    <a:outerShdw blurRad="38100" dist="38100" dir="2700000" algn="tl">
                      <a:srgbClr val="000000">
                        <a:alpha val="43137"/>
                      </a:srgbClr>
                    </a:outerShdw>
                  </a:effectLst>
                  <a:latin typeface="Segoe UI Semibold" pitchFamily="34" charset="0"/>
                </a:endParaRPr>
              </a:p>
            </p:txBody>
          </p:sp>
          <p:pic>
            <p:nvPicPr>
              <p:cNvPr id="21508" name="Picture 4" descr="F:\DVD_ART34\Artwork_Imagery\Icons - Illustrations\_MSN ICONS\MSN icon appointment date time calendar.png"/>
              <p:cNvPicPr>
                <a:picLocks noChangeAspect="1" noChangeArrowheads="1"/>
              </p:cNvPicPr>
              <p:nvPr/>
            </p:nvPicPr>
            <p:blipFill>
              <a:blip r:embed="rId6" cstate="print"/>
              <a:srcRect b="41283"/>
              <a:stretch>
                <a:fillRect/>
              </a:stretch>
            </p:blipFill>
            <p:spPr bwMode="auto">
              <a:xfrm>
                <a:off x="4512145" y="3003706"/>
                <a:ext cx="684044" cy="656616"/>
              </a:xfrm>
              <a:prstGeom prst="rect">
                <a:avLst/>
              </a:prstGeom>
              <a:noFill/>
            </p:spPr>
          </p:pic>
          <p:pic>
            <p:nvPicPr>
              <p:cNvPr id="96" name="Rectangle 7204" descr="user business user woman"/>
              <p:cNvPicPr>
                <a:picLocks noChangeAspect="1" noChangeArrowheads="1"/>
              </p:cNvPicPr>
              <p:nvPr/>
            </p:nvPicPr>
            <p:blipFill>
              <a:blip r:embed="rId7" cstate="print"/>
              <a:srcRect/>
              <a:stretch>
                <a:fillRect/>
              </a:stretch>
            </p:blipFill>
            <p:spPr bwMode="auto">
              <a:xfrm>
                <a:off x="4175815" y="3122315"/>
                <a:ext cx="470606" cy="635919"/>
              </a:xfrm>
              <a:prstGeom prst="rect">
                <a:avLst/>
              </a:prstGeom>
              <a:noFill/>
              <a:ln w="9525">
                <a:noFill/>
                <a:miter lim="800000"/>
                <a:headEnd/>
                <a:tailEnd/>
              </a:ln>
            </p:spPr>
          </p:pic>
        </p:grpSp>
      </p:grpSp>
      <p:grpSp>
        <p:nvGrpSpPr>
          <p:cNvPr id="160" name="Group 159"/>
          <p:cNvGrpSpPr/>
          <p:nvPr/>
        </p:nvGrpSpPr>
        <p:grpSpPr>
          <a:xfrm>
            <a:off x="9526051" y="3113734"/>
            <a:ext cx="2104365" cy="2025079"/>
            <a:chOff x="7146399" y="2923588"/>
            <a:chExt cx="1578685" cy="2025079"/>
          </a:xfrm>
        </p:grpSpPr>
        <p:sp>
          <p:nvSpPr>
            <p:cNvPr id="123" name="TextBox 8204"/>
            <p:cNvSpPr txBox="1">
              <a:spLocks noChangeArrowheads="1"/>
            </p:cNvSpPr>
            <p:nvPr/>
          </p:nvSpPr>
          <p:spPr bwMode="auto">
            <a:xfrm>
              <a:off x="7146400" y="4440323"/>
              <a:ext cx="1578684" cy="508344"/>
            </a:xfrm>
            <a:prstGeom prst="rect">
              <a:avLst/>
            </a:prstGeom>
            <a:noFill/>
            <a:ln w="9525">
              <a:noFill/>
              <a:miter lim="800000"/>
              <a:headEnd/>
              <a:tailEnd/>
            </a:ln>
          </p:spPr>
          <p:txBody>
            <a:bodyPr wrap="square" lIns="90488" tIns="44450" rIns="90488" bIns="44450">
              <a:spAutoFit/>
            </a:bodyPr>
            <a:lstStyle/>
            <a:p>
              <a:pPr algn="ctr" defTabSz="760413">
                <a:lnSpc>
                  <a:spcPct val="85000"/>
                </a:lnSpc>
                <a:buNone/>
              </a:pPr>
              <a:r>
                <a:rPr lang="en-US" sz="1600" dirty="0" smtClean="0">
                  <a:effectLst>
                    <a:outerShdw blurRad="38100" dist="38100" dir="2700000" algn="tl">
                      <a:srgbClr val="000000">
                        <a:alpha val="43137"/>
                      </a:srgbClr>
                    </a:outerShdw>
                  </a:effectLst>
                  <a:latin typeface="Segoe UI Semibold" pitchFamily="34" charset="0"/>
                </a:rPr>
                <a:t>Reporting /</a:t>
              </a:r>
              <a:br>
                <a:rPr lang="en-US" sz="1600" dirty="0" smtClean="0">
                  <a:effectLst>
                    <a:outerShdw blurRad="38100" dist="38100" dir="2700000" algn="tl">
                      <a:srgbClr val="000000">
                        <a:alpha val="43137"/>
                      </a:srgbClr>
                    </a:outerShdw>
                  </a:effectLst>
                  <a:latin typeface="Segoe UI Semibold" pitchFamily="34" charset="0"/>
                </a:rPr>
              </a:br>
              <a:r>
                <a:rPr lang="en-US" sz="1600" dirty="0" smtClean="0">
                  <a:effectLst>
                    <a:outerShdw blurRad="38100" dist="38100" dir="2700000" algn="tl">
                      <a:srgbClr val="000000">
                        <a:alpha val="43137"/>
                      </a:srgbClr>
                    </a:outerShdw>
                  </a:effectLst>
                  <a:latin typeface="Segoe UI Semibold" pitchFamily="34" charset="0"/>
                </a:rPr>
                <a:t>Assessment</a:t>
              </a:r>
              <a:endParaRPr lang="en-US" sz="1600" dirty="0">
                <a:effectLst>
                  <a:outerShdw blurRad="38100" dist="38100" dir="2700000" algn="tl">
                    <a:srgbClr val="000000">
                      <a:alpha val="43137"/>
                    </a:srgbClr>
                  </a:outerShdw>
                </a:effectLst>
                <a:latin typeface="Segoe UI Semibold" pitchFamily="34" charset="0"/>
              </a:endParaRPr>
            </a:p>
          </p:txBody>
        </p:sp>
        <p:grpSp>
          <p:nvGrpSpPr>
            <p:cNvPr id="148" name="Group 147"/>
            <p:cNvGrpSpPr/>
            <p:nvPr/>
          </p:nvGrpSpPr>
          <p:grpSpPr>
            <a:xfrm>
              <a:off x="7146399" y="2923588"/>
              <a:ext cx="1521195" cy="1377917"/>
              <a:chOff x="7146399" y="2923588"/>
              <a:chExt cx="1521195" cy="1377917"/>
            </a:xfrm>
          </p:grpSpPr>
          <p:pic>
            <p:nvPicPr>
              <p:cNvPr id="136" name="Picture 22" descr="F:\DVD_ART34\Artwork_Imagery\Shapes\Boxes\Squares\dark blue rounded rectangle.png"/>
              <p:cNvPicPr>
                <a:picLocks noChangeArrowheads="1"/>
              </p:cNvPicPr>
              <p:nvPr/>
            </p:nvPicPr>
            <p:blipFill>
              <a:blip r:embed="rId3" cstate="print"/>
              <a:srcRect/>
              <a:stretch>
                <a:fillRect/>
              </a:stretch>
            </p:blipFill>
            <p:spPr bwMode="auto">
              <a:xfrm rot="10800000">
                <a:off x="7146399" y="2923588"/>
                <a:ext cx="1521195" cy="1377917"/>
              </a:xfrm>
              <a:prstGeom prst="rect">
                <a:avLst/>
              </a:prstGeom>
              <a:noFill/>
            </p:spPr>
          </p:pic>
          <p:grpSp>
            <p:nvGrpSpPr>
              <p:cNvPr id="127" name="Group 126"/>
              <p:cNvGrpSpPr/>
              <p:nvPr/>
            </p:nvGrpSpPr>
            <p:grpSpPr>
              <a:xfrm>
                <a:off x="7765138" y="3034423"/>
                <a:ext cx="708116" cy="732534"/>
                <a:chOff x="7843863" y="4811923"/>
                <a:chExt cx="708116" cy="732534"/>
              </a:xfrm>
            </p:grpSpPr>
            <p:pic>
              <p:nvPicPr>
                <p:cNvPr id="21511" name="Picture 7" descr="F:\DVD_ART34\Artwork_Imagery\Icons - Illustrations\_WINDOWS VISTA ICONS\Screen projection projector movie.png"/>
                <p:cNvPicPr>
                  <a:picLocks noChangeAspect="1" noChangeArrowheads="1"/>
                </p:cNvPicPr>
                <p:nvPr/>
              </p:nvPicPr>
              <p:blipFill>
                <a:blip r:embed="rId8" cstate="print"/>
                <a:srcRect/>
                <a:stretch>
                  <a:fillRect/>
                </a:stretch>
              </p:blipFill>
              <p:spPr bwMode="auto">
                <a:xfrm>
                  <a:off x="7843863" y="4811923"/>
                  <a:ext cx="708116" cy="732534"/>
                </a:xfrm>
                <a:prstGeom prst="rect">
                  <a:avLst/>
                </a:prstGeom>
                <a:noFill/>
              </p:spPr>
            </p:pic>
            <p:pic>
              <p:nvPicPr>
                <p:cNvPr id="21507" name="Picture 3" descr="F:\DVD_ART34\Artwork_Imagery\Icons - Illustrations\charts - diagrams\3 color flat pie.png"/>
                <p:cNvPicPr>
                  <a:picLocks noChangeAspect="1" noChangeArrowheads="1"/>
                </p:cNvPicPr>
                <p:nvPr/>
              </p:nvPicPr>
              <p:blipFill>
                <a:blip r:embed="rId9" cstate="print"/>
                <a:srcRect/>
                <a:stretch>
                  <a:fillRect/>
                </a:stretch>
              </p:blipFill>
              <p:spPr bwMode="auto">
                <a:xfrm>
                  <a:off x="7872623" y="4905828"/>
                  <a:ext cx="503161" cy="377371"/>
                </a:xfrm>
                <a:prstGeom prst="rect">
                  <a:avLst/>
                </a:prstGeom>
                <a:noFill/>
              </p:spPr>
            </p:pic>
          </p:grpSp>
          <p:pic>
            <p:nvPicPr>
              <p:cNvPr id="21512" name="Picture 8" descr="F:\DVD_ART34\Artwork_Imagery\Icons - Illustrations\_XML ICONS\user business casual man people person.png"/>
              <p:cNvPicPr>
                <a:picLocks noChangeAspect="1" noChangeArrowheads="1"/>
              </p:cNvPicPr>
              <p:nvPr/>
            </p:nvPicPr>
            <p:blipFill>
              <a:blip r:embed="rId10" cstate="print"/>
              <a:srcRect/>
              <a:stretch>
                <a:fillRect/>
              </a:stretch>
            </p:blipFill>
            <p:spPr bwMode="auto">
              <a:xfrm flipH="1">
                <a:off x="7408788" y="3099299"/>
                <a:ext cx="444722" cy="640080"/>
              </a:xfrm>
              <a:prstGeom prst="rect">
                <a:avLst/>
              </a:prstGeom>
              <a:noFill/>
            </p:spPr>
          </p:pic>
          <p:pic>
            <p:nvPicPr>
              <p:cNvPr id="21513" name="Picture 9" descr="F:\DVD_ART34\Artwork_Imagery\Icons - Illustrations\Symbols\yellow gradient checkmark.png"/>
              <p:cNvPicPr>
                <a:picLocks noChangeAspect="1" noChangeArrowheads="1"/>
              </p:cNvPicPr>
              <p:nvPr/>
            </p:nvPicPr>
            <p:blipFill>
              <a:blip r:embed="rId11" cstate="print"/>
              <a:srcRect/>
              <a:stretch>
                <a:fillRect/>
              </a:stretch>
            </p:blipFill>
            <p:spPr bwMode="auto">
              <a:xfrm>
                <a:off x="8096925" y="3339055"/>
                <a:ext cx="293514" cy="288273"/>
              </a:xfrm>
              <a:prstGeom prst="rect">
                <a:avLst/>
              </a:prstGeom>
              <a:noFill/>
            </p:spPr>
          </p:pic>
          <p:sp>
            <p:nvSpPr>
              <p:cNvPr id="121" name="TextBox 8204"/>
              <p:cNvSpPr txBox="1">
                <a:spLocks noChangeArrowheads="1"/>
              </p:cNvSpPr>
              <p:nvPr/>
            </p:nvSpPr>
            <p:spPr bwMode="auto">
              <a:xfrm>
                <a:off x="7279130" y="3820944"/>
                <a:ext cx="1282180" cy="351378"/>
              </a:xfrm>
              <a:prstGeom prst="rect">
                <a:avLst/>
              </a:prstGeom>
              <a:noFill/>
              <a:ln w="9525">
                <a:noFill/>
                <a:miter lim="800000"/>
                <a:headEnd/>
                <a:tailEnd/>
              </a:ln>
            </p:spPr>
            <p:txBody>
              <a:bodyPr wrap="square" lIns="90488" tIns="44450" rIns="90488" bIns="44450">
                <a:spAutoFit/>
              </a:bodyPr>
              <a:lstStyle/>
              <a:p>
                <a:pPr algn="ctr" defTabSz="760413">
                  <a:lnSpc>
                    <a:spcPct val="85000"/>
                  </a:lnSpc>
                  <a:buNone/>
                </a:pPr>
                <a:r>
                  <a:rPr lang="en-US" sz="2000" dirty="0" smtClean="0">
                    <a:effectLst>
                      <a:outerShdw blurRad="38100" dist="38100" dir="2700000" algn="tl">
                        <a:srgbClr val="000000">
                          <a:alpha val="43137"/>
                        </a:srgbClr>
                      </a:outerShdw>
                    </a:effectLst>
                    <a:latin typeface="Segoe UI Semibold" pitchFamily="34" charset="0"/>
                  </a:rPr>
                  <a:t>Finish</a:t>
                </a:r>
                <a:endParaRPr lang="en-US" sz="2000" dirty="0">
                  <a:effectLst>
                    <a:outerShdw blurRad="38100" dist="38100" dir="2700000" algn="tl">
                      <a:srgbClr val="000000">
                        <a:alpha val="43137"/>
                      </a:srgbClr>
                    </a:outerShdw>
                  </a:effectLst>
                  <a:latin typeface="Segoe UI Semibold" pitchFamily="34" charset="0"/>
                </a:endParaRPr>
              </a:p>
            </p:txBody>
          </p:sp>
        </p:grpSp>
      </p:grpSp>
      <p:grpSp>
        <p:nvGrpSpPr>
          <p:cNvPr id="159" name="Group 158"/>
          <p:cNvGrpSpPr/>
          <p:nvPr/>
        </p:nvGrpSpPr>
        <p:grpSpPr>
          <a:xfrm>
            <a:off x="7320494" y="3113733"/>
            <a:ext cx="2104365" cy="1815788"/>
            <a:chOff x="5491800" y="2923588"/>
            <a:chExt cx="1578685" cy="1815788"/>
          </a:xfrm>
        </p:grpSpPr>
        <p:sp>
          <p:nvSpPr>
            <p:cNvPr id="42" name="TextBox 8204"/>
            <p:cNvSpPr txBox="1">
              <a:spLocks noChangeArrowheads="1"/>
            </p:cNvSpPr>
            <p:nvPr/>
          </p:nvSpPr>
          <p:spPr bwMode="auto">
            <a:xfrm>
              <a:off x="5491801" y="4440320"/>
              <a:ext cx="1578684" cy="299056"/>
            </a:xfrm>
            <a:prstGeom prst="rect">
              <a:avLst/>
            </a:prstGeom>
            <a:noFill/>
            <a:ln w="9525">
              <a:noFill/>
              <a:miter lim="800000"/>
              <a:headEnd/>
              <a:tailEnd/>
            </a:ln>
          </p:spPr>
          <p:txBody>
            <a:bodyPr wrap="square" lIns="90488" tIns="44450" rIns="90488" bIns="44450">
              <a:spAutoFit/>
            </a:bodyPr>
            <a:lstStyle/>
            <a:p>
              <a:pPr algn="ctr" defTabSz="760413">
                <a:lnSpc>
                  <a:spcPct val="85000"/>
                </a:lnSpc>
                <a:buNone/>
              </a:pPr>
              <a:r>
                <a:rPr lang="en-US" sz="1600" dirty="0" smtClean="0">
                  <a:effectLst>
                    <a:outerShdw blurRad="38100" dist="38100" dir="2700000" algn="tl">
                      <a:srgbClr val="000000">
                        <a:alpha val="43137"/>
                      </a:srgbClr>
                    </a:outerShdw>
                  </a:effectLst>
                  <a:latin typeface="Segoe UI Semibold" pitchFamily="34" charset="0"/>
                </a:rPr>
                <a:t>Execution</a:t>
              </a:r>
              <a:endParaRPr lang="en-US" sz="1600" dirty="0">
                <a:effectLst>
                  <a:outerShdw blurRad="38100" dist="38100" dir="2700000" algn="tl">
                    <a:srgbClr val="000000">
                      <a:alpha val="43137"/>
                    </a:srgbClr>
                  </a:outerShdw>
                </a:effectLst>
                <a:latin typeface="Segoe UI Semibold" pitchFamily="34" charset="0"/>
              </a:endParaRPr>
            </a:p>
          </p:txBody>
        </p:sp>
        <p:grpSp>
          <p:nvGrpSpPr>
            <p:cNvPr id="147" name="Group 146"/>
            <p:cNvGrpSpPr/>
            <p:nvPr/>
          </p:nvGrpSpPr>
          <p:grpSpPr>
            <a:xfrm>
              <a:off x="5491800" y="2923588"/>
              <a:ext cx="1521195" cy="1377917"/>
              <a:chOff x="5491800" y="2903797"/>
              <a:chExt cx="1521195" cy="1377917"/>
            </a:xfrm>
          </p:grpSpPr>
          <p:pic>
            <p:nvPicPr>
              <p:cNvPr id="135" name="Picture 22" descr="F:\DVD_ART34\Artwork_Imagery\Shapes\Boxes\Squares\dark blue rounded rectangle.png"/>
              <p:cNvPicPr>
                <a:picLocks noChangeArrowheads="1"/>
              </p:cNvPicPr>
              <p:nvPr/>
            </p:nvPicPr>
            <p:blipFill>
              <a:blip r:embed="rId3" cstate="print"/>
              <a:srcRect/>
              <a:stretch>
                <a:fillRect/>
              </a:stretch>
            </p:blipFill>
            <p:spPr bwMode="auto">
              <a:xfrm rot="10800000">
                <a:off x="5491800" y="2903797"/>
                <a:ext cx="1521195" cy="1377917"/>
              </a:xfrm>
              <a:prstGeom prst="rect">
                <a:avLst/>
              </a:prstGeom>
              <a:noFill/>
            </p:spPr>
          </p:pic>
          <p:sp>
            <p:nvSpPr>
              <p:cNvPr id="44" name="TextBox 8204"/>
              <p:cNvSpPr txBox="1">
                <a:spLocks noChangeArrowheads="1"/>
              </p:cNvSpPr>
              <p:nvPr/>
            </p:nvSpPr>
            <p:spPr bwMode="auto">
              <a:xfrm>
                <a:off x="5624531" y="3820944"/>
                <a:ext cx="1282180" cy="351378"/>
              </a:xfrm>
              <a:prstGeom prst="rect">
                <a:avLst/>
              </a:prstGeom>
              <a:noFill/>
              <a:ln w="9525">
                <a:noFill/>
                <a:miter lim="800000"/>
                <a:headEnd/>
                <a:tailEnd/>
              </a:ln>
            </p:spPr>
            <p:txBody>
              <a:bodyPr wrap="square" lIns="90488" tIns="44450" rIns="90488" bIns="44450">
                <a:spAutoFit/>
              </a:bodyPr>
              <a:lstStyle/>
              <a:p>
                <a:pPr algn="ctr" defTabSz="760413">
                  <a:lnSpc>
                    <a:spcPct val="85000"/>
                  </a:lnSpc>
                  <a:buNone/>
                </a:pPr>
                <a:r>
                  <a:rPr lang="en-US" sz="2000" dirty="0" smtClean="0">
                    <a:effectLst>
                      <a:outerShdw blurRad="38100" dist="38100" dir="2700000" algn="tl">
                        <a:srgbClr val="000000">
                          <a:alpha val="43137"/>
                        </a:srgbClr>
                      </a:outerShdw>
                    </a:effectLst>
                    <a:latin typeface="Segoe UI Semibold" pitchFamily="34" charset="0"/>
                  </a:rPr>
                  <a:t>Manage</a:t>
                </a:r>
                <a:endParaRPr lang="en-US" sz="2000" dirty="0">
                  <a:effectLst>
                    <a:outerShdw blurRad="38100" dist="38100" dir="2700000" algn="tl">
                      <a:srgbClr val="000000">
                        <a:alpha val="43137"/>
                      </a:srgbClr>
                    </a:outerShdw>
                  </a:effectLst>
                  <a:latin typeface="Segoe UI Semibold" pitchFamily="34" charset="0"/>
                </a:endParaRPr>
              </a:p>
            </p:txBody>
          </p:sp>
          <p:grpSp>
            <p:nvGrpSpPr>
              <p:cNvPr id="128" name="Group 127"/>
              <p:cNvGrpSpPr/>
              <p:nvPr/>
            </p:nvGrpSpPr>
            <p:grpSpPr>
              <a:xfrm>
                <a:off x="5718050" y="3102524"/>
                <a:ext cx="1093333" cy="640080"/>
                <a:chOff x="3181180" y="5141006"/>
                <a:chExt cx="1093333" cy="640080"/>
              </a:xfrm>
            </p:grpSpPr>
            <p:pic>
              <p:nvPicPr>
                <p:cNvPr id="21517" name="Picture 13" descr="F:\DVD_ART34\Artwork_Imagery\Icons - Illustrations\_WINDOWS SERVER ICONS\Misc\gears cogwheels cog.png"/>
                <p:cNvPicPr>
                  <a:picLocks noChangeAspect="1" noChangeArrowheads="1"/>
                </p:cNvPicPr>
                <p:nvPr/>
              </p:nvPicPr>
              <p:blipFill>
                <a:blip r:embed="rId12" cstate="print"/>
                <a:srcRect/>
                <a:stretch>
                  <a:fillRect/>
                </a:stretch>
              </p:blipFill>
              <p:spPr bwMode="auto">
                <a:xfrm>
                  <a:off x="3781073" y="5159448"/>
                  <a:ext cx="493440" cy="490413"/>
                </a:xfrm>
                <a:prstGeom prst="rect">
                  <a:avLst/>
                </a:prstGeom>
                <a:noFill/>
              </p:spPr>
            </p:pic>
            <p:pic>
              <p:nvPicPr>
                <p:cNvPr id="49" name="Picture 69" descr="XP icon user accounts"/>
                <p:cNvPicPr>
                  <a:picLocks noChangeAspect="1" noChangeArrowheads="1"/>
                </p:cNvPicPr>
                <p:nvPr/>
              </p:nvPicPr>
              <p:blipFill>
                <a:blip r:embed="rId13" cstate="print"/>
                <a:srcRect/>
                <a:stretch>
                  <a:fillRect/>
                </a:stretch>
              </p:blipFill>
              <p:spPr bwMode="auto">
                <a:xfrm>
                  <a:off x="3181180" y="5141006"/>
                  <a:ext cx="780496" cy="640080"/>
                </a:xfrm>
                <a:prstGeom prst="rect">
                  <a:avLst/>
                </a:prstGeom>
                <a:noFill/>
                <a:ln w="9525">
                  <a:noFill/>
                  <a:miter lim="800000"/>
                  <a:headEnd/>
                  <a:tailEnd/>
                </a:ln>
              </p:spPr>
            </p:pic>
          </p:grpSp>
        </p:grpSp>
      </p:grpSp>
      <p:grpSp>
        <p:nvGrpSpPr>
          <p:cNvPr id="156" name="Group 155"/>
          <p:cNvGrpSpPr/>
          <p:nvPr/>
        </p:nvGrpSpPr>
        <p:grpSpPr>
          <a:xfrm>
            <a:off x="678317" y="3113733"/>
            <a:ext cx="2142361" cy="2033955"/>
            <a:chOff x="508870" y="2923588"/>
            <a:chExt cx="1607189" cy="2033955"/>
          </a:xfrm>
        </p:grpSpPr>
        <p:sp>
          <p:nvSpPr>
            <p:cNvPr id="116" name="TextBox 8211"/>
            <p:cNvSpPr txBox="1">
              <a:spLocks noChangeArrowheads="1"/>
            </p:cNvSpPr>
            <p:nvPr/>
          </p:nvSpPr>
          <p:spPr bwMode="auto">
            <a:xfrm>
              <a:off x="508870" y="4449199"/>
              <a:ext cx="1607189" cy="508344"/>
            </a:xfrm>
            <a:prstGeom prst="rect">
              <a:avLst/>
            </a:prstGeom>
            <a:noFill/>
            <a:ln w="9525">
              <a:noFill/>
              <a:miter lim="800000"/>
              <a:headEnd/>
              <a:tailEnd/>
            </a:ln>
          </p:spPr>
          <p:txBody>
            <a:bodyPr wrap="square" lIns="90488" tIns="44450" rIns="90488" bIns="44450">
              <a:spAutoFit/>
            </a:bodyPr>
            <a:lstStyle/>
            <a:p>
              <a:pPr algn="ctr" defTabSz="760413">
                <a:lnSpc>
                  <a:spcPct val="85000"/>
                </a:lnSpc>
                <a:buNone/>
              </a:pPr>
              <a:r>
                <a:rPr lang="en-US" sz="1600" dirty="0" smtClean="0">
                  <a:effectLst>
                    <a:outerShdw blurRad="38100" dist="38100" dir="2700000" algn="tl">
                      <a:srgbClr val="000000">
                        <a:alpha val="43137"/>
                      </a:srgbClr>
                    </a:outerShdw>
                  </a:effectLst>
                  <a:latin typeface="Segoe UI Semibold" pitchFamily="34" charset="0"/>
                </a:rPr>
                <a:t>Capture Business</a:t>
              </a:r>
              <a:br>
                <a:rPr lang="en-US" sz="1600" dirty="0" smtClean="0">
                  <a:effectLst>
                    <a:outerShdw blurRad="38100" dist="38100" dir="2700000" algn="tl">
                      <a:srgbClr val="000000">
                        <a:alpha val="43137"/>
                      </a:srgbClr>
                    </a:outerShdw>
                  </a:effectLst>
                  <a:latin typeface="Segoe UI Semibold" pitchFamily="34" charset="0"/>
                </a:rPr>
              </a:br>
              <a:r>
                <a:rPr lang="en-US" sz="1600" dirty="0" smtClean="0">
                  <a:effectLst>
                    <a:outerShdw blurRad="38100" dist="38100" dir="2700000" algn="tl">
                      <a:srgbClr val="000000">
                        <a:alpha val="43137"/>
                      </a:srgbClr>
                    </a:outerShdw>
                  </a:effectLst>
                  <a:latin typeface="Segoe UI Semibold" pitchFamily="34" charset="0"/>
                </a:rPr>
                <a:t>Requests</a:t>
              </a:r>
              <a:endParaRPr lang="en-US" sz="1600" dirty="0">
                <a:effectLst>
                  <a:outerShdw blurRad="38100" dist="38100" dir="2700000" algn="tl">
                    <a:srgbClr val="000000">
                      <a:alpha val="43137"/>
                    </a:srgbClr>
                  </a:outerShdw>
                </a:effectLst>
                <a:latin typeface="Segoe UI Semibold" pitchFamily="34" charset="0"/>
              </a:endParaRPr>
            </a:p>
          </p:txBody>
        </p:sp>
        <p:grpSp>
          <p:nvGrpSpPr>
            <p:cNvPr id="144" name="Group 143"/>
            <p:cNvGrpSpPr/>
            <p:nvPr/>
          </p:nvGrpSpPr>
          <p:grpSpPr>
            <a:xfrm>
              <a:off x="568215" y="2923588"/>
              <a:ext cx="1521195" cy="1377917"/>
              <a:chOff x="568215" y="2903796"/>
              <a:chExt cx="1521195" cy="1377917"/>
            </a:xfrm>
          </p:grpSpPr>
          <p:pic>
            <p:nvPicPr>
              <p:cNvPr id="21526" name="Picture 22" descr="F:\DVD_ART34\Artwork_Imagery\Shapes\Boxes\Squares\dark blue rounded rectangle.png"/>
              <p:cNvPicPr>
                <a:picLocks noChangeArrowheads="1"/>
              </p:cNvPicPr>
              <p:nvPr/>
            </p:nvPicPr>
            <p:blipFill>
              <a:blip r:embed="rId3" cstate="print"/>
              <a:srcRect/>
              <a:stretch>
                <a:fillRect/>
              </a:stretch>
            </p:blipFill>
            <p:spPr bwMode="auto">
              <a:xfrm rot="10800000">
                <a:off x="568215" y="2903796"/>
                <a:ext cx="1521195" cy="1377917"/>
              </a:xfrm>
              <a:prstGeom prst="rect">
                <a:avLst/>
              </a:prstGeom>
              <a:noFill/>
            </p:spPr>
          </p:pic>
          <p:sp>
            <p:nvSpPr>
              <p:cNvPr id="110" name="TextBox 8211"/>
              <p:cNvSpPr txBox="1">
                <a:spLocks noChangeArrowheads="1"/>
              </p:cNvSpPr>
              <p:nvPr/>
            </p:nvSpPr>
            <p:spPr bwMode="auto">
              <a:xfrm>
                <a:off x="678390" y="3820944"/>
                <a:ext cx="1303497" cy="351378"/>
              </a:xfrm>
              <a:prstGeom prst="rect">
                <a:avLst/>
              </a:prstGeom>
              <a:noFill/>
              <a:ln w="9525">
                <a:noFill/>
                <a:miter lim="800000"/>
                <a:headEnd/>
                <a:tailEnd/>
              </a:ln>
            </p:spPr>
            <p:txBody>
              <a:bodyPr lIns="90488" tIns="44450" rIns="90488" bIns="44450">
                <a:spAutoFit/>
              </a:bodyPr>
              <a:lstStyle/>
              <a:p>
                <a:pPr algn="ctr" defTabSz="760413">
                  <a:lnSpc>
                    <a:spcPct val="85000"/>
                  </a:lnSpc>
                  <a:buNone/>
                </a:pPr>
                <a:r>
                  <a:rPr lang="en-US" sz="2000" dirty="0" smtClean="0">
                    <a:effectLst>
                      <a:outerShdw blurRad="38100" dist="38100" dir="2700000" algn="tl">
                        <a:srgbClr val="000000">
                          <a:alpha val="43137"/>
                        </a:srgbClr>
                      </a:outerShdw>
                    </a:effectLst>
                    <a:latin typeface="Segoe UI Semibold" pitchFamily="34" charset="0"/>
                  </a:rPr>
                  <a:t>Create</a:t>
                </a:r>
                <a:endParaRPr lang="en-US" sz="2000" dirty="0">
                  <a:effectLst>
                    <a:outerShdw blurRad="38100" dist="38100" dir="2700000" algn="tl">
                      <a:srgbClr val="000000">
                        <a:alpha val="43137"/>
                      </a:srgbClr>
                    </a:outerShdw>
                  </a:effectLst>
                  <a:latin typeface="Segoe UI Semibold" pitchFamily="34" charset="0"/>
                </a:endParaRPr>
              </a:p>
            </p:txBody>
          </p:sp>
          <p:pic>
            <p:nvPicPr>
              <p:cNvPr id="21506" name="Picture 2" descr="F:\DVD_ART34\Artwork_Imagery\Icons - Illustrations\_WINDOWS SERVER ICONS\Misc\Funnel Filter.png"/>
              <p:cNvPicPr>
                <a:picLocks noChangeAspect="1" noChangeArrowheads="1"/>
              </p:cNvPicPr>
              <p:nvPr/>
            </p:nvPicPr>
            <p:blipFill>
              <a:blip r:embed="rId14" cstate="print"/>
              <a:srcRect/>
              <a:stretch>
                <a:fillRect/>
              </a:stretch>
            </p:blipFill>
            <p:spPr bwMode="auto">
              <a:xfrm>
                <a:off x="1343328" y="3246190"/>
                <a:ext cx="564549" cy="486214"/>
              </a:xfrm>
              <a:prstGeom prst="rect">
                <a:avLst/>
              </a:prstGeom>
              <a:noFill/>
            </p:spPr>
          </p:pic>
          <p:grpSp>
            <p:nvGrpSpPr>
              <p:cNvPr id="142" name="Group 141"/>
              <p:cNvGrpSpPr/>
              <p:nvPr/>
            </p:nvGrpSpPr>
            <p:grpSpPr>
              <a:xfrm>
                <a:off x="673685" y="3018256"/>
                <a:ext cx="970715" cy="803983"/>
                <a:chOff x="644657" y="2952943"/>
                <a:chExt cx="970715" cy="803983"/>
              </a:xfrm>
            </p:grpSpPr>
            <p:pic>
              <p:nvPicPr>
                <p:cNvPr id="111" name="Rectangle 19475" descr="msn music angled screen"/>
                <p:cNvPicPr>
                  <a:picLocks noChangeAspect="1" noChangeArrowheads="1"/>
                </p:cNvPicPr>
                <p:nvPr/>
              </p:nvPicPr>
              <p:blipFill>
                <a:blip r:embed="rId15" cstate="print"/>
                <a:srcRect/>
                <a:stretch>
                  <a:fillRect/>
                </a:stretch>
              </p:blipFill>
              <p:spPr bwMode="auto">
                <a:xfrm>
                  <a:off x="644657" y="2952943"/>
                  <a:ext cx="461142" cy="635272"/>
                </a:xfrm>
                <a:prstGeom prst="rect">
                  <a:avLst/>
                </a:prstGeom>
                <a:noFill/>
                <a:ln w="9525">
                  <a:noFill/>
                  <a:miter lim="800000"/>
                  <a:headEnd/>
                  <a:tailEnd/>
                </a:ln>
              </p:spPr>
            </p:pic>
            <p:pic>
              <p:nvPicPr>
                <p:cNvPr id="112" name="Rectangle 19476" descr="msn spaces angled screen"/>
                <p:cNvPicPr>
                  <a:picLocks noChangeAspect="1" noChangeArrowheads="1"/>
                </p:cNvPicPr>
                <p:nvPr/>
              </p:nvPicPr>
              <p:blipFill>
                <a:blip r:embed="rId16" cstate="print"/>
                <a:srcRect/>
                <a:stretch>
                  <a:fillRect/>
                </a:stretch>
              </p:blipFill>
              <p:spPr bwMode="auto">
                <a:xfrm>
                  <a:off x="692907" y="3002270"/>
                  <a:ext cx="475986" cy="638260"/>
                </a:xfrm>
                <a:prstGeom prst="rect">
                  <a:avLst/>
                </a:prstGeom>
                <a:noFill/>
                <a:ln w="9525">
                  <a:noFill/>
                  <a:miter lim="800000"/>
                  <a:headEnd/>
                  <a:tailEnd/>
                </a:ln>
              </p:spPr>
            </p:pic>
            <p:pic>
              <p:nvPicPr>
                <p:cNvPr id="113" name="Rectangle 19477" descr="msn music angled screen"/>
                <p:cNvPicPr>
                  <a:picLocks noChangeAspect="1" noChangeArrowheads="1"/>
                </p:cNvPicPr>
                <p:nvPr/>
              </p:nvPicPr>
              <p:blipFill>
                <a:blip r:embed="rId15" cstate="print"/>
                <a:srcRect/>
                <a:stretch>
                  <a:fillRect/>
                </a:stretch>
              </p:blipFill>
              <p:spPr bwMode="auto">
                <a:xfrm>
                  <a:off x="794969" y="3096440"/>
                  <a:ext cx="461142" cy="635272"/>
                </a:xfrm>
                <a:prstGeom prst="rect">
                  <a:avLst/>
                </a:prstGeom>
                <a:noFill/>
                <a:ln w="9525">
                  <a:noFill/>
                  <a:miter lim="800000"/>
                  <a:headEnd/>
                  <a:tailEnd/>
                </a:ln>
              </p:spPr>
            </p:pic>
            <p:pic>
              <p:nvPicPr>
                <p:cNvPr id="114" name="Rectangle 19478" descr="msn spaces angled screen"/>
                <p:cNvPicPr>
                  <a:picLocks noChangeAspect="1" noChangeArrowheads="1"/>
                </p:cNvPicPr>
                <p:nvPr/>
              </p:nvPicPr>
              <p:blipFill>
                <a:blip r:embed="rId16" cstate="print"/>
                <a:srcRect/>
                <a:stretch>
                  <a:fillRect/>
                </a:stretch>
              </p:blipFill>
              <p:spPr bwMode="auto">
                <a:xfrm>
                  <a:off x="867342" y="3118666"/>
                  <a:ext cx="475986" cy="638260"/>
                </a:xfrm>
                <a:prstGeom prst="rect">
                  <a:avLst/>
                </a:prstGeom>
                <a:noFill/>
                <a:ln w="9525">
                  <a:noFill/>
                  <a:miter lim="800000"/>
                  <a:headEnd/>
                  <a:tailEnd/>
                </a:ln>
              </p:spPr>
            </p:pic>
            <p:pic>
              <p:nvPicPr>
                <p:cNvPr id="115" name="Rectangle 19479"/>
                <p:cNvPicPr>
                  <a:picLocks noChangeAspect="1" noChangeArrowheads="1"/>
                </p:cNvPicPr>
                <p:nvPr/>
              </p:nvPicPr>
              <p:blipFill>
                <a:blip r:embed="rId17" cstate="print"/>
                <a:srcRect/>
                <a:stretch>
                  <a:fillRect/>
                </a:stretch>
              </p:blipFill>
              <p:spPr bwMode="auto">
                <a:xfrm rot="18207262">
                  <a:off x="1160541" y="2917917"/>
                  <a:ext cx="365572" cy="544090"/>
                </a:xfrm>
                <a:prstGeom prst="rect">
                  <a:avLst/>
                </a:prstGeom>
                <a:noFill/>
                <a:ln w="9525">
                  <a:noFill/>
                  <a:miter lim="800000"/>
                  <a:headEnd/>
                  <a:tailEnd/>
                </a:ln>
              </p:spPr>
            </p:pic>
          </p:grpSp>
        </p:grpSp>
      </p:grpSp>
    </p:spTree>
    <p:extLst>
      <p:ext uri="{BB962C8B-B14F-4D97-AF65-F5344CB8AC3E}">
        <p14:creationId xmlns:p14="http://schemas.microsoft.com/office/powerpoint/2010/main" val="80876797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56"/>
                                        </p:tgtEl>
                                        <p:attrNameLst>
                                          <p:attrName>style.visibility</p:attrName>
                                        </p:attrNameLst>
                                      </p:cBhvr>
                                      <p:to>
                                        <p:strVal val="visible"/>
                                      </p:to>
                                    </p:set>
                                    <p:animEffect transition="in" filter="wipe(down)">
                                      <p:cBhvr>
                                        <p:cTn id="7" dur="1000"/>
                                        <p:tgtEl>
                                          <p:spTgt spid="15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57"/>
                                        </p:tgtEl>
                                        <p:attrNameLst>
                                          <p:attrName>style.visibility</p:attrName>
                                        </p:attrNameLst>
                                      </p:cBhvr>
                                      <p:to>
                                        <p:strVal val="visible"/>
                                      </p:to>
                                    </p:set>
                                    <p:animEffect transition="in" filter="wipe(down)">
                                      <p:cBhvr>
                                        <p:cTn id="12" dur="1000"/>
                                        <p:tgtEl>
                                          <p:spTgt spid="15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58"/>
                                        </p:tgtEl>
                                        <p:attrNameLst>
                                          <p:attrName>style.visibility</p:attrName>
                                        </p:attrNameLst>
                                      </p:cBhvr>
                                      <p:to>
                                        <p:strVal val="visible"/>
                                      </p:to>
                                    </p:set>
                                    <p:animEffect transition="in" filter="wipe(down)">
                                      <p:cBhvr>
                                        <p:cTn id="17" dur="1000"/>
                                        <p:tgtEl>
                                          <p:spTgt spid="15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59"/>
                                        </p:tgtEl>
                                        <p:attrNameLst>
                                          <p:attrName>style.visibility</p:attrName>
                                        </p:attrNameLst>
                                      </p:cBhvr>
                                      <p:to>
                                        <p:strVal val="visible"/>
                                      </p:to>
                                    </p:set>
                                    <p:animEffect transition="in" filter="wipe(down)">
                                      <p:cBhvr>
                                        <p:cTn id="22" dur="1000"/>
                                        <p:tgtEl>
                                          <p:spTgt spid="15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60"/>
                                        </p:tgtEl>
                                        <p:attrNameLst>
                                          <p:attrName>style.visibility</p:attrName>
                                        </p:attrNameLst>
                                      </p:cBhvr>
                                      <p:to>
                                        <p:strVal val="visible"/>
                                      </p:to>
                                    </p:set>
                                    <p:animEffect transition="in" filter="wipe(down)">
                                      <p:cBhvr>
                                        <p:cTn id="27" dur="1000"/>
                                        <p:tgtEl>
                                          <p:spTgt spid="1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507868" y="230189"/>
            <a:ext cx="11173090" cy="1107996"/>
          </a:xfrm>
        </p:spPr>
        <p:txBody>
          <a:bodyPr/>
          <a:lstStyle/>
          <a:p>
            <a:r>
              <a:rPr lang="en-US" dirty="0" smtClean="0"/>
              <a:t>SharePoint Lifecycle Management</a:t>
            </a:r>
            <a:br>
              <a:rPr lang="en-US" dirty="0" smtClean="0"/>
            </a:br>
            <a:r>
              <a:rPr lang="en-US" sz="3600" spc="-150" dirty="0" smtClean="0">
                <a:solidFill>
                  <a:schemeClr val="tx1"/>
                </a:solidFill>
              </a:rPr>
              <a:t>Effectively Managing Business Requests: Option 1</a:t>
            </a:r>
            <a:endParaRPr lang="en-US" sz="3600" spc="-150" dirty="0">
              <a:solidFill>
                <a:schemeClr val="tx1"/>
              </a:solidFill>
            </a:endParaRPr>
          </a:p>
        </p:txBody>
      </p:sp>
      <p:sp>
        <p:nvSpPr>
          <p:cNvPr id="3" name="Text Placeholder 2"/>
          <p:cNvSpPr>
            <a:spLocks noGrp="1"/>
          </p:cNvSpPr>
          <p:nvPr>
            <p:ph type="body" sz="quarter" idx="10"/>
          </p:nvPr>
        </p:nvSpPr>
        <p:spPr>
          <a:xfrm>
            <a:off x="519112" y="1695271"/>
            <a:ext cx="11366500" cy="1200329"/>
          </a:xfrm>
        </p:spPr>
        <p:txBody>
          <a:bodyPr/>
          <a:lstStyle/>
          <a:p>
            <a:r>
              <a:rPr lang="en-US" sz="2800" dirty="0" smtClean="0"/>
              <a:t>Use SharePoint Server 2010</a:t>
            </a:r>
          </a:p>
          <a:p>
            <a:pPr lvl="1"/>
            <a:r>
              <a:rPr lang="en-US" sz="2400" dirty="0"/>
              <a:t>Store all SharePoint documentation in a central repository</a:t>
            </a:r>
          </a:p>
          <a:p>
            <a:pPr lvl="1"/>
            <a:r>
              <a:rPr lang="en-US" sz="2400" dirty="0"/>
              <a:t>Centrally capture all SharePoint proposals and </a:t>
            </a:r>
            <a:r>
              <a:rPr lang="en-US" sz="2400" dirty="0" smtClean="0"/>
              <a:t>requests</a:t>
            </a:r>
            <a:endParaRPr lang="en-US" sz="2400" dirty="0"/>
          </a:p>
        </p:txBody>
      </p:sp>
    </p:spTree>
    <p:extLst>
      <p:ext uri="{BB962C8B-B14F-4D97-AF65-F5344CB8AC3E}">
        <p14:creationId xmlns:p14="http://schemas.microsoft.com/office/powerpoint/2010/main" val="109353379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507868" y="230189"/>
            <a:ext cx="11173090" cy="1107996"/>
          </a:xfrm>
        </p:spPr>
        <p:txBody>
          <a:bodyPr/>
          <a:lstStyle/>
          <a:p>
            <a:r>
              <a:rPr lang="en-US" dirty="0" smtClean="0"/>
              <a:t>SharePoint Lifecycle Management</a:t>
            </a:r>
            <a:br>
              <a:rPr lang="en-US" dirty="0" smtClean="0"/>
            </a:br>
            <a:r>
              <a:rPr lang="en-US" sz="3600" spc="-150" dirty="0" smtClean="0">
                <a:solidFill>
                  <a:schemeClr val="tx1"/>
                </a:solidFill>
              </a:rPr>
              <a:t>Effectively Manage Business Requests: Option 2</a:t>
            </a:r>
            <a:endParaRPr lang="en-US" sz="3600" spc="-150" dirty="0">
              <a:solidFill>
                <a:schemeClr val="tx1"/>
              </a:solidFill>
            </a:endParaRPr>
          </a:p>
        </p:txBody>
      </p:sp>
      <p:sp>
        <p:nvSpPr>
          <p:cNvPr id="3" name="Text Placeholder 2"/>
          <p:cNvSpPr>
            <a:spLocks noGrp="1"/>
          </p:cNvSpPr>
          <p:nvPr>
            <p:ph type="body" sz="quarter" idx="10"/>
          </p:nvPr>
        </p:nvSpPr>
        <p:spPr>
          <a:xfrm>
            <a:off x="519113" y="1905000"/>
            <a:ext cx="11366500" cy="3151632"/>
          </a:xfrm>
        </p:spPr>
        <p:txBody>
          <a:bodyPr/>
          <a:lstStyle/>
          <a:p>
            <a:r>
              <a:rPr lang="en-US" sz="2800" dirty="0" smtClean="0">
                <a:solidFill>
                  <a:srgbClr val="F8F57B"/>
                </a:solidFill>
              </a:rPr>
              <a:t>Use SharePoint Server 2010</a:t>
            </a:r>
          </a:p>
          <a:p>
            <a:pPr lvl="1"/>
            <a:r>
              <a:rPr lang="en-US" sz="2400" dirty="0">
                <a:solidFill>
                  <a:srgbClr val="F8F57B"/>
                </a:solidFill>
              </a:rPr>
              <a:t>Store all SharePoint documentation in a central repository</a:t>
            </a:r>
          </a:p>
          <a:p>
            <a:pPr lvl="1"/>
            <a:r>
              <a:rPr lang="en-US" sz="2400" dirty="0">
                <a:solidFill>
                  <a:srgbClr val="F8F57B"/>
                </a:solidFill>
              </a:rPr>
              <a:t>Centrally capture all SharePoint proposals and </a:t>
            </a:r>
            <a:r>
              <a:rPr lang="en-US" sz="2400" dirty="0" smtClean="0">
                <a:solidFill>
                  <a:srgbClr val="F8F57B"/>
                </a:solidFill>
              </a:rPr>
              <a:t>requests</a:t>
            </a:r>
          </a:p>
          <a:p>
            <a:r>
              <a:rPr lang="en-US" sz="2800" dirty="0" smtClean="0"/>
              <a:t>Use Project </a:t>
            </a:r>
            <a:r>
              <a:rPr lang="en-US" sz="2800" dirty="0"/>
              <a:t>Professional 2010</a:t>
            </a:r>
          </a:p>
          <a:p>
            <a:pPr lvl="1"/>
            <a:r>
              <a:rPr lang="en-US" sz="2400" dirty="0"/>
              <a:t>Provide a clearer view of tasks, schedule, assignments, and status of SharePoint projects</a:t>
            </a:r>
          </a:p>
          <a:p>
            <a:pPr lvl="1"/>
            <a:r>
              <a:rPr lang="en-US" sz="2400" dirty="0"/>
              <a:t>Allow team members to directly update project task status from a SharePoint task </a:t>
            </a:r>
            <a:r>
              <a:rPr lang="en-US" sz="2400" dirty="0" smtClean="0"/>
              <a:t>list</a:t>
            </a:r>
            <a:endParaRPr lang="en-US" sz="2400" dirty="0"/>
          </a:p>
        </p:txBody>
      </p:sp>
    </p:spTree>
    <p:extLst>
      <p:ext uri="{BB962C8B-B14F-4D97-AF65-F5344CB8AC3E}">
        <p14:creationId xmlns:p14="http://schemas.microsoft.com/office/powerpoint/2010/main" val="192698558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507868" y="230189"/>
            <a:ext cx="11173090" cy="1107996"/>
          </a:xfrm>
        </p:spPr>
        <p:txBody>
          <a:bodyPr/>
          <a:lstStyle/>
          <a:p>
            <a:r>
              <a:rPr lang="en-US" dirty="0" smtClean="0"/>
              <a:t>SharePoint Lifecycle Management</a:t>
            </a:r>
            <a:r>
              <a:rPr lang="en-US" dirty="0" smtClean="0">
                <a:solidFill>
                  <a:schemeClr val="tx1"/>
                </a:solidFill>
              </a:rPr>
              <a:t/>
            </a:r>
            <a:br>
              <a:rPr lang="en-US" dirty="0" smtClean="0">
                <a:solidFill>
                  <a:schemeClr val="tx1"/>
                </a:solidFill>
              </a:rPr>
            </a:br>
            <a:r>
              <a:rPr lang="en-US" sz="3600" spc="-150" dirty="0" smtClean="0">
                <a:solidFill>
                  <a:schemeClr val="tx1"/>
                </a:solidFill>
              </a:rPr>
              <a:t>Effectively Manage Business Requests: Option 3</a:t>
            </a:r>
            <a:endParaRPr lang="en-US" sz="3600" spc="-150" dirty="0">
              <a:solidFill>
                <a:schemeClr val="tx1"/>
              </a:solidFill>
            </a:endParaRPr>
          </a:p>
        </p:txBody>
      </p:sp>
      <p:sp>
        <p:nvSpPr>
          <p:cNvPr id="3" name="Text Placeholder 2"/>
          <p:cNvSpPr>
            <a:spLocks noGrp="1"/>
          </p:cNvSpPr>
          <p:nvPr>
            <p:ph type="body" sz="quarter" idx="10"/>
          </p:nvPr>
        </p:nvSpPr>
        <p:spPr>
          <a:xfrm>
            <a:off x="519113" y="1905000"/>
            <a:ext cx="11366500" cy="3514808"/>
          </a:xfrm>
        </p:spPr>
        <p:txBody>
          <a:bodyPr/>
          <a:lstStyle/>
          <a:p>
            <a:r>
              <a:rPr lang="en-US" sz="2400" dirty="0" smtClean="0">
                <a:solidFill>
                  <a:srgbClr val="F8F57B"/>
                </a:solidFill>
              </a:rPr>
              <a:t>Use SharePoint Server 2010</a:t>
            </a:r>
          </a:p>
          <a:p>
            <a:pPr lvl="1"/>
            <a:r>
              <a:rPr lang="en-US" sz="2000" dirty="0">
                <a:solidFill>
                  <a:srgbClr val="F8F57B"/>
                </a:solidFill>
              </a:rPr>
              <a:t>Store all SharePoint documentation in a central repository</a:t>
            </a:r>
          </a:p>
          <a:p>
            <a:pPr lvl="1"/>
            <a:r>
              <a:rPr lang="en-US" sz="2000" dirty="0">
                <a:solidFill>
                  <a:srgbClr val="F8F57B"/>
                </a:solidFill>
              </a:rPr>
              <a:t>Centrally capture all SharePoint proposals and requests</a:t>
            </a:r>
          </a:p>
          <a:p>
            <a:r>
              <a:rPr lang="en-US" sz="2400" dirty="0" smtClean="0">
                <a:solidFill>
                  <a:srgbClr val="F8F57B"/>
                </a:solidFill>
              </a:rPr>
              <a:t>Use Project Professional 2010</a:t>
            </a:r>
          </a:p>
          <a:p>
            <a:pPr lvl="1"/>
            <a:r>
              <a:rPr lang="en-US" sz="2000" dirty="0">
                <a:solidFill>
                  <a:srgbClr val="F8F57B"/>
                </a:solidFill>
              </a:rPr>
              <a:t>Provide a clearer view of tasks, schedule, assignments, and status of SharePoint projects</a:t>
            </a:r>
          </a:p>
          <a:p>
            <a:pPr lvl="1"/>
            <a:r>
              <a:rPr lang="en-US" sz="2000" dirty="0">
                <a:solidFill>
                  <a:srgbClr val="F8F57B"/>
                </a:solidFill>
              </a:rPr>
              <a:t>Allow team members to directly update project task status from a SharePoint task </a:t>
            </a:r>
            <a:r>
              <a:rPr lang="en-US" sz="2000" dirty="0" smtClean="0">
                <a:solidFill>
                  <a:srgbClr val="F8F57B"/>
                </a:solidFill>
              </a:rPr>
              <a:t>list</a:t>
            </a:r>
          </a:p>
          <a:p>
            <a:r>
              <a:rPr lang="en-US" sz="2400" dirty="0" smtClean="0"/>
              <a:t>Use Project Server 2010</a:t>
            </a:r>
          </a:p>
          <a:p>
            <a:pPr lvl="1"/>
            <a:r>
              <a:rPr lang="en-US" sz="2000" dirty="0" smtClean="0"/>
              <a:t>Create </a:t>
            </a:r>
            <a:r>
              <a:rPr lang="en-US" sz="2000" dirty="0"/>
              <a:t>and manage the portfolio of SharePoint proposals and existing projects</a:t>
            </a:r>
          </a:p>
          <a:p>
            <a:pPr lvl="1"/>
            <a:r>
              <a:rPr lang="en-US" sz="2000" dirty="0"/>
              <a:t>Consistently evaluate and prioritize SharePoint proposals</a:t>
            </a:r>
          </a:p>
          <a:p>
            <a:pPr lvl="1"/>
            <a:r>
              <a:rPr lang="en-US" sz="2000" dirty="0"/>
              <a:t>Provide a graphical dashboard for SharePoint projects</a:t>
            </a:r>
            <a:endParaRPr lang="en-US" sz="2000" dirty="0" smtClean="0"/>
          </a:p>
        </p:txBody>
      </p:sp>
    </p:spTree>
    <p:extLst>
      <p:ext uri="{BB962C8B-B14F-4D97-AF65-F5344CB8AC3E}">
        <p14:creationId xmlns:p14="http://schemas.microsoft.com/office/powerpoint/2010/main" val="116009468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15" descr="C:\Users\mitchelld\Desktop\Assets\Web_Net.png"/>
          <p:cNvPicPr>
            <a:picLocks noChangeAspect="1" noChangeArrowheads="1"/>
          </p:cNvPicPr>
          <p:nvPr/>
        </p:nvPicPr>
        <p:blipFill>
          <a:blip r:embed="rId3">
            <a:lum contrast="40000"/>
            <a:grayscl/>
            <a:extLst>
              <a:ext uri="{28A0092B-C50C-407E-A947-70E740481C1C}">
                <a14:useLocalDpi xmlns:a14="http://schemas.microsoft.com/office/drawing/2010/main"/>
              </a:ext>
            </a:extLst>
          </a:blip>
          <a:srcRect/>
          <a:stretch>
            <a:fillRect/>
          </a:stretch>
        </p:blipFill>
        <p:spPr bwMode="auto">
          <a:xfrm>
            <a:off x="-241236" y="1597025"/>
            <a:ext cx="12430062" cy="481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Freeform 6"/>
          <p:cNvSpPr>
            <a:spLocks/>
          </p:cNvSpPr>
          <p:nvPr/>
        </p:nvSpPr>
        <p:spPr bwMode="auto">
          <a:xfrm flipH="1">
            <a:off x="0" y="990601"/>
            <a:ext cx="12188825" cy="5865813"/>
          </a:xfrm>
          <a:custGeom>
            <a:avLst/>
            <a:gdLst/>
            <a:ahLst/>
            <a:cxnLst>
              <a:cxn ang="0">
                <a:pos x="0" y="3312"/>
              </a:cxn>
              <a:cxn ang="0">
                <a:pos x="176" y="3326"/>
              </a:cxn>
              <a:cxn ang="0">
                <a:pos x="462" y="3336"/>
              </a:cxn>
              <a:cxn ang="0">
                <a:pos x="748" y="3338"/>
              </a:cxn>
              <a:cxn ang="0">
                <a:pos x="966" y="3332"/>
              </a:cxn>
              <a:cxn ang="0">
                <a:pos x="1204" y="3320"/>
              </a:cxn>
              <a:cxn ang="0">
                <a:pos x="1458" y="3300"/>
              </a:cxn>
              <a:cxn ang="0">
                <a:pos x="1724" y="3270"/>
              </a:cxn>
              <a:cxn ang="0">
                <a:pos x="2000" y="3228"/>
              </a:cxn>
              <a:cxn ang="0">
                <a:pos x="2282" y="3174"/>
              </a:cxn>
              <a:cxn ang="0">
                <a:pos x="2568" y="3106"/>
              </a:cxn>
              <a:cxn ang="0">
                <a:pos x="2856" y="3022"/>
              </a:cxn>
              <a:cxn ang="0">
                <a:pos x="3140" y="2922"/>
              </a:cxn>
              <a:cxn ang="0">
                <a:pos x="3280" y="2864"/>
              </a:cxn>
              <a:cxn ang="0">
                <a:pos x="3370" y="2824"/>
              </a:cxn>
              <a:cxn ang="0">
                <a:pos x="3546" y="2740"/>
              </a:cxn>
              <a:cxn ang="0">
                <a:pos x="3718" y="2648"/>
              </a:cxn>
              <a:cxn ang="0">
                <a:pos x="3886" y="2552"/>
              </a:cxn>
              <a:cxn ang="0">
                <a:pos x="4048" y="2450"/>
              </a:cxn>
              <a:cxn ang="0">
                <a:pos x="4204" y="2346"/>
              </a:cxn>
              <a:cxn ang="0">
                <a:pos x="4356" y="2236"/>
              </a:cxn>
              <a:cxn ang="0">
                <a:pos x="4502" y="2122"/>
              </a:cxn>
              <a:cxn ang="0">
                <a:pos x="4644" y="2008"/>
              </a:cxn>
              <a:cxn ang="0">
                <a:pos x="4846" y="1832"/>
              </a:cxn>
              <a:cxn ang="0">
                <a:pos x="5098" y="1592"/>
              </a:cxn>
              <a:cxn ang="0">
                <a:pos x="5326" y="1354"/>
              </a:cxn>
              <a:cxn ang="0">
                <a:pos x="5534" y="1120"/>
              </a:cxn>
              <a:cxn ang="0">
                <a:pos x="5718" y="896"/>
              </a:cxn>
              <a:cxn ang="0">
                <a:pos x="5880" y="686"/>
              </a:cxn>
              <a:cxn ang="0">
                <a:pos x="6018" y="496"/>
              </a:cxn>
              <a:cxn ang="0">
                <a:pos x="6130" y="330"/>
              </a:cxn>
              <a:cxn ang="0">
                <a:pos x="6284" y="88"/>
              </a:cxn>
              <a:cxn ang="0">
                <a:pos x="6336" y="0"/>
              </a:cxn>
              <a:cxn ang="0">
                <a:pos x="0" y="4160"/>
              </a:cxn>
            </a:cxnLst>
            <a:rect l="0" t="0" r="r" b="b"/>
            <a:pathLst>
              <a:path w="6336" h="4160">
                <a:moveTo>
                  <a:pt x="0" y="3312"/>
                </a:moveTo>
                <a:lnTo>
                  <a:pt x="0" y="3312"/>
                </a:lnTo>
                <a:lnTo>
                  <a:pt x="80" y="3318"/>
                </a:lnTo>
                <a:lnTo>
                  <a:pt x="176" y="3326"/>
                </a:lnTo>
                <a:lnTo>
                  <a:pt x="304" y="3332"/>
                </a:lnTo>
                <a:lnTo>
                  <a:pt x="462" y="3336"/>
                </a:lnTo>
                <a:lnTo>
                  <a:pt x="646" y="3338"/>
                </a:lnTo>
                <a:lnTo>
                  <a:pt x="748" y="3338"/>
                </a:lnTo>
                <a:lnTo>
                  <a:pt x="854" y="3336"/>
                </a:lnTo>
                <a:lnTo>
                  <a:pt x="966" y="3332"/>
                </a:lnTo>
                <a:lnTo>
                  <a:pt x="1082" y="3328"/>
                </a:lnTo>
                <a:lnTo>
                  <a:pt x="1204" y="3320"/>
                </a:lnTo>
                <a:lnTo>
                  <a:pt x="1328" y="3312"/>
                </a:lnTo>
                <a:lnTo>
                  <a:pt x="1458" y="3300"/>
                </a:lnTo>
                <a:lnTo>
                  <a:pt x="1590" y="3286"/>
                </a:lnTo>
                <a:lnTo>
                  <a:pt x="1724" y="3270"/>
                </a:lnTo>
                <a:lnTo>
                  <a:pt x="1860" y="3250"/>
                </a:lnTo>
                <a:lnTo>
                  <a:pt x="2000" y="3228"/>
                </a:lnTo>
                <a:lnTo>
                  <a:pt x="2140" y="3204"/>
                </a:lnTo>
                <a:lnTo>
                  <a:pt x="2282" y="3174"/>
                </a:lnTo>
                <a:lnTo>
                  <a:pt x="2426" y="3142"/>
                </a:lnTo>
                <a:lnTo>
                  <a:pt x="2568" y="3106"/>
                </a:lnTo>
                <a:lnTo>
                  <a:pt x="2712" y="3066"/>
                </a:lnTo>
                <a:lnTo>
                  <a:pt x="2856" y="3022"/>
                </a:lnTo>
                <a:lnTo>
                  <a:pt x="2998" y="2974"/>
                </a:lnTo>
                <a:lnTo>
                  <a:pt x="3140" y="2922"/>
                </a:lnTo>
                <a:lnTo>
                  <a:pt x="3210" y="2894"/>
                </a:lnTo>
                <a:lnTo>
                  <a:pt x="3280" y="2864"/>
                </a:lnTo>
                <a:lnTo>
                  <a:pt x="3280" y="2864"/>
                </a:lnTo>
                <a:lnTo>
                  <a:pt x="3370" y="2824"/>
                </a:lnTo>
                <a:lnTo>
                  <a:pt x="3460" y="2782"/>
                </a:lnTo>
                <a:lnTo>
                  <a:pt x="3546" y="2740"/>
                </a:lnTo>
                <a:lnTo>
                  <a:pt x="3634" y="2694"/>
                </a:lnTo>
                <a:lnTo>
                  <a:pt x="3718" y="2648"/>
                </a:lnTo>
                <a:lnTo>
                  <a:pt x="3802" y="2602"/>
                </a:lnTo>
                <a:lnTo>
                  <a:pt x="3886" y="2552"/>
                </a:lnTo>
                <a:lnTo>
                  <a:pt x="3968" y="2502"/>
                </a:lnTo>
                <a:lnTo>
                  <a:pt x="4048" y="2450"/>
                </a:lnTo>
                <a:lnTo>
                  <a:pt x="4126" y="2398"/>
                </a:lnTo>
                <a:lnTo>
                  <a:pt x="4204" y="2346"/>
                </a:lnTo>
                <a:lnTo>
                  <a:pt x="4280" y="2290"/>
                </a:lnTo>
                <a:lnTo>
                  <a:pt x="4356" y="2236"/>
                </a:lnTo>
                <a:lnTo>
                  <a:pt x="4430" y="2180"/>
                </a:lnTo>
                <a:lnTo>
                  <a:pt x="4502" y="2122"/>
                </a:lnTo>
                <a:lnTo>
                  <a:pt x="4574" y="2066"/>
                </a:lnTo>
                <a:lnTo>
                  <a:pt x="4644" y="2008"/>
                </a:lnTo>
                <a:lnTo>
                  <a:pt x="4714" y="1950"/>
                </a:lnTo>
                <a:lnTo>
                  <a:pt x="4846" y="1832"/>
                </a:lnTo>
                <a:lnTo>
                  <a:pt x="4974" y="1712"/>
                </a:lnTo>
                <a:lnTo>
                  <a:pt x="5098" y="1592"/>
                </a:lnTo>
                <a:lnTo>
                  <a:pt x="5216" y="1472"/>
                </a:lnTo>
                <a:lnTo>
                  <a:pt x="5326" y="1354"/>
                </a:lnTo>
                <a:lnTo>
                  <a:pt x="5434" y="1236"/>
                </a:lnTo>
                <a:lnTo>
                  <a:pt x="5534" y="1120"/>
                </a:lnTo>
                <a:lnTo>
                  <a:pt x="5630" y="1006"/>
                </a:lnTo>
                <a:lnTo>
                  <a:pt x="5718" y="896"/>
                </a:lnTo>
                <a:lnTo>
                  <a:pt x="5802" y="790"/>
                </a:lnTo>
                <a:lnTo>
                  <a:pt x="5880" y="686"/>
                </a:lnTo>
                <a:lnTo>
                  <a:pt x="5952" y="590"/>
                </a:lnTo>
                <a:lnTo>
                  <a:pt x="6018" y="496"/>
                </a:lnTo>
                <a:lnTo>
                  <a:pt x="6076" y="410"/>
                </a:lnTo>
                <a:lnTo>
                  <a:pt x="6130" y="330"/>
                </a:lnTo>
                <a:lnTo>
                  <a:pt x="6220" y="194"/>
                </a:lnTo>
                <a:lnTo>
                  <a:pt x="6284" y="88"/>
                </a:lnTo>
                <a:lnTo>
                  <a:pt x="6322" y="24"/>
                </a:lnTo>
                <a:lnTo>
                  <a:pt x="6336" y="0"/>
                </a:lnTo>
                <a:lnTo>
                  <a:pt x="6336" y="4160"/>
                </a:lnTo>
                <a:lnTo>
                  <a:pt x="0" y="4160"/>
                </a:lnTo>
                <a:lnTo>
                  <a:pt x="0" y="3312"/>
                </a:lnTo>
                <a:close/>
              </a:path>
            </a:pathLst>
          </a:custGeom>
          <a:gradFill flip="none" rotWithShape="1">
            <a:gsLst>
              <a:gs pos="0">
                <a:schemeClr val="bg1">
                  <a:lumMod val="85000"/>
                  <a:alpha val="25000"/>
                </a:schemeClr>
              </a:gs>
              <a:gs pos="50000">
                <a:schemeClr val="bg1">
                  <a:lumMod val="85000"/>
                  <a:alpha val="1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63" fontAlgn="auto">
              <a:spcBef>
                <a:spcPts val="0"/>
              </a:spcBef>
              <a:spcAft>
                <a:spcPts val="0"/>
              </a:spcAft>
              <a:defRPr/>
            </a:pPr>
            <a:endParaRPr lang="en-US" dirty="0"/>
          </a:p>
        </p:txBody>
      </p:sp>
      <p:sp>
        <p:nvSpPr>
          <p:cNvPr id="88" name="Title 1"/>
          <p:cNvSpPr txBox="1">
            <a:spLocks/>
          </p:cNvSpPr>
          <p:nvPr/>
        </p:nvSpPr>
        <p:spPr>
          <a:xfrm>
            <a:off x="519113" y="228600"/>
            <a:ext cx="11149013" cy="941796"/>
          </a:xfrm>
          <a:prstGeom prst="rect">
            <a:avLst/>
          </a:prstGeom>
        </p:spPr>
        <p:txBody>
          <a:bodyPr lIns="0" tIns="0" rIns="0" bIns="0">
            <a:spAutoFit/>
          </a:bodyPr>
          <a:lstStyle/>
          <a:p>
            <a:pPr algn="ctr" defTabSz="914363" fontAlgn="auto">
              <a:lnSpc>
                <a:spcPct val="90000"/>
              </a:lnSpc>
              <a:spcAft>
                <a:spcPts val="0"/>
              </a:spcAft>
              <a:defRPr/>
            </a:pPr>
            <a:r>
              <a:rPr lang="en-US" sz="4000" spc="-150" dirty="0">
                <a:ln w="3175">
                  <a:noFill/>
                </a:ln>
                <a:gradFill flip="none" rotWithShape="1">
                  <a:gsLst>
                    <a:gs pos="0">
                      <a:schemeClr val="tx1"/>
                    </a:gs>
                    <a:gs pos="86000">
                      <a:schemeClr val="tx1"/>
                    </a:gs>
                  </a:gsLst>
                  <a:lin ang="5400000" scaled="0"/>
                  <a:tileRect/>
                </a:gradFill>
                <a:latin typeface="+mj-lt"/>
                <a:cs typeface="Arial" charset="0"/>
                <a:sym typeface="Wingdings" pitchFamily="2" charset="2"/>
              </a:rPr>
              <a:t>Project and Portfolio </a:t>
            </a:r>
            <a:r>
              <a:rPr lang="en-US" sz="4000" spc="-150" dirty="0" smtClean="0">
                <a:ln w="3175">
                  <a:noFill/>
                </a:ln>
                <a:gradFill flip="none" rotWithShape="1">
                  <a:gsLst>
                    <a:gs pos="0">
                      <a:schemeClr val="tx1"/>
                    </a:gs>
                    <a:gs pos="86000">
                      <a:schemeClr val="tx1"/>
                    </a:gs>
                  </a:gsLst>
                  <a:lin ang="5400000" scaled="0"/>
                  <a:tileRect/>
                </a:gradFill>
                <a:latin typeface="+mj-lt"/>
                <a:cs typeface="Arial" charset="0"/>
                <a:sym typeface="Wingdings" pitchFamily="2" charset="2"/>
              </a:rPr>
              <a:t>Management For </a:t>
            </a:r>
            <a:r>
              <a:rPr lang="en-US" sz="4000" spc="-150" dirty="0">
                <a:ln w="3175">
                  <a:noFill/>
                </a:ln>
                <a:gradFill flip="none" rotWithShape="1">
                  <a:gsLst>
                    <a:gs pos="0">
                      <a:schemeClr val="tx1"/>
                    </a:gs>
                    <a:gs pos="86000">
                      <a:schemeClr val="tx1"/>
                    </a:gs>
                  </a:gsLst>
                  <a:lin ang="5400000" scaled="0"/>
                  <a:tileRect/>
                </a:gradFill>
                <a:latin typeface="+mj-lt"/>
                <a:cs typeface="Arial" charset="0"/>
                <a:sym typeface="Wingdings" pitchFamily="2" charset="2"/>
              </a:rPr>
              <a:t>SharePoint</a:t>
            </a:r>
            <a:br>
              <a:rPr lang="en-US" sz="4000" spc="-150" dirty="0">
                <a:ln w="3175">
                  <a:noFill/>
                </a:ln>
                <a:gradFill flip="none" rotWithShape="1">
                  <a:gsLst>
                    <a:gs pos="0">
                      <a:schemeClr val="tx1"/>
                    </a:gs>
                    <a:gs pos="86000">
                      <a:schemeClr val="tx1"/>
                    </a:gs>
                  </a:gsLst>
                  <a:lin ang="5400000" scaled="0"/>
                  <a:tileRect/>
                </a:gradFill>
                <a:latin typeface="+mj-lt"/>
                <a:cs typeface="Arial" charset="0"/>
                <a:sym typeface="Wingdings" pitchFamily="2" charset="2"/>
              </a:rPr>
            </a:br>
            <a:endParaRPr lang="en-US" sz="2800" i="1" spc="-150" dirty="0">
              <a:ln w="3175">
                <a:noFill/>
              </a:ln>
              <a:gradFill>
                <a:gsLst>
                  <a:gs pos="50000">
                    <a:srgbClr val="CDD804">
                      <a:lumMod val="40000"/>
                      <a:lumOff val="60000"/>
                    </a:srgbClr>
                  </a:gs>
                  <a:gs pos="100000">
                    <a:srgbClr val="CDD804"/>
                  </a:gs>
                </a:gsLst>
                <a:lin ang="5400000" scaled="0"/>
              </a:gradFill>
              <a:latin typeface="+mj-lt"/>
              <a:cs typeface="Arial" charset="0"/>
            </a:endParaRPr>
          </a:p>
        </p:txBody>
      </p:sp>
      <p:sp>
        <p:nvSpPr>
          <p:cNvPr id="167" name="Flowchart: Magnetic Disk 166"/>
          <p:cNvSpPr/>
          <p:nvPr/>
        </p:nvSpPr>
        <p:spPr bwMode="auto">
          <a:xfrm>
            <a:off x="1213439" y="1772206"/>
            <a:ext cx="9547913" cy="3581400"/>
          </a:xfrm>
          <a:prstGeom prst="flowChartMagneticDisk">
            <a:avLst/>
          </a:prstGeom>
          <a:gradFill flip="none" rotWithShape="1">
            <a:gsLst>
              <a:gs pos="0">
                <a:srgbClr val="000000"/>
              </a:gs>
              <a:gs pos="58000">
                <a:srgbClr val="FFFFFF">
                  <a:alpha val="50000"/>
                </a:srgbClr>
              </a:gs>
              <a:gs pos="88000">
                <a:srgbClr val="FFFFFF">
                  <a:alpha val="50000"/>
                </a:srgbClr>
              </a:gs>
            </a:gsLst>
            <a:lin ang="5400000" scaled="1"/>
            <a:tileRect/>
          </a:gradFill>
          <a:ln w="19050" cap="flat" cmpd="sng" algn="ctr">
            <a:solidFill>
              <a:srgbClr val="FFFFFF">
                <a:alpha val="23922"/>
              </a:srgbClr>
            </a:solidFill>
            <a:prstDash val="solid"/>
            <a:round/>
            <a:headEnd type="none" w="med" len="med"/>
            <a:tailEnd type="none" w="med" len="med"/>
          </a:ln>
          <a:effectLst>
            <a:outerShdw blurRad="76200" sx="84000" sy="84000" algn="ctr" rotWithShape="0">
              <a:srgbClr val="FFFFFF"/>
            </a:outerShdw>
          </a:effectLst>
          <a:scene3d>
            <a:camera prst="orthographicFront"/>
            <a:lightRig rig="brightRoom" dir="t"/>
          </a:scene3d>
          <a:sp3d extrusionH="6350" prstMaterial="matte">
            <a:bevelT w="114300"/>
            <a:extrusionClr>
              <a:schemeClr val="tx1"/>
            </a:extrusionClr>
          </a:sp3d>
        </p:spPr>
        <p:txBody>
          <a:bodyPr anchor="ctr"/>
          <a:lstStyle/>
          <a:p>
            <a:pPr defTabSz="1097280">
              <a:lnSpc>
                <a:spcPts val="3200"/>
              </a:lnSpc>
              <a:buClr>
                <a:srgbClr val="F3AF35"/>
              </a:buClr>
              <a:buSzPct val="85000"/>
              <a:defRPr/>
            </a:pPr>
            <a:endParaRPr lang="en-US" altLang="zh-CN" sz="2200" dirty="0">
              <a:latin typeface="+mn-lt"/>
              <a:cs typeface="+mn-cs"/>
            </a:endParaRPr>
          </a:p>
        </p:txBody>
      </p:sp>
      <p:sp>
        <p:nvSpPr>
          <p:cNvPr id="168" name="Flowchart: Magnetic Disk 167"/>
          <p:cNvSpPr/>
          <p:nvPr/>
        </p:nvSpPr>
        <p:spPr bwMode="auto">
          <a:xfrm>
            <a:off x="1213439" y="2837451"/>
            <a:ext cx="9547913" cy="2516155"/>
          </a:xfrm>
          <a:prstGeom prst="flowChartMagneticDisk">
            <a:avLst/>
          </a:prstGeom>
          <a:gradFill flip="none" rotWithShape="1">
            <a:gsLst>
              <a:gs pos="0">
                <a:srgbClr val="000000"/>
              </a:gs>
              <a:gs pos="58000">
                <a:srgbClr val="FFFFFF">
                  <a:alpha val="50000"/>
                </a:srgbClr>
              </a:gs>
              <a:gs pos="88000">
                <a:srgbClr val="FFFFFF">
                  <a:alpha val="50000"/>
                </a:srgbClr>
              </a:gs>
            </a:gsLst>
            <a:lin ang="5400000" scaled="1"/>
            <a:tileRect/>
          </a:gradFill>
          <a:ln w="19050" cap="flat" cmpd="sng" algn="ctr">
            <a:solidFill>
              <a:srgbClr val="FFFFFF">
                <a:alpha val="23922"/>
              </a:srgbClr>
            </a:solidFill>
            <a:prstDash val="solid"/>
            <a:round/>
            <a:headEnd type="none" w="med" len="med"/>
            <a:tailEnd type="none" w="med" len="med"/>
          </a:ln>
          <a:effectLst>
            <a:outerShdw blurRad="76200" sx="84000" sy="84000" algn="ctr" rotWithShape="0">
              <a:srgbClr val="FFFFFF"/>
            </a:outerShdw>
          </a:effectLst>
          <a:scene3d>
            <a:camera prst="orthographicFront"/>
            <a:lightRig rig="brightRoom" dir="t"/>
          </a:scene3d>
          <a:sp3d extrusionH="6350" prstMaterial="matte">
            <a:bevelT w="114300"/>
            <a:extrusionClr>
              <a:schemeClr val="tx1"/>
            </a:extrusionClr>
          </a:sp3d>
        </p:spPr>
        <p:txBody>
          <a:bodyPr anchor="ctr"/>
          <a:lstStyle/>
          <a:p>
            <a:pPr defTabSz="1097280">
              <a:lnSpc>
                <a:spcPts val="3200"/>
              </a:lnSpc>
              <a:buClr>
                <a:srgbClr val="F3AF35"/>
              </a:buClr>
              <a:buSzPct val="85000"/>
              <a:defRPr/>
            </a:pPr>
            <a:endParaRPr lang="en-US" altLang="zh-CN" sz="2200" dirty="0">
              <a:latin typeface="+mn-lt"/>
              <a:cs typeface="+mn-cs"/>
            </a:endParaRPr>
          </a:p>
        </p:txBody>
      </p:sp>
      <p:grpSp>
        <p:nvGrpSpPr>
          <p:cNvPr id="169" name="Group 60"/>
          <p:cNvGrpSpPr>
            <a:grpSpLocks/>
          </p:cNvGrpSpPr>
          <p:nvPr/>
        </p:nvGrpSpPr>
        <p:grpSpPr bwMode="auto">
          <a:xfrm>
            <a:off x="1110961" y="3790950"/>
            <a:ext cx="9751060" cy="1665288"/>
            <a:chOff x="2436812" y="4724400"/>
            <a:chExt cx="7315200" cy="1665116"/>
          </a:xfrm>
        </p:grpSpPr>
        <p:grpSp>
          <p:nvGrpSpPr>
            <p:cNvPr id="18483" name="Group 35"/>
            <p:cNvGrpSpPr>
              <a:grpSpLocks/>
            </p:cNvGrpSpPr>
            <p:nvPr/>
          </p:nvGrpSpPr>
          <p:grpSpPr bwMode="auto">
            <a:xfrm>
              <a:off x="2536974" y="4724400"/>
              <a:ext cx="7114877" cy="1665116"/>
              <a:chOff x="7184158" y="4022479"/>
              <a:chExt cx="5161306" cy="1207916"/>
            </a:xfrm>
          </p:grpSpPr>
          <p:pic>
            <p:nvPicPr>
              <p:cNvPr id="18492" name="Picture 2" descr="C:\Users\maryfj\Desktop\DVD_ART35\Artwork_Imagery\Shapes\Glows\white oval shaped glow.pn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7403302" y="4022479"/>
                <a:ext cx="4672383" cy="1207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0" name="Oval Base"/>
              <p:cNvSpPr>
                <a:spLocks noEditPoints="1"/>
              </p:cNvSpPr>
              <p:nvPr/>
            </p:nvSpPr>
            <p:spPr bwMode="auto">
              <a:xfrm>
                <a:off x="7184158" y="4172286"/>
                <a:ext cx="5161306" cy="962419"/>
              </a:xfrm>
              <a:custGeom>
                <a:avLst/>
                <a:gdLst/>
                <a:ahLst/>
                <a:cxnLst>
                  <a:cxn ang="0">
                    <a:pos x="1395" y="0"/>
                  </a:cxn>
                  <a:cxn ang="0">
                    <a:pos x="0" y="334"/>
                  </a:cxn>
                  <a:cxn ang="0">
                    <a:pos x="1395" y="669"/>
                  </a:cxn>
                  <a:cxn ang="0">
                    <a:pos x="2790" y="334"/>
                  </a:cxn>
                  <a:cxn ang="0">
                    <a:pos x="1395" y="0"/>
                  </a:cxn>
                  <a:cxn ang="0">
                    <a:pos x="1382" y="428"/>
                  </a:cxn>
                  <a:cxn ang="0">
                    <a:pos x="630" y="247"/>
                  </a:cxn>
                  <a:cxn ang="0">
                    <a:pos x="1382" y="67"/>
                  </a:cxn>
                  <a:cxn ang="0">
                    <a:pos x="2133" y="247"/>
                  </a:cxn>
                  <a:cxn ang="0">
                    <a:pos x="1382" y="428"/>
                  </a:cxn>
                </a:cxnLst>
                <a:rect l="0" t="0" r="r" b="b"/>
                <a:pathLst>
                  <a:path w="2790" h="669">
                    <a:moveTo>
                      <a:pt x="1395" y="0"/>
                    </a:moveTo>
                    <a:cubicBezTo>
                      <a:pt x="625" y="0"/>
                      <a:pt x="0" y="150"/>
                      <a:pt x="0" y="334"/>
                    </a:cubicBezTo>
                    <a:cubicBezTo>
                      <a:pt x="0" y="519"/>
                      <a:pt x="625" y="669"/>
                      <a:pt x="1395" y="669"/>
                    </a:cubicBezTo>
                    <a:cubicBezTo>
                      <a:pt x="2165" y="669"/>
                      <a:pt x="2790" y="519"/>
                      <a:pt x="2790" y="334"/>
                    </a:cubicBezTo>
                    <a:cubicBezTo>
                      <a:pt x="2790" y="150"/>
                      <a:pt x="2165" y="0"/>
                      <a:pt x="1395" y="0"/>
                    </a:cubicBezTo>
                    <a:close/>
                    <a:moveTo>
                      <a:pt x="1382" y="428"/>
                    </a:moveTo>
                    <a:cubicBezTo>
                      <a:pt x="967" y="428"/>
                      <a:pt x="630" y="347"/>
                      <a:pt x="630" y="247"/>
                    </a:cubicBezTo>
                    <a:cubicBezTo>
                      <a:pt x="630" y="148"/>
                      <a:pt x="967" y="67"/>
                      <a:pt x="1382" y="67"/>
                    </a:cubicBezTo>
                    <a:cubicBezTo>
                      <a:pt x="1797" y="67"/>
                      <a:pt x="2133" y="148"/>
                      <a:pt x="2133" y="247"/>
                    </a:cubicBezTo>
                    <a:cubicBezTo>
                      <a:pt x="2133" y="347"/>
                      <a:pt x="1797" y="428"/>
                      <a:pt x="1382" y="428"/>
                    </a:cubicBezTo>
                    <a:close/>
                  </a:path>
                </a:pathLst>
              </a:custGeom>
              <a:gradFill flip="none" rotWithShape="1">
                <a:gsLst>
                  <a:gs pos="0">
                    <a:srgbClr val="071B3B"/>
                  </a:gs>
                  <a:gs pos="60000">
                    <a:srgbClr val="0F3B83"/>
                  </a:gs>
                  <a:gs pos="100000">
                    <a:srgbClr val="2268E6"/>
                  </a:gs>
                </a:gsLst>
                <a:path path="circle">
                  <a:fillToRect l="50000" t="50000" r="50000" b="50000"/>
                </a:path>
                <a:tileRect/>
              </a:gradFill>
              <a:ln/>
              <a:scene3d>
                <a:camera prst="orthographicFront">
                  <a:rot lat="0" lon="0" rev="0"/>
                </a:camera>
                <a:lightRig rig="threePt" dir="t">
                  <a:rot lat="0" lon="0" rev="1200000"/>
                </a:lightRig>
              </a:scene3d>
              <a:sp3d/>
            </p:spPr>
            <p:style>
              <a:lnRef idx="0">
                <a:schemeClr val="accent6"/>
              </a:lnRef>
              <a:fillRef idx="3">
                <a:schemeClr val="accent6"/>
              </a:fillRef>
              <a:effectRef idx="3">
                <a:schemeClr val="accent6"/>
              </a:effectRef>
              <a:fontRef idx="minor">
                <a:schemeClr val="lt1"/>
              </a:fontRef>
            </p:style>
            <p:txBody>
              <a:bodyPr anchor="ctr"/>
              <a:lstStyle/>
              <a:p>
                <a:pPr algn="ctr" defTabSz="914400">
                  <a:lnSpc>
                    <a:spcPct val="70000"/>
                  </a:lnSpc>
                  <a:defRPr/>
                </a:pPr>
                <a:endParaRPr lang="en-US" sz="2000" dirty="0">
                  <a:solidFill>
                    <a:srgbClr val="FFFFFF"/>
                  </a:solidFill>
                </a:endParaRPr>
              </a:p>
            </p:txBody>
          </p:sp>
        </p:grpSp>
        <p:pic>
          <p:nvPicPr>
            <p:cNvPr id="18484" name="Picture 2" descr="\\SERVER3\Restrict\FTP_Root\Clients\White_Whale\2-20070_TAP_Airlift\Art\6-star pie cuts.png"/>
            <p:cNvPicPr>
              <a:picLocks noChangeAspect="1" noChangeArrowheads="1"/>
            </p:cNvPicPr>
            <p:nvPr/>
          </p:nvPicPr>
          <p:blipFill>
            <a:blip r:embed="rId5">
              <a:grayscl/>
              <a:extLst>
                <a:ext uri="{28A0092B-C50C-407E-A947-70E740481C1C}">
                  <a14:useLocalDpi xmlns:a14="http://schemas.microsoft.com/office/drawing/2010/main"/>
                </a:ext>
              </a:extLst>
            </a:blip>
            <a:srcRect/>
            <a:stretch>
              <a:fillRect/>
            </a:stretch>
          </p:blipFill>
          <p:spPr bwMode="auto">
            <a:xfrm rot="5400000">
              <a:off x="5332413" y="1828801"/>
              <a:ext cx="1523998" cy="731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2" name="Rectangle 171"/>
            <p:cNvSpPr/>
            <p:nvPr/>
          </p:nvSpPr>
          <p:spPr>
            <a:xfrm>
              <a:off x="7666037" y="5029200"/>
              <a:ext cx="1676400" cy="208070"/>
            </a:xfrm>
            <a:prstGeom prst="rect">
              <a:avLst/>
            </a:prstGeom>
          </p:spPr>
          <p:txBody>
            <a:bodyPr lIns="0" tIns="0" rIns="0" bIns="0">
              <a:spAutoFit/>
            </a:bodyPr>
            <a:lstStyle/>
            <a:p>
              <a:pPr algn="ctr" defTabSz="1096919">
                <a:lnSpc>
                  <a:spcPct val="75000"/>
                </a:lnSpc>
                <a:defRPr/>
              </a:pPr>
              <a:r>
                <a:rPr lang="en-US" b="1" i="1" dirty="0">
                  <a:ln w="9525" cmpd="sng">
                    <a:noFill/>
                    <a:prstDash val="solid"/>
                  </a:ln>
                  <a:gradFill>
                    <a:gsLst>
                      <a:gs pos="0">
                        <a:srgbClr val="0F0F0F"/>
                      </a:gs>
                      <a:gs pos="77000">
                        <a:schemeClr val="bg2">
                          <a:lumMod val="95000"/>
                          <a:lumOff val="5000"/>
                        </a:schemeClr>
                      </a:gs>
                    </a:gsLst>
                    <a:lin ang="16200000" scaled="1"/>
                  </a:gradFill>
                  <a:effectLst>
                    <a:glow rad="228600">
                      <a:srgbClr val="FFFFFF"/>
                    </a:glow>
                  </a:effectLst>
                  <a:latin typeface="+mj-lt"/>
                  <a:cs typeface="+mn-cs"/>
                </a:rPr>
                <a:t>Communities</a:t>
              </a:r>
            </a:p>
          </p:txBody>
        </p:sp>
        <p:sp>
          <p:nvSpPr>
            <p:cNvPr id="173" name="Rectangle 172"/>
            <p:cNvSpPr/>
            <p:nvPr/>
          </p:nvSpPr>
          <p:spPr>
            <a:xfrm>
              <a:off x="5385732" y="5943600"/>
              <a:ext cx="1417360" cy="208070"/>
            </a:xfrm>
            <a:prstGeom prst="rect">
              <a:avLst/>
            </a:prstGeom>
          </p:spPr>
          <p:txBody>
            <a:bodyPr lIns="0" tIns="0" rIns="0" bIns="0">
              <a:spAutoFit/>
            </a:bodyPr>
            <a:lstStyle/>
            <a:p>
              <a:pPr algn="ctr" defTabSz="1096919">
                <a:lnSpc>
                  <a:spcPct val="75000"/>
                </a:lnSpc>
                <a:defRPr/>
              </a:pPr>
              <a:r>
                <a:rPr lang="en-US" b="1" i="1" dirty="0">
                  <a:ln w="9525" cmpd="sng">
                    <a:noFill/>
                    <a:prstDash val="solid"/>
                  </a:ln>
                  <a:gradFill>
                    <a:gsLst>
                      <a:gs pos="0">
                        <a:srgbClr val="0F0F0F"/>
                      </a:gs>
                      <a:gs pos="77000">
                        <a:schemeClr val="bg2">
                          <a:lumMod val="95000"/>
                          <a:lumOff val="5000"/>
                        </a:schemeClr>
                      </a:gs>
                    </a:gsLst>
                    <a:lin ang="16200000" scaled="1"/>
                  </a:gradFill>
                  <a:effectLst>
                    <a:glow rad="228600">
                      <a:srgbClr val="FFFFFF"/>
                    </a:glow>
                  </a:effectLst>
                  <a:latin typeface="+mj-lt"/>
                  <a:cs typeface="+mn-cs"/>
                </a:rPr>
                <a:t>Search</a:t>
              </a:r>
            </a:p>
          </p:txBody>
        </p:sp>
        <p:sp>
          <p:nvSpPr>
            <p:cNvPr id="174" name="Rectangle 173"/>
            <p:cNvSpPr/>
            <p:nvPr/>
          </p:nvSpPr>
          <p:spPr>
            <a:xfrm>
              <a:off x="2970212" y="5029200"/>
              <a:ext cx="1550406" cy="208070"/>
            </a:xfrm>
            <a:prstGeom prst="rect">
              <a:avLst/>
            </a:prstGeom>
          </p:spPr>
          <p:txBody>
            <a:bodyPr lIns="0" tIns="0" rIns="0" bIns="0">
              <a:spAutoFit/>
            </a:bodyPr>
            <a:lstStyle/>
            <a:p>
              <a:pPr algn="ctr" defTabSz="1096919">
                <a:lnSpc>
                  <a:spcPct val="75000"/>
                </a:lnSpc>
                <a:defRPr/>
              </a:pPr>
              <a:r>
                <a:rPr lang="en-US" b="1" i="1" dirty="0">
                  <a:ln w="9525" cmpd="sng">
                    <a:noFill/>
                    <a:prstDash val="solid"/>
                  </a:ln>
                  <a:gradFill>
                    <a:gsLst>
                      <a:gs pos="0">
                        <a:srgbClr val="0F0F0F"/>
                      </a:gs>
                      <a:gs pos="77000">
                        <a:schemeClr val="bg2">
                          <a:lumMod val="95000"/>
                          <a:lumOff val="5000"/>
                        </a:schemeClr>
                      </a:gs>
                    </a:gsLst>
                    <a:lin ang="16200000" scaled="1"/>
                  </a:gradFill>
                  <a:effectLst>
                    <a:glow rad="228600">
                      <a:srgbClr val="FFFFFF"/>
                    </a:glow>
                  </a:effectLst>
                  <a:latin typeface="+mj-lt"/>
                  <a:cs typeface="+mn-cs"/>
                </a:rPr>
                <a:t>Composites</a:t>
              </a:r>
            </a:p>
          </p:txBody>
        </p:sp>
        <p:sp>
          <p:nvSpPr>
            <p:cNvPr id="175" name="Rectangle 174"/>
            <p:cNvSpPr/>
            <p:nvPr/>
          </p:nvSpPr>
          <p:spPr>
            <a:xfrm>
              <a:off x="7923212" y="5676900"/>
              <a:ext cx="1024930" cy="208070"/>
            </a:xfrm>
            <a:prstGeom prst="rect">
              <a:avLst/>
            </a:prstGeom>
          </p:spPr>
          <p:txBody>
            <a:bodyPr lIns="0" tIns="0" rIns="0" bIns="0">
              <a:spAutoFit/>
            </a:bodyPr>
            <a:lstStyle/>
            <a:p>
              <a:pPr algn="ctr" defTabSz="1096919">
                <a:lnSpc>
                  <a:spcPct val="75000"/>
                </a:lnSpc>
                <a:defRPr/>
              </a:pPr>
              <a:r>
                <a:rPr lang="en-US" b="1" i="1" dirty="0">
                  <a:ln w="9525" cmpd="sng">
                    <a:noFill/>
                    <a:prstDash val="solid"/>
                  </a:ln>
                  <a:gradFill>
                    <a:gsLst>
                      <a:gs pos="0">
                        <a:srgbClr val="0F0F0F"/>
                      </a:gs>
                      <a:gs pos="77000">
                        <a:schemeClr val="bg2">
                          <a:lumMod val="95000"/>
                          <a:lumOff val="5000"/>
                        </a:schemeClr>
                      </a:gs>
                    </a:gsLst>
                    <a:lin ang="16200000" scaled="1"/>
                  </a:gradFill>
                  <a:effectLst>
                    <a:glow rad="228600">
                      <a:srgbClr val="FFFFFF"/>
                    </a:glow>
                  </a:effectLst>
                  <a:latin typeface="+mj-lt"/>
                  <a:cs typeface="+mn-cs"/>
                </a:rPr>
                <a:t>Content</a:t>
              </a:r>
            </a:p>
          </p:txBody>
        </p:sp>
        <p:sp>
          <p:nvSpPr>
            <p:cNvPr id="176" name="Rectangle 175"/>
            <p:cNvSpPr/>
            <p:nvPr/>
          </p:nvSpPr>
          <p:spPr>
            <a:xfrm>
              <a:off x="3198812" y="5676900"/>
              <a:ext cx="1001003" cy="208070"/>
            </a:xfrm>
            <a:prstGeom prst="rect">
              <a:avLst/>
            </a:prstGeom>
          </p:spPr>
          <p:txBody>
            <a:bodyPr lIns="0" tIns="0" rIns="0" bIns="0">
              <a:spAutoFit/>
            </a:bodyPr>
            <a:lstStyle/>
            <a:p>
              <a:pPr algn="ctr" defTabSz="1096919">
                <a:lnSpc>
                  <a:spcPct val="75000"/>
                </a:lnSpc>
                <a:defRPr/>
              </a:pPr>
              <a:r>
                <a:rPr lang="en-US" b="1" i="1" dirty="0">
                  <a:ln w="9525" cmpd="sng">
                    <a:noFill/>
                    <a:prstDash val="solid"/>
                  </a:ln>
                  <a:gradFill>
                    <a:gsLst>
                      <a:gs pos="0">
                        <a:srgbClr val="0F0F0F"/>
                      </a:gs>
                      <a:gs pos="77000">
                        <a:schemeClr val="bg2">
                          <a:lumMod val="95000"/>
                          <a:lumOff val="5000"/>
                        </a:schemeClr>
                      </a:gs>
                    </a:gsLst>
                    <a:lin ang="16200000" scaled="1"/>
                  </a:gradFill>
                  <a:effectLst>
                    <a:glow rad="228600">
                      <a:srgbClr val="FFFFFF"/>
                    </a:glow>
                  </a:effectLst>
                  <a:latin typeface="+mj-lt"/>
                  <a:cs typeface="+mn-cs"/>
                </a:rPr>
                <a:t>Insights</a:t>
              </a:r>
            </a:p>
          </p:txBody>
        </p:sp>
        <p:pic>
          <p:nvPicPr>
            <p:cNvPr id="18490" name="Picture 2" descr="C:\Users\maryfj\Desktop\DVD_ART35\Artwork_Imagery\Shapes\Glows\white oval shaped glow.pn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122737" y="4981575"/>
              <a:ext cx="38862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8" name="Rectangle 177"/>
            <p:cNvSpPr/>
            <p:nvPr/>
          </p:nvSpPr>
          <p:spPr>
            <a:xfrm>
              <a:off x="5385733" y="4800600"/>
              <a:ext cx="1417359" cy="208070"/>
            </a:xfrm>
            <a:prstGeom prst="rect">
              <a:avLst/>
            </a:prstGeom>
          </p:spPr>
          <p:txBody>
            <a:bodyPr lIns="0" tIns="0" rIns="0" bIns="0">
              <a:spAutoFit/>
            </a:bodyPr>
            <a:lstStyle/>
            <a:p>
              <a:pPr algn="ctr" defTabSz="1096919">
                <a:lnSpc>
                  <a:spcPct val="75000"/>
                </a:lnSpc>
                <a:defRPr/>
              </a:pPr>
              <a:r>
                <a:rPr lang="en-US" b="1" i="1" dirty="0">
                  <a:ln w="9525" cmpd="sng">
                    <a:noFill/>
                    <a:prstDash val="solid"/>
                  </a:ln>
                  <a:gradFill>
                    <a:gsLst>
                      <a:gs pos="0">
                        <a:srgbClr val="0F0F0F"/>
                      </a:gs>
                      <a:gs pos="77000">
                        <a:schemeClr val="bg2">
                          <a:lumMod val="95000"/>
                          <a:lumOff val="5000"/>
                        </a:schemeClr>
                      </a:gs>
                    </a:gsLst>
                    <a:lin ang="16200000" scaled="1"/>
                  </a:gradFill>
                  <a:effectLst>
                    <a:glow rad="228600">
                      <a:srgbClr val="FFFFFF"/>
                    </a:glow>
                  </a:effectLst>
                  <a:latin typeface="+mj-lt"/>
                  <a:cs typeface="+mn-cs"/>
                </a:rPr>
                <a:t>Sites</a:t>
              </a:r>
            </a:p>
          </p:txBody>
        </p:sp>
      </p:grpSp>
      <p:grpSp>
        <p:nvGrpSpPr>
          <p:cNvPr id="181" name="Group 58"/>
          <p:cNvGrpSpPr>
            <a:grpSpLocks/>
          </p:cNvGrpSpPr>
          <p:nvPr/>
        </p:nvGrpSpPr>
        <p:grpSpPr bwMode="auto">
          <a:xfrm>
            <a:off x="1110961" y="1314450"/>
            <a:ext cx="9751060" cy="1728788"/>
            <a:chOff x="2589212" y="4813727"/>
            <a:chExt cx="7315200" cy="1728189"/>
          </a:xfrm>
        </p:grpSpPr>
        <p:grpSp>
          <p:nvGrpSpPr>
            <p:cNvPr id="18470" name="Group 47"/>
            <p:cNvGrpSpPr>
              <a:grpSpLocks/>
            </p:cNvGrpSpPr>
            <p:nvPr/>
          </p:nvGrpSpPr>
          <p:grpSpPr bwMode="auto">
            <a:xfrm>
              <a:off x="2689374" y="4876800"/>
              <a:ext cx="7114877" cy="1665116"/>
              <a:chOff x="7184158" y="4022479"/>
              <a:chExt cx="5161306" cy="1207916"/>
            </a:xfrm>
          </p:grpSpPr>
          <p:pic>
            <p:nvPicPr>
              <p:cNvPr id="18479" name="Picture 2" descr="C:\Users\maryfj\Desktop\DVD_ART35\Artwork_Imagery\Shapes\Glows\white oval shaped glow.pn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7403302" y="4022479"/>
                <a:ext cx="4672383" cy="1207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2" name="Oval Base"/>
              <p:cNvSpPr>
                <a:spLocks noEditPoints="1"/>
              </p:cNvSpPr>
              <p:nvPr/>
            </p:nvSpPr>
            <p:spPr bwMode="auto">
              <a:xfrm>
                <a:off x="7184158" y="4172286"/>
                <a:ext cx="5161306" cy="962419"/>
              </a:xfrm>
              <a:custGeom>
                <a:avLst/>
                <a:gdLst/>
                <a:ahLst/>
                <a:cxnLst>
                  <a:cxn ang="0">
                    <a:pos x="1395" y="0"/>
                  </a:cxn>
                  <a:cxn ang="0">
                    <a:pos x="0" y="334"/>
                  </a:cxn>
                  <a:cxn ang="0">
                    <a:pos x="1395" y="669"/>
                  </a:cxn>
                  <a:cxn ang="0">
                    <a:pos x="2790" y="334"/>
                  </a:cxn>
                  <a:cxn ang="0">
                    <a:pos x="1395" y="0"/>
                  </a:cxn>
                  <a:cxn ang="0">
                    <a:pos x="1382" y="428"/>
                  </a:cxn>
                  <a:cxn ang="0">
                    <a:pos x="630" y="247"/>
                  </a:cxn>
                  <a:cxn ang="0">
                    <a:pos x="1382" y="67"/>
                  </a:cxn>
                  <a:cxn ang="0">
                    <a:pos x="2133" y="247"/>
                  </a:cxn>
                  <a:cxn ang="0">
                    <a:pos x="1382" y="428"/>
                  </a:cxn>
                </a:cxnLst>
                <a:rect l="0" t="0" r="r" b="b"/>
                <a:pathLst>
                  <a:path w="2790" h="669">
                    <a:moveTo>
                      <a:pt x="1395" y="0"/>
                    </a:moveTo>
                    <a:cubicBezTo>
                      <a:pt x="625" y="0"/>
                      <a:pt x="0" y="150"/>
                      <a:pt x="0" y="334"/>
                    </a:cubicBezTo>
                    <a:cubicBezTo>
                      <a:pt x="0" y="519"/>
                      <a:pt x="625" y="669"/>
                      <a:pt x="1395" y="669"/>
                    </a:cubicBezTo>
                    <a:cubicBezTo>
                      <a:pt x="2165" y="669"/>
                      <a:pt x="2790" y="519"/>
                      <a:pt x="2790" y="334"/>
                    </a:cubicBezTo>
                    <a:cubicBezTo>
                      <a:pt x="2790" y="150"/>
                      <a:pt x="2165" y="0"/>
                      <a:pt x="1395" y="0"/>
                    </a:cubicBezTo>
                    <a:close/>
                    <a:moveTo>
                      <a:pt x="1382" y="428"/>
                    </a:moveTo>
                    <a:cubicBezTo>
                      <a:pt x="967" y="428"/>
                      <a:pt x="630" y="347"/>
                      <a:pt x="630" y="247"/>
                    </a:cubicBezTo>
                    <a:cubicBezTo>
                      <a:pt x="630" y="148"/>
                      <a:pt x="967" y="67"/>
                      <a:pt x="1382" y="67"/>
                    </a:cubicBezTo>
                    <a:cubicBezTo>
                      <a:pt x="1797" y="67"/>
                      <a:pt x="2133" y="148"/>
                      <a:pt x="2133" y="247"/>
                    </a:cubicBezTo>
                    <a:cubicBezTo>
                      <a:pt x="2133" y="347"/>
                      <a:pt x="1797" y="428"/>
                      <a:pt x="1382" y="428"/>
                    </a:cubicBezTo>
                    <a:close/>
                  </a:path>
                </a:pathLst>
              </a:custGeom>
              <a:gradFill>
                <a:gsLst>
                  <a:gs pos="0">
                    <a:srgbClr val="D6B19C"/>
                  </a:gs>
                  <a:gs pos="30000">
                    <a:srgbClr val="D49E6C"/>
                  </a:gs>
                  <a:gs pos="70000">
                    <a:srgbClr val="A65528"/>
                  </a:gs>
                  <a:gs pos="100000">
                    <a:srgbClr val="663012"/>
                  </a:gs>
                </a:gsLst>
                <a:lin ang="16200000" scaled="0"/>
              </a:gradFill>
              <a:ln>
                <a:noFill/>
                <a:headEnd type="none" w="med" len="med"/>
                <a:tailEnd type="none" w="med" len="med"/>
              </a:ln>
              <a:effectLst>
                <a:outerShdw blurRad="215900" dist="38100" dir="5400000" algn="t" rotWithShape="0">
                  <a:prstClr val="black"/>
                </a:outerShdw>
              </a:effectLst>
              <a:scene3d>
                <a:camera prst="orthographicFront" fov="0">
                  <a:rot lat="0" lon="0" rev="0"/>
                </a:camera>
                <a:lightRig rig="glow" dir="t">
                  <a:rot lat="0" lon="0" rev="6360000"/>
                </a:lightRig>
              </a:scene3d>
              <a:sp3d prstMaterial="flat">
                <a:contourClr>
                  <a:srgbClr val="B2B2B2">
                    <a:satMod val="300000"/>
                  </a:srgbClr>
                </a:contourClr>
              </a:sp3d>
            </p:spPr>
            <p:txBody>
              <a:bodyPr lIns="109728" tIns="54864" rIns="109728" bIns="54864" anchor="ctr"/>
              <a:lstStyle/>
              <a:p>
                <a:pPr algn="ctr" defTabSz="1096963">
                  <a:lnSpc>
                    <a:spcPct val="70000"/>
                  </a:lnSpc>
                  <a:defRPr/>
                </a:pPr>
                <a:endParaRPr lang="en-US" sz="2000" dirty="0">
                  <a:solidFill>
                    <a:prstClr val="white"/>
                  </a:solidFill>
                  <a:effectLst>
                    <a:outerShdw blurRad="38100" dist="38100" dir="2700000" algn="tl">
                      <a:srgbClr val="000000">
                        <a:alpha val="43137"/>
                      </a:srgbClr>
                    </a:outerShdw>
                  </a:effectLst>
                  <a:latin typeface="Kozuka Gothic Pro H" pitchFamily="34" charset="-128"/>
                  <a:cs typeface="+mn-cs"/>
                </a:endParaRPr>
              </a:p>
            </p:txBody>
          </p:sp>
        </p:grpSp>
        <p:pic>
          <p:nvPicPr>
            <p:cNvPr id="18471" name="Picture 2" descr="\\SERVER3\Restrict\FTP_Root\Clients\White_Whale\2-20070_TAP_Airlift\Art\6-star pie cuts.png"/>
            <p:cNvPicPr>
              <a:picLocks noChangeAspect="1" noChangeArrowheads="1"/>
            </p:cNvPicPr>
            <p:nvPr/>
          </p:nvPicPr>
          <p:blipFill>
            <a:blip r:embed="rId5">
              <a:grayscl/>
              <a:extLst>
                <a:ext uri="{28A0092B-C50C-407E-A947-70E740481C1C}">
                  <a14:useLocalDpi xmlns:a14="http://schemas.microsoft.com/office/drawing/2010/main"/>
                </a:ext>
              </a:extLst>
            </a:blip>
            <a:srcRect/>
            <a:stretch>
              <a:fillRect/>
            </a:stretch>
          </p:blipFill>
          <p:spPr bwMode="auto">
            <a:xfrm rot="5400000">
              <a:off x="5484813" y="1981201"/>
              <a:ext cx="1523998" cy="731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 name="Rectangle 183"/>
            <p:cNvSpPr/>
            <p:nvPr/>
          </p:nvSpPr>
          <p:spPr>
            <a:xfrm>
              <a:off x="8075612" y="5076825"/>
              <a:ext cx="1676400" cy="207677"/>
            </a:xfrm>
            <a:prstGeom prst="rect">
              <a:avLst/>
            </a:prstGeom>
          </p:spPr>
          <p:txBody>
            <a:bodyPr lIns="0" tIns="0" rIns="0" bIns="0">
              <a:spAutoFit/>
            </a:bodyPr>
            <a:lstStyle/>
            <a:p>
              <a:pPr algn="ctr" defTabSz="1096919">
                <a:lnSpc>
                  <a:spcPct val="75000"/>
                </a:lnSpc>
                <a:defRPr/>
              </a:pPr>
              <a:r>
                <a:rPr lang="en-US" b="1" i="1" dirty="0">
                  <a:ln w="9525" cmpd="sng">
                    <a:noFill/>
                    <a:prstDash val="solid"/>
                  </a:ln>
                  <a:gradFill>
                    <a:gsLst>
                      <a:gs pos="0">
                        <a:srgbClr val="0F0F0F"/>
                      </a:gs>
                      <a:gs pos="77000">
                        <a:srgbClr val="CA4C06"/>
                      </a:gs>
                    </a:gsLst>
                    <a:lin ang="16200000" scaled="1"/>
                  </a:gradFill>
                  <a:effectLst>
                    <a:glow rad="228600">
                      <a:srgbClr val="FFFFFF"/>
                    </a:glow>
                  </a:effectLst>
                  <a:latin typeface="+mj-lt"/>
                  <a:cs typeface="+mn-cs"/>
                </a:rPr>
                <a:t> Portfolio Selection</a:t>
              </a:r>
            </a:p>
          </p:txBody>
        </p:sp>
        <p:sp>
          <p:nvSpPr>
            <p:cNvPr id="185" name="Rectangle 184"/>
            <p:cNvSpPr/>
            <p:nvPr/>
          </p:nvSpPr>
          <p:spPr>
            <a:xfrm>
              <a:off x="5538132" y="6000750"/>
              <a:ext cx="1417360" cy="415819"/>
            </a:xfrm>
            <a:prstGeom prst="rect">
              <a:avLst/>
            </a:prstGeom>
          </p:spPr>
          <p:txBody>
            <a:bodyPr lIns="0" tIns="0" rIns="0" bIns="0">
              <a:spAutoFit/>
            </a:bodyPr>
            <a:lstStyle/>
            <a:p>
              <a:pPr algn="ctr" defTabSz="1096919">
                <a:lnSpc>
                  <a:spcPct val="75000"/>
                </a:lnSpc>
                <a:defRPr/>
              </a:pPr>
              <a:r>
                <a:rPr lang="en-US" b="1" i="1" dirty="0">
                  <a:ln w="9525" cmpd="sng">
                    <a:noFill/>
                    <a:prstDash val="solid"/>
                  </a:ln>
                  <a:gradFill>
                    <a:gsLst>
                      <a:gs pos="0">
                        <a:srgbClr val="0F0F0F"/>
                      </a:gs>
                      <a:gs pos="77000">
                        <a:srgbClr val="CA4C06"/>
                      </a:gs>
                    </a:gsLst>
                    <a:lin ang="16200000" scaled="1"/>
                  </a:gradFill>
                  <a:effectLst>
                    <a:glow rad="228600">
                      <a:srgbClr val="FFFFFF"/>
                    </a:glow>
                  </a:effectLst>
                  <a:latin typeface="+mj-lt"/>
                  <a:cs typeface="+mn-cs"/>
                </a:rPr>
                <a:t>Schedule Management</a:t>
              </a:r>
            </a:p>
          </p:txBody>
        </p:sp>
        <p:sp>
          <p:nvSpPr>
            <p:cNvPr id="186" name="Rectangle 185"/>
            <p:cNvSpPr/>
            <p:nvPr/>
          </p:nvSpPr>
          <p:spPr>
            <a:xfrm>
              <a:off x="2817812" y="5076825"/>
              <a:ext cx="1550406" cy="207677"/>
            </a:xfrm>
            <a:prstGeom prst="rect">
              <a:avLst/>
            </a:prstGeom>
          </p:spPr>
          <p:txBody>
            <a:bodyPr lIns="0" tIns="0" rIns="0" bIns="0">
              <a:spAutoFit/>
            </a:bodyPr>
            <a:lstStyle/>
            <a:p>
              <a:pPr algn="ctr" defTabSz="1096919">
                <a:lnSpc>
                  <a:spcPct val="75000"/>
                </a:lnSpc>
                <a:defRPr/>
              </a:pPr>
              <a:r>
                <a:rPr lang="en-US" b="1" i="1" dirty="0">
                  <a:ln w="9525" cmpd="sng">
                    <a:noFill/>
                    <a:prstDash val="solid"/>
                  </a:ln>
                  <a:gradFill>
                    <a:gsLst>
                      <a:gs pos="0">
                        <a:srgbClr val="0F0F0F"/>
                      </a:gs>
                      <a:gs pos="77000">
                        <a:srgbClr val="CA4C06"/>
                      </a:gs>
                    </a:gsLst>
                    <a:lin ang="16200000" scaled="1"/>
                  </a:gradFill>
                  <a:effectLst>
                    <a:glow rad="228600">
                      <a:srgbClr val="FFFFFF"/>
                    </a:glow>
                  </a:effectLst>
                  <a:latin typeface="+mj-lt"/>
                  <a:cs typeface="+mn-cs"/>
                </a:rPr>
                <a:t> BI &amp; Reporting</a:t>
              </a:r>
            </a:p>
          </p:txBody>
        </p:sp>
        <p:sp>
          <p:nvSpPr>
            <p:cNvPr id="187" name="Rectangle 186"/>
            <p:cNvSpPr/>
            <p:nvPr/>
          </p:nvSpPr>
          <p:spPr>
            <a:xfrm>
              <a:off x="7694612" y="5753100"/>
              <a:ext cx="1447800" cy="415498"/>
            </a:xfrm>
            <a:prstGeom prst="rect">
              <a:avLst/>
            </a:prstGeom>
          </p:spPr>
          <p:txBody>
            <a:bodyPr lIns="0" tIns="0" rIns="0" bIns="0">
              <a:spAutoFit/>
            </a:bodyPr>
            <a:lstStyle/>
            <a:p>
              <a:pPr algn="ctr" defTabSz="1096919">
                <a:lnSpc>
                  <a:spcPct val="75000"/>
                </a:lnSpc>
                <a:defRPr/>
              </a:pPr>
              <a:r>
                <a:rPr lang="en-US" b="1" i="1" dirty="0">
                  <a:ln w="9525" cmpd="sng">
                    <a:noFill/>
                    <a:prstDash val="solid"/>
                  </a:ln>
                  <a:gradFill>
                    <a:gsLst>
                      <a:gs pos="0">
                        <a:srgbClr val="0F0F0F"/>
                      </a:gs>
                      <a:gs pos="77000">
                        <a:srgbClr val="CA4C06"/>
                      </a:gs>
                    </a:gsLst>
                    <a:lin ang="16200000" scaled="1"/>
                  </a:gradFill>
                  <a:effectLst>
                    <a:glow rad="228600">
                      <a:srgbClr val="FFFFFF"/>
                    </a:glow>
                  </a:effectLst>
                  <a:latin typeface="+mj-lt"/>
                  <a:cs typeface="+mn-cs"/>
                </a:rPr>
                <a:t>Resource Management</a:t>
              </a:r>
            </a:p>
          </p:txBody>
        </p:sp>
        <p:sp>
          <p:nvSpPr>
            <p:cNvPr id="188" name="Rectangle 187"/>
            <p:cNvSpPr/>
            <p:nvPr/>
          </p:nvSpPr>
          <p:spPr>
            <a:xfrm>
              <a:off x="3198812" y="5753100"/>
              <a:ext cx="1524000" cy="415498"/>
            </a:xfrm>
            <a:prstGeom prst="rect">
              <a:avLst/>
            </a:prstGeom>
          </p:spPr>
          <p:txBody>
            <a:bodyPr lIns="0" tIns="0" rIns="0" bIns="0">
              <a:spAutoFit/>
            </a:bodyPr>
            <a:lstStyle/>
            <a:p>
              <a:pPr algn="ctr" defTabSz="1096919">
                <a:lnSpc>
                  <a:spcPct val="75000"/>
                </a:lnSpc>
                <a:defRPr/>
              </a:pPr>
              <a:r>
                <a:rPr lang="en-US" b="1" i="1" dirty="0">
                  <a:ln w="9525" cmpd="sng">
                    <a:noFill/>
                    <a:prstDash val="solid"/>
                  </a:ln>
                  <a:gradFill>
                    <a:gsLst>
                      <a:gs pos="0">
                        <a:srgbClr val="0F0F0F"/>
                      </a:gs>
                      <a:gs pos="77000">
                        <a:srgbClr val="CA4C06"/>
                      </a:gs>
                    </a:gsLst>
                    <a:lin ang="16200000" scaled="1"/>
                  </a:gradFill>
                  <a:effectLst>
                    <a:glow rad="228600">
                      <a:srgbClr val="FFFFFF"/>
                    </a:glow>
                  </a:effectLst>
                  <a:latin typeface="+mj-lt"/>
                  <a:cs typeface="+mn-cs"/>
                </a:rPr>
                <a:t> Project Team Collaboration</a:t>
              </a:r>
            </a:p>
          </p:txBody>
        </p:sp>
        <p:pic>
          <p:nvPicPr>
            <p:cNvPr id="18477" name="Picture 2" descr="C:\Users\maryfj\Desktop\DVD_ART35\Artwork_Imagery\Shapes\Glows\white oval shaped glow.pn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275137" y="5133975"/>
              <a:ext cx="38862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0" name="Rectangle 189"/>
            <p:cNvSpPr/>
            <p:nvPr/>
          </p:nvSpPr>
          <p:spPr>
            <a:xfrm>
              <a:off x="5538133" y="4813727"/>
              <a:ext cx="1417359" cy="415498"/>
            </a:xfrm>
            <a:prstGeom prst="rect">
              <a:avLst/>
            </a:prstGeom>
          </p:spPr>
          <p:txBody>
            <a:bodyPr lIns="0" tIns="0" rIns="0" bIns="0">
              <a:spAutoFit/>
            </a:bodyPr>
            <a:lstStyle/>
            <a:p>
              <a:pPr algn="ctr" defTabSz="1096919">
                <a:lnSpc>
                  <a:spcPct val="75000"/>
                </a:lnSpc>
                <a:defRPr/>
              </a:pPr>
              <a:r>
                <a:rPr lang="en-US" b="1" i="1" dirty="0">
                  <a:ln w="9525" cmpd="sng">
                    <a:noFill/>
                    <a:prstDash val="solid"/>
                  </a:ln>
                  <a:gradFill>
                    <a:gsLst>
                      <a:gs pos="0">
                        <a:srgbClr val="0F0F0F"/>
                      </a:gs>
                      <a:gs pos="77000">
                        <a:srgbClr val="CA4C06"/>
                      </a:gs>
                    </a:gsLst>
                    <a:lin ang="16200000" scaled="1"/>
                  </a:gradFill>
                  <a:effectLst>
                    <a:glow rad="228600">
                      <a:srgbClr val="FFFFFF"/>
                    </a:glow>
                  </a:effectLst>
                  <a:latin typeface="+mj-lt"/>
                  <a:cs typeface="+mn-cs"/>
                </a:rPr>
                <a:t> Demand Management</a:t>
              </a:r>
            </a:p>
          </p:txBody>
        </p:sp>
      </p:grpSp>
      <p:grpSp>
        <p:nvGrpSpPr>
          <p:cNvPr id="193" name="Group 68"/>
          <p:cNvGrpSpPr>
            <a:grpSpLocks/>
          </p:cNvGrpSpPr>
          <p:nvPr/>
        </p:nvGrpSpPr>
        <p:grpSpPr bwMode="auto">
          <a:xfrm flipH="1">
            <a:off x="3351927" y="5281614"/>
            <a:ext cx="1498210" cy="255587"/>
            <a:chOff x="5564670" y="5538830"/>
            <a:chExt cx="1124102" cy="256027"/>
          </a:xfrm>
        </p:grpSpPr>
        <p:sp>
          <p:nvSpPr>
            <p:cNvPr id="194" name="Oval 193"/>
            <p:cNvSpPr/>
            <p:nvPr/>
          </p:nvSpPr>
          <p:spPr bwMode="auto">
            <a:xfrm>
              <a:off x="5564670" y="5538830"/>
              <a:ext cx="138989" cy="138989"/>
            </a:xfrm>
            <a:prstGeom prst="ellipse">
              <a:avLst/>
            </a:prstGeom>
            <a:solidFill>
              <a:schemeClr val="tx1"/>
            </a:solidFill>
            <a:ln>
              <a:headEnd type="none" w="med" len="med"/>
              <a:tailEnd type="none" w="med" len="med"/>
            </a:ln>
            <a:effectLst>
              <a:outerShdw blurRad="63500" sx="146000" sy="146000" algn="ctr" rotWithShape="0">
                <a:schemeClr val="tx1">
                  <a:alpha val="40000"/>
                </a:schemeClr>
              </a:outerShdw>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lIns="91436" tIns="45718" rIns="91436" bIns="45718" anchor="ctr"/>
            <a:lstStyle/>
            <a:p>
              <a:pPr algn="ctr" defTabSz="914099">
                <a:defRPr/>
              </a:pPr>
              <a:endParaRPr lang="en-US" sz="2300" dirty="0">
                <a:solidFill>
                  <a:srgbClr val="FFFFFF"/>
                </a:solidFill>
                <a:effectLst>
                  <a:outerShdw blurRad="38100" dist="38100" dir="2700000" algn="tl">
                    <a:srgbClr val="000000">
                      <a:alpha val="43137"/>
                    </a:srgbClr>
                  </a:outerShdw>
                </a:effectLst>
              </a:endParaRPr>
            </a:p>
          </p:txBody>
        </p:sp>
        <p:cxnSp>
          <p:nvCxnSpPr>
            <p:cNvPr id="195" name="Straight Connector 194"/>
            <p:cNvCxnSpPr/>
            <p:nvPr/>
          </p:nvCxnSpPr>
          <p:spPr>
            <a:xfrm>
              <a:off x="5865812" y="5791200"/>
              <a:ext cx="822960" cy="1588"/>
            </a:xfrm>
            <a:prstGeom prst="line">
              <a:avLst/>
            </a:prstGeom>
            <a:ln w="15875">
              <a:gradFill flip="none" rotWithShape="1">
                <a:gsLst>
                  <a:gs pos="0">
                    <a:schemeClr val="tx1"/>
                  </a:gs>
                  <a:gs pos="50000">
                    <a:schemeClr val="tx1"/>
                  </a:gs>
                  <a:gs pos="100000">
                    <a:schemeClr val="tx1">
                      <a:alpha val="0"/>
                    </a:schemeClr>
                  </a:gs>
                </a:gsLst>
                <a:lin ang="0" scaled="1"/>
                <a:tileRect/>
              </a:gradFill>
            </a:ln>
            <a:effectLst/>
          </p:spPr>
          <p:style>
            <a:lnRef idx="1">
              <a:schemeClr val="accent1"/>
            </a:lnRef>
            <a:fillRef idx="0">
              <a:schemeClr val="accent1"/>
            </a:fillRef>
            <a:effectRef idx="0">
              <a:schemeClr val="accent1"/>
            </a:effectRef>
            <a:fontRef idx="minor">
              <a:schemeClr val="tx1"/>
            </a:fontRef>
          </p:style>
        </p:cxnSp>
        <p:cxnSp>
          <p:nvCxnSpPr>
            <p:cNvPr id="196" name="Straight Connector 195"/>
            <p:cNvCxnSpPr>
              <a:endCxn id="194" idx="5"/>
            </p:cNvCxnSpPr>
            <p:nvPr/>
          </p:nvCxnSpPr>
          <p:spPr>
            <a:xfrm rot="10800000">
              <a:off x="5683306" y="5657465"/>
              <a:ext cx="189823" cy="137392"/>
            </a:xfrm>
            <a:prstGeom prst="line">
              <a:avLst/>
            </a:prstGeom>
            <a:ln w="15875">
              <a:gradFill flip="none" rotWithShape="1">
                <a:gsLst>
                  <a:gs pos="0">
                    <a:schemeClr val="tx1"/>
                  </a:gs>
                  <a:gs pos="50000">
                    <a:schemeClr val="tx1"/>
                  </a:gs>
                  <a:gs pos="100000">
                    <a:schemeClr val="tx1">
                      <a:alpha val="0"/>
                    </a:schemeClr>
                  </a:gs>
                </a:gsLst>
                <a:lin ang="0" scaled="1"/>
                <a:tileRect/>
              </a:gradFill>
            </a:ln>
            <a:effectLst/>
          </p:spPr>
          <p:style>
            <a:lnRef idx="1">
              <a:schemeClr val="accent1"/>
            </a:lnRef>
            <a:fillRef idx="0">
              <a:schemeClr val="accent1"/>
            </a:fillRef>
            <a:effectRef idx="0">
              <a:schemeClr val="accent1"/>
            </a:effectRef>
            <a:fontRef idx="minor">
              <a:schemeClr val="tx1"/>
            </a:fontRef>
          </p:style>
        </p:cxnSp>
      </p:grpSp>
      <p:grpSp>
        <p:nvGrpSpPr>
          <p:cNvPr id="197" name="Group 72"/>
          <p:cNvGrpSpPr>
            <a:grpSpLocks/>
          </p:cNvGrpSpPr>
          <p:nvPr/>
        </p:nvGrpSpPr>
        <p:grpSpPr bwMode="auto">
          <a:xfrm flipV="1">
            <a:off x="7598971" y="1458913"/>
            <a:ext cx="1436842" cy="255587"/>
            <a:chOff x="5564670" y="5538830"/>
            <a:chExt cx="1124102" cy="256027"/>
          </a:xfrm>
        </p:grpSpPr>
        <p:sp>
          <p:nvSpPr>
            <p:cNvPr id="198" name="Oval 197"/>
            <p:cNvSpPr/>
            <p:nvPr/>
          </p:nvSpPr>
          <p:spPr bwMode="auto">
            <a:xfrm>
              <a:off x="5564670" y="5538830"/>
              <a:ext cx="138989" cy="138989"/>
            </a:xfrm>
            <a:prstGeom prst="ellipse">
              <a:avLst/>
            </a:prstGeom>
            <a:solidFill>
              <a:schemeClr val="tx1"/>
            </a:solidFill>
            <a:ln>
              <a:headEnd type="none" w="med" len="med"/>
              <a:tailEnd type="none" w="med" len="med"/>
            </a:ln>
            <a:effectLst>
              <a:outerShdw blurRad="63500" sx="146000" sy="146000" algn="ctr" rotWithShape="0">
                <a:schemeClr val="tx1">
                  <a:alpha val="40000"/>
                </a:schemeClr>
              </a:outerShdw>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lIns="91436" tIns="45718" rIns="91436" bIns="45718" anchor="ctr"/>
            <a:lstStyle/>
            <a:p>
              <a:pPr algn="ctr" defTabSz="914099">
                <a:defRPr/>
              </a:pPr>
              <a:endParaRPr lang="en-US" sz="2300" dirty="0">
                <a:solidFill>
                  <a:srgbClr val="FFFFFF"/>
                </a:solidFill>
                <a:effectLst>
                  <a:outerShdw blurRad="38100" dist="38100" dir="2700000" algn="tl">
                    <a:srgbClr val="000000">
                      <a:alpha val="43137"/>
                    </a:srgbClr>
                  </a:outerShdw>
                </a:effectLst>
              </a:endParaRPr>
            </a:p>
          </p:txBody>
        </p:sp>
        <p:cxnSp>
          <p:nvCxnSpPr>
            <p:cNvPr id="199" name="Straight Connector 198"/>
            <p:cNvCxnSpPr/>
            <p:nvPr/>
          </p:nvCxnSpPr>
          <p:spPr>
            <a:xfrm>
              <a:off x="5865812" y="5791200"/>
              <a:ext cx="822960" cy="1588"/>
            </a:xfrm>
            <a:prstGeom prst="line">
              <a:avLst/>
            </a:prstGeom>
            <a:ln w="15875">
              <a:gradFill flip="none" rotWithShape="1">
                <a:gsLst>
                  <a:gs pos="0">
                    <a:schemeClr val="tx1"/>
                  </a:gs>
                  <a:gs pos="50000">
                    <a:schemeClr val="tx1"/>
                  </a:gs>
                  <a:gs pos="100000">
                    <a:schemeClr val="tx1">
                      <a:alpha val="0"/>
                    </a:schemeClr>
                  </a:gs>
                </a:gsLst>
                <a:lin ang="0" scaled="1"/>
                <a:tileRect/>
              </a:gradFill>
            </a:ln>
            <a:effectLst/>
          </p:spPr>
          <p:style>
            <a:lnRef idx="1">
              <a:schemeClr val="accent1"/>
            </a:lnRef>
            <a:fillRef idx="0">
              <a:schemeClr val="accent1"/>
            </a:fillRef>
            <a:effectRef idx="0">
              <a:schemeClr val="accent1"/>
            </a:effectRef>
            <a:fontRef idx="minor">
              <a:schemeClr val="tx1"/>
            </a:fontRef>
          </p:style>
        </p:cxnSp>
        <p:cxnSp>
          <p:nvCxnSpPr>
            <p:cNvPr id="200" name="Straight Connector 199"/>
            <p:cNvCxnSpPr>
              <a:endCxn id="198" idx="5"/>
            </p:cNvCxnSpPr>
            <p:nvPr/>
          </p:nvCxnSpPr>
          <p:spPr>
            <a:xfrm rot="10800000">
              <a:off x="5683306" y="5657465"/>
              <a:ext cx="189823" cy="137392"/>
            </a:xfrm>
            <a:prstGeom prst="line">
              <a:avLst/>
            </a:prstGeom>
            <a:ln w="15875">
              <a:gradFill flip="none" rotWithShape="1">
                <a:gsLst>
                  <a:gs pos="0">
                    <a:schemeClr val="tx1"/>
                  </a:gs>
                  <a:gs pos="50000">
                    <a:schemeClr val="tx1"/>
                  </a:gs>
                  <a:gs pos="100000">
                    <a:schemeClr val="tx1">
                      <a:alpha val="0"/>
                    </a:schemeClr>
                  </a:gs>
                </a:gsLst>
                <a:lin ang="0" scaled="1"/>
                <a:tileRect/>
              </a:gradFill>
            </a:ln>
            <a:effectLst/>
          </p:spPr>
          <p:style>
            <a:lnRef idx="1">
              <a:schemeClr val="accent1"/>
            </a:lnRef>
            <a:fillRef idx="0">
              <a:schemeClr val="accent1"/>
            </a:fillRef>
            <a:effectRef idx="0">
              <a:schemeClr val="accent1"/>
            </a:effectRef>
            <a:fontRef idx="minor">
              <a:schemeClr val="tx1"/>
            </a:fontRef>
          </p:style>
        </p:cxnSp>
      </p:grpSp>
      <p:grpSp>
        <p:nvGrpSpPr>
          <p:cNvPr id="201" name="Group 66"/>
          <p:cNvGrpSpPr>
            <a:grpSpLocks/>
          </p:cNvGrpSpPr>
          <p:nvPr/>
        </p:nvGrpSpPr>
        <p:grpSpPr bwMode="auto">
          <a:xfrm>
            <a:off x="607326" y="5500689"/>
            <a:ext cx="11060935" cy="708025"/>
            <a:chOff x="455612" y="5947804"/>
            <a:chExt cx="8297863" cy="707886"/>
          </a:xfrm>
        </p:grpSpPr>
        <p:pic>
          <p:nvPicPr>
            <p:cNvPr id="18458" name="Picture 201" descr="sharepoint server 2010 h rev.png"/>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bwMode="auto">
            <a:xfrm>
              <a:off x="455612" y="5961518"/>
              <a:ext cx="3814759" cy="59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3" name="Rectangle 202"/>
            <p:cNvSpPr/>
            <p:nvPr/>
          </p:nvSpPr>
          <p:spPr>
            <a:xfrm>
              <a:off x="4270370" y="5947804"/>
              <a:ext cx="4483105" cy="707886"/>
            </a:xfrm>
            <a:prstGeom prst="rect">
              <a:avLst/>
            </a:prstGeom>
          </p:spPr>
          <p:txBody>
            <a:bodyPr>
              <a:spAutoFit/>
            </a:bodyPr>
            <a:lstStyle/>
            <a:p>
              <a:pPr defTabSz="914363" fontAlgn="auto">
                <a:spcBef>
                  <a:spcPts val="0"/>
                </a:spcBef>
                <a:spcAft>
                  <a:spcPts val="0"/>
                </a:spcAft>
                <a:defRPr/>
              </a:pPr>
              <a:r>
                <a:rPr lang="en-US" sz="2000" i="1" dirty="0">
                  <a:gradFill>
                    <a:gsLst>
                      <a:gs pos="50000">
                        <a:srgbClr val="CDD804">
                          <a:lumMod val="40000"/>
                          <a:lumOff val="60000"/>
                        </a:srgbClr>
                      </a:gs>
                      <a:gs pos="100000">
                        <a:srgbClr val="CDD804"/>
                      </a:gs>
                    </a:gsLst>
                    <a:lin ang="5400000" scaled="0"/>
                  </a:gradFill>
                  <a:latin typeface="+mn-lt"/>
                  <a:cs typeface="+mn-cs"/>
                </a:rPr>
                <a:t>The Business Collaboration Platform for the Enterprise and the </a:t>
              </a:r>
              <a:r>
                <a:rPr lang="en-US" sz="2000" i="1" dirty="0" smtClean="0">
                  <a:gradFill>
                    <a:gsLst>
                      <a:gs pos="50000">
                        <a:srgbClr val="CDD804">
                          <a:lumMod val="40000"/>
                          <a:lumOff val="60000"/>
                        </a:srgbClr>
                      </a:gs>
                      <a:gs pos="100000">
                        <a:srgbClr val="CDD804"/>
                      </a:gs>
                    </a:gsLst>
                    <a:lin ang="5400000" scaled="0"/>
                  </a:gradFill>
                  <a:latin typeface="+mn-lt"/>
                  <a:cs typeface="+mn-cs"/>
                </a:rPr>
                <a:t>Internet</a:t>
              </a:r>
              <a:endParaRPr lang="en-US" sz="2000" dirty="0">
                <a:latin typeface="+mn-lt"/>
                <a:cs typeface="+mn-cs"/>
              </a:endParaRPr>
            </a:p>
          </p:txBody>
        </p:sp>
      </p:grpSp>
      <p:grpSp>
        <p:nvGrpSpPr>
          <p:cNvPr id="204" name="Group 68"/>
          <p:cNvGrpSpPr>
            <a:grpSpLocks/>
          </p:cNvGrpSpPr>
          <p:nvPr/>
        </p:nvGrpSpPr>
        <p:grpSpPr bwMode="auto">
          <a:xfrm>
            <a:off x="4695661" y="3082926"/>
            <a:ext cx="2684693" cy="527234"/>
            <a:chOff x="9828212" y="3824514"/>
            <a:chExt cx="2014046" cy="527684"/>
          </a:xfrm>
        </p:grpSpPr>
        <p:pic>
          <p:nvPicPr>
            <p:cNvPr id="18456" name="Picture 204" descr="ProjectPro2010_bL_r.png"/>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bwMode="auto">
            <a:xfrm>
              <a:off x="9828212" y="3824514"/>
              <a:ext cx="2014046" cy="290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6" name="TextBox 205"/>
            <p:cNvSpPr txBox="1"/>
            <p:nvPr/>
          </p:nvSpPr>
          <p:spPr>
            <a:xfrm>
              <a:off x="10308387" y="4136570"/>
              <a:ext cx="1089285" cy="215628"/>
            </a:xfrm>
            <a:prstGeom prst="rect">
              <a:avLst/>
            </a:prstGeom>
            <a:noFill/>
          </p:spPr>
          <p:txBody>
            <a:bodyPr wrap="none" lIns="0" tIns="0" rIns="0" bIns="0">
              <a:spAutoFit/>
            </a:bodyPr>
            <a:lstStyle/>
            <a:p>
              <a:pPr defTabSz="914363" fontAlgn="auto">
                <a:spcBef>
                  <a:spcPts val="0"/>
                </a:spcBef>
                <a:spcAft>
                  <a:spcPts val="0"/>
                </a:spcAft>
                <a:defRPr/>
              </a:pPr>
              <a:r>
                <a:rPr lang="en-US" sz="1400" dirty="0">
                  <a:gradFill>
                    <a:gsLst>
                      <a:gs pos="0">
                        <a:schemeClr val="tx1"/>
                      </a:gs>
                      <a:gs pos="86000">
                        <a:schemeClr val="tx1"/>
                      </a:gs>
                    </a:gsLst>
                    <a:lin ang="5400000" scaled="0"/>
                  </a:gradFill>
                  <a:latin typeface="+mn-lt"/>
                  <a:cs typeface="+mn-cs"/>
                </a:rPr>
                <a:t>Synch to SharePoint</a:t>
              </a:r>
            </a:p>
          </p:txBody>
        </p:sp>
      </p:grpSp>
      <p:grpSp>
        <p:nvGrpSpPr>
          <p:cNvPr id="207" name="Group 66"/>
          <p:cNvGrpSpPr>
            <a:grpSpLocks/>
          </p:cNvGrpSpPr>
          <p:nvPr/>
        </p:nvGrpSpPr>
        <p:grpSpPr bwMode="auto">
          <a:xfrm flipH="1" flipV="1">
            <a:off x="7410637" y="3409951"/>
            <a:ext cx="1163863" cy="257175"/>
            <a:chOff x="5564670" y="5538830"/>
            <a:chExt cx="808862" cy="256027"/>
          </a:xfrm>
        </p:grpSpPr>
        <p:sp>
          <p:nvSpPr>
            <p:cNvPr id="208" name="Oval 207"/>
            <p:cNvSpPr/>
            <p:nvPr/>
          </p:nvSpPr>
          <p:spPr bwMode="auto">
            <a:xfrm>
              <a:off x="5564670" y="5538830"/>
              <a:ext cx="138989" cy="138989"/>
            </a:xfrm>
            <a:prstGeom prst="ellipse">
              <a:avLst/>
            </a:prstGeom>
            <a:solidFill>
              <a:schemeClr val="tx1"/>
            </a:solidFill>
            <a:ln>
              <a:headEnd type="none" w="med" len="med"/>
              <a:tailEnd type="none" w="med" len="med"/>
            </a:ln>
            <a:effectLst>
              <a:outerShdw blurRad="63500" sx="146000" sy="146000" algn="ctr" rotWithShape="0">
                <a:schemeClr val="tx1">
                  <a:alpha val="40000"/>
                </a:schemeClr>
              </a:outerShdw>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lIns="91436" tIns="45718" rIns="91436" bIns="45718" anchor="ctr"/>
            <a:lstStyle/>
            <a:p>
              <a:pPr algn="ctr" defTabSz="914099">
                <a:defRPr/>
              </a:pPr>
              <a:endParaRPr lang="en-US" sz="2300" dirty="0">
                <a:solidFill>
                  <a:srgbClr val="FFFFFF"/>
                </a:solidFill>
                <a:effectLst>
                  <a:outerShdw blurRad="38100" dist="38100" dir="2700000" algn="tl">
                    <a:srgbClr val="000000">
                      <a:alpha val="43137"/>
                    </a:srgbClr>
                  </a:outerShdw>
                </a:effectLst>
              </a:endParaRPr>
            </a:p>
          </p:txBody>
        </p:sp>
        <p:cxnSp>
          <p:nvCxnSpPr>
            <p:cNvPr id="209" name="Straight Connector 208"/>
            <p:cNvCxnSpPr/>
            <p:nvPr/>
          </p:nvCxnSpPr>
          <p:spPr>
            <a:xfrm>
              <a:off x="5865809" y="5791200"/>
              <a:ext cx="507723" cy="1588"/>
            </a:xfrm>
            <a:prstGeom prst="line">
              <a:avLst/>
            </a:prstGeom>
            <a:ln w="15875">
              <a:gradFill flip="none" rotWithShape="1">
                <a:gsLst>
                  <a:gs pos="0">
                    <a:schemeClr val="tx1"/>
                  </a:gs>
                  <a:gs pos="50000">
                    <a:schemeClr val="tx1"/>
                  </a:gs>
                  <a:gs pos="100000">
                    <a:schemeClr val="tx1">
                      <a:alpha val="0"/>
                    </a:schemeClr>
                  </a:gs>
                </a:gsLst>
                <a:lin ang="0" scaled="1"/>
                <a:tileRect/>
              </a:gradFill>
            </a:ln>
            <a:effectLst/>
          </p:spPr>
          <p:style>
            <a:lnRef idx="1">
              <a:schemeClr val="accent1"/>
            </a:lnRef>
            <a:fillRef idx="0">
              <a:schemeClr val="accent1"/>
            </a:fillRef>
            <a:effectRef idx="0">
              <a:schemeClr val="accent1"/>
            </a:effectRef>
            <a:fontRef idx="minor">
              <a:schemeClr val="tx1"/>
            </a:fontRef>
          </p:style>
        </p:cxnSp>
        <p:cxnSp>
          <p:nvCxnSpPr>
            <p:cNvPr id="210" name="Straight Connector 209"/>
            <p:cNvCxnSpPr>
              <a:endCxn id="208" idx="5"/>
            </p:cNvCxnSpPr>
            <p:nvPr/>
          </p:nvCxnSpPr>
          <p:spPr>
            <a:xfrm rot="10800000">
              <a:off x="5683306" y="5657465"/>
              <a:ext cx="189823" cy="137392"/>
            </a:xfrm>
            <a:prstGeom prst="line">
              <a:avLst/>
            </a:prstGeom>
            <a:ln w="15875">
              <a:gradFill flip="none" rotWithShape="1">
                <a:gsLst>
                  <a:gs pos="0">
                    <a:schemeClr val="tx1"/>
                  </a:gs>
                  <a:gs pos="50000">
                    <a:schemeClr val="tx1"/>
                  </a:gs>
                  <a:gs pos="100000">
                    <a:schemeClr val="tx1">
                      <a:alpha val="0"/>
                    </a:schemeClr>
                  </a:gs>
                </a:gsLst>
                <a:lin ang="0" scaled="1"/>
                <a:tileRect/>
              </a:gradFill>
            </a:ln>
            <a:effectLst/>
          </p:spPr>
          <p:style>
            <a:lnRef idx="1">
              <a:schemeClr val="accent1"/>
            </a:lnRef>
            <a:fillRef idx="0">
              <a:schemeClr val="accent1"/>
            </a:fillRef>
            <a:effectRef idx="0">
              <a:schemeClr val="accent1"/>
            </a:effectRef>
            <a:fontRef idx="minor">
              <a:schemeClr val="tx1"/>
            </a:fontRef>
          </p:style>
        </p:cxnSp>
      </p:grpSp>
      <p:pic>
        <p:nvPicPr>
          <p:cNvPr id="225" name="Picture 224" descr="project server 2010 h rev.png"/>
          <p:cNvPicPr>
            <a:picLocks noChangeAspect="1"/>
          </p:cNvPicPr>
          <p:nvPr/>
        </p:nvPicPr>
        <p:blipFill>
          <a:blip r:embed="rId8" cstate="screen">
            <a:extLst>
              <a:ext uri="{28A0092B-C50C-407E-A947-70E740481C1C}">
                <a14:useLocalDpi xmlns:a14="http://schemas.microsoft.com/office/drawing/2010/main"/>
              </a:ext>
            </a:extLst>
          </a:blip>
          <a:srcRect/>
          <a:stretch>
            <a:fillRect/>
          </a:stretch>
        </p:blipFill>
        <p:spPr bwMode="auto">
          <a:xfrm>
            <a:off x="7850789" y="981075"/>
            <a:ext cx="3349811"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5" name="Picture 7" descr="C:\Program Files\Microsoft Resource DVD Artwork\DVD_ART\Artwork_Imagery\Shapes and Graphics\Arrows - arrow\Straight\up blue arrow up.png"/>
          <p:cNvPicPr>
            <a:picLocks noChangeAspect="1" noChangeArrowheads="1"/>
          </p:cNvPicPr>
          <p:nvPr/>
        </p:nvPicPr>
        <p:blipFill>
          <a:blip r:embed="rId9" cstate="screen">
            <a:lum bright="100000" contrast="10000"/>
            <a:extLst>
              <a:ext uri="{28A0092B-C50C-407E-A947-70E740481C1C}">
                <a14:useLocalDpi xmlns:a14="http://schemas.microsoft.com/office/drawing/2010/main"/>
              </a:ext>
            </a:extLst>
          </a:blip>
          <a:srcRect/>
          <a:stretch>
            <a:fillRect/>
          </a:stretch>
        </p:blipFill>
        <p:spPr bwMode="auto">
          <a:xfrm>
            <a:off x="988226" y="2620964"/>
            <a:ext cx="1295063" cy="827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6" name="Picture 7" descr="C:\Program Files\Microsoft Resource DVD Artwork\DVD_ART\Artwork_Imagery\Shapes and Graphics\Arrows - arrow\Straight\up blue arrow up.png"/>
          <p:cNvPicPr>
            <a:picLocks noChangeAspect="1" noChangeArrowheads="1"/>
          </p:cNvPicPr>
          <p:nvPr/>
        </p:nvPicPr>
        <p:blipFill>
          <a:blip r:embed="rId10" cstate="screen">
            <a:lum bright="100000" contrast="10000"/>
            <a:extLst>
              <a:ext uri="{28A0092B-C50C-407E-A947-70E740481C1C}">
                <a14:useLocalDpi xmlns:a14="http://schemas.microsoft.com/office/drawing/2010/main"/>
              </a:ext>
            </a:extLst>
          </a:blip>
          <a:srcRect/>
          <a:stretch>
            <a:fillRect/>
          </a:stretch>
        </p:blipFill>
        <p:spPr bwMode="auto">
          <a:xfrm rot="10800000" flipH="1" flipV="1">
            <a:off x="988226" y="3448050"/>
            <a:ext cx="1295063" cy="827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 name="Picture 7" descr="C:\Program Files\Microsoft Resource DVD Artwork\DVD_ART\Artwork_Imagery\Shapes and Graphics\Arrows - arrow\Straight\up blue arrow up.png"/>
          <p:cNvPicPr>
            <a:picLocks noChangeAspect="1" noChangeArrowheads="1"/>
          </p:cNvPicPr>
          <p:nvPr/>
        </p:nvPicPr>
        <p:blipFill>
          <a:blip r:embed="rId9" cstate="screen">
            <a:lum bright="100000" contrast="10000"/>
            <a:extLst>
              <a:ext uri="{28A0092B-C50C-407E-A947-70E740481C1C}">
                <a14:useLocalDpi xmlns:a14="http://schemas.microsoft.com/office/drawing/2010/main"/>
              </a:ext>
            </a:extLst>
          </a:blip>
          <a:srcRect/>
          <a:stretch>
            <a:fillRect/>
          </a:stretch>
        </p:blipFill>
        <p:spPr bwMode="auto">
          <a:xfrm>
            <a:off x="9706622" y="2620964"/>
            <a:ext cx="1295063" cy="827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 name="Picture 7" descr="C:\Program Files\Microsoft Resource DVD Artwork\DVD_ART\Artwork_Imagery\Shapes and Graphics\Arrows - arrow\Straight\up blue arrow up.png"/>
          <p:cNvPicPr>
            <a:picLocks noChangeAspect="1" noChangeArrowheads="1"/>
          </p:cNvPicPr>
          <p:nvPr/>
        </p:nvPicPr>
        <p:blipFill>
          <a:blip r:embed="rId10" cstate="screen">
            <a:lum bright="100000" contrast="10000"/>
            <a:extLst>
              <a:ext uri="{28A0092B-C50C-407E-A947-70E740481C1C}">
                <a14:useLocalDpi xmlns:a14="http://schemas.microsoft.com/office/drawing/2010/main"/>
              </a:ext>
            </a:extLst>
          </a:blip>
          <a:srcRect/>
          <a:stretch>
            <a:fillRect/>
          </a:stretch>
        </p:blipFill>
        <p:spPr bwMode="auto">
          <a:xfrm rot="10800000" flipH="1" flipV="1">
            <a:off x="9706622" y="3448050"/>
            <a:ext cx="1295063" cy="827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248327" y="6408597"/>
            <a:ext cx="2476042" cy="400169"/>
          </a:xfrm>
          <a:prstGeom prst="rect">
            <a:avLst/>
          </a:prstGeom>
        </p:spPr>
      </p:pic>
      <p:pic>
        <p:nvPicPr>
          <p:cNvPr id="4" name="Picture 3"/>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759027" y="6236844"/>
            <a:ext cx="2224448" cy="571922"/>
          </a:xfrm>
          <a:prstGeom prst="rect">
            <a:avLst/>
          </a:prstGeom>
        </p:spPr>
      </p:pic>
      <p:pic>
        <p:nvPicPr>
          <p:cNvPr id="5" name="Picture 4"/>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5071915" y="6302831"/>
            <a:ext cx="2339566" cy="505935"/>
          </a:xfrm>
          <a:prstGeom prst="rect">
            <a:avLst/>
          </a:prstGeom>
        </p:spPr>
      </p:pic>
      <p:pic>
        <p:nvPicPr>
          <p:cNvPr id="6" name="Picture 5"/>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505582" y="6350641"/>
            <a:ext cx="1395199" cy="458125"/>
          </a:xfrm>
          <a:prstGeom prst="rect">
            <a:avLst/>
          </a:prstGeom>
        </p:spPr>
      </p:pic>
      <p:pic>
        <p:nvPicPr>
          <p:cNvPr id="8" name="Picture 7"/>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0331021" y="6372184"/>
            <a:ext cx="1718291" cy="436582"/>
          </a:xfrm>
          <a:prstGeom prst="rect">
            <a:avLst/>
          </a:prstGeom>
        </p:spPr>
      </p:pic>
    </p:spTree>
    <p:extLst>
      <p:ext uri="{BB962C8B-B14F-4D97-AF65-F5344CB8AC3E}">
        <p14:creationId xmlns:p14="http://schemas.microsoft.com/office/powerpoint/2010/main" val="96955710"/>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169"/>
                                        </p:tgtEl>
                                        <p:attrNameLst>
                                          <p:attrName>style.visibility</p:attrName>
                                        </p:attrNameLst>
                                      </p:cBhvr>
                                      <p:to>
                                        <p:strVal val="visible"/>
                                      </p:to>
                                    </p:set>
                                    <p:animEffect transition="in" filter="fade">
                                      <p:cBhvr>
                                        <p:cTn id="7" dur="1000"/>
                                        <p:tgtEl>
                                          <p:spTgt spid="169"/>
                                        </p:tgtEl>
                                      </p:cBhvr>
                                    </p:animEffect>
                                  </p:childTnLst>
                                </p:cTn>
                              </p:par>
                            </p:childTnLst>
                          </p:cTn>
                        </p:par>
                        <p:par>
                          <p:cTn id="8" fill="hold" nodeType="afterGroup">
                            <p:stCondLst>
                              <p:cond delay="1000"/>
                            </p:stCondLst>
                            <p:childTnLst>
                              <p:par>
                                <p:cTn id="9" presetID="22" presetClass="entr" presetSubtype="2" fill="hold" nodeType="afterEffect">
                                  <p:stCondLst>
                                    <p:cond delay="0"/>
                                  </p:stCondLst>
                                  <p:childTnLst>
                                    <p:set>
                                      <p:cBhvr>
                                        <p:cTn id="10" dur="1" fill="hold">
                                          <p:stCondLst>
                                            <p:cond delay="0"/>
                                          </p:stCondLst>
                                        </p:cTn>
                                        <p:tgtEl>
                                          <p:spTgt spid="193"/>
                                        </p:tgtEl>
                                        <p:attrNameLst>
                                          <p:attrName>style.visibility</p:attrName>
                                        </p:attrNameLst>
                                      </p:cBhvr>
                                      <p:to>
                                        <p:strVal val="visible"/>
                                      </p:to>
                                    </p:set>
                                    <p:animEffect transition="in" filter="wipe(right)">
                                      <p:cBhvr>
                                        <p:cTn id="11" dur="500"/>
                                        <p:tgtEl>
                                          <p:spTgt spid="193"/>
                                        </p:tgtEl>
                                      </p:cBhvr>
                                    </p:animEffect>
                                  </p:childTnLst>
                                </p:cTn>
                              </p:par>
                              <p:par>
                                <p:cTn id="12" presetID="10" presetClass="entr" presetSubtype="0" fill="hold" nodeType="withEffect">
                                  <p:stCondLst>
                                    <p:cond delay="0"/>
                                  </p:stCondLst>
                                  <p:childTnLst>
                                    <p:set>
                                      <p:cBhvr>
                                        <p:cTn id="13" dur="1" fill="hold">
                                          <p:stCondLst>
                                            <p:cond delay="0"/>
                                          </p:stCondLst>
                                        </p:cTn>
                                        <p:tgtEl>
                                          <p:spTgt spid="164"/>
                                        </p:tgtEl>
                                        <p:attrNameLst>
                                          <p:attrName>style.visibility</p:attrName>
                                        </p:attrNameLst>
                                      </p:cBhvr>
                                      <p:to>
                                        <p:strVal val="visible"/>
                                      </p:to>
                                    </p:set>
                                    <p:animEffect transition="in" filter="fade">
                                      <p:cBhvr>
                                        <p:cTn id="14" dur="500"/>
                                        <p:tgtEl>
                                          <p:spTgt spid="164"/>
                                        </p:tgtEl>
                                      </p:cBhvr>
                                    </p:animEffect>
                                  </p:childTnLst>
                                </p:cTn>
                              </p:par>
                              <p:par>
                                <p:cTn id="15" presetID="10" presetClass="entr" presetSubtype="0" fill="hold" nodeType="withEffect">
                                  <p:stCondLst>
                                    <p:cond delay="0"/>
                                  </p:stCondLst>
                                  <p:childTnLst>
                                    <p:set>
                                      <p:cBhvr>
                                        <p:cTn id="16" dur="1" fill="hold">
                                          <p:stCondLst>
                                            <p:cond delay="0"/>
                                          </p:stCondLst>
                                        </p:cTn>
                                        <p:tgtEl>
                                          <p:spTgt spid="166"/>
                                        </p:tgtEl>
                                        <p:attrNameLst>
                                          <p:attrName>style.visibility</p:attrName>
                                        </p:attrNameLst>
                                      </p:cBhvr>
                                      <p:to>
                                        <p:strVal val="visible"/>
                                      </p:to>
                                    </p:set>
                                    <p:animEffect transition="in" filter="fade">
                                      <p:cBhvr>
                                        <p:cTn id="17" dur="500"/>
                                        <p:tgtEl>
                                          <p:spTgt spid="166"/>
                                        </p:tgtEl>
                                      </p:cBhvr>
                                    </p:animEffect>
                                  </p:childTnLst>
                                </p:cTn>
                              </p:par>
                              <p:par>
                                <p:cTn id="18" presetID="10" presetClass="entr" presetSubtype="0" fill="hold" nodeType="withEffect">
                                  <p:stCondLst>
                                    <p:cond delay="0"/>
                                  </p:stCondLst>
                                  <p:childTnLst>
                                    <p:set>
                                      <p:cBhvr>
                                        <p:cTn id="19" dur="1" fill="hold">
                                          <p:stCondLst>
                                            <p:cond delay="0"/>
                                          </p:stCondLst>
                                        </p:cTn>
                                        <p:tgtEl>
                                          <p:spTgt spid="201"/>
                                        </p:tgtEl>
                                        <p:attrNameLst>
                                          <p:attrName>style.visibility</p:attrName>
                                        </p:attrNameLst>
                                      </p:cBhvr>
                                      <p:to>
                                        <p:strVal val="visible"/>
                                      </p:to>
                                    </p:set>
                                    <p:animEffect transition="in" filter="fade">
                                      <p:cBhvr>
                                        <p:cTn id="20" dur="500"/>
                                        <p:tgtEl>
                                          <p:spTgt spid="201"/>
                                        </p:tgtEl>
                                      </p:cBhvr>
                                    </p:animEffect>
                                  </p:childTnLst>
                                </p:cTn>
                              </p:par>
                              <p:par>
                                <p:cTn id="21" presetID="22" presetClass="entr" presetSubtype="4" fill="hold" nodeType="withEffect">
                                  <p:stCondLst>
                                    <p:cond delay="0"/>
                                  </p:stCondLst>
                                  <p:childTnLst>
                                    <p:set>
                                      <p:cBhvr>
                                        <p:cTn id="22" dur="1" fill="hold">
                                          <p:stCondLst>
                                            <p:cond delay="0"/>
                                          </p:stCondLst>
                                        </p:cTn>
                                        <p:tgtEl>
                                          <p:spTgt spid="168"/>
                                        </p:tgtEl>
                                        <p:attrNameLst>
                                          <p:attrName>style.visibility</p:attrName>
                                        </p:attrNameLst>
                                      </p:cBhvr>
                                      <p:to>
                                        <p:strVal val="visible"/>
                                      </p:to>
                                    </p:set>
                                    <p:animEffect transition="in" filter="wipe(down)">
                                      <p:cBhvr>
                                        <p:cTn id="23" dur="500"/>
                                        <p:tgtEl>
                                          <p:spTgt spid="168"/>
                                        </p:tgtEl>
                                      </p:cBhvr>
                                    </p:animEffect>
                                  </p:childTnLst>
                                </p:cTn>
                              </p:par>
                            </p:childTnLst>
                          </p:cTn>
                        </p:par>
                        <p:par>
                          <p:cTn id="24" fill="hold" nodeType="afterGroup">
                            <p:stCondLst>
                              <p:cond delay="1500"/>
                            </p:stCondLst>
                            <p:childTnLst>
                              <p:par>
                                <p:cTn id="25" presetID="10" presetClass="entr" presetSubtype="0" fill="hold" nodeType="afterEffect">
                                  <p:stCondLst>
                                    <p:cond delay="0"/>
                                  </p:stCondLst>
                                  <p:childTnLst>
                                    <p:set>
                                      <p:cBhvr>
                                        <p:cTn id="26" dur="1" fill="hold">
                                          <p:stCondLst>
                                            <p:cond delay="0"/>
                                          </p:stCondLst>
                                        </p:cTn>
                                        <p:tgtEl>
                                          <p:spTgt spid="204"/>
                                        </p:tgtEl>
                                        <p:attrNameLst>
                                          <p:attrName>style.visibility</p:attrName>
                                        </p:attrNameLst>
                                      </p:cBhvr>
                                      <p:to>
                                        <p:strVal val="visible"/>
                                      </p:to>
                                    </p:set>
                                    <p:animEffect transition="in" filter="fade">
                                      <p:cBhvr>
                                        <p:cTn id="27" dur="500"/>
                                        <p:tgtEl>
                                          <p:spTgt spid="204"/>
                                        </p:tgtEl>
                                      </p:cBhvr>
                                    </p:animEffect>
                                  </p:childTnLst>
                                </p:cTn>
                              </p:par>
                              <p:par>
                                <p:cTn id="28" presetID="22" presetClass="entr" presetSubtype="8" fill="hold" nodeType="withEffect">
                                  <p:stCondLst>
                                    <p:cond delay="0"/>
                                  </p:stCondLst>
                                  <p:childTnLst>
                                    <p:set>
                                      <p:cBhvr>
                                        <p:cTn id="29" dur="1" fill="hold">
                                          <p:stCondLst>
                                            <p:cond delay="0"/>
                                          </p:stCondLst>
                                        </p:cTn>
                                        <p:tgtEl>
                                          <p:spTgt spid="207"/>
                                        </p:tgtEl>
                                        <p:attrNameLst>
                                          <p:attrName>style.visibility</p:attrName>
                                        </p:attrNameLst>
                                      </p:cBhvr>
                                      <p:to>
                                        <p:strVal val="visible"/>
                                      </p:to>
                                    </p:set>
                                    <p:animEffect transition="in" filter="wipe(left)">
                                      <p:cBhvr>
                                        <p:cTn id="30" dur="500"/>
                                        <p:tgtEl>
                                          <p:spTgt spid="207"/>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10" presetClass="entr" presetSubtype="0" fill="hold" nodeType="clickEffect">
                                  <p:stCondLst>
                                    <p:cond delay="0"/>
                                  </p:stCondLst>
                                  <p:childTnLst>
                                    <p:set>
                                      <p:cBhvr>
                                        <p:cTn id="34" dur="1" fill="hold">
                                          <p:stCondLst>
                                            <p:cond delay="0"/>
                                          </p:stCondLst>
                                        </p:cTn>
                                        <p:tgtEl>
                                          <p:spTgt spid="181"/>
                                        </p:tgtEl>
                                        <p:attrNameLst>
                                          <p:attrName>style.visibility</p:attrName>
                                        </p:attrNameLst>
                                      </p:cBhvr>
                                      <p:to>
                                        <p:strVal val="visible"/>
                                      </p:to>
                                    </p:set>
                                    <p:animEffect transition="in" filter="fade">
                                      <p:cBhvr>
                                        <p:cTn id="35" dur="1000"/>
                                        <p:tgtEl>
                                          <p:spTgt spid="181"/>
                                        </p:tgtEl>
                                      </p:cBhvr>
                                    </p:animEffect>
                                  </p:childTnLst>
                                </p:cTn>
                              </p:par>
                              <p:par>
                                <p:cTn id="36" presetID="22" presetClass="entr" presetSubtype="4" fill="hold" nodeType="withEffect">
                                  <p:stCondLst>
                                    <p:cond delay="0"/>
                                  </p:stCondLst>
                                  <p:childTnLst>
                                    <p:set>
                                      <p:cBhvr>
                                        <p:cTn id="37" dur="1" fill="hold">
                                          <p:stCondLst>
                                            <p:cond delay="0"/>
                                          </p:stCondLst>
                                        </p:cTn>
                                        <p:tgtEl>
                                          <p:spTgt spid="167"/>
                                        </p:tgtEl>
                                        <p:attrNameLst>
                                          <p:attrName>style.visibility</p:attrName>
                                        </p:attrNameLst>
                                      </p:cBhvr>
                                      <p:to>
                                        <p:strVal val="visible"/>
                                      </p:to>
                                    </p:set>
                                    <p:animEffect transition="in" filter="wipe(down)">
                                      <p:cBhvr>
                                        <p:cTn id="38" dur="500"/>
                                        <p:tgtEl>
                                          <p:spTgt spid="167"/>
                                        </p:tgtEl>
                                      </p:cBhvr>
                                    </p:animEffect>
                                  </p:childTnLst>
                                </p:cTn>
                              </p:par>
                              <p:par>
                                <p:cTn id="39" presetID="10" presetClass="exit" presetSubtype="0" fill="hold" nodeType="withEffect">
                                  <p:stCondLst>
                                    <p:cond delay="300"/>
                                  </p:stCondLst>
                                  <p:childTnLst>
                                    <p:animEffect transition="out" filter="fade">
                                      <p:cBhvr>
                                        <p:cTn id="40" dur="500"/>
                                        <p:tgtEl>
                                          <p:spTgt spid="168"/>
                                        </p:tgtEl>
                                      </p:cBhvr>
                                    </p:animEffect>
                                    <p:set>
                                      <p:cBhvr>
                                        <p:cTn id="41" dur="1" fill="hold">
                                          <p:stCondLst>
                                            <p:cond delay="499"/>
                                          </p:stCondLst>
                                        </p:cTn>
                                        <p:tgtEl>
                                          <p:spTgt spid="168"/>
                                        </p:tgtEl>
                                        <p:attrNameLst>
                                          <p:attrName>style.visibility</p:attrName>
                                        </p:attrNameLst>
                                      </p:cBhvr>
                                      <p:to>
                                        <p:strVal val="hidden"/>
                                      </p:to>
                                    </p:set>
                                  </p:childTnLst>
                                </p:cTn>
                              </p:par>
                              <p:par>
                                <p:cTn id="42" presetID="10" presetClass="entr" presetSubtype="0" fill="hold" nodeType="withEffect">
                                  <p:stCondLst>
                                    <p:cond delay="0"/>
                                  </p:stCondLst>
                                  <p:childTnLst>
                                    <p:set>
                                      <p:cBhvr>
                                        <p:cTn id="43" dur="1" fill="hold">
                                          <p:stCondLst>
                                            <p:cond delay="0"/>
                                          </p:stCondLst>
                                        </p:cTn>
                                        <p:tgtEl>
                                          <p:spTgt spid="163"/>
                                        </p:tgtEl>
                                        <p:attrNameLst>
                                          <p:attrName>style.visibility</p:attrName>
                                        </p:attrNameLst>
                                      </p:cBhvr>
                                      <p:to>
                                        <p:strVal val="visible"/>
                                      </p:to>
                                    </p:set>
                                    <p:animEffect transition="in" filter="fade">
                                      <p:cBhvr>
                                        <p:cTn id="44" dur="500"/>
                                        <p:tgtEl>
                                          <p:spTgt spid="163"/>
                                        </p:tgtEl>
                                      </p:cBhvr>
                                    </p:animEffect>
                                  </p:childTnLst>
                                </p:cTn>
                              </p:par>
                              <p:par>
                                <p:cTn id="45" presetID="10" presetClass="entr" presetSubtype="0" fill="hold" nodeType="withEffect">
                                  <p:stCondLst>
                                    <p:cond delay="0"/>
                                  </p:stCondLst>
                                  <p:childTnLst>
                                    <p:set>
                                      <p:cBhvr>
                                        <p:cTn id="46" dur="1" fill="hold">
                                          <p:stCondLst>
                                            <p:cond delay="0"/>
                                          </p:stCondLst>
                                        </p:cTn>
                                        <p:tgtEl>
                                          <p:spTgt spid="165"/>
                                        </p:tgtEl>
                                        <p:attrNameLst>
                                          <p:attrName>style.visibility</p:attrName>
                                        </p:attrNameLst>
                                      </p:cBhvr>
                                      <p:to>
                                        <p:strVal val="visible"/>
                                      </p:to>
                                    </p:set>
                                    <p:animEffect transition="in" filter="fade">
                                      <p:cBhvr>
                                        <p:cTn id="47" dur="500"/>
                                        <p:tgtEl>
                                          <p:spTgt spid="165"/>
                                        </p:tgtEl>
                                      </p:cBhvr>
                                    </p:animEffect>
                                  </p:childTnLst>
                                </p:cTn>
                              </p:par>
                            </p:childTnLst>
                          </p:cTn>
                        </p:par>
                        <p:par>
                          <p:cTn id="48" fill="hold" nodeType="afterGroup">
                            <p:stCondLst>
                              <p:cond delay="1000"/>
                            </p:stCondLst>
                            <p:childTnLst>
                              <p:par>
                                <p:cTn id="49" presetID="22" presetClass="entr" presetSubtype="8" fill="hold" nodeType="afterEffect">
                                  <p:stCondLst>
                                    <p:cond delay="0"/>
                                  </p:stCondLst>
                                  <p:childTnLst>
                                    <p:set>
                                      <p:cBhvr>
                                        <p:cTn id="50" dur="1" fill="hold">
                                          <p:stCondLst>
                                            <p:cond delay="0"/>
                                          </p:stCondLst>
                                        </p:cTn>
                                        <p:tgtEl>
                                          <p:spTgt spid="197"/>
                                        </p:tgtEl>
                                        <p:attrNameLst>
                                          <p:attrName>style.visibility</p:attrName>
                                        </p:attrNameLst>
                                      </p:cBhvr>
                                      <p:to>
                                        <p:strVal val="visible"/>
                                      </p:to>
                                    </p:set>
                                    <p:animEffect transition="in" filter="wipe(left)">
                                      <p:cBhvr>
                                        <p:cTn id="51" dur="500"/>
                                        <p:tgtEl>
                                          <p:spTgt spid="197"/>
                                        </p:tgtEl>
                                      </p:cBhvr>
                                    </p:animEffect>
                                  </p:childTnLst>
                                </p:cTn>
                              </p:par>
                            </p:childTnLst>
                          </p:cTn>
                        </p:par>
                        <p:par>
                          <p:cTn id="52" fill="hold" nodeType="afterGroup">
                            <p:stCondLst>
                              <p:cond delay="1500"/>
                            </p:stCondLst>
                            <p:childTnLst>
                              <p:par>
                                <p:cTn id="53" presetID="4" presetClass="entr" presetSubtype="16" fill="hold" nodeType="afterEffect">
                                  <p:stCondLst>
                                    <p:cond delay="0"/>
                                  </p:stCondLst>
                                  <p:childTnLst>
                                    <p:set>
                                      <p:cBhvr>
                                        <p:cTn id="54" dur="1" fill="hold">
                                          <p:stCondLst>
                                            <p:cond delay="0"/>
                                          </p:stCondLst>
                                        </p:cTn>
                                        <p:tgtEl>
                                          <p:spTgt spid="225"/>
                                        </p:tgtEl>
                                        <p:attrNameLst>
                                          <p:attrName>style.visibility</p:attrName>
                                        </p:attrNameLst>
                                      </p:cBhvr>
                                      <p:to>
                                        <p:strVal val="visible"/>
                                      </p:to>
                                    </p:set>
                                    <p:animEffect transition="in" filter="box(in)">
                                      <p:cBhvr>
                                        <p:cTn id="55" dur="500"/>
                                        <p:tgtEl>
                                          <p:spTgt spid="225"/>
                                        </p:tgtEl>
                                      </p:cBhvr>
                                    </p:animEffect>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nodeType="click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par>
                                <p:cTn id="63" presetID="42" presetClass="entr" presetSubtype="0" fill="hold" nodeType="withEffect">
                                  <p:stCondLst>
                                    <p:cond delay="0"/>
                                  </p:stCondLst>
                                  <p:childTnLst>
                                    <p:set>
                                      <p:cBhvr>
                                        <p:cTn id="64" dur="1" fill="hold">
                                          <p:stCondLst>
                                            <p:cond delay="0"/>
                                          </p:stCondLst>
                                        </p:cTn>
                                        <p:tgtEl>
                                          <p:spTgt spid="2"/>
                                        </p:tgtEl>
                                        <p:attrNameLst>
                                          <p:attrName>style.visibility</p:attrName>
                                        </p:attrNameLst>
                                      </p:cBhvr>
                                      <p:to>
                                        <p:strVal val="visible"/>
                                      </p:to>
                                    </p:set>
                                    <p:animEffect transition="in" filter="fade">
                                      <p:cBhvr>
                                        <p:cTn id="65" dur="1000"/>
                                        <p:tgtEl>
                                          <p:spTgt spid="2"/>
                                        </p:tgtEl>
                                      </p:cBhvr>
                                    </p:animEffect>
                                    <p:anim calcmode="lin" valueType="num">
                                      <p:cBhvr>
                                        <p:cTn id="66" dur="1000" fill="hold"/>
                                        <p:tgtEl>
                                          <p:spTgt spid="2"/>
                                        </p:tgtEl>
                                        <p:attrNameLst>
                                          <p:attrName>ppt_x</p:attrName>
                                        </p:attrNameLst>
                                      </p:cBhvr>
                                      <p:tavLst>
                                        <p:tav tm="0">
                                          <p:val>
                                            <p:strVal val="#ppt_x"/>
                                          </p:val>
                                        </p:tav>
                                        <p:tav tm="100000">
                                          <p:val>
                                            <p:strVal val="#ppt_x"/>
                                          </p:val>
                                        </p:tav>
                                      </p:tavLst>
                                    </p:anim>
                                    <p:anim calcmode="lin" valueType="num">
                                      <p:cBhvr>
                                        <p:cTn id="67" dur="1000" fill="hold"/>
                                        <p:tgtEl>
                                          <p:spTgt spid="2"/>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0"/>
                                  </p:stCondLst>
                                  <p:childTnLst>
                                    <p:set>
                                      <p:cBhvr>
                                        <p:cTn id="69" dur="1" fill="hold">
                                          <p:stCondLst>
                                            <p:cond delay="0"/>
                                          </p:stCondLst>
                                        </p:cTn>
                                        <p:tgtEl>
                                          <p:spTgt spid="5"/>
                                        </p:tgtEl>
                                        <p:attrNameLst>
                                          <p:attrName>style.visibility</p:attrName>
                                        </p:attrNameLst>
                                      </p:cBhvr>
                                      <p:to>
                                        <p:strVal val="visible"/>
                                      </p:to>
                                    </p:set>
                                    <p:animEffect transition="in" filter="fade">
                                      <p:cBhvr>
                                        <p:cTn id="70" dur="1000"/>
                                        <p:tgtEl>
                                          <p:spTgt spid="5"/>
                                        </p:tgtEl>
                                      </p:cBhvr>
                                    </p:animEffect>
                                    <p:anim calcmode="lin" valueType="num">
                                      <p:cBhvr>
                                        <p:cTn id="71" dur="1000" fill="hold"/>
                                        <p:tgtEl>
                                          <p:spTgt spid="5"/>
                                        </p:tgtEl>
                                        <p:attrNameLst>
                                          <p:attrName>ppt_x</p:attrName>
                                        </p:attrNameLst>
                                      </p:cBhvr>
                                      <p:tavLst>
                                        <p:tav tm="0">
                                          <p:val>
                                            <p:strVal val="#ppt_x"/>
                                          </p:val>
                                        </p:tav>
                                        <p:tav tm="100000">
                                          <p:val>
                                            <p:strVal val="#ppt_x"/>
                                          </p:val>
                                        </p:tav>
                                      </p:tavLst>
                                    </p:anim>
                                    <p:anim calcmode="lin" valueType="num">
                                      <p:cBhvr>
                                        <p:cTn id="72" dur="1000" fill="hold"/>
                                        <p:tgtEl>
                                          <p:spTgt spid="5"/>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4"/>
                                        </p:tgtEl>
                                        <p:attrNameLst>
                                          <p:attrName>style.visibility</p:attrName>
                                        </p:attrNameLst>
                                      </p:cBhvr>
                                      <p:to>
                                        <p:strVal val="visible"/>
                                      </p:to>
                                    </p:set>
                                    <p:animEffect transition="in" filter="fade">
                                      <p:cBhvr>
                                        <p:cTn id="75" dur="1000"/>
                                        <p:tgtEl>
                                          <p:spTgt spid="4"/>
                                        </p:tgtEl>
                                      </p:cBhvr>
                                    </p:animEffect>
                                    <p:anim calcmode="lin" valueType="num">
                                      <p:cBhvr>
                                        <p:cTn id="76" dur="1000" fill="hold"/>
                                        <p:tgtEl>
                                          <p:spTgt spid="4"/>
                                        </p:tgtEl>
                                        <p:attrNameLst>
                                          <p:attrName>ppt_x</p:attrName>
                                        </p:attrNameLst>
                                      </p:cBhvr>
                                      <p:tavLst>
                                        <p:tav tm="0">
                                          <p:val>
                                            <p:strVal val="#ppt_x"/>
                                          </p:val>
                                        </p:tav>
                                        <p:tav tm="100000">
                                          <p:val>
                                            <p:strVal val="#ppt_x"/>
                                          </p:val>
                                        </p:tav>
                                      </p:tavLst>
                                    </p:anim>
                                    <p:anim calcmode="lin" valueType="num">
                                      <p:cBhvr>
                                        <p:cTn id="77" dur="1000" fill="hold"/>
                                        <p:tgtEl>
                                          <p:spTgt spid="4"/>
                                        </p:tgtEl>
                                        <p:attrNameLst>
                                          <p:attrName>ppt_y</p:attrName>
                                        </p:attrNameLst>
                                      </p:cBhvr>
                                      <p:tavLst>
                                        <p:tav tm="0">
                                          <p:val>
                                            <p:strVal val="#ppt_y+.1"/>
                                          </p:val>
                                        </p:tav>
                                        <p:tav tm="100000">
                                          <p:val>
                                            <p:strVal val="#ppt_y"/>
                                          </p:val>
                                        </p:tav>
                                      </p:tavLst>
                                    </p:anim>
                                  </p:childTnLst>
                                </p:cTn>
                              </p:par>
                              <p:par>
                                <p:cTn id="78" presetID="42" presetClass="entr" presetSubtype="0" fill="hold" nodeType="withEffect">
                                  <p:stCondLst>
                                    <p:cond delay="0"/>
                                  </p:stCondLst>
                                  <p:childTnLst>
                                    <p:set>
                                      <p:cBhvr>
                                        <p:cTn id="79" dur="1" fill="hold">
                                          <p:stCondLst>
                                            <p:cond delay="0"/>
                                          </p:stCondLst>
                                        </p:cTn>
                                        <p:tgtEl>
                                          <p:spTgt spid="8"/>
                                        </p:tgtEl>
                                        <p:attrNameLst>
                                          <p:attrName>style.visibility</p:attrName>
                                        </p:attrNameLst>
                                      </p:cBhvr>
                                      <p:to>
                                        <p:strVal val="visible"/>
                                      </p:to>
                                    </p:set>
                                    <p:animEffect transition="in" filter="fade">
                                      <p:cBhvr>
                                        <p:cTn id="80" dur="1000"/>
                                        <p:tgtEl>
                                          <p:spTgt spid="8"/>
                                        </p:tgtEl>
                                      </p:cBhvr>
                                    </p:animEffect>
                                    <p:anim calcmode="lin" valueType="num">
                                      <p:cBhvr>
                                        <p:cTn id="81" dur="1000" fill="hold"/>
                                        <p:tgtEl>
                                          <p:spTgt spid="8"/>
                                        </p:tgtEl>
                                        <p:attrNameLst>
                                          <p:attrName>ppt_x</p:attrName>
                                        </p:attrNameLst>
                                      </p:cBhvr>
                                      <p:tavLst>
                                        <p:tav tm="0">
                                          <p:val>
                                            <p:strVal val="#ppt_x"/>
                                          </p:val>
                                        </p:tav>
                                        <p:tav tm="100000">
                                          <p:val>
                                            <p:strVal val="#ppt_x"/>
                                          </p:val>
                                        </p:tav>
                                      </p:tavLst>
                                    </p:anim>
                                    <p:anim calcmode="lin" valueType="num">
                                      <p:cBhvr>
                                        <p:cTn id="82"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smtClean="0"/>
              <a:t>announcing</a:t>
            </a:r>
            <a:endParaRPr lang="en-US" dirty="0"/>
          </a:p>
        </p:txBody>
      </p:sp>
      <p:sp>
        <p:nvSpPr>
          <p:cNvPr id="2" name="Title 1"/>
          <p:cNvSpPr>
            <a:spLocks noGrp="1"/>
          </p:cNvSpPr>
          <p:nvPr>
            <p:ph type="ctrTitle"/>
          </p:nvPr>
        </p:nvSpPr>
        <p:spPr>
          <a:xfrm>
            <a:off x="608012" y="2286000"/>
            <a:ext cx="9142412" cy="3355848"/>
          </a:xfrm>
        </p:spPr>
        <p:txBody>
          <a:bodyPr/>
          <a:lstStyle/>
          <a:p>
            <a:r>
              <a:rPr dirty="0" smtClean="0"/>
              <a:t>The SharePoint Lifecycle Management Solution with </a:t>
            </a:r>
            <a:br>
              <a:rPr dirty="0" smtClean="0"/>
            </a:br>
            <a:r>
              <a:rPr dirty="0" smtClean="0"/>
              <a:t>Project Server 2010</a:t>
            </a:r>
            <a:endParaRPr lang="en-US" dirty="0"/>
          </a:p>
        </p:txBody>
      </p:sp>
    </p:spTree>
    <p:extLst>
      <p:ext uri="{BB962C8B-B14F-4D97-AF65-F5344CB8AC3E}">
        <p14:creationId xmlns:p14="http://schemas.microsoft.com/office/powerpoint/2010/main" val="3658781687"/>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SharePoint Lifecycle Management Solution</a:t>
            </a:r>
            <a:endParaRPr lang="en-US" dirty="0"/>
          </a:p>
        </p:txBody>
      </p:sp>
      <p:sp>
        <p:nvSpPr>
          <p:cNvPr id="3" name="Text Placeholder 2"/>
          <p:cNvSpPr>
            <a:spLocks noGrp="1"/>
          </p:cNvSpPr>
          <p:nvPr>
            <p:ph type="body" sz="quarter" idx="10"/>
          </p:nvPr>
        </p:nvSpPr>
        <p:spPr>
          <a:xfrm>
            <a:off x="519113" y="1447800"/>
            <a:ext cx="11282364" cy="4647426"/>
          </a:xfrm>
        </p:spPr>
        <p:txBody>
          <a:bodyPr/>
          <a:lstStyle/>
          <a:p>
            <a:r>
              <a:rPr lang="en-US" sz="2800" dirty="0" smtClean="0"/>
              <a:t>What is it?</a:t>
            </a:r>
          </a:p>
          <a:p>
            <a:pPr lvl="1"/>
            <a:r>
              <a:rPr lang="en-US" sz="2400" dirty="0" smtClean="0"/>
              <a:t>A no-code solution and guidance for managing SharePoint business requests</a:t>
            </a:r>
          </a:p>
          <a:p>
            <a:pPr lvl="1"/>
            <a:r>
              <a:rPr lang="en-US" sz="2400" dirty="0" smtClean="0"/>
              <a:t>Guidance – two white papers</a:t>
            </a:r>
          </a:p>
          <a:p>
            <a:pPr lvl="2"/>
            <a:r>
              <a:rPr lang="en-US" sz="1800" dirty="0" smtClean="0"/>
              <a:t>BDM/TDM White Paper that describes the business solution and benefits</a:t>
            </a:r>
          </a:p>
          <a:p>
            <a:pPr lvl="2"/>
            <a:r>
              <a:rPr lang="en-US" sz="1800" dirty="0" smtClean="0"/>
              <a:t>Technical White Paper that describes the “how-to” of installing and configuring</a:t>
            </a:r>
          </a:p>
          <a:p>
            <a:pPr lvl="1"/>
            <a:r>
              <a:rPr lang="en-US" sz="2400" dirty="0" smtClean="0"/>
              <a:t>Sample dataset that can be used to illustrate concepts</a:t>
            </a:r>
          </a:p>
          <a:p>
            <a:pPr lvl="2"/>
            <a:r>
              <a:rPr lang="en-US" sz="2000" dirty="0" smtClean="0"/>
              <a:t>A configurable starting point for common SharePoint environments</a:t>
            </a:r>
          </a:p>
          <a:p>
            <a:r>
              <a:rPr lang="en-US" sz="2800" dirty="0" smtClean="0"/>
              <a:t>How do I use it?</a:t>
            </a:r>
          </a:p>
          <a:p>
            <a:pPr lvl="1"/>
            <a:r>
              <a:rPr lang="en-US" sz="2400" dirty="0" smtClean="0"/>
              <a:t>Customers can either deploy it themselves or engage a partner</a:t>
            </a:r>
          </a:p>
          <a:p>
            <a:r>
              <a:rPr lang="en-US" sz="2800" dirty="0" smtClean="0"/>
              <a:t>When is it available?</a:t>
            </a:r>
          </a:p>
          <a:p>
            <a:pPr lvl="1"/>
            <a:r>
              <a:rPr lang="en-US" sz="2400" dirty="0" smtClean="0"/>
              <a:t>Today! Download at </a:t>
            </a:r>
            <a:r>
              <a:rPr lang="en-US" sz="2400" u="sng" dirty="0">
                <a:hlinkClick r:id="rId2"/>
              </a:rPr>
              <a:t>http://go.microsoft.com/fwlink/?LinkID=218030</a:t>
            </a:r>
            <a:endParaRPr lang="en-US" sz="2400" dirty="0" smtClean="0"/>
          </a:p>
        </p:txBody>
      </p:sp>
    </p:spTree>
    <p:extLst>
      <p:ext uri="{BB962C8B-B14F-4D97-AF65-F5344CB8AC3E}">
        <p14:creationId xmlns:p14="http://schemas.microsoft.com/office/powerpoint/2010/main" val="33751744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1218795"/>
          </a:xfrm>
        </p:spPr>
        <p:txBody>
          <a:bodyPr/>
          <a:lstStyle/>
          <a:p>
            <a:r>
              <a:rPr lang="en-US" dirty="0" smtClean="0"/>
              <a:t>Sample Five-Stage SharePoint Solution Lifecycle</a:t>
            </a:r>
            <a:endParaRPr lang="en-US" dirty="0"/>
          </a:p>
        </p:txBody>
      </p:sp>
      <p:graphicFrame>
        <p:nvGraphicFramePr>
          <p:cNvPr id="4" name="Diagram 3"/>
          <p:cNvGraphicFramePr/>
          <p:nvPr>
            <p:extLst>
              <p:ext uri="{D42A27DB-BD31-4B8C-83A1-F6EECF244321}">
                <p14:modId xmlns:p14="http://schemas.microsoft.com/office/powerpoint/2010/main" val="3597492148"/>
              </p:ext>
            </p:extLst>
          </p:nvPr>
        </p:nvGraphicFramePr>
        <p:xfrm>
          <a:off x="276225" y="676275"/>
          <a:ext cx="11612880" cy="39659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27"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5612" y="3895725"/>
            <a:ext cx="5043488" cy="2909888"/>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856701" y="3895725"/>
            <a:ext cx="5571712" cy="2214563"/>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33251332"/>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About Scott Jamison</a:t>
            </a:r>
            <a:endParaRPr lang="en-US" dirty="0"/>
          </a:p>
        </p:txBody>
      </p:sp>
      <p:sp>
        <p:nvSpPr>
          <p:cNvPr id="3" name="Content Placeholder 2"/>
          <p:cNvSpPr>
            <a:spLocks noGrp="1"/>
          </p:cNvSpPr>
          <p:nvPr>
            <p:ph idx="1"/>
          </p:nvPr>
        </p:nvSpPr>
        <p:spPr>
          <a:xfrm>
            <a:off x="519113" y="1447800"/>
            <a:ext cx="7155209" cy="5059363"/>
          </a:xfrm>
        </p:spPr>
        <p:txBody>
          <a:bodyPr>
            <a:normAutofit/>
          </a:bodyPr>
          <a:lstStyle/>
          <a:p>
            <a:r>
              <a:rPr lang="en-US" sz="2400" dirty="0" smtClean="0"/>
              <a:t>CEO of Jornata, a Gold Certified SharePoint &amp; Office 365 partner</a:t>
            </a:r>
          </a:p>
          <a:p>
            <a:r>
              <a:rPr lang="en-US" sz="2400" dirty="0" smtClean="0"/>
              <a:t>Works closely with Microsoft on product planning, business &amp; technical guidance</a:t>
            </a:r>
          </a:p>
          <a:p>
            <a:r>
              <a:rPr lang="en-US" sz="2400" dirty="0" smtClean="0"/>
              <a:t>SharePoint Certified Master</a:t>
            </a:r>
          </a:p>
          <a:p>
            <a:r>
              <a:rPr lang="en-US" sz="2400" dirty="0" smtClean="0"/>
              <a:t>Author:</a:t>
            </a:r>
          </a:p>
          <a:p>
            <a:pPr lvl="1"/>
            <a:r>
              <a:rPr lang="en-US" sz="2000" dirty="0" smtClean="0"/>
              <a:t>Essential SharePoint 2007</a:t>
            </a:r>
          </a:p>
          <a:p>
            <a:pPr lvl="1"/>
            <a:r>
              <a:rPr lang="en-US" sz="2000" dirty="0" smtClean="0"/>
              <a:t>Essential SharePoint 2010</a:t>
            </a:r>
          </a:p>
          <a:p>
            <a:pPr lvl="1"/>
            <a:r>
              <a:rPr lang="en-US" sz="2000" dirty="0" smtClean="0"/>
              <a:t>Five whitepapers on SharePoint 2010</a:t>
            </a:r>
          </a:p>
          <a:p>
            <a:r>
              <a:rPr lang="en-US" sz="2400" dirty="0" smtClean="0"/>
              <a:t>Contact: scott.jamison@jornata.com</a:t>
            </a:r>
          </a:p>
          <a:p>
            <a:r>
              <a:rPr lang="en-US" sz="2400" dirty="0" smtClean="0"/>
              <a:t>Twitter: @</a:t>
            </a:r>
            <a:r>
              <a:rPr lang="en-US" sz="2400" dirty="0" err="1" smtClean="0"/>
              <a:t>sjam</a:t>
            </a:r>
            <a:endParaRPr lang="en-US" sz="2400" dirty="0" smtClean="0"/>
          </a:p>
          <a:p>
            <a:r>
              <a:rPr lang="en-US" sz="2400" dirty="0" smtClean="0"/>
              <a:t>Blog: www.scottjamison.com</a:t>
            </a:r>
          </a:p>
          <a:p>
            <a:r>
              <a:rPr lang="en-US" sz="2400" dirty="0" smtClean="0"/>
              <a:t>Website: www.jornata.com</a:t>
            </a:r>
          </a:p>
          <a:p>
            <a:endParaRPr lang="en-US" sz="2400" dirty="0"/>
          </a:p>
        </p:txBody>
      </p:sp>
      <p:pic>
        <p:nvPicPr>
          <p:cNvPr id="7" name="Picture 6" descr="SharePoint 2010 Cover.jpg">
            <a:hlinkClick r:id="rId3"/>
          </p:cNvPr>
          <p:cNvPicPr/>
          <p:nvPr/>
        </p:nvPicPr>
        <p:blipFill>
          <a:blip r:embed="rId4" cstate="print"/>
          <a:stretch>
            <a:fillRect/>
          </a:stretch>
        </p:blipFill>
        <p:spPr>
          <a:xfrm>
            <a:off x="8291297" y="3464432"/>
            <a:ext cx="1804299" cy="2176388"/>
          </a:xfrm>
          <a:prstGeom prst="rect">
            <a:avLst/>
          </a:prstGeom>
        </p:spPr>
      </p:pic>
      <p:pic>
        <p:nvPicPr>
          <p:cNvPr id="9" name="Picture 8" descr="MCM.png"/>
          <p:cNvPicPr>
            <a:picLocks noChangeAspect="1"/>
          </p:cNvPicPr>
          <p:nvPr/>
        </p:nvPicPr>
        <p:blipFill>
          <a:blip r:embed="rId5" cstate="print"/>
          <a:stretch>
            <a:fillRect/>
          </a:stretch>
        </p:blipFill>
        <p:spPr>
          <a:xfrm>
            <a:off x="5620534" y="2798005"/>
            <a:ext cx="1829003" cy="876299"/>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878996" y="1206285"/>
            <a:ext cx="2628900" cy="914857"/>
          </a:xfrm>
          <a:prstGeom prst="rect">
            <a:avLst/>
          </a:prstGeom>
        </p:spPr>
      </p:pic>
    </p:spTree>
    <p:extLst>
      <p:ext uri="{BB962C8B-B14F-4D97-AF65-F5344CB8AC3E}">
        <p14:creationId xmlns:p14="http://schemas.microsoft.com/office/powerpoint/2010/main" val="3491002570"/>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dirty="0" smtClean="0"/>
              <a:t>demo </a:t>
            </a:r>
            <a:endParaRPr lang="en-US" dirty="0"/>
          </a:p>
        </p:txBody>
      </p:sp>
      <p:sp>
        <p:nvSpPr>
          <p:cNvPr id="2" name="Title 1"/>
          <p:cNvSpPr>
            <a:spLocks noGrp="1"/>
          </p:cNvSpPr>
          <p:nvPr>
            <p:ph type="ctrTitle"/>
          </p:nvPr>
        </p:nvSpPr>
        <p:spPr/>
        <p:txBody>
          <a:bodyPr/>
          <a:lstStyle/>
          <a:p>
            <a:r>
              <a:rPr lang="en-US" dirty="0" smtClean="0"/>
              <a:t>SharePoint Lifecycle Management Solution with Project Server 2010</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6346" y="5533486"/>
            <a:ext cx="3588330" cy="657763"/>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6346" y="4803393"/>
            <a:ext cx="4298949" cy="640144"/>
          </a:xfrm>
          <a:prstGeom prst="rect">
            <a:avLst/>
          </a:prstGeom>
        </p:spPr>
      </p:pic>
    </p:spTree>
    <p:extLst>
      <p:ext uri="{BB962C8B-B14F-4D97-AF65-F5344CB8AC3E}">
        <p14:creationId xmlns:p14="http://schemas.microsoft.com/office/powerpoint/2010/main" val="1257749100"/>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Breaking down the solution…</a:t>
            </a:r>
            <a:endParaRPr lang="en-US" dirty="0"/>
          </a:p>
        </p:txBody>
      </p:sp>
      <p:sp>
        <p:nvSpPr>
          <p:cNvPr id="3" name="Text Placeholder 2"/>
          <p:cNvSpPr>
            <a:spLocks noGrp="1"/>
          </p:cNvSpPr>
          <p:nvPr>
            <p:ph type="body" sz="quarter" idx="10"/>
          </p:nvPr>
        </p:nvSpPr>
        <p:spPr>
          <a:xfrm>
            <a:off x="519112" y="1447799"/>
            <a:ext cx="11149013" cy="5773888"/>
          </a:xfrm>
        </p:spPr>
        <p:txBody>
          <a:bodyPr/>
          <a:lstStyle/>
          <a:p>
            <a:r>
              <a:rPr lang="en-US" dirty="0" smtClean="0"/>
              <a:t>Project Server 2010 Provides:</a:t>
            </a:r>
          </a:p>
          <a:p>
            <a:pPr lvl="1"/>
            <a:r>
              <a:rPr lang="en-US" dirty="0" smtClean="0"/>
              <a:t>Project request and tracking framework</a:t>
            </a:r>
          </a:p>
          <a:p>
            <a:pPr lvl="1"/>
            <a:r>
              <a:rPr lang="en-US" dirty="0" smtClean="0"/>
              <a:t>Project selection via Portfolio analysis tools</a:t>
            </a:r>
          </a:p>
          <a:p>
            <a:pPr lvl="1"/>
            <a:r>
              <a:rPr lang="en-US" dirty="0" smtClean="0"/>
              <a:t>Project management toolset</a:t>
            </a:r>
          </a:p>
          <a:p>
            <a:r>
              <a:rPr lang="en-US" dirty="0" smtClean="0"/>
              <a:t>Solution Provides:</a:t>
            </a:r>
          </a:p>
          <a:p>
            <a:pPr lvl="1"/>
            <a:r>
              <a:rPr lang="en-US" dirty="0" smtClean="0"/>
              <a:t>Whitepapers that describe the concepts and instructions for configuring Project Server, including:</a:t>
            </a:r>
          </a:p>
          <a:p>
            <a:pPr lvl="2"/>
            <a:r>
              <a:rPr lang="en-US" dirty="0" smtClean="0"/>
              <a:t>SharePoint-specific project request types and workflow</a:t>
            </a:r>
          </a:p>
          <a:p>
            <a:pPr lvl="2"/>
            <a:r>
              <a:rPr lang="en-US" dirty="0" smtClean="0"/>
              <a:t>SharePoint-specific business drivers for project selection</a:t>
            </a:r>
          </a:p>
          <a:p>
            <a:pPr lvl="2"/>
            <a:r>
              <a:rPr lang="en-US" dirty="0" smtClean="0"/>
              <a:t>SharePoint-specific project plan template</a:t>
            </a:r>
          </a:p>
          <a:p>
            <a:pPr lvl="2"/>
            <a:r>
              <a:rPr lang="en-US" dirty="0" smtClean="0"/>
              <a:t>SharePoint-specific lookup tables on custom fields</a:t>
            </a:r>
          </a:p>
          <a:p>
            <a:pPr lvl="2"/>
            <a:r>
              <a:rPr lang="en-US" dirty="0" smtClean="0"/>
              <a:t>Sample PWA instance (five database attach)</a:t>
            </a:r>
          </a:p>
          <a:p>
            <a:pPr lvl="1"/>
            <a:endParaRPr lang="en-US" dirty="0"/>
          </a:p>
        </p:txBody>
      </p:sp>
    </p:spTree>
    <p:extLst>
      <p:ext uri="{BB962C8B-B14F-4D97-AF65-F5344CB8AC3E}">
        <p14:creationId xmlns:p14="http://schemas.microsoft.com/office/powerpoint/2010/main" val="126399998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1107996"/>
          </a:xfrm>
        </p:spPr>
        <p:txBody>
          <a:bodyPr/>
          <a:lstStyle/>
          <a:p>
            <a:r>
              <a:rPr lang="en-US" sz="4000" dirty="0" smtClean="0"/>
              <a:t>Uses Two of the Microsoft </a:t>
            </a:r>
            <a:r>
              <a:rPr lang="en-US" sz="4000" dirty="0"/>
              <a:t>Project Server 2010 Solution Starters</a:t>
            </a:r>
          </a:p>
        </p:txBody>
      </p:sp>
      <p:sp>
        <p:nvSpPr>
          <p:cNvPr id="3" name="Text Placeholder 2"/>
          <p:cNvSpPr>
            <a:spLocks noGrp="1"/>
          </p:cNvSpPr>
          <p:nvPr>
            <p:ph type="body" sz="quarter" idx="10"/>
          </p:nvPr>
        </p:nvSpPr>
        <p:spPr>
          <a:xfrm>
            <a:off x="519112" y="1447799"/>
            <a:ext cx="11149013" cy="3231654"/>
          </a:xfrm>
        </p:spPr>
        <p:txBody>
          <a:bodyPr/>
          <a:lstStyle/>
          <a:p>
            <a:r>
              <a:rPr lang="en-US" sz="2800" dirty="0" smtClean="0"/>
              <a:t>Dynamic Workflow</a:t>
            </a:r>
          </a:p>
          <a:p>
            <a:endParaRPr lang="en-US" sz="2800" dirty="0"/>
          </a:p>
          <a:p>
            <a:endParaRPr lang="en-US" sz="2800" dirty="0" smtClean="0"/>
          </a:p>
          <a:p>
            <a:endParaRPr lang="en-US" sz="2800" dirty="0" smtClean="0"/>
          </a:p>
          <a:p>
            <a:endParaRPr lang="en-US" sz="2800" dirty="0"/>
          </a:p>
          <a:p>
            <a:endParaRPr lang="en-US" sz="2800" dirty="0" smtClean="0"/>
          </a:p>
          <a:p>
            <a:r>
              <a:rPr lang="en-US" sz="2800" dirty="0" smtClean="0"/>
              <a:t>Workflow Visualization web part</a:t>
            </a:r>
            <a:endParaRPr lang="en-US" sz="28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24175" y="1939347"/>
            <a:ext cx="5541963" cy="2151639"/>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24174" y="4708401"/>
            <a:ext cx="5541963" cy="2054348"/>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23665135"/>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Summary</a:t>
            </a:r>
            <a:endParaRPr lang="en-US" dirty="0"/>
          </a:p>
        </p:txBody>
      </p:sp>
      <p:sp>
        <p:nvSpPr>
          <p:cNvPr id="5" name="Text Placeholder 4"/>
          <p:cNvSpPr>
            <a:spLocks noGrp="1"/>
          </p:cNvSpPr>
          <p:nvPr>
            <p:ph type="body" sz="quarter" idx="10"/>
          </p:nvPr>
        </p:nvSpPr>
        <p:spPr>
          <a:xfrm>
            <a:off x="519112" y="1447800"/>
            <a:ext cx="11149013" cy="2856167"/>
          </a:xfrm>
        </p:spPr>
        <p:txBody>
          <a:bodyPr/>
          <a:lstStyle/>
          <a:p>
            <a:r>
              <a:rPr lang="en-US" dirty="0" smtClean="0"/>
              <a:t>There are IT challenges in managing SharePoint business requests</a:t>
            </a:r>
          </a:p>
          <a:p>
            <a:r>
              <a:rPr lang="en-US" dirty="0" smtClean="0"/>
              <a:t>Properly managing SharePoint as a central service requires </a:t>
            </a:r>
            <a:r>
              <a:rPr lang="en-US" dirty="0"/>
              <a:t>a degree of SharePoint </a:t>
            </a:r>
            <a:r>
              <a:rPr lang="en-US" dirty="0" smtClean="0"/>
              <a:t>Maturity</a:t>
            </a:r>
          </a:p>
          <a:p>
            <a:r>
              <a:rPr lang="en-US" dirty="0" smtClean="0"/>
              <a:t>Project Server 2010 can be a great tool for managing requests and the corresponding implementations</a:t>
            </a:r>
          </a:p>
        </p:txBody>
      </p:sp>
    </p:spTree>
    <p:extLst>
      <p:ext uri="{BB962C8B-B14F-4D97-AF65-F5344CB8AC3E}">
        <p14:creationId xmlns:p14="http://schemas.microsoft.com/office/powerpoint/2010/main" val="3738077340"/>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Steps</a:t>
            </a:r>
            <a:endParaRPr lang="en-US" dirty="0"/>
          </a:p>
        </p:txBody>
      </p:sp>
      <p:sp>
        <p:nvSpPr>
          <p:cNvPr id="3" name="Text Placeholder 2"/>
          <p:cNvSpPr>
            <a:spLocks noGrp="1"/>
          </p:cNvSpPr>
          <p:nvPr>
            <p:ph type="body" sz="quarter" idx="10"/>
          </p:nvPr>
        </p:nvSpPr>
        <p:spPr>
          <a:xfrm>
            <a:off x="519112" y="1447799"/>
            <a:ext cx="11149013" cy="3053144"/>
          </a:xfrm>
        </p:spPr>
        <p:txBody>
          <a:bodyPr/>
          <a:lstStyle/>
          <a:p>
            <a:r>
              <a:rPr lang="en-US" dirty="0" smtClean="0"/>
              <a:t>Evaluate your SharePoint maturity level</a:t>
            </a:r>
          </a:p>
          <a:p>
            <a:r>
              <a:rPr lang="en-US" dirty="0" smtClean="0"/>
              <a:t>Download the </a:t>
            </a:r>
            <a:r>
              <a:rPr lang="en-US" dirty="0"/>
              <a:t>SharePoint Lifecycle Management Solution </a:t>
            </a:r>
            <a:r>
              <a:rPr lang="en-US" dirty="0" smtClean="0"/>
              <a:t>white papers and sample data</a:t>
            </a:r>
          </a:p>
          <a:p>
            <a:r>
              <a:rPr lang="en-US" dirty="0" smtClean="0"/>
              <a:t>Set up an evaluation environment</a:t>
            </a:r>
          </a:p>
          <a:p>
            <a:r>
              <a:rPr lang="en-US" dirty="0" smtClean="0"/>
              <a:t>Learn more about Project Server 2010</a:t>
            </a:r>
          </a:p>
          <a:p>
            <a:r>
              <a:rPr lang="en-US" dirty="0" smtClean="0"/>
              <a:t>Engage a certified partner to make it real</a:t>
            </a:r>
            <a:endParaRPr lang="en-US" dirty="0"/>
          </a:p>
        </p:txBody>
      </p:sp>
    </p:spTree>
    <p:extLst>
      <p:ext uri="{BB962C8B-B14F-4D97-AF65-F5344CB8AC3E}">
        <p14:creationId xmlns:p14="http://schemas.microsoft.com/office/powerpoint/2010/main" val="1229491679"/>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en-US" dirty="0" smtClean="0"/>
              <a:t>Microsoft Project 2010 Content at Tech.Ed</a:t>
            </a:r>
            <a:endParaRPr lang="en-US" dirty="0"/>
          </a:p>
        </p:txBody>
      </p:sp>
      <p:sp>
        <p:nvSpPr>
          <p:cNvPr id="9" name="Rectangle 8"/>
          <p:cNvSpPr/>
          <p:nvPr/>
        </p:nvSpPr>
        <p:spPr bwMode="auto">
          <a:xfrm>
            <a:off x="507868" y="1447800"/>
            <a:ext cx="11173090" cy="3816429"/>
          </a:xfrm>
          <a:prstGeom prst="rect">
            <a:avLst/>
          </a:prstGeom>
          <a:noFill/>
          <a:ln w="38100">
            <a:noFill/>
            <a:miter lim="800000"/>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lvl="0">
              <a:lnSpc>
                <a:spcPct val="90000"/>
              </a:lnSpc>
              <a:spcBef>
                <a:spcPct val="20000"/>
              </a:spcBef>
              <a:buSzPct val="90000"/>
            </a:pPr>
            <a:r>
              <a:rPr lang="en-US" sz="2000" spc="-100" dirty="0">
                <a:ln w="3175">
                  <a:noFill/>
                </a:ln>
                <a:solidFill>
                  <a:schemeClr val="accent1">
                    <a:alpha val="99000"/>
                  </a:schemeClr>
                </a:solidFill>
                <a:latin typeface="+mj-lt"/>
                <a:cs typeface="Arial" charset="0"/>
              </a:rPr>
              <a:t>Sessions</a:t>
            </a:r>
          </a:p>
          <a:p>
            <a:pPr marL="917557" lvl="1" indent="-460375">
              <a:lnSpc>
                <a:spcPct val="90000"/>
              </a:lnSpc>
              <a:spcBef>
                <a:spcPct val="20000"/>
              </a:spcBef>
              <a:buSzPct val="90000"/>
              <a:buBlip>
                <a:blip r:embed="rId3"/>
              </a:buBlip>
            </a:pPr>
            <a:r>
              <a:rPr lang="en-US" sz="2000" dirty="0">
                <a:gradFill>
                  <a:gsLst>
                    <a:gs pos="0">
                      <a:schemeClr val="tx1"/>
                    </a:gs>
                    <a:gs pos="100000">
                      <a:schemeClr val="tx1"/>
                    </a:gs>
                  </a:gsLst>
                  <a:lin ang="5400000" scaled="0"/>
                </a:gradFill>
              </a:rPr>
              <a:t>OSP202 SharePoint Governance and Lifecycle Management with Microsoft Project Server </a:t>
            </a:r>
            <a:r>
              <a:rPr lang="en-US" sz="2000" dirty="0" smtClean="0">
                <a:gradFill>
                  <a:gsLst>
                    <a:gs pos="0">
                      <a:schemeClr val="tx1"/>
                    </a:gs>
                    <a:gs pos="100000">
                      <a:schemeClr val="tx1"/>
                    </a:gs>
                  </a:gsLst>
                  <a:lin ang="5400000" scaled="0"/>
                </a:gradFill>
              </a:rPr>
              <a:t>2010</a:t>
            </a:r>
          </a:p>
          <a:p>
            <a:pPr marL="917557" lvl="1" indent="-460375">
              <a:lnSpc>
                <a:spcPct val="90000"/>
              </a:lnSpc>
              <a:spcBef>
                <a:spcPct val="20000"/>
              </a:spcBef>
              <a:buSzPct val="90000"/>
              <a:buBlip>
                <a:blip r:embed="rId3"/>
              </a:buBlip>
            </a:pPr>
            <a:r>
              <a:rPr lang="en-US" sz="2000" dirty="0">
                <a:gradFill>
                  <a:gsLst>
                    <a:gs pos="0">
                      <a:schemeClr val="tx1"/>
                    </a:gs>
                    <a:gs pos="100000">
                      <a:schemeClr val="tx1"/>
                    </a:gs>
                  </a:gsLst>
                  <a:lin ang="5400000" scaled="0"/>
                </a:gradFill>
              </a:rPr>
              <a:t>OSP203 Application Lifecycle Management: Microsoft Project Server 2010 and Microsoft Team Foundation Server 2010, Better </a:t>
            </a:r>
            <a:r>
              <a:rPr lang="en-US" sz="2000" dirty="0" smtClean="0">
                <a:gradFill>
                  <a:gsLst>
                    <a:gs pos="0">
                      <a:schemeClr val="tx1"/>
                    </a:gs>
                    <a:gs pos="100000">
                      <a:schemeClr val="tx1"/>
                    </a:gs>
                  </a:gsLst>
                  <a:lin ang="5400000" scaled="0"/>
                </a:gradFill>
              </a:rPr>
              <a:t>Together</a:t>
            </a:r>
          </a:p>
          <a:p>
            <a:pPr marL="917557" lvl="1" indent="-460375">
              <a:lnSpc>
                <a:spcPct val="90000"/>
              </a:lnSpc>
              <a:spcBef>
                <a:spcPct val="20000"/>
              </a:spcBef>
              <a:buSzPct val="90000"/>
              <a:buBlip>
                <a:blip r:embed="rId3"/>
              </a:buBlip>
            </a:pPr>
            <a:r>
              <a:rPr lang="en-US" sz="2000" dirty="0">
                <a:gradFill>
                  <a:gsLst>
                    <a:gs pos="0">
                      <a:schemeClr val="tx1"/>
                    </a:gs>
                    <a:gs pos="100000">
                      <a:schemeClr val="tx1"/>
                    </a:gs>
                  </a:gsLst>
                  <a:lin ang="5400000" scaled="0"/>
                </a:gradFill>
              </a:rPr>
              <a:t>OSP371-INT Best Practices Troubleshooting Microsoft Project Server 2010 Deployments</a:t>
            </a:r>
            <a:endParaRPr lang="en-US" sz="2000" dirty="0" smtClean="0">
              <a:gradFill>
                <a:gsLst>
                  <a:gs pos="0">
                    <a:schemeClr val="tx1"/>
                  </a:gs>
                  <a:gs pos="100000">
                    <a:schemeClr val="tx1"/>
                  </a:gs>
                </a:gsLst>
                <a:lin ang="5400000" scaled="0"/>
              </a:gradFill>
            </a:endParaRPr>
          </a:p>
          <a:p>
            <a:pPr lvl="0">
              <a:lnSpc>
                <a:spcPct val="90000"/>
              </a:lnSpc>
              <a:spcBef>
                <a:spcPct val="20000"/>
              </a:spcBef>
              <a:buSzPct val="90000"/>
            </a:pPr>
            <a:r>
              <a:rPr lang="en-US" sz="2000" spc="-100" dirty="0">
                <a:ln w="3175">
                  <a:noFill/>
                </a:ln>
                <a:solidFill>
                  <a:schemeClr val="accent1">
                    <a:alpha val="99000"/>
                  </a:schemeClr>
                </a:solidFill>
                <a:latin typeface="+mj-lt"/>
                <a:cs typeface="Arial" charset="0"/>
              </a:rPr>
              <a:t>Hands-on </a:t>
            </a:r>
            <a:r>
              <a:rPr lang="en-US" sz="2000" spc="-100" dirty="0" smtClean="0">
                <a:ln w="3175">
                  <a:noFill/>
                </a:ln>
                <a:solidFill>
                  <a:schemeClr val="accent1">
                    <a:alpha val="99000"/>
                  </a:schemeClr>
                </a:solidFill>
                <a:latin typeface="+mj-lt"/>
                <a:cs typeface="Arial" charset="0"/>
              </a:rPr>
              <a:t>Labs</a:t>
            </a:r>
          </a:p>
          <a:p>
            <a:pPr marL="917557" lvl="1" indent="-460375">
              <a:lnSpc>
                <a:spcPct val="90000"/>
              </a:lnSpc>
              <a:spcBef>
                <a:spcPct val="20000"/>
              </a:spcBef>
              <a:buSzPct val="90000"/>
              <a:buBlip>
                <a:blip r:embed="rId3"/>
              </a:buBlip>
            </a:pPr>
            <a:r>
              <a:rPr lang="en-US" sz="2000" dirty="0">
                <a:gradFill>
                  <a:gsLst>
                    <a:gs pos="0">
                      <a:schemeClr val="tx1"/>
                    </a:gs>
                    <a:gs pos="100000">
                      <a:schemeClr val="tx1"/>
                    </a:gs>
                  </a:gsLst>
                  <a:lin ang="5400000" scaled="0"/>
                </a:gradFill>
              </a:rPr>
              <a:t>OSP384-HOL Deep Dive into Managing Projects with Microsoft Project Professional </a:t>
            </a:r>
            <a:r>
              <a:rPr lang="en-US" sz="2000" dirty="0" smtClean="0">
                <a:gradFill>
                  <a:gsLst>
                    <a:gs pos="0">
                      <a:schemeClr val="tx1"/>
                    </a:gs>
                    <a:gs pos="100000">
                      <a:schemeClr val="tx1"/>
                    </a:gs>
                  </a:gsLst>
                  <a:lin ang="5400000" scaled="0"/>
                </a:gradFill>
              </a:rPr>
              <a:t>2010</a:t>
            </a:r>
          </a:p>
          <a:p>
            <a:pPr marL="917557" lvl="1" indent="-460375">
              <a:lnSpc>
                <a:spcPct val="90000"/>
              </a:lnSpc>
              <a:spcBef>
                <a:spcPct val="20000"/>
              </a:spcBef>
              <a:buSzPct val="90000"/>
              <a:buBlip>
                <a:blip r:embed="rId3"/>
              </a:buBlip>
            </a:pPr>
            <a:r>
              <a:rPr lang="en-US" sz="2000" dirty="0">
                <a:gradFill>
                  <a:gsLst>
                    <a:gs pos="0">
                      <a:schemeClr val="tx1"/>
                    </a:gs>
                    <a:gs pos="100000">
                      <a:schemeClr val="tx1"/>
                    </a:gs>
                  </a:gsLst>
                  <a:lin ang="5400000" scaled="0"/>
                </a:gradFill>
              </a:rPr>
              <a:t>OSP385-HOL Microsoft Project Server 2010 Demo: Virtual Machine Walkthrough</a:t>
            </a:r>
          </a:p>
          <a:p>
            <a:pPr lvl="0">
              <a:lnSpc>
                <a:spcPct val="90000"/>
              </a:lnSpc>
              <a:spcBef>
                <a:spcPct val="20000"/>
              </a:spcBef>
              <a:buSzPct val="90000"/>
            </a:pPr>
            <a:r>
              <a:rPr lang="en-US" sz="2000" spc="-100" dirty="0">
                <a:ln w="3175">
                  <a:noFill/>
                </a:ln>
                <a:solidFill>
                  <a:schemeClr val="accent1">
                    <a:alpha val="99000"/>
                  </a:schemeClr>
                </a:solidFill>
                <a:cs typeface="Arial" charset="0"/>
              </a:rPr>
              <a:t>Product Demo </a:t>
            </a:r>
            <a:r>
              <a:rPr lang="en-US" sz="2000" spc="-100" dirty="0" smtClean="0">
                <a:ln w="3175">
                  <a:noFill/>
                </a:ln>
                <a:solidFill>
                  <a:schemeClr val="accent1">
                    <a:alpha val="99000"/>
                  </a:schemeClr>
                </a:solidFill>
                <a:cs typeface="Arial" charset="0"/>
              </a:rPr>
              <a:t>Stations</a:t>
            </a:r>
          </a:p>
          <a:p>
            <a:pPr marL="917557" lvl="1" indent="-460375">
              <a:lnSpc>
                <a:spcPct val="90000"/>
              </a:lnSpc>
              <a:spcBef>
                <a:spcPct val="20000"/>
              </a:spcBef>
              <a:buSzPct val="90000"/>
              <a:buBlip>
                <a:blip r:embed="rId3"/>
              </a:buBlip>
            </a:pPr>
            <a:r>
              <a:rPr lang="en-US" sz="2000" dirty="0" smtClean="0">
                <a:gradFill>
                  <a:gsLst>
                    <a:gs pos="0">
                      <a:schemeClr val="tx1"/>
                    </a:gs>
                    <a:gs pos="100000">
                      <a:schemeClr val="tx1"/>
                    </a:gs>
                  </a:gsLst>
                  <a:lin ang="5400000" scaled="0"/>
                </a:gradFill>
              </a:rPr>
              <a:t>Project Server 2010 – stop by for demos &amp; get your questions answered</a:t>
            </a:r>
            <a:endParaRPr lang="en-US" sz="2000" dirty="0">
              <a:gradFill>
                <a:gsLst>
                  <a:gs pos="0">
                    <a:schemeClr val="tx1"/>
                  </a:gs>
                  <a:gs pos="100000">
                    <a:schemeClr val="tx1"/>
                  </a:gs>
                </a:gsLst>
                <a:lin ang="5400000" scaled="0"/>
              </a:gradFill>
            </a:endParaRPr>
          </a:p>
        </p:txBody>
      </p:sp>
    </p:spTree>
    <p:extLst>
      <p:ext uri="{BB962C8B-B14F-4D97-AF65-F5344CB8AC3E}">
        <p14:creationId xmlns:p14="http://schemas.microsoft.com/office/powerpoint/2010/main" val="572764128"/>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893"/>
            <a:ext cx="12190415" cy="6857107"/>
          </a:xfrm>
          <a:prstGeom prst="rect">
            <a:avLst/>
          </a:prstGeom>
        </p:spPr>
      </p:pic>
    </p:spTree>
    <p:extLst>
      <p:ext uri="{BB962C8B-B14F-4D97-AF65-F5344CB8AC3E}">
        <p14:creationId xmlns:p14="http://schemas.microsoft.com/office/powerpoint/2010/main" val="1849621931"/>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alpha val="99000"/>
                  </a:schemeClr>
                </a:solidFill>
              </a:rPr>
              <a:t>Resources</a:t>
            </a:r>
          </a:p>
        </p:txBody>
      </p:sp>
      <p:sp>
        <p:nvSpPr>
          <p:cNvPr id="4" name="Rounded Rectangle 3"/>
          <p:cNvSpPr/>
          <p:nvPr/>
        </p:nvSpPr>
        <p:spPr bwMode="ltGray">
          <a:xfrm>
            <a:off x="507868" y="276711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6" name="Rectangle 5"/>
          <p:cNvSpPr/>
          <p:nvPr/>
        </p:nvSpPr>
        <p:spPr bwMode="white">
          <a:xfrm>
            <a:off x="507868" y="4240386"/>
            <a:ext cx="5332611" cy="369332"/>
          </a:xfrm>
          <a:prstGeom prst="rect">
            <a:avLst/>
          </a:prstGeom>
        </p:spPr>
        <p:txBody>
          <a:bodyPr wrap="square">
            <a:spAutoFit/>
          </a:bodyPr>
          <a:lstStyle/>
          <a:p>
            <a:pPr algn="ctr"/>
            <a:r>
              <a:rPr lang="en-US" dirty="0" smtClean="0">
                <a:solidFill>
                  <a:srgbClr val="FFFFFF"/>
                </a:solidFill>
                <a:hlinkClick r:id="rId3"/>
              </a:rPr>
              <a:t>www.microsoft.com/teched</a:t>
            </a:r>
            <a:endParaRPr lang="en-US" sz="1600" dirty="0">
              <a:solidFill>
                <a:srgbClr val="FFFFFF"/>
              </a:solidFill>
            </a:endParaRPr>
          </a:p>
        </p:txBody>
      </p:sp>
      <p:sp>
        <p:nvSpPr>
          <p:cNvPr id="8" name="Rectangle 7"/>
          <p:cNvSpPr/>
          <p:nvPr/>
        </p:nvSpPr>
        <p:spPr bwMode="auto">
          <a:xfrm>
            <a:off x="507868" y="384979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7" name="Rectangle 6"/>
          <p:cNvSpPr/>
          <p:nvPr/>
        </p:nvSpPr>
        <p:spPr>
          <a:xfrm>
            <a:off x="495171" y="3871113"/>
            <a:ext cx="5345308" cy="338554"/>
          </a:xfrm>
          <a:prstGeom prst="rect">
            <a:avLst/>
          </a:prstGeom>
        </p:spPr>
        <p:txBody>
          <a:bodyPr wrap="square">
            <a:spAutoFit/>
          </a:bodyPr>
          <a:lstStyle/>
          <a:p>
            <a:pPr marL="0" lvl="1" algn="ctr">
              <a:tabLst>
                <a:tab pos="1828800" algn="l"/>
              </a:tabLst>
            </a:pPr>
            <a:r>
              <a:rPr lang="en-US" sz="1600" dirty="0" smtClean="0">
                <a:solidFill>
                  <a:srgbClr val="000000">
                    <a:lumMod val="65000"/>
                    <a:lumOff val="35000"/>
                    <a:alpha val="99000"/>
                  </a:srgbClr>
                </a:solidFill>
              </a:rPr>
              <a:t>Sessions On-Demand &amp; Community</a:t>
            </a:r>
          </a:p>
        </p:txBody>
      </p:sp>
      <p:pic>
        <p:nvPicPr>
          <p:cNvPr id="9" name="Picture 8" descr="TechEd_online.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bwMode="white">
          <a:xfrm>
            <a:off x="1975610" y="2830648"/>
            <a:ext cx="2409825" cy="1076325"/>
          </a:xfrm>
          <a:prstGeom prst="rect">
            <a:avLst/>
          </a:prstGeom>
          <a:noFill/>
          <a:ln>
            <a:noFill/>
          </a:ln>
        </p:spPr>
      </p:pic>
      <p:sp>
        <p:nvSpPr>
          <p:cNvPr id="10" name="Rounded Rectangle 9"/>
          <p:cNvSpPr/>
          <p:nvPr/>
        </p:nvSpPr>
        <p:spPr bwMode="ltGray">
          <a:xfrm>
            <a:off x="6335650" y="276711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12" name="Rectangle 11"/>
          <p:cNvSpPr/>
          <p:nvPr/>
        </p:nvSpPr>
        <p:spPr bwMode="auto">
          <a:xfrm>
            <a:off x="6335650" y="384979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13" name="Rectangle 12"/>
          <p:cNvSpPr/>
          <p:nvPr/>
        </p:nvSpPr>
        <p:spPr>
          <a:xfrm>
            <a:off x="6322953" y="3871113"/>
            <a:ext cx="5345308" cy="338554"/>
          </a:xfrm>
          <a:prstGeom prst="rect">
            <a:avLst/>
          </a:prstGeom>
        </p:spPr>
        <p:txBody>
          <a:bodyPr wrap="square">
            <a:spAutoFit/>
          </a:bodyPr>
          <a:lstStyle/>
          <a:p>
            <a:pPr marL="0" lvl="1" algn="ctr">
              <a:tabLst>
                <a:tab pos="1828800" algn="l"/>
              </a:tabLst>
            </a:pPr>
            <a:r>
              <a:rPr lang="en-US" sz="1600" dirty="0" smtClean="0">
                <a:solidFill>
                  <a:srgbClr val="000000">
                    <a:lumMod val="65000"/>
                    <a:lumOff val="35000"/>
                    <a:alpha val="99000"/>
                  </a:srgbClr>
                </a:solidFill>
              </a:rPr>
              <a:t>Microsoft Certification &amp; Training Resources</a:t>
            </a:r>
          </a:p>
        </p:txBody>
      </p:sp>
      <p:sp>
        <p:nvSpPr>
          <p:cNvPr id="15" name="Rounded Rectangle 14"/>
          <p:cNvSpPr/>
          <p:nvPr/>
        </p:nvSpPr>
        <p:spPr bwMode="ltGray">
          <a:xfrm>
            <a:off x="507868" y="481290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a:gradFill>
                <a:gsLst>
                  <a:gs pos="0">
                    <a:srgbClr val="FFFFFF"/>
                  </a:gs>
                  <a:gs pos="100000">
                    <a:srgbClr val="FFFFFF"/>
                  </a:gs>
                </a:gsLst>
                <a:lin ang="5400000" scaled="0"/>
              </a:gradFill>
            </a:endParaRPr>
          </a:p>
        </p:txBody>
      </p:sp>
      <p:sp>
        <p:nvSpPr>
          <p:cNvPr id="17" name="Rectangle 16"/>
          <p:cNvSpPr/>
          <p:nvPr/>
        </p:nvSpPr>
        <p:spPr bwMode="auto">
          <a:xfrm>
            <a:off x="507868" y="589558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18" name="Rectangle 17"/>
          <p:cNvSpPr/>
          <p:nvPr/>
        </p:nvSpPr>
        <p:spPr>
          <a:xfrm>
            <a:off x="495171" y="5916903"/>
            <a:ext cx="5345308" cy="338554"/>
          </a:xfrm>
          <a:prstGeom prst="rect">
            <a:avLst/>
          </a:prstGeom>
        </p:spPr>
        <p:txBody>
          <a:bodyPr wrap="square">
            <a:spAutoFit/>
          </a:bodyPr>
          <a:lstStyle/>
          <a:p>
            <a:pPr marL="0" lvl="1" algn="ctr">
              <a:tabLst>
                <a:tab pos="1828800" algn="l"/>
              </a:tabLst>
            </a:pPr>
            <a:r>
              <a:rPr lang="en-US" sz="1600" dirty="0" smtClean="0">
                <a:solidFill>
                  <a:srgbClr val="000000">
                    <a:lumMod val="65000"/>
                    <a:lumOff val="35000"/>
                    <a:alpha val="99000"/>
                  </a:srgbClr>
                </a:solidFill>
              </a:rPr>
              <a:t>Resources for IT Professionals</a:t>
            </a:r>
          </a:p>
        </p:txBody>
      </p:sp>
      <p:sp>
        <p:nvSpPr>
          <p:cNvPr id="20" name="Rounded Rectangle 19"/>
          <p:cNvSpPr/>
          <p:nvPr/>
        </p:nvSpPr>
        <p:spPr bwMode="ltGray">
          <a:xfrm>
            <a:off x="6335650" y="481290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22" name="Rectangle 21"/>
          <p:cNvSpPr/>
          <p:nvPr/>
        </p:nvSpPr>
        <p:spPr bwMode="auto">
          <a:xfrm>
            <a:off x="6335650" y="589558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23" name="Rectangle 22"/>
          <p:cNvSpPr/>
          <p:nvPr/>
        </p:nvSpPr>
        <p:spPr>
          <a:xfrm>
            <a:off x="6322953" y="5916903"/>
            <a:ext cx="5345308" cy="338554"/>
          </a:xfrm>
          <a:prstGeom prst="rect">
            <a:avLst/>
          </a:prstGeom>
        </p:spPr>
        <p:txBody>
          <a:bodyPr wrap="square">
            <a:spAutoFit/>
          </a:bodyPr>
          <a:lstStyle/>
          <a:p>
            <a:pPr marL="0" lvl="1" algn="ctr">
              <a:tabLst>
                <a:tab pos="1828800" algn="l"/>
              </a:tabLst>
            </a:pPr>
            <a:r>
              <a:rPr lang="en-US" sz="1600" dirty="0" smtClean="0">
                <a:solidFill>
                  <a:srgbClr val="000000">
                    <a:lumMod val="65000"/>
                    <a:lumOff val="35000"/>
                    <a:alpha val="99000"/>
                  </a:srgbClr>
                </a:solidFill>
              </a:rPr>
              <a:t>Resources for Developers</a:t>
            </a:r>
          </a:p>
        </p:txBody>
      </p:sp>
      <p:sp>
        <p:nvSpPr>
          <p:cNvPr id="25" name="Rectangle 24"/>
          <p:cNvSpPr/>
          <p:nvPr/>
        </p:nvSpPr>
        <p:spPr bwMode="white">
          <a:xfrm>
            <a:off x="6322953" y="4249911"/>
            <a:ext cx="5358004" cy="369332"/>
          </a:xfrm>
          <a:prstGeom prst="rect">
            <a:avLst/>
          </a:prstGeom>
        </p:spPr>
        <p:txBody>
          <a:bodyPr wrap="square">
            <a:spAutoFit/>
          </a:bodyPr>
          <a:lstStyle/>
          <a:p>
            <a:pPr algn="ctr"/>
            <a:r>
              <a:rPr lang="en-US" dirty="0" smtClean="0">
                <a:solidFill>
                  <a:srgbClr val="FFFFFF"/>
                </a:solidFill>
                <a:hlinkClick r:id="rId5"/>
              </a:rPr>
              <a:t>www.microsoft.com/learning</a:t>
            </a:r>
            <a:r>
              <a:rPr lang="en-US" dirty="0" smtClean="0">
                <a:solidFill>
                  <a:srgbClr val="FFFFFF"/>
                </a:solidFill>
              </a:rPr>
              <a:t> </a:t>
            </a:r>
            <a:endParaRPr lang="en-US" sz="1600" dirty="0">
              <a:solidFill>
                <a:srgbClr val="FFFFFF"/>
              </a:solidFill>
            </a:endParaRPr>
          </a:p>
        </p:txBody>
      </p:sp>
      <p:sp>
        <p:nvSpPr>
          <p:cNvPr id="26" name="Rectangle 25"/>
          <p:cNvSpPr/>
          <p:nvPr/>
        </p:nvSpPr>
        <p:spPr bwMode="white">
          <a:xfrm>
            <a:off x="507867" y="6291910"/>
            <a:ext cx="5307218" cy="369332"/>
          </a:xfrm>
          <a:prstGeom prst="rect">
            <a:avLst/>
          </a:prstGeom>
        </p:spPr>
        <p:txBody>
          <a:bodyPr wrap="square">
            <a:spAutoFit/>
          </a:bodyPr>
          <a:lstStyle/>
          <a:p>
            <a:pPr algn="ctr">
              <a:spcBef>
                <a:spcPts val="600"/>
              </a:spcBef>
              <a:buSzPct val="120000"/>
              <a:tabLst>
                <a:tab pos="1828800" algn="l"/>
              </a:tabLst>
              <a:defRPr/>
            </a:pPr>
            <a:r>
              <a:rPr lang="en-US" dirty="0" smtClean="0">
                <a:solidFill>
                  <a:srgbClr val="FFFFFF"/>
                </a:solidFill>
                <a:latin typeface="Calibri" pitchFamily="34" charset="0"/>
                <a:hlinkClick r:id="rId6"/>
              </a:rPr>
              <a:t>http://microsoft.com/technet</a:t>
            </a:r>
            <a:r>
              <a:rPr lang="en-US" b="1" dirty="0" smtClean="0">
                <a:solidFill>
                  <a:srgbClr val="FFFFFF"/>
                </a:solidFill>
                <a:latin typeface="Calibri" pitchFamily="34" charset="0"/>
              </a:rPr>
              <a:t>  </a:t>
            </a:r>
            <a:endParaRPr lang="en-US" dirty="0" smtClean="0">
              <a:solidFill>
                <a:srgbClr val="FFFFFF"/>
              </a:solidFill>
              <a:latin typeface="Calibri" pitchFamily="34" charset="0"/>
            </a:endParaRPr>
          </a:p>
        </p:txBody>
      </p:sp>
      <p:sp>
        <p:nvSpPr>
          <p:cNvPr id="27" name="Rectangle 26"/>
          <p:cNvSpPr/>
          <p:nvPr/>
        </p:nvSpPr>
        <p:spPr bwMode="white">
          <a:xfrm>
            <a:off x="6335649" y="6291910"/>
            <a:ext cx="5345308" cy="369332"/>
          </a:xfrm>
          <a:prstGeom prst="rect">
            <a:avLst/>
          </a:prstGeom>
        </p:spPr>
        <p:txBody>
          <a:bodyPr wrap="square" anchor="ctr">
            <a:spAutoFit/>
          </a:bodyPr>
          <a:lstStyle/>
          <a:p>
            <a:pPr algn="ctr">
              <a:spcBef>
                <a:spcPts val="600"/>
              </a:spcBef>
              <a:tabLst>
                <a:tab pos="1828800" algn="l"/>
              </a:tabLst>
            </a:pPr>
            <a:r>
              <a:rPr lang="en-US" dirty="0" smtClean="0">
                <a:solidFill>
                  <a:srgbClr val="FFFFFF"/>
                </a:solidFill>
                <a:hlinkClick r:id="rId7"/>
              </a:rPr>
              <a:t>http://microsoft.com/msdn</a:t>
            </a:r>
            <a:r>
              <a:rPr lang="en-US" b="1" dirty="0" smtClean="0">
                <a:solidFill>
                  <a:srgbClr val="FFFFFF"/>
                </a:solidFill>
              </a:rPr>
              <a:t> </a:t>
            </a:r>
            <a:endParaRPr lang="en-US" dirty="0" smtClean="0">
              <a:solidFill>
                <a:srgbClr val="FFFFFF"/>
              </a:solidFill>
            </a:endParaRPr>
          </a:p>
        </p:txBody>
      </p:sp>
      <p:pic>
        <p:nvPicPr>
          <p:cNvPr id="28" name="Picture 27" descr="TechNet.png"/>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bwMode="white">
          <a:xfrm>
            <a:off x="657030" y="4920291"/>
            <a:ext cx="5046985" cy="1027750"/>
          </a:xfrm>
          <a:prstGeom prst="rect">
            <a:avLst/>
          </a:prstGeom>
          <a:noFill/>
          <a:ln>
            <a:noFill/>
          </a:ln>
        </p:spPr>
      </p:pic>
      <p:pic>
        <p:nvPicPr>
          <p:cNvPr id="29" name="Picture 28" descr="msdn_1inch_rgb.png"/>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bwMode="white">
          <a:xfrm>
            <a:off x="8079617" y="4876504"/>
            <a:ext cx="1857375" cy="942975"/>
          </a:xfrm>
          <a:prstGeom prst="rect">
            <a:avLst/>
          </a:prstGeom>
          <a:noFill/>
          <a:ln>
            <a:noFill/>
          </a:ln>
        </p:spPr>
      </p:pic>
      <p:pic>
        <p:nvPicPr>
          <p:cNvPr id="32" name="Picture 31" descr="ms_Learning_w.eps"/>
          <p:cNvPicPr>
            <a:picLocks noChangeAspect="1"/>
          </p:cNvPicPr>
          <p:nvPr/>
        </p:nvPicPr>
        <p:blipFill>
          <a:blip r:embed="rId10" cstate="screen">
            <a:extLst>
              <a:ext uri="{28A0092B-C50C-407E-A947-70E740481C1C}">
                <a14:useLocalDpi xmlns:a14="http://schemas.microsoft.com/office/drawing/2010/main"/>
              </a:ext>
            </a:extLst>
          </a:blip>
          <a:srcRect l="51467" r="43859"/>
          <a:stretch>
            <a:fillRect/>
          </a:stretch>
        </p:blipFill>
        <p:spPr bwMode="white">
          <a:xfrm>
            <a:off x="9052582" y="2998644"/>
            <a:ext cx="228700" cy="771334"/>
          </a:xfrm>
          <a:prstGeom prst="rect">
            <a:avLst/>
          </a:prstGeom>
          <a:noFill/>
          <a:ln>
            <a:noFill/>
          </a:ln>
        </p:spPr>
      </p:pic>
      <p:pic>
        <p:nvPicPr>
          <p:cNvPr id="33" name="Picture 2" descr="C:\Documents and Settings\Pennie\My Documents\ACERDATA (D)\Pennie's documents\MS Image\Boxshot_Logo\MICROSOFT\Microsoft Logo wht shadow.png"/>
          <p:cNvPicPr>
            <a:picLocks noChangeAspect="1" noChangeArrowheads="1"/>
          </p:cNvPicPr>
          <p:nvPr/>
        </p:nvPicPr>
        <p:blipFill>
          <a:blip r:embed="rId11" cstate="email">
            <a:extLst>
              <a:ext uri="{28A0092B-C50C-407E-A947-70E740481C1C}">
                <a14:useLocalDpi xmlns:a14="http://schemas.microsoft.com/office/drawing/2010/main"/>
              </a:ext>
            </a:extLst>
          </a:blip>
          <a:stretch>
            <a:fillRect/>
          </a:stretch>
        </p:blipFill>
        <p:spPr bwMode="white">
          <a:xfrm>
            <a:off x="6740692" y="3169915"/>
            <a:ext cx="2337342" cy="428793"/>
          </a:xfrm>
          <a:prstGeom prst="rect">
            <a:avLst/>
          </a:prstGeom>
          <a:noFill/>
          <a:ln>
            <a:noFill/>
          </a:ln>
        </p:spPr>
      </p:pic>
      <p:sp>
        <p:nvSpPr>
          <p:cNvPr id="34" name="TextBox 33"/>
          <p:cNvSpPr txBox="1"/>
          <p:nvPr/>
        </p:nvSpPr>
        <p:spPr bwMode="white">
          <a:xfrm>
            <a:off x="9270703" y="3168868"/>
            <a:ext cx="1408799" cy="430887"/>
          </a:xfrm>
          <a:prstGeom prst="rect">
            <a:avLst/>
          </a:prstGeom>
          <a:noFill/>
        </p:spPr>
        <p:txBody>
          <a:bodyPr wrap="square" lIns="0" tIns="0" rIns="0" bIns="0" rtlCol="0">
            <a:spAutoFit/>
          </a:bodyPr>
          <a:lstStyle/>
          <a:p>
            <a:r>
              <a:rPr lang="en-US" sz="2800" dirty="0" smtClean="0">
                <a:gradFill>
                  <a:gsLst>
                    <a:gs pos="0">
                      <a:srgbClr val="FFFFFF"/>
                    </a:gs>
                    <a:gs pos="86000">
                      <a:srgbClr val="FFFFFF"/>
                    </a:gs>
                  </a:gsLst>
                  <a:lin ang="5400000" scaled="0"/>
                </a:gradFill>
                <a:latin typeface="Segoe" pitchFamily="34" charset="0"/>
              </a:rPr>
              <a:t>Learning</a:t>
            </a:r>
          </a:p>
        </p:txBody>
      </p:sp>
      <p:sp>
        <p:nvSpPr>
          <p:cNvPr id="30" name="Rounded Rectangle 29"/>
          <p:cNvSpPr/>
          <p:nvPr/>
        </p:nvSpPr>
        <p:spPr bwMode="ltGray">
          <a:xfrm>
            <a:off x="3404057" y="72495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a:gradFill>
                <a:gsLst>
                  <a:gs pos="0">
                    <a:srgbClr val="FFFFFF"/>
                  </a:gs>
                  <a:gs pos="100000">
                    <a:srgbClr val="FFFFFF"/>
                  </a:gs>
                </a:gsLst>
                <a:lin ang="5400000" scaled="0"/>
              </a:gradFill>
            </a:endParaRPr>
          </a:p>
        </p:txBody>
      </p:sp>
      <p:sp>
        <p:nvSpPr>
          <p:cNvPr id="31" name="Rectangle 30"/>
          <p:cNvSpPr/>
          <p:nvPr/>
        </p:nvSpPr>
        <p:spPr bwMode="white">
          <a:xfrm>
            <a:off x="3404057" y="2198226"/>
            <a:ext cx="5332611" cy="369332"/>
          </a:xfrm>
          <a:prstGeom prst="rect">
            <a:avLst/>
          </a:prstGeom>
        </p:spPr>
        <p:txBody>
          <a:bodyPr wrap="square">
            <a:spAutoFit/>
          </a:bodyPr>
          <a:lstStyle/>
          <a:p>
            <a:pPr algn="ctr"/>
            <a:r>
              <a:rPr lang="en-US" u="sng" dirty="0" smtClean="0">
                <a:solidFill>
                  <a:srgbClr val="FFFFFF"/>
                </a:solidFill>
                <a:hlinkClick r:id="rId12"/>
              </a:rPr>
              <a:t>http://northamerica.msteched.com</a:t>
            </a:r>
            <a:endParaRPr lang="en-US" sz="1600" dirty="0">
              <a:solidFill>
                <a:srgbClr val="FFFFFF"/>
              </a:solidFill>
            </a:endParaRPr>
          </a:p>
        </p:txBody>
      </p:sp>
      <p:sp>
        <p:nvSpPr>
          <p:cNvPr id="35" name="Rectangle 34"/>
          <p:cNvSpPr/>
          <p:nvPr/>
        </p:nvSpPr>
        <p:spPr bwMode="auto">
          <a:xfrm>
            <a:off x="3404057" y="180763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36" name="Rectangle 35"/>
          <p:cNvSpPr/>
          <p:nvPr/>
        </p:nvSpPr>
        <p:spPr>
          <a:xfrm>
            <a:off x="3391360" y="1828953"/>
            <a:ext cx="5345308" cy="338554"/>
          </a:xfrm>
          <a:prstGeom prst="rect">
            <a:avLst/>
          </a:prstGeom>
        </p:spPr>
        <p:txBody>
          <a:bodyPr wrap="square">
            <a:spAutoFit/>
          </a:bodyPr>
          <a:lstStyle/>
          <a:p>
            <a:pPr marL="0" lvl="1" algn="ctr">
              <a:tabLst>
                <a:tab pos="1828800" algn="l"/>
              </a:tabLst>
            </a:pPr>
            <a:r>
              <a:rPr lang="en-US" sz="1600" dirty="0">
                <a:solidFill>
                  <a:srgbClr val="000000">
                    <a:lumMod val="65000"/>
                    <a:lumOff val="35000"/>
                    <a:alpha val="99000"/>
                  </a:srgbClr>
                </a:solidFill>
              </a:rPr>
              <a:t>Connect. Share. Discuss.</a:t>
            </a:r>
            <a:endParaRPr lang="en-US" sz="1600" dirty="0" smtClean="0">
              <a:solidFill>
                <a:srgbClr val="000000">
                  <a:lumMod val="65000"/>
                  <a:lumOff val="35000"/>
                  <a:alpha val="99000"/>
                </a:srgbClr>
              </a:solidFill>
            </a:endParaRPr>
          </a:p>
        </p:txBody>
      </p:sp>
      <p:pic>
        <p:nvPicPr>
          <p:cNvPr id="3" name="Picture 2"/>
          <p:cNvPicPr>
            <a:picLocks noChangeAspect="1"/>
          </p:cNvPicPr>
          <p:nvPr/>
        </p:nvPicPr>
        <p:blipFill>
          <a:blip r:embed="rId13">
            <a:extLst>
              <a:ext uri="{BEBA8EAE-BF5A-486C-A8C5-ECC9F3942E4B}">
                <a14:imgProps xmlns:a14="http://schemas.microsoft.com/office/drawing/2010/main">
                  <a14:imgLayer r:embed="rId14">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4947472" y="862359"/>
            <a:ext cx="2258478" cy="806917"/>
          </a:xfrm>
          <a:prstGeom prst="rect">
            <a:avLst/>
          </a:prstGeom>
        </p:spPr>
      </p:pic>
    </p:spTree>
    <p:extLst>
      <p:ext uri="{BB962C8B-B14F-4D97-AF65-F5344CB8AC3E}">
        <p14:creationId xmlns:p14="http://schemas.microsoft.com/office/powerpoint/2010/main" val="3012887083"/>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492562" y="437440"/>
            <a:ext cx="2798668" cy="2948596"/>
          </a:xfrm>
          <a:prstGeom prst="rect">
            <a:avLst/>
          </a:prstGeom>
          <a:noFill/>
          <a:ln>
            <a:noFill/>
          </a:ln>
        </p:spPr>
      </p:pic>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833145" y="384577"/>
            <a:ext cx="1005628" cy="1933901"/>
          </a:xfrm>
          <a:prstGeom prst="rect">
            <a:avLst/>
          </a:prstGeom>
        </p:spPr>
      </p:pic>
      <p:sp>
        <p:nvSpPr>
          <p:cNvPr id="15" name="Rectangle 14"/>
          <p:cNvSpPr/>
          <p:nvPr/>
        </p:nvSpPr>
        <p:spPr bwMode="auto">
          <a:xfrm>
            <a:off x="0" y="4095750"/>
            <a:ext cx="5281824" cy="2105025"/>
          </a:xfrm>
          <a:prstGeom prst="rect">
            <a:avLst/>
          </a:prstGeom>
          <a:solidFill>
            <a:srgbClr val="FFFFFF">
              <a:alpha val="9000"/>
            </a:srgbClr>
          </a:solidFill>
          <a:ln w="38100">
            <a:solidFill>
              <a:schemeClr val="accent4"/>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noAutofit/>
          </a:bodyPr>
          <a:lstStyle/>
          <a:p>
            <a:pPr marL="460375" indent="-460375">
              <a:lnSpc>
                <a:spcPct val="90000"/>
              </a:lnSpc>
              <a:spcBef>
                <a:spcPct val="20000"/>
              </a:spcBef>
              <a:buSzPct val="100000"/>
            </a:pPr>
            <a:endParaRPr lang="en-US" sz="2400" dirty="0" smtClean="0">
              <a:gradFill>
                <a:gsLst>
                  <a:gs pos="0">
                    <a:srgbClr val="FFFFFF"/>
                  </a:gs>
                  <a:gs pos="86000">
                    <a:srgbClr val="FFFFFF"/>
                  </a:gs>
                </a:gsLst>
                <a:lin ang="0" scaled="0"/>
              </a:gradFill>
            </a:endParaRPr>
          </a:p>
        </p:txBody>
      </p:sp>
      <p:sp>
        <p:nvSpPr>
          <p:cNvPr id="11" name="Rounded Rectangle 10"/>
          <p:cNvSpPr/>
          <p:nvPr/>
        </p:nvSpPr>
        <p:spPr bwMode="blackGray">
          <a:xfrm>
            <a:off x="1208032" y="4131399"/>
            <a:ext cx="4048399" cy="2009776"/>
          </a:xfrm>
          <a:prstGeom prst="roundRect">
            <a:avLst/>
          </a:prstGeom>
          <a:noFill/>
          <a:ln w="9525">
            <a:noFill/>
            <a:miter lim="800000"/>
            <a:headEnd/>
            <a:tailEnd/>
          </a:ln>
          <a:scene3d>
            <a:camera prst="orthographicFront"/>
            <a:lightRig rig="contrasting" dir="t">
              <a:rot lat="0" lon="0" rev="7800000"/>
            </a:lightRig>
          </a:scene3d>
          <a:sp3d prstMaterial="metal">
            <a:bevelB w="0" h="0"/>
          </a:sp3d>
        </p:spPr>
        <p:txBody>
          <a:bodyPr anchor="ctr" anchorCtr="0"/>
          <a:lstStyle/>
          <a:p>
            <a:pPr defTabSz="914099" fontAlgn="base">
              <a:spcBef>
                <a:spcPct val="0"/>
              </a:spcBef>
              <a:spcAft>
                <a:spcPct val="0"/>
              </a:spcAft>
              <a:defRPr/>
            </a:pPr>
            <a:r>
              <a:rPr lang="en-US" sz="3200" dirty="0" smtClean="0">
                <a:gradFill>
                  <a:gsLst>
                    <a:gs pos="0">
                      <a:srgbClr val="FFFFFF"/>
                    </a:gs>
                    <a:gs pos="86000">
                      <a:srgbClr val="FFFFFF"/>
                    </a:gs>
                  </a:gsLst>
                  <a:lin ang="5400000" scaled="0"/>
                </a:gradFill>
                <a:latin typeface="Segoe" pitchFamily="34" charset="0"/>
              </a:rPr>
              <a:t>Complete an evaluation on </a:t>
            </a:r>
            <a:r>
              <a:rPr lang="en-US" sz="3200" dirty="0" err="1" smtClean="0">
                <a:gradFill>
                  <a:gsLst>
                    <a:gs pos="0">
                      <a:srgbClr val="FFFFFF"/>
                    </a:gs>
                    <a:gs pos="86000">
                      <a:srgbClr val="FFFFFF"/>
                    </a:gs>
                  </a:gsLst>
                  <a:lin ang="5400000" scaled="0"/>
                </a:gradFill>
                <a:latin typeface="Segoe" pitchFamily="34" charset="0"/>
              </a:rPr>
              <a:t>CommNet</a:t>
            </a:r>
            <a:r>
              <a:rPr lang="en-US" sz="3200" dirty="0" smtClean="0">
                <a:gradFill>
                  <a:gsLst>
                    <a:gs pos="0">
                      <a:srgbClr val="FFFFFF"/>
                    </a:gs>
                    <a:gs pos="86000">
                      <a:srgbClr val="FFFFFF"/>
                    </a:gs>
                  </a:gsLst>
                  <a:lin ang="5400000" scaled="0"/>
                </a:gradFill>
                <a:latin typeface="Segoe" pitchFamily="34" charset="0"/>
              </a:rPr>
              <a:t> and </a:t>
            </a:r>
            <a:br>
              <a:rPr lang="en-US" sz="3200" dirty="0" smtClean="0">
                <a:gradFill>
                  <a:gsLst>
                    <a:gs pos="0">
                      <a:srgbClr val="FFFFFF"/>
                    </a:gs>
                    <a:gs pos="86000">
                      <a:srgbClr val="FFFFFF"/>
                    </a:gs>
                  </a:gsLst>
                  <a:lin ang="5400000" scaled="0"/>
                </a:gradFill>
                <a:latin typeface="Segoe" pitchFamily="34" charset="0"/>
              </a:rPr>
            </a:br>
            <a:r>
              <a:rPr lang="en-US" sz="3200" dirty="0" smtClean="0">
                <a:gradFill>
                  <a:gsLst>
                    <a:gs pos="0">
                      <a:srgbClr val="FFFFFF"/>
                    </a:gs>
                    <a:gs pos="86000">
                      <a:srgbClr val="FFFFFF"/>
                    </a:gs>
                  </a:gsLst>
                  <a:lin ang="5400000" scaled="0"/>
                </a:gradFill>
                <a:latin typeface="Segoe" pitchFamily="34" charset="0"/>
              </a:rPr>
              <a:t>enter to win!</a:t>
            </a:r>
          </a:p>
        </p:txBody>
      </p:sp>
      <p:pic>
        <p:nvPicPr>
          <p:cNvPr id="17" name="Picture 5"/>
          <p:cNvPicPr>
            <a:picLocks noChangeAspect="1" noChangeArrowheads="1"/>
          </p:cNvPicPr>
          <p:nvPr/>
        </p:nvPicPr>
        <p:blipFill>
          <a:blip r:embed="rId5" cstate="email">
            <a:extLst>
              <a:ext uri="{28A0092B-C50C-407E-A947-70E740481C1C}">
                <a14:useLocalDpi xmlns:a14="http://schemas.microsoft.com/office/drawing/2010/main"/>
              </a:ext>
            </a:extLst>
          </a:blip>
          <a:stretch>
            <a:fillRect/>
          </a:stretch>
        </p:blipFill>
        <p:spPr bwMode="auto">
          <a:xfrm rot="20307775">
            <a:off x="6024827" y="2949077"/>
            <a:ext cx="770439" cy="804993"/>
          </a:xfrm>
          <a:prstGeom prst="rect">
            <a:avLst/>
          </a:prstGeom>
          <a:noFill/>
          <a:ln>
            <a:noFill/>
          </a:ln>
        </p:spPr>
      </p:pic>
      <p:pic>
        <p:nvPicPr>
          <p:cNvPr id="2" name="Picture 1"/>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975751" y="5136287"/>
            <a:ext cx="599215" cy="1239183"/>
          </a:xfrm>
          <a:prstGeom prst="rect">
            <a:avLst/>
          </a:prstGeom>
        </p:spPr>
      </p:pic>
      <p:pic>
        <p:nvPicPr>
          <p:cNvPr id="19" name="Picture 18"/>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0033903" y="5078616"/>
            <a:ext cx="491460" cy="1016345"/>
          </a:xfrm>
          <a:prstGeom prst="rect">
            <a:avLst/>
          </a:prstGeom>
        </p:spPr>
      </p:pic>
      <p:pic>
        <p:nvPicPr>
          <p:cNvPr id="20" name="Picture 19"/>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8246403" y="5136287"/>
            <a:ext cx="808703" cy="1672406"/>
          </a:xfrm>
          <a:prstGeom prst="rect">
            <a:avLst/>
          </a:prstGeom>
        </p:spPr>
      </p:pic>
      <p:pic>
        <p:nvPicPr>
          <p:cNvPr id="21" name="Picture 20"/>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027345" y="5079871"/>
            <a:ext cx="808703" cy="1672406"/>
          </a:xfrm>
          <a:prstGeom prst="rect">
            <a:avLst/>
          </a:prstGeom>
        </p:spPr>
      </p:pic>
      <p:pic>
        <p:nvPicPr>
          <p:cNvPr id="23" name="Picture 22"/>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9055106" y="5107120"/>
            <a:ext cx="313711" cy="648758"/>
          </a:xfrm>
          <a:prstGeom prst="rect">
            <a:avLst/>
          </a:prstGeom>
        </p:spPr>
      </p:pic>
      <p:pic>
        <p:nvPicPr>
          <p:cNvPr id="24" name="Picture 23"/>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774699" y="5078617"/>
            <a:ext cx="313711" cy="648758"/>
          </a:xfrm>
          <a:prstGeom prst="rect">
            <a:avLst/>
          </a:prstGeom>
        </p:spPr>
      </p:pic>
      <p:pic>
        <p:nvPicPr>
          <p:cNvPr id="25" name="Picture 5"/>
          <p:cNvPicPr>
            <a:picLocks noChangeAspect="1" noChangeArrowheads="1"/>
          </p:cNvPicPr>
          <p:nvPr/>
        </p:nvPicPr>
        <p:blipFill>
          <a:blip r:embed="rId10" cstate="email">
            <a:extLst>
              <a:ext uri="{28A0092B-C50C-407E-A947-70E740481C1C}">
                <a14:useLocalDpi xmlns:a14="http://schemas.microsoft.com/office/drawing/2010/main"/>
              </a:ext>
            </a:extLst>
          </a:blip>
          <a:stretch>
            <a:fillRect/>
          </a:stretch>
        </p:blipFill>
        <p:spPr bwMode="auto">
          <a:xfrm rot="1341843">
            <a:off x="9608744" y="3651522"/>
            <a:ext cx="850318" cy="888455"/>
          </a:xfrm>
          <a:prstGeom prst="rect">
            <a:avLst/>
          </a:prstGeom>
          <a:noFill/>
          <a:ln>
            <a:noFill/>
          </a:ln>
        </p:spPr>
      </p:pic>
      <p:pic>
        <p:nvPicPr>
          <p:cNvPr id="28" name="Picture 5"/>
          <p:cNvPicPr>
            <a:picLocks noChangeAspect="1" noChangeArrowheads="1"/>
          </p:cNvPicPr>
          <p:nvPr/>
        </p:nvPicPr>
        <p:blipFill>
          <a:blip r:embed="rId11" cstate="email">
            <a:extLst>
              <a:ext uri="{28A0092B-C50C-407E-A947-70E740481C1C}">
                <a14:useLocalDpi xmlns:a14="http://schemas.microsoft.com/office/drawing/2010/main"/>
              </a:ext>
            </a:extLst>
          </a:blip>
          <a:stretch>
            <a:fillRect/>
          </a:stretch>
        </p:blipFill>
        <p:spPr bwMode="auto">
          <a:xfrm rot="20307775">
            <a:off x="9919124" y="2776703"/>
            <a:ext cx="613260" cy="640764"/>
          </a:xfrm>
          <a:prstGeom prst="rect">
            <a:avLst/>
          </a:prstGeom>
          <a:noFill/>
          <a:ln>
            <a:noFill/>
          </a:ln>
        </p:spPr>
      </p:pic>
      <p:pic>
        <p:nvPicPr>
          <p:cNvPr id="27" name="Picture 5"/>
          <p:cNvPicPr>
            <a:picLocks noChangeAspect="1" noChangeArrowheads="1"/>
          </p:cNvPicPr>
          <p:nvPr/>
        </p:nvPicPr>
        <p:blipFill>
          <a:blip r:embed="rId12" cstate="email">
            <a:extLst>
              <a:ext uri="{28A0092B-C50C-407E-A947-70E740481C1C}">
                <a14:useLocalDpi xmlns:a14="http://schemas.microsoft.com/office/drawing/2010/main"/>
              </a:ext>
            </a:extLst>
          </a:blip>
          <a:stretch>
            <a:fillRect/>
          </a:stretch>
        </p:blipFill>
        <p:spPr bwMode="auto">
          <a:xfrm rot="20307775">
            <a:off x="6855552" y="3396819"/>
            <a:ext cx="1202249" cy="1256169"/>
          </a:xfrm>
          <a:prstGeom prst="rect">
            <a:avLst/>
          </a:prstGeom>
          <a:noFill/>
          <a:ln>
            <a:noFill/>
          </a:ln>
        </p:spPr>
      </p:pic>
      <p:pic>
        <p:nvPicPr>
          <p:cNvPr id="26" name="Picture 5"/>
          <p:cNvPicPr>
            <a:picLocks noChangeAspect="1" noChangeArrowheads="1"/>
          </p:cNvPicPr>
          <p:nvPr/>
        </p:nvPicPr>
        <p:blipFill>
          <a:blip r:embed="rId13" cstate="email">
            <a:extLst>
              <a:ext uri="{28A0092B-C50C-407E-A947-70E740481C1C}">
                <a14:useLocalDpi xmlns:a14="http://schemas.microsoft.com/office/drawing/2010/main"/>
              </a:ext>
            </a:extLst>
          </a:blip>
          <a:stretch>
            <a:fillRect/>
          </a:stretch>
        </p:blipFill>
        <p:spPr bwMode="auto">
          <a:xfrm>
            <a:off x="7797216" y="2835764"/>
            <a:ext cx="1707076" cy="1783638"/>
          </a:xfrm>
          <a:prstGeom prst="rect">
            <a:avLst/>
          </a:prstGeom>
          <a:noFill/>
          <a:ln>
            <a:noFill/>
          </a:ln>
        </p:spPr>
      </p:pic>
      <p:pic>
        <p:nvPicPr>
          <p:cNvPr id="29" name="Picture 2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01551" y="384578"/>
            <a:ext cx="1005628" cy="1933901"/>
          </a:xfrm>
          <a:prstGeom prst="rect">
            <a:avLst/>
          </a:prstGeom>
        </p:spPr>
      </p:pic>
      <p:cxnSp>
        <p:nvCxnSpPr>
          <p:cNvPr id="6" name="Straight Connector 5"/>
          <p:cNvCxnSpPr/>
          <p:nvPr/>
        </p:nvCxnSpPr>
        <p:spPr>
          <a:xfrm>
            <a:off x="5906344" y="2508098"/>
            <a:ext cx="5036347"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5906344" y="4892102"/>
            <a:ext cx="5036347"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22" name="Picture 21"/>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9269239" y="5187640"/>
            <a:ext cx="704478" cy="1456868"/>
          </a:xfrm>
          <a:prstGeom prst="rect">
            <a:avLst/>
          </a:prstGeom>
        </p:spPr>
      </p:pic>
      <p:pic>
        <p:nvPicPr>
          <p:cNvPr id="31" name="Picture 30"/>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225755" y="5402996"/>
            <a:ext cx="599215" cy="1239183"/>
          </a:xfrm>
          <a:prstGeom prst="rect">
            <a:avLst/>
          </a:prstGeom>
        </p:spPr>
      </p:pic>
      <p:cxnSp>
        <p:nvCxnSpPr>
          <p:cNvPr id="32" name="Straight Connector 31"/>
          <p:cNvCxnSpPr/>
          <p:nvPr/>
        </p:nvCxnSpPr>
        <p:spPr>
          <a:xfrm rot="16200000">
            <a:off x="3798701" y="1911738"/>
            <a:ext cx="2194560"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69305514"/>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3545752481"/>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Agenda</a:t>
            </a:r>
            <a:endParaRPr lang="en-US" dirty="0"/>
          </a:p>
        </p:txBody>
      </p:sp>
      <p:sp>
        <p:nvSpPr>
          <p:cNvPr id="5" name="Text Placeholder 4"/>
          <p:cNvSpPr>
            <a:spLocks noGrp="1"/>
          </p:cNvSpPr>
          <p:nvPr>
            <p:ph type="body" sz="quarter" idx="10"/>
          </p:nvPr>
        </p:nvSpPr>
        <p:spPr>
          <a:xfrm>
            <a:off x="519112" y="1447800"/>
            <a:ext cx="11149013" cy="3397853"/>
          </a:xfrm>
        </p:spPr>
        <p:txBody>
          <a:bodyPr/>
          <a:lstStyle/>
          <a:p>
            <a:r>
              <a:rPr lang="en-US" dirty="0" smtClean="0"/>
              <a:t>Review IT challenges of managing SharePoint business requests</a:t>
            </a:r>
          </a:p>
          <a:p>
            <a:r>
              <a:rPr lang="en-US" dirty="0" smtClean="0"/>
              <a:t>Assess the options for SharePoint application lifecycle management</a:t>
            </a:r>
          </a:p>
          <a:p>
            <a:r>
              <a:rPr lang="en-US" dirty="0" smtClean="0"/>
              <a:t>Introduce and demonstrate the SharePoint Lifecycle Management Solution with Project Server 2010</a:t>
            </a:r>
          </a:p>
          <a:p>
            <a:r>
              <a:rPr lang="en-US" dirty="0" smtClean="0"/>
              <a:t>Summary and Next Steps</a:t>
            </a:r>
          </a:p>
        </p:txBody>
      </p:sp>
    </p:spTree>
    <p:extLst>
      <p:ext uri="{BB962C8B-B14F-4D97-AF65-F5344CB8AC3E}">
        <p14:creationId xmlns:p14="http://schemas.microsoft.com/office/powerpoint/2010/main" val="1188845254"/>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black">
          <a:xfrm>
            <a:off x="3848585" y="3051283"/>
            <a:ext cx="4491655" cy="755434"/>
          </a:xfrm>
          <a:prstGeom prst="rect">
            <a:avLst/>
          </a:prstGeom>
          <a:noFill/>
          <a:ln>
            <a:noFill/>
          </a:ln>
        </p:spPr>
      </p:pic>
      <p:sp>
        <p:nvSpPr>
          <p:cNvPr id="5" name="Text Box 3"/>
          <p:cNvSpPr txBox="1">
            <a:spLocks noChangeArrowheads="1"/>
          </p:cNvSpPr>
          <p:nvPr/>
        </p:nvSpPr>
        <p:spPr bwMode="blackWhite">
          <a:xfrm>
            <a:off x="507868" y="6083573"/>
            <a:ext cx="11173090" cy="415484"/>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700" dirty="0">
                <a:gradFill>
                  <a:gsLst>
                    <a:gs pos="0">
                      <a:srgbClr val="FFFFFF"/>
                    </a:gs>
                    <a:gs pos="100000">
                      <a:srgbClr val="FFFFFF"/>
                    </a:gs>
                  </a:gsLst>
                  <a:lin ang="5400000" scaled="0"/>
                </a:gradFill>
                <a:latin typeface="Segoe UI" pitchFamily="34" charset="0"/>
                <a:cs typeface="Arial" charset="0"/>
              </a:rPr>
              <a:t>© </a:t>
            </a:r>
            <a:r>
              <a:rPr lang="en-US" sz="700" dirty="0" smtClean="0">
                <a:gradFill>
                  <a:gsLst>
                    <a:gs pos="0">
                      <a:srgbClr val="FFFFFF"/>
                    </a:gs>
                    <a:gs pos="100000">
                      <a:srgbClr val="FFFFFF"/>
                    </a:gs>
                  </a:gsLst>
                  <a:lin ang="5400000" scaled="0"/>
                </a:gradFill>
                <a:latin typeface="Segoe UI" pitchFamily="34" charset="0"/>
                <a:cs typeface="Arial" charset="0"/>
              </a:rPr>
              <a:t>2011 Microsoft </a:t>
            </a:r>
            <a:r>
              <a:rPr lang="en-US" sz="700" dirty="0">
                <a:gradFill>
                  <a:gsLst>
                    <a:gs pos="0">
                      <a:srgbClr val="FFFFFF"/>
                    </a:gs>
                    <a:gs pos="100000">
                      <a:srgbClr val="FFFFFF"/>
                    </a:gs>
                  </a:gsLst>
                  <a:lin ang="5400000" scaled="0"/>
                </a:gradFill>
                <a:latin typeface="Segoe UI" pitchFamily="34" charset="0"/>
                <a:cs typeface="Arial" charset="0"/>
              </a:rPr>
              <a:t>Corporation. All rights reserved. Microsoft, Windows, Windows Vista and other product names are or may be registered trademarks and/or trademarks in the U.S. and/or other countries.</a:t>
            </a:r>
          </a:p>
          <a:p>
            <a:pPr algn="ctr" defTabSz="914099" eaLnBrk="0" hangingPunct="0"/>
            <a:r>
              <a:rPr lang="en-US" sz="700" dirty="0">
                <a:gradFill>
                  <a:gsLst>
                    <a:gs pos="0">
                      <a:srgbClr val="FFFFFF"/>
                    </a:gs>
                    <a:gs pos="100000">
                      <a:srgbClr val="FFFFFF"/>
                    </a:gs>
                  </a:gsLst>
                  <a:lin ang="5400000" scaled="0"/>
                </a:gradFill>
                <a:latin typeface="Segoe UI"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a:t>
            </a:r>
            <a:r>
              <a:rPr lang="en-US" sz="700" dirty="0" smtClean="0">
                <a:gradFill>
                  <a:gsLst>
                    <a:gs pos="0">
                      <a:srgbClr val="FFFFFF"/>
                    </a:gs>
                    <a:gs pos="100000">
                      <a:srgbClr val="FFFFFF"/>
                    </a:gs>
                  </a:gsLst>
                  <a:lin ang="5400000" scaled="0"/>
                </a:gradFill>
                <a:latin typeface="Segoe UI" pitchFamily="34" charset="0"/>
                <a:cs typeface="Arial" charset="0"/>
              </a:rPr>
              <a:t/>
            </a:r>
            <a:br>
              <a:rPr lang="en-US" sz="700" dirty="0" smtClean="0">
                <a:gradFill>
                  <a:gsLst>
                    <a:gs pos="0">
                      <a:srgbClr val="FFFFFF"/>
                    </a:gs>
                    <a:gs pos="100000">
                      <a:srgbClr val="FFFFFF"/>
                    </a:gs>
                  </a:gsLst>
                  <a:lin ang="5400000" scaled="0"/>
                </a:gradFill>
                <a:latin typeface="Segoe UI" pitchFamily="34" charset="0"/>
                <a:cs typeface="Arial" charset="0"/>
              </a:rPr>
            </a:br>
            <a:r>
              <a:rPr lang="en-US" sz="700" dirty="0" smtClean="0">
                <a:gradFill>
                  <a:gsLst>
                    <a:gs pos="0">
                      <a:srgbClr val="FFFFFF"/>
                    </a:gs>
                    <a:gs pos="100000">
                      <a:srgbClr val="FFFFFF"/>
                    </a:gs>
                  </a:gsLst>
                  <a:lin ang="5400000" scaled="0"/>
                </a:gradFill>
                <a:latin typeface="Segoe UI" pitchFamily="34" charset="0"/>
                <a:cs typeface="Arial" charset="0"/>
              </a:rPr>
              <a:t>on </a:t>
            </a:r>
            <a:r>
              <a:rPr lang="en-US" sz="700" dirty="0">
                <a:gradFill>
                  <a:gsLst>
                    <a:gs pos="0">
                      <a:srgbClr val="FFFFFF"/>
                    </a:gs>
                    <a:gs pos="100000">
                      <a:srgbClr val="FFFFFF"/>
                    </a:gs>
                  </a:gsLst>
                  <a:lin ang="5400000" scaled="0"/>
                </a:gradFill>
                <a:latin typeface="Segoe UI" pitchFamily="34" charset="0"/>
                <a:cs typeface="Arial" charset="0"/>
              </a:rPr>
              <a:t>the part of Microsoft, and Microsoft cannot guarantee the accuracy of any information provided after the date of this presentation</a:t>
            </a:r>
            <a:r>
              <a:rPr lang="en-US" sz="700" dirty="0" smtClean="0">
                <a:gradFill>
                  <a:gsLst>
                    <a:gs pos="0">
                      <a:srgbClr val="FFFFFF"/>
                    </a:gs>
                    <a:gs pos="100000">
                      <a:srgbClr val="FFFFFF"/>
                    </a:gs>
                  </a:gsLst>
                  <a:lin ang="5400000" scaled="0"/>
                </a:gradFill>
                <a:latin typeface="Segoe UI" pitchFamily="34" charset="0"/>
                <a:cs typeface="Arial" charset="0"/>
              </a:rPr>
              <a:t>. MICROSOFT </a:t>
            </a:r>
            <a:r>
              <a:rPr lang="en-US" sz="700" dirty="0">
                <a:gradFill>
                  <a:gsLst>
                    <a:gs pos="0">
                      <a:srgbClr val="FFFFFF"/>
                    </a:gs>
                    <a:gs pos="100000">
                      <a:srgbClr val="FFFFFF"/>
                    </a:gs>
                  </a:gsLst>
                  <a:lin ang="5400000" scaled="0"/>
                </a:gradFill>
                <a:latin typeface="Segoe UI" pitchFamily="34" charset="0"/>
                <a:cs typeface="Arial" charset="0"/>
              </a:rPr>
              <a:t>MAKES NO WARRANTIES, EXPRESS, IMPLIED OR STATUTORY, AS TO THE INFORMATION IN THIS PRESENTATION.</a:t>
            </a:r>
          </a:p>
        </p:txBody>
      </p:sp>
    </p:spTree>
    <p:extLst>
      <p:ext uri="{BB962C8B-B14F-4D97-AF65-F5344CB8AC3E}">
        <p14:creationId xmlns:p14="http://schemas.microsoft.com/office/powerpoint/2010/main" val="986629868"/>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3728458"/>
      </p:ext>
    </p:extLst>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3" y="228600"/>
            <a:ext cx="11149013" cy="553998"/>
          </a:xfrm>
        </p:spPr>
        <p:txBody>
          <a:bodyPr/>
          <a:lstStyle/>
          <a:p>
            <a:r>
              <a:rPr lang="en-US" sz="4000" dirty="0" smtClean="0"/>
              <a:t> Microsoft Project Resources</a:t>
            </a:r>
            <a:endParaRPr lang="en-US" sz="4000" dirty="0"/>
          </a:p>
        </p:txBody>
      </p:sp>
      <p:sp>
        <p:nvSpPr>
          <p:cNvPr id="7" name="Text Placeholder 6"/>
          <p:cNvSpPr>
            <a:spLocks noGrp="1"/>
          </p:cNvSpPr>
          <p:nvPr>
            <p:ph type="body" sz="quarter" idx="10"/>
          </p:nvPr>
        </p:nvSpPr>
        <p:spPr>
          <a:xfrm>
            <a:off x="519113" y="1012642"/>
            <a:ext cx="11371763" cy="5470728"/>
          </a:xfrm>
        </p:spPr>
        <p:txBody>
          <a:bodyPr/>
          <a:lstStyle/>
          <a:p>
            <a:r>
              <a:rPr lang="en-US" sz="1800" b="1" dirty="0">
                <a:solidFill>
                  <a:schemeClr val="tx1"/>
                </a:solidFill>
              </a:rPr>
              <a:t>Product information</a:t>
            </a:r>
          </a:p>
          <a:p>
            <a:pPr lvl="1"/>
            <a:r>
              <a:rPr lang="en-US" sz="1400" dirty="0">
                <a:solidFill>
                  <a:schemeClr val="tx1"/>
                </a:solidFill>
                <a:hlinkClick r:id="rId2"/>
              </a:rPr>
              <a:t>http://</a:t>
            </a:r>
            <a:r>
              <a:rPr lang="en-US" sz="1400" dirty="0" smtClean="0">
                <a:solidFill>
                  <a:schemeClr val="tx1"/>
                </a:solidFill>
                <a:hlinkClick r:id="rId2"/>
              </a:rPr>
              <a:t>www.microsoft.com/project/2010</a:t>
            </a:r>
            <a:r>
              <a:rPr lang="en-US" sz="1400" dirty="0">
                <a:solidFill>
                  <a:schemeClr val="tx1"/>
                </a:solidFill>
              </a:rPr>
              <a:t> </a:t>
            </a:r>
            <a:endParaRPr lang="en-US" sz="1400" dirty="0" smtClean="0">
              <a:solidFill>
                <a:schemeClr val="tx1"/>
              </a:solidFill>
            </a:endParaRPr>
          </a:p>
          <a:p>
            <a:pPr lvl="1"/>
            <a:r>
              <a:rPr lang="en-US" sz="1400" dirty="0" smtClean="0">
                <a:solidFill>
                  <a:schemeClr val="tx1"/>
                </a:solidFill>
              </a:rPr>
              <a:t>Case </a:t>
            </a:r>
            <a:r>
              <a:rPr lang="en-US" sz="1400" dirty="0">
                <a:solidFill>
                  <a:schemeClr val="tx1"/>
                </a:solidFill>
              </a:rPr>
              <a:t>Studies : </a:t>
            </a:r>
            <a:r>
              <a:rPr lang="en-US" sz="1400" dirty="0">
                <a:solidFill>
                  <a:schemeClr val="tx1"/>
                </a:solidFill>
                <a:hlinkClick r:id="rId3"/>
              </a:rPr>
              <a:t>http://</a:t>
            </a:r>
            <a:r>
              <a:rPr lang="en-US" sz="1400" dirty="0" smtClean="0">
                <a:solidFill>
                  <a:schemeClr val="tx1"/>
                </a:solidFill>
                <a:hlinkClick r:id="rId3"/>
              </a:rPr>
              <a:t>www.microsoft.com/project/en/us/customer-success.aspx</a:t>
            </a:r>
            <a:r>
              <a:rPr lang="en-US" sz="1400" dirty="0" smtClean="0">
                <a:solidFill>
                  <a:schemeClr val="tx1"/>
                </a:solidFill>
              </a:rPr>
              <a:t>  </a:t>
            </a:r>
            <a:endParaRPr lang="en-US" sz="1400" dirty="0">
              <a:solidFill>
                <a:schemeClr val="tx1"/>
              </a:solidFill>
            </a:endParaRPr>
          </a:p>
          <a:p>
            <a:pPr lvl="1"/>
            <a:r>
              <a:rPr lang="en-US" sz="1400" dirty="0">
                <a:solidFill>
                  <a:schemeClr val="tx1"/>
                </a:solidFill>
              </a:rPr>
              <a:t>Project Team Blog </a:t>
            </a:r>
            <a:r>
              <a:rPr lang="en-US" sz="1400" dirty="0">
                <a:solidFill>
                  <a:schemeClr val="tx1"/>
                </a:solidFill>
                <a:hlinkClick r:id="rId4"/>
              </a:rPr>
              <a:t>http://</a:t>
            </a:r>
            <a:r>
              <a:rPr lang="en-US" sz="1400" dirty="0" smtClean="0">
                <a:solidFill>
                  <a:schemeClr val="tx1"/>
                </a:solidFill>
                <a:hlinkClick r:id="rId4"/>
              </a:rPr>
              <a:t>blogs.msdn.com/project</a:t>
            </a:r>
            <a:r>
              <a:rPr lang="en-US" sz="1400" dirty="0">
                <a:solidFill>
                  <a:schemeClr val="tx1"/>
                </a:solidFill>
              </a:rPr>
              <a:t> </a:t>
            </a:r>
            <a:endParaRPr lang="en-US" sz="700" dirty="0">
              <a:solidFill>
                <a:schemeClr val="tx1"/>
              </a:solidFill>
            </a:endParaRPr>
          </a:p>
          <a:p>
            <a:r>
              <a:rPr lang="en-US" sz="1800" b="1" dirty="0">
                <a:solidFill>
                  <a:schemeClr val="tx1"/>
                </a:solidFill>
              </a:rPr>
              <a:t>End-User Product Help</a:t>
            </a:r>
          </a:p>
          <a:p>
            <a:pPr lvl="1"/>
            <a:r>
              <a:rPr lang="en-US" sz="1400" dirty="0">
                <a:solidFill>
                  <a:schemeClr val="tx1"/>
                </a:solidFill>
              </a:rPr>
              <a:t>Project 2010 Help </a:t>
            </a:r>
            <a:r>
              <a:rPr lang="en-US" sz="1400" dirty="0">
                <a:solidFill>
                  <a:schemeClr val="tx1"/>
                </a:solidFill>
                <a:hlinkClick r:id="rId5"/>
              </a:rPr>
              <a:t>http://office2010.microsoft.com/project-help</a:t>
            </a:r>
            <a:r>
              <a:rPr lang="en-US" sz="1400" dirty="0">
                <a:solidFill>
                  <a:schemeClr val="tx1"/>
                </a:solidFill>
              </a:rPr>
              <a:t>  </a:t>
            </a:r>
          </a:p>
          <a:p>
            <a:pPr lvl="1"/>
            <a:r>
              <a:rPr lang="en-US" sz="1400" dirty="0">
                <a:solidFill>
                  <a:schemeClr val="tx1"/>
                </a:solidFill>
              </a:rPr>
              <a:t>Project Server 2010 Help </a:t>
            </a:r>
            <a:r>
              <a:rPr lang="en-US" sz="1400" dirty="0">
                <a:solidFill>
                  <a:schemeClr val="tx1"/>
                </a:solidFill>
                <a:hlinkClick r:id="rId6"/>
              </a:rPr>
              <a:t>http://office2010.microsoft.com/project-server-help</a:t>
            </a:r>
            <a:r>
              <a:rPr lang="en-US" sz="1400" dirty="0">
                <a:solidFill>
                  <a:schemeClr val="tx1"/>
                </a:solidFill>
              </a:rPr>
              <a:t>  </a:t>
            </a:r>
          </a:p>
          <a:p>
            <a:r>
              <a:rPr lang="en-US" sz="1800" b="1" dirty="0">
                <a:solidFill>
                  <a:schemeClr val="tx1"/>
                </a:solidFill>
              </a:rPr>
              <a:t>Interactive content - Videos &amp; Sessions &amp; Webcasts </a:t>
            </a:r>
          </a:p>
          <a:p>
            <a:pPr lvl="1"/>
            <a:r>
              <a:rPr lang="en-US" sz="1400" dirty="0">
                <a:solidFill>
                  <a:schemeClr val="tx1"/>
                </a:solidFill>
                <a:hlinkClick r:id="rId7"/>
              </a:rPr>
              <a:t>http://www.microsoft.com/showcase/en/US/channels/microsoftproject</a:t>
            </a:r>
            <a:r>
              <a:rPr lang="en-US" sz="1400" dirty="0">
                <a:solidFill>
                  <a:schemeClr val="tx1"/>
                </a:solidFill>
              </a:rPr>
              <a:t> </a:t>
            </a:r>
          </a:p>
          <a:p>
            <a:pPr lvl="1"/>
            <a:r>
              <a:rPr lang="en-US" sz="1400" dirty="0">
                <a:solidFill>
                  <a:schemeClr val="tx1"/>
                </a:solidFill>
                <a:hlinkClick r:id="rId8"/>
              </a:rPr>
              <a:t>http://www.microsoft.com/events/series/epm.aspx</a:t>
            </a:r>
            <a:r>
              <a:rPr lang="en-US" sz="1400" dirty="0">
                <a:solidFill>
                  <a:schemeClr val="tx1"/>
                </a:solidFill>
              </a:rPr>
              <a:t>   </a:t>
            </a:r>
          </a:p>
          <a:p>
            <a:endParaRPr lang="en-US" sz="700" dirty="0">
              <a:solidFill>
                <a:schemeClr val="tx1"/>
              </a:solidFill>
            </a:endParaRPr>
          </a:p>
          <a:p>
            <a:r>
              <a:rPr lang="en-US" sz="1800" b="1" dirty="0">
                <a:solidFill>
                  <a:schemeClr val="tx1"/>
                </a:solidFill>
              </a:rPr>
              <a:t>IT Professional related</a:t>
            </a:r>
          </a:p>
          <a:p>
            <a:pPr lvl="1"/>
            <a:r>
              <a:rPr lang="en-US" sz="1400" dirty="0">
                <a:solidFill>
                  <a:schemeClr val="tx1"/>
                </a:solidFill>
              </a:rPr>
              <a:t>TechCenter @ TechNet </a:t>
            </a:r>
            <a:r>
              <a:rPr lang="en-US" sz="1400" dirty="0">
                <a:solidFill>
                  <a:schemeClr val="tx1"/>
                </a:solidFill>
                <a:hlinkClick r:id="rId9"/>
              </a:rPr>
              <a:t>http://technet.microsoft.com/ProjectServer</a:t>
            </a:r>
            <a:r>
              <a:rPr lang="en-US" sz="1400" dirty="0">
                <a:solidFill>
                  <a:schemeClr val="tx1"/>
                </a:solidFill>
              </a:rPr>
              <a:t> </a:t>
            </a:r>
          </a:p>
          <a:p>
            <a:pPr lvl="1"/>
            <a:r>
              <a:rPr lang="en-US" sz="1400" dirty="0">
                <a:solidFill>
                  <a:schemeClr val="tx1"/>
                </a:solidFill>
              </a:rPr>
              <a:t>Admin Blog </a:t>
            </a:r>
            <a:r>
              <a:rPr lang="en-US" sz="1400" dirty="0">
                <a:solidFill>
                  <a:schemeClr val="tx1"/>
                </a:solidFill>
                <a:hlinkClick r:id="rId10"/>
              </a:rPr>
              <a:t>http://blogs.technet.com/projectadministration</a:t>
            </a:r>
            <a:r>
              <a:rPr lang="en-US" sz="1400" dirty="0">
                <a:solidFill>
                  <a:schemeClr val="tx1"/>
                </a:solidFill>
              </a:rPr>
              <a:t> </a:t>
            </a:r>
            <a:endParaRPr lang="en-US" sz="700" dirty="0">
              <a:solidFill>
                <a:schemeClr val="tx1"/>
              </a:solidFill>
            </a:endParaRPr>
          </a:p>
          <a:p>
            <a:r>
              <a:rPr lang="en-US" sz="1800" b="1" dirty="0">
                <a:solidFill>
                  <a:schemeClr val="tx1"/>
                </a:solidFill>
              </a:rPr>
              <a:t>Developer related </a:t>
            </a:r>
          </a:p>
          <a:p>
            <a:pPr lvl="1"/>
            <a:r>
              <a:rPr lang="en-US" sz="1400" dirty="0">
                <a:solidFill>
                  <a:schemeClr val="tx1"/>
                </a:solidFill>
              </a:rPr>
              <a:t>Developer center @ MSDN </a:t>
            </a:r>
            <a:r>
              <a:rPr lang="en-US" sz="1400" dirty="0">
                <a:solidFill>
                  <a:schemeClr val="tx1"/>
                </a:solidFill>
                <a:hlinkClick r:id="rId11"/>
              </a:rPr>
              <a:t>http://msdn.microsoft.com/Project</a:t>
            </a:r>
            <a:r>
              <a:rPr lang="en-US" sz="1400" dirty="0">
                <a:solidFill>
                  <a:schemeClr val="tx1"/>
                </a:solidFill>
              </a:rPr>
              <a:t> </a:t>
            </a:r>
          </a:p>
          <a:p>
            <a:pPr lvl="1"/>
            <a:r>
              <a:rPr lang="en-US" sz="1400" dirty="0">
                <a:solidFill>
                  <a:schemeClr val="tx1"/>
                </a:solidFill>
              </a:rPr>
              <a:t>Programmability blog </a:t>
            </a:r>
            <a:r>
              <a:rPr lang="en-US" sz="1400" dirty="0">
                <a:solidFill>
                  <a:schemeClr val="tx1"/>
                </a:solidFill>
                <a:hlinkClick r:id="rId12"/>
              </a:rPr>
              <a:t>http://blogs.msdn.com/project_programmability</a:t>
            </a:r>
            <a:r>
              <a:rPr lang="en-US" sz="1400" dirty="0">
                <a:solidFill>
                  <a:schemeClr val="tx1"/>
                </a:solidFill>
              </a:rPr>
              <a:t> </a:t>
            </a:r>
            <a:endParaRPr lang="en-US" sz="700" dirty="0">
              <a:solidFill>
                <a:schemeClr val="tx1"/>
              </a:solidFill>
            </a:endParaRPr>
          </a:p>
          <a:p>
            <a:r>
              <a:rPr lang="en-US" sz="1800" b="1" dirty="0">
                <a:solidFill>
                  <a:schemeClr val="tx1"/>
                </a:solidFill>
              </a:rPr>
              <a:t>Additional questions? Project 2010 Forums!</a:t>
            </a:r>
          </a:p>
          <a:p>
            <a:pPr lvl="1"/>
            <a:r>
              <a:rPr lang="en-US" sz="1400" dirty="0">
                <a:solidFill>
                  <a:schemeClr val="tx1"/>
                </a:solidFill>
                <a:hlinkClick r:id="rId13"/>
              </a:rPr>
              <a:t>http://social.msdn.microsoft.com/Forums/en-US/category/projectserver2010,projectprofessional2010</a:t>
            </a:r>
            <a:r>
              <a:rPr lang="en-US" sz="1400" dirty="0">
                <a:solidFill>
                  <a:schemeClr val="tx1"/>
                </a:solidFill>
              </a:rPr>
              <a:t> </a:t>
            </a:r>
          </a:p>
          <a:p>
            <a:r>
              <a:rPr lang="en-US" sz="1800" b="1" dirty="0" smtClean="0">
                <a:solidFill>
                  <a:schemeClr val="tx1"/>
                </a:solidFill>
              </a:rPr>
              <a:t>SharePoint </a:t>
            </a:r>
            <a:r>
              <a:rPr lang="en-US" sz="1800" b="1" dirty="0">
                <a:solidFill>
                  <a:schemeClr val="tx1"/>
                </a:solidFill>
              </a:rPr>
              <a:t>2010 resources</a:t>
            </a:r>
          </a:p>
          <a:p>
            <a:pPr lvl="1"/>
            <a:r>
              <a:rPr lang="en-US" sz="1400" dirty="0">
                <a:solidFill>
                  <a:schemeClr val="tx1"/>
                </a:solidFill>
                <a:hlinkClick r:id="rId14"/>
              </a:rPr>
              <a:t>http://sharepoint.microsoft.com</a:t>
            </a:r>
            <a:r>
              <a:rPr lang="en-US" sz="1400" dirty="0">
                <a:solidFill>
                  <a:schemeClr val="tx1"/>
                </a:solidFill>
              </a:rPr>
              <a:t> </a:t>
            </a:r>
          </a:p>
        </p:txBody>
      </p:sp>
    </p:spTree>
    <p:extLst>
      <p:ext uri="{BB962C8B-B14F-4D97-AF65-F5344CB8AC3E}">
        <p14:creationId xmlns:p14="http://schemas.microsoft.com/office/powerpoint/2010/main" val="107830981"/>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do companies choose SharePoint?</a:t>
            </a:r>
            <a:endParaRPr lang="en-US" dirty="0"/>
          </a:p>
        </p:txBody>
      </p:sp>
      <p:sp>
        <p:nvSpPr>
          <p:cNvPr id="3" name="Text Placeholder 2"/>
          <p:cNvSpPr>
            <a:spLocks noGrp="1"/>
          </p:cNvSpPr>
          <p:nvPr>
            <p:ph type="body" sz="quarter" idx="10"/>
          </p:nvPr>
        </p:nvSpPr>
        <p:spPr>
          <a:xfrm>
            <a:off x="519112" y="1447799"/>
            <a:ext cx="11149013" cy="4813625"/>
          </a:xfrm>
        </p:spPr>
        <p:txBody>
          <a:bodyPr/>
          <a:lstStyle/>
          <a:p>
            <a:r>
              <a:rPr lang="en-US" dirty="0" smtClean="0"/>
              <a:t>Flexible way to create applications quickly</a:t>
            </a:r>
            <a:endParaRPr lang="en-US" dirty="0"/>
          </a:p>
          <a:p>
            <a:pPr lvl="1"/>
            <a:r>
              <a:rPr lang="en-US" dirty="0" smtClean="0"/>
              <a:t>Collaborative</a:t>
            </a:r>
          </a:p>
          <a:p>
            <a:pPr lvl="1"/>
            <a:r>
              <a:rPr lang="en-US" dirty="0" smtClean="0"/>
              <a:t>Search</a:t>
            </a:r>
          </a:p>
          <a:p>
            <a:pPr lvl="1"/>
            <a:r>
              <a:rPr lang="en-US" dirty="0" smtClean="0"/>
              <a:t>Document Management</a:t>
            </a:r>
          </a:p>
          <a:p>
            <a:pPr lvl="1"/>
            <a:r>
              <a:rPr lang="en-US" dirty="0" smtClean="0"/>
              <a:t>Business Intelligence</a:t>
            </a:r>
          </a:p>
          <a:p>
            <a:pPr lvl="1"/>
            <a:r>
              <a:rPr lang="en-US" dirty="0" smtClean="0"/>
              <a:t>Workflow</a:t>
            </a:r>
          </a:p>
          <a:p>
            <a:pPr lvl="1"/>
            <a:r>
              <a:rPr lang="en-US" dirty="0" smtClean="0"/>
              <a:t>Forms</a:t>
            </a:r>
          </a:p>
          <a:p>
            <a:r>
              <a:rPr lang="en-US" dirty="0" smtClean="0"/>
              <a:t>Business Empowerment: Self-service applications</a:t>
            </a:r>
          </a:p>
          <a:p>
            <a:r>
              <a:rPr lang="en-US" dirty="0" smtClean="0"/>
              <a:t>SharePoint is starting to become *the* central service platform for many new business requests</a:t>
            </a:r>
          </a:p>
        </p:txBody>
      </p:sp>
    </p:spTree>
    <p:extLst>
      <p:ext uri="{BB962C8B-B14F-4D97-AF65-F5344CB8AC3E}">
        <p14:creationId xmlns:p14="http://schemas.microsoft.com/office/powerpoint/2010/main" val="175746865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Various Types/Sizes of SP Business Requests</a:t>
            </a:r>
            <a:endParaRPr lang="en-US" dirty="0"/>
          </a:p>
        </p:txBody>
      </p:sp>
      <p:sp>
        <p:nvSpPr>
          <p:cNvPr id="3" name="Text Placeholder 2"/>
          <p:cNvSpPr>
            <a:spLocks noGrp="1"/>
          </p:cNvSpPr>
          <p:nvPr>
            <p:ph type="body" sz="quarter" idx="10"/>
          </p:nvPr>
        </p:nvSpPr>
        <p:spPr>
          <a:xfrm>
            <a:off x="227012" y="2743200"/>
            <a:ext cx="3581399" cy="3176254"/>
          </a:xfrm>
        </p:spPr>
        <p:txBody>
          <a:bodyPr/>
          <a:lstStyle/>
          <a:p>
            <a:r>
              <a:rPr lang="en-US" sz="2400" dirty="0" smtClean="0"/>
              <a:t>Creating </a:t>
            </a:r>
            <a:r>
              <a:rPr lang="en-US" sz="2400" dirty="0" err="1" smtClean="0"/>
              <a:t>subsites</a:t>
            </a:r>
            <a:endParaRPr lang="en-US" sz="2400" dirty="0" smtClean="0"/>
          </a:p>
          <a:p>
            <a:r>
              <a:rPr lang="en-US" sz="2400" dirty="0" smtClean="0"/>
              <a:t>Creating pages</a:t>
            </a:r>
          </a:p>
          <a:p>
            <a:r>
              <a:rPr lang="en-US" sz="2400" dirty="0"/>
              <a:t>Page edits</a:t>
            </a:r>
          </a:p>
          <a:p>
            <a:r>
              <a:rPr lang="en-US" sz="2400" dirty="0" smtClean="0"/>
              <a:t>Creating lists</a:t>
            </a:r>
          </a:p>
          <a:p>
            <a:r>
              <a:rPr lang="en-US" sz="2400" dirty="0" smtClean="0"/>
              <a:t>Custom columns</a:t>
            </a:r>
          </a:p>
          <a:p>
            <a:r>
              <a:rPr lang="en-US" sz="2400" dirty="0" smtClean="0"/>
              <a:t>CQWP edits</a:t>
            </a:r>
          </a:p>
          <a:p>
            <a:endParaRPr lang="en-US" sz="2400" dirty="0" smtClean="0"/>
          </a:p>
          <a:p>
            <a:endParaRPr lang="en-US" sz="2400" dirty="0" smtClean="0"/>
          </a:p>
        </p:txBody>
      </p:sp>
      <p:sp>
        <p:nvSpPr>
          <p:cNvPr id="5" name="Text Placeholder 2"/>
          <p:cNvSpPr txBox="1">
            <a:spLocks/>
          </p:cNvSpPr>
          <p:nvPr/>
        </p:nvSpPr>
        <p:spPr>
          <a:xfrm>
            <a:off x="3732212" y="2743200"/>
            <a:ext cx="3962400" cy="2837700"/>
          </a:xfrm>
          <a:prstGeom prst="rect">
            <a:avLst/>
          </a:prstGeom>
        </p:spPr>
        <p:txBody>
          <a:bodyPr vert="horz" wrap="square" lIns="0" tIns="0" rIns="0" bIns="0" rtlCol="0">
            <a:spAutoFit/>
          </a:bodyPr>
          <a:lstStyle>
            <a:lvl1pPr marL="460375" indent="-460375">
              <a:lnSpc>
                <a:spcPct val="90000"/>
              </a:lnSpc>
              <a:spcBef>
                <a:spcPct val="20000"/>
              </a:spcBef>
              <a:buSzPct val="90000"/>
              <a:buFontTx/>
              <a:buBlip>
                <a:blip r:embed="rId2"/>
              </a:buBlip>
              <a:defRPr sz="2800">
                <a:gradFill>
                  <a:gsLst>
                    <a:gs pos="0">
                      <a:schemeClr val="tx1"/>
                    </a:gs>
                    <a:gs pos="86000">
                      <a:schemeClr val="tx1"/>
                    </a:gs>
                  </a:gsLst>
                  <a:lin ang="5400000" scaled="0"/>
                </a:gradFill>
              </a:defRPr>
            </a:lvl1pPr>
            <a:lvl2pPr marL="855663" indent="-395288">
              <a:lnSpc>
                <a:spcPct val="90000"/>
              </a:lnSpc>
              <a:spcBef>
                <a:spcPct val="20000"/>
              </a:spcBef>
              <a:buSzPct val="90000"/>
              <a:buFontTx/>
              <a:buBlip>
                <a:blip r:embed="rId2"/>
              </a:buBlip>
              <a:defRPr sz="2800">
                <a:gradFill>
                  <a:gsLst>
                    <a:gs pos="0">
                      <a:schemeClr val="tx1"/>
                    </a:gs>
                    <a:gs pos="86000">
                      <a:schemeClr val="tx1"/>
                    </a:gs>
                  </a:gsLst>
                  <a:lin ang="5400000" scaled="0"/>
                </a:gradFill>
              </a:defRPr>
            </a:lvl2pPr>
            <a:lvl3pPr marL="1258888" indent="-403225">
              <a:lnSpc>
                <a:spcPct val="90000"/>
              </a:lnSpc>
              <a:spcBef>
                <a:spcPct val="20000"/>
              </a:spcBef>
              <a:buSzPct val="90000"/>
              <a:buFontTx/>
              <a:buBlip>
                <a:blip r:embed="rId2"/>
              </a:buBlip>
              <a:defRPr sz="2400">
                <a:gradFill>
                  <a:gsLst>
                    <a:gs pos="0">
                      <a:schemeClr val="tx1"/>
                    </a:gs>
                    <a:gs pos="86000">
                      <a:schemeClr val="tx1"/>
                    </a:gs>
                  </a:gsLst>
                  <a:lin ang="5400000" scaled="0"/>
                </a:gradFill>
              </a:defRPr>
            </a:lvl3pPr>
            <a:lvl4pPr marL="1604963" indent="-346075">
              <a:lnSpc>
                <a:spcPct val="90000"/>
              </a:lnSpc>
              <a:spcBef>
                <a:spcPct val="20000"/>
              </a:spcBef>
              <a:buSzPct val="90000"/>
              <a:buFontTx/>
              <a:buBlip>
                <a:blip r:embed="rId2"/>
              </a:buBlip>
              <a:defRPr sz="2000">
                <a:gradFill>
                  <a:gsLst>
                    <a:gs pos="0">
                      <a:schemeClr val="tx1"/>
                    </a:gs>
                    <a:gs pos="86000">
                      <a:schemeClr val="tx1"/>
                    </a:gs>
                  </a:gsLst>
                  <a:lin ang="5400000" scaled="0"/>
                </a:gradFill>
              </a:defRPr>
            </a:lvl4pPr>
            <a:lvl5pPr marL="1941513" indent="-336550">
              <a:lnSpc>
                <a:spcPct val="90000"/>
              </a:lnSpc>
              <a:spcBef>
                <a:spcPct val="20000"/>
              </a:spcBef>
              <a:buSzPct val="90000"/>
              <a:buFontTx/>
              <a:buBlip>
                <a:blip r:embed="rId2"/>
              </a:buBlip>
              <a:defRPr sz="2000">
                <a:gradFill>
                  <a:gsLst>
                    <a:gs pos="0">
                      <a:schemeClr val="tx1"/>
                    </a:gs>
                    <a:gs pos="86000">
                      <a:schemeClr val="tx1"/>
                    </a:gs>
                  </a:gsLst>
                  <a:lin ang="5400000" scaled="0"/>
                </a:gradFill>
              </a:defRPr>
            </a:lvl5pPr>
            <a:lvl6pPr marL="2514499" indent="-228591">
              <a:spcBef>
                <a:spcPct val="20000"/>
              </a:spcBef>
              <a:buFont typeface="Arial" pitchFamily="34" charset="0"/>
              <a:buChar char="•"/>
              <a:defRPr sz="2000"/>
            </a:lvl6pPr>
            <a:lvl7pPr marL="2971681" indent="-228591">
              <a:spcBef>
                <a:spcPct val="20000"/>
              </a:spcBef>
              <a:buFont typeface="Arial" pitchFamily="34" charset="0"/>
              <a:buChar char="•"/>
              <a:defRPr sz="2000"/>
            </a:lvl7pPr>
            <a:lvl8pPr marL="3428863" indent="-228591">
              <a:spcBef>
                <a:spcPct val="20000"/>
              </a:spcBef>
              <a:buFont typeface="Arial" pitchFamily="34" charset="0"/>
              <a:buChar char="•"/>
              <a:defRPr sz="2000"/>
            </a:lvl8pPr>
            <a:lvl9pPr marL="3886045" indent="-228591">
              <a:spcBef>
                <a:spcPct val="20000"/>
              </a:spcBef>
              <a:buFont typeface="Arial" pitchFamily="34" charset="0"/>
              <a:buChar char="•"/>
              <a:defRPr sz="2000"/>
            </a:lvl9pPr>
          </a:lstStyle>
          <a:p>
            <a:r>
              <a:rPr lang="en-US" sz="2400" dirty="0"/>
              <a:t>New site collection</a:t>
            </a:r>
          </a:p>
          <a:p>
            <a:r>
              <a:rPr lang="en-US" sz="2400" dirty="0"/>
              <a:t>Deploy Custom Solution</a:t>
            </a:r>
          </a:p>
          <a:p>
            <a:r>
              <a:rPr lang="en-US" sz="2400" dirty="0"/>
              <a:t>Restore Deleted Site</a:t>
            </a:r>
          </a:p>
          <a:p>
            <a:r>
              <a:rPr lang="en-US" sz="2400" dirty="0"/>
              <a:t>Feature Activation</a:t>
            </a:r>
          </a:p>
          <a:p>
            <a:r>
              <a:rPr lang="en-US" sz="2400" dirty="0"/>
              <a:t>Custom Content Type</a:t>
            </a:r>
          </a:p>
          <a:p>
            <a:r>
              <a:rPr lang="en-US" sz="2400" dirty="0"/>
              <a:t>Install 3rd Party Software</a:t>
            </a:r>
          </a:p>
          <a:p>
            <a:endParaRPr lang="en-US" sz="2400" dirty="0"/>
          </a:p>
        </p:txBody>
      </p:sp>
      <p:sp>
        <p:nvSpPr>
          <p:cNvPr id="6" name="Text Placeholder 2"/>
          <p:cNvSpPr txBox="1">
            <a:spLocks/>
          </p:cNvSpPr>
          <p:nvPr/>
        </p:nvSpPr>
        <p:spPr>
          <a:xfrm>
            <a:off x="7694612" y="2743200"/>
            <a:ext cx="4494213" cy="3170099"/>
          </a:xfrm>
          <a:prstGeom prst="rect">
            <a:avLst/>
          </a:prstGeom>
        </p:spPr>
        <p:txBody>
          <a:bodyPr vert="horz" wrap="square" lIns="0" tIns="0" rIns="0" bIns="0" rtlCol="0">
            <a:spAutoFit/>
          </a:bodyPr>
          <a:lstStyle>
            <a:lvl1pPr marL="460375" indent="-460375">
              <a:lnSpc>
                <a:spcPct val="90000"/>
              </a:lnSpc>
              <a:spcBef>
                <a:spcPct val="20000"/>
              </a:spcBef>
              <a:buSzPct val="90000"/>
              <a:buFontTx/>
              <a:buBlip>
                <a:blip r:embed="rId2"/>
              </a:buBlip>
              <a:defRPr sz="2800">
                <a:gradFill>
                  <a:gsLst>
                    <a:gs pos="0">
                      <a:schemeClr val="tx1"/>
                    </a:gs>
                    <a:gs pos="86000">
                      <a:schemeClr val="tx1"/>
                    </a:gs>
                  </a:gsLst>
                  <a:lin ang="5400000" scaled="0"/>
                </a:gradFill>
              </a:defRPr>
            </a:lvl1pPr>
            <a:lvl2pPr marL="855663" indent="-395288">
              <a:lnSpc>
                <a:spcPct val="90000"/>
              </a:lnSpc>
              <a:spcBef>
                <a:spcPct val="20000"/>
              </a:spcBef>
              <a:buSzPct val="90000"/>
              <a:buFontTx/>
              <a:buBlip>
                <a:blip r:embed="rId2"/>
              </a:buBlip>
              <a:defRPr sz="2800">
                <a:gradFill>
                  <a:gsLst>
                    <a:gs pos="0">
                      <a:schemeClr val="tx1"/>
                    </a:gs>
                    <a:gs pos="86000">
                      <a:schemeClr val="tx1"/>
                    </a:gs>
                  </a:gsLst>
                  <a:lin ang="5400000" scaled="0"/>
                </a:gradFill>
              </a:defRPr>
            </a:lvl2pPr>
            <a:lvl3pPr marL="1258888" indent="-403225">
              <a:lnSpc>
                <a:spcPct val="90000"/>
              </a:lnSpc>
              <a:spcBef>
                <a:spcPct val="20000"/>
              </a:spcBef>
              <a:buSzPct val="90000"/>
              <a:buFontTx/>
              <a:buBlip>
                <a:blip r:embed="rId2"/>
              </a:buBlip>
              <a:defRPr sz="2400">
                <a:gradFill>
                  <a:gsLst>
                    <a:gs pos="0">
                      <a:schemeClr val="tx1"/>
                    </a:gs>
                    <a:gs pos="86000">
                      <a:schemeClr val="tx1"/>
                    </a:gs>
                  </a:gsLst>
                  <a:lin ang="5400000" scaled="0"/>
                </a:gradFill>
              </a:defRPr>
            </a:lvl3pPr>
            <a:lvl4pPr marL="1604963" indent="-346075">
              <a:lnSpc>
                <a:spcPct val="90000"/>
              </a:lnSpc>
              <a:spcBef>
                <a:spcPct val="20000"/>
              </a:spcBef>
              <a:buSzPct val="90000"/>
              <a:buFontTx/>
              <a:buBlip>
                <a:blip r:embed="rId2"/>
              </a:buBlip>
              <a:defRPr sz="2000">
                <a:gradFill>
                  <a:gsLst>
                    <a:gs pos="0">
                      <a:schemeClr val="tx1"/>
                    </a:gs>
                    <a:gs pos="86000">
                      <a:schemeClr val="tx1"/>
                    </a:gs>
                  </a:gsLst>
                  <a:lin ang="5400000" scaled="0"/>
                </a:gradFill>
              </a:defRPr>
            </a:lvl4pPr>
            <a:lvl5pPr marL="1941513" indent="-336550">
              <a:lnSpc>
                <a:spcPct val="90000"/>
              </a:lnSpc>
              <a:spcBef>
                <a:spcPct val="20000"/>
              </a:spcBef>
              <a:buSzPct val="90000"/>
              <a:buFontTx/>
              <a:buBlip>
                <a:blip r:embed="rId2"/>
              </a:buBlip>
              <a:defRPr sz="2000">
                <a:gradFill>
                  <a:gsLst>
                    <a:gs pos="0">
                      <a:schemeClr val="tx1"/>
                    </a:gs>
                    <a:gs pos="86000">
                      <a:schemeClr val="tx1"/>
                    </a:gs>
                  </a:gsLst>
                  <a:lin ang="5400000" scaled="0"/>
                </a:gradFill>
              </a:defRPr>
            </a:lvl5pPr>
            <a:lvl6pPr marL="2514499" indent="-228591">
              <a:spcBef>
                <a:spcPct val="20000"/>
              </a:spcBef>
              <a:buFont typeface="Arial" pitchFamily="34" charset="0"/>
              <a:buChar char="•"/>
              <a:defRPr sz="2000"/>
            </a:lvl6pPr>
            <a:lvl7pPr marL="2971681" indent="-228591">
              <a:spcBef>
                <a:spcPct val="20000"/>
              </a:spcBef>
              <a:buFont typeface="Arial" pitchFamily="34" charset="0"/>
              <a:buChar char="•"/>
              <a:defRPr sz="2000"/>
            </a:lvl7pPr>
            <a:lvl8pPr marL="3428863" indent="-228591">
              <a:spcBef>
                <a:spcPct val="20000"/>
              </a:spcBef>
              <a:buFont typeface="Arial" pitchFamily="34" charset="0"/>
              <a:buChar char="•"/>
              <a:defRPr sz="2000"/>
            </a:lvl8pPr>
            <a:lvl9pPr marL="3886045" indent="-228591">
              <a:spcBef>
                <a:spcPct val="20000"/>
              </a:spcBef>
              <a:buFont typeface="Arial" pitchFamily="34" charset="0"/>
              <a:buChar char="•"/>
              <a:defRPr sz="2000"/>
            </a:lvl9pPr>
          </a:lstStyle>
          <a:p>
            <a:r>
              <a:rPr lang="en-US" sz="2400" dirty="0"/>
              <a:t>Major version upgrade</a:t>
            </a:r>
          </a:p>
          <a:p>
            <a:r>
              <a:rPr lang="en-US" sz="2400" dirty="0"/>
              <a:t>Social Features</a:t>
            </a:r>
          </a:p>
          <a:p>
            <a:r>
              <a:rPr lang="en-US" sz="2400" dirty="0"/>
              <a:t>Search Content Source</a:t>
            </a:r>
          </a:p>
          <a:p>
            <a:r>
              <a:rPr lang="en-US" sz="2400" dirty="0"/>
              <a:t>Business workflow process</a:t>
            </a:r>
          </a:p>
          <a:p>
            <a:r>
              <a:rPr lang="en-US" sz="2400" dirty="0"/>
              <a:t>Business entity (BCS) connection</a:t>
            </a:r>
          </a:p>
          <a:p>
            <a:r>
              <a:rPr lang="en-US" sz="2400" dirty="0"/>
              <a:t>Executive dashboard</a:t>
            </a:r>
          </a:p>
          <a:p>
            <a:r>
              <a:rPr lang="en-US" sz="2400" dirty="0"/>
              <a:t>Build custom web part(s)</a:t>
            </a:r>
          </a:p>
        </p:txBody>
      </p:sp>
      <p:cxnSp>
        <p:nvCxnSpPr>
          <p:cNvPr id="7" name="Straight Arrow Connector 6"/>
          <p:cNvCxnSpPr/>
          <p:nvPr/>
        </p:nvCxnSpPr>
        <p:spPr>
          <a:xfrm>
            <a:off x="303212" y="1828800"/>
            <a:ext cx="11353799" cy="0"/>
          </a:xfrm>
          <a:prstGeom prst="straightConnector1">
            <a:avLst/>
          </a:prstGeom>
          <a:ln w="50800">
            <a:solidFill>
              <a:schemeClr val="tx1"/>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065212" y="1336357"/>
            <a:ext cx="2073068" cy="492443"/>
          </a:xfrm>
          <a:prstGeom prst="rect">
            <a:avLst/>
          </a:prstGeom>
          <a:noFill/>
        </p:spPr>
        <p:txBody>
          <a:bodyPr wrap="none" lIns="0" tIns="0" rIns="0" bIns="0" rtlCol="0">
            <a:spAutoFit/>
          </a:bodyPr>
          <a:lstStyle/>
          <a:p>
            <a:r>
              <a:rPr lang="en-US" sz="3200" dirty="0" smtClean="0">
                <a:gradFill>
                  <a:gsLst>
                    <a:gs pos="0">
                      <a:schemeClr val="tx1"/>
                    </a:gs>
                    <a:gs pos="86000">
                      <a:schemeClr val="tx1"/>
                    </a:gs>
                  </a:gsLst>
                  <a:lin ang="5400000" scaled="0"/>
                </a:gradFill>
              </a:rPr>
              <a:t>Self-service</a:t>
            </a:r>
          </a:p>
        </p:txBody>
      </p:sp>
      <p:sp>
        <p:nvSpPr>
          <p:cNvPr id="10" name="TextBox 9"/>
          <p:cNvSpPr txBox="1"/>
          <p:nvPr/>
        </p:nvSpPr>
        <p:spPr>
          <a:xfrm>
            <a:off x="4341812" y="1336357"/>
            <a:ext cx="2881623" cy="492443"/>
          </a:xfrm>
          <a:prstGeom prst="rect">
            <a:avLst/>
          </a:prstGeom>
          <a:noFill/>
        </p:spPr>
        <p:txBody>
          <a:bodyPr wrap="none" lIns="0" tIns="0" rIns="0" bIns="0" rtlCol="0">
            <a:spAutoFit/>
          </a:bodyPr>
          <a:lstStyle/>
          <a:p>
            <a:r>
              <a:rPr lang="en-US" sz="3200" dirty="0" smtClean="0">
                <a:gradFill>
                  <a:gsLst>
                    <a:gs pos="0">
                      <a:schemeClr val="tx1"/>
                    </a:gs>
                    <a:gs pos="86000">
                      <a:schemeClr val="tx1"/>
                    </a:gs>
                  </a:gsLst>
                  <a:lin ang="5400000" scaled="0"/>
                </a:gradFill>
              </a:rPr>
              <a:t>IT Minor Project</a:t>
            </a:r>
          </a:p>
        </p:txBody>
      </p:sp>
      <p:sp>
        <p:nvSpPr>
          <p:cNvPr id="11" name="TextBox 10"/>
          <p:cNvSpPr txBox="1"/>
          <p:nvPr/>
        </p:nvSpPr>
        <p:spPr>
          <a:xfrm>
            <a:off x="7847012" y="1344378"/>
            <a:ext cx="2857577" cy="492443"/>
          </a:xfrm>
          <a:prstGeom prst="rect">
            <a:avLst/>
          </a:prstGeom>
          <a:noFill/>
        </p:spPr>
        <p:txBody>
          <a:bodyPr wrap="none" lIns="0" tIns="0" rIns="0" bIns="0" rtlCol="0">
            <a:spAutoFit/>
          </a:bodyPr>
          <a:lstStyle/>
          <a:p>
            <a:r>
              <a:rPr lang="en-US" sz="3200" dirty="0" smtClean="0">
                <a:gradFill>
                  <a:gsLst>
                    <a:gs pos="0">
                      <a:schemeClr val="tx1"/>
                    </a:gs>
                    <a:gs pos="86000">
                      <a:schemeClr val="tx1"/>
                    </a:gs>
                  </a:gsLst>
                  <a:lin ang="5400000" scaled="0"/>
                </a:gradFill>
              </a:rPr>
              <a:t>IT Major Project</a:t>
            </a:r>
          </a:p>
        </p:txBody>
      </p:sp>
      <p:sp>
        <p:nvSpPr>
          <p:cNvPr id="12" name="TextBox 11"/>
          <p:cNvSpPr txBox="1"/>
          <p:nvPr/>
        </p:nvSpPr>
        <p:spPr>
          <a:xfrm>
            <a:off x="1071645" y="1941095"/>
            <a:ext cx="2157322" cy="369332"/>
          </a:xfrm>
          <a:prstGeom prst="rect">
            <a:avLst/>
          </a:prstGeom>
          <a:noFill/>
        </p:spPr>
        <p:txBody>
          <a:bodyPr wrap="none" lIns="0" tIns="0" rIns="0" bIns="0" rtlCol="0">
            <a:spAutoFit/>
          </a:bodyPr>
          <a:lstStyle/>
          <a:p>
            <a:r>
              <a:rPr lang="en-US" sz="2400" dirty="0" smtClean="0">
                <a:gradFill>
                  <a:gsLst>
                    <a:gs pos="0">
                      <a:schemeClr val="tx1"/>
                    </a:gs>
                    <a:gs pos="86000">
                      <a:schemeClr val="tx1"/>
                    </a:gs>
                  </a:gsLst>
                  <a:lin ang="5400000" scaled="0"/>
                </a:gradFill>
              </a:rPr>
              <a:t>(minutes/hours)</a:t>
            </a:r>
          </a:p>
        </p:txBody>
      </p:sp>
      <p:sp>
        <p:nvSpPr>
          <p:cNvPr id="13" name="TextBox 12"/>
          <p:cNvSpPr txBox="1"/>
          <p:nvPr/>
        </p:nvSpPr>
        <p:spPr>
          <a:xfrm>
            <a:off x="4553528" y="1917760"/>
            <a:ext cx="2637582" cy="369332"/>
          </a:xfrm>
          <a:prstGeom prst="rect">
            <a:avLst/>
          </a:prstGeom>
          <a:noFill/>
        </p:spPr>
        <p:txBody>
          <a:bodyPr wrap="none" lIns="0" tIns="0" rIns="0" bIns="0" rtlCol="0">
            <a:spAutoFit/>
          </a:bodyPr>
          <a:lstStyle/>
          <a:p>
            <a:r>
              <a:rPr lang="en-US" sz="2400" dirty="0" smtClean="0">
                <a:gradFill>
                  <a:gsLst>
                    <a:gs pos="0">
                      <a:schemeClr val="tx1"/>
                    </a:gs>
                    <a:gs pos="86000">
                      <a:schemeClr val="tx1"/>
                    </a:gs>
                  </a:gsLst>
                  <a:lin ang="5400000" scaled="0"/>
                </a:gradFill>
              </a:rPr>
              <a:t>(hours/days/weeks)</a:t>
            </a:r>
          </a:p>
        </p:txBody>
      </p:sp>
      <p:sp>
        <p:nvSpPr>
          <p:cNvPr id="14" name="TextBox 13"/>
          <p:cNvSpPr txBox="1"/>
          <p:nvPr/>
        </p:nvSpPr>
        <p:spPr>
          <a:xfrm>
            <a:off x="8075612" y="1917760"/>
            <a:ext cx="2159374" cy="369332"/>
          </a:xfrm>
          <a:prstGeom prst="rect">
            <a:avLst/>
          </a:prstGeom>
          <a:noFill/>
        </p:spPr>
        <p:txBody>
          <a:bodyPr wrap="none" lIns="0" tIns="0" rIns="0" bIns="0" rtlCol="0">
            <a:spAutoFit/>
          </a:bodyPr>
          <a:lstStyle/>
          <a:p>
            <a:r>
              <a:rPr lang="en-US" sz="2400" dirty="0" smtClean="0">
                <a:gradFill>
                  <a:gsLst>
                    <a:gs pos="0">
                      <a:schemeClr val="tx1"/>
                    </a:gs>
                    <a:gs pos="86000">
                      <a:schemeClr val="tx1"/>
                    </a:gs>
                  </a:gsLst>
                  <a:lin ang="5400000" scaled="0"/>
                </a:gradFill>
              </a:rPr>
              <a:t>(weeks/months)</a:t>
            </a:r>
          </a:p>
        </p:txBody>
      </p:sp>
    </p:spTree>
    <p:extLst>
      <p:ext uri="{BB962C8B-B14F-4D97-AF65-F5344CB8AC3E}">
        <p14:creationId xmlns:p14="http://schemas.microsoft.com/office/powerpoint/2010/main" val="273010865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P spid="6" grpId="0"/>
      <p:bldP spid="12" grpId="0"/>
      <p:bldP spid="13" grpId="0"/>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507868" y="230189"/>
            <a:ext cx="11173090" cy="1107996"/>
          </a:xfrm>
        </p:spPr>
        <p:txBody>
          <a:bodyPr/>
          <a:lstStyle/>
          <a:p>
            <a:r>
              <a:rPr lang="en-US" dirty="0" smtClean="0"/>
              <a:t>SharePoint Lifecycle Management</a:t>
            </a:r>
            <a:br>
              <a:rPr lang="en-US" dirty="0" smtClean="0"/>
            </a:br>
            <a:r>
              <a:rPr lang="en-US" sz="3600" spc="-150" dirty="0" smtClean="0">
                <a:solidFill>
                  <a:schemeClr val="tx1"/>
                </a:solidFill>
              </a:rPr>
              <a:t>IT Challenges</a:t>
            </a:r>
            <a:endParaRPr lang="en-US" sz="3600" spc="-150" dirty="0">
              <a:solidFill>
                <a:schemeClr val="tx1"/>
              </a:solidFill>
            </a:endParaRPr>
          </a:p>
        </p:txBody>
      </p:sp>
      <p:sp>
        <p:nvSpPr>
          <p:cNvPr id="3" name="Text Placeholder 2"/>
          <p:cNvSpPr>
            <a:spLocks noGrp="1"/>
          </p:cNvSpPr>
          <p:nvPr>
            <p:ph type="body" sz="quarter" idx="10"/>
          </p:nvPr>
        </p:nvSpPr>
        <p:spPr>
          <a:xfrm>
            <a:off x="379412" y="1905000"/>
            <a:ext cx="11149013" cy="3270639"/>
          </a:xfrm>
        </p:spPr>
        <p:txBody>
          <a:bodyPr/>
          <a:lstStyle/>
          <a:p>
            <a:pPr lvl="1" fontAlgn="base">
              <a:spcAft>
                <a:spcPts val="800"/>
              </a:spcAft>
              <a:buClr>
                <a:srgbClr val="FFFFFF"/>
              </a:buClr>
            </a:pPr>
            <a:r>
              <a:rPr lang="en-US" dirty="0" smtClean="0">
                <a:gradFill>
                  <a:gsLst>
                    <a:gs pos="0">
                      <a:schemeClr val="tx1"/>
                    </a:gs>
                    <a:gs pos="100000">
                      <a:schemeClr val="tx1"/>
                    </a:gs>
                  </a:gsLst>
                  <a:lin ang="5400000" scaled="0"/>
                </a:gradFill>
              </a:rPr>
              <a:t>Managing </a:t>
            </a:r>
            <a:r>
              <a:rPr lang="en-US" dirty="0">
                <a:gradFill>
                  <a:gsLst>
                    <a:gs pos="0">
                      <a:schemeClr val="tx1"/>
                    </a:gs>
                    <a:gs pos="100000">
                      <a:schemeClr val="tx1"/>
                    </a:gs>
                  </a:gsLst>
                  <a:lin ang="5400000" scaled="0"/>
                </a:gradFill>
              </a:rPr>
              <a:t>change in the production environment</a:t>
            </a:r>
          </a:p>
          <a:p>
            <a:pPr lvl="1" fontAlgn="base">
              <a:spcAft>
                <a:spcPts val="800"/>
              </a:spcAft>
              <a:buClr>
                <a:srgbClr val="FFFFFF"/>
              </a:buClr>
            </a:pPr>
            <a:r>
              <a:rPr lang="en-US" dirty="0" smtClean="0">
                <a:gradFill>
                  <a:gsLst>
                    <a:gs pos="0">
                      <a:schemeClr val="tx1"/>
                    </a:gs>
                    <a:gs pos="100000">
                      <a:schemeClr val="tx1"/>
                    </a:gs>
                  </a:gsLst>
                  <a:lin ang="5400000" scaled="0"/>
                </a:gradFill>
              </a:rPr>
              <a:t>Capturing </a:t>
            </a:r>
            <a:r>
              <a:rPr lang="en-US" dirty="0">
                <a:gradFill>
                  <a:gsLst>
                    <a:gs pos="0">
                      <a:schemeClr val="tx1"/>
                    </a:gs>
                    <a:gs pos="100000">
                      <a:schemeClr val="tx1"/>
                    </a:gs>
                  </a:gsLst>
                  <a:lin ang="5400000" scaled="0"/>
                </a:gradFill>
              </a:rPr>
              <a:t>proposals and requests for new functionality</a:t>
            </a:r>
          </a:p>
          <a:p>
            <a:pPr lvl="1" fontAlgn="base">
              <a:spcAft>
                <a:spcPts val="800"/>
              </a:spcAft>
              <a:buClr>
                <a:srgbClr val="FFFFFF"/>
              </a:buClr>
            </a:pPr>
            <a:r>
              <a:rPr lang="en-US" dirty="0">
                <a:gradFill>
                  <a:gsLst>
                    <a:gs pos="0">
                      <a:schemeClr val="tx1"/>
                    </a:gs>
                    <a:gs pos="100000">
                      <a:schemeClr val="tx1"/>
                    </a:gs>
                  </a:gsLst>
                  <a:lin ang="5400000" scaled="0"/>
                </a:gradFill>
              </a:rPr>
              <a:t>Objectively </a:t>
            </a:r>
            <a:r>
              <a:rPr lang="en-US" dirty="0" smtClean="0">
                <a:gradFill>
                  <a:gsLst>
                    <a:gs pos="0">
                      <a:schemeClr val="tx1"/>
                    </a:gs>
                    <a:gs pos="100000">
                      <a:schemeClr val="tx1"/>
                    </a:gs>
                  </a:gsLst>
                  <a:lin ang="5400000" scaled="0"/>
                </a:gradFill>
              </a:rPr>
              <a:t>evaluating and prioritizing </a:t>
            </a:r>
            <a:r>
              <a:rPr lang="en-US" dirty="0">
                <a:gradFill>
                  <a:gsLst>
                    <a:gs pos="0">
                      <a:schemeClr val="tx1"/>
                    </a:gs>
                    <a:gs pos="100000">
                      <a:schemeClr val="tx1"/>
                    </a:gs>
                  </a:gsLst>
                  <a:lin ang="5400000" scaled="0"/>
                </a:gradFill>
              </a:rPr>
              <a:t>solution requests</a:t>
            </a:r>
          </a:p>
          <a:p>
            <a:pPr lvl="1" fontAlgn="base">
              <a:spcAft>
                <a:spcPts val="800"/>
              </a:spcAft>
              <a:buClr>
                <a:srgbClr val="FFFFFF"/>
              </a:buClr>
            </a:pPr>
            <a:r>
              <a:rPr lang="en-US" dirty="0" smtClean="0">
                <a:gradFill>
                  <a:gsLst>
                    <a:gs pos="0">
                      <a:schemeClr val="tx1"/>
                    </a:gs>
                    <a:gs pos="100000">
                      <a:schemeClr val="tx1"/>
                    </a:gs>
                  </a:gsLst>
                  <a:lin ang="5400000" scaled="0"/>
                </a:gradFill>
              </a:rPr>
              <a:t>Forecasting </a:t>
            </a:r>
            <a:r>
              <a:rPr lang="en-US" dirty="0">
                <a:gradFill>
                  <a:gsLst>
                    <a:gs pos="0">
                      <a:schemeClr val="tx1"/>
                    </a:gs>
                    <a:gs pos="100000">
                      <a:schemeClr val="tx1"/>
                    </a:gs>
                  </a:gsLst>
                  <a:lin ang="5400000" scaled="0"/>
                </a:gradFill>
              </a:rPr>
              <a:t>resource needs and support costs</a:t>
            </a:r>
          </a:p>
          <a:p>
            <a:pPr lvl="1" fontAlgn="base">
              <a:spcAft>
                <a:spcPts val="800"/>
              </a:spcAft>
              <a:buClr>
                <a:srgbClr val="FFFFFF"/>
              </a:buClr>
            </a:pPr>
            <a:r>
              <a:rPr lang="en-US" dirty="0">
                <a:gradFill>
                  <a:gsLst>
                    <a:gs pos="0">
                      <a:schemeClr val="tx1"/>
                    </a:gs>
                    <a:gs pos="100000">
                      <a:schemeClr val="tx1"/>
                    </a:gs>
                  </a:gsLst>
                  <a:lin ang="5400000" scaled="0"/>
                </a:gradFill>
              </a:rPr>
              <a:t>Effectively </a:t>
            </a:r>
            <a:r>
              <a:rPr lang="en-US" dirty="0" smtClean="0">
                <a:gradFill>
                  <a:gsLst>
                    <a:gs pos="0">
                      <a:schemeClr val="tx1"/>
                    </a:gs>
                    <a:gs pos="100000">
                      <a:schemeClr val="tx1"/>
                    </a:gs>
                  </a:gsLst>
                  <a:lin ang="5400000" scaled="0"/>
                </a:gradFill>
              </a:rPr>
              <a:t>managing </a:t>
            </a:r>
            <a:r>
              <a:rPr lang="en-US" dirty="0">
                <a:gradFill>
                  <a:gsLst>
                    <a:gs pos="0">
                      <a:schemeClr val="tx1"/>
                    </a:gs>
                    <a:gs pos="100000">
                      <a:schemeClr val="tx1"/>
                    </a:gs>
                  </a:gsLst>
                  <a:lin ang="5400000" scaled="0"/>
                </a:gradFill>
              </a:rPr>
              <a:t>selected projects</a:t>
            </a:r>
          </a:p>
          <a:p>
            <a:pPr lvl="1" fontAlgn="base">
              <a:spcAft>
                <a:spcPts val="800"/>
              </a:spcAft>
              <a:buClr>
                <a:srgbClr val="FFFFFF"/>
              </a:buClr>
            </a:pPr>
            <a:r>
              <a:rPr lang="en-US" dirty="0" smtClean="0">
                <a:gradFill>
                  <a:gsLst>
                    <a:gs pos="0">
                      <a:schemeClr val="tx1"/>
                    </a:gs>
                    <a:gs pos="100000">
                      <a:schemeClr val="tx1"/>
                    </a:gs>
                  </a:gsLst>
                  <a:lin ang="5400000" scaled="0"/>
                </a:gradFill>
              </a:rPr>
              <a:t>Measuring </a:t>
            </a:r>
            <a:r>
              <a:rPr lang="en-US" dirty="0">
                <a:gradFill>
                  <a:gsLst>
                    <a:gs pos="0">
                      <a:schemeClr val="tx1"/>
                    </a:gs>
                    <a:gs pos="100000">
                      <a:schemeClr val="tx1"/>
                    </a:gs>
                  </a:gsLst>
                  <a:lin ang="5400000" scaled="0"/>
                </a:gradFill>
              </a:rPr>
              <a:t>the effectiveness of completed requests</a:t>
            </a:r>
          </a:p>
        </p:txBody>
      </p:sp>
    </p:spTree>
    <p:extLst>
      <p:ext uri="{BB962C8B-B14F-4D97-AF65-F5344CB8AC3E}">
        <p14:creationId xmlns:p14="http://schemas.microsoft.com/office/powerpoint/2010/main" val="265746294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2373739728"/>
              </p:ext>
            </p:extLst>
          </p:nvPr>
        </p:nvGraphicFramePr>
        <p:xfrm>
          <a:off x="2208212" y="1066800"/>
          <a:ext cx="8125883" cy="54172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itle 1"/>
          <p:cNvSpPr>
            <a:spLocks noGrp="1"/>
          </p:cNvSpPr>
          <p:nvPr>
            <p:ph type="title"/>
          </p:nvPr>
        </p:nvSpPr>
        <p:spPr>
          <a:xfrm>
            <a:off x="507868" y="230189"/>
            <a:ext cx="11173090" cy="1107996"/>
          </a:xfrm>
        </p:spPr>
        <p:txBody>
          <a:bodyPr/>
          <a:lstStyle/>
          <a:p>
            <a:r>
              <a:rPr lang="en-US" dirty="0" smtClean="0">
                <a:solidFill>
                  <a:schemeClr val="tx1"/>
                </a:solidFill>
              </a:rPr>
              <a:t>The SharePoint Application Lifecycle</a:t>
            </a:r>
            <a:br>
              <a:rPr lang="en-US" dirty="0" smtClean="0">
                <a:solidFill>
                  <a:schemeClr val="tx1"/>
                </a:solidFill>
              </a:rPr>
            </a:br>
            <a:r>
              <a:rPr lang="en-US" sz="3600" spc="-150" dirty="0" smtClean="0">
                <a:solidFill>
                  <a:schemeClr val="tx1"/>
                </a:solidFill>
              </a:rPr>
              <a:t>Business Self-Service</a:t>
            </a:r>
            <a:endParaRPr lang="en-US" sz="3600" spc="-150" dirty="0">
              <a:solidFill>
                <a:schemeClr val="tx1"/>
              </a:solidFill>
            </a:endParaRPr>
          </a:p>
        </p:txBody>
      </p:sp>
      <p:sp>
        <p:nvSpPr>
          <p:cNvPr id="8" name="TextBox 7"/>
          <p:cNvSpPr txBox="1"/>
          <p:nvPr/>
        </p:nvSpPr>
        <p:spPr>
          <a:xfrm>
            <a:off x="9294813" y="3276600"/>
            <a:ext cx="2209800" cy="1477328"/>
          </a:xfrm>
          <a:prstGeom prst="rect">
            <a:avLst/>
          </a:prstGeom>
          <a:noFill/>
        </p:spPr>
        <p:txBody>
          <a:bodyPr wrap="square" lIns="0" tIns="0" rIns="0" bIns="0" rtlCol="0">
            <a:spAutoFit/>
          </a:bodyPr>
          <a:lstStyle/>
          <a:p>
            <a:r>
              <a:rPr lang="en-US" sz="3200" dirty="0" smtClean="0">
                <a:gradFill>
                  <a:gsLst>
                    <a:gs pos="0">
                      <a:schemeClr val="tx1"/>
                    </a:gs>
                    <a:gs pos="86000">
                      <a:schemeClr val="tx1"/>
                    </a:gs>
                  </a:gsLst>
                  <a:lin ang="5400000" scaled="0"/>
                </a:gradFill>
              </a:rPr>
              <a:t>Needs governance model!</a:t>
            </a:r>
          </a:p>
        </p:txBody>
      </p:sp>
    </p:spTree>
    <p:extLst>
      <p:ext uri="{BB962C8B-B14F-4D97-AF65-F5344CB8AC3E}">
        <p14:creationId xmlns:p14="http://schemas.microsoft.com/office/powerpoint/2010/main" val="233220926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3030856690"/>
              </p:ext>
            </p:extLst>
          </p:nvPr>
        </p:nvGraphicFramePr>
        <p:xfrm>
          <a:off x="2208212" y="1066800"/>
          <a:ext cx="8125883" cy="54172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itle 1"/>
          <p:cNvSpPr>
            <a:spLocks noGrp="1"/>
          </p:cNvSpPr>
          <p:nvPr>
            <p:ph type="title"/>
          </p:nvPr>
        </p:nvSpPr>
        <p:spPr>
          <a:xfrm>
            <a:off x="507868" y="230189"/>
            <a:ext cx="11173090" cy="1107996"/>
          </a:xfrm>
        </p:spPr>
        <p:txBody>
          <a:bodyPr/>
          <a:lstStyle/>
          <a:p>
            <a:r>
              <a:rPr lang="en-US" dirty="0" smtClean="0"/>
              <a:t>The SharePoint Application Lifecycle</a:t>
            </a:r>
            <a:br>
              <a:rPr lang="en-US" dirty="0" smtClean="0"/>
            </a:br>
            <a:r>
              <a:rPr lang="en-US" sz="3600" spc="-150" dirty="0" smtClean="0">
                <a:solidFill>
                  <a:schemeClr val="tx1"/>
                </a:solidFill>
              </a:rPr>
              <a:t>Minor Requests</a:t>
            </a:r>
            <a:endParaRPr lang="en-US" sz="3600" spc="-150" dirty="0">
              <a:solidFill>
                <a:schemeClr val="tx1"/>
              </a:solidFill>
            </a:endParaRPr>
          </a:p>
        </p:txBody>
      </p:sp>
      <p:sp>
        <p:nvSpPr>
          <p:cNvPr id="5" name="TextBox 4"/>
          <p:cNvSpPr txBox="1"/>
          <p:nvPr/>
        </p:nvSpPr>
        <p:spPr>
          <a:xfrm>
            <a:off x="9294812" y="2514600"/>
            <a:ext cx="2590799" cy="2954655"/>
          </a:xfrm>
          <a:prstGeom prst="rect">
            <a:avLst/>
          </a:prstGeom>
          <a:noFill/>
        </p:spPr>
        <p:txBody>
          <a:bodyPr wrap="square" lIns="0" tIns="0" rIns="0" bIns="0" rtlCol="0">
            <a:spAutoFit/>
          </a:bodyPr>
          <a:lstStyle/>
          <a:p>
            <a:r>
              <a:rPr lang="en-US" sz="3200" dirty="0" smtClean="0">
                <a:gradFill>
                  <a:gsLst>
                    <a:gs pos="0">
                      <a:schemeClr val="tx1"/>
                    </a:gs>
                    <a:gs pos="86000">
                      <a:schemeClr val="tx1"/>
                    </a:gs>
                  </a:gsLst>
                  <a:lin ang="5400000" scaled="0"/>
                </a:gradFill>
              </a:rPr>
              <a:t>Simple selection process…but how do you manage lots of requests?</a:t>
            </a:r>
          </a:p>
        </p:txBody>
      </p:sp>
    </p:spTree>
    <p:extLst>
      <p:ext uri="{BB962C8B-B14F-4D97-AF65-F5344CB8AC3E}">
        <p14:creationId xmlns:p14="http://schemas.microsoft.com/office/powerpoint/2010/main" val="231723537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2952752955"/>
              </p:ext>
            </p:extLst>
          </p:nvPr>
        </p:nvGraphicFramePr>
        <p:xfrm>
          <a:off x="2208212" y="1066800"/>
          <a:ext cx="8125883" cy="54172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itle 1"/>
          <p:cNvSpPr>
            <a:spLocks noGrp="1"/>
          </p:cNvSpPr>
          <p:nvPr>
            <p:ph type="title"/>
          </p:nvPr>
        </p:nvSpPr>
        <p:spPr>
          <a:xfrm>
            <a:off x="507868" y="230189"/>
            <a:ext cx="11173090" cy="1107996"/>
          </a:xfrm>
        </p:spPr>
        <p:txBody>
          <a:bodyPr/>
          <a:lstStyle/>
          <a:p>
            <a:r>
              <a:rPr lang="en-US" dirty="0" smtClean="0"/>
              <a:t>The SharePoint Application Lifecycle</a:t>
            </a:r>
            <a:br>
              <a:rPr lang="en-US" dirty="0" smtClean="0"/>
            </a:br>
            <a:r>
              <a:rPr lang="en-US" sz="3600" spc="-150" dirty="0" smtClean="0">
                <a:solidFill>
                  <a:schemeClr val="tx1"/>
                </a:solidFill>
              </a:rPr>
              <a:t>Major Project Requests</a:t>
            </a:r>
            <a:endParaRPr lang="en-US" sz="3600" spc="-150" dirty="0">
              <a:solidFill>
                <a:schemeClr val="tx1"/>
              </a:solidFill>
            </a:endParaRPr>
          </a:p>
        </p:txBody>
      </p:sp>
    </p:spTree>
    <p:extLst>
      <p:ext uri="{BB962C8B-B14F-4D97-AF65-F5344CB8AC3E}">
        <p14:creationId xmlns:p14="http://schemas.microsoft.com/office/powerpoint/2010/main" val="4129394027"/>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TENA11_BreakoutSession_Template_16x9_Final_05132011">
  <a:themeElements>
    <a:clrScheme name="MS_TechEd_NorthAmerica_2011">
      <a:dk1>
        <a:srgbClr val="000000"/>
      </a:dk1>
      <a:lt1>
        <a:srgbClr val="FFFFFF"/>
      </a:lt1>
      <a:dk2>
        <a:srgbClr val="03C2F1"/>
      </a:dk2>
      <a:lt2>
        <a:srgbClr val="005A84"/>
      </a:lt2>
      <a:accent1>
        <a:srgbClr val="FFC425"/>
      </a:accent1>
      <a:accent2>
        <a:srgbClr val="F15C44"/>
      </a:accent2>
      <a:accent3>
        <a:srgbClr val="ED1977"/>
      </a:accent3>
      <a:accent4>
        <a:srgbClr val="FAA634"/>
      </a:accent4>
      <a:accent5>
        <a:srgbClr val="59585A"/>
      </a:accent5>
      <a:accent6>
        <a:srgbClr val="777777"/>
      </a:accent6>
      <a:hlink>
        <a:srgbClr val="F0ED7B"/>
      </a:hlink>
      <a:folHlink>
        <a:srgbClr val="F3EB4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gradFill>
          <a:gsLst>
            <a:gs pos="0">
              <a:schemeClr val="tx2">
                <a:lumMod val="50000"/>
              </a:schemeClr>
            </a:gs>
            <a:gs pos="80000">
              <a:schemeClr val="tx2"/>
            </a:gs>
            <a:gs pos="100000">
              <a:schemeClr val="tx2"/>
            </a:gs>
          </a:gsLst>
        </a:gradFill>
        <a:ln>
          <a:solidFill>
            <a:schemeClr val="tx2"/>
          </a:solidFill>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a:defRPr sz="2200" dirty="0" smtClean="0">
            <a:solidFill>
              <a:schemeClr val="tx1">
                <a:alpha val="99000"/>
              </a:schemeClr>
            </a:solidFill>
          </a:defRPr>
        </a:defPPr>
      </a:lstStyle>
      <a:style>
        <a:lnRef idx="1">
          <a:schemeClr val="accent1"/>
        </a:lnRef>
        <a:fillRef idx="3">
          <a:schemeClr val="accent1"/>
        </a:fillRef>
        <a:effectRef idx="2">
          <a:schemeClr val="accent1"/>
        </a:effectRef>
        <a:fontRef idx="minor">
          <a:schemeClr val="lt1"/>
        </a:fontRef>
      </a:style>
    </a:spDef>
    <a:txDef>
      <a:spPr>
        <a:noFill/>
      </a:spPr>
      <a:bodyPr wrap="square" lIns="0" tIns="0" rIns="0" bIns="0" rtlCol="0">
        <a:spAutoFit/>
      </a:bodyPr>
      <a:lstStyle>
        <a:defPPr>
          <a:defRPr dirty="0" err="1" smtClean="0">
            <a:gradFill>
              <a:gsLst>
                <a:gs pos="0">
                  <a:schemeClr val="tx1"/>
                </a:gs>
                <a:gs pos="86000">
                  <a:schemeClr val="tx1"/>
                </a:gs>
              </a:gsLst>
              <a:lin ang="5400000" scaled="0"/>
            </a:gradFill>
          </a:defRPr>
        </a:defPPr>
      </a:lstStyle>
    </a:txDef>
  </a:objectDefaults>
  <a:extraClrSchemeLst/>
</a:theme>
</file>

<file path=ppt/theme/theme2.xml><?xml version="1.0" encoding="utf-8"?>
<a:theme xmlns:a="http://schemas.openxmlformats.org/drawingml/2006/main" name="White with Consolas font for code slides">
  <a:themeElements>
    <a:clrScheme name="MS_TechEd_NorthAmerica_2011">
      <a:dk1>
        <a:srgbClr val="000000"/>
      </a:dk1>
      <a:lt1>
        <a:srgbClr val="FFFFFF"/>
      </a:lt1>
      <a:dk2>
        <a:srgbClr val="03C2F1"/>
      </a:dk2>
      <a:lt2>
        <a:srgbClr val="005A84"/>
      </a:lt2>
      <a:accent1>
        <a:srgbClr val="FFC425"/>
      </a:accent1>
      <a:accent2>
        <a:srgbClr val="F15C44"/>
      </a:accent2>
      <a:accent3>
        <a:srgbClr val="ED1977"/>
      </a:accent3>
      <a:accent4>
        <a:srgbClr val="FAA634"/>
      </a:accent4>
      <a:accent5>
        <a:srgbClr val="59585A"/>
      </a:accent5>
      <a:accent6>
        <a:srgbClr val="777777"/>
      </a:accent6>
      <a:hlink>
        <a:srgbClr val="F0ED7B"/>
      </a:hlink>
      <a:folHlink>
        <a:srgbClr val="F3EB4F"/>
      </a:folHlink>
    </a:clrScheme>
    <a:fontScheme name="Segoe UI - 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defRPr dirty="0" err="1" smtClean="0">
            <a:gradFill>
              <a:gsLst>
                <a:gs pos="417">
                  <a:srgbClr val="000000"/>
                </a:gs>
                <a:gs pos="100000">
                  <a:srgbClr val="000000"/>
                </a:gs>
              </a:gsLst>
              <a:lin ang="5400000" scaled="0"/>
            </a:gradFill>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TENA11_BreakoutSession_Template_16x9_Final</Template>
  <TotalTime>229</TotalTime>
  <Words>2108</Words>
  <Application>Microsoft Office PowerPoint</Application>
  <PresentationFormat>Custom</PresentationFormat>
  <Paragraphs>321</Paragraphs>
  <Slides>32</Slides>
  <Notes>15</Notes>
  <HiddenSlides>0</HiddenSlides>
  <MMClips>0</MMClips>
  <ScaleCrop>false</ScaleCrop>
  <HeadingPairs>
    <vt:vector size="4" baseType="variant">
      <vt:variant>
        <vt:lpstr>Theme</vt:lpstr>
      </vt:variant>
      <vt:variant>
        <vt:i4>2</vt:i4>
      </vt:variant>
      <vt:variant>
        <vt:lpstr>Slide Titles</vt:lpstr>
      </vt:variant>
      <vt:variant>
        <vt:i4>32</vt:i4>
      </vt:variant>
    </vt:vector>
  </HeadingPairs>
  <TitlesOfParts>
    <vt:vector size="34" baseType="lpstr">
      <vt:lpstr>TENA11_BreakoutSession_Template_16x9_Final_05132011</vt:lpstr>
      <vt:lpstr>White with Consolas font for code slides</vt:lpstr>
      <vt:lpstr>SharePoint Governance and  Lifecycle Management with  Microsoft Project Server 2010</vt:lpstr>
      <vt:lpstr>About Scott Jamison</vt:lpstr>
      <vt:lpstr>Agenda</vt:lpstr>
      <vt:lpstr>Why do companies choose SharePoint?</vt:lpstr>
      <vt:lpstr>Various Types/Sizes of SP Business Requests</vt:lpstr>
      <vt:lpstr>SharePoint Lifecycle Management IT Challenges</vt:lpstr>
      <vt:lpstr>The SharePoint Application Lifecycle Business Self-Service</vt:lpstr>
      <vt:lpstr>The SharePoint Application Lifecycle Minor Requests</vt:lpstr>
      <vt:lpstr>The SharePoint Application Lifecycle Major Project Requests</vt:lpstr>
      <vt:lpstr>The SharePoint Application Lifecycle Major Project Requests</vt:lpstr>
      <vt:lpstr>The SharePoint Application Lifecycle Major Project Requests</vt:lpstr>
      <vt:lpstr>SharePoint Maturity Five sample phases of a SharePoint project’s lifecycle  </vt:lpstr>
      <vt:lpstr>SharePoint Lifecycle Management Effectively Managing Business Requests: Option 1</vt:lpstr>
      <vt:lpstr>SharePoint Lifecycle Management Effectively Manage Business Requests: Option 2</vt:lpstr>
      <vt:lpstr>SharePoint Lifecycle Management Effectively Manage Business Requests: Option 3</vt:lpstr>
      <vt:lpstr>PowerPoint Presentation</vt:lpstr>
      <vt:lpstr>The SharePoint Lifecycle Management Solution with  Project Server 2010</vt:lpstr>
      <vt:lpstr>SharePoint Lifecycle Management Solution</vt:lpstr>
      <vt:lpstr>Sample Five-Stage SharePoint Solution Lifecycle</vt:lpstr>
      <vt:lpstr>SharePoint Lifecycle Management Solution with Project Server 2010</vt:lpstr>
      <vt:lpstr>Breaking down the solution…</vt:lpstr>
      <vt:lpstr>Uses Two of the Microsoft Project Server 2010 Solution Starters</vt:lpstr>
      <vt:lpstr>Summary</vt:lpstr>
      <vt:lpstr>Next Steps</vt:lpstr>
      <vt:lpstr>Microsoft Project 2010 Content at Tech.Ed</vt:lpstr>
      <vt:lpstr>PowerPoint Presentation</vt:lpstr>
      <vt:lpstr>Resources</vt:lpstr>
      <vt:lpstr>PowerPoint Presentation</vt:lpstr>
      <vt:lpstr>PowerPoint Presentation</vt:lpstr>
      <vt:lpstr>PowerPoint Presentation</vt:lpstr>
      <vt:lpstr>PowerPoint Presentation</vt:lpstr>
      <vt:lpstr> Microsoft Project Resources</vt:lpstr>
    </vt:vector>
  </TitlesOfParts>
  <Manager>&lt;Content Manager Name Here&gt;</Manager>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OSP202: SharePoint Governance and Lifecycle Management with Microsoft Project Server 2010</dc:title>
  <dc:subject>Microsoft TechEd North America 2011</dc:subject>
  <dc:creator>Scott Jamison, Christophe Fiessinger</dc:creator>
  <dc:description>Template: Jordan Cayabyab
Formatting: Lynnette Spear, Silver Fox Productions
Event Date: May 16-19, 2011
Event Location: Atlanta
Audience Type:</dc:description>
  <cp:lastModifiedBy>Shows</cp:lastModifiedBy>
  <cp:revision>48</cp:revision>
  <cp:lastPrinted>2010-05-11T05:02:34Z</cp:lastPrinted>
  <dcterms:created xsi:type="dcterms:W3CDTF">2011-03-30T11:34:32Z</dcterms:created>
  <dcterms:modified xsi:type="dcterms:W3CDTF">2011-05-18T14:59:10Z</dcterms:modified>
</cp:coreProperties>
</file>