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9"/>
  </p:notesMasterIdLst>
  <p:handoutMasterIdLst>
    <p:handoutMasterId r:id="rId40"/>
  </p:handoutMasterIdLst>
  <p:sldIdLst>
    <p:sldId id="322" r:id="rId6"/>
    <p:sldId id="335" r:id="rId7"/>
    <p:sldId id="336" r:id="rId8"/>
    <p:sldId id="361" r:id="rId9"/>
    <p:sldId id="345" r:id="rId10"/>
    <p:sldId id="346" r:id="rId11"/>
    <p:sldId id="347" r:id="rId12"/>
    <p:sldId id="348" r:id="rId13"/>
    <p:sldId id="338" r:id="rId14"/>
    <p:sldId id="339" r:id="rId15"/>
    <p:sldId id="340" r:id="rId16"/>
    <p:sldId id="341" r:id="rId17"/>
    <p:sldId id="363" r:id="rId18"/>
    <p:sldId id="351" r:id="rId19"/>
    <p:sldId id="352" r:id="rId20"/>
    <p:sldId id="368" r:id="rId21"/>
    <p:sldId id="354" r:id="rId22"/>
    <p:sldId id="366" r:id="rId23"/>
    <p:sldId id="358" r:id="rId24"/>
    <p:sldId id="369" r:id="rId25"/>
    <p:sldId id="355" r:id="rId26"/>
    <p:sldId id="356" r:id="rId27"/>
    <p:sldId id="367" r:id="rId28"/>
    <p:sldId id="370" r:id="rId29"/>
    <p:sldId id="342" r:id="rId30"/>
    <p:sldId id="371" r:id="rId31"/>
    <p:sldId id="362" r:id="rId32"/>
    <p:sldId id="332" r:id="rId33"/>
    <p:sldId id="372" r:id="rId34"/>
    <p:sldId id="373" r:id="rId35"/>
    <p:sldId id="374" r:id="rId36"/>
    <p:sldId id="271" r:id="rId37"/>
    <p:sldId id="319"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C2F1"/>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739" autoAdjust="0"/>
    <p:restoredTop sz="91079"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753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0D292-2004-42E3-8E93-365343B5693C}" type="doc">
      <dgm:prSet loTypeId="urn:microsoft.com/office/officeart/2005/8/layout/cycle6" loCatId="cycle" qsTypeId="urn:microsoft.com/office/officeart/2005/8/quickstyle/3d7" qsCatId="3D" csTypeId="urn:microsoft.com/office/officeart/2005/8/colors/colorful4" csCatId="colorful" phldr="1"/>
      <dgm:spPr/>
      <dgm:t>
        <a:bodyPr/>
        <a:lstStyle/>
        <a:p>
          <a:endParaRPr lang="en-US"/>
        </a:p>
      </dgm:t>
    </dgm:pt>
    <dgm:pt modelId="{79679FB0-A158-41A6-9527-94B2F9369A7B}">
      <dgm:prSet phldrT="[Text]"/>
      <dgm:spPr/>
      <dgm:t>
        <a:bodyPr/>
        <a:lstStyle/>
        <a:p>
          <a:r>
            <a:rPr lang="en-US" dirty="0" smtClean="0"/>
            <a:t>Planning</a:t>
          </a:r>
          <a:endParaRPr lang="en-US" dirty="0"/>
        </a:p>
      </dgm:t>
    </dgm:pt>
    <dgm:pt modelId="{7BD9757B-CE56-42D0-94A4-0938396C97D8}" type="parTrans" cxnId="{3C7F998B-AA5C-46FC-BCA3-4428FEF4CE34}">
      <dgm:prSet/>
      <dgm:spPr/>
      <dgm:t>
        <a:bodyPr/>
        <a:lstStyle/>
        <a:p>
          <a:endParaRPr lang="en-US"/>
        </a:p>
      </dgm:t>
    </dgm:pt>
    <dgm:pt modelId="{639FE629-A8F7-4E8F-ABD9-ED7DE51457B7}" type="sibTrans" cxnId="{3C7F998B-AA5C-46FC-BCA3-4428FEF4CE34}">
      <dgm:prSet/>
      <dgm:spPr/>
      <dgm:t>
        <a:bodyPr/>
        <a:lstStyle/>
        <a:p>
          <a:endParaRPr lang="en-US"/>
        </a:p>
      </dgm:t>
    </dgm:pt>
    <dgm:pt modelId="{1E8A4284-E16B-4244-BE65-5FE047B086FA}">
      <dgm:prSet phldrT="[Text]"/>
      <dgm:spPr/>
      <dgm:t>
        <a:bodyPr/>
        <a:lstStyle/>
        <a:p>
          <a:r>
            <a:rPr lang="en-US" dirty="0" smtClean="0"/>
            <a:t>Deployment</a:t>
          </a:r>
          <a:endParaRPr lang="en-US" dirty="0"/>
        </a:p>
      </dgm:t>
    </dgm:pt>
    <dgm:pt modelId="{EEC26B35-1A7C-44C7-9A8C-D219279DD2A4}" type="parTrans" cxnId="{0258FD19-5982-4928-9338-AF80C8BE1D5B}">
      <dgm:prSet/>
      <dgm:spPr/>
      <dgm:t>
        <a:bodyPr/>
        <a:lstStyle/>
        <a:p>
          <a:endParaRPr lang="en-US"/>
        </a:p>
      </dgm:t>
    </dgm:pt>
    <dgm:pt modelId="{2B77691D-0CA2-42D3-B82B-1684458D0883}" type="sibTrans" cxnId="{0258FD19-5982-4928-9338-AF80C8BE1D5B}">
      <dgm:prSet/>
      <dgm:spPr/>
      <dgm:t>
        <a:bodyPr/>
        <a:lstStyle/>
        <a:p>
          <a:endParaRPr lang="en-US"/>
        </a:p>
      </dgm:t>
    </dgm:pt>
    <dgm:pt modelId="{55838A88-365C-4DA1-9696-BD56A73ABC91}">
      <dgm:prSet phldrT="[Text]"/>
      <dgm:spPr>
        <a:solidFill>
          <a:srgbClr val="FFC000"/>
        </a:solidFill>
      </dgm:spPr>
      <dgm:t>
        <a:bodyPr/>
        <a:lstStyle/>
        <a:p>
          <a:r>
            <a:rPr lang="en-US" dirty="0" smtClean="0"/>
            <a:t>Administration</a:t>
          </a:r>
          <a:endParaRPr lang="en-US" dirty="0"/>
        </a:p>
      </dgm:t>
    </dgm:pt>
    <dgm:pt modelId="{C4E81964-244B-431A-A3C5-8071475A6CAB}" type="parTrans" cxnId="{0062203C-CC23-4E02-A788-03C6D5488FF5}">
      <dgm:prSet/>
      <dgm:spPr/>
      <dgm:t>
        <a:bodyPr/>
        <a:lstStyle/>
        <a:p>
          <a:endParaRPr lang="en-US"/>
        </a:p>
      </dgm:t>
    </dgm:pt>
    <dgm:pt modelId="{D0EA3A4B-A6F8-4DC8-AF3C-EE48D557EBA6}" type="sibTrans" cxnId="{0062203C-CC23-4E02-A788-03C6D5488FF5}">
      <dgm:prSet/>
      <dgm:spPr/>
      <dgm:t>
        <a:bodyPr/>
        <a:lstStyle/>
        <a:p>
          <a:endParaRPr lang="en-US"/>
        </a:p>
      </dgm:t>
    </dgm:pt>
    <dgm:pt modelId="{21CBDEBE-FF1F-4B9F-9F21-B4DC7422F3A4}">
      <dgm:prSet phldrT="[Text]"/>
      <dgm:spPr/>
      <dgm:t>
        <a:bodyPr/>
        <a:lstStyle/>
        <a:p>
          <a:r>
            <a:rPr lang="en-US" dirty="0" smtClean="0"/>
            <a:t>Monitoring</a:t>
          </a:r>
          <a:endParaRPr lang="en-US" dirty="0"/>
        </a:p>
      </dgm:t>
    </dgm:pt>
    <dgm:pt modelId="{7286C50F-EE93-425D-851C-605A4E9220CF}" type="parTrans" cxnId="{22888B1F-A43A-4A3D-BA99-F972F881DF96}">
      <dgm:prSet/>
      <dgm:spPr/>
      <dgm:t>
        <a:bodyPr/>
        <a:lstStyle/>
        <a:p>
          <a:endParaRPr lang="en-US"/>
        </a:p>
      </dgm:t>
    </dgm:pt>
    <dgm:pt modelId="{BED33F27-77E7-406D-9FBF-146BFAE6BF87}" type="sibTrans" cxnId="{22888B1F-A43A-4A3D-BA99-F972F881DF96}">
      <dgm:prSet/>
      <dgm:spPr/>
      <dgm:t>
        <a:bodyPr/>
        <a:lstStyle/>
        <a:p>
          <a:endParaRPr lang="en-US"/>
        </a:p>
      </dgm:t>
    </dgm:pt>
    <dgm:pt modelId="{4BAEBB9C-C03F-4FD8-B6AE-27EE6E847C83}" type="pres">
      <dgm:prSet presAssocID="{3B60D292-2004-42E3-8E93-365343B5693C}" presName="cycle" presStyleCnt="0">
        <dgm:presLayoutVars>
          <dgm:dir/>
          <dgm:resizeHandles val="exact"/>
        </dgm:presLayoutVars>
      </dgm:prSet>
      <dgm:spPr/>
      <dgm:t>
        <a:bodyPr/>
        <a:lstStyle/>
        <a:p>
          <a:endParaRPr lang="en-US"/>
        </a:p>
      </dgm:t>
    </dgm:pt>
    <dgm:pt modelId="{1C0FECEF-E593-40A9-8CE5-D96F9C2FF3C4}" type="pres">
      <dgm:prSet presAssocID="{79679FB0-A158-41A6-9527-94B2F9369A7B}" presName="node" presStyleLbl="node1" presStyleIdx="0" presStyleCnt="4">
        <dgm:presLayoutVars>
          <dgm:bulletEnabled val="1"/>
        </dgm:presLayoutVars>
      </dgm:prSet>
      <dgm:spPr/>
      <dgm:t>
        <a:bodyPr/>
        <a:lstStyle/>
        <a:p>
          <a:endParaRPr lang="en-US"/>
        </a:p>
      </dgm:t>
    </dgm:pt>
    <dgm:pt modelId="{29B27073-09AA-437E-BEFD-97A4B20DBA3C}" type="pres">
      <dgm:prSet presAssocID="{79679FB0-A158-41A6-9527-94B2F9369A7B}" presName="spNode" presStyleCnt="0"/>
      <dgm:spPr/>
    </dgm:pt>
    <dgm:pt modelId="{C3073950-9CBE-4673-8DFA-1ADB42899A79}" type="pres">
      <dgm:prSet presAssocID="{639FE629-A8F7-4E8F-ABD9-ED7DE51457B7}" presName="sibTrans" presStyleLbl="sibTrans1D1" presStyleIdx="0" presStyleCnt="4"/>
      <dgm:spPr/>
      <dgm:t>
        <a:bodyPr/>
        <a:lstStyle/>
        <a:p>
          <a:endParaRPr lang="en-US"/>
        </a:p>
      </dgm:t>
    </dgm:pt>
    <dgm:pt modelId="{98363D1A-9C4F-481F-9A3A-E49E21F481F7}" type="pres">
      <dgm:prSet presAssocID="{1E8A4284-E16B-4244-BE65-5FE047B086FA}" presName="node" presStyleLbl="node1" presStyleIdx="1" presStyleCnt="4">
        <dgm:presLayoutVars>
          <dgm:bulletEnabled val="1"/>
        </dgm:presLayoutVars>
      </dgm:prSet>
      <dgm:spPr/>
      <dgm:t>
        <a:bodyPr/>
        <a:lstStyle/>
        <a:p>
          <a:endParaRPr lang="en-US"/>
        </a:p>
      </dgm:t>
    </dgm:pt>
    <dgm:pt modelId="{DA963C37-6407-4BA5-9513-9789E378B25A}" type="pres">
      <dgm:prSet presAssocID="{1E8A4284-E16B-4244-BE65-5FE047B086FA}" presName="spNode" presStyleCnt="0"/>
      <dgm:spPr/>
    </dgm:pt>
    <dgm:pt modelId="{C9D75A00-0C78-487B-A343-2D1D3F8F0231}" type="pres">
      <dgm:prSet presAssocID="{2B77691D-0CA2-42D3-B82B-1684458D0883}" presName="sibTrans" presStyleLbl="sibTrans1D1" presStyleIdx="1" presStyleCnt="4"/>
      <dgm:spPr/>
      <dgm:t>
        <a:bodyPr/>
        <a:lstStyle/>
        <a:p>
          <a:endParaRPr lang="en-US"/>
        </a:p>
      </dgm:t>
    </dgm:pt>
    <dgm:pt modelId="{4DF05737-757C-41EC-87F1-20C53EC0A0D4}" type="pres">
      <dgm:prSet presAssocID="{55838A88-365C-4DA1-9696-BD56A73ABC91}" presName="node" presStyleLbl="node1" presStyleIdx="2" presStyleCnt="4" custAng="60000" custScaleX="159292" custScaleY="142296">
        <dgm:presLayoutVars>
          <dgm:bulletEnabled val="1"/>
        </dgm:presLayoutVars>
      </dgm:prSet>
      <dgm:spPr/>
      <dgm:t>
        <a:bodyPr/>
        <a:lstStyle/>
        <a:p>
          <a:endParaRPr lang="en-US"/>
        </a:p>
      </dgm:t>
    </dgm:pt>
    <dgm:pt modelId="{7AC156F9-5A1B-42DF-97A6-8F9E890D6478}" type="pres">
      <dgm:prSet presAssocID="{55838A88-365C-4DA1-9696-BD56A73ABC91}" presName="spNode" presStyleCnt="0"/>
      <dgm:spPr/>
    </dgm:pt>
    <dgm:pt modelId="{4A64A191-956B-428B-A587-7D9083CC8D4A}" type="pres">
      <dgm:prSet presAssocID="{D0EA3A4B-A6F8-4DC8-AF3C-EE48D557EBA6}" presName="sibTrans" presStyleLbl="sibTrans1D1" presStyleIdx="2" presStyleCnt="4"/>
      <dgm:spPr/>
      <dgm:t>
        <a:bodyPr/>
        <a:lstStyle/>
        <a:p>
          <a:endParaRPr lang="en-US"/>
        </a:p>
      </dgm:t>
    </dgm:pt>
    <dgm:pt modelId="{A6B4F520-CDD8-4740-907A-995132E446FF}" type="pres">
      <dgm:prSet presAssocID="{21CBDEBE-FF1F-4B9F-9F21-B4DC7422F3A4}" presName="node" presStyleLbl="node1" presStyleIdx="3" presStyleCnt="4">
        <dgm:presLayoutVars>
          <dgm:bulletEnabled val="1"/>
        </dgm:presLayoutVars>
      </dgm:prSet>
      <dgm:spPr/>
      <dgm:t>
        <a:bodyPr/>
        <a:lstStyle/>
        <a:p>
          <a:endParaRPr lang="en-US"/>
        </a:p>
      </dgm:t>
    </dgm:pt>
    <dgm:pt modelId="{C17DD8EE-F980-41BC-93C2-38D0370CBCD1}" type="pres">
      <dgm:prSet presAssocID="{21CBDEBE-FF1F-4B9F-9F21-B4DC7422F3A4}" presName="spNode" presStyleCnt="0"/>
      <dgm:spPr/>
    </dgm:pt>
    <dgm:pt modelId="{04D8D40F-1543-423C-9E13-42F83ED91104}" type="pres">
      <dgm:prSet presAssocID="{BED33F27-77E7-406D-9FBF-146BFAE6BF87}" presName="sibTrans" presStyleLbl="sibTrans1D1" presStyleIdx="3" presStyleCnt="4"/>
      <dgm:spPr/>
      <dgm:t>
        <a:bodyPr/>
        <a:lstStyle/>
        <a:p>
          <a:endParaRPr lang="en-US"/>
        </a:p>
      </dgm:t>
    </dgm:pt>
  </dgm:ptLst>
  <dgm:cxnLst>
    <dgm:cxn modelId="{3AF124C0-034F-4E35-BA61-3DE060779C29}" type="presOf" srcId="{1E8A4284-E16B-4244-BE65-5FE047B086FA}" destId="{98363D1A-9C4F-481F-9A3A-E49E21F481F7}" srcOrd="0" destOrd="0" presId="urn:microsoft.com/office/officeart/2005/8/layout/cycle6"/>
    <dgm:cxn modelId="{30D0B3C9-7D89-44FF-84E2-BF3A880B85AF}" type="presOf" srcId="{79679FB0-A158-41A6-9527-94B2F9369A7B}" destId="{1C0FECEF-E593-40A9-8CE5-D96F9C2FF3C4}" srcOrd="0" destOrd="0" presId="urn:microsoft.com/office/officeart/2005/8/layout/cycle6"/>
    <dgm:cxn modelId="{22888B1F-A43A-4A3D-BA99-F972F881DF96}" srcId="{3B60D292-2004-42E3-8E93-365343B5693C}" destId="{21CBDEBE-FF1F-4B9F-9F21-B4DC7422F3A4}" srcOrd="3" destOrd="0" parTransId="{7286C50F-EE93-425D-851C-605A4E9220CF}" sibTransId="{BED33F27-77E7-406D-9FBF-146BFAE6BF87}"/>
    <dgm:cxn modelId="{0FF787D7-97C6-471F-B1F1-3CEB6F034936}" type="presOf" srcId="{55838A88-365C-4DA1-9696-BD56A73ABC91}" destId="{4DF05737-757C-41EC-87F1-20C53EC0A0D4}" srcOrd="0" destOrd="0" presId="urn:microsoft.com/office/officeart/2005/8/layout/cycle6"/>
    <dgm:cxn modelId="{9852F794-3455-495B-A88F-262B5284E7F6}" type="presOf" srcId="{21CBDEBE-FF1F-4B9F-9F21-B4DC7422F3A4}" destId="{A6B4F520-CDD8-4740-907A-995132E446FF}" srcOrd="0" destOrd="0" presId="urn:microsoft.com/office/officeart/2005/8/layout/cycle6"/>
    <dgm:cxn modelId="{3C7F998B-AA5C-46FC-BCA3-4428FEF4CE34}" srcId="{3B60D292-2004-42E3-8E93-365343B5693C}" destId="{79679FB0-A158-41A6-9527-94B2F9369A7B}" srcOrd="0" destOrd="0" parTransId="{7BD9757B-CE56-42D0-94A4-0938396C97D8}" sibTransId="{639FE629-A8F7-4E8F-ABD9-ED7DE51457B7}"/>
    <dgm:cxn modelId="{0062203C-CC23-4E02-A788-03C6D5488FF5}" srcId="{3B60D292-2004-42E3-8E93-365343B5693C}" destId="{55838A88-365C-4DA1-9696-BD56A73ABC91}" srcOrd="2" destOrd="0" parTransId="{C4E81964-244B-431A-A3C5-8071475A6CAB}" sibTransId="{D0EA3A4B-A6F8-4DC8-AF3C-EE48D557EBA6}"/>
    <dgm:cxn modelId="{0258FD19-5982-4928-9338-AF80C8BE1D5B}" srcId="{3B60D292-2004-42E3-8E93-365343B5693C}" destId="{1E8A4284-E16B-4244-BE65-5FE047B086FA}" srcOrd="1" destOrd="0" parTransId="{EEC26B35-1A7C-44C7-9A8C-D219279DD2A4}" sibTransId="{2B77691D-0CA2-42D3-B82B-1684458D0883}"/>
    <dgm:cxn modelId="{F1FF051D-48F8-4670-A302-2500329BAB31}" type="presOf" srcId="{2B77691D-0CA2-42D3-B82B-1684458D0883}" destId="{C9D75A00-0C78-487B-A343-2D1D3F8F0231}" srcOrd="0" destOrd="0" presId="urn:microsoft.com/office/officeart/2005/8/layout/cycle6"/>
    <dgm:cxn modelId="{04261F92-478C-4AFF-8A0C-224B2C391475}" type="presOf" srcId="{BED33F27-77E7-406D-9FBF-146BFAE6BF87}" destId="{04D8D40F-1543-423C-9E13-42F83ED91104}" srcOrd="0" destOrd="0" presId="urn:microsoft.com/office/officeart/2005/8/layout/cycle6"/>
    <dgm:cxn modelId="{39436AB0-40DB-48F1-8EE0-5EBBB03CC163}" type="presOf" srcId="{639FE629-A8F7-4E8F-ABD9-ED7DE51457B7}" destId="{C3073950-9CBE-4673-8DFA-1ADB42899A79}" srcOrd="0" destOrd="0" presId="urn:microsoft.com/office/officeart/2005/8/layout/cycle6"/>
    <dgm:cxn modelId="{62EC3C79-D982-476C-BCA6-7B7B4F81EFEE}" type="presOf" srcId="{D0EA3A4B-A6F8-4DC8-AF3C-EE48D557EBA6}" destId="{4A64A191-956B-428B-A587-7D9083CC8D4A}" srcOrd="0" destOrd="0" presId="urn:microsoft.com/office/officeart/2005/8/layout/cycle6"/>
    <dgm:cxn modelId="{40E8C4CC-B397-41DB-8BAD-86F4AE72FBD7}" type="presOf" srcId="{3B60D292-2004-42E3-8E93-365343B5693C}" destId="{4BAEBB9C-C03F-4FD8-B6AE-27EE6E847C83}" srcOrd="0" destOrd="0" presId="urn:microsoft.com/office/officeart/2005/8/layout/cycle6"/>
    <dgm:cxn modelId="{33F51D8F-4C65-4649-8512-66CEC60FB7D2}" type="presParOf" srcId="{4BAEBB9C-C03F-4FD8-B6AE-27EE6E847C83}" destId="{1C0FECEF-E593-40A9-8CE5-D96F9C2FF3C4}" srcOrd="0" destOrd="0" presId="urn:microsoft.com/office/officeart/2005/8/layout/cycle6"/>
    <dgm:cxn modelId="{2C63D0ED-5C3D-4157-9C89-3A25DE9B0F8E}" type="presParOf" srcId="{4BAEBB9C-C03F-4FD8-B6AE-27EE6E847C83}" destId="{29B27073-09AA-437E-BEFD-97A4B20DBA3C}" srcOrd="1" destOrd="0" presId="urn:microsoft.com/office/officeart/2005/8/layout/cycle6"/>
    <dgm:cxn modelId="{9F90B9EE-4D8A-4A45-9D24-B0E407933474}" type="presParOf" srcId="{4BAEBB9C-C03F-4FD8-B6AE-27EE6E847C83}" destId="{C3073950-9CBE-4673-8DFA-1ADB42899A79}" srcOrd="2" destOrd="0" presId="urn:microsoft.com/office/officeart/2005/8/layout/cycle6"/>
    <dgm:cxn modelId="{DA037A7E-1FCE-45CF-96D8-AF1F498BEDDB}" type="presParOf" srcId="{4BAEBB9C-C03F-4FD8-B6AE-27EE6E847C83}" destId="{98363D1A-9C4F-481F-9A3A-E49E21F481F7}" srcOrd="3" destOrd="0" presId="urn:microsoft.com/office/officeart/2005/8/layout/cycle6"/>
    <dgm:cxn modelId="{4CB40B7F-825E-4949-8799-E73017F37A1A}" type="presParOf" srcId="{4BAEBB9C-C03F-4FD8-B6AE-27EE6E847C83}" destId="{DA963C37-6407-4BA5-9513-9789E378B25A}" srcOrd="4" destOrd="0" presId="urn:microsoft.com/office/officeart/2005/8/layout/cycle6"/>
    <dgm:cxn modelId="{57D1F118-3CB7-4CF8-86A7-9730C4842CAC}" type="presParOf" srcId="{4BAEBB9C-C03F-4FD8-B6AE-27EE6E847C83}" destId="{C9D75A00-0C78-487B-A343-2D1D3F8F0231}" srcOrd="5" destOrd="0" presId="urn:microsoft.com/office/officeart/2005/8/layout/cycle6"/>
    <dgm:cxn modelId="{869807AE-33F2-4628-823D-27A3A35501FF}" type="presParOf" srcId="{4BAEBB9C-C03F-4FD8-B6AE-27EE6E847C83}" destId="{4DF05737-757C-41EC-87F1-20C53EC0A0D4}" srcOrd="6" destOrd="0" presId="urn:microsoft.com/office/officeart/2005/8/layout/cycle6"/>
    <dgm:cxn modelId="{FB7ADDC7-74F5-4E1C-BCD8-0E1F1B2DC201}" type="presParOf" srcId="{4BAEBB9C-C03F-4FD8-B6AE-27EE6E847C83}" destId="{7AC156F9-5A1B-42DF-97A6-8F9E890D6478}" srcOrd="7" destOrd="0" presId="urn:microsoft.com/office/officeart/2005/8/layout/cycle6"/>
    <dgm:cxn modelId="{065B91BB-8CCF-43D1-946D-F04E6EA2DC02}" type="presParOf" srcId="{4BAEBB9C-C03F-4FD8-B6AE-27EE6E847C83}" destId="{4A64A191-956B-428B-A587-7D9083CC8D4A}" srcOrd="8" destOrd="0" presId="urn:microsoft.com/office/officeart/2005/8/layout/cycle6"/>
    <dgm:cxn modelId="{14EC0DB5-4936-4FE9-9047-662C91F03395}" type="presParOf" srcId="{4BAEBB9C-C03F-4FD8-B6AE-27EE6E847C83}" destId="{A6B4F520-CDD8-4740-907A-995132E446FF}" srcOrd="9" destOrd="0" presId="urn:microsoft.com/office/officeart/2005/8/layout/cycle6"/>
    <dgm:cxn modelId="{AF7F6749-4513-454D-904D-21AF26AEB586}" type="presParOf" srcId="{4BAEBB9C-C03F-4FD8-B6AE-27EE6E847C83}" destId="{C17DD8EE-F980-41BC-93C2-38D0370CBCD1}" srcOrd="10" destOrd="0" presId="urn:microsoft.com/office/officeart/2005/8/layout/cycle6"/>
    <dgm:cxn modelId="{030DCE64-E36C-4313-8293-D47D122D0F5C}" type="presParOf" srcId="{4BAEBB9C-C03F-4FD8-B6AE-27EE6E847C83}" destId="{04D8D40F-1543-423C-9E13-42F83ED91104}"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27E1B-A795-4030-B71A-DE43EBD9FAC4}"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US"/>
        </a:p>
      </dgm:t>
    </dgm:pt>
    <dgm:pt modelId="{74FF27F2-012B-40B1-94C5-103B893C6748}">
      <dgm:prSet phldrT="[Text]"/>
      <dgm:spPr/>
      <dgm:t>
        <a:bodyPr/>
        <a:lstStyle/>
        <a:p>
          <a:r>
            <a:rPr lang="en-US" dirty="0" err="1" smtClean="0">
              <a:solidFill>
                <a:srgbClr val="002060"/>
              </a:solidFill>
            </a:rPr>
            <a:t>Contoso</a:t>
          </a:r>
          <a:endParaRPr lang="en-US" dirty="0">
            <a:solidFill>
              <a:srgbClr val="002060"/>
            </a:solidFill>
          </a:endParaRPr>
        </a:p>
      </dgm:t>
    </dgm:pt>
    <dgm:pt modelId="{0022B53C-3EA8-4747-9618-9AD81629BAEA}" type="parTrans" cxnId="{05F2E738-07FB-4F76-AFA2-6C5100D219F2}">
      <dgm:prSet/>
      <dgm:spPr/>
      <dgm:t>
        <a:bodyPr/>
        <a:lstStyle/>
        <a:p>
          <a:endParaRPr lang="en-US"/>
        </a:p>
      </dgm:t>
    </dgm:pt>
    <dgm:pt modelId="{FB07A7A4-BBA3-4B8C-8085-1F2AB6DB77C8}" type="sibTrans" cxnId="{05F2E738-07FB-4F76-AFA2-6C5100D219F2}">
      <dgm:prSet/>
      <dgm:spPr/>
      <dgm:t>
        <a:bodyPr/>
        <a:lstStyle/>
        <a:p>
          <a:endParaRPr lang="en-US"/>
        </a:p>
      </dgm:t>
    </dgm:pt>
    <dgm:pt modelId="{BF945F1D-9E59-451A-BD4E-2921D0BF43A4}">
      <dgm:prSet phldrT="[Text]"/>
      <dgm:spPr/>
      <dgm:t>
        <a:bodyPr/>
        <a:lstStyle/>
        <a:p>
          <a:r>
            <a:rPr lang="en-US" dirty="0" smtClean="0">
              <a:solidFill>
                <a:schemeClr val="bg1"/>
              </a:solidFill>
            </a:rPr>
            <a:t>Redmond </a:t>
          </a:r>
          <a:br>
            <a:rPr lang="en-US" dirty="0" smtClean="0">
              <a:solidFill>
                <a:schemeClr val="bg1"/>
              </a:solidFill>
            </a:rPr>
          </a:br>
          <a:r>
            <a:rPr lang="en-US" dirty="0" smtClean="0">
              <a:solidFill>
                <a:schemeClr val="bg1"/>
              </a:solidFill>
            </a:rPr>
            <a:t>(Site A)</a:t>
          </a:r>
          <a:endParaRPr lang="en-US" dirty="0">
            <a:solidFill>
              <a:schemeClr val="bg1"/>
            </a:solidFill>
          </a:endParaRPr>
        </a:p>
      </dgm:t>
    </dgm:pt>
    <dgm:pt modelId="{DCDFDFD7-9FE0-4C04-B648-64B80D3FF513}" type="parTrans" cxnId="{A5E2F43E-9665-4C6E-8C43-9E1149ECAD28}">
      <dgm:prSet/>
      <dgm:spPr/>
      <dgm:t>
        <a:bodyPr/>
        <a:lstStyle/>
        <a:p>
          <a:endParaRPr lang="en-US"/>
        </a:p>
      </dgm:t>
    </dgm:pt>
    <dgm:pt modelId="{506C373B-063F-4882-B4BF-5841E8A7B0BF}" type="sibTrans" cxnId="{A5E2F43E-9665-4C6E-8C43-9E1149ECAD28}">
      <dgm:prSet/>
      <dgm:spPr/>
      <dgm:t>
        <a:bodyPr/>
        <a:lstStyle/>
        <a:p>
          <a:endParaRPr lang="en-US"/>
        </a:p>
      </dgm:t>
    </dgm:pt>
    <dgm:pt modelId="{8BF15B8A-CE8E-4581-BAE9-39EC6C7C0184}">
      <dgm:prSet phldrT="[Text]"/>
      <dgm:spPr/>
      <dgm:t>
        <a:bodyPr/>
        <a:lstStyle/>
        <a:p>
          <a:r>
            <a:rPr lang="en-US" dirty="0" smtClean="0"/>
            <a:t>Global</a:t>
          </a:r>
          <a:endParaRPr lang="en-US" dirty="0"/>
        </a:p>
      </dgm:t>
    </dgm:pt>
    <dgm:pt modelId="{3BADDFE3-6C12-45F5-9E2B-A14C640384C1}" type="parTrans" cxnId="{2F09803E-AC99-4104-9F81-D7953A6A3A6C}">
      <dgm:prSet/>
      <dgm:spPr/>
      <dgm:t>
        <a:bodyPr/>
        <a:lstStyle/>
        <a:p>
          <a:endParaRPr lang="en-US"/>
        </a:p>
      </dgm:t>
    </dgm:pt>
    <dgm:pt modelId="{B166966E-C681-4E3E-B38C-D5FF79CC4CB4}" type="sibTrans" cxnId="{2F09803E-AC99-4104-9F81-D7953A6A3A6C}">
      <dgm:prSet/>
      <dgm:spPr/>
      <dgm:t>
        <a:bodyPr/>
        <a:lstStyle/>
        <a:p>
          <a:endParaRPr lang="en-US"/>
        </a:p>
      </dgm:t>
    </dgm:pt>
    <dgm:pt modelId="{2C64E65C-D781-4362-8046-1B3507C311EB}">
      <dgm:prSet phldrT="[Text]"/>
      <dgm:spPr/>
      <dgm:t>
        <a:bodyPr/>
        <a:lstStyle/>
        <a:p>
          <a:r>
            <a:rPr lang="en-US" dirty="0" smtClean="0"/>
            <a:t>Sites</a:t>
          </a:r>
          <a:endParaRPr lang="en-US" dirty="0"/>
        </a:p>
      </dgm:t>
    </dgm:pt>
    <dgm:pt modelId="{A8332410-A153-4FD0-9D40-3B9C966CBF55}" type="parTrans" cxnId="{1454817F-A593-49D5-B64F-B5D13B9AED8E}">
      <dgm:prSet/>
      <dgm:spPr/>
      <dgm:t>
        <a:bodyPr/>
        <a:lstStyle/>
        <a:p>
          <a:endParaRPr lang="en-US"/>
        </a:p>
      </dgm:t>
    </dgm:pt>
    <dgm:pt modelId="{5F298E04-1860-4399-A39B-31B22BB7BDC2}" type="sibTrans" cxnId="{1454817F-A593-49D5-B64F-B5D13B9AED8E}">
      <dgm:prSet/>
      <dgm:spPr/>
      <dgm:t>
        <a:bodyPr/>
        <a:lstStyle/>
        <a:p>
          <a:endParaRPr lang="en-US"/>
        </a:p>
      </dgm:t>
    </dgm:pt>
    <dgm:pt modelId="{6DC37EC3-948E-4471-A5D2-0C5D5EE68216}">
      <dgm:prSet phldrT="[Text]"/>
      <dgm:spPr/>
      <dgm:t>
        <a:bodyPr/>
        <a:lstStyle/>
        <a:p>
          <a:r>
            <a:rPr lang="en-US" dirty="0" smtClean="0"/>
            <a:t>Pools</a:t>
          </a:r>
          <a:endParaRPr lang="en-US" dirty="0"/>
        </a:p>
      </dgm:t>
    </dgm:pt>
    <dgm:pt modelId="{E63231D5-EB2D-4ADC-9136-8E0000284B16}" type="parTrans" cxnId="{6607479F-8A3A-4E4F-998C-7F847C07237D}">
      <dgm:prSet/>
      <dgm:spPr/>
      <dgm:t>
        <a:bodyPr/>
        <a:lstStyle/>
        <a:p>
          <a:endParaRPr lang="en-US"/>
        </a:p>
      </dgm:t>
    </dgm:pt>
    <dgm:pt modelId="{38DB5201-B397-4FFF-86DA-C8FA0A630656}" type="sibTrans" cxnId="{6607479F-8A3A-4E4F-998C-7F847C07237D}">
      <dgm:prSet/>
      <dgm:spPr/>
      <dgm:t>
        <a:bodyPr/>
        <a:lstStyle/>
        <a:p>
          <a:endParaRPr lang="en-US"/>
        </a:p>
      </dgm:t>
    </dgm:pt>
    <dgm:pt modelId="{DE73CCC3-183D-488F-9568-417DC19B645C}">
      <dgm:prSet phldrT="[Text]"/>
      <dgm:spPr/>
      <dgm:t>
        <a:bodyPr/>
        <a:lstStyle/>
        <a:p>
          <a:r>
            <a:rPr lang="en-US" dirty="0" smtClean="0"/>
            <a:t>Red-1</a:t>
          </a:r>
          <a:endParaRPr lang="en-US" dirty="0"/>
        </a:p>
      </dgm:t>
    </dgm:pt>
    <dgm:pt modelId="{2B4E88AD-406F-4E78-8BCC-2E06788E59C9}" type="parTrans" cxnId="{6366323F-F777-4D15-9D92-EF60957A154E}">
      <dgm:prSet/>
      <dgm:spPr/>
      <dgm:t>
        <a:bodyPr/>
        <a:lstStyle/>
        <a:p>
          <a:endParaRPr lang="en-US"/>
        </a:p>
      </dgm:t>
    </dgm:pt>
    <dgm:pt modelId="{742D2541-EE80-4534-88DC-37FA13ADAFD6}" type="sibTrans" cxnId="{6366323F-F777-4D15-9D92-EF60957A154E}">
      <dgm:prSet/>
      <dgm:spPr/>
      <dgm:t>
        <a:bodyPr/>
        <a:lstStyle/>
        <a:p>
          <a:endParaRPr lang="en-US"/>
        </a:p>
      </dgm:t>
    </dgm:pt>
    <dgm:pt modelId="{B30EC6DB-DA44-41F5-A4D8-5554A4C8CA2F}">
      <dgm:prSet phldrT="[Text]"/>
      <dgm:spPr/>
      <dgm:t>
        <a:bodyPr/>
        <a:lstStyle/>
        <a:p>
          <a:r>
            <a:rPr lang="en-US" dirty="0" smtClean="0"/>
            <a:t>Red-2</a:t>
          </a:r>
          <a:endParaRPr lang="en-US" dirty="0"/>
        </a:p>
      </dgm:t>
    </dgm:pt>
    <dgm:pt modelId="{0E515C50-1C43-4B1A-B1C6-9894DB7DE7F6}" type="parTrans" cxnId="{EB950568-0494-47AB-8F4D-87C4181C8D83}">
      <dgm:prSet/>
      <dgm:spPr/>
      <dgm:t>
        <a:bodyPr/>
        <a:lstStyle/>
        <a:p>
          <a:endParaRPr lang="en-US"/>
        </a:p>
      </dgm:t>
    </dgm:pt>
    <dgm:pt modelId="{23175535-9807-4557-A096-CDBF055C662B}" type="sibTrans" cxnId="{EB950568-0494-47AB-8F4D-87C4181C8D83}">
      <dgm:prSet/>
      <dgm:spPr/>
      <dgm:t>
        <a:bodyPr/>
        <a:lstStyle/>
        <a:p>
          <a:endParaRPr lang="en-US"/>
        </a:p>
      </dgm:t>
    </dgm:pt>
    <dgm:pt modelId="{64424FB0-B106-45ED-A122-45F8E28EB5A0}">
      <dgm:prSet phldrT="[Text]"/>
      <dgm:spPr/>
      <dgm:t>
        <a:bodyPr/>
        <a:lstStyle/>
        <a:p>
          <a:r>
            <a:rPr lang="en-US" dirty="0" smtClean="0">
              <a:solidFill>
                <a:schemeClr val="bg1"/>
              </a:solidFill>
            </a:rPr>
            <a:t>Atlanta</a:t>
          </a:r>
          <a:br>
            <a:rPr lang="en-US" dirty="0" smtClean="0">
              <a:solidFill>
                <a:schemeClr val="bg1"/>
              </a:solidFill>
            </a:rPr>
          </a:br>
          <a:r>
            <a:rPr lang="en-US" dirty="0" smtClean="0">
              <a:solidFill>
                <a:schemeClr val="bg1"/>
              </a:solidFill>
            </a:rPr>
            <a:t>(Site B)</a:t>
          </a:r>
          <a:endParaRPr lang="en-US" dirty="0">
            <a:solidFill>
              <a:schemeClr val="bg1"/>
            </a:solidFill>
          </a:endParaRPr>
        </a:p>
      </dgm:t>
    </dgm:pt>
    <dgm:pt modelId="{C895B0DE-3B71-44EB-9A1A-400886298A6E}" type="parTrans" cxnId="{3F7F028E-97B7-49A4-B136-48FA5E970658}">
      <dgm:prSet/>
      <dgm:spPr/>
      <dgm:t>
        <a:bodyPr/>
        <a:lstStyle/>
        <a:p>
          <a:endParaRPr lang="en-US"/>
        </a:p>
      </dgm:t>
    </dgm:pt>
    <dgm:pt modelId="{4D06DB81-7BD5-468C-81D2-BFED29412598}" type="sibTrans" cxnId="{3F7F028E-97B7-49A4-B136-48FA5E970658}">
      <dgm:prSet/>
      <dgm:spPr/>
      <dgm:t>
        <a:bodyPr/>
        <a:lstStyle/>
        <a:p>
          <a:endParaRPr lang="en-US"/>
        </a:p>
      </dgm:t>
    </dgm:pt>
    <dgm:pt modelId="{73B0D9A7-F077-4146-9B68-67931EE2A05E}">
      <dgm:prSet phldrT="[Text]"/>
      <dgm:spPr/>
      <dgm:t>
        <a:bodyPr/>
        <a:lstStyle/>
        <a:p>
          <a:r>
            <a:rPr lang="en-US" dirty="0" smtClean="0"/>
            <a:t>Users</a:t>
          </a:r>
          <a:endParaRPr lang="en-US" dirty="0"/>
        </a:p>
      </dgm:t>
    </dgm:pt>
    <dgm:pt modelId="{4FFDF47A-9B92-4915-9C28-9668B84CA4D9}" type="parTrans" cxnId="{6F1B3C44-A196-4480-88D3-85627E06802D}">
      <dgm:prSet/>
      <dgm:spPr/>
      <dgm:t>
        <a:bodyPr/>
        <a:lstStyle/>
        <a:p>
          <a:endParaRPr lang="en-US"/>
        </a:p>
      </dgm:t>
    </dgm:pt>
    <dgm:pt modelId="{72E5D58F-19F4-4E44-AA86-DC0B91781472}" type="sibTrans" cxnId="{6F1B3C44-A196-4480-88D3-85627E06802D}">
      <dgm:prSet/>
      <dgm:spPr/>
      <dgm:t>
        <a:bodyPr/>
        <a:lstStyle/>
        <a:p>
          <a:endParaRPr lang="en-US"/>
        </a:p>
      </dgm:t>
    </dgm:pt>
    <dgm:pt modelId="{F49C164F-93E0-492F-9589-E259CA49E3ED}">
      <dgm:prSet phldrT="[Text]"/>
      <dgm:spPr/>
      <dgm:t>
        <a:bodyPr/>
        <a:lstStyle/>
        <a:p>
          <a:r>
            <a:rPr lang="en-US" dirty="0" smtClean="0"/>
            <a:t>Larry</a:t>
          </a:r>
          <a:endParaRPr lang="en-US" dirty="0"/>
        </a:p>
      </dgm:t>
    </dgm:pt>
    <dgm:pt modelId="{E6E5CAA5-A884-48F5-8228-9883E162C836}" type="parTrans" cxnId="{F6248335-8C16-41D1-9CA6-007E7CB4492F}">
      <dgm:prSet/>
      <dgm:spPr/>
      <dgm:t>
        <a:bodyPr/>
        <a:lstStyle/>
        <a:p>
          <a:endParaRPr lang="en-US"/>
        </a:p>
      </dgm:t>
    </dgm:pt>
    <dgm:pt modelId="{9DBBE5D9-1E7F-4352-B1DD-A5996535BB26}" type="sibTrans" cxnId="{F6248335-8C16-41D1-9CA6-007E7CB4492F}">
      <dgm:prSet/>
      <dgm:spPr/>
      <dgm:t>
        <a:bodyPr/>
        <a:lstStyle/>
        <a:p>
          <a:endParaRPr lang="en-US"/>
        </a:p>
      </dgm:t>
    </dgm:pt>
    <dgm:pt modelId="{F84B0C20-D6BD-4F24-907D-EA3FB3AC143C}">
      <dgm:prSet phldrT="[Text]"/>
      <dgm:spPr/>
      <dgm:t>
        <a:bodyPr/>
        <a:lstStyle/>
        <a:p>
          <a:r>
            <a:rPr lang="en-US" dirty="0" smtClean="0"/>
            <a:t>Fats</a:t>
          </a:r>
          <a:endParaRPr lang="en-US" dirty="0"/>
        </a:p>
      </dgm:t>
    </dgm:pt>
    <dgm:pt modelId="{28468B69-6982-4855-821B-4ADF237D5949}" type="parTrans" cxnId="{C2D1713D-F636-4821-9FE0-85BECF44E462}">
      <dgm:prSet/>
      <dgm:spPr/>
      <dgm:t>
        <a:bodyPr/>
        <a:lstStyle/>
        <a:p>
          <a:endParaRPr lang="en-US"/>
        </a:p>
      </dgm:t>
    </dgm:pt>
    <dgm:pt modelId="{0C035E2B-C3BC-4816-A93E-FF3C1180430B}" type="sibTrans" cxnId="{C2D1713D-F636-4821-9FE0-85BECF44E462}">
      <dgm:prSet/>
      <dgm:spPr/>
      <dgm:t>
        <a:bodyPr/>
        <a:lstStyle/>
        <a:p>
          <a:endParaRPr lang="en-US"/>
        </a:p>
      </dgm:t>
    </dgm:pt>
    <dgm:pt modelId="{5C58DD6A-E03B-48A9-917B-B1A25AEDF0D8}">
      <dgm:prSet phldrT="[Text]"/>
      <dgm:spPr/>
      <dgm:t>
        <a:bodyPr/>
        <a:lstStyle/>
        <a:p>
          <a:r>
            <a:rPr lang="en-US" dirty="0" smtClean="0"/>
            <a:t>Dizzy</a:t>
          </a:r>
          <a:endParaRPr lang="en-US" dirty="0"/>
        </a:p>
      </dgm:t>
    </dgm:pt>
    <dgm:pt modelId="{20062194-F5F6-4B95-BC50-BE313616405C}" type="parTrans" cxnId="{15F1D295-FAC2-47DD-8FB5-E46B329B3EA6}">
      <dgm:prSet/>
      <dgm:spPr/>
      <dgm:t>
        <a:bodyPr/>
        <a:lstStyle/>
        <a:p>
          <a:endParaRPr lang="en-US"/>
        </a:p>
      </dgm:t>
    </dgm:pt>
    <dgm:pt modelId="{D6C73E04-1D26-41B7-A695-6288C2FBCC2A}" type="sibTrans" cxnId="{15F1D295-FAC2-47DD-8FB5-E46B329B3EA6}">
      <dgm:prSet/>
      <dgm:spPr/>
      <dgm:t>
        <a:bodyPr/>
        <a:lstStyle/>
        <a:p>
          <a:endParaRPr lang="en-US"/>
        </a:p>
      </dgm:t>
    </dgm:pt>
    <dgm:pt modelId="{97C81BD2-5157-4870-9FDD-DA100A728172}">
      <dgm:prSet phldrT="[Text]"/>
      <dgm:spPr/>
      <dgm:t>
        <a:bodyPr/>
        <a:lstStyle/>
        <a:p>
          <a:r>
            <a:rPr lang="en-US" dirty="0" smtClean="0"/>
            <a:t>Curly</a:t>
          </a:r>
          <a:endParaRPr lang="en-US" dirty="0"/>
        </a:p>
      </dgm:t>
    </dgm:pt>
    <dgm:pt modelId="{05B7207F-7916-490A-9D2F-30431E8FC9CF}" type="parTrans" cxnId="{5B391427-5F4C-4D0A-A33B-66672C413899}">
      <dgm:prSet/>
      <dgm:spPr/>
      <dgm:t>
        <a:bodyPr/>
        <a:lstStyle/>
        <a:p>
          <a:endParaRPr lang="en-US"/>
        </a:p>
      </dgm:t>
    </dgm:pt>
    <dgm:pt modelId="{2D306C6F-6943-4CAE-9219-551B9CF0518A}" type="sibTrans" cxnId="{5B391427-5F4C-4D0A-A33B-66672C413899}">
      <dgm:prSet/>
      <dgm:spPr/>
      <dgm:t>
        <a:bodyPr/>
        <a:lstStyle/>
        <a:p>
          <a:endParaRPr lang="en-US"/>
        </a:p>
      </dgm:t>
    </dgm:pt>
    <dgm:pt modelId="{F1F09230-4A9E-4E19-84B7-9525C539F028}">
      <dgm:prSet phldrT="[Text]"/>
      <dgm:spPr/>
      <dgm:t>
        <a:bodyPr/>
        <a:lstStyle/>
        <a:p>
          <a:r>
            <a:rPr lang="en-US" dirty="0" smtClean="0"/>
            <a:t>Moe</a:t>
          </a:r>
          <a:endParaRPr lang="en-US" dirty="0"/>
        </a:p>
      </dgm:t>
    </dgm:pt>
    <dgm:pt modelId="{769FB40B-2B94-47CC-9EE2-B620F8B0F30E}" type="parTrans" cxnId="{5FE69802-9518-4DCD-9ADE-2E2485709752}">
      <dgm:prSet/>
      <dgm:spPr/>
      <dgm:t>
        <a:bodyPr/>
        <a:lstStyle/>
        <a:p>
          <a:endParaRPr lang="en-US"/>
        </a:p>
      </dgm:t>
    </dgm:pt>
    <dgm:pt modelId="{8B7F85A6-CF9E-4E36-8DD3-F7E9A53B06F1}" type="sibTrans" cxnId="{5FE69802-9518-4DCD-9ADE-2E2485709752}">
      <dgm:prSet/>
      <dgm:spPr/>
      <dgm:t>
        <a:bodyPr/>
        <a:lstStyle/>
        <a:p>
          <a:endParaRPr lang="en-US"/>
        </a:p>
      </dgm:t>
    </dgm:pt>
    <dgm:pt modelId="{FC12AC52-4937-4602-B856-78E584DF78BF}">
      <dgm:prSet phldrT="[Text]"/>
      <dgm:spPr/>
      <dgm:t>
        <a:bodyPr/>
        <a:lstStyle/>
        <a:p>
          <a:r>
            <a:rPr lang="en-US" dirty="0" smtClean="0"/>
            <a:t>Jane</a:t>
          </a:r>
          <a:endParaRPr lang="en-US" dirty="0"/>
        </a:p>
      </dgm:t>
    </dgm:pt>
    <dgm:pt modelId="{E808EF16-ABAF-4FF6-81FE-BA77A0297F35}" type="parTrans" cxnId="{86273F6A-BDF7-4FFF-AC90-1DDF03424EC6}">
      <dgm:prSet/>
      <dgm:spPr/>
      <dgm:t>
        <a:bodyPr/>
        <a:lstStyle/>
        <a:p>
          <a:endParaRPr lang="en-US"/>
        </a:p>
      </dgm:t>
    </dgm:pt>
    <dgm:pt modelId="{16332596-A261-4150-A40F-811CE69BF25F}" type="sibTrans" cxnId="{86273F6A-BDF7-4FFF-AC90-1DDF03424EC6}">
      <dgm:prSet/>
      <dgm:spPr/>
      <dgm:t>
        <a:bodyPr/>
        <a:lstStyle/>
        <a:p>
          <a:endParaRPr lang="en-US"/>
        </a:p>
      </dgm:t>
    </dgm:pt>
    <dgm:pt modelId="{BF4FACE3-92CF-4375-9E44-5D9948E8B3CF}">
      <dgm:prSet phldrT="[Text]"/>
      <dgm:spPr/>
      <dgm:t>
        <a:bodyPr/>
        <a:lstStyle/>
        <a:p>
          <a:r>
            <a:rPr lang="en-US" dirty="0" smtClean="0"/>
            <a:t>Atl-1</a:t>
          </a:r>
          <a:endParaRPr lang="en-US" dirty="0"/>
        </a:p>
      </dgm:t>
    </dgm:pt>
    <dgm:pt modelId="{963D076E-1CE9-40E0-A7F8-C8B19D9B677C}" type="parTrans" cxnId="{D9D808F2-E9D5-4F75-9653-9CA91D3D9C30}">
      <dgm:prSet/>
      <dgm:spPr/>
      <dgm:t>
        <a:bodyPr/>
        <a:lstStyle/>
        <a:p>
          <a:endParaRPr lang="en-US"/>
        </a:p>
      </dgm:t>
    </dgm:pt>
    <dgm:pt modelId="{84340F3E-D7BF-4F7A-8CA1-B18FB2BAB7DB}" type="sibTrans" cxnId="{D9D808F2-E9D5-4F75-9653-9CA91D3D9C30}">
      <dgm:prSet/>
      <dgm:spPr/>
      <dgm:t>
        <a:bodyPr/>
        <a:lstStyle/>
        <a:p>
          <a:endParaRPr lang="en-US"/>
        </a:p>
      </dgm:t>
    </dgm:pt>
    <dgm:pt modelId="{1C41C51C-882C-4E3F-9757-424ADD382F2E}" type="pres">
      <dgm:prSet presAssocID="{05727E1B-A795-4030-B71A-DE43EBD9FAC4}" presName="mainComposite" presStyleCnt="0">
        <dgm:presLayoutVars>
          <dgm:chPref val="1"/>
          <dgm:dir/>
          <dgm:animOne val="branch"/>
          <dgm:animLvl val="lvl"/>
          <dgm:resizeHandles val="exact"/>
        </dgm:presLayoutVars>
      </dgm:prSet>
      <dgm:spPr/>
      <dgm:t>
        <a:bodyPr/>
        <a:lstStyle/>
        <a:p>
          <a:endParaRPr lang="en-US"/>
        </a:p>
      </dgm:t>
    </dgm:pt>
    <dgm:pt modelId="{B124EF89-49C4-474E-8DE4-5966D3640E81}" type="pres">
      <dgm:prSet presAssocID="{05727E1B-A795-4030-B71A-DE43EBD9FAC4}" presName="hierFlow" presStyleCnt="0"/>
      <dgm:spPr/>
      <dgm:t>
        <a:bodyPr/>
        <a:lstStyle/>
        <a:p>
          <a:endParaRPr lang="en-US"/>
        </a:p>
      </dgm:t>
    </dgm:pt>
    <dgm:pt modelId="{38B8EE6E-77D9-416E-ACAB-DD2D52EE2EC5}" type="pres">
      <dgm:prSet presAssocID="{05727E1B-A795-4030-B71A-DE43EBD9FAC4}" presName="firstBuf" presStyleCnt="0"/>
      <dgm:spPr/>
      <dgm:t>
        <a:bodyPr/>
        <a:lstStyle/>
        <a:p>
          <a:endParaRPr lang="en-US"/>
        </a:p>
      </dgm:t>
    </dgm:pt>
    <dgm:pt modelId="{A5DE85A8-FAF7-4217-8DDD-FC5828AA6C9C}" type="pres">
      <dgm:prSet presAssocID="{05727E1B-A795-4030-B71A-DE43EBD9FAC4}" presName="hierChild1" presStyleCnt="0">
        <dgm:presLayoutVars>
          <dgm:chPref val="1"/>
          <dgm:animOne val="branch"/>
          <dgm:animLvl val="lvl"/>
        </dgm:presLayoutVars>
      </dgm:prSet>
      <dgm:spPr/>
      <dgm:t>
        <a:bodyPr/>
        <a:lstStyle/>
        <a:p>
          <a:endParaRPr lang="en-US"/>
        </a:p>
      </dgm:t>
    </dgm:pt>
    <dgm:pt modelId="{626C2F20-2D42-439A-9D95-47482B28F4FA}" type="pres">
      <dgm:prSet presAssocID="{74FF27F2-012B-40B1-94C5-103B893C6748}" presName="Name14" presStyleCnt="0"/>
      <dgm:spPr/>
      <dgm:t>
        <a:bodyPr/>
        <a:lstStyle/>
        <a:p>
          <a:endParaRPr lang="en-US"/>
        </a:p>
      </dgm:t>
    </dgm:pt>
    <dgm:pt modelId="{E34B03C4-6C90-49DB-8026-4C6AC228A3B8}" type="pres">
      <dgm:prSet presAssocID="{74FF27F2-012B-40B1-94C5-103B893C6748}" presName="level1Shape" presStyleLbl="node0" presStyleIdx="0" presStyleCnt="1" custScaleX="159874">
        <dgm:presLayoutVars>
          <dgm:chPref val="3"/>
        </dgm:presLayoutVars>
      </dgm:prSet>
      <dgm:spPr/>
      <dgm:t>
        <a:bodyPr/>
        <a:lstStyle/>
        <a:p>
          <a:endParaRPr lang="en-US"/>
        </a:p>
      </dgm:t>
    </dgm:pt>
    <dgm:pt modelId="{DF65C35E-D456-4BE5-B382-D32006FAC073}" type="pres">
      <dgm:prSet presAssocID="{74FF27F2-012B-40B1-94C5-103B893C6748}" presName="hierChild2" presStyleCnt="0"/>
      <dgm:spPr/>
      <dgm:t>
        <a:bodyPr/>
        <a:lstStyle/>
        <a:p>
          <a:endParaRPr lang="en-US"/>
        </a:p>
      </dgm:t>
    </dgm:pt>
    <dgm:pt modelId="{68D1A29A-F17F-4AC7-A9AF-3B100B812D3E}" type="pres">
      <dgm:prSet presAssocID="{DCDFDFD7-9FE0-4C04-B648-64B80D3FF513}" presName="Name19" presStyleLbl="parChTrans1D2" presStyleIdx="0" presStyleCnt="2"/>
      <dgm:spPr/>
      <dgm:t>
        <a:bodyPr/>
        <a:lstStyle/>
        <a:p>
          <a:endParaRPr lang="en-US"/>
        </a:p>
      </dgm:t>
    </dgm:pt>
    <dgm:pt modelId="{AB911BD3-D945-4CE9-9EB2-D12BFDB3DC45}" type="pres">
      <dgm:prSet presAssocID="{BF945F1D-9E59-451A-BD4E-2921D0BF43A4}" presName="Name21" presStyleCnt="0"/>
      <dgm:spPr/>
      <dgm:t>
        <a:bodyPr/>
        <a:lstStyle/>
        <a:p>
          <a:endParaRPr lang="en-US"/>
        </a:p>
      </dgm:t>
    </dgm:pt>
    <dgm:pt modelId="{E98E06CE-EF37-4181-BA7F-FD7537391592}" type="pres">
      <dgm:prSet presAssocID="{BF945F1D-9E59-451A-BD4E-2921D0BF43A4}" presName="level2Shape" presStyleLbl="node2" presStyleIdx="0" presStyleCnt="2" custScaleX="136238"/>
      <dgm:spPr/>
      <dgm:t>
        <a:bodyPr/>
        <a:lstStyle/>
        <a:p>
          <a:endParaRPr lang="en-US"/>
        </a:p>
      </dgm:t>
    </dgm:pt>
    <dgm:pt modelId="{E39ED381-386A-4D20-84D8-C84501513957}" type="pres">
      <dgm:prSet presAssocID="{BF945F1D-9E59-451A-BD4E-2921D0BF43A4}" presName="hierChild3" presStyleCnt="0"/>
      <dgm:spPr/>
      <dgm:t>
        <a:bodyPr/>
        <a:lstStyle/>
        <a:p>
          <a:endParaRPr lang="en-US"/>
        </a:p>
      </dgm:t>
    </dgm:pt>
    <dgm:pt modelId="{88433BD5-36FB-46CD-B34D-F1C35EB61380}" type="pres">
      <dgm:prSet presAssocID="{2B4E88AD-406F-4E78-8BCC-2E06788E59C9}" presName="Name19" presStyleLbl="parChTrans1D3" presStyleIdx="0" presStyleCnt="3"/>
      <dgm:spPr/>
      <dgm:t>
        <a:bodyPr/>
        <a:lstStyle/>
        <a:p>
          <a:endParaRPr lang="en-US"/>
        </a:p>
      </dgm:t>
    </dgm:pt>
    <dgm:pt modelId="{C2A306B3-2A3A-4A02-B799-ED4182CBA6BE}" type="pres">
      <dgm:prSet presAssocID="{DE73CCC3-183D-488F-9568-417DC19B645C}" presName="Name21" presStyleCnt="0"/>
      <dgm:spPr/>
      <dgm:t>
        <a:bodyPr/>
        <a:lstStyle/>
        <a:p>
          <a:endParaRPr lang="en-US"/>
        </a:p>
      </dgm:t>
    </dgm:pt>
    <dgm:pt modelId="{1698BB74-7085-46E9-A50D-E50E80F09448}" type="pres">
      <dgm:prSet presAssocID="{DE73CCC3-183D-488F-9568-417DC19B645C}" presName="level2Shape" presStyleLbl="node3" presStyleIdx="0" presStyleCnt="3" custScaleX="101929"/>
      <dgm:spPr/>
      <dgm:t>
        <a:bodyPr/>
        <a:lstStyle/>
        <a:p>
          <a:endParaRPr lang="en-US"/>
        </a:p>
      </dgm:t>
    </dgm:pt>
    <dgm:pt modelId="{EF953E73-AD24-4925-8016-2592CEBC6128}" type="pres">
      <dgm:prSet presAssocID="{DE73CCC3-183D-488F-9568-417DC19B645C}" presName="hierChild3" presStyleCnt="0"/>
      <dgm:spPr/>
      <dgm:t>
        <a:bodyPr/>
        <a:lstStyle/>
        <a:p>
          <a:endParaRPr lang="en-US"/>
        </a:p>
      </dgm:t>
    </dgm:pt>
    <dgm:pt modelId="{84FBA833-9AB3-4C65-A141-D4EF6C655A29}" type="pres">
      <dgm:prSet presAssocID="{E6E5CAA5-A884-48F5-8228-9883E162C836}" presName="Name19" presStyleLbl="parChTrans1D4" presStyleIdx="0" presStyleCnt="6"/>
      <dgm:spPr/>
      <dgm:t>
        <a:bodyPr/>
        <a:lstStyle/>
        <a:p>
          <a:endParaRPr lang="en-US"/>
        </a:p>
      </dgm:t>
    </dgm:pt>
    <dgm:pt modelId="{B0215E89-7609-4836-BADE-82B76782B1B6}" type="pres">
      <dgm:prSet presAssocID="{F49C164F-93E0-492F-9589-E259CA49E3ED}" presName="Name21" presStyleCnt="0"/>
      <dgm:spPr/>
      <dgm:t>
        <a:bodyPr/>
        <a:lstStyle/>
        <a:p>
          <a:endParaRPr lang="en-US"/>
        </a:p>
      </dgm:t>
    </dgm:pt>
    <dgm:pt modelId="{7C6A305A-8BCE-42BC-9E47-1CD5C806BF9A}" type="pres">
      <dgm:prSet presAssocID="{F49C164F-93E0-492F-9589-E259CA49E3ED}" presName="level2Shape" presStyleLbl="node4" presStyleIdx="0" presStyleCnt="6"/>
      <dgm:spPr/>
      <dgm:t>
        <a:bodyPr/>
        <a:lstStyle/>
        <a:p>
          <a:endParaRPr lang="en-US"/>
        </a:p>
      </dgm:t>
    </dgm:pt>
    <dgm:pt modelId="{D2621625-E39A-485D-9194-A3FEB850AA86}" type="pres">
      <dgm:prSet presAssocID="{F49C164F-93E0-492F-9589-E259CA49E3ED}" presName="hierChild3" presStyleCnt="0"/>
      <dgm:spPr/>
      <dgm:t>
        <a:bodyPr/>
        <a:lstStyle/>
        <a:p>
          <a:endParaRPr lang="en-US"/>
        </a:p>
      </dgm:t>
    </dgm:pt>
    <dgm:pt modelId="{1E5C3C70-8E88-4778-8EB3-E615BCEBDD47}" type="pres">
      <dgm:prSet presAssocID="{05B7207F-7916-490A-9D2F-30431E8FC9CF}" presName="Name19" presStyleLbl="parChTrans1D4" presStyleIdx="1" presStyleCnt="6"/>
      <dgm:spPr/>
      <dgm:t>
        <a:bodyPr/>
        <a:lstStyle/>
        <a:p>
          <a:endParaRPr lang="en-US"/>
        </a:p>
      </dgm:t>
    </dgm:pt>
    <dgm:pt modelId="{948838B0-894B-415C-8438-C49C03C93D75}" type="pres">
      <dgm:prSet presAssocID="{97C81BD2-5157-4870-9FDD-DA100A728172}" presName="Name21" presStyleCnt="0"/>
      <dgm:spPr/>
      <dgm:t>
        <a:bodyPr/>
        <a:lstStyle/>
        <a:p>
          <a:endParaRPr lang="en-US"/>
        </a:p>
      </dgm:t>
    </dgm:pt>
    <dgm:pt modelId="{3413307C-EFF4-4791-B72C-E9F2B22EAC23}" type="pres">
      <dgm:prSet presAssocID="{97C81BD2-5157-4870-9FDD-DA100A728172}" presName="level2Shape" presStyleLbl="node4" presStyleIdx="1" presStyleCnt="6"/>
      <dgm:spPr/>
      <dgm:t>
        <a:bodyPr/>
        <a:lstStyle/>
        <a:p>
          <a:endParaRPr lang="en-US"/>
        </a:p>
      </dgm:t>
    </dgm:pt>
    <dgm:pt modelId="{F69D86C4-5037-4D31-9152-F60D6B9839E1}" type="pres">
      <dgm:prSet presAssocID="{97C81BD2-5157-4870-9FDD-DA100A728172}" presName="hierChild3" presStyleCnt="0"/>
      <dgm:spPr/>
      <dgm:t>
        <a:bodyPr/>
        <a:lstStyle/>
        <a:p>
          <a:endParaRPr lang="en-US"/>
        </a:p>
      </dgm:t>
    </dgm:pt>
    <dgm:pt modelId="{2D1EC2CD-8D67-412B-826B-5CC4E79A5E2F}" type="pres">
      <dgm:prSet presAssocID="{769FB40B-2B94-47CC-9EE2-B620F8B0F30E}" presName="Name19" presStyleLbl="parChTrans1D4" presStyleIdx="2" presStyleCnt="6"/>
      <dgm:spPr/>
      <dgm:t>
        <a:bodyPr/>
        <a:lstStyle/>
        <a:p>
          <a:endParaRPr lang="en-US"/>
        </a:p>
      </dgm:t>
    </dgm:pt>
    <dgm:pt modelId="{F01030FE-B423-4F1B-B297-E0C119E3590A}" type="pres">
      <dgm:prSet presAssocID="{F1F09230-4A9E-4E19-84B7-9525C539F028}" presName="Name21" presStyleCnt="0"/>
      <dgm:spPr/>
      <dgm:t>
        <a:bodyPr/>
        <a:lstStyle/>
        <a:p>
          <a:endParaRPr lang="en-US"/>
        </a:p>
      </dgm:t>
    </dgm:pt>
    <dgm:pt modelId="{894D80D1-C062-465D-8C85-565932584DD2}" type="pres">
      <dgm:prSet presAssocID="{F1F09230-4A9E-4E19-84B7-9525C539F028}" presName="level2Shape" presStyleLbl="node4" presStyleIdx="2" presStyleCnt="6"/>
      <dgm:spPr/>
      <dgm:t>
        <a:bodyPr/>
        <a:lstStyle/>
        <a:p>
          <a:endParaRPr lang="en-US"/>
        </a:p>
      </dgm:t>
    </dgm:pt>
    <dgm:pt modelId="{40C8CBF2-FD54-484B-9DC6-DA0116B923E3}" type="pres">
      <dgm:prSet presAssocID="{F1F09230-4A9E-4E19-84B7-9525C539F028}" presName="hierChild3" presStyleCnt="0"/>
      <dgm:spPr/>
      <dgm:t>
        <a:bodyPr/>
        <a:lstStyle/>
        <a:p>
          <a:endParaRPr lang="en-US"/>
        </a:p>
      </dgm:t>
    </dgm:pt>
    <dgm:pt modelId="{509832F7-0DC9-4AAE-BEF2-AC2B2258D936}" type="pres">
      <dgm:prSet presAssocID="{0E515C50-1C43-4B1A-B1C6-9894DB7DE7F6}" presName="Name19" presStyleLbl="parChTrans1D3" presStyleIdx="1" presStyleCnt="3"/>
      <dgm:spPr/>
      <dgm:t>
        <a:bodyPr/>
        <a:lstStyle/>
        <a:p>
          <a:endParaRPr lang="en-US"/>
        </a:p>
      </dgm:t>
    </dgm:pt>
    <dgm:pt modelId="{DDCE3460-38EC-4381-8F69-1A2A6802EB50}" type="pres">
      <dgm:prSet presAssocID="{B30EC6DB-DA44-41F5-A4D8-5554A4C8CA2F}" presName="Name21" presStyleCnt="0"/>
      <dgm:spPr/>
      <dgm:t>
        <a:bodyPr/>
        <a:lstStyle/>
        <a:p>
          <a:endParaRPr lang="en-US"/>
        </a:p>
      </dgm:t>
    </dgm:pt>
    <dgm:pt modelId="{C2015FE9-6982-438C-BC90-A61A615FB176}" type="pres">
      <dgm:prSet presAssocID="{B30EC6DB-DA44-41F5-A4D8-5554A4C8CA2F}" presName="level2Shape" presStyleLbl="node3" presStyleIdx="1" presStyleCnt="3" custScaleX="91717"/>
      <dgm:spPr/>
      <dgm:t>
        <a:bodyPr/>
        <a:lstStyle/>
        <a:p>
          <a:endParaRPr lang="en-US"/>
        </a:p>
      </dgm:t>
    </dgm:pt>
    <dgm:pt modelId="{7591E27C-F255-480E-A0BE-756A81E9367A}" type="pres">
      <dgm:prSet presAssocID="{B30EC6DB-DA44-41F5-A4D8-5554A4C8CA2F}" presName="hierChild3" presStyleCnt="0"/>
      <dgm:spPr/>
      <dgm:t>
        <a:bodyPr/>
        <a:lstStyle/>
        <a:p>
          <a:endParaRPr lang="en-US"/>
        </a:p>
      </dgm:t>
    </dgm:pt>
    <dgm:pt modelId="{B0B9C9C8-7729-45B6-A164-C334A4570F25}" type="pres">
      <dgm:prSet presAssocID="{E808EF16-ABAF-4FF6-81FE-BA77A0297F35}" presName="Name19" presStyleLbl="parChTrans1D4" presStyleIdx="3" presStyleCnt="6"/>
      <dgm:spPr/>
      <dgm:t>
        <a:bodyPr/>
        <a:lstStyle/>
        <a:p>
          <a:endParaRPr lang="en-US"/>
        </a:p>
      </dgm:t>
    </dgm:pt>
    <dgm:pt modelId="{58D4A0B3-BC84-405B-9FFC-47D1D9956DCF}" type="pres">
      <dgm:prSet presAssocID="{FC12AC52-4937-4602-B856-78E584DF78BF}" presName="Name21" presStyleCnt="0"/>
      <dgm:spPr/>
      <dgm:t>
        <a:bodyPr/>
        <a:lstStyle/>
        <a:p>
          <a:endParaRPr lang="en-US"/>
        </a:p>
      </dgm:t>
    </dgm:pt>
    <dgm:pt modelId="{88A5D070-7CC6-4F42-ACDD-15B36DD5D285}" type="pres">
      <dgm:prSet presAssocID="{FC12AC52-4937-4602-B856-78E584DF78BF}" presName="level2Shape" presStyleLbl="node4" presStyleIdx="3" presStyleCnt="6"/>
      <dgm:spPr/>
      <dgm:t>
        <a:bodyPr/>
        <a:lstStyle/>
        <a:p>
          <a:endParaRPr lang="en-US"/>
        </a:p>
      </dgm:t>
    </dgm:pt>
    <dgm:pt modelId="{467F0231-0022-4197-BEE3-343973129699}" type="pres">
      <dgm:prSet presAssocID="{FC12AC52-4937-4602-B856-78E584DF78BF}" presName="hierChild3" presStyleCnt="0"/>
      <dgm:spPr/>
      <dgm:t>
        <a:bodyPr/>
        <a:lstStyle/>
        <a:p>
          <a:endParaRPr lang="en-US"/>
        </a:p>
      </dgm:t>
    </dgm:pt>
    <dgm:pt modelId="{F8538B6A-A610-40C9-8216-FA1D5934287F}" type="pres">
      <dgm:prSet presAssocID="{C895B0DE-3B71-44EB-9A1A-400886298A6E}" presName="Name19" presStyleLbl="parChTrans1D2" presStyleIdx="1" presStyleCnt="2"/>
      <dgm:spPr/>
      <dgm:t>
        <a:bodyPr/>
        <a:lstStyle/>
        <a:p>
          <a:endParaRPr lang="en-US"/>
        </a:p>
      </dgm:t>
    </dgm:pt>
    <dgm:pt modelId="{A38381E1-48A8-4965-ADA7-0F7C7A8BAEE2}" type="pres">
      <dgm:prSet presAssocID="{64424FB0-B106-45ED-A122-45F8E28EB5A0}" presName="Name21" presStyleCnt="0"/>
      <dgm:spPr/>
      <dgm:t>
        <a:bodyPr/>
        <a:lstStyle/>
        <a:p>
          <a:endParaRPr lang="en-US"/>
        </a:p>
      </dgm:t>
    </dgm:pt>
    <dgm:pt modelId="{3949BDC4-A8BC-4385-9B2A-B1685D3DB59A}" type="pres">
      <dgm:prSet presAssocID="{64424FB0-B106-45ED-A122-45F8E28EB5A0}" presName="level2Shape" presStyleLbl="node2" presStyleIdx="1" presStyleCnt="2" custScaleX="139474"/>
      <dgm:spPr/>
      <dgm:t>
        <a:bodyPr/>
        <a:lstStyle/>
        <a:p>
          <a:endParaRPr lang="en-US"/>
        </a:p>
      </dgm:t>
    </dgm:pt>
    <dgm:pt modelId="{F64162B7-C414-4512-B02F-CC3E9900F055}" type="pres">
      <dgm:prSet presAssocID="{64424FB0-B106-45ED-A122-45F8E28EB5A0}" presName="hierChild3" presStyleCnt="0"/>
      <dgm:spPr/>
      <dgm:t>
        <a:bodyPr/>
        <a:lstStyle/>
        <a:p>
          <a:endParaRPr lang="en-US"/>
        </a:p>
      </dgm:t>
    </dgm:pt>
    <dgm:pt modelId="{4813B373-9148-430A-A1D0-FD677BD26EA3}" type="pres">
      <dgm:prSet presAssocID="{963D076E-1CE9-40E0-A7F8-C8B19D9B677C}" presName="Name19" presStyleLbl="parChTrans1D3" presStyleIdx="2" presStyleCnt="3"/>
      <dgm:spPr/>
      <dgm:t>
        <a:bodyPr/>
        <a:lstStyle/>
        <a:p>
          <a:endParaRPr lang="en-US"/>
        </a:p>
      </dgm:t>
    </dgm:pt>
    <dgm:pt modelId="{504BA4A8-91A4-43BB-A5F4-1029516516E4}" type="pres">
      <dgm:prSet presAssocID="{BF4FACE3-92CF-4375-9E44-5D9948E8B3CF}" presName="Name21" presStyleCnt="0"/>
      <dgm:spPr/>
    </dgm:pt>
    <dgm:pt modelId="{F640EDF9-EAE9-48C2-8E7D-D9B8347AFF6D}" type="pres">
      <dgm:prSet presAssocID="{BF4FACE3-92CF-4375-9E44-5D9948E8B3CF}" presName="level2Shape" presStyleLbl="node3" presStyleIdx="2" presStyleCnt="3" custScaleX="134865"/>
      <dgm:spPr/>
      <dgm:t>
        <a:bodyPr/>
        <a:lstStyle/>
        <a:p>
          <a:endParaRPr lang="en-US"/>
        </a:p>
      </dgm:t>
    </dgm:pt>
    <dgm:pt modelId="{FD06D492-C352-47F9-8E08-6C48EDC253AA}" type="pres">
      <dgm:prSet presAssocID="{BF4FACE3-92CF-4375-9E44-5D9948E8B3CF}" presName="hierChild3" presStyleCnt="0"/>
      <dgm:spPr/>
    </dgm:pt>
    <dgm:pt modelId="{C6981F67-13BF-499D-A928-F6C12A81289D}" type="pres">
      <dgm:prSet presAssocID="{28468B69-6982-4855-821B-4ADF237D5949}" presName="Name19" presStyleLbl="parChTrans1D4" presStyleIdx="4" presStyleCnt="6"/>
      <dgm:spPr/>
      <dgm:t>
        <a:bodyPr/>
        <a:lstStyle/>
        <a:p>
          <a:endParaRPr lang="en-US"/>
        </a:p>
      </dgm:t>
    </dgm:pt>
    <dgm:pt modelId="{7BC043E5-710E-4052-AE09-08C691E9C033}" type="pres">
      <dgm:prSet presAssocID="{F84B0C20-D6BD-4F24-907D-EA3FB3AC143C}" presName="Name21" presStyleCnt="0"/>
      <dgm:spPr/>
      <dgm:t>
        <a:bodyPr/>
        <a:lstStyle/>
        <a:p>
          <a:endParaRPr lang="en-US"/>
        </a:p>
      </dgm:t>
    </dgm:pt>
    <dgm:pt modelId="{5C801F1F-5CD4-415E-8929-39A140ABCF1D}" type="pres">
      <dgm:prSet presAssocID="{F84B0C20-D6BD-4F24-907D-EA3FB3AC143C}" presName="level2Shape" presStyleLbl="node4" presStyleIdx="4" presStyleCnt="6"/>
      <dgm:spPr/>
      <dgm:t>
        <a:bodyPr/>
        <a:lstStyle/>
        <a:p>
          <a:endParaRPr lang="en-US"/>
        </a:p>
      </dgm:t>
    </dgm:pt>
    <dgm:pt modelId="{B858F486-BC09-4065-A785-C7357353DE41}" type="pres">
      <dgm:prSet presAssocID="{F84B0C20-D6BD-4F24-907D-EA3FB3AC143C}" presName="hierChild3" presStyleCnt="0"/>
      <dgm:spPr/>
      <dgm:t>
        <a:bodyPr/>
        <a:lstStyle/>
        <a:p>
          <a:endParaRPr lang="en-US"/>
        </a:p>
      </dgm:t>
    </dgm:pt>
    <dgm:pt modelId="{392E4E4C-3ED6-4D4B-81F6-5047A479FC1B}" type="pres">
      <dgm:prSet presAssocID="{20062194-F5F6-4B95-BC50-BE313616405C}" presName="Name19" presStyleLbl="parChTrans1D4" presStyleIdx="5" presStyleCnt="6"/>
      <dgm:spPr/>
      <dgm:t>
        <a:bodyPr/>
        <a:lstStyle/>
        <a:p>
          <a:endParaRPr lang="en-US"/>
        </a:p>
      </dgm:t>
    </dgm:pt>
    <dgm:pt modelId="{E84D64C5-5D3F-4FA2-B8D3-9D80BE3B1E2D}" type="pres">
      <dgm:prSet presAssocID="{5C58DD6A-E03B-48A9-917B-B1A25AEDF0D8}" presName="Name21" presStyleCnt="0"/>
      <dgm:spPr/>
      <dgm:t>
        <a:bodyPr/>
        <a:lstStyle/>
        <a:p>
          <a:endParaRPr lang="en-US"/>
        </a:p>
      </dgm:t>
    </dgm:pt>
    <dgm:pt modelId="{6EB10750-F2C4-439D-BA46-478E90E9ABCE}" type="pres">
      <dgm:prSet presAssocID="{5C58DD6A-E03B-48A9-917B-B1A25AEDF0D8}" presName="level2Shape" presStyleLbl="node4" presStyleIdx="5" presStyleCnt="6"/>
      <dgm:spPr/>
      <dgm:t>
        <a:bodyPr/>
        <a:lstStyle/>
        <a:p>
          <a:endParaRPr lang="en-US"/>
        </a:p>
      </dgm:t>
    </dgm:pt>
    <dgm:pt modelId="{299E5ED1-D1D8-4C2A-BE43-4D94DF5778D8}" type="pres">
      <dgm:prSet presAssocID="{5C58DD6A-E03B-48A9-917B-B1A25AEDF0D8}" presName="hierChild3" presStyleCnt="0"/>
      <dgm:spPr/>
      <dgm:t>
        <a:bodyPr/>
        <a:lstStyle/>
        <a:p>
          <a:endParaRPr lang="en-US"/>
        </a:p>
      </dgm:t>
    </dgm:pt>
    <dgm:pt modelId="{A68E4CAD-241E-48CA-B80A-B672DE192694}" type="pres">
      <dgm:prSet presAssocID="{05727E1B-A795-4030-B71A-DE43EBD9FAC4}" presName="bgShapesFlow" presStyleCnt="0"/>
      <dgm:spPr/>
      <dgm:t>
        <a:bodyPr/>
        <a:lstStyle/>
        <a:p>
          <a:endParaRPr lang="en-US"/>
        </a:p>
      </dgm:t>
    </dgm:pt>
    <dgm:pt modelId="{A4A12674-B5F7-45AB-947B-E561C348D416}" type="pres">
      <dgm:prSet presAssocID="{8BF15B8A-CE8E-4581-BAE9-39EC6C7C0184}" presName="rectComp" presStyleCnt="0"/>
      <dgm:spPr/>
      <dgm:t>
        <a:bodyPr/>
        <a:lstStyle/>
        <a:p>
          <a:endParaRPr lang="en-US"/>
        </a:p>
      </dgm:t>
    </dgm:pt>
    <dgm:pt modelId="{E6FD2AF8-F930-45B5-9680-847F0088C5A1}" type="pres">
      <dgm:prSet presAssocID="{8BF15B8A-CE8E-4581-BAE9-39EC6C7C0184}" presName="bgRect" presStyleLbl="bgShp" presStyleIdx="0" presStyleCnt="4" custLinFactNeighborX="110"/>
      <dgm:spPr/>
      <dgm:t>
        <a:bodyPr/>
        <a:lstStyle/>
        <a:p>
          <a:endParaRPr lang="en-US"/>
        </a:p>
      </dgm:t>
    </dgm:pt>
    <dgm:pt modelId="{082A6A36-1E4D-4722-A31E-51E1D588F281}" type="pres">
      <dgm:prSet presAssocID="{8BF15B8A-CE8E-4581-BAE9-39EC6C7C0184}" presName="bgRectTx" presStyleLbl="bgShp" presStyleIdx="0" presStyleCnt="4">
        <dgm:presLayoutVars>
          <dgm:bulletEnabled val="1"/>
        </dgm:presLayoutVars>
      </dgm:prSet>
      <dgm:spPr/>
      <dgm:t>
        <a:bodyPr/>
        <a:lstStyle/>
        <a:p>
          <a:endParaRPr lang="en-US"/>
        </a:p>
      </dgm:t>
    </dgm:pt>
    <dgm:pt modelId="{1009DF92-D20A-4E7E-BC45-A1943F1683DB}" type="pres">
      <dgm:prSet presAssocID="{8BF15B8A-CE8E-4581-BAE9-39EC6C7C0184}" presName="spComp" presStyleCnt="0"/>
      <dgm:spPr/>
      <dgm:t>
        <a:bodyPr/>
        <a:lstStyle/>
        <a:p>
          <a:endParaRPr lang="en-US"/>
        </a:p>
      </dgm:t>
    </dgm:pt>
    <dgm:pt modelId="{126768C1-2FED-4977-AA4F-3CFDF7FDE905}" type="pres">
      <dgm:prSet presAssocID="{8BF15B8A-CE8E-4581-BAE9-39EC6C7C0184}" presName="vSp" presStyleCnt="0"/>
      <dgm:spPr/>
      <dgm:t>
        <a:bodyPr/>
        <a:lstStyle/>
        <a:p>
          <a:endParaRPr lang="en-US"/>
        </a:p>
      </dgm:t>
    </dgm:pt>
    <dgm:pt modelId="{46A61F47-E421-4301-8738-77985414CE12}" type="pres">
      <dgm:prSet presAssocID="{2C64E65C-D781-4362-8046-1B3507C311EB}" presName="rectComp" presStyleCnt="0"/>
      <dgm:spPr/>
      <dgm:t>
        <a:bodyPr/>
        <a:lstStyle/>
        <a:p>
          <a:endParaRPr lang="en-US"/>
        </a:p>
      </dgm:t>
    </dgm:pt>
    <dgm:pt modelId="{2DA46CC4-94AB-461B-9708-CDE847D72398}" type="pres">
      <dgm:prSet presAssocID="{2C64E65C-D781-4362-8046-1B3507C311EB}" presName="bgRect" presStyleLbl="bgShp" presStyleIdx="1" presStyleCnt="4" custLinFactNeighborX="113"/>
      <dgm:spPr/>
      <dgm:t>
        <a:bodyPr/>
        <a:lstStyle/>
        <a:p>
          <a:endParaRPr lang="en-US"/>
        </a:p>
      </dgm:t>
    </dgm:pt>
    <dgm:pt modelId="{5FA2AA01-E5EA-43D5-8D8C-9837D33EB17D}" type="pres">
      <dgm:prSet presAssocID="{2C64E65C-D781-4362-8046-1B3507C311EB}" presName="bgRectTx" presStyleLbl="bgShp" presStyleIdx="1" presStyleCnt="4">
        <dgm:presLayoutVars>
          <dgm:bulletEnabled val="1"/>
        </dgm:presLayoutVars>
      </dgm:prSet>
      <dgm:spPr/>
      <dgm:t>
        <a:bodyPr/>
        <a:lstStyle/>
        <a:p>
          <a:endParaRPr lang="en-US"/>
        </a:p>
      </dgm:t>
    </dgm:pt>
    <dgm:pt modelId="{F0C55D7D-7737-4EA2-AEBC-90F1A57C3C00}" type="pres">
      <dgm:prSet presAssocID="{2C64E65C-D781-4362-8046-1B3507C311EB}" presName="spComp" presStyleCnt="0"/>
      <dgm:spPr/>
      <dgm:t>
        <a:bodyPr/>
        <a:lstStyle/>
        <a:p>
          <a:endParaRPr lang="en-US"/>
        </a:p>
      </dgm:t>
    </dgm:pt>
    <dgm:pt modelId="{44CAB7BE-9E06-47AB-AF0B-A13084E66EAB}" type="pres">
      <dgm:prSet presAssocID="{2C64E65C-D781-4362-8046-1B3507C311EB}" presName="vSp" presStyleCnt="0"/>
      <dgm:spPr/>
      <dgm:t>
        <a:bodyPr/>
        <a:lstStyle/>
        <a:p>
          <a:endParaRPr lang="en-US"/>
        </a:p>
      </dgm:t>
    </dgm:pt>
    <dgm:pt modelId="{8E770902-D6D2-4C8D-958B-808F70495C29}" type="pres">
      <dgm:prSet presAssocID="{6DC37EC3-948E-4471-A5D2-0C5D5EE68216}" presName="rectComp" presStyleCnt="0"/>
      <dgm:spPr/>
      <dgm:t>
        <a:bodyPr/>
        <a:lstStyle/>
        <a:p>
          <a:endParaRPr lang="en-US"/>
        </a:p>
      </dgm:t>
    </dgm:pt>
    <dgm:pt modelId="{DC23C548-923A-4D55-B365-5FDA05A3FF81}" type="pres">
      <dgm:prSet presAssocID="{6DC37EC3-948E-4471-A5D2-0C5D5EE68216}" presName="bgRect" presStyleLbl="bgShp" presStyleIdx="2" presStyleCnt="4" custLinFactNeighborX="113"/>
      <dgm:spPr/>
      <dgm:t>
        <a:bodyPr/>
        <a:lstStyle/>
        <a:p>
          <a:endParaRPr lang="en-US"/>
        </a:p>
      </dgm:t>
    </dgm:pt>
    <dgm:pt modelId="{4AB03B0B-1A9A-437B-8AAA-744F2D6A6311}" type="pres">
      <dgm:prSet presAssocID="{6DC37EC3-948E-4471-A5D2-0C5D5EE68216}" presName="bgRectTx" presStyleLbl="bgShp" presStyleIdx="2" presStyleCnt="4">
        <dgm:presLayoutVars>
          <dgm:bulletEnabled val="1"/>
        </dgm:presLayoutVars>
      </dgm:prSet>
      <dgm:spPr/>
      <dgm:t>
        <a:bodyPr/>
        <a:lstStyle/>
        <a:p>
          <a:endParaRPr lang="en-US"/>
        </a:p>
      </dgm:t>
    </dgm:pt>
    <dgm:pt modelId="{3B3427EC-B594-4984-85B8-299C0A06EB3F}" type="pres">
      <dgm:prSet presAssocID="{6DC37EC3-948E-4471-A5D2-0C5D5EE68216}" presName="spComp" presStyleCnt="0"/>
      <dgm:spPr/>
      <dgm:t>
        <a:bodyPr/>
        <a:lstStyle/>
        <a:p>
          <a:endParaRPr lang="en-US"/>
        </a:p>
      </dgm:t>
    </dgm:pt>
    <dgm:pt modelId="{C4E89FDB-F310-48D2-809F-CE937689A82A}" type="pres">
      <dgm:prSet presAssocID="{6DC37EC3-948E-4471-A5D2-0C5D5EE68216}" presName="vSp" presStyleCnt="0"/>
      <dgm:spPr/>
      <dgm:t>
        <a:bodyPr/>
        <a:lstStyle/>
        <a:p>
          <a:endParaRPr lang="en-US"/>
        </a:p>
      </dgm:t>
    </dgm:pt>
    <dgm:pt modelId="{F35A8BB6-2861-41B5-B0B0-5F6EFE0A1BF9}" type="pres">
      <dgm:prSet presAssocID="{73B0D9A7-F077-4146-9B68-67931EE2A05E}" presName="rectComp" presStyleCnt="0"/>
      <dgm:spPr/>
      <dgm:t>
        <a:bodyPr/>
        <a:lstStyle/>
        <a:p>
          <a:endParaRPr lang="en-US"/>
        </a:p>
      </dgm:t>
    </dgm:pt>
    <dgm:pt modelId="{E4999FBC-3D50-4213-8355-8D1B4E68097D}" type="pres">
      <dgm:prSet presAssocID="{73B0D9A7-F077-4146-9B68-67931EE2A05E}" presName="bgRect" presStyleLbl="bgShp" presStyleIdx="3" presStyleCnt="4"/>
      <dgm:spPr/>
      <dgm:t>
        <a:bodyPr/>
        <a:lstStyle/>
        <a:p>
          <a:endParaRPr lang="en-US"/>
        </a:p>
      </dgm:t>
    </dgm:pt>
    <dgm:pt modelId="{C337DE4B-F1FD-4327-A133-056111A8D680}" type="pres">
      <dgm:prSet presAssocID="{73B0D9A7-F077-4146-9B68-67931EE2A05E}" presName="bgRectTx" presStyleLbl="bgShp" presStyleIdx="3" presStyleCnt="4">
        <dgm:presLayoutVars>
          <dgm:bulletEnabled val="1"/>
        </dgm:presLayoutVars>
      </dgm:prSet>
      <dgm:spPr/>
      <dgm:t>
        <a:bodyPr/>
        <a:lstStyle/>
        <a:p>
          <a:endParaRPr lang="en-US"/>
        </a:p>
      </dgm:t>
    </dgm:pt>
  </dgm:ptLst>
  <dgm:cxnLst>
    <dgm:cxn modelId="{3C7C3AF2-FDA4-496D-8FAE-74D95BC133E9}" type="presOf" srcId="{05727E1B-A795-4030-B71A-DE43EBD9FAC4}" destId="{1C41C51C-882C-4E3F-9757-424ADD382F2E}" srcOrd="0" destOrd="0" presId="urn:microsoft.com/office/officeart/2005/8/layout/hierarchy6"/>
    <dgm:cxn modelId="{69D98984-CD8C-448F-97BE-8BCD05A761A1}" type="presOf" srcId="{0E515C50-1C43-4B1A-B1C6-9894DB7DE7F6}" destId="{509832F7-0DC9-4AAE-BEF2-AC2B2258D936}" srcOrd="0" destOrd="0" presId="urn:microsoft.com/office/officeart/2005/8/layout/hierarchy6"/>
    <dgm:cxn modelId="{F6248335-8C16-41D1-9CA6-007E7CB4492F}" srcId="{DE73CCC3-183D-488F-9568-417DC19B645C}" destId="{F49C164F-93E0-492F-9589-E259CA49E3ED}" srcOrd="0" destOrd="0" parTransId="{E6E5CAA5-A884-48F5-8228-9883E162C836}" sibTransId="{9DBBE5D9-1E7F-4352-B1DD-A5996535BB26}"/>
    <dgm:cxn modelId="{BE576672-D50F-4147-8532-BD0D370210F6}" type="presOf" srcId="{6DC37EC3-948E-4471-A5D2-0C5D5EE68216}" destId="{DC23C548-923A-4D55-B365-5FDA05A3FF81}" srcOrd="0" destOrd="0" presId="urn:microsoft.com/office/officeart/2005/8/layout/hierarchy6"/>
    <dgm:cxn modelId="{227CC518-25FB-48F7-A668-18D80315B32B}" type="presOf" srcId="{97C81BD2-5157-4870-9FDD-DA100A728172}" destId="{3413307C-EFF4-4791-B72C-E9F2B22EAC23}" srcOrd="0" destOrd="0" presId="urn:microsoft.com/office/officeart/2005/8/layout/hierarchy6"/>
    <dgm:cxn modelId="{E1A87D07-0EA1-4B51-B28E-DB8792B8608A}" type="presOf" srcId="{73B0D9A7-F077-4146-9B68-67931EE2A05E}" destId="{C337DE4B-F1FD-4327-A133-056111A8D680}" srcOrd="1" destOrd="0" presId="urn:microsoft.com/office/officeart/2005/8/layout/hierarchy6"/>
    <dgm:cxn modelId="{05F2E738-07FB-4F76-AFA2-6C5100D219F2}" srcId="{05727E1B-A795-4030-B71A-DE43EBD9FAC4}" destId="{74FF27F2-012B-40B1-94C5-103B893C6748}" srcOrd="0" destOrd="0" parTransId="{0022B53C-3EA8-4747-9618-9AD81629BAEA}" sibTransId="{FB07A7A4-BBA3-4B8C-8085-1F2AB6DB77C8}"/>
    <dgm:cxn modelId="{F3B79F26-23D6-4090-9C4D-66D9FEB38670}" type="presOf" srcId="{DE73CCC3-183D-488F-9568-417DC19B645C}" destId="{1698BB74-7085-46E9-A50D-E50E80F09448}" srcOrd="0" destOrd="0" presId="urn:microsoft.com/office/officeart/2005/8/layout/hierarchy6"/>
    <dgm:cxn modelId="{D15A9D1B-4387-4C71-B702-7D729D56DE61}" type="presOf" srcId="{DCDFDFD7-9FE0-4C04-B648-64B80D3FF513}" destId="{68D1A29A-F17F-4AC7-A9AF-3B100B812D3E}" srcOrd="0" destOrd="0" presId="urn:microsoft.com/office/officeart/2005/8/layout/hierarchy6"/>
    <dgm:cxn modelId="{6366323F-F777-4D15-9D92-EF60957A154E}" srcId="{BF945F1D-9E59-451A-BD4E-2921D0BF43A4}" destId="{DE73CCC3-183D-488F-9568-417DC19B645C}" srcOrd="0" destOrd="0" parTransId="{2B4E88AD-406F-4E78-8BCC-2E06788E59C9}" sibTransId="{742D2541-EE80-4534-88DC-37FA13ADAFD6}"/>
    <dgm:cxn modelId="{ED1AEF12-1278-413B-A071-C3B4F9927D06}" type="presOf" srcId="{769FB40B-2B94-47CC-9EE2-B620F8B0F30E}" destId="{2D1EC2CD-8D67-412B-826B-5CC4E79A5E2F}" srcOrd="0" destOrd="0" presId="urn:microsoft.com/office/officeart/2005/8/layout/hierarchy6"/>
    <dgm:cxn modelId="{56D04204-19CE-445F-A229-912430879096}" type="presOf" srcId="{74FF27F2-012B-40B1-94C5-103B893C6748}" destId="{E34B03C4-6C90-49DB-8026-4C6AC228A3B8}" srcOrd="0" destOrd="0" presId="urn:microsoft.com/office/officeart/2005/8/layout/hierarchy6"/>
    <dgm:cxn modelId="{F57ACCA6-0A74-42FC-98DD-8ACA2DF624EB}" type="presOf" srcId="{5C58DD6A-E03B-48A9-917B-B1A25AEDF0D8}" destId="{6EB10750-F2C4-439D-BA46-478E90E9ABCE}" srcOrd="0" destOrd="0" presId="urn:microsoft.com/office/officeart/2005/8/layout/hierarchy6"/>
    <dgm:cxn modelId="{0589E403-442E-4A0C-8B48-96794400E5F3}" type="presOf" srcId="{73B0D9A7-F077-4146-9B68-67931EE2A05E}" destId="{E4999FBC-3D50-4213-8355-8D1B4E68097D}" srcOrd="0" destOrd="0" presId="urn:microsoft.com/office/officeart/2005/8/layout/hierarchy6"/>
    <dgm:cxn modelId="{6607479F-8A3A-4E4F-998C-7F847C07237D}" srcId="{05727E1B-A795-4030-B71A-DE43EBD9FAC4}" destId="{6DC37EC3-948E-4471-A5D2-0C5D5EE68216}" srcOrd="3" destOrd="0" parTransId="{E63231D5-EB2D-4ADC-9136-8E0000284B16}" sibTransId="{38DB5201-B397-4FFF-86DA-C8FA0A630656}"/>
    <dgm:cxn modelId="{86273F6A-BDF7-4FFF-AC90-1DDF03424EC6}" srcId="{B30EC6DB-DA44-41F5-A4D8-5554A4C8CA2F}" destId="{FC12AC52-4937-4602-B856-78E584DF78BF}" srcOrd="0" destOrd="0" parTransId="{E808EF16-ABAF-4FF6-81FE-BA77A0297F35}" sibTransId="{16332596-A261-4150-A40F-811CE69BF25F}"/>
    <dgm:cxn modelId="{3DBCE1F3-AAE5-4040-A68E-490FFDBB2C62}" type="presOf" srcId="{F1F09230-4A9E-4E19-84B7-9525C539F028}" destId="{894D80D1-C062-465D-8C85-565932584DD2}" srcOrd="0" destOrd="0" presId="urn:microsoft.com/office/officeart/2005/8/layout/hierarchy6"/>
    <dgm:cxn modelId="{18B08F25-73F8-4B66-9223-1FA2C06C0D3E}" type="presOf" srcId="{8BF15B8A-CE8E-4581-BAE9-39EC6C7C0184}" destId="{082A6A36-1E4D-4722-A31E-51E1D588F281}" srcOrd="1" destOrd="0" presId="urn:microsoft.com/office/officeart/2005/8/layout/hierarchy6"/>
    <dgm:cxn modelId="{15F1D295-FAC2-47DD-8FB5-E46B329B3EA6}" srcId="{BF4FACE3-92CF-4375-9E44-5D9948E8B3CF}" destId="{5C58DD6A-E03B-48A9-917B-B1A25AEDF0D8}" srcOrd="1" destOrd="0" parTransId="{20062194-F5F6-4B95-BC50-BE313616405C}" sibTransId="{D6C73E04-1D26-41B7-A695-6288C2FBCC2A}"/>
    <dgm:cxn modelId="{2A566E39-4317-4EB6-AED7-FA556E882F98}" type="presOf" srcId="{2B4E88AD-406F-4E78-8BCC-2E06788E59C9}" destId="{88433BD5-36FB-46CD-B34D-F1C35EB61380}" srcOrd="0" destOrd="0" presId="urn:microsoft.com/office/officeart/2005/8/layout/hierarchy6"/>
    <dgm:cxn modelId="{1454817F-A593-49D5-B64F-B5D13B9AED8E}" srcId="{05727E1B-A795-4030-B71A-DE43EBD9FAC4}" destId="{2C64E65C-D781-4362-8046-1B3507C311EB}" srcOrd="2" destOrd="0" parTransId="{A8332410-A153-4FD0-9D40-3B9C966CBF55}" sibTransId="{5F298E04-1860-4399-A39B-31B22BB7BDC2}"/>
    <dgm:cxn modelId="{5B391427-5F4C-4D0A-A33B-66672C413899}" srcId="{DE73CCC3-183D-488F-9568-417DC19B645C}" destId="{97C81BD2-5157-4870-9FDD-DA100A728172}" srcOrd="1" destOrd="0" parTransId="{05B7207F-7916-490A-9D2F-30431E8FC9CF}" sibTransId="{2D306C6F-6943-4CAE-9219-551B9CF0518A}"/>
    <dgm:cxn modelId="{F4FC3CAB-7352-4E45-AFB7-3F8E6F5954D7}" type="presOf" srcId="{C895B0DE-3B71-44EB-9A1A-400886298A6E}" destId="{F8538B6A-A610-40C9-8216-FA1D5934287F}" srcOrd="0" destOrd="0" presId="urn:microsoft.com/office/officeart/2005/8/layout/hierarchy6"/>
    <dgm:cxn modelId="{A5E2F43E-9665-4C6E-8C43-9E1149ECAD28}" srcId="{74FF27F2-012B-40B1-94C5-103B893C6748}" destId="{BF945F1D-9E59-451A-BD4E-2921D0BF43A4}" srcOrd="0" destOrd="0" parTransId="{DCDFDFD7-9FE0-4C04-B648-64B80D3FF513}" sibTransId="{506C373B-063F-4882-B4BF-5841E8A7B0BF}"/>
    <dgm:cxn modelId="{B072B66B-9BC8-478B-9941-56E3335D0D33}" type="presOf" srcId="{B30EC6DB-DA44-41F5-A4D8-5554A4C8CA2F}" destId="{C2015FE9-6982-438C-BC90-A61A615FB176}" srcOrd="0" destOrd="0" presId="urn:microsoft.com/office/officeart/2005/8/layout/hierarchy6"/>
    <dgm:cxn modelId="{C2D1713D-F636-4821-9FE0-85BECF44E462}" srcId="{BF4FACE3-92CF-4375-9E44-5D9948E8B3CF}" destId="{F84B0C20-D6BD-4F24-907D-EA3FB3AC143C}" srcOrd="0" destOrd="0" parTransId="{28468B69-6982-4855-821B-4ADF237D5949}" sibTransId="{0C035E2B-C3BC-4816-A93E-FF3C1180430B}"/>
    <dgm:cxn modelId="{770174D7-A57C-4C27-92C1-29E9D065357C}" type="presOf" srcId="{E6E5CAA5-A884-48F5-8228-9883E162C836}" destId="{84FBA833-9AB3-4C65-A141-D4EF6C655A29}" srcOrd="0" destOrd="0" presId="urn:microsoft.com/office/officeart/2005/8/layout/hierarchy6"/>
    <dgm:cxn modelId="{B766B038-D4B7-40B8-BD61-289E95845BEA}" type="presOf" srcId="{FC12AC52-4937-4602-B856-78E584DF78BF}" destId="{88A5D070-7CC6-4F42-ACDD-15B36DD5D285}" srcOrd="0" destOrd="0" presId="urn:microsoft.com/office/officeart/2005/8/layout/hierarchy6"/>
    <dgm:cxn modelId="{F8B4548C-784C-4E69-ADD2-4809B4609BCC}" type="presOf" srcId="{E808EF16-ABAF-4FF6-81FE-BA77A0297F35}" destId="{B0B9C9C8-7729-45B6-A164-C334A4570F25}" srcOrd="0" destOrd="0" presId="urn:microsoft.com/office/officeart/2005/8/layout/hierarchy6"/>
    <dgm:cxn modelId="{3F7F028E-97B7-49A4-B136-48FA5E970658}" srcId="{74FF27F2-012B-40B1-94C5-103B893C6748}" destId="{64424FB0-B106-45ED-A122-45F8E28EB5A0}" srcOrd="1" destOrd="0" parTransId="{C895B0DE-3B71-44EB-9A1A-400886298A6E}" sibTransId="{4D06DB81-7BD5-468C-81D2-BFED29412598}"/>
    <dgm:cxn modelId="{1348BB25-1FA8-42B0-8DC8-DA79E3E224C9}" type="presOf" srcId="{F84B0C20-D6BD-4F24-907D-EA3FB3AC143C}" destId="{5C801F1F-5CD4-415E-8929-39A140ABCF1D}" srcOrd="0" destOrd="0" presId="urn:microsoft.com/office/officeart/2005/8/layout/hierarchy6"/>
    <dgm:cxn modelId="{0901FBF3-04F1-40FD-828A-B24B8EF8C252}" type="presOf" srcId="{6DC37EC3-948E-4471-A5D2-0C5D5EE68216}" destId="{4AB03B0B-1A9A-437B-8AAA-744F2D6A6311}" srcOrd="1" destOrd="0" presId="urn:microsoft.com/office/officeart/2005/8/layout/hierarchy6"/>
    <dgm:cxn modelId="{81BC23DF-B723-4646-920C-660E59740FF9}" type="presOf" srcId="{BF945F1D-9E59-451A-BD4E-2921D0BF43A4}" destId="{E98E06CE-EF37-4181-BA7F-FD7537391592}" srcOrd="0" destOrd="0" presId="urn:microsoft.com/office/officeart/2005/8/layout/hierarchy6"/>
    <dgm:cxn modelId="{E739FBAF-349F-4879-AD0F-EB70EAE8F808}" type="presOf" srcId="{20062194-F5F6-4B95-BC50-BE313616405C}" destId="{392E4E4C-3ED6-4D4B-81F6-5047A479FC1B}" srcOrd="0" destOrd="0" presId="urn:microsoft.com/office/officeart/2005/8/layout/hierarchy6"/>
    <dgm:cxn modelId="{1510BA02-739F-4BA6-A2CB-64E0575003CA}" type="presOf" srcId="{2C64E65C-D781-4362-8046-1B3507C311EB}" destId="{5FA2AA01-E5EA-43D5-8D8C-9837D33EB17D}" srcOrd="1" destOrd="0" presId="urn:microsoft.com/office/officeart/2005/8/layout/hierarchy6"/>
    <dgm:cxn modelId="{8F3108FF-443C-4FD6-A4F5-A6CE2E19111C}" type="presOf" srcId="{8BF15B8A-CE8E-4581-BAE9-39EC6C7C0184}" destId="{E6FD2AF8-F930-45B5-9680-847F0088C5A1}" srcOrd="0" destOrd="0" presId="urn:microsoft.com/office/officeart/2005/8/layout/hierarchy6"/>
    <dgm:cxn modelId="{AB52CD32-0A0B-41BC-897F-847BA29AE83B}" type="presOf" srcId="{963D076E-1CE9-40E0-A7F8-C8B19D9B677C}" destId="{4813B373-9148-430A-A1D0-FD677BD26EA3}" srcOrd="0" destOrd="0" presId="urn:microsoft.com/office/officeart/2005/8/layout/hierarchy6"/>
    <dgm:cxn modelId="{C5ABEEA0-0701-41C3-9810-E7B3ECC8AB48}" type="presOf" srcId="{2C64E65C-D781-4362-8046-1B3507C311EB}" destId="{2DA46CC4-94AB-461B-9708-CDE847D72398}" srcOrd="0" destOrd="0" presId="urn:microsoft.com/office/officeart/2005/8/layout/hierarchy6"/>
    <dgm:cxn modelId="{792F7BCE-92BC-4DCD-BCB3-856499F37D5C}" type="presOf" srcId="{05B7207F-7916-490A-9D2F-30431E8FC9CF}" destId="{1E5C3C70-8E88-4778-8EB3-E615BCEBDD47}" srcOrd="0" destOrd="0" presId="urn:microsoft.com/office/officeart/2005/8/layout/hierarchy6"/>
    <dgm:cxn modelId="{6EDBB9C0-43DA-4E42-88A1-7385673477ED}" type="presOf" srcId="{64424FB0-B106-45ED-A122-45F8E28EB5A0}" destId="{3949BDC4-A8BC-4385-9B2A-B1685D3DB59A}" srcOrd="0" destOrd="0" presId="urn:microsoft.com/office/officeart/2005/8/layout/hierarchy6"/>
    <dgm:cxn modelId="{D9D808F2-E9D5-4F75-9653-9CA91D3D9C30}" srcId="{64424FB0-B106-45ED-A122-45F8E28EB5A0}" destId="{BF4FACE3-92CF-4375-9E44-5D9948E8B3CF}" srcOrd="0" destOrd="0" parTransId="{963D076E-1CE9-40E0-A7F8-C8B19D9B677C}" sibTransId="{84340F3E-D7BF-4F7A-8CA1-B18FB2BAB7DB}"/>
    <dgm:cxn modelId="{33BFE18C-EEAA-4D40-AFE7-BF8AD4416F62}" type="presOf" srcId="{F49C164F-93E0-492F-9589-E259CA49E3ED}" destId="{7C6A305A-8BCE-42BC-9E47-1CD5C806BF9A}" srcOrd="0" destOrd="0" presId="urn:microsoft.com/office/officeart/2005/8/layout/hierarchy6"/>
    <dgm:cxn modelId="{5FE69802-9518-4DCD-9ADE-2E2485709752}" srcId="{DE73CCC3-183D-488F-9568-417DC19B645C}" destId="{F1F09230-4A9E-4E19-84B7-9525C539F028}" srcOrd="2" destOrd="0" parTransId="{769FB40B-2B94-47CC-9EE2-B620F8B0F30E}" sibTransId="{8B7F85A6-CF9E-4E36-8DD3-F7E9A53B06F1}"/>
    <dgm:cxn modelId="{02757D5E-3B70-45F8-BC9B-6689E98CB28E}" type="presOf" srcId="{BF4FACE3-92CF-4375-9E44-5D9948E8B3CF}" destId="{F640EDF9-EAE9-48C2-8E7D-D9B8347AFF6D}" srcOrd="0" destOrd="0" presId="urn:microsoft.com/office/officeart/2005/8/layout/hierarchy6"/>
    <dgm:cxn modelId="{2AB070BD-3B27-4DF3-A265-A14851B5910A}" type="presOf" srcId="{28468B69-6982-4855-821B-4ADF237D5949}" destId="{C6981F67-13BF-499D-A928-F6C12A81289D}" srcOrd="0" destOrd="0" presId="urn:microsoft.com/office/officeart/2005/8/layout/hierarchy6"/>
    <dgm:cxn modelId="{6F1B3C44-A196-4480-88D3-85627E06802D}" srcId="{05727E1B-A795-4030-B71A-DE43EBD9FAC4}" destId="{73B0D9A7-F077-4146-9B68-67931EE2A05E}" srcOrd="4" destOrd="0" parTransId="{4FFDF47A-9B92-4915-9C28-9668B84CA4D9}" sibTransId="{72E5D58F-19F4-4E44-AA86-DC0B91781472}"/>
    <dgm:cxn modelId="{2F09803E-AC99-4104-9F81-D7953A6A3A6C}" srcId="{05727E1B-A795-4030-B71A-DE43EBD9FAC4}" destId="{8BF15B8A-CE8E-4581-BAE9-39EC6C7C0184}" srcOrd="1" destOrd="0" parTransId="{3BADDFE3-6C12-45F5-9E2B-A14C640384C1}" sibTransId="{B166966E-C681-4E3E-B38C-D5FF79CC4CB4}"/>
    <dgm:cxn modelId="{EB950568-0494-47AB-8F4D-87C4181C8D83}" srcId="{BF945F1D-9E59-451A-BD4E-2921D0BF43A4}" destId="{B30EC6DB-DA44-41F5-A4D8-5554A4C8CA2F}" srcOrd="1" destOrd="0" parTransId="{0E515C50-1C43-4B1A-B1C6-9894DB7DE7F6}" sibTransId="{23175535-9807-4557-A096-CDBF055C662B}"/>
    <dgm:cxn modelId="{7F08A3BA-D998-4446-9B99-EFF0EF1BA5EC}" type="presParOf" srcId="{1C41C51C-882C-4E3F-9757-424ADD382F2E}" destId="{B124EF89-49C4-474E-8DE4-5966D3640E81}" srcOrd="0" destOrd="0" presId="urn:microsoft.com/office/officeart/2005/8/layout/hierarchy6"/>
    <dgm:cxn modelId="{3580D1C2-D55F-4DE0-8564-55999BE54127}" type="presParOf" srcId="{B124EF89-49C4-474E-8DE4-5966D3640E81}" destId="{38B8EE6E-77D9-416E-ACAB-DD2D52EE2EC5}" srcOrd="0" destOrd="0" presId="urn:microsoft.com/office/officeart/2005/8/layout/hierarchy6"/>
    <dgm:cxn modelId="{A1A7FA51-6FB4-4341-AF8F-7C5318554D43}" type="presParOf" srcId="{B124EF89-49C4-474E-8DE4-5966D3640E81}" destId="{A5DE85A8-FAF7-4217-8DDD-FC5828AA6C9C}" srcOrd="1" destOrd="0" presId="urn:microsoft.com/office/officeart/2005/8/layout/hierarchy6"/>
    <dgm:cxn modelId="{E38763C1-D270-4085-AB77-BE95ED34463E}" type="presParOf" srcId="{A5DE85A8-FAF7-4217-8DDD-FC5828AA6C9C}" destId="{626C2F20-2D42-439A-9D95-47482B28F4FA}" srcOrd="0" destOrd="0" presId="urn:microsoft.com/office/officeart/2005/8/layout/hierarchy6"/>
    <dgm:cxn modelId="{28F7CC25-F4F4-47CF-8E1F-E61CC202DA92}" type="presParOf" srcId="{626C2F20-2D42-439A-9D95-47482B28F4FA}" destId="{E34B03C4-6C90-49DB-8026-4C6AC228A3B8}" srcOrd="0" destOrd="0" presId="urn:microsoft.com/office/officeart/2005/8/layout/hierarchy6"/>
    <dgm:cxn modelId="{B15EEFA3-9A3D-4CD7-950C-573C7D7F8E69}" type="presParOf" srcId="{626C2F20-2D42-439A-9D95-47482B28F4FA}" destId="{DF65C35E-D456-4BE5-B382-D32006FAC073}" srcOrd="1" destOrd="0" presId="urn:microsoft.com/office/officeart/2005/8/layout/hierarchy6"/>
    <dgm:cxn modelId="{32DF0C6D-BD2F-46AF-BBBE-CF3E936C8D21}" type="presParOf" srcId="{DF65C35E-D456-4BE5-B382-D32006FAC073}" destId="{68D1A29A-F17F-4AC7-A9AF-3B100B812D3E}" srcOrd="0" destOrd="0" presId="urn:microsoft.com/office/officeart/2005/8/layout/hierarchy6"/>
    <dgm:cxn modelId="{95354C63-5835-4D1F-8FB8-5EA54FA2EB40}" type="presParOf" srcId="{DF65C35E-D456-4BE5-B382-D32006FAC073}" destId="{AB911BD3-D945-4CE9-9EB2-D12BFDB3DC45}" srcOrd="1" destOrd="0" presId="urn:microsoft.com/office/officeart/2005/8/layout/hierarchy6"/>
    <dgm:cxn modelId="{55055033-8E62-4AA2-9FDE-020252B0F255}" type="presParOf" srcId="{AB911BD3-D945-4CE9-9EB2-D12BFDB3DC45}" destId="{E98E06CE-EF37-4181-BA7F-FD7537391592}" srcOrd="0" destOrd="0" presId="urn:microsoft.com/office/officeart/2005/8/layout/hierarchy6"/>
    <dgm:cxn modelId="{FDF1673F-456A-4C9E-8B70-FF38EFD39B71}" type="presParOf" srcId="{AB911BD3-D945-4CE9-9EB2-D12BFDB3DC45}" destId="{E39ED381-386A-4D20-84D8-C84501513957}" srcOrd="1" destOrd="0" presId="urn:microsoft.com/office/officeart/2005/8/layout/hierarchy6"/>
    <dgm:cxn modelId="{66417D9E-B211-45C7-B19E-7D8ADA8116C7}" type="presParOf" srcId="{E39ED381-386A-4D20-84D8-C84501513957}" destId="{88433BD5-36FB-46CD-B34D-F1C35EB61380}" srcOrd="0" destOrd="0" presId="urn:microsoft.com/office/officeart/2005/8/layout/hierarchy6"/>
    <dgm:cxn modelId="{6394C423-F531-4EA9-BA80-A71FBF05C9CF}" type="presParOf" srcId="{E39ED381-386A-4D20-84D8-C84501513957}" destId="{C2A306B3-2A3A-4A02-B799-ED4182CBA6BE}" srcOrd="1" destOrd="0" presId="urn:microsoft.com/office/officeart/2005/8/layout/hierarchy6"/>
    <dgm:cxn modelId="{AC52CFC0-4D50-4741-B59A-BBC47558BC96}" type="presParOf" srcId="{C2A306B3-2A3A-4A02-B799-ED4182CBA6BE}" destId="{1698BB74-7085-46E9-A50D-E50E80F09448}" srcOrd="0" destOrd="0" presId="urn:microsoft.com/office/officeart/2005/8/layout/hierarchy6"/>
    <dgm:cxn modelId="{F424C63D-60FF-4F07-888E-4C7A35E46BD4}" type="presParOf" srcId="{C2A306B3-2A3A-4A02-B799-ED4182CBA6BE}" destId="{EF953E73-AD24-4925-8016-2592CEBC6128}" srcOrd="1" destOrd="0" presId="urn:microsoft.com/office/officeart/2005/8/layout/hierarchy6"/>
    <dgm:cxn modelId="{CCF36B23-5131-4410-97E0-8AD9D9D8D3CB}" type="presParOf" srcId="{EF953E73-AD24-4925-8016-2592CEBC6128}" destId="{84FBA833-9AB3-4C65-A141-D4EF6C655A29}" srcOrd="0" destOrd="0" presId="urn:microsoft.com/office/officeart/2005/8/layout/hierarchy6"/>
    <dgm:cxn modelId="{57296CD1-31BF-4AFA-9F8A-06F6BFD19603}" type="presParOf" srcId="{EF953E73-AD24-4925-8016-2592CEBC6128}" destId="{B0215E89-7609-4836-BADE-82B76782B1B6}" srcOrd="1" destOrd="0" presId="urn:microsoft.com/office/officeart/2005/8/layout/hierarchy6"/>
    <dgm:cxn modelId="{A502D813-D1B8-4FBA-8226-002C58F4ED2E}" type="presParOf" srcId="{B0215E89-7609-4836-BADE-82B76782B1B6}" destId="{7C6A305A-8BCE-42BC-9E47-1CD5C806BF9A}" srcOrd="0" destOrd="0" presId="urn:microsoft.com/office/officeart/2005/8/layout/hierarchy6"/>
    <dgm:cxn modelId="{ED17A049-FDA3-4583-A530-CF83FBA28F62}" type="presParOf" srcId="{B0215E89-7609-4836-BADE-82B76782B1B6}" destId="{D2621625-E39A-485D-9194-A3FEB850AA86}" srcOrd="1" destOrd="0" presId="urn:microsoft.com/office/officeart/2005/8/layout/hierarchy6"/>
    <dgm:cxn modelId="{3D812409-7718-4F35-9065-A81208C5CA93}" type="presParOf" srcId="{EF953E73-AD24-4925-8016-2592CEBC6128}" destId="{1E5C3C70-8E88-4778-8EB3-E615BCEBDD47}" srcOrd="2" destOrd="0" presId="urn:microsoft.com/office/officeart/2005/8/layout/hierarchy6"/>
    <dgm:cxn modelId="{6D9DBBAE-53F3-4E80-B3F8-8459EA96D6F1}" type="presParOf" srcId="{EF953E73-AD24-4925-8016-2592CEBC6128}" destId="{948838B0-894B-415C-8438-C49C03C93D75}" srcOrd="3" destOrd="0" presId="urn:microsoft.com/office/officeart/2005/8/layout/hierarchy6"/>
    <dgm:cxn modelId="{B628CA99-E173-4019-B406-A618AE6EA89E}" type="presParOf" srcId="{948838B0-894B-415C-8438-C49C03C93D75}" destId="{3413307C-EFF4-4791-B72C-E9F2B22EAC23}" srcOrd="0" destOrd="0" presId="urn:microsoft.com/office/officeart/2005/8/layout/hierarchy6"/>
    <dgm:cxn modelId="{CA64F428-A5A1-43DB-8D51-E98A0B290251}" type="presParOf" srcId="{948838B0-894B-415C-8438-C49C03C93D75}" destId="{F69D86C4-5037-4D31-9152-F60D6B9839E1}" srcOrd="1" destOrd="0" presId="urn:microsoft.com/office/officeart/2005/8/layout/hierarchy6"/>
    <dgm:cxn modelId="{BE17D8EF-C24D-4B4E-8C74-055D0A82D1D4}" type="presParOf" srcId="{EF953E73-AD24-4925-8016-2592CEBC6128}" destId="{2D1EC2CD-8D67-412B-826B-5CC4E79A5E2F}" srcOrd="4" destOrd="0" presId="urn:microsoft.com/office/officeart/2005/8/layout/hierarchy6"/>
    <dgm:cxn modelId="{647BA443-8164-4923-A020-11F476FC4DD2}" type="presParOf" srcId="{EF953E73-AD24-4925-8016-2592CEBC6128}" destId="{F01030FE-B423-4F1B-B297-E0C119E3590A}" srcOrd="5" destOrd="0" presId="urn:microsoft.com/office/officeart/2005/8/layout/hierarchy6"/>
    <dgm:cxn modelId="{BFDADE0B-75CB-4944-A030-4AFF92A4595B}" type="presParOf" srcId="{F01030FE-B423-4F1B-B297-E0C119E3590A}" destId="{894D80D1-C062-465D-8C85-565932584DD2}" srcOrd="0" destOrd="0" presId="urn:microsoft.com/office/officeart/2005/8/layout/hierarchy6"/>
    <dgm:cxn modelId="{A21BAEDA-7C5B-4EB4-BA72-FF70A21F7CC6}" type="presParOf" srcId="{F01030FE-B423-4F1B-B297-E0C119E3590A}" destId="{40C8CBF2-FD54-484B-9DC6-DA0116B923E3}" srcOrd="1" destOrd="0" presId="urn:microsoft.com/office/officeart/2005/8/layout/hierarchy6"/>
    <dgm:cxn modelId="{814C3E7E-A060-4ED9-892F-D753C6CA3D4F}" type="presParOf" srcId="{E39ED381-386A-4D20-84D8-C84501513957}" destId="{509832F7-0DC9-4AAE-BEF2-AC2B2258D936}" srcOrd="2" destOrd="0" presId="urn:microsoft.com/office/officeart/2005/8/layout/hierarchy6"/>
    <dgm:cxn modelId="{82770A75-B76B-4337-A711-8413FF09E618}" type="presParOf" srcId="{E39ED381-386A-4D20-84D8-C84501513957}" destId="{DDCE3460-38EC-4381-8F69-1A2A6802EB50}" srcOrd="3" destOrd="0" presId="urn:microsoft.com/office/officeart/2005/8/layout/hierarchy6"/>
    <dgm:cxn modelId="{004B77FB-21C0-46BA-91BD-714EA90E4D6C}" type="presParOf" srcId="{DDCE3460-38EC-4381-8F69-1A2A6802EB50}" destId="{C2015FE9-6982-438C-BC90-A61A615FB176}" srcOrd="0" destOrd="0" presId="urn:microsoft.com/office/officeart/2005/8/layout/hierarchy6"/>
    <dgm:cxn modelId="{EBB5C603-3754-4FA3-8E44-C280C9C2D6F8}" type="presParOf" srcId="{DDCE3460-38EC-4381-8F69-1A2A6802EB50}" destId="{7591E27C-F255-480E-A0BE-756A81E9367A}" srcOrd="1" destOrd="0" presId="urn:microsoft.com/office/officeart/2005/8/layout/hierarchy6"/>
    <dgm:cxn modelId="{1B537F42-764B-4CA3-88E4-0C5841618654}" type="presParOf" srcId="{7591E27C-F255-480E-A0BE-756A81E9367A}" destId="{B0B9C9C8-7729-45B6-A164-C334A4570F25}" srcOrd="0" destOrd="0" presId="urn:microsoft.com/office/officeart/2005/8/layout/hierarchy6"/>
    <dgm:cxn modelId="{4901F3E8-595F-4780-8F42-CFE87F734EC2}" type="presParOf" srcId="{7591E27C-F255-480E-A0BE-756A81E9367A}" destId="{58D4A0B3-BC84-405B-9FFC-47D1D9956DCF}" srcOrd="1" destOrd="0" presId="urn:microsoft.com/office/officeart/2005/8/layout/hierarchy6"/>
    <dgm:cxn modelId="{C0FF4366-4D39-41F1-90C1-BCAAB5EB3E5A}" type="presParOf" srcId="{58D4A0B3-BC84-405B-9FFC-47D1D9956DCF}" destId="{88A5D070-7CC6-4F42-ACDD-15B36DD5D285}" srcOrd="0" destOrd="0" presId="urn:microsoft.com/office/officeart/2005/8/layout/hierarchy6"/>
    <dgm:cxn modelId="{AA43A8D8-A22D-4B2C-AA74-52D020DB09DC}" type="presParOf" srcId="{58D4A0B3-BC84-405B-9FFC-47D1D9956DCF}" destId="{467F0231-0022-4197-BEE3-343973129699}" srcOrd="1" destOrd="0" presId="urn:microsoft.com/office/officeart/2005/8/layout/hierarchy6"/>
    <dgm:cxn modelId="{4842BA6C-9A23-4728-BCD7-19FB3F4FFA90}" type="presParOf" srcId="{DF65C35E-D456-4BE5-B382-D32006FAC073}" destId="{F8538B6A-A610-40C9-8216-FA1D5934287F}" srcOrd="2" destOrd="0" presId="urn:microsoft.com/office/officeart/2005/8/layout/hierarchy6"/>
    <dgm:cxn modelId="{FE2CED60-7B5F-42D8-84DE-1F3D4D9A507D}" type="presParOf" srcId="{DF65C35E-D456-4BE5-B382-D32006FAC073}" destId="{A38381E1-48A8-4965-ADA7-0F7C7A8BAEE2}" srcOrd="3" destOrd="0" presId="urn:microsoft.com/office/officeart/2005/8/layout/hierarchy6"/>
    <dgm:cxn modelId="{55E99B59-0813-4911-BB74-28D36B72445D}" type="presParOf" srcId="{A38381E1-48A8-4965-ADA7-0F7C7A8BAEE2}" destId="{3949BDC4-A8BC-4385-9B2A-B1685D3DB59A}" srcOrd="0" destOrd="0" presId="urn:microsoft.com/office/officeart/2005/8/layout/hierarchy6"/>
    <dgm:cxn modelId="{5C9E9B1A-AC2C-4BA0-BC5F-02DDA26B982D}" type="presParOf" srcId="{A38381E1-48A8-4965-ADA7-0F7C7A8BAEE2}" destId="{F64162B7-C414-4512-B02F-CC3E9900F055}" srcOrd="1" destOrd="0" presId="urn:microsoft.com/office/officeart/2005/8/layout/hierarchy6"/>
    <dgm:cxn modelId="{D393BC17-B46B-4A83-B8DD-4FE650853A63}" type="presParOf" srcId="{F64162B7-C414-4512-B02F-CC3E9900F055}" destId="{4813B373-9148-430A-A1D0-FD677BD26EA3}" srcOrd="0" destOrd="0" presId="urn:microsoft.com/office/officeart/2005/8/layout/hierarchy6"/>
    <dgm:cxn modelId="{46F5A34B-4D89-4B55-9B27-ED38E2DB4D0D}" type="presParOf" srcId="{F64162B7-C414-4512-B02F-CC3E9900F055}" destId="{504BA4A8-91A4-43BB-A5F4-1029516516E4}" srcOrd="1" destOrd="0" presId="urn:microsoft.com/office/officeart/2005/8/layout/hierarchy6"/>
    <dgm:cxn modelId="{49A9B184-E5D3-49E0-B4BA-86B575FEA217}" type="presParOf" srcId="{504BA4A8-91A4-43BB-A5F4-1029516516E4}" destId="{F640EDF9-EAE9-48C2-8E7D-D9B8347AFF6D}" srcOrd="0" destOrd="0" presId="urn:microsoft.com/office/officeart/2005/8/layout/hierarchy6"/>
    <dgm:cxn modelId="{F15761F3-4191-4200-8DBE-9D841F53ECA0}" type="presParOf" srcId="{504BA4A8-91A4-43BB-A5F4-1029516516E4}" destId="{FD06D492-C352-47F9-8E08-6C48EDC253AA}" srcOrd="1" destOrd="0" presId="urn:microsoft.com/office/officeart/2005/8/layout/hierarchy6"/>
    <dgm:cxn modelId="{24996C19-0F84-4222-9FE7-03BC8B8EE32E}" type="presParOf" srcId="{FD06D492-C352-47F9-8E08-6C48EDC253AA}" destId="{C6981F67-13BF-499D-A928-F6C12A81289D}" srcOrd="0" destOrd="0" presId="urn:microsoft.com/office/officeart/2005/8/layout/hierarchy6"/>
    <dgm:cxn modelId="{6C63654B-F4C1-438E-85F0-BFF6008E7729}" type="presParOf" srcId="{FD06D492-C352-47F9-8E08-6C48EDC253AA}" destId="{7BC043E5-710E-4052-AE09-08C691E9C033}" srcOrd="1" destOrd="0" presId="urn:microsoft.com/office/officeart/2005/8/layout/hierarchy6"/>
    <dgm:cxn modelId="{12B18F32-08A7-4146-8574-944B773FD8AE}" type="presParOf" srcId="{7BC043E5-710E-4052-AE09-08C691E9C033}" destId="{5C801F1F-5CD4-415E-8929-39A140ABCF1D}" srcOrd="0" destOrd="0" presId="urn:microsoft.com/office/officeart/2005/8/layout/hierarchy6"/>
    <dgm:cxn modelId="{D0774436-838E-4D7D-8D23-F14E05F92E89}" type="presParOf" srcId="{7BC043E5-710E-4052-AE09-08C691E9C033}" destId="{B858F486-BC09-4065-A785-C7357353DE41}" srcOrd="1" destOrd="0" presId="urn:microsoft.com/office/officeart/2005/8/layout/hierarchy6"/>
    <dgm:cxn modelId="{618B2E2A-F36C-4BD5-BCB4-01E123A76B3F}" type="presParOf" srcId="{FD06D492-C352-47F9-8E08-6C48EDC253AA}" destId="{392E4E4C-3ED6-4D4B-81F6-5047A479FC1B}" srcOrd="2" destOrd="0" presId="urn:microsoft.com/office/officeart/2005/8/layout/hierarchy6"/>
    <dgm:cxn modelId="{AD1E489E-FF65-4779-85C4-E34CCF3F8ADE}" type="presParOf" srcId="{FD06D492-C352-47F9-8E08-6C48EDC253AA}" destId="{E84D64C5-5D3F-4FA2-B8D3-9D80BE3B1E2D}" srcOrd="3" destOrd="0" presId="urn:microsoft.com/office/officeart/2005/8/layout/hierarchy6"/>
    <dgm:cxn modelId="{4F510FCF-877D-4C8F-A979-0B903103085A}" type="presParOf" srcId="{E84D64C5-5D3F-4FA2-B8D3-9D80BE3B1E2D}" destId="{6EB10750-F2C4-439D-BA46-478E90E9ABCE}" srcOrd="0" destOrd="0" presId="urn:microsoft.com/office/officeart/2005/8/layout/hierarchy6"/>
    <dgm:cxn modelId="{00EF095D-3649-4E71-A27A-53DA61F6B6EB}" type="presParOf" srcId="{E84D64C5-5D3F-4FA2-B8D3-9D80BE3B1E2D}" destId="{299E5ED1-D1D8-4C2A-BE43-4D94DF5778D8}" srcOrd="1" destOrd="0" presId="urn:microsoft.com/office/officeart/2005/8/layout/hierarchy6"/>
    <dgm:cxn modelId="{73CD6103-126F-4BB3-854E-8BB5C79043FD}" type="presParOf" srcId="{1C41C51C-882C-4E3F-9757-424ADD382F2E}" destId="{A68E4CAD-241E-48CA-B80A-B672DE192694}" srcOrd="1" destOrd="0" presId="urn:microsoft.com/office/officeart/2005/8/layout/hierarchy6"/>
    <dgm:cxn modelId="{BFC2A030-53EC-42C4-AB97-409E193F9A42}" type="presParOf" srcId="{A68E4CAD-241E-48CA-B80A-B672DE192694}" destId="{A4A12674-B5F7-45AB-947B-E561C348D416}" srcOrd="0" destOrd="0" presId="urn:microsoft.com/office/officeart/2005/8/layout/hierarchy6"/>
    <dgm:cxn modelId="{5CCDE6D1-DF93-480A-9C2C-295B42E5288B}" type="presParOf" srcId="{A4A12674-B5F7-45AB-947B-E561C348D416}" destId="{E6FD2AF8-F930-45B5-9680-847F0088C5A1}" srcOrd="0" destOrd="0" presId="urn:microsoft.com/office/officeart/2005/8/layout/hierarchy6"/>
    <dgm:cxn modelId="{EFF88B0D-4966-4A2A-8D37-0EC1A364DEE7}" type="presParOf" srcId="{A4A12674-B5F7-45AB-947B-E561C348D416}" destId="{082A6A36-1E4D-4722-A31E-51E1D588F281}" srcOrd="1" destOrd="0" presId="urn:microsoft.com/office/officeart/2005/8/layout/hierarchy6"/>
    <dgm:cxn modelId="{7B38C7E3-FC7F-438C-981B-C205E693325A}" type="presParOf" srcId="{A68E4CAD-241E-48CA-B80A-B672DE192694}" destId="{1009DF92-D20A-4E7E-BC45-A1943F1683DB}" srcOrd="1" destOrd="0" presId="urn:microsoft.com/office/officeart/2005/8/layout/hierarchy6"/>
    <dgm:cxn modelId="{24B5EFCB-F70E-4B0C-8F32-5D25CFD6B518}" type="presParOf" srcId="{1009DF92-D20A-4E7E-BC45-A1943F1683DB}" destId="{126768C1-2FED-4977-AA4F-3CFDF7FDE905}" srcOrd="0" destOrd="0" presId="urn:microsoft.com/office/officeart/2005/8/layout/hierarchy6"/>
    <dgm:cxn modelId="{4C586760-F5CA-412F-B131-FC9B6E56C187}" type="presParOf" srcId="{A68E4CAD-241E-48CA-B80A-B672DE192694}" destId="{46A61F47-E421-4301-8738-77985414CE12}" srcOrd="2" destOrd="0" presId="urn:microsoft.com/office/officeart/2005/8/layout/hierarchy6"/>
    <dgm:cxn modelId="{96BB7324-7FB6-4C10-89C4-716241BEF01A}" type="presParOf" srcId="{46A61F47-E421-4301-8738-77985414CE12}" destId="{2DA46CC4-94AB-461B-9708-CDE847D72398}" srcOrd="0" destOrd="0" presId="urn:microsoft.com/office/officeart/2005/8/layout/hierarchy6"/>
    <dgm:cxn modelId="{874C2730-7D5E-43D1-957E-2FF205A06FDB}" type="presParOf" srcId="{46A61F47-E421-4301-8738-77985414CE12}" destId="{5FA2AA01-E5EA-43D5-8D8C-9837D33EB17D}" srcOrd="1" destOrd="0" presId="urn:microsoft.com/office/officeart/2005/8/layout/hierarchy6"/>
    <dgm:cxn modelId="{AD31B5C1-B4BA-4315-9A2B-41E5E84D3A3D}" type="presParOf" srcId="{A68E4CAD-241E-48CA-B80A-B672DE192694}" destId="{F0C55D7D-7737-4EA2-AEBC-90F1A57C3C00}" srcOrd="3" destOrd="0" presId="urn:microsoft.com/office/officeart/2005/8/layout/hierarchy6"/>
    <dgm:cxn modelId="{59B79C75-7CF2-4912-B58E-638DFAAC056F}" type="presParOf" srcId="{F0C55D7D-7737-4EA2-AEBC-90F1A57C3C00}" destId="{44CAB7BE-9E06-47AB-AF0B-A13084E66EAB}" srcOrd="0" destOrd="0" presId="urn:microsoft.com/office/officeart/2005/8/layout/hierarchy6"/>
    <dgm:cxn modelId="{CDF9A7BF-37F2-47A6-8A3B-DF4C57C2BCC2}" type="presParOf" srcId="{A68E4CAD-241E-48CA-B80A-B672DE192694}" destId="{8E770902-D6D2-4C8D-958B-808F70495C29}" srcOrd="4" destOrd="0" presId="urn:microsoft.com/office/officeart/2005/8/layout/hierarchy6"/>
    <dgm:cxn modelId="{9D6C9AFB-244D-4381-90DE-1B6B0D426D5E}" type="presParOf" srcId="{8E770902-D6D2-4C8D-958B-808F70495C29}" destId="{DC23C548-923A-4D55-B365-5FDA05A3FF81}" srcOrd="0" destOrd="0" presId="urn:microsoft.com/office/officeart/2005/8/layout/hierarchy6"/>
    <dgm:cxn modelId="{9F299DF8-B42B-4210-AFD3-9A4B2E3FC296}" type="presParOf" srcId="{8E770902-D6D2-4C8D-958B-808F70495C29}" destId="{4AB03B0B-1A9A-437B-8AAA-744F2D6A6311}" srcOrd="1" destOrd="0" presId="urn:microsoft.com/office/officeart/2005/8/layout/hierarchy6"/>
    <dgm:cxn modelId="{3D6CE775-1837-4606-BD7E-F669589B2C1C}" type="presParOf" srcId="{A68E4CAD-241E-48CA-B80A-B672DE192694}" destId="{3B3427EC-B594-4984-85B8-299C0A06EB3F}" srcOrd="5" destOrd="0" presId="urn:microsoft.com/office/officeart/2005/8/layout/hierarchy6"/>
    <dgm:cxn modelId="{58234A66-43C3-428C-8FC2-5BAAEB90E109}" type="presParOf" srcId="{3B3427EC-B594-4984-85B8-299C0A06EB3F}" destId="{C4E89FDB-F310-48D2-809F-CE937689A82A}" srcOrd="0" destOrd="0" presId="urn:microsoft.com/office/officeart/2005/8/layout/hierarchy6"/>
    <dgm:cxn modelId="{B5DEEAE4-F6DC-4B1D-9772-EA7978D1C142}" type="presParOf" srcId="{A68E4CAD-241E-48CA-B80A-B672DE192694}" destId="{F35A8BB6-2861-41B5-B0B0-5F6EFE0A1BF9}" srcOrd="6" destOrd="0" presId="urn:microsoft.com/office/officeart/2005/8/layout/hierarchy6"/>
    <dgm:cxn modelId="{0F711E7E-BC47-4449-9910-D0723F51A46E}" type="presParOf" srcId="{F35A8BB6-2861-41B5-B0B0-5F6EFE0A1BF9}" destId="{E4999FBC-3D50-4213-8355-8D1B4E68097D}" srcOrd="0" destOrd="0" presId="urn:microsoft.com/office/officeart/2005/8/layout/hierarchy6"/>
    <dgm:cxn modelId="{42CD0BD0-4BEB-4FF6-800B-3A665FCF652D}" type="presParOf" srcId="{F35A8BB6-2861-41B5-B0B0-5F6EFE0A1BF9}" destId="{C337DE4B-F1FD-4327-A133-056111A8D680}"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FECEF-E593-40A9-8CE5-D96F9C2FF3C4}">
      <dsp:nvSpPr>
        <dsp:cNvPr id="0" name=""/>
        <dsp:cNvSpPr/>
      </dsp:nvSpPr>
      <dsp:spPr>
        <a:xfrm>
          <a:off x="3094818" y="-132847"/>
          <a:ext cx="1936245" cy="1258559"/>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Planning</a:t>
          </a:r>
          <a:endParaRPr lang="en-US" sz="2400" kern="1200" dirty="0"/>
        </a:p>
      </dsp:txBody>
      <dsp:txXfrm>
        <a:off x="3156256" y="-71409"/>
        <a:ext cx="1813369" cy="1135683"/>
      </dsp:txXfrm>
    </dsp:sp>
    <dsp:sp modelId="{C3073950-9CBE-4673-8DFA-1ADB42899A79}">
      <dsp:nvSpPr>
        <dsp:cNvPr id="0" name=""/>
        <dsp:cNvSpPr/>
      </dsp:nvSpPr>
      <dsp:spPr>
        <a:xfrm>
          <a:off x="1983825" y="496432"/>
          <a:ext cx="4158231" cy="4158231"/>
        </a:xfrm>
        <a:custGeom>
          <a:avLst/>
          <a:gdLst/>
          <a:ahLst/>
          <a:cxnLst/>
          <a:rect l="0" t="0" r="0" b="0"/>
          <a:pathLst>
            <a:path>
              <a:moveTo>
                <a:pt x="3061183" y="246558"/>
              </a:moveTo>
              <a:arcTo wR="2079115" hR="2079115" stAng="17891212" swAng="2625610"/>
            </a:path>
          </a:pathLst>
        </a:custGeom>
        <a:noFill/>
        <a:ln w="9525" cap="flat" cmpd="sng" algn="ctr">
          <a:solidFill>
            <a:schemeClr val="accent4">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98363D1A-9C4F-481F-9A3A-E49E21F481F7}">
      <dsp:nvSpPr>
        <dsp:cNvPr id="0" name=""/>
        <dsp:cNvSpPr/>
      </dsp:nvSpPr>
      <dsp:spPr>
        <a:xfrm>
          <a:off x="5173934" y="1946268"/>
          <a:ext cx="1936245" cy="1258559"/>
        </a:xfrm>
        <a:prstGeom prst="roundRect">
          <a:avLst/>
        </a:prstGeom>
        <a:solidFill>
          <a:schemeClr val="accent4">
            <a:hueOff val="4709286"/>
            <a:satOff val="-31356"/>
            <a:lumOff val="-810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Deployment</a:t>
          </a:r>
          <a:endParaRPr lang="en-US" sz="2400" kern="1200" dirty="0"/>
        </a:p>
      </dsp:txBody>
      <dsp:txXfrm>
        <a:off x="5235372" y="2007706"/>
        <a:ext cx="1813369" cy="1135683"/>
      </dsp:txXfrm>
    </dsp:sp>
    <dsp:sp modelId="{C9D75A00-0C78-487B-A343-2D1D3F8F0231}">
      <dsp:nvSpPr>
        <dsp:cNvPr id="0" name=""/>
        <dsp:cNvSpPr/>
      </dsp:nvSpPr>
      <dsp:spPr>
        <a:xfrm>
          <a:off x="1983825" y="496432"/>
          <a:ext cx="4158231" cy="4158231"/>
        </a:xfrm>
        <a:custGeom>
          <a:avLst/>
          <a:gdLst/>
          <a:ahLst/>
          <a:cxnLst/>
          <a:rect l="0" t="0" r="0" b="0"/>
          <a:pathLst>
            <a:path>
              <a:moveTo>
                <a:pt x="4058024" y="2716799"/>
              </a:moveTo>
              <a:arcTo wR="2079115" hR="2079115" stAng="1071662" swAng="1441009"/>
            </a:path>
          </a:pathLst>
        </a:custGeom>
        <a:noFill/>
        <a:ln w="9525" cap="flat" cmpd="sng" algn="ctr">
          <a:solidFill>
            <a:schemeClr val="accent4">
              <a:hueOff val="4709286"/>
              <a:satOff val="-31356"/>
              <a:lumOff val="-8105"/>
              <a:alphaOff val="0"/>
            </a:schemeClr>
          </a:solidFill>
          <a:prstDash val="solid"/>
        </a:ln>
        <a:effectLst/>
        <a:sp3d z="-110000"/>
      </dsp:spPr>
      <dsp:style>
        <a:lnRef idx="1">
          <a:scrgbClr r="0" g="0" b="0"/>
        </a:lnRef>
        <a:fillRef idx="0">
          <a:scrgbClr r="0" g="0" b="0"/>
        </a:fillRef>
        <a:effectRef idx="0">
          <a:scrgbClr r="0" g="0" b="0"/>
        </a:effectRef>
        <a:fontRef idx="minor"/>
      </dsp:style>
    </dsp:sp>
    <dsp:sp modelId="{4DF05737-757C-41EC-87F1-20C53EC0A0D4}">
      <dsp:nvSpPr>
        <dsp:cNvPr id="0" name=""/>
        <dsp:cNvSpPr/>
      </dsp:nvSpPr>
      <dsp:spPr>
        <a:xfrm rot="60000">
          <a:off x="2520799" y="3759223"/>
          <a:ext cx="3084284" cy="1790879"/>
        </a:xfrm>
        <a:prstGeom prst="roundRect">
          <a:avLst/>
        </a:prstGeom>
        <a:solidFill>
          <a:srgbClr val="FFC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Administration</a:t>
          </a:r>
          <a:endParaRPr lang="en-US" sz="2400" kern="1200" dirty="0"/>
        </a:p>
      </dsp:txBody>
      <dsp:txXfrm>
        <a:off x="2608223" y="3846647"/>
        <a:ext cx="2909436" cy="1616031"/>
      </dsp:txXfrm>
    </dsp:sp>
    <dsp:sp modelId="{4A64A191-956B-428B-A587-7D9083CC8D4A}">
      <dsp:nvSpPr>
        <dsp:cNvPr id="0" name=""/>
        <dsp:cNvSpPr/>
      </dsp:nvSpPr>
      <dsp:spPr>
        <a:xfrm>
          <a:off x="1983825" y="496432"/>
          <a:ext cx="4158231" cy="4158231"/>
        </a:xfrm>
        <a:custGeom>
          <a:avLst/>
          <a:gdLst/>
          <a:ahLst/>
          <a:cxnLst/>
          <a:rect l="0" t="0" r="0" b="0"/>
          <a:pathLst>
            <a:path>
              <a:moveTo>
                <a:pt x="531069" y="3467018"/>
              </a:moveTo>
              <a:arcTo wR="2079115" hR="2079115" stAng="8287329" swAng="1441009"/>
            </a:path>
          </a:pathLst>
        </a:custGeom>
        <a:noFill/>
        <a:ln w="9525" cap="flat" cmpd="sng" algn="ctr">
          <a:solidFill>
            <a:schemeClr val="accent4">
              <a:hueOff val="9418573"/>
              <a:satOff val="-62713"/>
              <a:lumOff val="-16209"/>
              <a:alphaOff val="0"/>
            </a:schemeClr>
          </a:solidFill>
          <a:prstDash val="solid"/>
        </a:ln>
        <a:effectLst/>
        <a:sp3d z="-110000"/>
      </dsp:spPr>
      <dsp:style>
        <a:lnRef idx="1">
          <a:scrgbClr r="0" g="0" b="0"/>
        </a:lnRef>
        <a:fillRef idx="0">
          <a:scrgbClr r="0" g="0" b="0"/>
        </a:fillRef>
        <a:effectRef idx="0">
          <a:scrgbClr r="0" g="0" b="0"/>
        </a:effectRef>
        <a:fontRef idx="minor"/>
      </dsp:style>
    </dsp:sp>
    <dsp:sp modelId="{A6B4F520-CDD8-4740-907A-995132E446FF}">
      <dsp:nvSpPr>
        <dsp:cNvPr id="0" name=""/>
        <dsp:cNvSpPr/>
      </dsp:nvSpPr>
      <dsp:spPr>
        <a:xfrm>
          <a:off x="1015703" y="1946268"/>
          <a:ext cx="1936245" cy="1258559"/>
        </a:xfrm>
        <a:prstGeom prst="roundRect">
          <a:avLst/>
        </a:prstGeom>
        <a:solidFill>
          <a:schemeClr val="accent4">
            <a:hueOff val="14127859"/>
            <a:satOff val="-94069"/>
            <a:lumOff val="-2431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Monitoring</a:t>
          </a:r>
          <a:endParaRPr lang="en-US" sz="2400" kern="1200" dirty="0"/>
        </a:p>
      </dsp:txBody>
      <dsp:txXfrm>
        <a:off x="1077141" y="2007706"/>
        <a:ext cx="1813369" cy="1135683"/>
      </dsp:txXfrm>
    </dsp:sp>
    <dsp:sp modelId="{04D8D40F-1543-423C-9E13-42F83ED91104}">
      <dsp:nvSpPr>
        <dsp:cNvPr id="0" name=""/>
        <dsp:cNvSpPr/>
      </dsp:nvSpPr>
      <dsp:spPr>
        <a:xfrm>
          <a:off x="1983825" y="496432"/>
          <a:ext cx="4158231" cy="4158231"/>
        </a:xfrm>
        <a:custGeom>
          <a:avLst/>
          <a:gdLst/>
          <a:ahLst/>
          <a:cxnLst/>
          <a:rect l="0" t="0" r="0" b="0"/>
          <a:pathLst>
            <a:path>
              <a:moveTo>
                <a:pt x="102353" y="1434805"/>
              </a:moveTo>
              <a:arcTo wR="2079115" hR="2079115" stAng="11883178" swAng="2625610"/>
            </a:path>
          </a:pathLst>
        </a:custGeom>
        <a:noFill/>
        <a:ln w="9525" cap="flat" cmpd="sng" algn="ctr">
          <a:solidFill>
            <a:schemeClr val="accent4">
              <a:hueOff val="14127859"/>
              <a:satOff val="-94069"/>
              <a:lumOff val="-24314"/>
              <a:alphaOff val="0"/>
            </a:schemeClr>
          </a:solidFill>
          <a:prstDash val="solid"/>
        </a:ln>
        <a:effectLst/>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9FBC-3D50-4213-8355-8D1B4E68097D}">
      <dsp:nvSpPr>
        <dsp:cNvPr id="0" name=""/>
        <dsp:cNvSpPr/>
      </dsp:nvSpPr>
      <dsp:spPr>
        <a:xfrm>
          <a:off x="0" y="2410443"/>
          <a:ext cx="10818626" cy="6877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Users</a:t>
          </a:r>
          <a:endParaRPr lang="en-US" sz="2500" kern="1200" dirty="0"/>
        </a:p>
      </dsp:txBody>
      <dsp:txXfrm>
        <a:off x="0" y="2410443"/>
        <a:ext cx="3245587" cy="687785"/>
      </dsp:txXfrm>
    </dsp:sp>
    <dsp:sp modelId="{DC23C548-923A-4D55-B365-5FDA05A3FF81}">
      <dsp:nvSpPr>
        <dsp:cNvPr id="0" name=""/>
        <dsp:cNvSpPr/>
      </dsp:nvSpPr>
      <dsp:spPr>
        <a:xfrm>
          <a:off x="0" y="1608026"/>
          <a:ext cx="10818626" cy="6877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Pools</a:t>
          </a:r>
          <a:endParaRPr lang="en-US" sz="2500" kern="1200" dirty="0"/>
        </a:p>
      </dsp:txBody>
      <dsp:txXfrm>
        <a:off x="0" y="1608026"/>
        <a:ext cx="3245587" cy="687785"/>
      </dsp:txXfrm>
    </dsp:sp>
    <dsp:sp modelId="{2DA46CC4-94AB-461B-9708-CDE847D72398}">
      <dsp:nvSpPr>
        <dsp:cNvPr id="0" name=""/>
        <dsp:cNvSpPr/>
      </dsp:nvSpPr>
      <dsp:spPr>
        <a:xfrm>
          <a:off x="0" y="805610"/>
          <a:ext cx="10818626" cy="6877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Sites</a:t>
          </a:r>
          <a:endParaRPr lang="en-US" sz="2500" kern="1200" dirty="0"/>
        </a:p>
      </dsp:txBody>
      <dsp:txXfrm>
        <a:off x="0" y="805610"/>
        <a:ext cx="3245587" cy="687785"/>
      </dsp:txXfrm>
    </dsp:sp>
    <dsp:sp modelId="{E6FD2AF8-F930-45B5-9680-847F0088C5A1}">
      <dsp:nvSpPr>
        <dsp:cNvPr id="0" name=""/>
        <dsp:cNvSpPr/>
      </dsp:nvSpPr>
      <dsp:spPr>
        <a:xfrm>
          <a:off x="0" y="3193"/>
          <a:ext cx="10818626" cy="6877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Global</a:t>
          </a:r>
          <a:endParaRPr lang="en-US" sz="2500" kern="1200" dirty="0"/>
        </a:p>
      </dsp:txBody>
      <dsp:txXfrm>
        <a:off x="0" y="3193"/>
        <a:ext cx="3245587" cy="687785"/>
      </dsp:txXfrm>
    </dsp:sp>
    <dsp:sp modelId="{E34B03C4-6C90-49DB-8026-4C6AC228A3B8}">
      <dsp:nvSpPr>
        <dsp:cNvPr id="0" name=""/>
        <dsp:cNvSpPr/>
      </dsp:nvSpPr>
      <dsp:spPr>
        <a:xfrm>
          <a:off x="7070896" y="60509"/>
          <a:ext cx="1374488" cy="57315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solidFill>
                <a:srgbClr val="002060"/>
              </a:solidFill>
            </a:rPr>
            <a:t>Contoso</a:t>
          </a:r>
          <a:endParaRPr lang="en-US" sz="1500" kern="1200" dirty="0">
            <a:solidFill>
              <a:srgbClr val="002060"/>
            </a:solidFill>
          </a:endParaRPr>
        </a:p>
      </dsp:txBody>
      <dsp:txXfrm>
        <a:off x="7087683" y="77296"/>
        <a:ext cx="1340914" cy="539580"/>
      </dsp:txXfrm>
    </dsp:sp>
    <dsp:sp modelId="{68D1A29A-F17F-4AC7-A9AF-3B100B812D3E}">
      <dsp:nvSpPr>
        <dsp:cNvPr id="0" name=""/>
        <dsp:cNvSpPr/>
      </dsp:nvSpPr>
      <dsp:spPr>
        <a:xfrm>
          <a:off x="6343145" y="633663"/>
          <a:ext cx="1414994" cy="229261"/>
        </a:xfrm>
        <a:custGeom>
          <a:avLst/>
          <a:gdLst/>
          <a:ahLst/>
          <a:cxnLst/>
          <a:rect l="0" t="0" r="0" b="0"/>
          <a:pathLst>
            <a:path>
              <a:moveTo>
                <a:pt x="1414994" y="0"/>
              </a:moveTo>
              <a:lnTo>
                <a:pt x="1414994" y="114630"/>
              </a:lnTo>
              <a:lnTo>
                <a:pt x="0" y="114630"/>
              </a:lnTo>
              <a:lnTo>
                <a:pt x="0" y="22926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E06CE-EF37-4181-BA7F-FD7537391592}">
      <dsp:nvSpPr>
        <dsp:cNvPr id="0" name=""/>
        <dsp:cNvSpPr/>
      </dsp:nvSpPr>
      <dsp:spPr>
        <a:xfrm>
          <a:off x="5757504" y="862925"/>
          <a:ext cx="1171281" cy="57315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Redmond </a:t>
          </a:r>
          <a:br>
            <a:rPr lang="en-US" sz="1500" kern="1200" dirty="0" smtClean="0">
              <a:solidFill>
                <a:schemeClr val="bg1"/>
              </a:solidFill>
            </a:rPr>
          </a:br>
          <a:r>
            <a:rPr lang="en-US" sz="1500" kern="1200" dirty="0" smtClean="0">
              <a:solidFill>
                <a:schemeClr val="bg1"/>
              </a:solidFill>
            </a:rPr>
            <a:t>(Site A)</a:t>
          </a:r>
          <a:endParaRPr lang="en-US" sz="1500" kern="1200" dirty="0">
            <a:solidFill>
              <a:schemeClr val="bg1"/>
            </a:solidFill>
          </a:endParaRPr>
        </a:p>
      </dsp:txBody>
      <dsp:txXfrm>
        <a:off x="5774291" y="879712"/>
        <a:ext cx="1137707" cy="539580"/>
      </dsp:txXfrm>
    </dsp:sp>
    <dsp:sp modelId="{88433BD5-36FB-46CD-B34D-F1C35EB61380}">
      <dsp:nvSpPr>
        <dsp:cNvPr id="0" name=""/>
        <dsp:cNvSpPr/>
      </dsp:nvSpPr>
      <dsp:spPr>
        <a:xfrm>
          <a:off x="5247443" y="1436080"/>
          <a:ext cx="1095702" cy="229261"/>
        </a:xfrm>
        <a:custGeom>
          <a:avLst/>
          <a:gdLst/>
          <a:ahLst/>
          <a:cxnLst/>
          <a:rect l="0" t="0" r="0" b="0"/>
          <a:pathLst>
            <a:path>
              <a:moveTo>
                <a:pt x="1095702" y="0"/>
              </a:moveTo>
              <a:lnTo>
                <a:pt x="1095702" y="114630"/>
              </a:lnTo>
              <a:lnTo>
                <a:pt x="0" y="114630"/>
              </a:lnTo>
              <a:lnTo>
                <a:pt x="0" y="2292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98BB74-7085-46E9-A50D-E50E80F09448}">
      <dsp:nvSpPr>
        <dsp:cNvPr id="0" name=""/>
        <dsp:cNvSpPr/>
      </dsp:nvSpPr>
      <dsp:spPr>
        <a:xfrm>
          <a:off x="4809284" y="1665342"/>
          <a:ext cx="876316" cy="57315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Red-1</a:t>
          </a:r>
          <a:endParaRPr lang="en-US" sz="1500" kern="1200" dirty="0"/>
        </a:p>
      </dsp:txBody>
      <dsp:txXfrm>
        <a:off x="4826071" y="1682129"/>
        <a:ext cx="842742" cy="539580"/>
      </dsp:txXfrm>
    </dsp:sp>
    <dsp:sp modelId="{84FBA833-9AB3-4C65-A141-D4EF6C655A29}">
      <dsp:nvSpPr>
        <dsp:cNvPr id="0" name=""/>
        <dsp:cNvSpPr/>
      </dsp:nvSpPr>
      <dsp:spPr>
        <a:xfrm>
          <a:off x="4129791" y="2238497"/>
          <a:ext cx="1117651" cy="229261"/>
        </a:xfrm>
        <a:custGeom>
          <a:avLst/>
          <a:gdLst/>
          <a:ahLst/>
          <a:cxnLst/>
          <a:rect l="0" t="0" r="0" b="0"/>
          <a:pathLst>
            <a:path>
              <a:moveTo>
                <a:pt x="1117651" y="0"/>
              </a:moveTo>
              <a:lnTo>
                <a:pt x="1117651" y="114630"/>
              </a:lnTo>
              <a:lnTo>
                <a:pt x="0" y="114630"/>
              </a:lnTo>
              <a:lnTo>
                <a:pt x="0" y="2292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A305A-8BCE-42BC-9E47-1CD5C806BF9A}">
      <dsp:nvSpPr>
        <dsp:cNvPr id="0" name=""/>
        <dsp:cNvSpPr/>
      </dsp:nvSpPr>
      <dsp:spPr>
        <a:xfrm>
          <a:off x="3699925" y="2467759"/>
          <a:ext cx="859732" cy="57315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Larry</a:t>
          </a:r>
          <a:endParaRPr lang="en-US" sz="1500" kern="1200" dirty="0"/>
        </a:p>
      </dsp:txBody>
      <dsp:txXfrm>
        <a:off x="3716712" y="2484546"/>
        <a:ext cx="826158" cy="539580"/>
      </dsp:txXfrm>
    </dsp:sp>
    <dsp:sp modelId="{1E5C3C70-8E88-4778-8EB3-E615BCEBDD47}">
      <dsp:nvSpPr>
        <dsp:cNvPr id="0" name=""/>
        <dsp:cNvSpPr/>
      </dsp:nvSpPr>
      <dsp:spPr>
        <a:xfrm>
          <a:off x="5201723" y="2238497"/>
          <a:ext cx="91440" cy="229261"/>
        </a:xfrm>
        <a:custGeom>
          <a:avLst/>
          <a:gdLst/>
          <a:ahLst/>
          <a:cxnLst/>
          <a:rect l="0" t="0" r="0" b="0"/>
          <a:pathLst>
            <a:path>
              <a:moveTo>
                <a:pt x="45720" y="0"/>
              </a:moveTo>
              <a:lnTo>
                <a:pt x="45720" y="2292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3307C-EFF4-4791-B72C-E9F2B22EAC23}">
      <dsp:nvSpPr>
        <dsp:cNvPr id="0" name=""/>
        <dsp:cNvSpPr/>
      </dsp:nvSpPr>
      <dsp:spPr>
        <a:xfrm>
          <a:off x="4817576" y="2467759"/>
          <a:ext cx="859732" cy="57315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Curly</a:t>
          </a:r>
          <a:endParaRPr lang="en-US" sz="1500" kern="1200" dirty="0"/>
        </a:p>
      </dsp:txBody>
      <dsp:txXfrm>
        <a:off x="4834363" y="2484546"/>
        <a:ext cx="826158" cy="539580"/>
      </dsp:txXfrm>
    </dsp:sp>
    <dsp:sp modelId="{2D1EC2CD-8D67-412B-826B-5CC4E79A5E2F}">
      <dsp:nvSpPr>
        <dsp:cNvPr id="0" name=""/>
        <dsp:cNvSpPr/>
      </dsp:nvSpPr>
      <dsp:spPr>
        <a:xfrm>
          <a:off x="5247443" y="2238497"/>
          <a:ext cx="1117651" cy="229261"/>
        </a:xfrm>
        <a:custGeom>
          <a:avLst/>
          <a:gdLst/>
          <a:ahLst/>
          <a:cxnLst/>
          <a:rect l="0" t="0" r="0" b="0"/>
          <a:pathLst>
            <a:path>
              <a:moveTo>
                <a:pt x="0" y="0"/>
              </a:moveTo>
              <a:lnTo>
                <a:pt x="0" y="114630"/>
              </a:lnTo>
              <a:lnTo>
                <a:pt x="1117651" y="114630"/>
              </a:lnTo>
              <a:lnTo>
                <a:pt x="1117651" y="2292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4D80D1-C062-465D-8C85-565932584DD2}">
      <dsp:nvSpPr>
        <dsp:cNvPr id="0" name=""/>
        <dsp:cNvSpPr/>
      </dsp:nvSpPr>
      <dsp:spPr>
        <a:xfrm>
          <a:off x="5935228" y="2467759"/>
          <a:ext cx="859732" cy="57315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Moe</a:t>
          </a:r>
          <a:endParaRPr lang="en-US" sz="1500" kern="1200" dirty="0"/>
        </a:p>
      </dsp:txBody>
      <dsp:txXfrm>
        <a:off x="5952015" y="2484546"/>
        <a:ext cx="826158" cy="539580"/>
      </dsp:txXfrm>
    </dsp:sp>
    <dsp:sp modelId="{509832F7-0DC9-4AAE-BEF2-AC2B2258D936}">
      <dsp:nvSpPr>
        <dsp:cNvPr id="0" name=""/>
        <dsp:cNvSpPr/>
      </dsp:nvSpPr>
      <dsp:spPr>
        <a:xfrm>
          <a:off x="6343145" y="1436080"/>
          <a:ext cx="1139600" cy="229261"/>
        </a:xfrm>
        <a:custGeom>
          <a:avLst/>
          <a:gdLst/>
          <a:ahLst/>
          <a:cxnLst/>
          <a:rect l="0" t="0" r="0" b="0"/>
          <a:pathLst>
            <a:path>
              <a:moveTo>
                <a:pt x="0" y="0"/>
              </a:moveTo>
              <a:lnTo>
                <a:pt x="0" y="114630"/>
              </a:lnTo>
              <a:lnTo>
                <a:pt x="1139600" y="114630"/>
              </a:lnTo>
              <a:lnTo>
                <a:pt x="1139600" y="2292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015FE9-6982-438C-BC90-A61A615FB176}">
      <dsp:nvSpPr>
        <dsp:cNvPr id="0" name=""/>
        <dsp:cNvSpPr/>
      </dsp:nvSpPr>
      <dsp:spPr>
        <a:xfrm>
          <a:off x="7088486" y="1665342"/>
          <a:ext cx="788520" cy="57315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Red-2</a:t>
          </a:r>
          <a:endParaRPr lang="en-US" sz="1500" kern="1200" dirty="0"/>
        </a:p>
      </dsp:txBody>
      <dsp:txXfrm>
        <a:off x="7105273" y="1682129"/>
        <a:ext cx="754946" cy="539580"/>
      </dsp:txXfrm>
    </dsp:sp>
    <dsp:sp modelId="{B0B9C9C8-7729-45B6-A164-C334A4570F25}">
      <dsp:nvSpPr>
        <dsp:cNvPr id="0" name=""/>
        <dsp:cNvSpPr/>
      </dsp:nvSpPr>
      <dsp:spPr>
        <a:xfrm>
          <a:off x="7437026" y="2238497"/>
          <a:ext cx="91440" cy="229261"/>
        </a:xfrm>
        <a:custGeom>
          <a:avLst/>
          <a:gdLst/>
          <a:ahLst/>
          <a:cxnLst/>
          <a:rect l="0" t="0" r="0" b="0"/>
          <a:pathLst>
            <a:path>
              <a:moveTo>
                <a:pt x="45720" y="0"/>
              </a:moveTo>
              <a:lnTo>
                <a:pt x="45720" y="2292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A5D070-7CC6-4F42-ACDD-15B36DD5D285}">
      <dsp:nvSpPr>
        <dsp:cNvPr id="0" name=""/>
        <dsp:cNvSpPr/>
      </dsp:nvSpPr>
      <dsp:spPr>
        <a:xfrm>
          <a:off x="7052880" y="2467759"/>
          <a:ext cx="859732" cy="57315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Jane</a:t>
          </a:r>
          <a:endParaRPr lang="en-US" sz="1500" kern="1200" dirty="0"/>
        </a:p>
      </dsp:txBody>
      <dsp:txXfrm>
        <a:off x="7069667" y="2484546"/>
        <a:ext cx="826158" cy="539580"/>
      </dsp:txXfrm>
    </dsp:sp>
    <dsp:sp modelId="{F8538B6A-A610-40C9-8216-FA1D5934287F}">
      <dsp:nvSpPr>
        <dsp:cNvPr id="0" name=""/>
        <dsp:cNvSpPr/>
      </dsp:nvSpPr>
      <dsp:spPr>
        <a:xfrm>
          <a:off x="7758140" y="633663"/>
          <a:ext cx="1401083" cy="229261"/>
        </a:xfrm>
        <a:custGeom>
          <a:avLst/>
          <a:gdLst/>
          <a:ahLst/>
          <a:cxnLst/>
          <a:rect l="0" t="0" r="0" b="0"/>
          <a:pathLst>
            <a:path>
              <a:moveTo>
                <a:pt x="0" y="0"/>
              </a:moveTo>
              <a:lnTo>
                <a:pt x="0" y="114630"/>
              </a:lnTo>
              <a:lnTo>
                <a:pt x="1401083" y="114630"/>
              </a:lnTo>
              <a:lnTo>
                <a:pt x="1401083" y="22926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9BDC4-A8BC-4385-9B2A-B1685D3DB59A}">
      <dsp:nvSpPr>
        <dsp:cNvPr id="0" name=""/>
        <dsp:cNvSpPr/>
      </dsp:nvSpPr>
      <dsp:spPr>
        <a:xfrm>
          <a:off x="8559672" y="862925"/>
          <a:ext cx="1199102" cy="57315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Atlanta</a:t>
          </a:r>
          <a:br>
            <a:rPr lang="en-US" sz="1500" kern="1200" dirty="0" smtClean="0">
              <a:solidFill>
                <a:schemeClr val="bg1"/>
              </a:solidFill>
            </a:rPr>
          </a:br>
          <a:r>
            <a:rPr lang="en-US" sz="1500" kern="1200" dirty="0" smtClean="0">
              <a:solidFill>
                <a:schemeClr val="bg1"/>
              </a:solidFill>
            </a:rPr>
            <a:t>(Site B)</a:t>
          </a:r>
          <a:endParaRPr lang="en-US" sz="1500" kern="1200" dirty="0">
            <a:solidFill>
              <a:schemeClr val="bg1"/>
            </a:solidFill>
          </a:endParaRPr>
        </a:p>
      </dsp:txBody>
      <dsp:txXfrm>
        <a:off x="8576459" y="879712"/>
        <a:ext cx="1165528" cy="539580"/>
      </dsp:txXfrm>
    </dsp:sp>
    <dsp:sp modelId="{4813B373-9148-430A-A1D0-FD677BD26EA3}">
      <dsp:nvSpPr>
        <dsp:cNvPr id="0" name=""/>
        <dsp:cNvSpPr/>
      </dsp:nvSpPr>
      <dsp:spPr>
        <a:xfrm>
          <a:off x="9113504" y="1436080"/>
          <a:ext cx="91440" cy="229261"/>
        </a:xfrm>
        <a:custGeom>
          <a:avLst/>
          <a:gdLst/>
          <a:ahLst/>
          <a:cxnLst/>
          <a:rect l="0" t="0" r="0" b="0"/>
          <a:pathLst>
            <a:path>
              <a:moveTo>
                <a:pt x="45720" y="0"/>
              </a:moveTo>
              <a:lnTo>
                <a:pt x="45720" y="22926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0EDF9-EAE9-48C2-8E7D-D9B8347AFF6D}">
      <dsp:nvSpPr>
        <dsp:cNvPr id="0" name=""/>
        <dsp:cNvSpPr/>
      </dsp:nvSpPr>
      <dsp:spPr>
        <a:xfrm>
          <a:off x="8579485" y="1665342"/>
          <a:ext cx="1159477" cy="57315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Atl-1</a:t>
          </a:r>
          <a:endParaRPr lang="en-US" sz="1500" kern="1200" dirty="0"/>
        </a:p>
      </dsp:txBody>
      <dsp:txXfrm>
        <a:off x="8596272" y="1682129"/>
        <a:ext cx="1125903" cy="539580"/>
      </dsp:txXfrm>
    </dsp:sp>
    <dsp:sp modelId="{C6981F67-13BF-499D-A928-F6C12A81289D}">
      <dsp:nvSpPr>
        <dsp:cNvPr id="0" name=""/>
        <dsp:cNvSpPr/>
      </dsp:nvSpPr>
      <dsp:spPr>
        <a:xfrm>
          <a:off x="8600398" y="2238497"/>
          <a:ext cx="558825" cy="229261"/>
        </a:xfrm>
        <a:custGeom>
          <a:avLst/>
          <a:gdLst/>
          <a:ahLst/>
          <a:cxnLst/>
          <a:rect l="0" t="0" r="0" b="0"/>
          <a:pathLst>
            <a:path>
              <a:moveTo>
                <a:pt x="558825" y="0"/>
              </a:moveTo>
              <a:lnTo>
                <a:pt x="558825" y="114630"/>
              </a:lnTo>
              <a:lnTo>
                <a:pt x="0" y="114630"/>
              </a:lnTo>
              <a:lnTo>
                <a:pt x="0" y="2292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01F1F-5CD4-415E-8929-39A140ABCF1D}">
      <dsp:nvSpPr>
        <dsp:cNvPr id="0" name=""/>
        <dsp:cNvSpPr/>
      </dsp:nvSpPr>
      <dsp:spPr>
        <a:xfrm>
          <a:off x="8170532" y="2467759"/>
          <a:ext cx="859732" cy="57315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Fats</a:t>
          </a:r>
          <a:endParaRPr lang="en-US" sz="1500" kern="1200" dirty="0"/>
        </a:p>
      </dsp:txBody>
      <dsp:txXfrm>
        <a:off x="8187319" y="2484546"/>
        <a:ext cx="826158" cy="539580"/>
      </dsp:txXfrm>
    </dsp:sp>
    <dsp:sp modelId="{392E4E4C-3ED6-4D4B-81F6-5047A479FC1B}">
      <dsp:nvSpPr>
        <dsp:cNvPr id="0" name=""/>
        <dsp:cNvSpPr/>
      </dsp:nvSpPr>
      <dsp:spPr>
        <a:xfrm>
          <a:off x="9159224" y="2238497"/>
          <a:ext cx="558825" cy="229261"/>
        </a:xfrm>
        <a:custGeom>
          <a:avLst/>
          <a:gdLst/>
          <a:ahLst/>
          <a:cxnLst/>
          <a:rect l="0" t="0" r="0" b="0"/>
          <a:pathLst>
            <a:path>
              <a:moveTo>
                <a:pt x="0" y="0"/>
              </a:moveTo>
              <a:lnTo>
                <a:pt x="0" y="114630"/>
              </a:lnTo>
              <a:lnTo>
                <a:pt x="558825" y="114630"/>
              </a:lnTo>
              <a:lnTo>
                <a:pt x="558825" y="2292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10750-F2C4-439D-BA46-478E90E9ABCE}">
      <dsp:nvSpPr>
        <dsp:cNvPr id="0" name=""/>
        <dsp:cNvSpPr/>
      </dsp:nvSpPr>
      <dsp:spPr>
        <a:xfrm>
          <a:off x="9288183" y="2467759"/>
          <a:ext cx="859732" cy="57315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Dizzy</a:t>
          </a:r>
          <a:endParaRPr lang="en-US" sz="1500" kern="1200" dirty="0"/>
        </a:p>
      </dsp:txBody>
      <dsp:txXfrm>
        <a:off x="9304970" y="2484546"/>
        <a:ext cx="826158" cy="53958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TechEd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TechEd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F411C20B-A9D1-4570-B034-4D0C48F0C70B}"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94357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18F28A2E-C405-42B9-9D8B-EFA312562752}"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7683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59C29C38-DD20-42D3-A1C9-82A1BB659699}"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74330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D5787B3A-BBAB-4B08-ADEB-AF7FCE561CC8}"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07529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C800A0F6-A5C9-4292-861A-C03B38690583}"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448974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BA049-F2C2-4E21-8294-5C859095F0F9}" type="slidenum">
              <a:rPr lang="en-US" smtClean="0"/>
              <a:t>15</a:t>
            </a:fld>
            <a:endParaRPr lang="en-US" dirty="0"/>
          </a:p>
        </p:txBody>
      </p:sp>
    </p:spTree>
    <p:extLst>
      <p:ext uri="{BB962C8B-B14F-4D97-AF65-F5344CB8AC3E}">
        <p14:creationId xmlns:p14="http://schemas.microsoft.com/office/powerpoint/2010/main" val="1974881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16</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66B580B7-0850-4FCA-A01E-ADB946B3C040}"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728047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18</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BA049-F2C2-4E21-8294-5C859095F0F9}" type="slidenum">
              <a:rPr lang="en-US" smtClean="0"/>
              <a:t>21</a:t>
            </a:fld>
            <a:endParaRPr lang="en-US" dirty="0"/>
          </a:p>
        </p:txBody>
      </p:sp>
    </p:spTree>
    <p:extLst>
      <p:ext uri="{BB962C8B-B14F-4D97-AF65-F5344CB8AC3E}">
        <p14:creationId xmlns:p14="http://schemas.microsoft.com/office/powerpoint/2010/main" val="388106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30D619-D49A-4DB5-B862-ACE8682E3BF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23</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F411C20B-A9D1-4570-B034-4D0C48F0C70B}"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943574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25</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F0CE8183-E734-4D40-B42A-D2D87A271029}"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23400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D5787B3A-BBAB-4B08-ADEB-AF7FCE561CC8}"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07529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C800A0F6-A5C9-4292-861A-C03B38690583}"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44897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91DBA049-F2C2-4E21-8294-5C859095F0F9}" type="slidenum">
              <a:rPr lang="en-US" smtClean="0"/>
              <a:t>6</a:t>
            </a:fld>
            <a:endParaRPr lang="en-US" dirty="0"/>
          </a:p>
        </p:txBody>
      </p:sp>
    </p:spTree>
    <p:extLst>
      <p:ext uri="{BB962C8B-B14F-4D97-AF65-F5344CB8AC3E}">
        <p14:creationId xmlns:p14="http://schemas.microsoft.com/office/powerpoint/2010/main" val="363021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CC9C4C5F-4708-4F97-9BB7-41FCC4D1C163}" type="slidenum">
              <a:rPr lang="en-US" smtClean="0"/>
              <a:pPr/>
              <a:t>7</a:t>
            </a:fld>
            <a:endParaRPr lang="en-US" dirty="0"/>
          </a:p>
        </p:txBody>
      </p:sp>
    </p:spTree>
    <p:extLst>
      <p:ext uri="{BB962C8B-B14F-4D97-AF65-F5344CB8AC3E}">
        <p14:creationId xmlns:p14="http://schemas.microsoft.com/office/powerpoint/2010/main" val="412715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925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175A741B-9807-4C30-BE6B-14963193C9FC}"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596241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6380312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4033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5942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76030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2149297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04958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2206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5450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5758316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38350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5370671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2934835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96566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088148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911095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025664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5777440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51143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19248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19123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726946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3181728"/>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26.png"/><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technet.microsoft.com/en-us/lync/gg430649.aspx"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www.microsoft.com/downloads/en/details.aspx?FamilyID=2DA9FA26-E032-4DCF-B487-DA916DDC508F" TargetMode="External"/><Relationship Id="rId5" Type="http://schemas.openxmlformats.org/officeDocument/2006/relationships/hyperlink" Target="http://www.microsoft.com/downloads/en/details.aspx?FamilyID=4CF4BED4-2F76-4B99-ADCB-60653521CC70" TargetMode="External"/><Relationship Id="rId4" Type="http://schemas.openxmlformats.org/officeDocument/2006/relationships/hyperlink" Target="http://www.microsoft.com/downloads/en/details.aspx?FamilyID=7141b219-5336-40e0-9529-83a6d53a3727"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1.png"/><Relationship Id="rId5" Type="http://schemas.openxmlformats.org/officeDocument/2006/relationships/hyperlink" Target="http://www.microsoft.com/learning" TargetMode="External"/><Relationship Id="rId10" Type="http://schemas.openxmlformats.org/officeDocument/2006/relationships/image" Target="../media/image30.emf"/><Relationship Id="rId4" Type="http://schemas.openxmlformats.org/officeDocument/2006/relationships/image" Target="../media/image27.png"/><Relationship Id="rId9" Type="http://schemas.openxmlformats.org/officeDocument/2006/relationships/image" Target="../media/image29.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3.emf"/><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Microsoft </a:t>
            </a:r>
            <a:r>
              <a:rPr lang="en-US" sz="4400" dirty="0" err="1"/>
              <a:t>Lync</a:t>
            </a:r>
            <a:r>
              <a:rPr lang="en-US" sz="4400" dirty="0"/>
              <a:t> Server 2010: </a:t>
            </a:r>
            <a:r>
              <a:rPr lang="en-US" sz="4400" dirty="0" smtClean="0"/>
              <a:t/>
            </a:r>
            <a:br>
              <a:rPr lang="en-US" sz="4400" dirty="0" smtClean="0"/>
            </a:br>
            <a:r>
              <a:rPr lang="en-US" sz="4400" dirty="0" smtClean="0"/>
              <a:t>Administering </a:t>
            </a:r>
            <a:r>
              <a:rPr lang="en-US" sz="4400" dirty="0" err="1"/>
              <a:t>Lync</a:t>
            </a:r>
            <a:r>
              <a:rPr lang="en-US" sz="4400" dirty="0"/>
              <a:t> Server Deployment</a:t>
            </a:r>
          </a:p>
        </p:txBody>
      </p:sp>
      <p:sp>
        <p:nvSpPr>
          <p:cNvPr id="3" name="Subtitle 2"/>
          <p:cNvSpPr>
            <a:spLocks noGrp="1"/>
          </p:cNvSpPr>
          <p:nvPr>
            <p:ph type="subTitle" idx="1"/>
          </p:nvPr>
        </p:nvSpPr>
        <p:spPr/>
        <p:txBody>
          <a:bodyPr/>
          <a:lstStyle/>
          <a:p>
            <a:r>
              <a:rPr lang="en-US" dirty="0" smtClean="0"/>
              <a:t>Anand Lakshminarayanan  </a:t>
            </a:r>
          </a:p>
          <a:p>
            <a:r>
              <a:rPr lang="en-US" dirty="0" smtClean="0"/>
              <a:t>Cezar Ungureanasu</a:t>
            </a:r>
          </a:p>
          <a:p>
            <a:endParaRPr lang="en-US" dirty="0" smtClean="0"/>
          </a:p>
          <a:p>
            <a:r>
              <a:rPr lang="en-US" dirty="0" smtClean="0"/>
              <a:t>Microsoft</a:t>
            </a:r>
            <a:endParaRPr lang="en-US" dirty="0"/>
          </a:p>
        </p:txBody>
      </p:sp>
      <p:sp>
        <p:nvSpPr>
          <p:cNvPr id="4" name="Text Placeholder 3"/>
          <p:cNvSpPr>
            <a:spLocks noGrp="1"/>
          </p:cNvSpPr>
          <p:nvPr>
            <p:ph type="body" sz="quarter" idx="10"/>
          </p:nvPr>
        </p:nvSpPr>
        <p:spPr/>
        <p:txBody>
          <a:bodyPr/>
          <a:lstStyle/>
          <a:p>
            <a:r>
              <a:rPr lang="en-US" dirty="0" smtClean="0"/>
              <a:t>EXL321</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323903" y="1645659"/>
            <a:ext cx="2541320" cy="21850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ounded Rectangle 4"/>
          <p:cNvSpPr/>
          <p:nvPr/>
        </p:nvSpPr>
        <p:spPr>
          <a:xfrm>
            <a:off x="2579895" y="1659485"/>
            <a:ext cx="2541320" cy="21850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Title 1"/>
          <p:cNvSpPr txBox="1">
            <a:spLocks/>
          </p:cNvSpPr>
          <p:nvPr/>
        </p:nvSpPr>
        <p:spPr>
          <a:xfrm>
            <a:off x="511628" y="228600"/>
            <a:ext cx="8382000" cy="666385"/>
          </a:xfrm>
          <a:prstGeom prst="rect">
            <a:avLst/>
          </a:prstGeom>
        </p:spPr>
        <p:txBody>
          <a:bodyPr vert="horz" wrap="square" lIns="0" tIns="0" rIns="0" bIns="0" rtlCol="0" anchor="t">
            <a:normAutofit fontScale="90000"/>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Central Management Store (CMS)</a:t>
            </a:r>
            <a:endParaRPr lang="en-US" dirty="0"/>
          </a:p>
        </p:txBody>
      </p:sp>
      <p:pic>
        <p:nvPicPr>
          <p:cNvPr id="7" name="Picture 16" descr="C:\Program Files (x86)\Microsoft Office\MEDIA\CAGCAT10\j0292020.wmf"/>
          <p:cNvPicPr>
            <a:picLocks noChangeAspect="1" noChangeArrowheads="1"/>
          </p:cNvPicPr>
          <p:nvPr/>
        </p:nvPicPr>
        <p:blipFill>
          <a:blip r:embed="rId3" cstate="print"/>
          <a:srcRect/>
          <a:stretch>
            <a:fillRect/>
          </a:stretch>
        </p:blipFill>
        <p:spPr bwMode="auto">
          <a:xfrm>
            <a:off x="1888176" y="2941995"/>
            <a:ext cx="575410" cy="546133"/>
          </a:xfrm>
          <a:prstGeom prst="rect">
            <a:avLst/>
          </a:prstGeom>
          <a:noFill/>
        </p:spPr>
      </p:pic>
      <p:pic>
        <p:nvPicPr>
          <p:cNvPr id="8" name="Picture 2" descr="C:\Users\cezaru\AppData\Local\Microsoft\Windows\Temporary Internet Files\Content.IE5\5XNKY1Z2\MCj04348450000[1].png"/>
          <p:cNvPicPr>
            <a:picLocks noChangeAspect="1" noChangeArrowheads="1"/>
          </p:cNvPicPr>
          <p:nvPr/>
        </p:nvPicPr>
        <p:blipFill>
          <a:blip r:embed="rId4" cstate="print"/>
          <a:srcRect/>
          <a:stretch>
            <a:fillRect/>
          </a:stretch>
        </p:blipFill>
        <p:spPr bwMode="auto">
          <a:xfrm>
            <a:off x="3041859" y="2051371"/>
            <a:ext cx="949284" cy="949284"/>
          </a:xfrm>
          <a:prstGeom prst="rect">
            <a:avLst/>
          </a:prstGeom>
          <a:noFill/>
        </p:spPr>
      </p:pic>
      <p:pic>
        <p:nvPicPr>
          <p:cNvPr id="9" name="Picture 2" descr="C:\Users\cezaru\AppData\Local\Microsoft\Windows\Temporary Internet Files\Content.IE5\5XNKY1Z2\MCj04348450000[1].png"/>
          <p:cNvPicPr>
            <a:picLocks noChangeAspect="1" noChangeArrowheads="1"/>
          </p:cNvPicPr>
          <p:nvPr/>
        </p:nvPicPr>
        <p:blipFill>
          <a:blip r:embed="rId4" cstate="print"/>
          <a:srcRect/>
          <a:stretch>
            <a:fillRect/>
          </a:stretch>
        </p:blipFill>
        <p:spPr bwMode="auto">
          <a:xfrm>
            <a:off x="7944360" y="2085011"/>
            <a:ext cx="949284" cy="949284"/>
          </a:xfrm>
          <a:prstGeom prst="rect">
            <a:avLst/>
          </a:prstGeom>
          <a:noFill/>
        </p:spPr>
      </p:pic>
      <p:pic>
        <p:nvPicPr>
          <p:cNvPr id="10" name="Picture 2" descr="C:\Users\cezaru\AppData\Local\Microsoft\Windows\Temporary Internet Files\Content.IE5\5XNKY1Z2\MCj04348450000[1].png"/>
          <p:cNvPicPr>
            <a:picLocks noChangeAspect="1" noChangeArrowheads="1"/>
          </p:cNvPicPr>
          <p:nvPr/>
        </p:nvPicPr>
        <p:blipFill>
          <a:blip r:embed="rId4" cstate="print"/>
          <a:srcRect/>
          <a:stretch>
            <a:fillRect/>
          </a:stretch>
        </p:blipFill>
        <p:spPr bwMode="auto">
          <a:xfrm>
            <a:off x="3289261" y="2061267"/>
            <a:ext cx="949284" cy="949284"/>
          </a:xfrm>
          <a:prstGeom prst="rect">
            <a:avLst/>
          </a:prstGeom>
          <a:noFill/>
        </p:spPr>
      </p:pic>
      <p:sp>
        <p:nvSpPr>
          <p:cNvPr id="11" name="Flowchart: Magnetic Disk 10"/>
          <p:cNvSpPr/>
          <p:nvPr/>
        </p:nvSpPr>
        <p:spPr>
          <a:xfrm>
            <a:off x="3430778" y="2835141"/>
            <a:ext cx="427511" cy="5700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2445126" y="3179526"/>
            <a:ext cx="961901" cy="71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Magnetic Disk 12"/>
          <p:cNvSpPr/>
          <p:nvPr/>
        </p:nvSpPr>
        <p:spPr>
          <a:xfrm>
            <a:off x="8131398" y="2916285"/>
            <a:ext cx="427511" cy="570016"/>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urved Down Arrow 13"/>
          <p:cNvSpPr/>
          <p:nvPr/>
        </p:nvSpPr>
        <p:spPr>
          <a:xfrm rot="2028696">
            <a:off x="3917666" y="2621352"/>
            <a:ext cx="760021" cy="3206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2777633" y="2799484"/>
            <a:ext cx="35626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6" name="TextBox 15"/>
          <p:cNvSpPr txBox="1"/>
          <p:nvPr/>
        </p:nvSpPr>
        <p:spPr>
          <a:xfrm>
            <a:off x="4319447" y="2369993"/>
            <a:ext cx="35626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7" name="TextBox 16"/>
          <p:cNvSpPr txBox="1"/>
          <p:nvPr/>
        </p:nvSpPr>
        <p:spPr>
          <a:xfrm>
            <a:off x="5886989" y="2856881"/>
            <a:ext cx="356260"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18" name="Right Arrow 17"/>
          <p:cNvSpPr/>
          <p:nvPr/>
        </p:nvSpPr>
        <p:spPr>
          <a:xfrm flipV="1">
            <a:off x="5008215" y="3191368"/>
            <a:ext cx="2483922" cy="93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Vertical Scroll 18"/>
          <p:cNvSpPr/>
          <p:nvPr/>
        </p:nvSpPr>
        <p:spPr>
          <a:xfrm>
            <a:off x="4357051" y="3143870"/>
            <a:ext cx="415636" cy="51063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Vertical Scroll 19"/>
          <p:cNvSpPr/>
          <p:nvPr/>
        </p:nvSpPr>
        <p:spPr>
          <a:xfrm>
            <a:off x="7466406" y="3118139"/>
            <a:ext cx="415636" cy="510639"/>
          </a:xfrm>
          <a:prstGeom prst="verticalScroll">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urved Down Arrow 20"/>
          <p:cNvSpPr/>
          <p:nvPr/>
        </p:nvSpPr>
        <p:spPr>
          <a:xfrm rot="20979648">
            <a:off x="7632572" y="2690625"/>
            <a:ext cx="760021" cy="320635"/>
          </a:xfrm>
          <a:prstGeom prst="curved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7511836" y="2391763"/>
            <a:ext cx="356260"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23" name="Right Arrow 22"/>
          <p:cNvSpPr/>
          <p:nvPr/>
        </p:nvSpPr>
        <p:spPr>
          <a:xfrm rot="10800000" flipV="1">
            <a:off x="4994361" y="3462521"/>
            <a:ext cx="2483922" cy="93056"/>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5942314" y="3553565"/>
            <a:ext cx="356260"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25" name="TextBox 24"/>
          <p:cNvSpPr txBox="1"/>
          <p:nvPr/>
        </p:nvSpPr>
        <p:spPr>
          <a:xfrm>
            <a:off x="3193269" y="1683202"/>
            <a:ext cx="831272" cy="369332"/>
          </a:xfrm>
          <a:prstGeom prst="rect">
            <a:avLst/>
          </a:prstGeom>
          <a:noFill/>
        </p:spPr>
        <p:txBody>
          <a:bodyPr wrap="square" rtlCol="0">
            <a:spAutoFit/>
          </a:bodyPr>
          <a:lstStyle/>
          <a:p>
            <a:r>
              <a:rPr lang="en-US" dirty="0" smtClean="0">
                <a:solidFill>
                  <a:schemeClr val="bg1"/>
                </a:solidFill>
              </a:rPr>
              <a:t>CMS</a:t>
            </a:r>
            <a:endParaRPr lang="en-US" dirty="0">
              <a:solidFill>
                <a:schemeClr val="bg1"/>
              </a:solidFill>
            </a:endParaRPr>
          </a:p>
        </p:txBody>
      </p:sp>
      <p:sp>
        <p:nvSpPr>
          <p:cNvPr id="26" name="TextBox 25"/>
          <p:cNvSpPr txBox="1"/>
          <p:nvPr/>
        </p:nvSpPr>
        <p:spPr>
          <a:xfrm>
            <a:off x="7787045" y="1693099"/>
            <a:ext cx="1477485" cy="646331"/>
          </a:xfrm>
          <a:prstGeom prst="rect">
            <a:avLst/>
          </a:prstGeom>
          <a:noFill/>
        </p:spPr>
        <p:txBody>
          <a:bodyPr wrap="square" rtlCol="0">
            <a:spAutoFit/>
          </a:bodyPr>
          <a:lstStyle/>
          <a:p>
            <a:r>
              <a:rPr lang="en-US" dirty="0">
                <a:solidFill>
                  <a:schemeClr val="bg1"/>
                </a:solidFill>
              </a:rPr>
              <a:t>L</a:t>
            </a:r>
            <a:r>
              <a:rPr lang="en-US" dirty="0" smtClean="0">
                <a:solidFill>
                  <a:schemeClr val="bg1"/>
                </a:solidFill>
              </a:rPr>
              <a:t>S 14 server</a:t>
            </a:r>
            <a:r>
              <a:rPr lang="en-US" dirty="0" smtClean="0"/>
              <a:t>1</a:t>
            </a:r>
            <a:endParaRPr lang="en-US" dirty="0"/>
          </a:p>
        </p:txBody>
      </p:sp>
      <p:sp>
        <p:nvSpPr>
          <p:cNvPr id="27" name="TextBox 26"/>
          <p:cNvSpPr txBox="1"/>
          <p:nvPr/>
        </p:nvSpPr>
        <p:spPr>
          <a:xfrm>
            <a:off x="519113" y="4085112"/>
            <a:ext cx="11388184" cy="2308324"/>
          </a:xfrm>
          <a:prstGeom prst="rect">
            <a:avLst/>
          </a:prstGeom>
          <a:noFill/>
        </p:spPr>
        <p:txBody>
          <a:bodyPr wrap="square" rtlCol="0">
            <a:spAutoFit/>
          </a:bodyPr>
          <a:lstStyle/>
          <a:p>
            <a:pPr marL="342900" indent="-342900">
              <a:buAutoNum type="arabicPeriod"/>
            </a:pPr>
            <a:r>
              <a:rPr lang="en-US" sz="2400" dirty="0" smtClean="0"/>
              <a:t>Administrator makes changes through Lync Server PowerShell/UI Interfaces.</a:t>
            </a:r>
          </a:p>
          <a:p>
            <a:pPr marL="342900" indent="-342900">
              <a:buAutoNum type="arabicPeriod"/>
            </a:pPr>
            <a:r>
              <a:rPr lang="en-US" sz="2400" dirty="0" smtClean="0"/>
              <a:t>Master Replicator generates a snapshot of the new configuration.</a:t>
            </a:r>
          </a:p>
          <a:p>
            <a:pPr marL="342900" indent="-342900">
              <a:buAutoNum type="arabicPeriod"/>
            </a:pPr>
            <a:r>
              <a:rPr lang="en-US" sz="2400" dirty="0" smtClean="0"/>
              <a:t>File Transfer Agent replicates the snapshot to all computers in the deployment .</a:t>
            </a:r>
          </a:p>
          <a:p>
            <a:pPr marL="342900" indent="-342900">
              <a:buAutoNum type="arabicPeriod"/>
            </a:pPr>
            <a:r>
              <a:rPr lang="en-US" sz="2400" dirty="0" smtClean="0"/>
              <a:t>Local Replicator Agent notified of new snapshot available. Loads it into the database and reports back status.</a:t>
            </a:r>
          </a:p>
          <a:p>
            <a:pPr marL="342900" indent="-342900">
              <a:buAutoNum type="arabicPeriod"/>
            </a:pPr>
            <a:r>
              <a:rPr lang="en-US" sz="2400" dirty="0" smtClean="0"/>
              <a:t>Status is transferred back to master and replication status is updated.</a:t>
            </a:r>
            <a:endParaRPr lang="en-US" sz="2400" dirty="0"/>
          </a:p>
        </p:txBody>
      </p:sp>
      <p:sp>
        <p:nvSpPr>
          <p:cNvPr id="28" name="TextBox 27"/>
          <p:cNvSpPr txBox="1"/>
          <p:nvPr/>
        </p:nvSpPr>
        <p:spPr>
          <a:xfrm>
            <a:off x="511628" y="1045029"/>
            <a:ext cx="4938128"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Configuration Change - Workflow</a:t>
            </a:r>
          </a:p>
        </p:txBody>
      </p:sp>
    </p:spTree>
    <p:extLst>
      <p:ext uri="{BB962C8B-B14F-4D97-AF65-F5344CB8AC3E}">
        <p14:creationId xmlns:p14="http://schemas.microsoft.com/office/powerpoint/2010/main" val="686260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7">
                                            <p:txEl>
                                              <p:pRg st="1" end="1"/>
                                            </p:txEl>
                                          </p:spTgt>
                                        </p:tgtEl>
                                        <p:attrNameLst>
                                          <p:attrName>style.visibility</p:attrName>
                                        </p:attrNameLst>
                                      </p:cBhvr>
                                      <p:to>
                                        <p:strVal val="visible"/>
                                      </p:to>
                                    </p:set>
                                    <p:animEffect transition="in" filter="fade">
                                      <p:cBhvr>
                                        <p:cTn id="33" dur="500"/>
                                        <p:tgtEl>
                                          <p:spTgt spid="2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27">
                                            <p:txEl>
                                              <p:pRg st="2" end="2"/>
                                            </p:txEl>
                                          </p:spTgt>
                                        </p:tgtEl>
                                        <p:attrNameLst>
                                          <p:attrName>style.visibility</p:attrName>
                                        </p:attrNameLst>
                                      </p:cBhvr>
                                      <p:to>
                                        <p:strVal val="visible"/>
                                      </p:to>
                                    </p:set>
                                    <p:animEffect transition="in" filter="fade">
                                      <p:cBhvr>
                                        <p:cTn id="52" dur="500"/>
                                        <p:tgtEl>
                                          <p:spTgt spid="2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27">
                                            <p:txEl>
                                              <p:pRg st="3" end="3"/>
                                            </p:txEl>
                                          </p:spTgt>
                                        </p:tgtEl>
                                        <p:attrNameLst>
                                          <p:attrName>style.visibility</p:attrName>
                                        </p:attrNameLst>
                                      </p:cBhvr>
                                      <p:to>
                                        <p:strVal val="visible"/>
                                      </p:to>
                                    </p:set>
                                    <p:animEffect transition="in" filter="fade">
                                      <p:cBhvr>
                                        <p:cTn id="61" dur="500"/>
                                        <p:tgtEl>
                                          <p:spTgt spid="27">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par>
                                <p:cTn id="68" presetID="10" presetClass="entr" presetSubtype="0" fill="hold" nodeType="withEffect">
                                  <p:stCondLst>
                                    <p:cond delay="0"/>
                                  </p:stCondLst>
                                  <p:childTnLst>
                                    <p:set>
                                      <p:cBhvr>
                                        <p:cTn id="69" dur="1" fill="hold">
                                          <p:stCondLst>
                                            <p:cond delay="0"/>
                                          </p:stCondLst>
                                        </p:cTn>
                                        <p:tgtEl>
                                          <p:spTgt spid="27">
                                            <p:txEl>
                                              <p:pRg st="4" end="4"/>
                                            </p:txEl>
                                          </p:spTgt>
                                        </p:tgtEl>
                                        <p:attrNameLst>
                                          <p:attrName>style.visibility</p:attrName>
                                        </p:attrNameLst>
                                      </p:cBhvr>
                                      <p:to>
                                        <p:strVal val="visible"/>
                                      </p:to>
                                    </p:set>
                                    <p:animEffect transition="in" filter="fade">
                                      <p:cBhvr>
                                        <p:cTn id="70"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3" grpId="0" animBg="1"/>
      <p:bldP spid="14" grpId="0" animBg="1"/>
      <p:bldP spid="15" grpId="0"/>
      <p:bldP spid="16" grpId="0"/>
      <p:bldP spid="17" grpId="0"/>
      <p:bldP spid="18" grpId="0" animBg="1"/>
      <p:bldP spid="19" grpId="0" animBg="1"/>
      <p:bldP spid="20" grpId="0" animBg="1"/>
      <p:bldP spid="21" grpId="0" animBg="1"/>
      <p:bldP spid="22" grpId="0"/>
      <p:bldP spid="23" grpId="0" animBg="1"/>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dirty="0" smtClean="0"/>
              <a:t>Topology Model</a:t>
            </a:r>
            <a:endParaRPr lang="en-US" dirty="0"/>
          </a:p>
        </p:txBody>
      </p:sp>
      <p:sp>
        <p:nvSpPr>
          <p:cNvPr id="3" name="Text Placeholder 2"/>
          <p:cNvSpPr>
            <a:spLocks noGrp="1"/>
          </p:cNvSpPr>
          <p:nvPr>
            <p:ph type="body" sz="quarter" idx="10"/>
          </p:nvPr>
        </p:nvSpPr>
        <p:spPr>
          <a:xfrm>
            <a:off x="519112" y="1447799"/>
            <a:ext cx="11149013" cy="2068259"/>
          </a:xfrm>
        </p:spPr>
        <p:txBody>
          <a:bodyPr/>
          <a:lstStyle/>
          <a:p>
            <a:r>
              <a:rPr lang="en-US" dirty="0" smtClean="0"/>
              <a:t>Deployment is a collection of Sites</a:t>
            </a:r>
          </a:p>
          <a:p>
            <a:r>
              <a:rPr lang="en-US" dirty="0" smtClean="0"/>
              <a:t>Sites are a collection of Pools</a:t>
            </a:r>
          </a:p>
          <a:p>
            <a:r>
              <a:rPr lang="en-US" dirty="0" smtClean="0"/>
              <a:t>Pools </a:t>
            </a:r>
            <a:r>
              <a:rPr lang="en-US" sz="2800" dirty="0" smtClean="0"/>
              <a:t>host</a:t>
            </a:r>
            <a:r>
              <a:rPr lang="en-US" dirty="0" smtClean="0"/>
              <a:t> Services (ex: IM, conferencing, voice workloads)</a:t>
            </a:r>
          </a:p>
          <a:p>
            <a:r>
              <a:rPr lang="en-US" dirty="0" smtClean="0"/>
              <a:t>Pools home Users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49603298"/>
              </p:ext>
            </p:extLst>
          </p:nvPr>
        </p:nvGraphicFramePr>
        <p:xfrm>
          <a:off x="558212" y="3625702"/>
          <a:ext cx="10818626" cy="3101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283005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Scopes and Resolution</a:t>
            </a:r>
            <a:endParaRPr lang="en-US" dirty="0"/>
          </a:p>
        </p:txBody>
      </p:sp>
      <p:sp>
        <p:nvSpPr>
          <p:cNvPr id="3" name="Text Placeholder 2"/>
          <p:cNvSpPr>
            <a:spLocks noGrp="1"/>
          </p:cNvSpPr>
          <p:nvPr>
            <p:ph sz="half" idx="1"/>
          </p:nvPr>
        </p:nvSpPr>
        <p:spPr>
          <a:xfrm>
            <a:off x="519113" y="1447800"/>
            <a:ext cx="5486400" cy="4512004"/>
          </a:xfrm>
        </p:spPr>
        <p:txBody>
          <a:bodyPr/>
          <a:lstStyle/>
          <a:p>
            <a:r>
              <a:rPr lang="en-US" dirty="0" smtClean="0"/>
              <a:t>Configuration</a:t>
            </a:r>
          </a:p>
          <a:p>
            <a:pPr lvl="1"/>
            <a:r>
              <a:rPr lang="en-US" dirty="0" smtClean="0"/>
              <a:t>Data and settings needed by a component or service</a:t>
            </a:r>
          </a:p>
          <a:p>
            <a:pPr lvl="1"/>
            <a:r>
              <a:rPr lang="en-US" dirty="0" smtClean="0"/>
              <a:t>Applies to all requests equally</a:t>
            </a:r>
          </a:p>
          <a:p>
            <a:pPr lvl="1"/>
            <a:r>
              <a:rPr lang="en-US" dirty="0" smtClean="0"/>
              <a:t>“Knobs” to tune</a:t>
            </a:r>
          </a:p>
          <a:p>
            <a:pPr lvl="1"/>
            <a:r>
              <a:rPr lang="en-US" dirty="0" smtClean="0"/>
              <a:t>Ex: AddressBook Configuration</a:t>
            </a:r>
          </a:p>
          <a:p>
            <a:endParaRPr lang="en-US" dirty="0" smtClean="0"/>
          </a:p>
          <a:p>
            <a:r>
              <a:rPr lang="en-US" dirty="0" smtClean="0"/>
              <a:t>Policy</a:t>
            </a:r>
          </a:p>
          <a:p>
            <a:pPr lvl="1"/>
            <a:r>
              <a:rPr lang="en-US" dirty="0" smtClean="0"/>
              <a:t>Data needed to process a request</a:t>
            </a:r>
          </a:p>
          <a:p>
            <a:pPr lvl="1"/>
            <a:r>
              <a:rPr lang="en-US" dirty="0" smtClean="0"/>
              <a:t>Implies lookup and resolution</a:t>
            </a:r>
          </a:p>
          <a:p>
            <a:pPr lvl="1"/>
            <a:r>
              <a:rPr lang="en-US" dirty="0" smtClean="0"/>
              <a:t>Ex: VoicePolicy, ArchivingPolicy</a:t>
            </a:r>
            <a:endParaRPr lang="en-US" dirty="0"/>
          </a:p>
        </p:txBody>
      </p:sp>
      <p:sp>
        <p:nvSpPr>
          <p:cNvPr id="4" name="Content Placeholder 3"/>
          <p:cNvSpPr>
            <a:spLocks noGrp="1"/>
          </p:cNvSpPr>
          <p:nvPr>
            <p:ph sz="half" idx="2"/>
          </p:nvPr>
        </p:nvSpPr>
        <p:spPr>
          <a:xfrm>
            <a:off x="6068291" y="1447800"/>
            <a:ext cx="6120534" cy="4684359"/>
          </a:xfrm>
        </p:spPr>
        <p:txBody>
          <a:bodyPr/>
          <a:lstStyle/>
          <a:p>
            <a:r>
              <a:rPr lang="en-US" sz="2400" dirty="0" smtClean="0"/>
              <a:t>Policy Scopes:</a:t>
            </a:r>
          </a:p>
          <a:p>
            <a:pPr lvl="1"/>
            <a:r>
              <a:rPr lang="en-US" sz="2000" dirty="0" smtClean="0"/>
              <a:t>Global </a:t>
            </a:r>
          </a:p>
          <a:p>
            <a:pPr lvl="1"/>
            <a:r>
              <a:rPr lang="en-US" sz="2000" dirty="0" smtClean="0"/>
              <a:t>Site</a:t>
            </a:r>
          </a:p>
          <a:p>
            <a:pPr lvl="1"/>
            <a:r>
              <a:rPr lang="en-US" sz="2000" dirty="0" smtClean="0"/>
              <a:t>Pool</a:t>
            </a:r>
          </a:p>
          <a:p>
            <a:pPr lvl="1"/>
            <a:r>
              <a:rPr lang="en-US" sz="2000" dirty="0" smtClean="0"/>
              <a:t>User</a:t>
            </a:r>
          </a:p>
          <a:p>
            <a:r>
              <a:rPr lang="en-US" sz="2400" dirty="0" smtClean="0"/>
              <a:t>Policy Resolution Order</a:t>
            </a:r>
          </a:p>
          <a:p>
            <a:pPr lvl="1"/>
            <a:r>
              <a:rPr lang="en-US" sz="2000" dirty="0" smtClean="0"/>
              <a:t>Closest policy to the user wins</a:t>
            </a:r>
          </a:p>
          <a:p>
            <a:pPr lvl="1"/>
            <a:r>
              <a:rPr lang="en-US" sz="2000" dirty="0" smtClean="0"/>
              <a:t>User &gt; Pool &gt; Site &gt; Global</a:t>
            </a:r>
          </a:p>
          <a:p>
            <a:r>
              <a:rPr lang="en-US" sz="2400" dirty="0" smtClean="0"/>
              <a:t>Examples</a:t>
            </a:r>
          </a:p>
          <a:p>
            <a:pPr lvl="1"/>
            <a:r>
              <a:rPr lang="en-US" sz="1800" dirty="0" smtClean="0"/>
              <a:t>New-CsVoicePolicy</a:t>
            </a:r>
            <a:r>
              <a:rPr lang="en-US" sz="2000" dirty="0" smtClean="0"/>
              <a:t> –Identity “</a:t>
            </a:r>
            <a:r>
              <a:rPr lang="en-US" sz="2000" b="1" dirty="0" smtClean="0">
                <a:solidFill>
                  <a:srgbClr val="FFFF00"/>
                </a:solidFill>
              </a:rPr>
              <a:t>site:redmond</a:t>
            </a:r>
            <a:r>
              <a:rPr lang="en-US" sz="2000" dirty="0" smtClean="0"/>
              <a:t>” </a:t>
            </a:r>
            <a:br>
              <a:rPr lang="en-US" sz="2000" dirty="0" smtClean="0"/>
            </a:br>
            <a:r>
              <a:rPr lang="en-US" sz="1800" dirty="0" smtClean="0"/>
              <a:t>–AllowCallForwarding $false</a:t>
            </a:r>
            <a:br>
              <a:rPr lang="en-US" sz="1800" dirty="0" smtClean="0"/>
            </a:br>
            <a:endParaRPr lang="en-US" sz="1800" dirty="0" smtClean="0"/>
          </a:p>
          <a:p>
            <a:pPr lvl="1"/>
            <a:r>
              <a:rPr lang="en-US" sz="1800" dirty="0" smtClean="0"/>
              <a:t>New-CsExternalAccessPolicy </a:t>
            </a:r>
            <a:r>
              <a:rPr lang="en-US" sz="2000" b="1" dirty="0" smtClean="0">
                <a:solidFill>
                  <a:srgbClr val="FFFF00"/>
                </a:solidFill>
              </a:rPr>
              <a:t>–Identity “Global”</a:t>
            </a:r>
            <a:r>
              <a:rPr lang="en-US" sz="2000" dirty="0" smtClean="0"/>
              <a:t> </a:t>
            </a:r>
            <a:br>
              <a:rPr lang="en-US" sz="2000" dirty="0" smtClean="0"/>
            </a:br>
            <a:r>
              <a:rPr lang="en-US" sz="2000" dirty="0" smtClean="0"/>
              <a:t>–</a:t>
            </a:r>
            <a:r>
              <a:rPr lang="en-US" sz="1800" dirty="0" smtClean="0"/>
              <a:t>EnablePublicCloudAccess $true</a:t>
            </a:r>
          </a:p>
        </p:txBody>
      </p:sp>
    </p:spTree>
    <p:extLst>
      <p:ext uri="{BB962C8B-B14F-4D97-AF65-F5344CB8AC3E}">
        <p14:creationId xmlns:p14="http://schemas.microsoft.com/office/powerpoint/2010/main" val="1657884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Lync Server 2010 </a:t>
            </a:r>
            <a:br>
              <a:rPr lang="en-US" dirty="0" smtClean="0"/>
            </a:br>
            <a:r>
              <a:rPr lang="en-US" dirty="0" smtClean="0"/>
              <a:t>Administration tools</a:t>
            </a:r>
            <a:endParaRPr lang="en-US" dirty="0"/>
          </a:p>
        </p:txBody>
      </p:sp>
    </p:spTree>
    <p:extLst>
      <p:ext uri="{BB962C8B-B14F-4D97-AF65-F5344CB8AC3E}">
        <p14:creationId xmlns:p14="http://schemas.microsoft.com/office/powerpoint/2010/main" val="399026396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OCS 2007/R2 Administration</a:t>
            </a:r>
            <a:endParaRPr lang="en-US" dirty="0"/>
          </a:p>
        </p:txBody>
      </p:sp>
      <p:sp>
        <p:nvSpPr>
          <p:cNvPr id="3" name="Text Placeholder 2"/>
          <p:cNvSpPr>
            <a:spLocks noGrp="1"/>
          </p:cNvSpPr>
          <p:nvPr>
            <p:ph type="body" sz="quarter" idx="10"/>
          </p:nvPr>
        </p:nvSpPr>
        <p:spPr>
          <a:xfrm>
            <a:off x="519112" y="1447799"/>
            <a:ext cx="11149013" cy="4819781"/>
          </a:xfrm>
        </p:spPr>
        <p:txBody>
          <a:bodyPr/>
          <a:lstStyle/>
          <a:p>
            <a:pPr lvl="1"/>
            <a:r>
              <a:rPr lang="en-US" sz="3600" dirty="0">
                <a:gradFill>
                  <a:gsLst>
                    <a:gs pos="0">
                      <a:schemeClr val="tx1"/>
                    </a:gs>
                    <a:gs pos="100000">
                      <a:schemeClr val="tx1"/>
                    </a:gs>
                  </a:gsLst>
                  <a:lin ang="5400000" scaled="0"/>
                </a:gradFill>
              </a:rPr>
              <a:t>MMC UI – pop-up property dialogs to configure.  Nested pages and detailed settings.</a:t>
            </a:r>
          </a:p>
          <a:p>
            <a:pPr lvl="1"/>
            <a:r>
              <a:rPr lang="en-US" sz="3600" dirty="0">
                <a:gradFill>
                  <a:gsLst>
                    <a:gs pos="0">
                      <a:schemeClr val="tx1"/>
                    </a:gs>
                    <a:gs pos="100000">
                      <a:schemeClr val="tx1"/>
                    </a:gs>
                  </a:gsLst>
                  <a:lin ang="5400000" scaled="0"/>
                </a:gradFill>
              </a:rPr>
              <a:t>Automation -  make it simpler to manage users, policies and entitlements through automation interfaces. </a:t>
            </a:r>
          </a:p>
          <a:p>
            <a:pPr lvl="1"/>
            <a:r>
              <a:rPr lang="en-US" sz="3600" dirty="0">
                <a:gradFill>
                  <a:gsLst>
                    <a:gs pos="0">
                      <a:schemeClr val="tx1"/>
                    </a:gs>
                    <a:gs pos="100000">
                      <a:schemeClr val="tx1"/>
                    </a:gs>
                  </a:gsLst>
                  <a:lin ang="5400000" scaled="0"/>
                </a:gradFill>
              </a:rPr>
              <a:t>Multiple </a:t>
            </a:r>
            <a:r>
              <a:rPr lang="en-US" sz="3600" dirty="0" smtClean="0">
                <a:gradFill>
                  <a:gsLst>
                    <a:gs pos="0">
                      <a:schemeClr val="tx1"/>
                    </a:gs>
                    <a:gs pos="100000">
                      <a:schemeClr val="tx1"/>
                    </a:gs>
                  </a:gsLst>
                  <a:lin ang="5400000" scaled="0"/>
                </a:gradFill>
              </a:rPr>
              <a:t>places and levels </a:t>
            </a:r>
            <a:r>
              <a:rPr lang="en-US" sz="3600" dirty="0">
                <a:gradFill>
                  <a:gsLst>
                    <a:gs pos="0">
                      <a:schemeClr val="tx1"/>
                    </a:gs>
                    <a:gs pos="100000">
                      <a:schemeClr val="tx1"/>
                    </a:gs>
                  </a:gsLst>
                  <a:lin ang="5400000" scaled="0"/>
                </a:gradFill>
              </a:rPr>
              <a:t>to configure </a:t>
            </a:r>
            <a:r>
              <a:rPr lang="en-US" sz="3600" dirty="0" smtClean="0">
                <a:gradFill>
                  <a:gsLst>
                    <a:gs pos="0">
                      <a:schemeClr val="tx1"/>
                    </a:gs>
                    <a:gs pos="100000">
                      <a:schemeClr val="tx1"/>
                    </a:gs>
                  </a:gsLst>
                  <a:lin ang="5400000" scaled="0"/>
                </a:gradFill>
              </a:rPr>
              <a:t>settings was confusing, </a:t>
            </a:r>
            <a:r>
              <a:rPr lang="en-US" sz="3600" dirty="0">
                <a:gradFill>
                  <a:gsLst>
                    <a:gs pos="0">
                      <a:schemeClr val="tx1"/>
                    </a:gs>
                    <a:gs pos="100000">
                      <a:schemeClr val="tx1"/>
                    </a:gs>
                  </a:gsLst>
                  <a:lin ang="5400000" scaled="0"/>
                </a:gradFill>
              </a:rPr>
              <a:t>need more config validation</a:t>
            </a:r>
          </a:p>
          <a:p>
            <a:pPr lvl="1"/>
            <a:r>
              <a:rPr lang="en-US" sz="3600" dirty="0">
                <a:gradFill>
                  <a:gsLst>
                    <a:gs pos="0">
                      <a:schemeClr val="tx1"/>
                    </a:gs>
                    <a:gs pos="100000">
                      <a:schemeClr val="tx1"/>
                    </a:gs>
                  </a:gsLst>
                  <a:lin ang="5400000" scaled="0"/>
                </a:gradFill>
              </a:rPr>
              <a:t>Need </a:t>
            </a:r>
            <a:r>
              <a:rPr lang="en-US" sz="3600" dirty="0" smtClean="0">
                <a:gradFill>
                  <a:gsLst>
                    <a:gs pos="0">
                      <a:schemeClr val="tx1"/>
                    </a:gs>
                    <a:gs pos="100000">
                      <a:schemeClr val="tx1"/>
                    </a:gs>
                  </a:gsLst>
                  <a:lin ang="5400000" scaled="0"/>
                </a:gradFill>
              </a:rPr>
              <a:t>better </a:t>
            </a:r>
            <a:r>
              <a:rPr lang="en-US" sz="3600" dirty="0">
                <a:gradFill>
                  <a:gsLst>
                    <a:gs pos="0">
                      <a:schemeClr val="tx1"/>
                    </a:gs>
                    <a:gs pos="100000">
                      <a:schemeClr val="tx1"/>
                    </a:gs>
                  </a:gsLst>
                  <a:lin ang="5400000" scaled="0"/>
                </a:gradFill>
              </a:rPr>
              <a:t>delegation model for </a:t>
            </a:r>
            <a:r>
              <a:rPr lang="en-US" sz="3600" dirty="0" smtClean="0">
                <a:gradFill>
                  <a:gsLst>
                    <a:gs pos="0">
                      <a:schemeClr val="tx1"/>
                    </a:gs>
                    <a:gs pos="100000">
                      <a:schemeClr val="tx1"/>
                    </a:gs>
                  </a:gsLst>
                  <a:lin ang="5400000" scaled="0"/>
                </a:gradFill>
              </a:rPr>
              <a:t>administration tasks</a:t>
            </a:r>
            <a:endParaRPr lang="en-US" sz="36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722880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Lync </a:t>
            </a:r>
            <a:r>
              <a:rPr lang="en-US" dirty="0"/>
              <a:t>Server Control </a:t>
            </a:r>
            <a:r>
              <a:rPr lang="en-US" dirty="0" smtClean="0"/>
              <a:t>Panel (LSCP): </a:t>
            </a:r>
            <a:r>
              <a:rPr lang="en-US" sz="3600" dirty="0" smtClean="0"/>
              <a:t/>
            </a:r>
            <a:br>
              <a:rPr lang="en-US" sz="3600" dirty="0" smtClean="0"/>
            </a:br>
            <a:r>
              <a:rPr lang="en-US" sz="2800" dirty="0" smtClean="0"/>
              <a:t>What is it?</a:t>
            </a:r>
            <a:r>
              <a:rPr lang="en-US" sz="3200" dirty="0" smtClean="0"/>
              <a:t> </a:t>
            </a:r>
            <a:endParaRPr lang="en-US" sz="1800" b="1" dirty="0"/>
          </a:p>
        </p:txBody>
      </p:sp>
      <p:sp>
        <p:nvSpPr>
          <p:cNvPr id="3" name="Content Placeholder 2"/>
          <p:cNvSpPr>
            <a:spLocks noGrp="1"/>
          </p:cNvSpPr>
          <p:nvPr>
            <p:ph idx="1"/>
          </p:nvPr>
        </p:nvSpPr>
        <p:spPr>
          <a:xfrm>
            <a:off x="609441" y="1501512"/>
            <a:ext cx="10969943" cy="4061088"/>
          </a:xfrm>
        </p:spPr>
        <p:txBody>
          <a:bodyPr>
            <a:noAutofit/>
          </a:bodyPr>
          <a:lstStyle/>
          <a:p>
            <a:r>
              <a:rPr lang="en-US" sz="2800" dirty="0" smtClean="0"/>
              <a:t>A web-based, scenario-driven management GUI</a:t>
            </a:r>
          </a:p>
          <a:p>
            <a:r>
              <a:rPr lang="en-US" sz="2800" dirty="0" smtClean="0"/>
              <a:t>Based on Silverlight 4 and PowerShell</a:t>
            </a:r>
          </a:p>
          <a:p>
            <a:r>
              <a:rPr lang="en-US" sz="2800" dirty="0" smtClean="0"/>
              <a:t>Target most </a:t>
            </a:r>
            <a:r>
              <a:rPr lang="en-US" sz="2800" dirty="0"/>
              <a:t>relevant PowerShell delivered features / settings</a:t>
            </a:r>
          </a:p>
          <a:p>
            <a:r>
              <a:rPr lang="en-US" sz="2800" dirty="0"/>
              <a:t>GUI tool includes </a:t>
            </a:r>
          </a:p>
          <a:p>
            <a:pPr lvl="1"/>
            <a:r>
              <a:rPr lang="en-US" sz="2400" dirty="0" smtClean="0"/>
              <a:t>Easy Navigation</a:t>
            </a:r>
            <a:endParaRPr lang="en-US" sz="2400" dirty="0"/>
          </a:p>
          <a:p>
            <a:pPr lvl="1"/>
            <a:r>
              <a:rPr lang="en-US" sz="2400" dirty="0" smtClean="0"/>
              <a:t>Easy searches (Save &amp; reuse queries)</a:t>
            </a:r>
            <a:endParaRPr lang="en-US" sz="2400" dirty="0"/>
          </a:p>
          <a:p>
            <a:pPr lvl="1"/>
            <a:r>
              <a:rPr lang="en-US" sz="2400" dirty="0"/>
              <a:t>Effective </a:t>
            </a:r>
            <a:r>
              <a:rPr lang="en-US" sz="2400" dirty="0" smtClean="0"/>
              <a:t>policy view</a:t>
            </a:r>
            <a:endParaRPr lang="en-US" sz="2400" dirty="0"/>
          </a:p>
          <a:p>
            <a:pPr lvl="1"/>
            <a:r>
              <a:rPr lang="en-US" sz="2400" dirty="0"/>
              <a:t>Voice </a:t>
            </a:r>
            <a:r>
              <a:rPr lang="en-US" sz="2400" dirty="0" smtClean="0"/>
              <a:t>Routing support built-in </a:t>
            </a:r>
          </a:p>
          <a:p>
            <a:pPr lvl="1"/>
            <a:r>
              <a:rPr lang="en-US" sz="2400" dirty="0" smtClean="0"/>
              <a:t>No </a:t>
            </a:r>
            <a:r>
              <a:rPr lang="en-US" sz="2400" dirty="0"/>
              <a:t>cascading property </a:t>
            </a:r>
            <a:r>
              <a:rPr lang="en-US" sz="2400" dirty="0" smtClean="0"/>
              <a:t>sheets</a:t>
            </a:r>
          </a:p>
          <a:p>
            <a:pPr lvl="1"/>
            <a:r>
              <a:rPr lang="en-US" sz="2400" dirty="0" smtClean="0"/>
              <a:t>Role based access support</a:t>
            </a:r>
          </a:p>
          <a:p>
            <a:pPr lvl="1"/>
            <a:r>
              <a:rPr lang="en-US" sz="2400" dirty="0" smtClean="0"/>
              <a:t>And </a:t>
            </a:r>
            <a:r>
              <a:rPr lang="en-US" sz="2400" dirty="0"/>
              <a:t>more…</a:t>
            </a:r>
          </a:p>
          <a:p>
            <a:r>
              <a:rPr lang="en-US" sz="2800" dirty="0" smtClean="0"/>
              <a:t>Replaces MMC-based snap-in used in previous releases</a:t>
            </a:r>
            <a:endParaRPr lang="en-US" dirty="0" smtClean="0"/>
          </a:p>
        </p:txBody>
      </p:sp>
    </p:spTree>
    <p:extLst>
      <p:ext uri="{BB962C8B-B14F-4D97-AF65-F5344CB8AC3E}">
        <p14:creationId xmlns:p14="http://schemas.microsoft.com/office/powerpoint/2010/main" val="1424848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a:xfrm>
            <a:off x="541337" y="2230998"/>
            <a:ext cx="8840788" cy="2379101"/>
          </a:xfrm>
        </p:spPr>
        <p:txBody>
          <a:bodyPr/>
          <a:lstStyle/>
          <a:p>
            <a:r>
              <a:rPr lang="en-US" dirty="0" smtClean="0"/>
              <a:t>Voice Configuration management with Lync Server 2010</a:t>
            </a:r>
            <a:br>
              <a:rPr lang="en-US" dirty="0" smtClean="0"/>
            </a:br>
            <a:endParaRPr lang="en-US" dirty="0"/>
          </a:p>
        </p:txBody>
      </p:sp>
    </p:spTree>
    <p:extLst>
      <p:ext uri="{BB962C8B-B14F-4D97-AF65-F5344CB8AC3E}">
        <p14:creationId xmlns:p14="http://schemas.microsoft.com/office/powerpoint/2010/main" val="27498872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Lync Server 2010 PowerShell</a:t>
            </a:r>
            <a:endParaRPr lang="en-US" sz="2800" b="1" dirty="0"/>
          </a:p>
        </p:txBody>
      </p:sp>
      <p:sp>
        <p:nvSpPr>
          <p:cNvPr id="3" name="Content Placeholder 2"/>
          <p:cNvSpPr>
            <a:spLocks noGrp="1"/>
          </p:cNvSpPr>
          <p:nvPr>
            <p:ph type="body" sz="quarter" idx="10"/>
          </p:nvPr>
        </p:nvSpPr>
        <p:spPr/>
        <p:txBody>
          <a:bodyPr>
            <a:noAutofit/>
          </a:bodyPr>
          <a:lstStyle/>
          <a:p>
            <a:r>
              <a:rPr lang="en-US" sz="2800" dirty="0" smtClean="0"/>
              <a:t>New automation interface for Lync Server 2010</a:t>
            </a:r>
          </a:p>
          <a:p>
            <a:pPr lvl="1"/>
            <a:r>
              <a:rPr lang="en-US" sz="2400" dirty="0" smtClean="0"/>
              <a:t>Easily manage Lync Server 2010 users and entitlements</a:t>
            </a:r>
          </a:p>
          <a:p>
            <a:pPr lvl="1"/>
            <a:r>
              <a:rPr lang="en-US" sz="2400" dirty="0" smtClean="0"/>
              <a:t>Script your bulk changes</a:t>
            </a:r>
          </a:p>
          <a:p>
            <a:pPr lvl="1"/>
            <a:r>
              <a:rPr lang="en-US" sz="2400" dirty="0" smtClean="0"/>
              <a:t>Automate regular system maintenance</a:t>
            </a:r>
          </a:p>
          <a:p>
            <a:r>
              <a:rPr lang="en-US" sz="2800" dirty="0" smtClean="0"/>
              <a:t>Familiar admin experience</a:t>
            </a:r>
          </a:p>
          <a:p>
            <a:pPr lvl="1"/>
            <a:r>
              <a:rPr lang="en-US" sz="2400" dirty="0" smtClean="0"/>
              <a:t>Active Directory, Exchange, SQL Server, all provide PowerShell for administration</a:t>
            </a:r>
          </a:p>
          <a:p>
            <a:pPr lvl="1"/>
            <a:r>
              <a:rPr lang="en-US" sz="2400" dirty="0" smtClean="0"/>
              <a:t>Leverage scripting knowledge across Microsoft stack</a:t>
            </a:r>
          </a:p>
          <a:p>
            <a:pPr lvl="1"/>
            <a:r>
              <a:rPr lang="en-US" sz="2400" dirty="0" smtClean="0"/>
              <a:t>Implement cross-product scripts/processes</a:t>
            </a:r>
          </a:p>
          <a:p>
            <a:r>
              <a:rPr lang="en-US" sz="2400" dirty="0" smtClean="0"/>
              <a:t>RBAC (Role based access control)</a:t>
            </a:r>
          </a:p>
          <a:p>
            <a:pPr lvl="1"/>
            <a:r>
              <a:rPr lang="en-US" sz="2400" dirty="0" smtClean="0"/>
              <a:t>Delegate administration tasks</a:t>
            </a:r>
          </a:p>
          <a:p>
            <a:pPr lvl="1"/>
            <a:r>
              <a:rPr lang="en-US" sz="2400" dirty="0" smtClean="0"/>
              <a:t>Out-of-box set of roles (fixed)</a:t>
            </a:r>
          </a:p>
        </p:txBody>
      </p:sp>
    </p:spTree>
    <p:custDataLst>
      <p:tags r:id="rId1"/>
    </p:custDataLst>
    <p:extLst>
      <p:ext uri="{BB962C8B-B14F-4D97-AF65-F5344CB8AC3E}">
        <p14:creationId xmlns:p14="http://schemas.microsoft.com/office/powerpoint/2010/main" val="4256485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a:xfrm>
            <a:off x="541337" y="2230999"/>
            <a:ext cx="9323388" cy="2064776"/>
          </a:xfrm>
        </p:spPr>
        <p:txBody>
          <a:bodyPr/>
          <a:lstStyle/>
          <a:p>
            <a:r>
              <a:rPr lang="en-US" dirty="0" smtClean="0"/>
              <a:t>Managing Users with </a:t>
            </a:r>
            <a:br>
              <a:rPr lang="en-US" dirty="0" smtClean="0"/>
            </a:br>
            <a:r>
              <a:rPr lang="en-US" dirty="0" smtClean="0"/>
              <a:t>Lync Server 2010</a:t>
            </a:r>
            <a:br>
              <a:rPr lang="en-US" dirty="0" smtClean="0"/>
            </a:br>
            <a:endParaRPr lang="en-US" dirty="0"/>
          </a:p>
        </p:txBody>
      </p:sp>
    </p:spTree>
    <p:extLst>
      <p:ext uri="{BB962C8B-B14F-4D97-AF65-F5344CB8AC3E}">
        <p14:creationId xmlns:p14="http://schemas.microsoft.com/office/powerpoint/2010/main" val="2711750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0969943" cy="664797"/>
          </a:xfrm>
        </p:spPr>
        <p:txBody>
          <a:bodyPr/>
          <a:lstStyle/>
          <a:p>
            <a:r>
              <a:rPr lang="en-US" dirty="0" smtClean="0"/>
              <a:t>PowerShell Features</a:t>
            </a:r>
            <a:endParaRPr lang="en-US" dirty="0"/>
          </a:p>
        </p:txBody>
      </p:sp>
      <p:sp>
        <p:nvSpPr>
          <p:cNvPr id="18" name="TextBox 17"/>
          <p:cNvSpPr txBox="1"/>
          <p:nvPr/>
        </p:nvSpPr>
        <p:spPr>
          <a:xfrm>
            <a:off x="203147" y="1458273"/>
            <a:ext cx="3859795"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b="1" i="1" dirty="0" smtClean="0">
                <a:solidFill>
                  <a:schemeClr val="bg1"/>
                </a:solidFill>
              </a:rPr>
              <a:t>User Management</a:t>
            </a:r>
          </a:p>
          <a:p>
            <a:pPr algn="ctr"/>
            <a:r>
              <a:rPr lang="en-US" dirty="0" smtClean="0"/>
              <a:t>Search for users</a:t>
            </a:r>
          </a:p>
          <a:p>
            <a:pPr algn="ctr"/>
            <a:r>
              <a:rPr lang="en-US" dirty="0" smtClean="0"/>
              <a:t>Enable/Disable for Lync Server</a:t>
            </a:r>
          </a:p>
          <a:p>
            <a:pPr algn="ctr"/>
            <a:r>
              <a:rPr lang="en-US" dirty="0" smtClean="0"/>
              <a:t>Assign Lync Server policies</a:t>
            </a:r>
          </a:p>
        </p:txBody>
      </p:sp>
      <p:sp>
        <p:nvSpPr>
          <p:cNvPr id="20" name="TextBox 19"/>
          <p:cNvSpPr txBox="1"/>
          <p:nvPr/>
        </p:nvSpPr>
        <p:spPr>
          <a:xfrm>
            <a:off x="4367662" y="1443867"/>
            <a:ext cx="3758221"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b="1" i="1" dirty="0" smtClean="0">
                <a:solidFill>
                  <a:schemeClr val="bg1"/>
                </a:solidFill>
              </a:rPr>
              <a:t>Configuration Management</a:t>
            </a:r>
          </a:p>
          <a:p>
            <a:pPr algn="ctr"/>
            <a:r>
              <a:rPr lang="en-US" dirty="0" smtClean="0"/>
              <a:t>Server Roles </a:t>
            </a:r>
          </a:p>
          <a:p>
            <a:pPr algn="ctr"/>
            <a:r>
              <a:rPr lang="en-US" dirty="0" smtClean="0"/>
              <a:t>Global/Site level</a:t>
            </a:r>
          </a:p>
          <a:p>
            <a:pPr algn="ctr"/>
            <a:endParaRPr lang="en-US" dirty="0" smtClean="0">
              <a:gradFill>
                <a:gsLst>
                  <a:gs pos="0">
                    <a:schemeClr val="tx1"/>
                  </a:gs>
                  <a:gs pos="86000">
                    <a:schemeClr val="tx1"/>
                  </a:gs>
                </a:gsLst>
                <a:lin ang="5400000" scaled="0"/>
              </a:gradFill>
            </a:endParaRPr>
          </a:p>
        </p:txBody>
      </p:sp>
      <p:sp>
        <p:nvSpPr>
          <p:cNvPr id="21" name="TextBox 20"/>
          <p:cNvSpPr txBox="1"/>
          <p:nvPr/>
        </p:nvSpPr>
        <p:spPr>
          <a:xfrm>
            <a:off x="8329030" y="1443867"/>
            <a:ext cx="3656648"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b="1" i="1" dirty="0" smtClean="0">
                <a:solidFill>
                  <a:schemeClr val="bg1"/>
                </a:solidFill>
              </a:rPr>
              <a:t>Devices</a:t>
            </a:r>
          </a:p>
          <a:p>
            <a:pPr algn="ctr"/>
            <a:r>
              <a:rPr lang="en-US" dirty="0" smtClean="0"/>
              <a:t>Device updates</a:t>
            </a:r>
          </a:p>
          <a:p>
            <a:pPr algn="ctr"/>
            <a:r>
              <a:rPr lang="en-US" dirty="0" smtClean="0"/>
              <a:t>Common Area Phones</a:t>
            </a:r>
          </a:p>
          <a:p>
            <a:pPr algn="ctr"/>
            <a:r>
              <a:rPr lang="en-US" dirty="0" smtClean="0"/>
              <a:t>Analog Devices</a:t>
            </a:r>
            <a:endParaRPr lang="en-US" dirty="0" smtClean="0">
              <a:gradFill>
                <a:gsLst>
                  <a:gs pos="0">
                    <a:schemeClr val="tx1"/>
                  </a:gs>
                  <a:gs pos="86000">
                    <a:schemeClr val="tx1"/>
                  </a:gs>
                </a:gsLst>
                <a:lin ang="5400000" scaled="0"/>
              </a:gradFill>
            </a:endParaRPr>
          </a:p>
        </p:txBody>
      </p:sp>
      <p:sp>
        <p:nvSpPr>
          <p:cNvPr id="22" name="TextBox 21"/>
          <p:cNvSpPr txBox="1"/>
          <p:nvPr/>
        </p:nvSpPr>
        <p:spPr>
          <a:xfrm>
            <a:off x="203147" y="3348867"/>
            <a:ext cx="3859795"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b="1" i="1" dirty="0" smtClean="0">
                <a:solidFill>
                  <a:schemeClr val="bg1"/>
                </a:solidFill>
              </a:rPr>
              <a:t>Policy Management</a:t>
            </a:r>
          </a:p>
          <a:p>
            <a:pPr algn="ctr"/>
            <a:r>
              <a:rPr lang="en-US" dirty="0"/>
              <a:t>Voice, IM/P</a:t>
            </a:r>
            <a:endParaRPr lang="en-US" dirty="0">
              <a:gradFill>
                <a:gsLst>
                  <a:gs pos="0">
                    <a:schemeClr val="tx1"/>
                  </a:gs>
                  <a:gs pos="86000">
                    <a:schemeClr val="tx1"/>
                  </a:gs>
                </a:gsLst>
                <a:lin ang="5400000" scaled="0"/>
              </a:gradFill>
            </a:endParaRPr>
          </a:p>
          <a:p>
            <a:pPr algn="ctr"/>
            <a:r>
              <a:rPr lang="en-US" dirty="0" smtClean="0"/>
              <a:t>Conferencing </a:t>
            </a:r>
          </a:p>
          <a:p>
            <a:pPr algn="ctr"/>
            <a:r>
              <a:rPr lang="en-US" dirty="0" smtClean="0"/>
              <a:t>Federation/PIC</a:t>
            </a:r>
            <a:endParaRPr lang="en-US" dirty="0"/>
          </a:p>
        </p:txBody>
      </p:sp>
      <p:sp>
        <p:nvSpPr>
          <p:cNvPr id="25" name="TextBox 24"/>
          <p:cNvSpPr txBox="1"/>
          <p:nvPr/>
        </p:nvSpPr>
        <p:spPr>
          <a:xfrm>
            <a:off x="4266089" y="3348867"/>
            <a:ext cx="3859795"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b="1" i="1" dirty="0" smtClean="0">
                <a:solidFill>
                  <a:schemeClr val="bg1"/>
                </a:solidFill>
              </a:rPr>
              <a:t>Synthetic Transactions</a:t>
            </a:r>
          </a:p>
          <a:p>
            <a:pPr algn="ctr"/>
            <a:r>
              <a:rPr lang="en-US" dirty="0" smtClean="0"/>
              <a:t>Test Phone Calls</a:t>
            </a:r>
          </a:p>
          <a:p>
            <a:pPr algn="ctr"/>
            <a:r>
              <a:rPr lang="en-US" dirty="0" smtClean="0"/>
              <a:t>SIP activity</a:t>
            </a:r>
          </a:p>
          <a:p>
            <a:pPr algn="ctr"/>
            <a:r>
              <a:rPr lang="en-US" dirty="0" smtClean="0"/>
              <a:t>Simple Conferencing</a:t>
            </a:r>
            <a:endParaRPr lang="en-US" dirty="0" smtClean="0">
              <a:gradFill>
                <a:gsLst>
                  <a:gs pos="0">
                    <a:schemeClr val="tx1"/>
                  </a:gs>
                  <a:gs pos="86000">
                    <a:schemeClr val="tx1"/>
                  </a:gs>
                </a:gsLst>
                <a:lin ang="5400000" scaled="0"/>
              </a:gradFill>
            </a:endParaRPr>
          </a:p>
        </p:txBody>
      </p:sp>
      <p:sp>
        <p:nvSpPr>
          <p:cNvPr id="26" name="TextBox 25"/>
          <p:cNvSpPr txBox="1"/>
          <p:nvPr/>
        </p:nvSpPr>
        <p:spPr>
          <a:xfrm>
            <a:off x="8329030" y="3348867"/>
            <a:ext cx="3656648"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b="1" i="1" dirty="0" smtClean="0">
                <a:solidFill>
                  <a:schemeClr val="bg1"/>
                </a:solidFill>
              </a:rPr>
              <a:t>Deployment</a:t>
            </a:r>
          </a:p>
          <a:p>
            <a:pPr algn="ctr"/>
            <a:r>
              <a:rPr lang="en-US" dirty="0" smtClean="0"/>
              <a:t>Certificates management</a:t>
            </a:r>
          </a:p>
          <a:p>
            <a:pPr algn="ctr"/>
            <a:r>
              <a:rPr lang="en-US" dirty="0" smtClean="0"/>
              <a:t>Setup steps</a:t>
            </a:r>
          </a:p>
          <a:p>
            <a:pPr algn="ctr"/>
            <a:r>
              <a:rPr lang="en-US" dirty="0" smtClean="0"/>
              <a:t>Topology Management</a:t>
            </a:r>
            <a:endParaRPr lang="en-US" dirty="0" smtClean="0">
              <a:gradFill>
                <a:gsLst>
                  <a:gs pos="0">
                    <a:schemeClr val="tx1"/>
                  </a:gs>
                  <a:gs pos="86000">
                    <a:schemeClr val="tx1"/>
                  </a:gs>
                </a:gsLst>
                <a:lin ang="5400000" scaled="0"/>
              </a:gradFill>
            </a:endParaRPr>
          </a:p>
        </p:txBody>
      </p:sp>
      <p:sp>
        <p:nvSpPr>
          <p:cNvPr id="9" name="TextBox 8"/>
          <p:cNvSpPr txBox="1"/>
          <p:nvPr/>
        </p:nvSpPr>
        <p:spPr>
          <a:xfrm>
            <a:off x="203147" y="5301323"/>
            <a:ext cx="3859795"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b="1" i="1" dirty="0" smtClean="0">
                <a:solidFill>
                  <a:schemeClr val="bg1"/>
                </a:solidFill>
              </a:rPr>
              <a:t>Voice Apps</a:t>
            </a:r>
          </a:p>
          <a:p>
            <a:pPr algn="ctr"/>
            <a:r>
              <a:rPr lang="en-US" dirty="0"/>
              <a:t>Response Group</a:t>
            </a:r>
          </a:p>
          <a:p>
            <a:pPr algn="ctr"/>
            <a:r>
              <a:rPr lang="en-US" dirty="0"/>
              <a:t>Conferencing Attendant</a:t>
            </a:r>
          </a:p>
          <a:p>
            <a:pPr algn="ctr"/>
            <a:r>
              <a:rPr lang="en-US" dirty="0"/>
              <a:t>Bandwidth Management</a:t>
            </a:r>
          </a:p>
        </p:txBody>
      </p:sp>
      <p:sp>
        <p:nvSpPr>
          <p:cNvPr id="10" name="TextBox 9"/>
          <p:cNvSpPr txBox="1"/>
          <p:nvPr/>
        </p:nvSpPr>
        <p:spPr>
          <a:xfrm>
            <a:off x="4316875" y="5301323"/>
            <a:ext cx="3859795"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defPPr>
              <a:defRPr lang="en-US"/>
            </a:defPPr>
            <a:lvl1pPr algn="ctr">
              <a:defRPr b="1" i="1">
                <a:solidFill>
                  <a:schemeClr val="bg1"/>
                </a:solidFill>
              </a:defRPr>
            </a:lvl1pPr>
          </a:lstStyle>
          <a:p>
            <a:r>
              <a:rPr lang="en-US" dirty="0"/>
              <a:t>Partner Apps</a:t>
            </a:r>
          </a:p>
          <a:p>
            <a:r>
              <a:rPr lang="en-US" b="0" i="0" dirty="0"/>
              <a:t>Trusted Connectivity</a:t>
            </a:r>
          </a:p>
          <a:p>
            <a:r>
              <a:rPr lang="en-US" b="0" i="0" dirty="0"/>
              <a:t>Contact Objects</a:t>
            </a:r>
          </a:p>
          <a:p>
            <a:r>
              <a:rPr lang="en-US" b="0" i="0" dirty="0"/>
              <a:t>Lifecycle management</a:t>
            </a:r>
          </a:p>
        </p:txBody>
      </p:sp>
      <p:sp>
        <p:nvSpPr>
          <p:cNvPr id="11" name="TextBox 10"/>
          <p:cNvSpPr txBox="1"/>
          <p:nvPr/>
        </p:nvSpPr>
        <p:spPr>
          <a:xfrm>
            <a:off x="8329030" y="5275925"/>
            <a:ext cx="3656648" cy="1107996"/>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defPPr>
              <a:defRPr lang="en-US"/>
            </a:defPPr>
            <a:lvl1pPr algn="ctr">
              <a:defRPr b="1" i="1">
                <a:solidFill>
                  <a:schemeClr val="bg1"/>
                </a:solidFill>
              </a:defRPr>
            </a:lvl1pPr>
          </a:lstStyle>
          <a:p>
            <a:r>
              <a:rPr lang="en-US" dirty="0"/>
              <a:t>Clients </a:t>
            </a:r>
          </a:p>
          <a:p>
            <a:r>
              <a:rPr lang="en-US" b="0" i="0" dirty="0"/>
              <a:t>Client Versions management</a:t>
            </a:r>
          </a:p>
          <a:p>
            <a:r>
              <a:rPr lang="en-US" b="0" i="0" dirty="0"/>
              <a:t>In-band settings</a:t>
            </a:r>
          </a:p>
          <a:p>
            <a:endParaRPr lang="en-US" dirty="0"/>
          </a:p>
        </p:txBody>
      </p:sp>
    </p:spTree>
    <p:custDataLst>
      <p:tags r:id="rId1"/>
    </p:custDataLst>
    <p:extLst>
      <p:ext uri="{BB962C8B-B14F-4D97-AF65-F5344CB8AC3E}">
        <p14:creationId xmlns:p14="http://schemas.microsoft.com/office/powerpoint/2010/main" val="2109109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5" grpId="0" animBg="1"/>
      <p:bldP spid="26"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 and Takeaways</a:t>
            </a:r>
            <a:endParaRPr lang="en-US" dirty="0"/>
          </a:p>
        </p:txBody>
      </p:sp>
      <p:sp>
        <p:nvSpPr>
          <p:cNvPr id="6" name="Text Placeholder 5"/>
          <p:cNvSpPr>
            <a:spLocks noGrp="1"/>
          </p:cNvSpPr>
          <p:nvPr>
            <p:ph type="body" sz="quarter" idx="10"/>
          </p:nvPr>
        </p:nvSpPr>
        <p:spPr>
          <a:xfrm>
            <a:off x="519112" y="972467"/>
            <a:ext cx="11149013" cy="5656933"/>
          </a:xfrm>
        </p:spPr>
        <p:txBody>
          <a:bodyPr/>
          <a:lstStyle/>
          <a:p>
            <a:r>
              <a:rPr lang="en-US" dirty="0" smtClean="0"/>
              <a:t>Session Objectives:  </a:t>
            </a:r>
          </a:p>
          <a:p>
            <a:pPr lvl="1"/>
            <a:r>
              <a:rPr lang="en-US" dirty="0" smtClean="0"/>
              <a:t>Dive into the new Lync Manageability architecture, supported topologies and key pain points addressed</a:t>
            </a:r>
          </a:p>
          <a:p>
            <a:pPr lvl="1"/>
            <a:r>
              <a:rPr lang="en-US" dirty="0" smtClean="0"/>
              <a:t>Walk through the Lync Server 2010 administration tools with demos.</a:t>
            </a:r>
            <a:br>
              <a:rPr lang="en-US" dirty="0" smtClean="0"/>
            </a:br>
            <a:endParaRPr lang="en-US" sz="2000" dirty="0" smtClean="0"/>
          </a:p>
          <a:p>
            <a:r>
              <a:rPr lang="en-US" dirty="0" smtClean="0"/>
              <a:t>Key Takeaways:  </a:t>
            </a:r>
          </a:p>
          <a:p>
            <a:pPr lvl="1"/>
            <a:r>
              <a:rPr lang="en-US" i="1" dirty="0"/>
              <a:t>I understand </a:t>
            </a:r>
            <a:r>
              <a:rPr lang="en-US" dirty="0"/>
              <a:t>the Topology options available</a:t>
            </a:r>
          </a:p>
          <a:p>
            <a:pPr lvl="1"/>
            <a:r>
              <a:rPr lang="en-US" i="1" dirty="0" smtClean="0"/>
              <a:t>I understand</a:t>
            </a:r>
            <a:r>
              <a:rPr lang="en-US" dirty="0" smtClean="0"/>
              <a:t> the key issues addressed by the Lync Server 2010 manageability architecture.</a:t>
            </a:r>
          </a:p>
          <a:p>
            <a:pPr lvl="1"/>
            <a:r>
              <a:rPr lang="en-US" i="1" dirty="0" smtClean="0"/>
              <a:t>I have seen</a:t>
            </a:r>
            <a:r>
              <a:rPr lang="en-US" dirty="0" smtClean="0"/>
              <a:t> the new Lync admin tools in action</a:t>
            </a:r>
          </a:p>
          <a:p>
            <a:pPr lvl="1"/>
            <a:r>
              <a:rPr lang="en-US" i="1" dirty="0" smtClean="0"/>
              <a:t>I have pointers</a:t>
            </a:r>
            <a:r>
              <a:rPr lang="en-US" dirty="0" smtClean="0"/>
              <a:t> to more information via related sessions &amp; content online</a:t>
            </a:r>
            <a:endParaRPr lang="en-US" i="1" dirty="0"/>
          </a:p>
        </p:txBody>
      </p:sp>
    </p:spTree>
    <p:extLst>
      <p:ext uri="{BB962C8B-B14F-4D97-AF65-F5344CB8AC3E}">
        <p14:creationId xmlns:p14="http://schemas.microsoft.com/office/powerpoint/2010/main" val="4138464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541337" y="2230998"/>
            <a:ext cx="8840788" cy="2379101"/>
          </a:xfrm>
        </p:spPr>
        <p:txBody>
          <a:bodyPr/>
          <a:lstStyle/>
          <a:p>
            <a:r>
              <a:rPr lang="en-US" smtClean="0"/>
              <a:t>End-to-end Scenario Validation with Lync Server 2010</a:t>
            </a:r>
            <a:br>
              <a:rPr lang="en-US" smtClean="0"/>
            </a:br>
            <a:endParaRPr lang="en-US" dirty="0"/>
          </a:p>
        </p:txBody>
      </p:sp>
    </p:spTree>
    <p:extLst>
      <p:ext uri="{BB962C8B-B14F-4D97-AF65-F5344CB8AC3E}">
        <p14:creationId xmlns:p14="http://schemas.microsoft.com/office/powerpoint/2010/main" val="399327809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5451852" y="1291857"/>
            <a:ext cx="4367662" cy="16590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Delegation of Administration</a:t>
            </a:r>
            <a:endParaRPr lang="en-US" dirty="0"/>
          </a:p>
        </p:txBody>
      </p:sp>
      <p:pic>
        <p:nvPicPr>
          <p:cNvPr id="7" name="Picture 16" descr="C:\Program Files (x86)\Microsoft Office\MEDIA\CAGCAT10\j0292020.wmf"/>
          <p:cNvPicPr>
            <a:picLocks noChangeAspect="1" noChangeArrowheads="1"/>
          </p:cNvPicPr>
          <p:nvPr/>
        </p:nvPicPr>
        <p:blipFill>
          <a:blip r:embed="rId4" cstate="print"/>
          <a:srcRect/>
          <a:stretch>
            <a:fillRect/>
          </a:stretch>
        </p:blipFill>
        <p:spPr bwMode="auto">
          <a:xfrm>
            <a:off x="422487" y="1280773"/>
            <a:ext cx="1779013" cy="1670118"/>
          </a:xfrm>
          <a:prstGeom prst="rect">
            <a:avLst/>
          </a:prstGeom>
          <a:noFill/>
        </p:spPr>
      </p:pic>
      <p:pic>
        <p:nvPicPr>
          <p:cNvPr id="14" name="Picture 2" descr="C:\Users\cezaru\AppData\Local\Microsoft\Windows\Temporary Internet Files\Content.IE5\5XNKY1Z2\MCj04348450000[1].png"/>
          <p:cNvPicPr>
            <a:picLocks noChangeAspect="1" noChangeArrowheads="1"/>
          </p:cNvPicPr>
          <p:nvPr/>
        </p:nvPicPr>
        <p:blipFill>
          <a:blip r:embed="rId5" cstate="print"/>
          <a:srcRect/>
          <a:stretch>
            <a:fillRect/>
          </a:stretch>
        </p:blipFill>
        <p:spPr bwMode="auto">
          <a:xfrm>
            <a:off x="8702206" y="3579743"/>
            <a:ext cx="1128987" cy="846961"/>
          </a:xfrm>
          <a:prstGeom prst="rect">
            <a:avLst/>
          </a:prstGeom>
          <a:noFill/>
        </p:spPr>
      </p:pic>
      <p:sp>
        <p:nvSpPr>
          <p:cNvPr id="21" name="Flowchart: Magnetic Disk 20"/>
          <p:cNvSpPr/>
          <p:nvPr/>
        </p:nvSpPr>
        <p:spPr>
          <a:xfrm>
            <a:off x="7494704" y="3664703"/>
            <a:ext cx="699634" cy="570016"/>
          </a:xfrm>
          <a:prstGeom prst="flowChartMagneticDis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5" name="TextBox 24"/>
          <p:cNvSpPr txBox="1"/>
          <p:nvPr/>
        </p:nvSpPr>
        <p:spPr>
          <a:xfrm>
            <a:off x="3217234" y="1302503"/>
            <a:ext cx="47489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29" name="TextBox 28"/>
          <p:cNvSpPr txBox="1"/>
          <p:nvPr/>
        </p:nvSpPr>
        <p:spPr>
          <a:xfrm>
            <a:off x="3217234" y="2293103"/>
            <a:ext cx="474890"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41" name="TextBox 40"/>
          <p:cNvSpPr txBox="1"/>
          <p:nvPr/>
        </p:nvSpPr>
        <p:spPr>
          <a:xfrm>
            <a:off x="5654999" y="1339296"/>
            <a:ext cx="3961368" cy="369332"/>
          </a:xfrm>
          <a:prstGeom prst="rect">
            <a:avLst/>
          </a:prstGeom>
          <a:noFill/>
        </p:spPr>
        <p:txBody>
          <a:bodyPr wrap="square" rtlCol="0">
            <a:spAutoFit/>
          </a:bodyPr>
          <a:lstStyle/>
          <a:p>
            <a:r>
              <a:rPr lang="en-US" dirty="0" smtClean="0">
                <a:solidFill>
                  <a:schemeClr val="bg1"/>
                </a:solidFill>
              </a:rPr>
              <a:t>Management Web Service</a:t>
            </a:r>
            <a:endParaRPr lang="en-US" dirty="0"/>
          </a:p>
        </p:txBody>
      </p:sp>
      <p:sp>
        <p:nvSpPr>
          <p:cNvPr id="42" name="TextBox 41"/>
          <p:cNvSpPr txBox="1"/>
          <p:nvPr/>
        </p:nvSpPr>
        <p:spPr>
          <a:xfrm>
            <a:off x="776707" y="4609643"/>
            <a:ext cx="11397343" cy="1938992"/>
          </a:xfrm>
          <a:prstGeom prst="rect">
            <a:avLst/>
          </a:prstGeom>
          <a:noFill/>
        </p:spPr>
        <p:txBody>
          <a:bodyPr wrap="square" rtlCol="0">
            <a:spAutoFit/>
          </a:bodyPr>
          <a:lstStyle/>
          <a:p>
            <a:pPr marL="342900" indent="-342900">
              <a:buAutoNum type="arabicPeriod"/>
            </a:pPr>
            <a:r>
              <a:rPr lang="en-US" sz="2000" dirty="0" smtClean="0"/>
              <a:t>Administrator is authenticated – PowerShell 2.0 fan in remoting</a:t>
            </a:r>
          </a:p>
          <a:p>
            <a:pPr marL="342900" indent="-342900">
              <a:buAutoNum type="arabicPeriod"/>
            </a:pPr>
            <a:r>
              <a:rPr lang="en-US" sz="2000" dirty="0" smtClean="0"/>
              <a:t>Restricted PowerShell session created for the user. It </a:t>
            </a:r>
            <a:r>
              <a:rPr lang="en-US" sz="2000" dirty="0"/>
              <a:t>c</a:t>
            </a:r>
            <a:r>
              <a:rPr lang="en-US" sz="2000" dirty="0" smtClean="0"/>
              <a:t>ontains a subset of the CS cmdlets, calculated based on the roles the user is a member of.</a:t>
            </a:r>
          </a:p>
          <a:p>
            <a:pPr marL="342900" indent="-342900">
              <a:buAutoNum type="arabicPeriod"/>
            </a:pPr>
            <a:r>
              <a:rPr lang="en-US" sz="2000" dirty="0" smtClean="0"/>
              <a:t>Administrator executes a management task.</a:t>
            </a:r>
          </a:p>
          <a:p>
            <a:pPr marL="342900" indent="-342900">
              <a:buAutoNum type="arabicPeriod"/>
            </a:pPr>
            <a:r>
              <a:rPr lang="en-US" sz="2000" dirty="0" smtClean="0"/>
              <a:t>Authorization checks - cmdlet and target of the operation are within scope.</a:t>
            </a:r>
          </a:p>
          <a:p>
            <a:pPr marL="342900" indent="-342900">
              <a:buAutoNum type="arabicPeriod"/>
            </a:pPr>
            <a:r>
              <a:rPr lang="en-US" sz="2000" dirty="0" smtClean="0"/>
              <a:t>CS Management Web Service executes the call.</a:t>
            </a:r>
            <a:endParaRPr lang="en-US" sz="2000" dirty="0"/>
          </a:p>
        </p:txBody>
      </p:sp>
      <p:sp>
        <p:nvSpPr>
          <p:cNvPr id="28" name="TextBox 27"/>
          <p:cNvSpPr txBox="1"/>
          <p:nvPr/>
        </p:nvSpPr>
        <p:spPr>
          <a:xfrm>
            <a:off x="3222513" y="1835903"/>
            <a:ext cx="474890" cy="369332"/>
          </a:xfrm>
          <a:prstGeom prst="rect">
            <a:avLst/>
          </a:prstGeom>
          <a:noFill/>
        </p:spPr>
        <p:txBody>
          <a:bodyPr wrap="square" rtlCol="0">
            <a:spAutoFit/>
          </a:bodyPr>
          <a:lstStyle/>
          <a:p>
            <a:r>
              <a:rPr lang="en-US" dirty="0">
                <a:solidFill>
                  <a:schemeClr val="bg1"/>
                </a:solidFill>
              </a:rPr>
              <a:t>2</a:t>
            </a:r>
          </a:p>
        </p:txBody>
      </p:sp>
      <p:cxnSp>
        <p:nvCxnSpPr>
          <p:cNvPr id="4" name="Straight Arrow Connector 3"/>
          <p:cNvCxnSpPr/>
          <p:nvPr/>
        </p:nvCxnSpPr>
        <p:spPr>
          <a:xfrm>
            <a:off x="2201499" y="1804573"/>
            <a:ext cx="3148780" cy="0"/>
          </a:xfrm>
          <a:prstGeom prst="straightConnector1">
            <a:avLst/>
          </a:prstGeom>
          <a:ln>
            <a:headEnd type="triangl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a:off x="2201499" y="1662461"/>
            <a:ext cx="325035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01499" y="2293103"/>
            <a:ext cx="3250353"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Isosceles Triangle 42"/>
          <p:cNvSpPr/>
          <p:nvPr/>
        </p:nvSpPr>
        <p:spPr>
          <a:xfrm>
            <a:off x="5926742" y="3474925"/>
            <a:ext cx="1180619" cy="875579"/>
          </a:xfrm>
          <a:prstGeom prst="triangle">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dirty="0"/>
          </a:p>
        </p:txBody>
      </p:sp>
      <p:sp>
        <p:nvSpPr>
          <p:cNvPr id="44" name="Rounded Rectangle 43"/>
          <p:cNvSpPr/>
          <p:nvPr/>
        </p:nvSpPr>
        <p:spPr bwMode="auto">
          <a:xfrm>
            <a:off x="6162868" y="2115833"/>
            <a:ext cx="3092153" cy="54660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6" name="TextBox 45"/>
          <p:cNvSpPr txBox="1"/>
          <p:nvPr/>
        </p:nvSpPr>
        <p:spPr>
          <a:xfrm>
            <a:off x="6467588" y="2152371"/>
            <a:ext cx="2607934" cy="369332"/>
          </a:xfrm>
          <a:prstGeom prst="rect">
            <a:avLst/>
          </a:prstGeom>
          <a:noFill/>
        </p:spPr>
        <p:txBody>
          <a:bodyPr wrap="square" rtlCol="0">
            <a:spAutoFit/>
          </a:bodyPr>
          <a:lstStyle/>
          <a:p>
            <a:r>
              <a:rPr lang="en-US" dirty="0" smtClean="0"/>
              <a:t>Authorization</a:t>
            </a:r>
            <a:endParaRPr lang="en-US" dirty="0"/>
          </a:p>
        </p:txBody>
      </p:sp>
      <p:cxnSp>
        <p:nvCxnSpPr>
          <p:cNvPr id="47" name="Straight Arrow Connector 46"/>
          <p:cNvCxnSpPr/>
          <p:nvPr/>
        </p:nvCxnSpPr>
        <p:spPr>
          <a:xfrm flipH="1">
            <a:off x="6517051" y="2950891"/>
            <a:ext cx="864699" cy="961822"/>
          </a:xfrm>
          <a:prstGeom prst="straightConnector1">
            <a:avLst/>
          </a:prstGeom>
          <a:ln w="38100">
            <a:solidFill>
              <a:srgbClr val="9C42E6"/>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1" idx="0"/>
          </p:cNvCxnSpPr>
          <p:nvPr/>
        </p:nvCxnSpPr>
        <p:spPr>
          <a:xfrm>
            <a:off x="7347104" y="2950892"/>
            <a:ext cx="497417" cy="903817"/>
          </a:xfrm>
          <a:prstGeom prst="straightConnector1">
            <a:avLst/>
          </a:prstGeom>
          <a:ln w="38100">
            <a:solidFill>
              <a:srgbClr val="9C42E6"/>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347104" y="2950892"/>
            <a:ext cx="1907916" cy="903817"/>
          </a:xfrm>
          <a:prstGeom prst="straightConnector1">
            <a:avLst/>
          </a:prstGeom>
          <a:ln w="38100">
            <a:solidFill>
              <a:srgbClr val="9C42E6"/>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654999" y="2228571"/>
            <a:ext cx="474890"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60" name="TextBox 59"/>
          <p:cNvSpPr txBox="1"/>
          <p:nvPr/>
        </p:nvSpPr>
        <p:spPr>
          <a:xfrm>
            <a:off x="7313154" y="3066771"/>
            <a:ext cx="474890"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Tree>
    <p:custDataLst>
      <p:tags r:id="rId1"/>
    </p:custDataLst>
    <p:extLst>
      <p:ext uri="{BB962C8B-B14F-4D97-AF65-F5344CB8AC3E}">
        <p14:creationId xmlns:p14="http://schemas.microsoft.com/office/powerpoint/2010/main" val="3093760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25" grpId="0"/>
      <p:bldP spid="29" grpId="0"/>
      <p:bldP spid="41" grpId="0"/>
      <p:bldP spid="28" grpId="0"/>
      <p:bldP spid="43" grpId="0" animBg="1"/>
      <p:bldP spid="44" grpId="0" animBg="1"/>
      <p:bldP spid="46"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729249" cy="562117"/>
          </a:xfrm>
        </p:spPr>
        <p:txBody>
          <a:bodyPr>
            <a:normAutofit fontScale="90000"/>
          </a:bodyPr>
          <a:lstStyle/>
          <a:p>
            <a:r>
              <a:rPr lang="en-US" dirty="0" smtClean="0"/>
              <a:t>WHO can do WHAT and WHERE </a:t>
            </a:r>
            <a:endParaRPr lang="en-US" dirty="0"/>
          </a:p>
        </p:txBody>
      </p:sp>
      <p:sp>
        <p:nvSpPr>
          <p:cNvPr id="4" name="Rectangle 3"/>
          <p:cNvSpPr/>
          <p:nvPr/>
        </p:nvSpPr>
        <p:spPr>
          <a:xfrm>
            <a:off x="8278903" y="1524000"/>
            <a:ext cx="3656648" cy="3200400"/>
          </a:xfrm>
          <a:prstGeom prst="rect">
            <a:avLst/>
          </a:prstGeom>
          <a:gradFill>
            <a:gsLst>
              <a:gs pos="0">
                <a:schemeClr val="accent2"/>
              </a:gs>
              <a:gs pos="62000">
                <a:schemeClr val="accent1">
                  <a:tint val="30000"/>
                  <a:satMod val="180000"/>
                </a:schemeClr>
              </a:gs>
              <a:gs pos="100000">
                <a:schemeClr val="accent1">
                  <a:tint val="22000"/>
                  <a:satMod val="18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Rectangle 4"/>
          <p:cNvSpPr/>
          <p:nvPr/>
        </p:nvSpPr>
        <p:spPr>
          <a:xfrm>
            <a:off x="4333371" y="1524000"/>
            <a:ext cx="3656648" cy="3200400"/>
          </a:xfrm>
          <a:prstGeom prst="rect">
            <a:avLst/>
          </a:prstGeom>
          <a:gradFill>
            <a:gsLst>
              <a:gs pos="0">
                <a:schemeClr val="accent5"/>
              </a:gs>
              <a:gs pos="62000">
                <a:schemeClr val="accent6">
                  <a:tint val="30000"/>
                  <a:satMod val="180000"/>
                </a:schemeClr>
              </a:gs>
              <a:gs pos="100000">
                <a:schemeClr val="accent6">
                  <a:tint val="22000"/>
                  <a:satMod val="18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 name="Rectangle 5"/>
          <p:cNvSpPr/>
          <p:nvPr/>
        </p:nvSpPr>
        <p:spPr>
          <a:xfrm>
            <a:off x="327148" y="1523999"/>
            <a:ext cx="3656648" cy="3200400"/>
          </a:xfrm>
          <a:prstGeom prst="rect">
            <a:avLst/>
          </a:prstGeom>
          <a:gradFill>
            <a:gsLst>
              <a:gs pos="0">
                <a:schemeClr val="accent4"/>
              </a:gs>
              <a:gs pos="62000">
                <a:schemeClr val="accent3">
                  <a:tint val="30000"/>
                  <a:satMod val="180000"/>
                </a:schemeClr>
              </a:gs>
              <a:gs pos="100000">
                <a:schemeClr val="accent3">
                  <a:tint val="22000"/>
                  <a:satMod val="18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nvGrpSpPr>
          <p:cNvPr id="3" name="Group 30"/>
          <p:cNvGrpSpPr/>
          <p:nvPr/>
        </p:nvGrpSpPr>
        <p:grpSpPr>
          <a:xfrm>
            <a:off x="1038163" y="2763983"/>
            <a:ext cx="2234618" cy="1780309"/>
            <a:chOff x="228600" y="4772891"/>
            <a:chExt cx="1676400" cy="1780309"/>
          </a:xfrm>
        </p:grpSpPr>
        <p:sp>
          <p:nvSpPr>
            <p:cNvPr id="11" name="Vertical Scroll 10"/>
            <p:cNvSpPr/>
            <p:nvPr/>
          </p:nvSpPr>
          <p:spPr>
            <a:xfrm>
              <a:off x="457200" y="5638800"/>
              <a:ext cx="1447800" cy="9144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200" b="1" dirty="0" smtClean="0"/>
                <a:t>Role Entry</a:t>
              </a:r>
            </a:p>
            <a:p>
              <a:pPr algn="r"/>
              <a:r>
                <a:rPr lang="en-US" sz="1000" dirty="0" smtClean="0"/>
                <a:t>Cmdlet: Param1</a:t>
              </a:r>
              <a:endParaRPr lang="en-US" sz="1000" dirty="0"/>
            </a:p>
            <a:p>
              <a:pPr algn="r"/>
              <a:r>
                <a:rPr lang="en-US" sz="1000" dirty="0" smtClean="0"/>
                <a:t>Param2</a:t>
              </a:r>
            </a:p>
            <a:p>
              <a:pPr algn="r"/>
              <a:r>
                <a:rPr lang="en-US" sz="1000" dirty="0" smtClean="0"/>
                <a:t>Param3</a:t>
              </a:r>
              <a:endParaRPr lang="en-US" sz="1000" dirty="0"/>
            </a:p>
          </p:txBody>
        </p:sp>
        <p:sp>
          <p:nvSpPr>
            <p:cNvPr id="12" name="Vertical Scroll 11"/>
            <p:cNvSpPr/>
            <p:nvPr/>
          </p:nvSpPr>
          <p:spPr>
            <a:xfrm>
              <a:off x="381000" y="5562600"/>
              <a:ext cx="1447800" cy="91440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200" b="1" dirty="0" smtClean="0"/>
                <a:t>Role Entry</a:t>
              </a:r>
            </a:p>
            <a:p>
              <a:pPr algn="r"/>
              <a:r>
                <a:rPr lang="en-US" sz="1000" dirty="0" smtClean="0"/>
                <a:t>Cmdlet: Param1</a:t>
              </a:r>
              <a:endParaRPr lang="en-US" sz="1000" dirty="0"/>
            </a:p>
            <a:p>
              <a:pPr algn="r"/>
              <a:r>
                <a:rPr lang="en-US" sz="1000" dirty="0" smtClean="0"/>
                <a:t>Param2</a:t>
              </a:r>
            </a:p>
            <a:p>
              <a:pPr algn="r"/>
              <a:r>
                <a:rPr lang="en-US" sz="1000" dirty="0" smtClean="0"/>
                <a:t>Param3</a:t>
              </a:r>
              <a:endParaRPr lang="en-US" sz="1000" dirty="0"/>
            </a:p>
          </p:txBody>
        </p:sp>
        <p:sp>
          <p:nvSpPr>
            <p:cNvPr id="13" name="Vertical Scroll 12"/>
            <p:cNvSpPr/>
            <p:nvPr/>
          </p:nvSpPr>
          <p:spPr>
            <a:xfrm>
              <a:off x="228600" y="5486400"/>
              <a:ext cx="1600200" cy="990600"/>
            </a:xfrm>
            <a:prstGeom prst="verticalScroll">
              <a:avLst/>
            </a:prstGeom>
            <a:gradFill>
              <a:gsLst>
                <a:gs pos="0">
                  <a:schemeClr val="accent4"/>
                </a:gs>
                <a:gs pos="62000">
                  <a:schemeClr val="accent1">
                    <a:tint val="30000"/>
                    <a:satMod val="180000"/>
                  </a:schemeClr>
                </a:gs>
                <a:gs pos="100000">
                  <a:schemeClr val="accent1">
                    <a:tint val="22000"/>
                    <a:satMod val="18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r>
                <a:rPr lang="en-US" sz="1200" b="1" dirty="0" smtClean="0"/>
                <a:t>&lt;Task List&gt;</a:t>
              </a:r>
            </a:p>
            <a:p>
              <a:pPr algn="r"/>
              <a:r>
                <a:rPr lang="en-US" sz="1000" dirty="0" smtClean="0"/>
                <a:t>-CsCmdlet1</a:t>
              </a:r>
            </a:p>
            <a:p>
              <a:pPr algn="r"/>
              <a:r>
                <a:rPr lang="en-US" sz="1000" dirty="0" smtClean="0"/>
                <a:t>-CsCmdlet2</a:t>
              </a:r>
            </a:p>
            <a:p>
              <a:pPr algn="r"/>
              <a:r>
                <a:rPr lang="en-US" sz="1000" dirty="0" smtClean="0"/>
                <a:t>-CsCmdlet3</a:t>
              </a:r>
              <a:endParaRPr lang="en-US" sz="1000" dirty="0"/>
            </a:p>
          </p:txBody>
        </p:sp>
        <p:sp>
          <p:nvSpPr>
            <p:cNvPr id="14" name="Oval 13"/>
            <p:cNvSpPr/>
            <p:nvPr/>
          </p:nvSpPr>
          <p:spPr>
            <a:xfrm>
              <a:off x="459180" y="4772891"/>
              <a:ext cx="1295400" cy="762000"/>
            </a:xfrm>
            <a:prstGeom prst="ellipse">
              <a:avLst/>
            </a:prstGeom>
            <a:gradFill>
              <a:gsLst>
                <a:gs pos="0">
                  <a:schemeClr val="accent4"/>
                </a:gs>
                <a:gs pos="62000">
                  <a:schemeClr val="accent1">
                    <a:tint val="30000"/>
                    <a:satMod val="180000"/>
                  </a:schemeClr>
                </a:gs>
                <a:gs pos="100000">
                  <a:schemeClr val="accent1">
                    <a:tint val="22000"/>
                    <a:satMod val="18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Role</a:t>
              </a:r>
              <a:endParaRPr lang="en-US" dirty="0"/>
            </a:p>
          </p:txBody>
        </p:sp>
      </p:grpSp>
      <p:sp>
        <p:nvSpPr>
          <p:cNvPr id="16" name="Oval 15"/>
          <p:cNvSpPr/>
          <p:nvPr/>
        </p:nvSpPr>
        <p:spPr>
          <a:xfrm>
            <a:off x="9080939" y="3733801"/>
            <a:ext cx="2295298" cy="733301"/>
          </a:xfrm>
          <a:prstGeom prst="ellipse">
            <a:avLst/>
          </a:prstGeom>
          <a:gradFill>
            <a:gsLst>
              <a:gs pos="0">
                <a:schemeClr val="accent2"/>
              </a:gs>
              <a:gs pos="62000">
                <a:schemeClr val="accent1">
                  <a:tint val="30000"/>
                  <a:satMod val="180000"/>
                </a:schemeClr>
              </a:gs>
              <a:gs pos="100000">
                <a:schemeClr val="accent1">
                  <a:tint val="22000"/>
                  <a:satMod val="18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smtClean="0">
                <a:solidFill>
                  <a:schemeClr val="bg1"/>
                </a:solidFill>
              </a:rPr>
              <a:t>User</a:t>
            </a:r>
          </a:p>
          <a:p>
            <a:pPr algn="ctr"/>
            <a:r>
              <a:rPr lang="en-US" sz="1400" b="1" dirty="0" smtClean="0">
                <a:solidFill>
                  <a:schemeClr val="bg1"/>
                </a:solidFill>
              </a:rPr>
              <a:t>Write </a:t>
            </a:r>
            <a:r>
              <a:rPr lang="en-US" sz="1400" dirty="0" smtClean="0">
                <a:solidFill>
                  <a:schemeClr val="bg1"/>
                </a:solidFill>
              </a:rPr>
              <a:t>Scope</a:t>
            </a:r>
            <a:endParaRPr lang="en-US" sz="1400" dirty="0">
              <a:solidFill>
                <a:schemeClr val="bg1"/>
              </a:solidFill>
            </a:endParaRPr>
          </a:p>
        </p:txBody>
      </p:sp>
      <p:sp>
        <p:nvSpPr>
          <p:cNvPr id="31" name="Oval 30"/>
          <p:cNvSpPr/>
          <p:nvPr/>
        </p:nvSpPr>
        <p:spPr>
          <a:xfrm>
            <a:off x="8918701" y="2812473"/>
            <a:ext cx="2559109" cy="762000"/>
          </a:xfrm>
          <a:prstGeom prst="ellipse">
            <a:avLst/>
          </a:prstGeom>
          <a:gradFill>
            <a:gsLst>
              <a:gs pos="0">
                <a:schemeClr val="accent2"/>
              </a:gs>
              <a:gs pos="62000">
                <a:schemeClr val="accent1">
                  <a:tint val="30000"/>
                  <a:satMod val="180000"/>
                </a:schemeClr>
              </a:gs>
              <a:gs pos="100000">
                <a:schemeClr val="accent1">
                  <a:tint val="22000"/>
                  <a:satMod val="180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smtClean="0"/>
              <a:t>Configuration</a:t>
            </a:r>
            <a:r>
              <a:rPr lang="en-US" sz="1400" dirty="0" smtClean="0"/>
              <a:t> </a:t>
            </a:r>
            <a:r>
              <a:rPr lang="en-US" sz="1400" b="1" dirty="0" smtClean="0"/>
              <a:t>Write</a:t>
            </a:r>
            <a:r>
              <a:rPr lang="en-US" sz="1400" dirty="0" smtClean="0"/>
              <a:t> Scope</a:t>
            </a:r>
            <a:endParaRPr lang="en-US" sz="1400" dirty="0"/>
          </a:p>
        </p:txBody>
      </p:sp>
      <p:sp>
        <p:nvSpPr>
          <p:cNvPr id="36" name="Rounded Rectangle 35"/>
          <p:cNvSpPr/>
          <p:nvPr/>
        </p:nvSpPr>
        <p:spPr>
          <a:xfrm>
            <a:off x="1393670" y="1524000"/>
            <a:ext cx="1523603" cy="609600"/>
          </a:xfrm>
          <a:prstGeom prst="roundRect">
            <a:avLst/>
          </a:prstGeom>
          <a:solidFill>
            <a:schemeClr val="accent4"/>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bg1"/>
                </a:solidFill>
              </a:rPr>
              <a:t>What</a:t>
            </a:r>
            <a:endParaRPr lang="en-US" dirty="0">
              <a:solidFill>
                <a:schemeClr val="bg1"/>
              </a:solidFill>
            </a:endParaRPr>
          </a:p>
        </p:txBody>
      </p:sp>
      <p:sp>
        <p:nvSpPr>
          <p:cNvPr id="37" name="Rounded Rectangle 36"/>
          <p:cNvSpPr/>
          <p:nvPr/>
        </p:nvSpPr>
        <p:spPr>
          <a:xfrm>
            <a:off x="9340826" y="1534885"/>
            <a:ext cx="1523603" cy="609600"/>
          </a:xfrm>
          <a:prstGeom prst="roundRect">
            <a:avLst/>
          </a:prstGeom>
          <a:solidFill>
            <a:schemeClr val="accent2"/>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bg1"/>
                </a:solidFill>
              </a:rPr>
              <a:t>Where</a:t>
            </a:r>
            <a:endParaRPr lang="en-US" dirty="0">
              <a:solidFill>
                <a:schemeClr val="bg1"/>
              </a:solidFill>
            </a:endParaRPr>
          </a:p>
        </p:txBody>
      </p:sp>
      <p:sp>
        <p:nvSpPr>
          <p:cNvPr id="38" name="Rounded Rectangle 37"/>
          <p:cNvSpPr/>
          <p:nvPr/>
        </p:nvSpPr>
        <p:spPr>
          <a:xfrm>
            <a:off x="5399893" y="1524000"/>
            <a:ext cx="1523603" cy="609600"/>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bg1"/>
                </a:solidFill>
              </a:rPr>
              <a:t>Who</a:t>
            </a:r>
            <a:endParaRPr lang="en-US" dirty="0">
              <a:solidFill>
                <a:schemeClr val="bg1"/>
              </a:solidFill>
            </a:endParaRPr>
          </a:p>
        </p:txBody>
      </p:sp>
      <p:sp>
        <p:nvSpPr>
          <p:cNvPr id="44" name="Rounded Rectangle 43"/>
          <p:cNvSpPr/>
          <p:nvPr/>
        </p:nvSpPr>
        <p:spPr>
          <a:xfrm>
            <a:off x="4802977" y="5153890"/>
            <a:ext cx="3047206"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bg1">
                    <a:lumMod val="95000"/>
                    <a:lumOff val="5000"/>
                  </a:schemeClr>
                </a:solidFill>
              </a:rPr>
              <a:t>Admin Role</a:t>
            </a:r>
            <a:endParaRPr lang="en-US" sz="2000" dirty="0">
              <a:solidFill>
                <a:schemeClr val="bg1">
                  <a:lumMod val="95000"/>
                  <a:lumOff val="5000"/>
                </a:schemeClr>
              </a:solidFill>
            </a:endParaRPr>
          </a:p>
        </p:txBody>
      </p:sp>
      <p:sp>
        <p:nvSpPr>
          <p:cNvPr id="50" name="Isosceles Triangle 49"/>
          <p:cNvSpPr/>
          <p:nvPr/>
        </p:nvSpPr>
        <p:spPr>
          <a:xfrm>
            <a:off x="5397907" y="2434442"/>
            <a:ext cx="1804582" cy="1211283"/>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AD Group</a:t>
            </a:r>
            <a:endParaRPr lang="en-US" sz="1400" dirty="0"/>
          </a:p>
        </p:txBody>
      </p:sp>
      <p:cxnSp>
        <p:nvCxnSpPr>
          <p:cNvPr id="52" name="Straight Arrow Connector 51"/>
          <p:cNvCxnSpPr>
            <a:stCxn id="44" idx="0"/>
          </p:cNvCxnSpPr>
          <p:nvPr/>
        </p:nvCxnSpPr>
        <p:spPr>
          <a:xfrm rot="16200000" flipV="1">
            <a:off x="3600363" y="2427671"/>
            <a:ext cx="1721921" cy="3730518"/>
          </a:xfrm>
          <a:prstGeom prst="straightConnector1">
            <a:avLst/>
          </a:prstGeom>
          <a:ln w="41275">
            <a:solidFill>
              <a:srgbClr val="FF0000"/>
            </a:solidFill>
            <a:tailEnd type="arrow"/>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4" idx="0"/>
            <a:endCxn id="50" idx="3"/>
          </p:cNvCxnSpPr>
          <p:nvPr/>
        </p:nvCxnSpPr>
        <p:spPr>
          <a:xfrm rot="16200000" flipV="1">
            <a:off x="5559306" y="4386616"/>
            <a:ext cx="1508166" cy="26382"/>
          </a:xfrm>
          <a:prstGeom prst="straightConnector1">
            <a:avLst/>
          </a:prstGeom>
          <a:ln w="41275">
            <a:solidFill>
              <a:srgbClr val="FF0000"/>
            </a:solidFill>
            <a:tailEnd type="arrow"/>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4" idx="0"/>
            <a:endCxn id="31" idx="3"/>
          </p:cNvCxnSpPr>
          <p:nvPr/>
        </p:nvCxnSpPr>
        <p:spPr>
          <a:xfrm rot="5400000" flipH="1" flipV="1">
            <a:off x="6964524" y="2824939"/>
            <a:ext cx="1691009" cy="2966894"/>
          </a:xfrm>
          <a:prstGeom prst="straightConnector1">
            <a:avLst/>
          </a:prstGeom>
          <a:ln w="41275">
            <a:solidFill>
              <a:srgbClr val="FF0000"/>
            </a:solidFill>
            <a:tailEnd type="arrow"/>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4" idx="0"/>
            <a:endCxn id="16" idx="3"/>
          </p:cNvCxnSpPr>
          <p:nvPr/>
        </p:nvCxnSpPr>
        <p:spPr>
          <a:xfrm rot="5400000" flipH="1" flipV="1">
            <a:off x="7474739" y="3211553"/>
            <a:ext cx="794178" cy="3090498"/>
          </a:xfrm>
          <a:prstGeom prst="straightConnector1">
            <a:avLst/>
          </a:prstGeom>
          <a:ln w="41275">
            <a:solidFill>
              <a:srgbClr val="FF0000"/>
            </a:solidFill>
            <a:tailEnd type="arrow"/>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20444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animBg="1"/>
      <p:bldP spid="31" grpId="0" animBg="1"/>
      <p:bldP spid="36" grpId="0" animBg="1"/>
      <p:bldP spid="37" grpId="0" animBg="1"/>
      <p:bldP spid="38"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a:xfrm>
            <a:off x="541337" y="2230998"/>
            <a:ext cx="8840788" cy="2379101"/>
          </a:xfrm>
        </p:spPr>
        <p:txBody>
          <a:bodyPr/>
          <a:lstStyle/>
          <a:p>
            <a:r>
              <a:rPr lang="en-US" dirty="0" smtClean="0"/>
              <a:t>Role Based Access Control </a:t>
            </a:r>
            <a:br>
              <a:rPr lang="en-US" dirty="0" smtClean="0"/>
            </a:br>
            <a:r>
              <a:rPr lang="en-US" dirty="0" smtClean="0"/>
              <a:t>with Lync Server 2010</a:t>
            </a:r>
            <a:br>
              <a:rPr lang="en-US" dirty="0" smtClean="0"/>
            </a:br>
            <a:endParaRPr lang="en-US" dirty="0"/>
          </a:p>
        </p:txBody>
      </p:sp>
    </p:spTree>
    <p:extLst>
      <p:ext uri="{BB962C8B-B14F-4D97-AF65-F5344CB8AC3E}">
        <p14:creationId xmlns:p14="http://schemas.microsoft.com/office/powerpoint/2010/main" val="189889321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832194" y="2544708"/>
            <a:ext cx="2541320" cy="21850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ounded Rectangle 4"/>
          <p:cNvSpPr/>
          <p:nvPr/>
        </p:nvSpPr>
        <p:spPr>
          <a:xfrm>
            <a:off x="3088186" y="2558534"/>
            <a:ext cx="2541320" cy="21850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Title 1"/>
          <p:cNvSpPr txBox="1">
            <a:spLocks/>
          </p:cNvSpPr>
          <p:nvPr/>
        </p:nvSpPr>
        <p:spPr>
          <a:xfrm>
            <a:off x="519113" y="228600"/>
            <a:ext cx="9982200" cy="666385"/>
          </a:xfrm>
          <a:prstGeom prst="rect">
            <a:avLst/>
          </a:prstGeom>
        </p:spPr>
        <p:txBody>
          <a:bodyPr vert="horz" wrap="square" lIns="0" tIns="0" rIns="0" bIns="0" rtlCol="0" anchor="t">
            <a:normAutofit fontScale="97500"/>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Putting it all together</a:t>
            </a:r>
            <a:endParaRPr lang="en-US" dirty="0"/>
          </a:p>
        </p:txBody>
      </p:sp>
      <p:pic>
        <p:nvPicPr>
          <p:cNvPr id="7" name="Picture 16" descr="C:\Program Files (x86)\Microsoft Office\MEDIA\CAGCAT10\j0292020.wmf"/>
          <p:cNvPicPr>
            <a:picLocks noChangeAspect="1" noChangeArrowheads="1"/>
          </p:cNvPicPr>
          <p:nvPr/>
        </p:nvPicPr>
        <p:blipFill>
          <a:blip r:embed="rId3" cstate="print"/>
          <a:srcRect/>
          <a:stretch>
            <a:fillRect/>
          </a:stretch>
        </p:blipFill>
        <p:spPr bwMode="auto">
          <a:xfrm>
            <a:off x="381000" y="5333714"/>
            <a:ext cx="840313" cy="797558"/>
          </a:xfrm>
          <a:prstGeom prst="rect">
            <a:avLst/>
          </a:prstGeom>
          <a:noFill/>
        </p:spPr>
      </p:pic>
      <p:pic>
        <p:nvPicPr>
          <p:cNvPr id="8" name="Picture 2" descr="C:\Users\cezaru\AppData\Local\Microsoft\Windows\Temporary Internet Files\Content.IE5\5XNKY1Z2\MCj04348450000[1].png"/>
          <p:cNvPicPr>
            <a:picLocks noChangeAspect="1" noChangeArrowheads="1"/>
          </p:cNvPicPr>
          <p:nvPr/>
        </p:nvPicPr>
        <p:blipFill>
          <a:blip r:embed="rId4" cstate="print"/>
          <a:srcRect/>
          <a:stretch>
            <a:fillRect/>
          </a:stretch>
        </p:blipFill>
        <p:spPr bwMode="auto">
          <a:xfrm>
            <a:off x="3550150" y="2950420"/>
            <a:ext cx="949284" cy="949284"/>
          </a:xfrm>
          <a:prstGeom prst="rect">
            <a:avLst/>
          </a:prstGeom>
          <a:noFill/>
        </p:spPr>
      </p:pic>
      <p:pic>
        <p:nvPicPr>
          <p:cNvPr id="9" name="Picture 2" descr="C:\Users\cezaru\AppData\Local\Microsoft\Windows\Temporary Internet Files\Content.IE5\5XNKY1Z2\MCj04348450000[1].png"/>
          <p:cNvPicPr>
            <a:picLocks noChangeAspect="1" noChangeArrowheads="1"/>
          </p:cNvPicPr>
          <p:nvPr/>
        </p:nvPicPr>
        <p:blipFill>
          <a:blip r:embed="rId4" cstate="print"/>
          <a:srcRect/>
          <a:stretch>
            <a:fillRect/>
          </a:stretch>
        </p:blipFill>
        <p:spPr bwMode="auto">
          <a:xfrm>
            <a:off x="8452651" y="2984060"/>
            <a:ext cx="949284" cy="949284"/>
          </a:xfrm>
          <a:prstGeom prst="rect">
            <a:avLst/>
          </a:prstGeom>
          <a:noFill/>
        </p:spPr>
      </p:pic>
      <p:pic>
        <p:nvPicPr>
          <p:cNvPr id="10" name="Picture 2" descr="C:\Users\cezaru\AppData\Local\Microsoft\Windows\Temporary Internet Files\Content.IE5\5XNKY1Z2\MCj04348450000[1].png"/>
          <p:cNvPicPr>
            <a:picLocks noChangeAspect="1" noChangeArrowheads="1"/>
          </p:cNvPicPr>
          <p:nvPr/>
        </p:nvPicPr>
        <p:blipFill>
          <a:blip r:embed="rId4" cstate="print"/>
          <a:srcRect/>
          <a:stretch>
            <a:fillRect/>
          </a:stretch>
        </p:blipFill>
        <p:spPr bwMode="auto">
          <a:xfrm>
            <a:off x="3797552" y="2960316"/>
            <a:ext cx="949284" cy="949284"/>
          </a:xfrm>
          <a:prstGeom prst="rect">
            <a:avLst/>
          </a:prstGeom>
          <a:noFill/>
        </p:spPr>
      </p:pic>
      <p:sp>
        <p:nvSpPr>
          <p:cNvPr id="11" name="Flowchart: Magnetic Disk 10"/>
          <p:cNvSpPr/>
          <p:nvPr/>
        </p:nvSpPr>
        <p:spPr>
          <a:xfrm>
            <a:off x="3939069" y="3734190"/>
            <a:ext cx="427511" cy="57001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1249757" y="5558481"/>
            <a:ext cx="895112" cy="323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Magnetic Disk 12"/>
          <p:cNvSpPr/>
          <p:nvPr/>
        </p:nvSpPr>
        <p:spPr>
          <a:xfrm>
            <a:off x="8639689" y="3815334"/>
            <a:ext cx="427511" cy="570016"/>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urved Down Arrow 13"/>
          <p:cNvSpPr/>
          <p:nvPr/>
        </p:nvSpPr>
        <p:spPr>
          <a:xfrm rot="2028696">
            <a:off x="4425957" y="3520401"/>
            <a:ext cx="760021" cy="3206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2062854" y="5241325"/>
            <a:ext cx="35626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6" name="TextBox 15"/>
          <p:cNvSpPr txBox="1"/>
          <p:nvPr/>
        </p:nvSpPr>
        <p:spPr>
          <a:xfrm>
            <a:off x="4827738" y="3269042"/>
            <a:ext cx="35626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7" name="TextBox 16"/>
          <p:cNvSpPr txBox="1"/>
          <p:nvPr/>
        </p:nvSpPr>
        <p:spPr>
          <a:xfrm>
            <a:off x="6395280" y="3755930"/>
            <a:ext cx="356260"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18" name="Right Arrow 17"/>
          <p:cNvSpPr/>
          <p:nvPr/>
        </p:nvSpPr>
        <p:spPr>
          <a:xfrm flipV="1">
            <a:off x="5516506" y="4090417"/>
            <a:ext cx="2483922" cy="93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Vertical Scroll 18"/>
          <p:cNvSpPr/>
          <p:nvPr/>
        </p:nvSpPr>
        <p:spPr>
          <a:xfrm>
            <a:off x="4865342" y="4042919"/>
            <a:ext cx="415636" cy="51063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Vertical Scroll 19"/>
          <p:cNvSpPr/>
          <p:nvPr/>
        </p:nvSpPr>
        <p:spPr>
          <a:xfrm>
            <a:off x="7974697" y="4017188"/>
            <a:ext cx="415636" cy="510639"/>
          </a:xfrm>
          <a:prstGeom prst="verticalScroll">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urved Down Arrow 20"/>
          <p:cNvSpPr/>
          <p:nvPr/>
        </p:nvSpPr>
        <p:spPr>
          <a:xfrm rot="20979648">
            <a:off x="8140863" y="3589674"/>
            <a:ext cx="760021" cy="320635"/>
          </a:xfrm>
          <a:prstGeom prst="curved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8020127" y="3290812"/>
            <a:ext cx="356260"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23" name="Right Arrow 22"/>
          <p:cNvSpPr/>
          <p:nvPr/>
        </p:nvSpPr>
        <p:spPr>
          <a:xfrm rot="10800000" flipV="1">
            <a:off x="5502652" y="4361570"/>
            <a:ext cx="2483922" cy="93056"/>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6450605" y="4452614"/>
            <a:ext cx="356260"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25" name="TextBox 24"/>
          <p:cNvSpPr txBox="1"/>
          <p:nvPr/>
        </p:nvSpPr>
        <p:spPr>
          <a:xfrm>
            <a:off x="3701560" y="2582251"/>
            <a:ext cx="831272" cy="369332"/>
          </a:xfrm>
          <a:prstGeom prst="rect">
            <a:avLst/>
          </a:prstGeom>
          <a:noFill/>
        </p:spPr>
        <p:txBody>
          <a:bodyPr wrap="square" rtlCol="0">
            <a:spAutoFit/>
          </a:bodyPr>
          <a:lstStyle/>
          <a:p>
            <a:r>
              <a:rPr lang="en-US" dirty="0" smtClean="0">
                <a:solidFill>
                  <a:schemeClr val="bg1"/>
                </a:solidFill>
              </a:rPr>
              <a:t>CMS</a:t>
            </a:r>
            <a:endParaRPr lang="en-US" dirty="0">
              <a:solidFill>
                <a:schemeClr val="bg1"/>
              </a:solidFill>
            </a:endParaRPr>
          </a:p>
        </p:txBody>
      </p:sp>
      <p:sp>
        <p:nvSpPr>
          <p:cNvPr id="26" name="TextBox 25"/>
          <p:cNvSpPr txBox="1"/>
          <p:nvPr/>
        </p:nvSpPr>
        <p:spPr>
          <a:xfrm>
            <a:off x="8295336" y="2592148"/>
            <a:ext cx="1477485" cy="646331"/>
          </a:xfrm>
          <a:prstGeom prst="rect">
            <a:avLst/>
          </a:prstGeom>
          <a:noFill/>
        </p:spPr>
        <p:txBody>
          <a:bodyPr wrap="square" rtlCol="0">
            <a:spAutoFit/>
          </a:bodyPr>
          <a:lstStyle/>
          <a:p>
            <a:r>
              <a:rPr lang="en-US" dirty="0">
                <a:solidFill>
                  <a:schemeClr val="bg1"/>
                </a:solidFill>
              </a:rPr>
              <a:t>L</a:t>
            </a:r>
            <a:r>
              <a:rPr lang="en-US" dirty="0" smtClean="0">
                <a:solidFill>
                  <a:schemeClr val="bg1"/>
                </a:solidFill>
              </a:rPr>
              <a:t>S 14 server</a:t>
            </a:r>
            <a:r>
              <a:rPr lang="en-US" dirty="0" smtClean="0"/>
              <a:t>1</a:t>
            </a:r>
            <a:endParaRPr lang="en-US" dirty="0"/>
          </a:p>
        </p:txBody>
      </p:sp>
      <p:sp>
        <p:nvSpPr>
          <p:cNvPr id="28" name="TextBox 27"/>
          <p:cNvSpPr txBox="1"/>
          <p:nvPr/>
        </p:nvSpPr>
        <p:spPr>
          <a:xfrm>
            <a:off x="519113" y="1114820"/>
            <a:ext cx="6305738" cy="1477328"/>
          </a:xfrm>
          <a:prstGeom prst="rect">
            <a:avLst/>
          </a:prstGeom>
          <a:noFill/>
        </p:spPr>
        <p:txBody>
          <a:bodyPr wrap="square" lIns="0" tIns="0" rIns="0" bIns="0" rtlCol="0">
            <a:spAutoFit/>
          </a:bodyPr>
          <a:lstStyle/>
          <a:p>
            <a:pPr marL="342900" indent="-342900">
              <a:buFont typeface="Arial" pitchFamily="34" charset="0"/>
              <a:buChar char="•"/>
            </a:pPr>
            <a:r>
              <a:rPr lang="en-US" sz="2400" dirty="0" smtClean="0">
                <a:gradFill>
                  <a:gsLst>
                    <a:gs pos="0">
                      <a:schemeClr val="tx1"/>
                    </a:gs>
                    <a:gs pos="86000">
                      <a:schemeClr val="tx1"/>
                    </a:gs>
                  </a:gsLst>
                  <a:lin ang="5400000" scaled="0"/>
                </a:gradFill>
              </a:rPr>
              <a:t>Central Configuration Management</a:t>
            </a:r>
          </a:p>
          <a:p>
            <a:pPr marL="342900" indent="-342900">
              <a:buFont typeface="Arial" pitchFamily="34" charset="0"/>
              <a:buChar char="•"/>
            </a:pPr>
            <a:r>
              <a:rPr lang="en-US" sz="2400" dirty="0"/>
              <a:t>PowerShell with Delegation</a:t>
            </a:r>
          </a:p>
          <a:p>
            <a:pPr marL="342900" indent="-342900">
              <a:buFont typeface="Arial" pitchFamily="34" charset="0"/>
              <a:buChar char="•"/>
            </a:pPr>
            <a:r>
              <a:rPr lang="en-US" sz="2400" dirty="0" smtClean="0"/>
              <a:t>Control Panel UI</a:t>
            </a:r>
            <a:endParaRPr lang="en-US" sz="2400" dirty="0"/>
          </a:p>
          <a:p>
            <a:endParaRPr lang="en-US" sz="2400" dirty="0" smtClean="0">
              <a:gradFill>
                <a:gsLst>
                  <a:gs pos="0">
                    <a:schemeClr val="tx1"/>
                  </a:gs>
                  <a:gs pos="86000">
                    <a:schemeClr val="tx1"/>
                  </a:gs>
                </a:gsLst>
                <a:lin ang="5400000" scaled="0"/>
              </a:gradFill>
            </a:endParaRPr>
          </a:p>
        </p:txBody>
      </p:sp>
      <p:sp>
        <p:nvSpPr>
          <p:cNvPr id="66" name="Rounded Rectangle 65"/>
          <p:cNvSpPr/>
          <p:nvPr/>
        </p:nvSpPr>
        <p:spPr>
          <a:xfrm>
            <a:off x="2144869" y="5351930"/>
            <a:ext cx="2667828" cy="7611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 name="Group 1"/>
          <p:cNvGrpSpPr/>
          <p:nvPr/>
        </p:nvGrpSpPr>
        <p:grpSpPr>
          <a:xfrm>
            <a:off x="2325703" y="5356857"/>
            <a:ext cx="2486993" cy="668432"/>
            <a:chOff x="2874534" y="5229193"/>
            <a:chExt cx="2486993" cy="668432"/>
          </a:xfrm>
        </p:grpSpPr>
        <p:sp>
          <p:nvSpPr>
            <p:cNvPr id="67" name="TextBox 66"/>
            <p:cNvSpPr txBox="1"/>
            <p:nvPr/>
          </p:nvSpPr>
          <p:spPr>
            <a:xfrm>
              <a:off x="2925082" y="5229193"/>
              <a:ext cx="2436445" cy="307777"/>
            </a:xfrm>
            <a:prstGeom prst="rect">
              <a:avLst/>
            </a:prstGeom>
            <a:noFill/>
          </p:spPr>
          <p:txBody>
            <a:bodyPr wrap="square" rtlCol="0">
              <a:spAutoFit/>
            </a:bodyPr>
            <a:lstStyle/>
            <a:p>
              <a:r>
                <a:rPr lang="en-US" sz="1400" dirty="0" smtClean="0">
                  <a:solidFill>
                    <a:schemeClr val="bg1"/>
                  </a:solidFill>
                </a:rPr>
                <a:t>Management Web Service</a:t>
              </a:r>
              <a:endParaRPr lang="en-US" sz="1400" dirty="0"/>
            </a:p>
          </p:txBody>
        </p:sp>
        <p:sp>
          <p:nvSpPr>
            <p:cNvPr id="68" name="Rounded Rectangle 67"/>
            <p:cNvSpPr/>
            <p:nvPr/>
          </p:nvSpPr>
          <p:spPr bwMode="auto">
            <a:xfrm>
              <a:off x="2874534" y="5486594"/>
              <a:ext cx="2263861" cy="344356"/>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9" name="TextBox 68"/>
            <p:cNvSpPr txBox="1"/>
            <p:nvPr/>
          </p:nvSpPr>
          <p:spPr>
            <a:xfrm>
              <a:off x="3157270" y="5528293"/>
              <a:ext cx="1909349" cy="369332"/>
            </a:xfrm>
            <a:prstGeom prst="rect">
              <a:avLst/>
            </a:prstGeom>
            <a:noFill/>
          </p:spPr>
          <p:txBody>
            <a:bodyPr wrap="square" rtlCol="0">
              <a:spAutoFit/>
            </a:bodyPr>
            <a:lstStyle/>
            <a:p>
              <a:r>
                <a:rPr lang="en-US" dirty="0" smtClean="0"/>
                <a:t>Authorization</a:t>
              </a:r>
              <a:endParaRPr lang="en-US" dirty="0"/>
            </a:p>
          </p:txBody>
        </p:sp>
      </p:grpSp>
      <p:sp>
        <p:nvSpPr>
          <p:cNvPr id="71" name="Right Arrow 70"/>
          <p:cNvSpPr/>
          <p:nvPr/>
        </p:nvSpPr>
        <p:spPr>
          <a:xfrm rot="16200000" flipV="1">
            <a:off x="3610450" y="4695112"/>
            <a:ext cx="1052652" cy="270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1447877" y="5237387"/>
            <a:ext cx="35626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192287851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a:xfrm>
            <a:off x="541337" y="2230999"/>
            <a:ext cx="9323388" cy="2064776"/>
          </a:xfrm>
        </p:spPr>
        <p:txBody>
          <a:bodyPr/>
          <a:lstStyle/>
          <a:p>
            <a:r>
              <a:rPr lang="en-US" dirty="0" smtClean="0"/>
              <a:t>Central Configuration management  with Lync Server 2010</a:t>
            </a:r>
            <a:br>
              <a:rPr lang="en-US" dirty="0" smtClean="0"/>
            </a:br>
            <a:endParaRPr lang="en-US" dirty="0"/>
          </a:p>
        </p:txBody>
      </p:sp>
    </p:spTree>
    <p:extLst>
      <p:ext uri="{BB962C8B-B14F-4D97-AF65-F5344CB8AC3E}">
        <p14:creationId xmlns:p14="http://schemas.microsoft.com/office/powerpoint/2010/main" val="137109806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 and Takeaways</a:t>
            </a:r>
            <a:endParaRPr lang="en-US" dirty="0"/>
          </a:p>
        </p:txBody>
      </p:sp>
      <p:sp>
        <p:nvSpPr>
          <p:cNvPr id="6" name="Text Placeholder 5"/>
          <p:cNvSpPr>
            <a:spLocks noGrp="1"/>
          </p:cNvSpPr>
          <p:nvPr>
            <p:ph type="body" sz="quarter" idx="10"/>
          </p:nvPr>
        </p:nvSpPr>
        <p:spPr>
          <a:xfrm>
            <a:off x="519112" y="1009879"/>
            <a:ext cx="11149013" cy="5767733"/>
          </a:xfrm>
        </p:spPr>
        <p:txBody>
          <a:bodyPr/>
          <a:lstStyle/>
          <a:p>
            <a:r>
              <a:rPr lang="en-US" dirty="0" smtClean="0"/>
              <a:t>Session Objectives:  </a:t>
            </a:r>
          </a:p>
          <a:p>
            <a:pPr lvl="1"/>
            <a:r>
              <a:rPr lang="en-US" dirty="0" smtClean="0"/>
              <a:t>Dive into the new Lync Manageability architecture, supported topologies and key pain points addressed</a:t>
            </a:r>
          </a:p>
          <a:p>
            <a:pPr lvl="1"/>
            <a:r>
              <a:rPr lang="en-US" dirty="0" smtClean="0"/>
              <a:t>Walk through the Lync Server 2010 administration tools with demos.</a:t>
            </a:r>
            <a:br>
              <a:rPr lang="en-US" dirty="0" smtClean="0"/>
            </a:br>
            <a:endParaRPr lang="en-US" sz="2000" dirty="0" smtClean="0"/>
          </a:p>
          <a:p>
            <a:r>
              <a:rPr lang="en-US" dirty="0" smtClean="0"/>
              <a:t>Key Takeaways:  </a:t>
            </a:r>
          </a:p>
          <a:p>
            <a:pPr lvl="1"/>
            <a:r>
              <a:rPr lang="en-US" i="1" dirty="0" smtClean="0"/>
              <a:t>I understand</a:t>
            </a:r>
            <a:r>
              <a:rPr lang="en-US" dirty="0" smtClean="0"/>
              <a:t> the key issues addressed by the Lync Server 2010 manageability architecture.</a:t>
            </a:r>
          </a:p>
          <a:p>
            <a:pPr lvl="1"/>
            <a:r>
              <a:rPr lang="en-US" i="1" dirty="0" smtClean="0"/>
              <a:t>I understand </a:t>
            </a:r>
            <a:r>
              <a:rPr lang="en-US" dirty="0" smtClean="0"/>
              <a:t>the Topology options available</a:t>
            </a:r>
          </a:p>
          <a:p>
            <a:pPr lvl="1"/>
            <a:r>
              <a:rPr lang="en-US" i="1" dirty="0" smtClean="0"/>
              <a:t>I have seen</a:t>
            </a:r>
            <a:r>
              <a:rPr lang="en-US" dirty="0" smtClean="0"/>
              <a:t> the new Lync admin tools in action</a:t>
            </a:r>
          </a:p>
          <a:p>
            <a:pPr lvl="1"/>
            <a:r>
              <a:rPr lang="en-US" i="1" dirty="0" smtClean="0"/>
              <a:t>I have pointers</a:t>
            </a:r>
            <a:r>
              <a:rPr lang="en-US" dirty="0" smtClean="0"/>
              <a:t> to more information via related sessions &amp; content online</a:t>
            </a:r>
            <a:endParaRPr lang="en-US" i="1" dirty="0"/>
          </a:p>
        </p:txBody>
      </p:sp>
    </p:spTree>
    <p:extLst>
      <p:ext uri="{BB962C8B-B14F-4D97-AF65-F5344CB8AC3E}">
        <p14:creationId xmlns:p14="http://schemas.microsoft.com/office/powerpoint/2010/main" val="2458983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895614"/>
            <a:ext cx="11173090" cy="1440394"/>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dirty="0"/>
              <a:t>EXL 319 Microsoft Lync 2010 – Setup, Deployment, Upgrade &amp; Coexistence</a:t>
            </a:r>
            <a:endParaRPr lang="en-US" b="1" dirty="0">
              <a:solidFill>
                <a:srgbClr val="FFFF00"/>
              </a:solidFill>
            </a:endParaRPr>
          </a:p>
          <a:p>
            <a:pPr marL="460375" lvl="0" indent="-460375">
              <a:lnSpc>
                <a:spcPct val="90000"/>
              </a:lnSpc>
              <a:spcBef>
                <a:spcPct val="20000"/>
              </a:spcBef>
              <a:buSzPct val="90000"/>
              <a:buBlip>
                <a:blip r:embed="rId3"/>
              </a:buBlip>
            </a:pPr>
            <a:r>
              <a:rPr lang="en-US" dirty="0" smtClean="0">
                <a:gradFill>
                  <a:gsLst>
                    <a:gs pos="0">
                      <a:schemeClr val="tx1"/>
                    </a:gs>
                    <a:gs pos="100000">
                      <a:schemeClr val="tx1"/>
                    </a:gs>
                  </a:gsLst>
                  <a:lin ang="5400000" scaled="0"/>
                </a:gradFill>
              </a:rPr>
              <a:t>EXL323  Setting </a:t>
            </a:r>
            <a:r>
              <a:rPr lang="en-US" dirty="0">
                <a:gradFill>
                  <a:gsLst>
                    <a:gs pos="0">
                      <a:schemeClr val="tx1"/>
                    </a:gs>
                    <a:gs pos="100000">
                      <a:schemeClr val="tx1"/>
                    </a:gs>
                  </a:gsLst>
                  <a:lin ang="5400000" scaled="0"/>
                </a:gradFill>
              </a:rPr>
              <a:t>Up and Deploying Microsoft Lync Server 2010 Edge </a:t>
            </a:r>
            <a:r>
              <a:rPr lang="en-US" dirty="0" smtClean="0">
                <a:gradFill>
                  <a:gsLst>
                    <a:gs pos="0">
                      <a:schemeClr val="tx1"/>
                    </a:gs>
                    <a:gs pos="100000">
                      <a:schemeClr val="tx1"/>
                    </a:gs>
                  </a:gsLst>
                  <a:lin ang="5400000" scaled="0"/>
                </a:gradFill>
              </a:rPr>
              <a:t>Servers</a:t>
            </a:r>
          </a:p>
          <a:p>
            <a:pPr marL="460375" lvl="0" indent="-460375">
              <a:lnSpc>
                <a:spcPct val="90000"/>
              </a:lnSpc>
              <a:spcBef>
                <a:spcPct val="20000"/>
              </a:spcBef>
              <a:buSzPct val="90000"/>
              <a:buBlip>
                <a:blip r:embed="rId3"/>
              </a:buBlip>
            </a:pPr>
            <a:r>
              <a:rPr lang="en-US" dirty="0" smtClean="0">
                <a:gradFill>
                  <a:gsLst>
                    <a:gs pos="0">
                      <a:schemeClr val="tx1"/>
                    </a:gs>
                    <a:gs pos="100000">
                      <a:schemeClr val="tx1"/>
                    </a:gs>
                  </a:gsLst>
                  <a:lin ang="5400000" scaled="0"/>
                </a:gradFill>
              </a:rPr>
              <a:t>EXL318  </a:t>
            </a:r>
            <a:r>
              <a:rPr lang="en-US" dirty="0">
                <a:gradFill>
                  <a:gsLst>
                    <a:gs pos="0">
                      <a:schemeClr val="tx1"/>
                    </a:gs>
                    <a:gs pos="100000">
                      <a:schemeClr val="tx1"/>
                    </a:gs>
                  </a:gsLst>
                  <a:lin ang="5400000" scaled="0"/>
                </a:gradFill>
              </a:rPr>
              <a:t>Monitoring Microsoft Lync 2010 Deployments </a:t>
            </a:r>
            <a:endParaRPr lang="en-US" dirty="0" smtClean="0">
              <a:gradFill>
                <a:gsLst>
                  <a:gs pos="0">
                    <a:schemeClr val="tx1"/>
                  </a:gs>
                  <a:gs pos="100000">
                    <a:schemeClr val="tx1"/>
                  </a:gs>
                </a:gsLst>
                <a:lin ang="5400000" scaled="0"/>
              </a:gradFill>
            </a:endParaRPr>
          </a:p>
          <a:p>
            <a:pPr marL="460375" indent="-460375">
              <a:lnSpc>
                <a:spcPct val="90000"/>
              </a:lnSpc>
              <a:spcBef>
                <a:spcPct val="20000"/>
              </a:spcBef>
              <a:buSzPct val="90000"/>
              <a:buBlip>
                <a:blip r:embed="rId3"/>
              </a:buBlip>
            </a:pPr>
            <a:r>
              <a:rPr lang="en-US" dirty="0" smtClean="0">
                <a:gradFill>
                  <a:gsLst>
                    <a:gs pos="0">
                      <a:schemeClr val="tx1"/>
                    </a:gs>
                    <a:gs pos="100000">
                      <a:schemeClr val="tx1"/>
                    </a:gs>
                  </a:gsLst>
                  <a:lin ang="5400000" scaled="0"/>
                </a:gradFill>
              </a:rPr>
              <a:t>EXL315  </a:t>
            </a:r>
            <a:r>
              <a:rPr lang="en-US" dirty="0">
                <a:gradFill>
                  <a:gsLst>
                    <a:gs pos="0">
                      <a:schemeClr val="tx1"/>
                    </a:gs>
                    <a:gs pos="100000">
                      <a:schemeClr val="tx1"/>
                    </a:gs>
                  </a:gsLst>
                  <a:lin ang="5400000" scaled="0"/>
                </a:gradFill>
              </a:rPr>
              <a:t>Microsoft Lync 2010: Core Voice Planning and Deployment </a:t>
            </a:r>
          </a:p>
        </p:txBody>
      </p:sp>
      <p:sp>
        <p:nvSpPr>
          <p:cNvPr id="10" name="Rectangle 9"/>
          <p:cNvSpPr/>
          <p:nvPr/>
        </p:nvSpPr>
        <p:spPr bwMode="auto">
          <a:xfrm>
            <a:off x="507868" y="2547196"/>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dirty="0">
                <a:gradFill>
                  <a:gsLst>
                    <a:gs pos="0">
                      <a:schemeClr val="tx1"/>
                    </a:gs>
                    <a:gs pos="100000">
                      <a:schemeClr val="tx1"/>
                    </a:gs>
                  </a:gsLst>
                  <a:lin ang="5400000" scaled="0"/>
                </a:gradFill>
              </a:rPr>
              <a:t>EXL372-INT </a:t>
            </a:r>
            <a:r>
              <a:rPr lang="en-US" dirty="0" smtClean="0">
                <a:gradFill>
                  <a:gsLst>
                    <a:gs pos="0">
                      <a:schemeClr val="tx1"/>
                    </a:gs>
                    <a:gs pos="100000">
                      <a:schemeClr val="tx1"/>
                    </a:gs>
                  </a:gsLst>
                  <a:lin ang="5400000" scaled="0"/>
                </a:gradFill>
              </a:rPr>
              <a:t>What </a:t>
            </a:r>
            <a:r>
              <a:rPr lang="en-US" dirty="0">
                <a:gradFill>
                  <a:gsLst>
                    <a:gs pos="0">
                      <a:schemeClr val="tx1"/>
                    </a:gs>
                    <a:gs pos="100000">
                      <a:schemeClr val="tx1"/>
                    </a:gs>
                  </a:gsLst>
                  <a:lin ang="5400000" scaled="0"/>
                </a:gradFill>
              </a:rPr>
              <a:t>do you want to know about Management and Administration of Lync Server 2010</a:t>
            </a:r>
            <a:r>
              <a:rPr lang="en-US" sz="2400" dirty="0">
                <a:gradFill>
                  <a:gsLst>
                    <a:gs pos="0">
                      <a:schemeClr val="tx1"/>
                    </a:gs>
                    <a:gs pos="100000">
                      <a:schemeClr val="tx1"/>
                    </a:gs>
                  </a:gsLst>
                  <a:lin ang="5400000" scaled="0"/>
                </a:gradFill>
              </a:rPr>
              <a:t>? </a:t>
            </a:r>
          </a:p>
        </p:txBody>
      </p:sp>
      <p:sp>
        <p:nvSpPr>
          <p:cNvPr id="11" name="Rectangle 10"/>
          <p:cNvSpPr/>
          <p:nvPr/>
        </p:nvSpPr>
        <p:spPr bwMode="auto">
          <a:xfrm>
            <a:off x="507868" y="3367782"/>
            <a:ext cx="11173090" cy="1634294"/>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dirty="0">
                <a:gradFill>
                  <a:gsLst>
                    <a:gs pos="0">
                      <a:schemeClr val="tx1"/>
                    </a:gs>
                    <a:gs pos="100000">
                      <a:schemeClr val="tx1"/>
                    </a:gs>
                  </a:gsLst>
                  <a:lin ang="5400000" scaled="0"/>
                </a:gradFill>
              </a:rPr>
              <a:t>EXL371-HOL </a:t>
            </a:r>
            <a:r>
              <a:rPr lang="en-US" dirty="0" smtClean="0">
                <a:gradFill>
                  <a:gsLst>
                    <a:gs pos="0">
                      <a:schemeClr val="tx1"/>
                    </a:gs>
                    <a:gs pos="100000">
                      <a:schemeClr val="tx1"/>
                    </a:gs>
                  </a:gsLst>
                  <a:lin ang="5400000" scaled="0"/>
                </a:gradFill>
              </a:rPr>
              <a:t>Deploying </a:t>
            </a:r>
            <a:r>
              <a:rPr lang="en-US" dirty="0">
                <a:gradFill>
                  <a:gsLst>
                    <a:gs pos="0">
                      <a:schemeClr val="tx1"/>
                    </a:gs>
                    <a:gs pos="100000">
                      <a:schemeClr val="tx1"/>
                    </a:gs>
                  </a:gsLst>
                  <a:lin ang="5400000" scaled="0"/>
                </a:gradFill>
              </a:rPr>
              <a:t>a Microsoft Lync 2010 Architecture </a:t>
            </a:r>
            <a:endParaRPr lang="en-US"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dirty="0">
                <a:gradFill>
                  <a:gsLst>
                    <a:gs pos="0">
                      <a:schemeClr val="tx1"/>
                    </a:gs>
                    <a:gs pos="100000">
                      <a:schemeClr val="tx1"/>
                    </a:gs>
                  </a:gsLst>
                  <a:lin ang="5400000" scaled="0"/>
                </a:gradFill>
              </a:rPr>
              <a:t>EXL372-HOL </a:t>
            </a:r>
            <a:r>
              <a:rPr lang="en-US" dirty="0" smtClean="0">
                <a:gradFill>
                  <a:gsLst>
                    <a:gs pos="0">
                      <a:schemeClr val="tx1"/>
                    </a:gs>
                    <a:gs pos="100000">
                      <a:schemeClr val="tx1"/>
                    </a:gs>
                  </a:gsLst>
                  <a:lin ang="5400000" scaled="0"/>
                </a:gradFill>
              </a:rPr>
              <a:t>Managing </a:t>
            </a:r>
            <a:r>
              <a:rPr lang="en-US" dirty="0">
                <a:gradFill>
                  <a:gsLst>
                    <a:gs pos="0">
                      <a:schemeClr val="tx1"/>
                    </a:gs>
                    <a:gs pos="100000">
                      <a:schemeClr val="tx1"/>
                    </a:gs>
                  </a:gsLst>
                  <a:lin ang="5400000" scaled="0"/>
                </a:gradFill>
              </a:rPr>
              <a:t>Migration and Co-Existence between Microsoft Lync Server 2010 and Microsoft Office Communications Server 2007 </a:t>
            </a:r>
            <a:r>
              <a:rPr lang="en-US" dirty="0" smtClean="0">
                <a:gradFill>
                  <a:gsLst>
                    <a:gs pos="0">
                      <a:schemeClr val="tx1"/>
                    </a:gs>
                    <a:gs pos="100000">
                      <a:schemeClr val="tx1"/>
                    </a:gs>
                  </a:gsLst>
                  <a:lin ang="5400000" scaled="0"/>
                </a:gradFill>
              </a:rPr>
              <a:t>R2</a:t>
            </a:r>
          </a:p>
          <a:p>
            <a:pPr marL="460375" lvl="0" indent="-460375">
              <a:lnSpc>
                <a:spcPct val="90000"/>
              </a:lnSpc>
              <a:spcBef>
                <a:spcPct val="20000"/>
              </a:spcBef>
              <a:buSzPct val="90000"/>
              <a:buBlip>
                <a:blip r:embed="rId3"/>
              </a:buBlip>
            </a:pPr>
            <a:r>
              <a:rPr lang="en-US" dirty="0">
                <a:gradFill>
                  <a:gsLst>
                    <a:gs pos="0">
                      <a:schemeClr val="tx1"/>
                    </a:gs>
                    <a:gs pos="100000">
                      <a:schemeClr val="tx1"/>
                    </a:gs>
                  </a:gsLst>
                  <a:lin ang="5400000" scaled="0"/>
                </a:gradFill>
              </a:rPr>
              <a:t>EXL377-HOL </a:t>
            </a:r>
            <a:r>
              <a:rPr lang="en-US" dirty="0" smtClean="0">
                <a:gradFill>
                  <a:gsLst>
                    <a:gs pos="0">
                      <a:schemeClr val="tx1"/>
                    </a:gs>
                    <a:gs pos="100000">
                      <a:schemeClr val="tx1"/>
                    </a:gs>
                  </a:gsLst>
                  <a:lin ang="5400000" scaled="0"/>
                </a:gradFill>
              </a:rPr>
              <a:t>Managing </a:t>
            </a:r>
            <a:r>
              <a:rPr lang="en-US" dirty="0">
                <a:gradFill>
                  <a:gsLst>
                    <a:gs pos="0">
                      <a:schemeClr val="tx1"/>
                    </a:gs>
                    <a:gs pos="100000">
                      <a:schemeClr val="tx1"/>
                    </a:gs>
                  </a:gsLst>
                  <a:lin ang="5400000" scaled="0"/>
                </a:gradFill>
              </a:rPr>
              <a:t>Microsoft Lync Server 2010 Using Windows PowerShell and the Lync Server Control Panel </a:t>
            </a:r>
          </a:p>
        </p:txBody>
      </p:sp>
      <p:sp>
        <p:nvSpPr>
          <p:cNvPr id="14" name="Rectangle 13"/>
          <p:cNvSpPr/>
          <p:nvPr/>
        </p:nvSpPr>
        <p:spPr bwMode="auto">
          <a:xfrm>
            <a:off x="507868" y="5213264"/>
            <a:ext cx="11173090" cy="5262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dirty="0">
                <a:gradFill>
                  <a:gsLst>
                    <a:gs pos="0">
                      <a:schemeClr val="tx1"/>
                    </a:gs>
                    <a:gs pos="100000">
                      <a:schemeClr val="tx1"/>
                    </a:gs>
                  </a:gsLst>
                  <a:lin ang="5400000" scaled="0"/>
                </a:gradFill>
              </a:rPr>
              <a:t>C4E254 </a:t>
            </a:r>
            <a:r>
              <a:rPr lang="en-US" dirty="0" smtClean="0">
                <a:gradFill>
                  <a:gsLst>
                    <a:gs pos="0">
                      <a:schemeClr val="tx1"/>
                    </a:gs>
                    <a:gs pos="100000">
                      <a:schemeClr val="tx1"/>
                    </a:gs>
                  </a:gsLst>
                  <a:lin ang="5400000" scaled="0"/>
                </a:gradFill>
              </a:rPr>
              <a:t> </a:t>
            </a:r>
            <a:r>
              <a:rPr lang="en-US" dirty="0">
                <a:gradFill>
                  <a:gsLst>
                    <a:gs pos="0">
                      <a:schemeClr val="tx1"/>
                    </a:gs>
                    <a:gs pos="100000">
                      <a:schemeClr val="tx1"/>
                    </a:gs>
                  </a:gsLst>
                  <a:lin ang="5400000" scaled="0"/>
                </a:gradFill>
              </a:rPr>
              <a:t>Exam Cram on Microsoft Lync Server 2010 IT Professional Series: Exam 70-665 </a:t>
            </a:r>
          </a:p>
        </p:txBody>
      </p:sp>
      <p:sp>
        <p:nvSpPr>
          <p:cNvPr id="15" name="Rectangle 14"/>
          <p:cNvSpPr/>
          <p:nvPr/>
        </p:nvSpPr>
        <p:spPr bwMode="auto">
          <a:xfrm>
            <a:off x="507868" y="5950750"/>
            <a:ext cx="11173090" cy="5262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dirty="0" smtClean="0">
                <a:gradFill>
                  <a:gsLst>
                    <a:gs pos="0">
                      <a:schemeClr val="tx1"/>
                    </a:gs>
                    <a:gs pos="100000">
                      <a:schemeClr val="tx1"/>
                    </a:gs>
                  </a:gsLst>
                  <a:lin ang="5400000" scaled="0"/>
                </a:gradFill>
              </a:rPr>
              <a:t>Find Me Later At…  Exchange and Lync Booth</a:t>
            </a:r>
            <a:endParaRPr lang="en-US"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2066428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Links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Microsoft Lync 2010 Administration guide</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5"/>
              </a:rPr>
              <a:t>Microsoft Lync 2010 Enterprise Edition Deployment guide</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nn-NO" sz="2400" dirty="0">
                <a:hlinkClick r:id="rId6"/>
              </a:rPr>
              <a:t>Microsoft Lync Server 2010 Planning Guide</a:t>
            </a:r>
            <a:r>
              <a:rPr lang="nn-NO" sz="2400" b="1" dirty="0">
                <a:hlinkClick r:id="rId6"/>
              </a:rPr>
              <a:t> </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7"/>
              </a:rPr>
              <a:t>Microsoft Lync Server 2010 TechNet Videos</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03223174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Server 2010 Manageability Lifecycle</a:t>
            </a:r>
            <a:endParaRPr lang="en-US" dirty="0"/>
          </a:p>
        </p:txBody>
      </p:sp>
      <p:graphicFrame>
        <p:nvGraphicFramePr>
          <p:cNvPr id="4" name="Diagram 3"/>
          <p:cNvGraphicFramePr/>
          <p:nvPr>
            <p:extLst>
              <p:ext uri="{D42A27DB-BD31-4B8C-83A1-F6EECF244321}">
                <p14:modId xmlns:p14="http://schemas.microsoft.com/office/powerpoint/2010/main" val="3070290898"/>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050080" y="2963262"/>
            <a:ext cx="2599614" cy="923330"/>
          </a:xfrm>
          <a:prstGeom prst="rect">
            <a:avLst/>
          </a:prstGeom>
          <a:noFill/>
          <a:scene3d>
            <a:camera prst="orthographicFront"/>
            <a:lightRig rig="threePt" dir="t">
              <a:rot lat="0" lon="0" rev="20640000"/>
            </a:lightRig>
          </a:scene3d>
        </p:spPr>
        <p:txBody>
          <a:bodyPr wrap="square" lIns="0" tIns="0" rIns="0" bIns="0" rtlCol="0">
            <a:spAutoFit/>
          </a:bodyPr>
          <a:lstStyle/>
          <a:p>
            <a:r>
              <a:rPr lang="en-US" sz="2000" dirty="0" smtClean="0">
                <a:gradFill>
                  <a:gsLst>
                    <a:gs pos="0">
                      <a:schemeClr val="tx1"/>
                    </a:gs>
                    <a:gs pos="86000">
                      <a:schemeClr val="tx1"/>
                    </a:gs>
                  </a:gsLst>
                  <a:lin ang="5400000" scaled="0"/>
                </a:gradFill>
              </a:rPr>
              <a:t>Topology Builder*</a:t>
            </a:r>
          </a:p>
          <a:p>
            <a:r>
              <a:rPr lang="en-US" sz="2000" dirty="0" smtClean="0">
                <a:gradFill>
                  <a:gsLst>
                    <a:gs pos="0">
                      <a:schemeClr val="tx1"/>
                    </a:gs>
                    <a:gs pos="86000">
                      <a:schemeClr val="tx1"/>
                    </a:gs>
                  </a:gsLst>
                  <a:lin ang="5400000" scaled="0"/>
                </a:gradFill>
              </a:rPr>
              <a:t>Setup (Local)*</a:t>
            </a:r>
          </a:p>
          <a:p>
            <a:r>
              <a:rPr lang="en-US" sz="2000" dirty="0" smtClean="0">
                <a:gradFill>
                  <a:gsLst>
                    <a:gs pos="0">
                      <a:schemeClr val="tx1"/>
                    </a:gs>
                    <a:gs pos="86000">
                      <a:schemeClr val="tx1"/>
                    </a:gs>
                  </a:gsLst>
                  <a:lin ang="5400000" scaled="0"/>
                </a:gradFill>
              </a:rPr>
              <a:t>Migration tools </a:t>
            </a:r>
          </a:p>
        </p:txBody>
      </p:sp>
      <p:sp>
        <p:nvSpPr>
          <p:cNvPr id="6" name="TextBox 5"/>
          <p:cNvSpPr txBox="1"/>
          <p:nvPr/>
        </p:nvSpPr>
        <p:spPr>
          <a:xfrm>
            <a:off x="7215964" y="998449"/>
            <a:ext cx="3668232" cy="615553"/>
          </a:xfrm>
          <a:prstGeom prst="rect">
            <a:avLst/>
          </a:prstGeom>
          <a:noFill/>
          <a:scene3d>
            <a:camera prst="orthographicFront"/>
            <a:lightRig rig="threePt" dir="t">
              <a:rot lat="0" lon="0" rev="20640000"/>
            </a:lightRig>
          </a:scene3d>
        </p:spPr>
        <p:txBody>
          <a:bodyPr wrap="square" lIns="0" tIns="0" rIns="0" bIns="0" rtlCol="0">
            <a:spAutoFit/>
          </a:bodyPr>
          <a:lstStyle/>
          <a:p>
            <a:r>
              <a:rPr lang="en-US" sz="2000" dirty="0" smtClean="0">
                <a:solidFill>
                  <a:srgbClr val="FFFF00"/>
                </a:solidFill>
              </a:rPr>
              <a:t>Lync 2010 Planning tool+</a:t>
            </a:r>
          </a:p>
          <a:p>
            <a:r>
              <a:rPr lang="en-US" sz="2000" dirty="0" smtClean="0">
                <a:solidFill>
                  <a:srgbClr val="FFFF00"/>
                </a:solidFill>
              </a:rPr>
              <a:t>Planning guides+</a:t>
            </a:r>
          </a:p>
        </p:txBody>
      </p:sp>
      <p:sp>
        <p:nvSpPr>
          <p:cNvPr id="8" name="TextBox 7"/>
          <p:cNvSpPr txBox="1"/>
          <p:nvPr/>
        </p:nvSpPr>
        <p:spPr>
          <a:xfrm>
            <a:off x="638096" y="2484476"/>
            <a:ext cx="2736111" cy="923330"/>
          </a:xfrm>
          <a:prstGeom prst="rect">
            <a:avLst/>
          </a:prstGeom>
          <a:noFill/>
          <a:scene3d>
            <a:camera prst="orthographicFront"/>
            <a:lightRig rig="threePt" dir="t">
              <a:rot lat="0" lon="0" rev="20640000"/>
            </a:lightRig>
          </a:scene3d>
        </p:spPr>
        <p:txBody>
          <a:bodyPr wrap="square" lIns="0" tIns="0" rIns="0" bIns="0" rtlCol="0">
            <a:spAutoFit/>
          </a:bodyPr>
          <a:lstStyle/>
          <a:p>
            <a:r>
              <a:rPr lang="en-US" sz="2000" dirty="0" smtClean="0">
                <a:solidFill>
                  <a:srgbClr val="FFFF00"/>
                </a:solidFill>
              </a:rPr>
              <a:t>SCOM 2007 R2 pack+</a:t>
            </a:r>
          </a:p>
          <a:p>
            <a:r>
              <a:rPr lang="en-US" sz="2000" dirty="0" smtClean="0">
                <a:solidFill>
                  <a:srgbClr val="FFFF00"/>
                </a:solidFill>
              </a:rPr>
              <a:t>Monitoring server+</a:t>
            </a:r>
          </a:p>
          <a:p>
            <a:r>
              <a:rPr lang="en-US" sz="2000" dirty="0" smtClean="0">
                <a:gradFill>
                  <a:gsLst>
                    <a:gs pos="0">
                      <a:schemeClr val="tx1"/>
                    </a:gs>
                    <a:gs pos="86000">
                      <a:schemeClr val="tx1"/>
                    </a:gs>
                  </a:gsLst>
                  <a:lin ang="5400000" scaled="0"/>
                </a:gradFill>
              </a:rPr>
              <a:t>Synthetic transactions*</a:t>
            </a:r>
          </a:p>
        </p:txBody>
      </p:sp>
      <p:sp>
        <p:nvSpPr>
          <p:cNvPr id="9" name="TextBox 8"/>
          <p:cNvSpPr txBox="1"/>
          <p:nvPr/>
        </p:nvSpPr>
        <p:spPr>
          <a:xfrm>
            <a:off x="7653486" y="4981867"/>
            <a:ext cx="3710763" cy="615553"/>
          </a:xfrm>
          <a:prstGeom prst="rect">
            <a:avLst/>
          </a:prstGeom>
          <a:noFill/>
          <a:scene3d>
            <a:camera prst="orthographicFront"/>
            <a:lightRig rig="threePt" dir="t">
              <a:rot lat="0" lon="0" rev="20640000"/>
            </a:lightRig>
          </a:scene3d>
        </p:spPr>
        <p:txBody>
          <a:bodyPr wrap="square" lIns="0" tIns="0" rIns="0" bIns="0" rtlCol="0">
            <a:spAutoFit/>
          </a:bodyPr>
          <a:lstStyle/>
          <a:p>
            <a:r>
              <a:rPr lang="en-US" sz="2000" dirty="0" smtClean="0">
                <a:gradFill>
                  <a:gsLst>
                    <a:gs pos="0">
                      <a:schemeClr val="tx1"/>
                    </a:gs>
                    <a:gs pos="86000">
                      <a:schemeClr val="tx1"/>
                    </a:gs>
                  </a:gsLst>
                  <a:lin ang="5400000" scaled="0"/>
                </a:gradFill>
              </a:rPr>
              <a:t>Lync Server 2010 Control Panel*</a:t>
            </a:r>
          </a:p>
          <a:p>
            <a:r>
              <a:rPr lang="en-US" sz="2000" dirty="0" smtClean="0">
                <a:gradFill>
                  <a:gsLst>
                    <a:gs pos="0">
                      <a:schemeClr val="tx1"/>
                    </a:gs>
                    <a:gs pos="86000">
                      <a:schemeClr val="tx1"/>
                    </a:gs>
                  </a:gsLst>
                  <a:lin ang="5400000" scaled="0"/>
                </a:gradFill>
              </a:rPr>
              <a:t>Lync Server 2010 PowerShell*</a:t>
            </a:r>
          </a:p>
        </p:txBody>
      </p:sp>
      <p:sp>
        <p:nvSpPr>
          <p:cNvPr id="10" name="TextBox 9"/>
          <p:cNvSpPr txBox="1"/>
          <p:nvPr/>
        </p:nvSpPr>
        <p:spPr>
          <a:xfrm>
            <a:off x="519113" y="6013847"/>
            <a:ext cx="4750983" cy="615553"/>
          </a:xfrm>
          <a:prstGeom prst="rect">
            <a:avLst/>
          </a:prstGeom>
          <a:noFill/>
          <a:scene3d>
            <a:camera prst="orthographicFront"/>
            <a:lightRig rig="threePt" dir="t">
              <a:rot lat="0" lon="0" rev="20640000"/>
            </a:lightRig>
          </a:scene3d>
        </p:spPr>
        <p:txBody>
          <a:bodyPr wrap="square" lIns="0" tIns="0" rIns="0" bIns="0" rtlCol="0">
            <a:spAutoFit/>
          </a:bodyPr>
          <a:lstStyle/>
          <a:p>
            <a:r>
              <a:rPr lang="en-US" sz="2000" dirty="0" smtClean="0"/>
              <a:t>*  new in LS 2010</a:t>
            </a:r>
          </a:p>
          <a:p>
            <a:r>
              <a:rPr lang="en-US" sz="2000" dirty="0" smtClean="0">
                <a:solidFill>
                  <a:srgbClr val="FFFF00"/>
                </a:solidFill>
              </a:rPr>
              <a:t>+ significant enhancements in LS 2010</a:t>
            </a:r>
          </a:p>
        </p:txBody>
      </p:sp>
    </p:spTree>
    <p:extLst>
      <p:ext uri="{BB962C8B-B14F-4D97-AF65-F5344CB8AC3E}">
        <p14:creationId xmlns:p14="http://schemas.microsoft.com/office/powerpoint/2010/main" val="105657346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70037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0831857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Lync Server 2010 </a:t>
            </a:r>
            <a:br>
              <a:rPr lang="en-US" smtClean="0"/>
            </a:br>
            <a:r>
              <a:rPr lang="en-US" smtClean="0"/>
              <a:t>Topologies  &amp; </a:t>
            </a:r>
            <a:br>
              <a:rPr lang="en-US" smtClean="0"/>
            </a:br>
            <a:r>
              <a:rPr lang="en-US" smtClean="0"/>
              <a:t>Manageability Architecture</a:t>
            </a:r>
            <a:endParaRPr lang="en-US" dirty="0"/>
          </a:p>
        </p:txBody>
      </p:sp>
    </p:spTree>
    <p:extLst>
      <p:ext uri="{BB962C8B-B14F-4D97-AF65-F5344CB8AC3E}">
        <p14:creationId xmlns:p14="http://schemas.microsoft.com/office/powerpoint/2010/main" val="11973862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OCS 2007/R2 Topologies</a:t>
            </a:r>
            <a:endParaRPr lang="en-US" dirty="0"/>
          </a:p>
        </p:txBody>
      </p:sp>
      <p:sp>
        <p:nvSpPr>
          <p:cNvPr id="3" name="Text Placeholder 2"/>
          <p:cNvSpPr>
            <a:spLocks noGrp="1"/>
          </p:cNvSpPr>
          <p:nvPr>
            <p:ph type="body" sz="quarter" idx="10"/>
          </p:nvPr>
        </p:nvSpPr>
        <p:spPr>
          <a:xfrm>
            <a:off x="519112" y="1447799"/>
            <a:ext cx="11149013" cy="4579715"/>
          </a:xfrm>
        </p:spPr>
        <p:txBody>
          <a:bodyPr/>
          <a:lstStyle/>
          <a:p>
            <a:r>
              <a:rPr lang="en-US" dirty="0" smtClean="0"/>
              <a:t>Topology: complex esp. with deploying multiple workloads</a:t>
            </a:r>
          </a:p>
          <a:p>
            <a:r>
              <a:rPr lang="en-US" dirty="0" smtClean="0"/>
              <a:t>Servers: too many stand-alone server roles: Communicator Web Access, mediation servers, web components</a:t>
            </a:r>
          </a:p>
          <a:p>
            <a:r>
              <a:rPr lang="en-US" dirty="0" smtClean="0"/>
              <a:t>Virtualization: too limited in its constraint to IM/presence</a:t>
            </a:r>
          </a:p>
          <a:p>
            <a:r>
              <a:rPr lang="en-US" dirty="0" smtClean="0"/>
              <a:t>Hardware load balancer: acquisition cost too high; hard and expensive to deploy, configure, and manage</a:t>
            </a:r>
          </a:p>
          <a:p>
            <a:r>
              <a:rPr lang="en-US" dirty="0" smtClean="0"/>
              <a:t>Multi-site deployments: esp. geo-dispersed data centers</a:t>
            </a:r>
          </a:p>
          <a:p>
            <a:r>
              <a:rPr lang="en-US" dirty="0" smtClean="0"/>
              <a:t>Traffic: difficult to separate internal and external traffic</a:t>
            </a:r>
          </a:p>
          <a:p>
            <a:r>
              <a:rPr lang="en-US" dirty="0" smtClean="0"/>
              <a:t>Certificates: difficult to configure and manage</a:t>
            </a:r>
            <a:endParaRPr lang="en-US" dirty="0"/>
          </a:p>
        </p:txBody>
      </p:sp>
    </p:spTree>
    <p:extLst>
      <p:ext uri="{BB962C8B-B14F-4D97-AF65-F5344CB8AC3E}">
        <p14:creationId xmlns:p14="http://schemas.microsoft.com/office/powerpoint/2010/main" val="3602686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bwMode="auto">
          <a:xfrm>
            <a:off x="8058733" y="990601"/>
            <a:ext cx="2942705" cy="5501659"/>
          </a:xfrm>
          <a:prstGeom prst="rect">
            <a:avLst/>
          </a:prstGeom>
          <a:noFill/>
          <a:ln w="28575">
            <a:solidFill>
              <a:schemeClr val="tx1"/>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112" name="Rectangle 111"/>
          <p:cNvSpPr/>
          <p:nvPr/>
        </p:nvSpPr>
        <p:spPr bwMode="auto">
          <a:xfrm>
            <a:off x="4498728" y="975342"/>
            <a:ext cx="2942705" cy="5501659"/>
          </a:xfrm>
          <a:prstGeom prst="rect">
            <a:avLst/>
          </a:prstGeom>
          <a:noFill/>
          <a:ln w="28575">
            <a:solidFill>
              <a:schemeClr val="tx1"/>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111" name="Rectangle 110"/>
          <p:cNvSpPr/>
          <p:nvPr/>
        </p:nvSpPr>
        <p:spPr bwMode="auto">
          <a:xfrm>
            <a:off x="980894" y="990601"/>
            <a:ext cx="2942705" cy="5501659"/>
          </a:xfrm>
          <a:prstGeom prst="rect">
            <a:avLst/>
          </a:prstGeom>
          <a:noFill/>
          <a:ln w="28575">
            <a:solidFill>
              <a:schemeClr val="tx1"/>
            </a:solid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102" name="Rounded Rectangle 101"/>
          <p:cNvSpPr/>
          <p:nvPr/>
        </p:nvSpPr>
        <p:spPr bwMode="auto">
          <a:xfrm>
            <a:off x="8457767" y="4604396"/>
            <a:ext cx="2150287" cy="570903"/>
          </a:xfrm>
          <a:prstGeom prst="roundRect">
            <a:avLst/>
          </a:prstGeom>
          <a:solidFill>
            <a:srgbClr val="00B0F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101" name="Rounded Rectangle 100"/>
          <p:cNvSpPr/>
          <p:nvPr/>
        </p:nvSpPr>
        <p:spPr bwMode="auto">
          <a:xfrm>
            <a:off x="8454943" y="1949935"/>
            <a:ext cx="2150287" cy="570903"/>
          </a:xfrm>
          <a:prstGeom prst="roundRect">
            <a:avLst/>
          </a:prstGeom>
          <a:solidFill>
            <a:srgbClr val="00B0F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2" name="Title 1"/>
          <p:cNvSpPr>
            <a:spLocks noGrp="1"/>
          </p:cNvSpPr>
          <p:nvPr>
            <p:ph type="title"/>
          </p:nvPr>
        </p:nvSpPr>
        <p:spPr>
          <a:xfrm>
            <a:off x="519112" y="228600"/>
            <a:ext cx="11149013" cy="498598"/>
          </a:xfrm>
        </p:spPr>
        <p:txBody>
          <a:bodyPr/>
          <a:lstStyle/>
          <a:p>
            <a:r>
              <a:rPr lang="en-US" sz="3600" dirty="0" smtClean="0"/>
              <a:t>Supported Topologies in Lync Server 2010</a:t>
            </a:r>
            <a:endParaRPr lang="en-US" sz="2800" dirty="0"/>
          </a:p>
        </p:txBody>
      </p:sp>
      <p:grpSp>
        <p:nvGrpSpPr>
          <p:cNvPr id="13" name="Group 12"/>
          <p:cNvGrpSpPr/>
          <p:nvPr/>
        </p:nvGrpSpPr>
        <p:grpSpPr>
          <a:xfrm>
            <a:off x="1426924" y="2200198"/>
            <a:ext cx="1967240" cy="1103587"/>
            <a:chOff x="1643063" y="6826469"/>
            <a:chExt cx="1967240" cy="1103586"/>
          </a:xfrm>
        </p:grpSpPr>
        <p:sp>
          <p:nvSpPr>
            <p:cNvPr id="14" name="Rounded Rectangle 13"/>
            <p:cNvSpPr/>
            <p:nvPr/>
          </p:nvSpPr>
          <p:spPr bwMode="auto">
            <a:xfrm>
              <a:off x="1643063" y="6826469"/>
              <a:ext cx="1967240" cy="1103586"/>
            </a:xfrm>
            <a:prstGeom prst="roundRect">
              <a:avLst>
                <a:gd name="adj" fmla="val 25239"/>
              </a:avLst>
            </a:prstGeom>
            <a:gradFill flip="none" rotWithShape="1">
              <a:gsLst>
                <a:gs pos="20000">
                  <a:srgbClr val="62FE9D"/>
                </a:gs>
                <a:gs pos="57000">
                  <a:srgbClr val="00BCB3"/>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1671967" y="6858001"/>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Segoe" pitchFamily="34" charset="0"/>
              </a:endParaRPr>
            </a:p>
          </p:txBody>
        </p:sp>
      </p:grpSp>
      <p:sp>
        <p:nvSpPr>
          <p:cNvPr id="16" name="TextBox 15"/>
          <p:cNvSpPr txBox="1"/>
          <p:nvPr/>
        </p:nvSpPr>
        <p:spPr>
          <a:xfrm>
            <a:off x="1595897" y="2443940"/>
            <a:ext cx="1629296" cy="498598"/>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a:solidFill>
                  <a:schemeClr val="bg1"/>
                </a:solidFill>
                <a:latin typeface="+mj-lt"/>
              </a:rPr>
              <a:t>Standard Edition</a:t>
            </a:r>
          </a:p>
        </p:txBody>
      </p:sp>
      <p:grpSp>
        <p:nvGrpSpPr>
          <p:cNvPr id="17" name="Group 16"/>
          <p:cNvGrpSpPr/>
          <p:nvPr/>
        </p:nvGrpSpPr>
        <p:grpSpPr>
          <a:xfrm>
            <a:off x="1398022" y="4311630"/>
            <a:ext cx="1967240" cy="1103587"/>
            <a:chOff x="4034166" y="6805448"/>
            <a:chExt cx="1967240" cy="1103586"/>
          </a:xfrm>
        </p:grpSpPr>
        <p:sp>
          <p:nvSpPr>
            <p:cNvPr id="18" name="Rounded Rectangle 17"/>
            <p:cNvSpPr/>
            <p:nvPr/>
          </p:nvSpPr>
          <p:spPr bwMode="auto">
            <a:xfrm>
              <a:off x="4034166" y="6805448"/>
              <a:ext cx="1967240" cy="1103586"/>
            </a:xfrm>
            <a:prstGeom prst="roundRect">
              <a:avLst>
                <a:gd name="adj" fmla="val 25239"/>
              </a:avLst>
            </a:prstGeom>
            <a:gradFill flip="none" rotWithShape="1">
              <a:gsLst>
                <a:gs pos="20000">
                  <a:srgbClr val="FEE862"/>
                </a:gs>
                <a:gs pos="57000">
                  <a:srgbClr val="F69200"/>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063070" y="6836980"/>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Segoe" pitchFamily="34" charset="0"/>
              </a:endParaRPr>
            </a:p>
          </p:txBody>
        </p:sp>
      </p:grpSp>
      <p:sp>
        <p:nvSpPr>
          <p:cNvPr id="20" name="TextBox 19"/>
          <p:cNvSpPr txBox="1"/>
          <p:nvPr/>
        </p:nvSpPr>
        <p:spPr>
          <a:xfrm>
            <a:off x="1566994" y="4531024"/>
            <a:ext cx="1629296" cy="498598"/>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a:solidFill>
                  <a:schemeClr val="bg1"/>
                </a:solidFill>
                <a:latin typeface="+mj-lt"/>
              </a:rPr>
              <a:t>Enterprise Edition</a:t>
            </a:r>
          </a:p>
        </p:txBody>
      </p:sp>
      <p:grpSp>
        <p:nvGrpSpPr>
          <p:cNvPr id="108" name="Group 107"/>
          <p:cNvGrpSpPr/>
          <p:nvPr/>
        </p:nvGrpSpPr>
        <p:grpSpPr>
          <a:xfrm>
            <a:off x="4788145" y="1942830"/>
            <a:ext cx="2363872" cy="511121"/>
            <a:chOff x="4422395" y="1745670"/>
            <a:chExt cx="2363872" cy="511121"/>
          </a:xfrm>
        </p:grpSpPr>
        <p:sp>
          <p:nvSpPr>
            <p:cNvPr id="94" name="Rounded Rectangle 93"/>
            <p:cNvSpPr/>
            <p:nvPr/>
          </p:nvSpPr>
          <p:spPr bwMode="auto">
            <a:xfrm>
              <a:off x="4546047" y="1745670"/>
              <a:ext cx="2150286" cy="511121"/>
            </a:xfrm>
            <a:prstGeom prst="roundRect">
              <a:avLst/>
            </a:prstGeom>
            <a:solidFill>
              <a:srgbClr val="FFC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29" name="TextBox 28"/>
            <p:cNvSpPr txBox="1"/>
            <p:nvPr/>
          </p:nvSpPr>
          <p:spPr>
            <a:xfrm>
              <a:off x="4422395" y="1853235"/>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a:solidFill>
                    <a:schemeClr val="bg1"/>
                  </a:solidFill>
                  <a:latin typeface="+mj-lt"/>
                </a:rPr>
                <a:t>Front end</a:t>
              </a:r>
            </a:p>
          </p:txBody>
        </p:sp>
      </p:grpSp>
      <p:grpSp>
        <p:nvGrpSpPr>
          <p:cNvPr id="109" name="Group 108"/>
          <p:cNvGrpSpPr/>
          <p:nvPr/>
        </p:nvGrpSpPr>
        <p:grpSpPr>
          <a:xfrm>
            <a:off x="4807545" y="2569207"/>
            <a:ext cx="2363872" cy="511121"/>
            <a:chOff x="4441795" y="2372047"/>
            <a:chExt cx="2363872" cy="511121"/>
          </a:xfrm>
        </p:grpSpPr>
        <p:sp>
          <p:nvSpPr>
            <p:cNvPr id="95" name="Rounded Rectangle 94"/>
            <p:cNvSpPr/>
            <p:nvPr/>
          </p:nvSpPr>
          <p:spPr bwMode="auto">
            <a:xfrm>
              <a:off x="4548592" y="2372047"/>
              <a:ext cx="2150286" cy="511121"/>
            </a:xfrm>
            <a:prstGeom prst="roundRect">
              <a:avLst/>
            </a:prstGeom>
            <a:solidFill>
              <a:srgbClr val="FFC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33" name="TextBox 32"/>
            <p:cNvSpPr txBox="1"/>
            <p:nvPr/>
          </p:nvSpPr>
          <p:spPr>
            <a:xfrm>
              <a:off x="4441795" y="2487760"/>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a:solidFill>
                    <a:schemeClr val="bg1"/>
                  </a:solidFill>
                  <a:latin typeface="+mj-lt"/>
                </a:rPr>
                <a:t>Back end</a:t>
              </a:r>
            </a:p>
          </p:txBody>
        </p:sp>
      </p:grpSp>
      <p:grpSp>
        <p:nvGrpSpPr>
          <p:cNvPr id="110" name="Group 109"/>
          <p:cNvGrpSpPr/>
          <p:nvPr/>
        </p:nvGrpSpPr>
        <p:grpSpPr>
          <a:xfrm>
            <a:off x="8338840" y="3963335"/>
            <a:ext cx="2363872" cy="511121"/>
            <a:chOff x="4441796" y="3033338"/>
            <a:chExt cx="2363872" cy="511121"/>
          </a:xfrm>
        </p:grpSpPr>
        <p:sp>
          <p:nvSpPr>
            <p:cNvPr id="96" name="Rounded Rectangle 95"/>
            <p:cNvSpPr/>
            <p:nvPr/>
          </p:nvSpPr>
          <p:spPr bwMode="auto">
            <a:xfrm>
              <a:off x="4560721" y="3033338"/>
              <a:ext cx="2150286" cy="511121"/>
            </a:xfrm>
            <a:prstGeom prst="roundRect">
              <a:avLst/>
            </a:prstGeom>
            <a:solidFill>
              <a:srgbClr val="00B0F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40" name="TextBox 39"/>
            <p:cNvSpPr txBox="1"/>
            <p:nvPr/>
          </p:nvSpPr>
          <p:spPr>
            <a:xfrm>
              <a:off x="4441796" y="3121857"/>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a:solidFill>
                    <a:schemeClr val="bg1"/>
                  </a:solidFill>
                  <a:latin typeface="+mj-lt"/>
                </a:rPr>
                <a:t>Director</a:t>
              </a:r>
            </a:p>
          </p:txBody>
        </p:sp>
      </p:grpSp>
      <p:grpSp>
        <p:nvGrpSpPr>
          <p:cNvPr id="107" name="Group 106"/>
          <p:cNvGrpSpPr/>
          <p:nvPr/>
        </p:nvGrpSpPr>
        <p:grpSpPr>
          <a:xfrm>
            <a:off x="8322148" y="2691330"/>
            <a:ext cx="2363872" cy="511121"/>
            <a:chOff x="4441794" y="3717738"/>
            <a:chExt cx="2363872" cy="511121"/>
          </a:xfrm>
        </p:grpSpPr>
        <p:sp>
          <p:nvSpPr>
            <p:cNvPr id="97" name="Rounded Rectangle 96"/>
            <p:cNvSpPr/>
            <p:nvPr/>
          </p:nvSpPr>
          <p:spPr bwMode="auto">
            <a:xfrm>
              <a:off x="4563496" y="3717738"/>
              <a:ext cx="2150286" cy="511121"/>
            </a:xfrm>
            <a:prstGeom prst="roundRect">
              <a:avLst/>
            </a:prstGeom>
            <a:solidFill>
              <a:srgbClr val="00B0F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47" name="TextBox 46"/>
            <p:cNvSpPr txBox="1"/>
            <p:nvPr/>
          </p:nvSpPr>
          <p:spPr>
            <a:xfrm>
              <a:off x="4441794" y="3840245"/>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a:solidFill>
                    <a:schemeClr val="bg1"/>
                  </a:solidFill>
                  <a:latin typeface="+mj-lt"/>
                </a:rPr>
                <a:t>Archiving</a:t>
              </a:r>
            </a:p>
          </p:txBody>
        </p:sp>
      </p:grpSp>
      <p:grpSp>
        <p:nvGrpSpPr>
          <p:cNvPr id="106" name="Group 105"/>
          <p:cNvGrpSpPr/>
          <p:nvPr/>
        </p:nvGrpSpPr>
        <p:grpSpPr>
          <a:xfrm>
            <a:off x="8322154" y="3331507"/>
            <a:ext cx="2363872" cy="511121"/>
            <a:chOff x="4441799" y="4391165"/>
            <a:chExt cx="2363872" cy="511121"/>
          </a:xfrm>
        </p:grpSpPr>
        <p:sp>
          <p:nvSpPr>
            <p:cNvPr id="98" name="Rounded Rectangle 97"/>
            <p:cNvSpPr/>
            <p:nvPr/>
          </p:nvSpPr>
          <p:spPr bwMode="auto">
            <a:xfrm>
              <a:off x="4563496" y="4391165"/>
              <a:ext cx="2150286" cy="511121"/>
            </a:xfrm>
            <a:prstGeom prst="roundRect">
              <a:avLst/>
            </a:prstGeom>
            <a:solidFill>
              <a:srgbClr val="00B0F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54" name="TextBox 53"/>
            <p:cNvSpPr txBox="1"/>
            <p:nvPr/>
          </p:nvSpPr>
          <p:spPr>
            <a:xfrm>
              <a:off x="4441799" y="4497168"/>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a:solidFill>
                    <a:schemeClr val="bg1"/>
                  </a:solidFill>
                  <a:latin typeface="+mj-lt"/>
                </a:rPr>
                <a:t>Monitoring</a:t>
              </a:r>
            </a:p>
          </p:txBody>
        </p:sp>
      </p:grpSp>
      <p:grpSp>
        <p:nvGrpSpPr>
          <p:cNvPr id="105" name="Group 104"/>
          <p:cNvGrpSpPr/>
          <p:nvPr/>
        </p:nvGrpSpPr>
        <p:grpSpPr>
          <a:xfrm>
            <a:off x="4816388" y="4125748"/>
            <a:ext cx="2363872" cy="511121"/>
            <a:chOff x="963189" y="6559881"/>
            <a:chExt cx="2363872" cy="511121"/>
          </a:xfrm>
        </p:grpSpPr>
        <p:sp>
          <p:nvSpPr>
            <p:cNvPr id="99" name="Rounded Rectangle 98"/>
            <p:cNvSpPr/>
            <p:nvPr/>
          </p:nvSpPr>
          <p:spPr bwMode="auto">
            <a:xfrm>
              <a:off x="1089038" y="6559881"/>
              <a:ext cx="2150286" cy="511121"/>
            </a:xfrm>
            <a:prstGeom prst="roundRect">
              <a:avLst/>
            </a:prstGeom>
            <a:solidFill>
              <a:srgbClr val="FFC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61" name="TextBox 60"/>
            <p:cNvSpPr txBox="1"/>
            <p:nvPr/>
          </p:nvSpPr>
          <p:spPr>
            <a:xfrm>
              <a:off x="963189" y="6720875"/>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a:solidFill>
                    <a:schemeClr val="bg1"/>
                  </a:solidFill>
                  <a:latin typeface="+mj-lt"/>
                </a:rPr>
                <a:t>AV </a:t>
              </a:r>
              <a:r>
                <a:rPr lang="en-US" b="1" dirty="0" smtClean="0">
                  <a:solidFill>
                    <a:schemeClr val="bg1"/>
                  </a:solidFill>
                  <a:latin typeface="+mj-lt"/>
                </a:rPr>
                <a:t>Conf </a:t>
              </a:r>
              <a:r>
                <a:rPr lang="en-US" sz="1100" b="1" dirty="0" smtClean="0">
                  <a:solidFill>
                    <a:schemeClr val="bg1"/>
                  </a:solidFill>
                  <a:latin typeface="+mj-lt"/>
                </a:rPr>
                <a:t>&gt; 10,000</a:t>
              </a:r>
              <a:endParaRPr lang="en-US" b="1" dirty="0">
                <a:solidFill>
                  <a:schemeClr val="bg1"/>
                </a:solidFill>
                <a:latin typeface="+mj-lt"/>
              </a:endParaRPr>
            </a:p>
          </p:txBody>
        </p:sp>
      </p:grpSp>
      <p:grpSp>
        <p:nvGrpSpPr>
          <p:cNvPr id="104" name="Group 103"/>
          <p:cNvGrpSpPr/>
          <p:nvPr/>
        </p:nvGrpSpPr>
        <p:grpSpPr>
          <a:xfrm>
            <a:off x="4819678" y="3215051"/>
            <a:ext cx="2363872" cy="511121"/>
            <a:chOff x="4453928" y="5723424"/>
            <a:chExt cx="2363872" cy="511121"/>
          </a:xfrm>
        </p:grpSpPr>
        <p:sp>
          <p:nvSpPr>
            <p:cNvPr id="100" name="Rounded Rectangle 99"/>
            <p:cNvSpPr/>
            <p:nvPr/>
          </p:nvSpPr>
          <p:spPr bwMode="auto">
            <a:xfrm>
              <a:off x="4563496" y="5723424"/>
              <a:ext cx="2150286" cy="511121"/>
            </a:xfrm>
            <a:prstGeom prst="roundRect">
              <a:avLst/>
            </a:prstGeom>
            <a:solidFill>
              <a:srgbClr val="FFC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68" name="TextBox 67"/>
            <p:cNvSpPr txBox="1"/>
            <p:nvPr/>
          </p:nvSpPr>
          <p:spPr>
            <a:xfrm>
              <a:off x="4453928" y="5840937"/>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a:solidFill>
                    <a:schemeClr val="bg1"/>
                  </a:solidFill>
                  <a:latin typeface="+mj-lt"/>
                </a:rPr>
                <a:t>Edge</a:t>
              </a:r>
            </a:p>
          </p:txBody>
        </p:sp>
      </p:grpSp>
      <p:sp>
        <p:nvSpPr>
          <p:cNvPr id="82" name="TextBox 81"/>
          <p:cNvSpPr txBox="1"/>
          <p:nvPr/>
        </p:nvSpPr>
        <p:spPr>
          <a:xfrm>
            <a:off x="8348150" y="2098310"/>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a:solidFill>
                  <a:schemeClr val="bg1"/>
                </a:solidFill>
                <a:latin typeface="+mj-lt"/>
              </a:rPr>
              <a:t>Mediation </a:t>
            </a:r>
          </a:p>
        </p:txBody>
      </p:sp>
      <p:sp>
        <p:nvSpPr>
          <p:cNvPr id="87" name="TextBox 86"/>
          <p:cNvSpPr txBox="1"/>
          <p:nvPr/>
        </p:nvSpPr>
        <p:spPr>
          <a:xfrm>
            <a:off x="8351082" y="4732771"/>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smtClean="0">
                <a:solidFill>
                  <a:schemeClr val="bg1"/>
                </a:solidFill>
                <a:latin typeface="+mj-lt"/>
              </a:rPr>
              <a:t>SBA</a:t>
            </a:r>
            <a:endParaRPr lang="en-US" b="1" dirty="0">
              <a:solidFill>
                <a:schemeClr val="bg1"/>
              </a:solidFill>
              <a:latin typeface="+mj-lt"/>
            </a:endParaRPr>
          </a:p>
        </p:txBody>
      </p:sp>
      <p:sp>
        <p:nvSpPr>
          <p:cNvPr id="116" name="TextBox 115"/>
          <p:cNvSpPr txBox="1"/>
          <p:nvPr/>
        </p:nvSpPr>
        <p:spPr>
          <a:xfrm>
            <a:off x="8075358" y="1138135"/>
            <a:ext cx="2942705" cy="29084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sz="2100" b="1" dirty="0">
                <a:gradFill>
                  <a:gsLst>
                    <a:gs pos="0">
                      <a:schemeClr val="tx1"/>
                    </a:gs>
                    <a:gs pos="100000">
                      <a:schemeClr val="tx1"/>
                    </a:gs>
                  </a:gsLst>
                  <a:lin ang="5400000" scaled="0"/>
                </a:gradFill>
                <a:latin typeface="+mj-lt"/>
              </a:rPr>
              <a:t>Optional Servers</a:t>
            </a:r>
          </a:p>
        </p:txBody>
      </p:sp>
      <p:sp>
        <p:nvSpPr>
          <p:cNvPr id="117" name="TextBox 116"/>
          <p:cNvSpPr txBox="1"/>
          <p:nvPr/>
        </p:nvSpPr>
        <p:spPr>
          <a:xfrm>
            <a:off x="980894" y="1296059"/>
            <a:ext cx="2942705" cy="29084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sz="2100" b="1" dirty="0">
                <a:gradFill>
                  <a:gsLst>
                    <a:gs pos="0">
                      <a:schemeClr val="tx1"/>
                    </a:gs>
                    <a:gs pos="100000">
                      <a:schemeClr val="tx1"/>
                    </a:gs>
                  </a:gsLst>
                  <a:lin ang="5400000" scaled="0"/>
                </a:gradFill>
                <a:latin typeface="+mj-lt"/>
              </a:rPr>
              <a:t>Topologies</a:t>
            </a:r>
          </a:p>
        </p:txBody>
      </p:sp>
      <p:sp>
        <p:nvSpPr>
          <p:cNvPr id="118" name="TextBox 117"/>
          <p:cNvSpPr txBox="1"/>
          <p:nvPr/>
        </p:nvSpPr>
        <p:spPr>
          <a:xfrm>
            <a:off x="4498728" y="1127467"/>
            <a:ext cx="2942705" cy="29084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sz="2100" b="1" dirty="0" smtClean="0">
                <a:gradFill>
                  <a:gsLst>
                    <a:gs pos="0">
                      <a:schemeClr val="tx1"/>
                    </a:gs>
                    <a:gs pos="100000">
                      <a:schemeClr val="tx1"/>
                    </a:gs>
                  </a:gsLst>
                  <a:lin ang="5400000" scaled="0"/>
                </a:gradFill>
                <a:latin typeface="+mj-lt"/>
              </a:rPr>
              <a:t>Servers </a:t>
            </a:r>
            <a:endParaRPr lang="en-US" sz="2100" b="1" dirty="0">
              <a:gradFill>
                <a:gsLst>
                  <a:gs pos="0">
                    <a:schemeClr val="tx1"/>
                  </a:gs>
                  <a:gs pos="100000">
                    <a:schemeClr val="tx1"/>
                  </a:gs>
                </a:gsLst>
                <a:lin ang="5400000" scaled="0"/>
              </a:gradFill>
              <a:latin typeface="+mj-lt"/>
            </a:endParaRPr>
          </a:p>
        </p:txBody>
      </p:sp>
      <p:sp>
        <p:nvSpPr>
          <p:cNvPr id="119" name="Rectangle 118"/>
          <p:cNvSpPr/>
          <p:nvPr/>
        </p:nvSpPr>
        <p:spPr bwMode="auto">
          <a:xfrm>
            <a:off x="0" y="6564756"/>
            <a:ext cx="12188825" cy="114087"/>
          </a:xfrm>
          <a:prstGeom prst="rect">
            <a:avLst/>
          </a:prstGeom>
          <a:solidFill>
            <a:schemeClr val="tx1">
              <a:lumMod val="50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cxnSp>
        <p:nvCxnSpPr>
          <p:cNvPr id="121" name="Straight Connector 120"/>
          <p:cNvCxnSpPr/>
          <p:nvPr/>
        </p:nvCxnSpPr>
        <p:spPr>
          <a:xfrm>
            <a:off x="0" y="6571923"/>
            <a:ext cx="12188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980894" y="1795553"/>
            <a:ext cx="294270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498583" y="1626962"/>
            <a:ext cx="294270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8075358" y="1637631"/>
            <a:ext cx="294270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4800622" y="5032830"/>
            <a:ext cx="2363872" cy="511121"/>
            <a:chOff x="4453928" y="5709136"/>
            <a:chExt cx="2363872" cy="511121"/>
          </a:xfrm>
        </p:grpSpPr>
        <p:sp>
          <p:nvSpPr>
            <p:cNvPr id="49" name="Rounded Rectangle 48"/>
            <p:cNvSpPr/>
            <p:nvPr/>
          </p:nvSpPr>
          <p:spPr bwMode="auto">
            <a:xfrm>
              <a:off x="4563496" y="5709136"/>
              <a:ext cx="2150286" cy="511121"/>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50" name="TextBox 49"/>
            <p:cNvSpPr txBox="1"/>
            <p:nvPr/>
          </p:nvSpPr>
          <p:spPr>
            <a:xfrm>
              <a:off x="4453928" y="5840937"/>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smtClean="0">
                  <a:solidFill>
                    <a:schemeClr val="bg1"/>
                  </a:solidFill>
                  <a:latin typeface="+mj-lt"/>
                </a:rPr>
                <a:t>Exchange UM</a:t>
              </a:r>
              <a:endParaRPr lang="en-US" b="1" dirty="0">
                <a:solidFill>
                  <a:schemeClr val="bg1"/>
                </a:solidFill>
                <a:latin typeface="+mj-lt"/>
              </a:endParaRPr>
            </a:p>
          </p:txBody>
        </p:sp>
      </p:grpSp>
      <p:grpSp>
        <p:nvGrpSpPr>
          <p:cNvPr id="51" name="Group 50"/>
          <p:cNvGrpSpPr/>
          <p:nvPr/>
        </p:nvGrpSpPr>
        <p:grpSpPr>
          <a:xfrm>
            <a:off x="4795854" y="5699598"/>
            <a:ext cx="2363872" cy="511121"/>
            <a:chOff x="4453928" y="5709136"/>
            <a:chExt cx="2363872" cy="511121"/>
          </a:xfrm>
        </p:grpSpPr>
        <p:sp>
          <p:nvSpPr>
            <p:cNvPr id="52" name="Rounded Rectangle 51"/>
            <p:cNvSpPr/>
            <p:nvPr/>
          </p:nvSpPr>
          <p:spPr bwMode="auto">
            <a:xfrm>
              <a:off x="4563496" y="5709136"/>
              <a:ext cx="2150286" cy="511121"/>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53" name="TextBox 52"/>
            <p:cNvSpPr txBox="1"/>
            <p:nvPr/>
          </p:nvSpPr>
          <p:spPr>
            <a:xfrm>
              <a:off x="4453928" y="5840937"/>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a:solidFill>
                    <a:schemeClr val="bg1"/>
                  </a:solidFill>
                  <a:latin typeface="+mj-lt"/>
                </a:rPr>
                <a:t>SCOM</a:t>
              </a:r>
            </a:p>
          </p:txBody>
        </p:sp>
      </p:grpSp>
      <p:sp>
        <p:nvSpPr>
          <p:cNvPr id="55" name="Rounded Rectangle 54"/>
          <p:cNvSpPr/>
          <p:nvPr/>
        </p:nvSpPr>
        <p:spPr bwMode="auto">
          <a:xfrm>
            <a:off x="8471566" y="5415217"/>
            <a:ext cx="2150287" cy="570903"/>
          </a:xfrm>
          <a:prstGeom prst="roundRect">
            <a:avLst/>
          </a:prstGeom>
          <a:solidFill>
            <a:srgbClr val="00B0F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56" name="TextBox 55"/>
          <p:cNvSpPr txBox="1"/>
          <p:nvPr/>
        </p:nvSpPr>
        <p:spPr>
          <a:xfrm>
            <a:off x="8348150" y="5582100"/>
            <a:ext cx="2363872" cy="249299"/>
          </a:xfrm>
          <a:prstGeom prst="rect">
            <a:avLst/>
          </a:prstGeom>
        </p:spPr>
        <p:txBody>
          <a:bodyPr vert="horz" wrap="square" lIns="0" tIns="0" rIns="0" bIns="0" rtlCol="0">
            <a:spAutoFit/>
          </a:bodyPr>
          <a:lstStyle/>
          <a:p>
            <a:pPr algn="ctr" defTabSz="685864">
              <a:lnSpc>
                <a:spcPct val="90000"/>
              </a:lnSpc>
              <a:spcBef>
                <a:spcPct val="20000"/>
              </a:spcBef>
              <a:buSzPct val="100000"/>
            </a:pPr>
            <a:r>
              <a:rPr lang="en-US" b="1" dirty="0" smtClean="0">
                <a:solidFill>
                  <a:schemeClr val="bg1"/>
                </a:solidFill>
                <a:latin typeface="+mj-lt"/>
              </a:rPr>
              <a:t>Group Chat</a:t>
            </a:r>
            <a:endParaRPr lang="en-US" b="1" dirty="0">
              <a:solidFill>
                <a:schemeClr val="bg1"/>
              </a:solidFill>
              <a:latin typeface="+mj-lt"/>
            </a:endParaRPr>
          </a:p>
        </p:txBody>
      </p:sp>
    </p:spTree>
    <p:custDataLst>
      <p:tags r:id="rId1"/>
    </p:custDataLst>
    <p:extLst>
      <p:ext uri="{BB962C8B-B14F-4D97-AF65-F5344CB8AC3E}">
        <p14:creationId xmlns:p14="http://schemas.microsoft.com/office/powerpoint/2010/main" val="2597425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2" grpId="0" animBg="1"/>
      <p:bldP spid="111" grpId="0" animBg="1"/>
      <p:bldP spid="102" grpId="0" animBg="1"/>
      <p:bldP spid="101" grpId="0" animBg="1"/>
      <p:bldP spid="16" grpId="0"/>
      <p:bldP spid="20" grpId="0"/>
      <p:bldP spid="82" grpId="0"/>
      <p:bldP spid="87" grpId="0"/>
      <p:bldP spid="116" grpId="0"/>
      <p:bldP spid="117" grpId="0"/>
      <p:bldP spid="118" grpId="0"/>
      <p:bldP spid="55" grpId="0" animBg="1"/>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 Diagonal Corner Rectangle 29"/>
          <p:cNvSpPr/>
          <p:nvPr/>
        </p:nvSpPr>
        <p:spPr bwMode="auto">
          <a:xfrm>
            <a:off x="1030746" y="1085986"/>
            <a:ext cx="9486899" cy="4815555"/>
          </a:xfrm>
          <a:prstGeom prst="round2DiagRect">
            <a:avLst/>
          </a:prstGeom>
          <a:solidFill>
            <a:srgbClr val="FFFFFF"/>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51" y="1118406"/>
            <a:ext cx="6186487" cy="478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084365" y="2386013"/>
            <a:ext cx="6880398" cy="3386163"/>
            <a:chOff x="2084363" y="2386013"/>
            <a:chExt cx="6880398" cy="3386162"/>
          </a:xfrm>
        </p:grpSpPr>
        <p:grpSp>
          <p:nvGrpSpPr>
            <p:cNvPr id="4" name="Group 3"/>
            <p:cNvGrpSpPr/>
            <p:nvPr/>
          </p:nvGrpSpPr>
          <p:grpSpPr>
            <a:xfrm>
              <a:off x="2084363" y="2386013"/>
              <a:ext cx="5759500" cy="3386162"/>
              <a:chOff x="2084363" y="2386013"/>
              <a:chExt cx="5759500" cy="3386162"/>
            </a:xfrm>
          </p:grpSpPr>
          <p:sp>
            <p:nvSpPr>
              <p:cNvPr id="18" name="Rounded Rectangle 17"/>
              <p:cNvSpPr/>
              <p:nvPr/>
            </p:nvSpPr>
            <p:spPr bwMode="auto">
              <a:xfrm>
                <a:off x="2084363" y="2386013"/>
                <a:ext cx="930325" cy="1123958"/>
              </a:xfrm>
              <a:prstGeom prst="roundRect">
                <a:avLst/>
              </a:prstGeom>
              <a:solidFill>
                <a:schemeClr val="accent1">
                  <a:lumMod val="20000"/>
                  <a:lumOff val="80000"/>
                </a:schemeClr>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29" name="Rounded Rectangle 28"/>
              <p:cNvSpPr/>
              <p:nvPr/>
            </p:nvSpPr>
            <p:spPr bwMode="auto">
              <a:xfrm>
                <a:off x="6539312" y="4968212"/>
                <a:ext cx="845336" cy="803963"/>
              </a:xfrm>
              <a:prstGeom prst="roundRect">
                <a:avLst/>
              </a:prstGeom>
              <a:solidFill>
                <a:schemeClr val="accent1">
                  <a:lumMod val="20000"/>
                  <a:lumOff val="80000"/>
                </a:schemeClr>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20" name="Rounded Rectangle 19"/>
              <p:cNvSpPr/>
              <p:nvPr/>
            </p:nvSpPr>
            <p:spPr bwMode="auto">
              <a:xfrm>
                <a:off x="3600491" y="3668738"/>
                <a:ext cx="800105" cy="1082562"/>
              </a:xfrm>
              <a:prstGeom prst="roundRect">
                <a:avLst/>
              </a:prstGeom>
              <a:solidFill>
                <a:schemeClr val="accent1">
                  <a:lumMod val="20000"/>
                  <a:lumOff val="80000"/>
                </a:schemeClr>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19" name="Rounded Rectangle 18"/>
              <p:cNvSpPr/>
              <p:nvPr/>
            </p:nvSpPr>
            <p:spPr bwMode="auto">
              <a:xfrm>
                <a:off x="3886249" y="2724947"/>
                <a:ext cx="700066" cy="689768"/>
              </a:xfrm>
              <a:prstGeom prst="roundRect">
                <a:avLst/>
              </a:prstGeom>
              <a:solidFill>
                <a:schemeClr val="accent1">
                  <a:lumMod val="20000"/>
                  <a:lumOff val="80000"/>
                </a:schemeClr>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26" name="Rounded Rectangle 25"/>
              <p:cNvSpPr/>
              <p:nvPr/>
            </p:nvSpPr>
            <p:spPr bwMode="auto">
              <a:xfrm>
                <a:off x="6165825" y="3509971"/>
                <a:ext cx="1678038" cy="1282725"/>
              </a:xfrm>
              <a:prstGeom prst="roundRect">
                <a:avLst/>
              </a:prstGeom>
              <a:solidFill>
                <a:schemeClr val="accent1">
                  <a:lumMod val="20000"/>
                  <a:lumOff val="80000"/>
                </a:schemeClr>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grpSp>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4363" y="2505096"/>
              <a:ext cx="6880398"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4836355" y="3714846"/>
            <a:ext cx="2107403" cy="2063779"/>
            <a:chOff x="4836355" y="3714845"/>
            <a:chExt cx="2107403" cy="2063778"/>
          </a:xfrm>
        </p:grpSpPr>
        <p:sp>
          <p:nvSpPr>
            <p:cNvPr id="25" name="Rounded Rectangle 24"/>
            <p:cNvSpPr/>
            <p:nvPr/>
          </p:nvSpPr>
          <p:spPr bwMode="auto">
            <a:xfrm>
              <a:off x="4845875" y="4881693"/>
              <a:ext cx="1076310" cy="896930"/>
            </a:xfrm>
            <a:prstGeom prst="roundRect">
              <a:avLst/>
            </a:prstGeom>
            <a:solidFill>
              <a:schemeClr val="accent1">
                <a:lumMod val="20000"/>
                <a:lumOff val="80000"/>
              </a:schemeClr>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21" name="Rounded Rectangle 20"/>
            <p:cNvSpPr/>
            <p:nvPr/>
          </p:nvSpPr>
          <p:spPr bwMode="auto">
            <a:xfrm>
              <a:off x="4836355" y="3714845"/>
              <a:ext cx="1076310" cy="896930"/>
            </a:xfrm>
            <a:prstGeom prst="roundRect">
              <a:avLst/>
            </a:prstGeom>
            <a:solidFill>
              <a:schemeClr val="accent1">
                <a:lumMod val="20000"/>
                <a:lumOff val="80000"/>
              </a:schemeClr>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pic>
          <p:nvPicPr>
            <p:cNvPr id="308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934" y="3748108"/>
              <a:ext cx="1978824" cy="201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itle 4"/>
          <p:cNvSpPr>
            <a:spLocks noGrp="1"/>
          </p:cNvSpPr>
          <p:nvPr>
            <p:ph type="title" idx="4294967295"/>
          </p:nvPr>
        </p:nvSpPr>
        <p:spPr>
          <a:xfrm>
            <a:off x="539245" y="228600"/>
            <a:ext cx="11174413" cy="442913"/>
          </a:xfrm>
        </p:spPr>
        <p:txBody>
          <a:bodyPr/>
          <a:lstStyle/>
          <a:p>
            <a:r>
              <a:rPr lang="en-US" sz="3200" dirty="0"/>
              <a:t>Enterprise Edition Reference Topology</a:t>
            </a:r>
          </a:p>
        </p:txBody>
      </p:sp>
      <p:graphicFrame>
        <p:nvGraphicFramePr>
          <p:cNvPr id="8" name="Table 7"/>
          <p:cNvGraphicFramePr>
            <a:graphicFrameLocks noGrp="1"/>
          </p:cNvGraphicFramePr>
          <p:nvPr>
            <p:extLst>
              <p:ext uri="{D42A27DB-BD31-4B8C-83A1-F6EECF244321}">
                <p14:modId xmlns:p14="http://schemas.microsoft.com/office/powerpoint/2010/main" val="2332832522"/>
              </p:ext>
            </p:extLst>
          </p:nvPr>
        </p:nvGraphicFramePr>
        <p:xfrm>
          <a:off x="1164138" y="6174674"/>
          <a:ext cx="9602387" cy="457200"/>
        </p:xfrm>
        <a:graphic>
          <a:graphicData uri="http://schemas.openxmlformats.org/drawingml/2006/table">
            <a:tbl>
              <a:tblPr bandRow="1">
                <a:tableStyleId>{69CF1AB2-1976-4502-BF36-3FF5EA218861}</a:tableStyleId>
              </a:tblPr>
              <a:tblGrid>
                <a:gridCol w="1782604"/>
                <a:gridCol w="3746044"/>
                <a:gridCol w="4073739"/>
              </a:tblGrid>
              <a:tr h="457200">
                <a:tc>
                  <a:txBody>
                    <a:bodyPr/>
                    <a:lstStyle/>
                    <a:p>
                      <a:pPr marL="0" algn="l" defTabSz="914400" rtl="0" eaLnBrk="1" latinLnBrk="0" hangingPunct="1"/>
                      <a:r>
                        <a:rPr lang="en-US" sz="1200" b="1" kern="1200" baseline="0" dirty="0" smtClean="0"/>
                        <a:t>DC with Branches</a:t>
                      </a:r>
                      <a:endParaRPr lang="en-US" sz="1200" b="1" i="1" kern="1200" baseline="0" dirty="0">
                        <a:solidFill>
                          <a:schemeClr val="dk1"/>
                        </a:solidFill>
                        <a:latin typeface="+mn-lt"/>
                        <a:ea typeface="+mn-ea"/>
                        <a:cs typeface="+mn-cs"/>
                      </a:endParaRPr>
                    </a:p>
                  </a:txBody>
                  <a:tcPr marL="121888" marR="1218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t>Enterprise Edition, Single Data Center</a:t>
                      </a:r>
                      <a:endParaRPr lang="en-US" sz="1200" b="1" i="1" kern="1200" baseline="0" dirty="0" smtClean="0">
                        <a:solidFill>
                          <a:schemeClr val="dk1"/>
                        </a:solidFill>
                        <a:latin typeface="+mn-lt"/>
                        <a:ea typeface="+mn-ea"/>
                        <a:cs typeface="+mn-cs"/>
                      </a:endParaRPr>
                    </a:p>
                  </a:txBody>
                  <a:tcPr marL="121888" marR="1218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t>Two branches, one SBA, one PSTN Interconnect</a:t>
                      </a:r>
                      <a:endParaRPr lang="en-US" sz="1200" b="1" i="1" kern="1200" baseline="0" dirty="0" smtClean="0">
                        <a:solidFill>
                          <a:schemeClr val="dk1"/>
                        </a:solidFill>
                        <a:latin typeface="+mn-lt"/>
                        <a:ea typeface="+mn-ea"/>
                        <a:cs typeface="+mn-cs"/>
                      </a:endParaRPr>
                    </a:p>
                  </a:txBody>
                  <a:tcPr marL="121888" marR="121888" anchor="ctr"/>
                </a:tc>
              </a:tr>
            </a:tbl>
          </a:graphicData>
        </a:graphic>
      </p:graphicFrame>
      <p:sp>
        <p:nvSpPr>
          <p:cNvPr id="7" name="Rounded Rectangle 6"/>
          <p:cNvSpPr/>
          <p:nvPr/>
        </p:nvSpPr>
        <p:spPr>
          <a:xfrm>
            <a:off x="9785733" y="1306529"/>
            <a:ext cx="2009085" cy="792125"/>
          </a:xfrm>
          <a:prstGeom prst="round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1400" dirty="0">
                <a:solidFill>
                  <a:schemeClr val="bg1"/>
                </a:solidFill>
              </a:rPr>
              <a:t>Single Datacenter</a:t>
            </a:r>
          </a:p>
          <a:p>
            <a:pPr algn="ctr"/>
            <a:r>
              <a:rPr lang="en-US" sz="1100" dirty="0" smtClean="0">
                <a:solidFill>
                  <a:schemeClr val="bg1"/>
                </a:solidFill>
              </a:rPr>
              <a:t>upto </a:t>
            </a:r>
            <a:r>
              <a:rPr lang="en-US" sz="1100" dirty="0">
                <a:solidFill>
                  <a:schemeClr val="bg1"/>
                </a:solidFill>
              </a:rPr>
              <a:t>100,000 users</a:t>
            </a:r>
          </a:p>
        </p:txBody>
      </p:sp>
      <p:sp>
        <p:nvSpPr>
          <p:cNvPr id="6" name="Rounded Rectangle 5"/>
          <p:cNvSpPr/>
          <p:nvPr/>
        </p:nvSpPr>
        <p:spPr>
          <a:xfrm>
            <a:off x="82921" y="5298695"/>
            <a:ext cx="2839183" cy="792103"/>
          </a:xfrm>
          <a:prstGeom prst="roundRect">
            <a:avLst/>
          </a:prstGeom>
          <a:ln/>
        </p:spPr>
        <p:style>
          <a:lnRef idx="1">
            <a:schemeClr val="accent3"/>
          </a:lnRef>
          <a:fillRef idx="2">
            <a:schemeClr val="accent3"/>
          </a:fillRef>
          <a:effectRef idx="1">
            <a:schemeClr val="accent3"/>
          </a:effectRef>
          <a:fontRef idx="minor">
            <a:schemeClr val="dk1"/>
          </a:fontRef>
        </p:style>
        <p:txBody>
          <a:bodyPr lIns="91436" tIns="45718" rIns="91436" bIns="45718" rtlCol="0" anchor="ctr"/>
          <a:lstStyle/>
          <a:p>
            <a:pPr algn="ctr"/>
            <a:r>
              <a:rPr lang="en-US" sz="1200" u="sng" dirty="0">
                <a:solidFill>
                  <a:schemeClr val="bg1"/>
                </a:solidFill>
              </a:rPr>
              <a:t>This example</a:t>
            </a:r>
          </a:p>
          <a:p>
            <a:pPr algn="ctr"/>
            <a:r>
              <a:rPr lang="en-US" sz="1200" dirty="0">
                <a:solidFill>
                  <a:schemeClr val="bg1"/>
                </a:solidFill>
              </a:rPr>
              <a:t>20,000 users, HA, 14 servers</a:t>
            </a:r>
          </a:p>
          <a:p>
            <a:pPr algn="ctr"/>
            <a:r>
              <a:rPr lang="en-US" sz="1200" dirty="0">
                <a:solidFill>
                  <a:schemeClr val="bg1"/>
                </a:solidFill>
              </a:rPr>
              <a:t>1429 users/server</a:t>
            </a:r>
          </a:p>
        </p:txBody>
      </p:sp>
      <p:grpSp>
        <p:nvGrpSpPr>
          <p:cNvPr id="11" name="Group 10"/>
          <p:cNvGrpSpPr/>
          <p:nvPr/>
        </p:nvGrpSpPr>
        <p:grpSpPr>
          <a:xfrm>
            <a:off x="7331094" y="2020883"/>
            <a:ext cx="2355852" cy="3400820"/>
            <a:chOff x="7331092" y="2020882"/>
            <a:chExt cx="2355852" cy="3400820"/>
          </a:xfrm>
        </p:grpSpPr>
        <p:sp>
          <p:nvSpPr>
            <p:cNvPr id="28" name="Rounded Rectangle 27"/>
            <p:cNvSpPr/>
            <p:nvPr/>
          </p:nvSpPr>
          <p:spPr bwMode="auto">
            <a:xfrm>
              <a:off x="8329640" y="4074340"/>
              <a:ext cx="1252546" cy="1025300"/>
            </a:xfrm>
            <a:prstGeom prst="roundRect">
              <a:avLst/>
            </a:prstGeom>
            <a:solidFill>
              <a:schemeClr val="accent1">
                <a:lumMod val="20000"/>
                <a:lumOff val="80000"/>
              </a:schemeClr>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sp>
          <p:nvSpPr>
            <p:cNvPr id="27" name="Rounded Rectangle 26"/>
            <p:cNvSpPr/>
            <p:nvPr/>
          </p:nvSpPr>
          <p:spPr bwMode="auto">
            <a:xfrm>
              <a:off x="8153441" y="2024068"/>
              <a:ext cx="1433513" cy="1151459"/>
            </a:xfrm>
            <a:prstGeom prst="roundRect">
              <a:avLst/>
            </a:prstGeom>
            <a:solidFill>
              <a:schemeClr val="accent1">
                <a:lumMod val="20000"/>
                <a:lumOff val="80000"/>
              </a:schemeClr>
            </a:soli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dirty="0" smtClean="0">
                <a:solidFill>
                  <a:schemeClr val="bg1">
                    <a:alpha val="99000"/>
                  </a:schemeClr>
                </a:solidFill>
              </a:endParaRPr>
            </a:p>
          </p:txBody>
        </p:sp>
        <p:pic>
          <p:nvPicPr>
            <p:cNvPr id="308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1092" y="2020882"/>
              <a:ext cx="2355852" cy="340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662" y="4953000"/>
            <a:ext cx="1121535" cy="76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91873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ssolv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Virtualization</a:t>
            </a:r>
            <a:endParaRPr lang="en-US" dirty="0"/>
          </a:p>
        </p:txBody>
      </p:sp>
      <p:sp>
        <p:nvSpPr>
          <p:cNvPr id="3" name="Text Placeholder 2"/>
          <p:cNvSpPr>
            <a:spLocks noGrp="1"/>
          </p:cNvSpPr>
          <p:nvPr>
            <p:ph type="body" sz="quarter" idx="10"/>
          </p:nvPr>
        </p:nvSpPr>
        <p:spPr>
          <a:xfrm>
            <a:off x="376367" y="1227921"/>
            <a:ext cx="11173090" cy="5401479"/>
          </a:xfrm>
        </p:spPr>
        <p:txBody>
          <a:bodyPr/>
          <a:lstStyle/>
          <a:p>
            <a:pPr lvl="1"/>
            <a:r>
              <a:rPr lang="en-US" sz="2000" dirty="0" smtClean="0"/>
              <a:t>Server - What’s supported?</a:t>
            </a:r>
          </a:p>
          <a:p>
            <a:pPr lvl="2"/>
            <a:r>
              <a:rPr lang="en-US" sz="1800" dirty="0" smtClean="0"/>
              <a:t>Virtualization of all </a:t>
            </a:r>
            <a:r>
              <a:rPr lang="en-US" sz="1800" dirty="0" err="1" smtClean="0"/>
              <a:t>Lync</a:t>
            </a:r>
            <a:r>
              <a:rPr lang="en-US" sz="1800" dirty="0" smtClean="0"/>
              <a:t> Server roles</a:t>
            </a:r>
          </a:p>
          <a:p>
            <a:pPr lvl="2"/>
            <a:r>
              <a:rPr lang="en-US" sz="1800" dirty="0" smtClean="0"/>
              <a:t>SQL, Exchange, Active Directory virtualization (as per product guidelines)</a:t>
            </a:r>
          </a:p>
          <a:p>
            <a:pPr lvl="2"/>
            <a:r>
              <a:rPr lang="en-US" sz="1800" dirty="0" smtClean="0"/>
              <a:t>Hyper-V 2008 R2 (2008 not supported), VMWare</a:t>
            </a:r>
          </a:p>
          <a:p>
            <a:pPr lvl="2"/>
            <a:r>
              <a:rPr lang="en-US" sz="1800" dirty="0" smtClean="0"/>
              <a:t>Standard Edition server</a:t>
            </a:r>
          </a:p>
          <a:p>
            <a:pPr marL="855663" lvl="2" indent="0">
              <a:buNone/>
            </a:pPr>
            <a:endParaRPr lang="en-US" sz="1600" dirty="0" smtClean="0"/>
          </a:p>
          <a:p>
            <a:pPr lvl="1"/>
            <a:r>
              <a:rPr lang="en-US" sz="2000" dirty="0" smtClean="0"/>
              <a:t>Server - Not Supported</a:t>
            </a:r>
          </a:p>
          <a:p>
            <a:pPr lvl="2"/>
            <a:r>
              <a:rPr lang="en-US" sz="1800" dirty="0" smtClean="0"/>
              <a:t>Branch office/Gateway only/Mediation server+gateway</a:t>
            </a:r>
          </a:p>
          <a:p>
            <a:pPr lvl="2"/>
            <a:r>
              <a:rPr lang="en-US" sz="1800" dirty="0" smtClean="0"/>
              <a:t>Live migration of VMs via SCVMM (ongoing calls/sessions will be dropped)</a:t>
            </a:r>
          </a:p>
          <a:p>
            <a:pPr lvl="2"/>
            <a:r>
              <a:rPr lang="en-US" sz="1800" dirty="0" smtClean="0"/>
              <a:t>Mixed environments (some roles virtualized and others not)</a:t>
            </a:r>
          </a:p>
          <a:p>
            <a:pPr marL="855663" lvl="2" indent="0">
              <a:buNone/>
            </a:pPr>
            <a:endParaRPr lang="en-US" sz="1400" dirty="0" smtClean="0"/>
          </a:p>
          <a:p>
            <a:pPr lvl="1"/>
            <a:r>
              <a:rPr lang="en-US" sz="2000" dirty="0" smtClean="0"/>
              <a:t>Clients</a:t>
            </a:r>
          </a:p>
          <a:p>
            <a:pPr lvl="2"/>
            <a:r>
              <a:rPr lang="en-US" sz="1800" dirty="0" smtClean="0"/>
              <a:t>App-V supports all client modalities except RCC</a:t>
            </a:r>
          </a:p>
          <a:p>
            <a:pPr lvl="2"/>
            <a:r>
              <a:rPr lang="en-US" sz="1800" dirty="0"/>
              <a:t>VDI </a:t>
            </a:r>
            <a:r>
              <a:rPr lang="en-US" sz="1800" dirty="0" smtClean="0"/>
              <a:t>supports IM</a:t>
            </a:r>
            <a:r>
              <a:rPr lang="en-US" sz="1800" dirty="0"/>
              <a:t>, </a:t>
            </a:r>
            <a:r>
              <a:rPr lang="en-US" sz="1800" dirty="0" smtClean="0"/>
              <a:t>presence, desktop sharing; No softphone audio/video support.  Use IP Phones.</a:t>
            </a:r>
            <a:br>
              <a:rPr lang="en-US" sz="1800" dirty="0" smtClean="0"/>
            </a:br>
            <a:endParaRPr lang="en-US" sz="1800" dirty="0" smtClean="0"/>
          </a:p>
          <a:p>
            <a:pPr lvl="1"/>
            <a:r>
              <a:rPr lang="en-US" sz="2000" dirty="0" smtClean="0"/>
              <a:t>Other</a:t>
            </a:r>
            <a:endParaRPr lang="en-US" sz="2000" dirty="0"/>
          </a:p>
          <a:p>
            <a:pPr lvl="2"/>
            <a:r>
              <a:rPr lang="en-US" sz="1800" dirty="0" smtClean="0"/>
              <a:t>Pilot has no HLB or DNS LB. Production – Needs HLB.</a:t>
            </a:r>
          </a:p>
          <a:p>
            <a:pPr lvl="2"/>
            <a:r>
              <a:rPr lang="en-US" sz="1800" dirty="0" smtClean="0"/>
              <a:t>Perf reduction (around 50%) compared to non-virtualized topology</a:t>
            </a:r>
          </a:p>
        </p:txBody>
      </p:sp>
    </p:spTree>
    <p:custDataLst>
      <p:tags r:id="rId1"/>
    </p:custDataLst>
    <p:extLst>
      <p:ext uri="{BB962C8B-B14F-4D97-AF65-F5344CB8AC3E}">
        <p14:creationId xmlns:p14="http://schemas.microsoft.com/office/powerpoint/2010/main" val="4297490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500"/>
                                        <p:tgtEl>
                                          <p:spTgt spid="3">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fade">
                                      <p:cBhvr>
                                        <p:cTn id="5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Management</a:t>
            </a:r>
            <a:endParaRPr lang="en-US" dirty="0"/>
          </a:p>
        </p:txBody>
      </p:sp>
      <p:sp>
        <p:nvSpPr>
          <p:cNvPr id="3" name="Text Placeholder 2"/>
          <p:cNvSpPr>
            <a:spLocks noGrp="1"/>
          </p:cNvSpPr>
          <p:nvPr>
            <p:ph type="body" sz="quarter" idx="10"/>
          </p:nvPr>
        </p:nvSpPr>
        <p:spPr>
          <a:xfrm>
            <a:off x="509173" y="1447800"/>
            <a:ext cx="11149013" cy="5256824"/>
          </a:xfrm>
        </p:spPr>
        <p:txBody>
          <a:bodyPr/>
          <a:lstStyle/>
          <a:p>
            <a:r>
              <a:rPr lang="en-US" sz="2800" dirty="0" smtClean="0"/>
              <a:t>Top customer issues before Lync Server 2010</a:t>
            </a:r>
          </a:p>
          <a:p>
            <a:pPr lvl="1"/>
            <a:r>
              <a:rPr lang="en-US" sz="2400" dirty="0" smtClean="0"/>
              <a:t>Configuration was spread across Active Directory, SQL, local store</a:t>
            </a:r>
          </a:p>
          <a:p>
            <a:pPr lvl="1"/>
            <a:r>
              <a:rPr lang="en-US" sz="2400" dirty="0" smtClean="0"/>
              <a:t>No Edge access to Active Directory, manual configuration needed</a:t>
            </a:r>
          </a:p>
          <a:p>
            <a:pPr lvl="1"/>
            <a:r>
              <a:rPr lang="en-US" sz="2400" dirty="0" smtClean="0"/>
              <a:t>No way to validate planned changes before they were deployed</a:t>
            </a:r>
          </a:p>
          <a:p>
            <a:pPr lvl="1"/>
            <a:r>
              <a:rPr lang="en-US" sz="2400" dirty="0" smtClean="0"/>
              <a:t>Configuration out-of-sync over multiple stores, sites, geographies</a:t>
            </a:r>
            <a:br>
              <a:rPr lang="en-US" sz="2400" dirty="0" smtClean="0"/>
            </a:br>
            <a:endParaRPr lang="en-US" sz="2400" dirty="0"/>
          </a:p>
          <a:p>
            <a:r>
              <a:rPr lang="en-US" sz="2800" dirty="0" smtClean="0"/>
              <a:t>With Central </a:t>
            </a:r>
            <a:r>
              <a:rPr lang="en-US" sz="2800" dirty="0"/>
              <a:t>M</a:t>
            </a:r>
            <a:r>
              <a:rPr lang="en-US" sz="2800" dirty="0" smtClean="0"/>
              <a:t>anagement in Lync Server 2010</a:t>
            </a:r>
          </a:p>
          <a:p>
            <a:pPr lvl="1"/>
            <a:r>
              <a:rPr lang="en-US" sz="2400" dirty="0" smtClean="0"/>
              <a:t>Schematized definitions (XSDs) of topology and configuration</a:t>
            </a:r>
          </a:p>
          <a:p>
            <a:pPr lvl="1"/>
            <a:r>
              <a:rPr lang="en-US" sz="2400" dirty="0" smtClean="0"/>
              <a:t>All configuration documents managed by central SQL database</a:t>
            </a:r>
          </a:p>
          <a:p>
            <a:pPr lvl="1"/>
            <a:r>
              <a:rPr lang="en-US" sz="2400" dirty="0" smtClean="0"/>
              <a:t>All changes (writes) happen to the central management store</a:t>
            </a:r>
          </a:p>
          <a:p>
            <a:pPr lvl="1"/>
            <a:r>
              <a:rPr lang="en-US" sz="2400" dirty="0" smtClean="0"/>
              <a:t>Read-only copies are replicated to all topology notes (incl. Edge)</a:t>
            </a:r>
          </a:p>
          <a:p>
            <a:pPr lvl="1"/>
            <a:r>
              <a:rPr lang="en-US" sz="2400" dirty="0" smtClean="0"/>
              <a:t>Validate </a:t>
            </a:r>
            <a:r>
              <a:rPr lang="en-US" sz="2400" dirty="0"/>
              <a:t>changes </a:t>
            </a:r>
            <a:r>
              <a:rPr lang="en-US" sz="2400" dirty="0" smtClean="0"/>
              <a:t>before commit, eliminate misconfiguration</a:t>
            </a:r>
          </a:p>
          <a:p>
            <a:pPr marL="460375" lvl="1" indent="0">
              <a:buNone/>
            </a:pPr>
            <a:endParaRPr lang="en-US" sz="2400" dirty="0"/>
          </a:p>
        </p:txBody>
      </p:sp>
    </p:spTree>
    <p:extLst>
      <p:ext uri="{BB962C8B-B14F-4D97-AF65-F5344CB8AC3E}">
        <p14:creationId xmlns:p14="http://schemas.microsoft.com/office/powerpoint/2010/main" val="2405134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8.2|97.2"/>
</p:tagLst>
</file>

<file path=ppt/tags/tag2.xml><?xml version="1.0" encoding="utf-8"?>
<p:tagLst xmlns:a="http://schemas.openxmlformats.org/drawingml/2006/main" xmlns:r="http://schemas.openxmlformats.org/officeDocument/2006/relationships" xmlns:p="http://schemas.openxmlformats.org/presentationml/2006/main">
  <p:tag name="TIMING" val="|30.7|26|16.9|7.3|.6"/>
</p:tagLst>
</file>

<file path=ppt/tags/tag3.xml><?xml version="1.0" encoding="utf-8"?>
<p:tagLst xmlns:a="http://schemas.openxmlformats.org/drawingml/2006/main" xmlns:r="http://schemas.openxmlformats.org/officeDocument/2006/relationships" xmlns:p="http://schemas.openxmlformats.org/presentationml/2006/main">
  <p:tag name="TIMING" val="|19.3|60.7|43.2|27.4"/>
</p:tagLst>
</file>

<file path=ppt/tags/tag4.xml><?xml version="1.0" encoding="utf-8"?>
<p:tagLst xmlns:a="http://schemas.openxmlformats.org/drawingml/2006/main" xmlns:r="http://schemas.openxmlformats.org/officeDocument/2006/relationships" xmlns:p="http://schemas.openxmlformats.org/presentationml/2006/main">
  <p:tag name="TIMING" val="|6|12.9|22.7"/>
</p:tagLst>
</file>

<file path=ppt/tags/tag5.xml><?xml version="1.0" encoding="utf-8"?>
<p:tagLst xmlns:a="http://schemas.openxmlformats.org/drawingml/2006/main" xmlns:r="http://schemas.openxmlformats.org/officeDocument/2006/relationships" xmlns:p="http://schemas.openxmlformats.org/presentationml/2006/main">
  <p:tag name="TIMING" val="|.4|.4|.4|.5|.4|.3|.4|.3|.4"/>
</p:tagLst>
</file>

<file path=ppt/tags/tag6.xml><?xml version="1.0" encoding="utf-8"?>
<p:tagLst xmlns:a="http://schemas.openxmlformats.org/drawingml/2006/main" xmlns:r="http://schemas.openxmlformats.org/officeDocument/2006/relationships" xmlns:p="http://schemas.openxmlformats.org/presentationml/2006/main">
  <p:tag name="TIMING" val="|.6|10.8|34.4|4.9|10.7"/>
</p:tagLst>
</file>

<file path=ppt/tags/tag7.xml><?xml version="1.0" encoding="utf-8"?>
<p:tagLst xmlns:a="http://schemas.openxmlformats.org/drawingml/2006/main" xmlns:r="http://schemas.openxmlformats.org/officeDocument/2006/relationships" xmlns:p="http://schemas.openxmlformats.org/presentationml/2006/main">
  <p:tag name="TIMING" val="|8.3|16|.4|6.5"/>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EXL321</Session_x0020_Cod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elements/1.1/"/>
    <ds:schemaRef ds:uri="http://schemas.openxmlformats.org/package/2006/metadata/core-properties"/>
    <ds:schemaRef ds:uri="http://schemas.microsoft.com/office/2006/documentManagement/types"/>
    <ds:schemaRef ds:uri="8b529f77-48ab-4581-b468-93f09345b8aa"/>
    <ds:schemaRef ds:uri="http://www.w3.org/XML/1998/namespace"/>
    <ds:schemaRef ds:uri="http://schemas.microsoft.com/office/2006/metadata/properties"/>
    <ds:schemaRef ds:uri="http://schemas.microsoft.com/office/infopath/2007/PartnerControls"/>
    <ds:schemaRef ds:uri="2295e2e7-0eeb-498e-8716-217bb2ee6ee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237</TotalTime>
  <Words>4212</Words>
  <Application>Microsoft Office PowerPoint</Application>
  <PresentationFormat>Custom</PresentationFormat>
  <Paragraphs>463</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TENA11_BreakoutSession_Template_16x9_Final_05132011</vt:lpstr>
      <vt:lpstr>1_White with Consolas font for code slides</vt:lpstr>
      <vt:lpstr>Microsoft Lync Server 2010:  Administering Lync Server Deployment</vt:lpstr>
      <vt:lpstr>Session Objectives and Takeaways</vt:lpstr>
      <vt:lpstr>Lync Server 2010 Manageability Lifecycle</vt:lpstr>
      <vt:lpstr>Lync Server 2010  Topologies  &amp;  Manageability Architecture</vt:lpstr>
      <vt:lpstr>Feedback on OCS 2007/R2 Topologies</vt:lpstr>
      <vt:lpstr>Supported Topologies in Lync Server 2010</vt:lpstr>
      <vt:lpstr>Enterprise Edition Reference Topology</vt:lpstr>
      <vt:lpstr>Virtualization</vt:lpstr>
      <vt:lpstr>Central Management</vt:lpstr>
      <vt:lpstr>PowerPoint Presentation</vt:lpstr>
      <vt:lpstr>Topology Model</vt:lpstr>
      <vt:lpstr>Policy Scopes and Resolution</vt:lpstr>
      <vt:lpstr>Lync Server 2010  Administration tools</vt:lpstr>
      <vt:lpstr>Feedback on OCS 2007/R2 Administration</vt:lpstr>
      <vt:lpstr>Lync Server Control Panel (LSCP):  What is it? </vt:lpstr>
      <vt:lpstr>Voice Configuration management with Lync Server 2010 </vt:lpstr>
      <vt:lpstr>Lync Server 2010 PowerShell</vt:lpstr>
      <vt:lpstr>Managing Users with  Lync Server 2010 </vt:lpstr>
      <vt:lpstr>PowerShell Features</vt:lpstr>
      <vt:lpstr>End-to-end Scenario Validation with Lync Server 2010 </vt:lpstr>
      <vt:lpstr>Delegation of Administration</vt:lpstr>
      <vt:lpstr>WHO can do WHAT and WHERE </vt:lpstr>
      <vt:lpstr>Role Based Access Control  with Lync Server 2010 </vt:lpstr>
      <vt:lpstr>PowerPoint Presentation</vt:lpstr>
      <vt:lpstr>Central Configuration management  with Lync Server 2010 </vt:lpstr>
      <vt:lpstr>Session Objectives and Takeaways</vt:lpstr>
      <vt:lpstr>Related Content</vt:lpstr>
      <vt:lpstr>Links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EXL321: Microsoft Lync Server 2010: Administering Lync Server Deployment</dc:title>
  <dc:subject>Microsoft TechEd North America 2011</dc:subject>
  <dc:creator>Anand Lakshminarayanan, Cezar Ungureanasu</dc:creator>
  <dc:description>Template Design: Jordan Cayabyab
Formatter: Sylvia Tedjo, Silver Fox Productions
Event Date: May 16-19, 2011
Event Location: Atlanta
Audience Type: Developers, IT Pros</dc:description>
  <cp:lastModifiedBy>Shows</cp:lastModifiedBy>
  <cp:revision>41</cp:revision>
  <cp:lastPrinted>2010-05-11T05:02:34Z</cp:lastPrinted>
  <dcterms:created xsi:type="dcterms:W3CDTF">2011-05-04T00:13:39Z</dcterms:created>
  <dcterms:modified xsi:type="dcterms:W3CDTF">2011-05-19T17:05:17Z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