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42" r:id="rId6"/>
  </p:sldMasterIdLst>
  <p:notesMasterIdLst>
    <p:notesMasterId r:id="rId20"/>
  </p:notesMasterIdLst>
  <p:handoutMasterIdLst>
    <p:handoutMasterId r:id="rId21"/>
  </p:handoutMasterIdLst>
  <p:sldIdLst>
    <p:sldId id="319" r:id="rId7"/>
    <p:sldId id="322" r:id="rId8"/>
    <p:sldId id="356" r:id="rId9"/>
    <p:sldId id="357" r:id="rId10"/>
    <p:sldId id="354" r:id="rId11"/>
    <p:sldId id="342" r:id="rId12"/>
    <p:sldId id="361" r:id="rId13"/>
    <p:sldId id="364" r:id="rId14"/>
    <p:sldId id="365" r:id="rId15"/>
    <p:sldId id="366" r:id="rId16"/>
    <p:sldId id="367" r:id="rId17"/>
    <p:sldId id="368" r:id="rId18"/>
    <p:sldId id="359" r:id="rId1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87302" autoAdjust="0"/>
  </p:normalViewPr>
  <p:slideViewPr>
    <p:cSldViewPr snapToGrid="0">
      <p:cViewPr varScale="1">
        <p:scale>
          <a:sx n="55" d="100"/>
          <a:sy n="55" d="100"/>
        </p:scale>
        <p:origin x="-1152"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9F51B-D9E4-489B-AD1C-7DB3AEB13C25}" type="doc">
      <dgm:prSet loTypeId="urn:microsoft.com/office/officeart/2005/8/layout/venn1" loCatId="relationship" qsTypeId="urn:microsoft.com/office/officeart/2005/8/quickstyle/3d3" qsCatId="3D" csTypeId="urn:microsoft.com/office/officeart/2005/8/colors/colorful1#1" csCatId="colorful" phldr="1"/>
      <dgm:spPr/>
      <dgm:t>
        <a:bodyPr/>
        <a:lstStyle/>
        <a:p>
          <a:endParaRPr lang="en-US"/>
        </a:p>
      </dgm:t>
    </dgm:pt>
    <dgm:pt modelId="{7148EE77-D776-4C0E-9339-5C20A6D61793}">
      <dgm:prSet phldrT="[Text]"/>
      <dgm:spPr/>
      <dgm:t>
        <a:bodyPr/>
        <a:lstStyle/>
        <a:p>
          <a:r>
            <a:rPr lang="en-US" dirty="0">
              <a:latin typeface="Segoe UI" pitchFamily="34" charset="0"/>
              <a:ea typeface="Segoe UI" pitchFamily="34" charset="0"/>
              <a:cs typeface="Segoe UI" pitchFamily="34" charset="0"/>
            </a:rPr>
            <a:t>Concurrent</a:t>
          </a:r>
        </a:p>
      </dgm:t>
    </dgm:pt>
    <dgm:pt modelId="{49C5D02F-AC25-4176-90E8-377CF60291B0}" type="parTrans" cxnId="{1FA180C6-929E-453D-B08E-163AB33FB06E}">
      <dgm:prSet/>
      <dgm:spPr/>
      <dgm:t>
        <a:bodyPr/>
        <a:lstStyle/>
        <a:p>
          <a:endParaRPr lang="en-US">
            <a:latin typeface="Segoe UI" pitchFamily="34" charset="0"/>
            <a:ea typeface="Segoe UI" pitchFamily="34" charset="0"/>
            <a:cs typeface="Segoe UI" pitchFamily="34" charset="0"/>
          </a:endParaRPr>
        </a:p>
      </dgm:t>
    </dgm:pt>
    <dgm:pt modelId="{4EC069E6-C56C-4593-BDC1-6321D7076FCF}" type="sibTrans" cxnId="{1FA180C6-929E-453D-B08E-163AB33FB06E}">
      <dgm:prSet/>
      <dgm:spPr/>
      <dgm:t>
        <a:bodyPr/>
        <a:lstStyle/>
        <a:p>
          <a:endParaRPr lang="en-US">
            <a:latin typeface="Segoe UI" pitchFamily="34" charset="0"/>
            <a:ea typeface="Segoe UI" pitchFamily="34" charset="0"/>
            <a:cs typeface="Segoe UI" pitchFamily="34" charset="0"/>
          </a:endParaRPr>
        </a:p>
      </dgm:t>
    </dgm:pt>
    <dgm:pt modelId="{7C22E806-3326-4FFD-9E2F-187FF5456638}">
      <dgm:prSet phldrT="[Text]"/>
      <dgm:spPr/>
      <dgm:t>
        <a:bodyPr/>
        <a:lstStyle/>
        <a:p>
          <a:r>
            <a:rPr lang="en-US" dirty="0">
              <a:latin typeface="Segoe UI" pitchFamily="34" charset="0"/>
              <a:ea typeface="Segoe UI" pitchFamily="34" charset="0"/>
              <a:cs typeface="Segoe UI" pitchFamily="34" charset="0"/>
            </a:rPr>
            <a:t>Dynamic</a:t>
          </a:r>
        </a:p>
      </dgm:t>
    </dgm:pt>
    <dgm:pt modelId="{DADB5BE9-0C13-4E2E-B902-378E6398F5F3}" type="parTrans" cxnId="{C2AB6D68-E8D0-4770-BCF2-3B509D7EDA19}">
      <dgm:prSet/>
      <dgm:spPr/>
      <dgm:t>
        <a:bodyPr/>
        <a:lstStyle/>
        <a:p>
          <a:endParaRPr lang="en-US">
            <a:latin typeface="Segoe UI" pitchFamily="34" charset="0"/>
            <a:ea typeface="Segoe UI" pitchFamily="34" charset="0"/>
            <a:cs typeface="Segoe UI" pitchFamily="34" charset="0"/>
          </a:endParaRPr>
        </a:p>
      </dgm:t>
    </dgm:pt>
    <dgm:pt modelId="{A59CDEE1-1415-46FC-A182-4FB844A14997}" type="sibTrans" cxnId="{C2AB6D68-E8D0-4770-BCF2-3B509D7EDA19}">
      <dgm:prSet/>
      <dgm:spPr/>
      <dgm:t>
        <a:bodyPr/>
        <a:lstStyle/>
        <a:p>
          <a:endParaRPr lang="en-US">
            <a:latin typeface="Segoe UI" pitchFamily="34" charset="0"/>
            <a:ea typeface="Segoe UI" pitchFamily="34" charset="0"/>
            <a:cs typeface="Segoe UI" pitchFamily="34" charset="0"/>
          </a:endParaRPr>
        </a:p>
      </dgm:t>
    </dgm:pt>
    <dgm:pt modelId="{C3F0297D-D8D4-4BD5-9272-831213BE5BBE}">
      <dgm:prSet phldrT="[Text]"/>
      <dgm:spPr/>
      <dgm:t>
        <a:bodyPr/>
        <a:lstStyle/>
        <a:p>
          <a:r>
            <a:rPr lang="en-US" dirty="0">
              <a:effectLst/>
              <a:latin typeface="Segoe UI" pitchFamily="34" charset="0"/>
              <a:ea typeface="Segoe UI" pitchFamily="34" charset="0"/>
              <a:cs typeface="Segoe UI" pitchFamily="34" charset="0"/>
            </a:rPr>
            <a:t>Declarative</a:t>
          </a:r>
        </a:p>
      </dgm:t>
    </dgm:pt>
    <dgm:pt modelId="{D6C3455F-45AE-487B-8C32-2FA06A77261C}" type="sibTrans" cxnId="{D962BAF6-026C-4400-8E38-525583FC5DD5}">
      <dgm:prSet/>
      <dgm:spPr/>
      <dgm:t>
        <a:bodyPr/>
        <a:lstStyle/>
        <a:p>
          <a:endParaRPr lang="en-US">
            <a:latin typeface="Segoe UI" pitchFamily="34" charset="0"/>
            <a:ea typeface="Segoe UI" pitchFamily="34" charset="0"/>
            <a:cs typeface="Segoe UI" pitchFamily="34" charset="0"/>
          </a:endParaRPr>
        </a:p>
      </dgm:t>
    </dgm:pt>
    <dgm:pt modelId="{059AC948-3C54-4063-ABC6-504A06558673}" type="parTrans" cxnId="{D962BAF6-026C-4400-8E38-525583FC5DD5}">
      <dgm:prSet/>
      <dgm:spPr/>
      <dgm:t>
        <a:bodyPr/>
        <a:lstStyle/>
        <a:p>
          <a:endParaRPr lang="en-US">
            <a:latin typeface="Segoe UI" pitchFamily="34" charset="0"/>
            <a:ea typeface="Segoe UI" pitchFamily="34" charset="0"/>
            <a:cs typeface="Segoe UI" pitchFamily="34" charset="0"/>
          </a:endParaRPr>
        </a:p>
      </dgm:t>
    </dgm:pt>
    <dgm:pt modelId="{9FF2E35B-A943-49AB-A382-07A3F6D7B372}" type="pres">
      <dgm:prSet presAssocID="{CB39F51B-D9E4-489B-AD1C-7DB3AEB13C25}" presName="compositeShape" presStyleCnt="0">
        <dgm:presLayoutVars>
          <dgm:chMax val="7"/>
          <dgm:dir/>
          <dgm:resizeHandles val="exact"/>
        </dgm:presLayoutVars>
      </dgm:prSet>
      <dgm:spPr/>
      <dgm:t>
        <a:bodyPr/>
        <a:lstStyle/>
        <a:p>
          <a:endParaRPr lang="en-US"/>
        </a:p>
      </dgm:t>
    </dgm:pt>
    <dgm:pt modelId="{FF6636A4-3F46-45FE-B99F-ABF85D58BC1D}" type="pres">
      <dgm:prSet presAssocID="{C3F0297D-D8D4-4BD5-9272-831213BE5BBE}" presName="circ1" presStyleLbl="vennNode1" presStyleIdx="0" presStyleCnt="3"/>
      <dgm:spPr/>
      <dgm:t>
        <a:bodyPr/>
        <a:lstStyle/>
        <a:p>
          <a:endParaRPr lang="en-US"/>
        </a:p>
      </dgm:t>
    </dgm:pt>
    <dgm:pt modelId="{DA698D98-2F7D-42F5-A3BF-C7D6CC448E40}" type="pres">
      <dgm:prSet presAssocID="{C3F0297D-D8D4-4BD5-9272-831213BE5BBE}" presName="circ1Tx" presStyleLbl="revTx" presStyleIdx="0" presStyleCnt="0">
        <dgm:presLayoutVars>
          <dgm:chMax val="0"/>
          <dgm:chPref val="0"/>
          <dgm:bulletEnabled val="1"/>
        </dgm:presLayoutVars>
      </dgm:prSet>
      <dgm:spPr/>
      <dgm:t>
        <a:bodyPr/>
        <a:lstStyle/>
        <a:p>
          <a:endParaRPr lang="en-US"/>
        </a:p>
      </dgm:t>
    </dgm:pt>
    <dgm:pt modelId="{D6A4244C-4EF1-40B0-91AB-F9F52E7F5E3D}" type="pres">
      <dgm:prSet presAssocID="{7148EE77-D776-4C0E-9339-5C20A6D61793}" presName="circ2" presStyleLbl="vennNode1" presStyleIdx="1" presStyleCnt="3"/>
      <dgm:spPr/>
      <dgm:t>
        <a:bodyPr/>
        <a:lstStyle/>
        <a:p>
          <a:endParaRPr lang="en-US"/>
        </a:p>
      </dgm:t>
    </dgm:pt>
    <dgm:pt modelId="{1D53D54A-1BDD-47C6-B043-80CA192AC7F7}" type="pres">
      <dgm:prSet presAssocID="{7148EE77-D776-4C0E-9339-5C20A6D61793}" presName="circ2Tx" presStyleLbl="revTx" presStyleIdx="0" presStyleCnt="0">
        <dgm:presLayoutVars>
          <dgm:chMax val="0"/>
          <dgm:chPref val="0"/>
          <dgm:bulletEnabled val="1"/>
        </dgm:presLayoutVars>
      </dgm:prSet>
      <dgm:spPr/>
      <dgm:t>
        <a:bodyPr/>
        <a:lstStyle/>
        <a:p>
          <a:endParaRPr lang="en-US"/>
        </a:p>
      </dgm:t>
    </dgm:pt>
    <dgm:pt modelId="{9D9F7148-5813-432E-BA3A-A9E56925F017}" type="pres">
      <dgm:prSet presAssocID="{7C22E806-3326-4FFD-9E2F-187FF5456638}" presName="circ3" presStyleLbl="vennNode1" presStyleIdx="2" presStyleCnt="3"/>
      <dgm:spPr/>
      <dgm:t>
        <a:bodyPr/>
        <a:lstStyle/>
        <a:p>
          <a:endParaRPr lang="en-US"/>
        </a:p>
      </dgm:t>
    </dgm:pt>
    <dgm:pt modelId="{B1E22152-09FB-4F4E-8B3E-420E7D8C7C81}" type="pres">
      <dgm:prSet presAssocID="{7C22E806-3326-4FFD-9E2F-187FF5456638}" presName="circ3Tx" presStyleLbl="revTx" presStyleIdx="0" presStyleCnt="0">
        <dgm:presLayoutVars>
          <dgm:chMax val="0"/>
          <dgm:chPref val="0"/>
          <dgm:bulletEnabled val="1"/>
        </dgm:presLayoutVars>
      </dgm:prSet>
      <dgm:spPr/>
      <dgm:t>
        <a:bodyPr/>
        <a:lstStyle/>
        <a:p>
          <a:endParaRPr lang="en-US"/>
        </a:p>
      </dgm:t>
    </dgm:pt>
  </dgm:ptLst>
  <dgm:cxnLst>
    <dgm:cxn modelId="{C2AB6D68-E8D0-4770-BCF2-3B509D7EDA19}" srcId="{CB39F51B-D9E4-489B-AD1C-7DB3AEB13C25}" destId="{7C22E806-3326-4FFD-9E2F-187FF5456638}" srcOrd="2" destOrd="0" parTransId="{DADB5BE9-0C13-4E2E-B902-378E6398F5F3}" sibTransId="{A59CDEE1-1415-46FC-A182-4FB844A14997}"/>
    <dgm:cxn modelId="{3E31CE67-FB75-4839-A333-EBEB7162970A}" type="presOf" srcId="{7148EE77-D776-4C0E-9339-5C20A6D61793}" destId="{D6A4244C-4EF1-40B0-91AB-F9F52E7F5E3D}" srcOrd="0" destOrd="0" presId="urn:microsoft.com/office/officeart/2005/8/layout/venn1"/>
    <dgm:cxn modelId="{3545B850-D661-46AC-A053-C197B7BFCEB4}" type="presOf" srcId="{7C22E806-3326-4FFD-9E2F-187FF5456638}" destId="{B1E22152-09FB-4F4E-8B3E-420E7D8C7C81}" srcOrd="1" destOrd="0" presId="urn:microsoft.com/office/officeart/2005/8/layout/venn1"/>
    <dgm:cxn modelId="{BAE879A7-652D-48E8-A4AB-191C488FD2CA}" type="presOf" srcId="{C3F0297D-D8D4-4BD5-9272-831213BE5BBE}" destId="{DA698D98-2F7D-42F5-A3BF-C7D6CC448E40}" srcOrd="1" destOrd="0" presId="urn:microsoft.com/office/officeart/2005/8/layout/venn1"/>
    <dgm:cxn modelId="{12F07FFF-819B-429B-93F7-B8AD0C0B23EF}" type="presOf" srcId="{CB39F51B-D9E4-489B-AD1C-7DB3AEB13C25}" destId="{9FF2E35B-A943-49AB-A382-07A3F6D7B372}" srcOrd="0" destOrd="0" presId="urn:microsoft.com/office/officeart/2005/8/layout/venn1"/>
    <dgm:cxn modelId="{6A7C9506-CF0A-4ED0-8513-4439E4A29913}" type="presOf" srcId="{7148EE77-D776-4C0E-9339-5C20A6D61793}" destId="{1D53D54A-1BDD-47C6-B043-80CA192AC7F7}" srcOrd="1" destOrd="0" presId="urn:microsoft.com/office/officeart/2005/8/layout/venn1"/>
    <dgm:cxn modelId="{D962BAF6-026C-4400-8E38-525583FC5DD5}" srcId="{CB39F51B-D9E4-489B-AD1C-7DB3AEB13C25}" destId="{C3F0297D-D8D4-4BD5-9272-831213BE5BBE}" srcOrd="0" destOrd="0" parTransId="{059AC948-3C54-4063-ABC6-504A06558673}" sibTransId="{D6C3455F-45AE-487B-8C32-2FA06A77261C}"/>
    <dgm:cxn modelId="{F169899F-01EF-4B88-98E8-A2DED5AE2DAD}" type="presOf" srcId="{7C22E806-3326-4FFD-9E2F-187FF5456638}" destId="{9D9F7148-5813-432E-BA3A-A9E56925F017}" srcOrd="0" destOrd="0" presId="urn:microsoft.com/office/officeart/2005/8/layout/venn1"/>
    <dgm:cxn modelId="{4AACE4AA-C048-4E9A-8A46-4C52E59FE05C}" type="presOf" srcId="{C3F0297D-D8D4-4BD5-9272-831213BE5BBE}" destId="{FF6636A4-3F46-45FE-B99F-ABF85D58BC1D}" srcOrd="0" destOrd="0" presId="urn:microsoft.com/office/officeart/2005/8/layout/venn1"/>
    <dgm:cxn modelId="{1FA180C6-929E-453D-B08E-163AB33FB06E}" srcId="{CB39F51B-D9E4-489B-AD1C-7DB3AEB13C25}" destId="{7148EE77-D776-4C0E-9339-5C20A6D61793}" srcOrd="1" destOrd="0" parTransId="{49C5D02F-AC25-4176-90E8-377CF60291B0}" sibTransId="{4EC069E6-C56C-4593-BDC1-6321D7076FCF}"/>
    <dgm:cxn modelId="{1973E954-2CE9-44E6-95DE-E726D32CC27A}" type="presParOf" srcId="{9FF2E35B-A943-49AB-A382-07A3F6D7B372}" destId="{FF6636A4-3F46-45FE-B99F-ABF85D58BC1D}" srcOrd="0" destOrd="0" presId="urn:microsoft.com/office/officeart/2005/8/layout/venn1"/>
    <dgm:cxn modelId="{28D228DE-0C6E-42A8-A695-B9B40664A1C2}" type="presParOf" srcId="{9FF2E35B-A943-49AB-A382-07A3F6D7B372}" destId="{DA698D98-2F7D-42F5-A3BF-C7D6CC448E40}" srcOrd="1" destOrd="0" presId="urn:microsoft.com/office/officeart/2005/8/layout/venn1"/>
    <dgm:cxn modelId="{419EDEB9-C46B-4471-BEB2-E37BED5FACF9}" type="presParOf" srcId="{9FF2E35B-A943-49AB-A382-07A3F6D7B372}" destId="{D6A4244C-4EF1-40B0-91AB-F9F52E7F5E3D}" srcOrd="2" destOrd="0" presId="urn:microsoft.com/office/officeart/2005/8/layout/venn1"/>
    <dgm:cxn modelId="{3F03FDA8-72CC-439C-A85F-D289B6F8C3AA}" type="presParOf" srcId="{9FF2E35B-A943-49AB-A382-07A3F6D7B372}" destId="{1D53D54A-1BDD-47C6-B043-80CA192AC7F7}" srcOrd="3" destOrd="0" presId="urn:microsoft.com/office/officeart/2005/8/layout/venn1"/>
    <dgm:cxn modelId="{A597272A-B0C6-4369-B756-0BF3F677AC46}" type="presParOf" srcId="{9FF2E35B-A943-49AB-A382-07A3F6D7B372}" destId="{9D9F7148-5813-432E-BA3A-A9E56925F017}" srcOrd="4" destOrd="0" presId="urn:microsoft.com/office/officeart/2005/8/layout/venn1"/>
    <dgm:cxn modelId="{456555E0-C2B9-4734-9AF0-CA09CF0F8E8E}" type="presParOf" srcId="{9FF2E35B-A943-49AB-A382-07A3F6D7B372}" destId="{B1E22152-09FB-4F4E-8B3E-420E7D8C7C8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36A4-3F46-45FE-B99F-ABF85D58BC1D}">
      <dsp:nvSpPr>
        <dsp:cNvPr id="0" name=""/>
        <dsp:cNvSpPr/>
      </dsp:nvSpPr>
      <dsp:spPr>
        <a:xfrm>
          <a:off x="1129113" y="57236"/>
          <a:ext cx="2747356" cy="274735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a:effectLst/>
              <a:latin typeface="Segoe UI" pitchFamily="34" charset="0"/>
              <a:ea typeface="Segoe UI" pitchFamily="34" charset="0"/>
              <a:cs typeface="Segoe UI" pitchFamily="34" charset="0"/>
            </a:rPr>
            <a:t>Declarative</a:t>
          </a:r>
        </a:p>
      </dsp:txBody>
      <dsp:txXfrm>
        <a:off x="1495428" y="538023"/>
        <a:ext cx="2014727" cy="1236310"/>
      </dsp:txXfrm>
    </dsp:sp>
    <dsp:sp modelId="{D6A4244C-4EF1-40B0-91AB-F9F52E7F5E3D}">
      <dsp:nvSpPr>
        <dsp:cNvPr id="0" name=""/>
        <dsp:cNvSpPr/>
      </dsp:nvSpPr>
      <dsp:spPr>
        <a:xfrm>
          <a:off x="2120451" y="1774334"/>
          <a:ext cx="2747356" cy="2747356"/>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a:latin typeface="Segoe UI" pitchFamily="34" charset="0"/>
              <a:ea typeface="Segoe UI" pitchFamily="34" charset="0"/>
              <a:cs typeface="Segoe UI" pitchFamily="34" charset="0"/>
            </a:rPr>
            <a:t>Concurrent</a:t>
          </a:r>
        </a:p>
      </dsp:txBody>
      <dsp:txXfrm>
        <a:off x="2960684" y="2484067"/>
        <a:ext cx="1648413" cy="1511045"/>
      </dsp:txXfrm>
    </dsp:sp>
    <dsp:sp modelId="{9D9F7148-5813-432E-BA3A-A9E56925F017}">
      <dsp:nvSpPr>
        <dsp:cNvPr id="0" name=""/>
        <dsp:cNvSpPr/>
      </dsp:nvSpPr>
      <dsp:spPr>
        <a:xfrm>
          <a:off x="137776" y="1774334"/>
          <a:ext cx="2747356" cy="2747356"/>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a:latin typeface="Segoe UI" pitchFamily="34" charset="0"/>
              <a:ea typeface="Segoe UI" pitchFamily="34" charset="0"/>
              <a:cs typeface="Segoe UI" pitchFamily="34" charset="0"/>
            </a:rPr>
            <a:t>Dynamic</a:t>
          </a:r>
        </a:p>
      </dsp:txBody>
      <dsp:txXfrm>
        <a:off x="396485" y="2484067"/>
        <a:ext cx="1648413" cy="151104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1:00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1:00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1:00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88180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02917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1:00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1:00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1:00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1:00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Related Content Layout">
    <p:spTree>
      <p:nvGrpSpPr>
        <p:cNvPr id="1" name=""/>
        <p:cNvGrpSpPr/>
        <p:nvPr/>
      </p:nvGrpSpPr>
      <p:grpSpPr>
        <a:xfrm>
          <a:off x="0" y="0"/>
          <a:ext cx="0" cy="0"/>
          <a:chOff x="0" y="0"/>
          <a:chExt cx="0" cy="0"/>
        </a:xfrm>
      </p:grpSpPr>
      <p:sp>
        <p:nvSpPr>
          <p:cNvPr id="11" name="Content Placeholder 10"/>
          <p:cNvSpPr>
            <a:spLocks noGrp="1"/>
          </p:cNvSpPr>
          <p:nvPr>
            <p:ph sz="quarter" idx="10" hasCustomPrompt="1"/>
          </p:nvPr>
        </p:nvSpPr>
        <p:spPr>
          <a:xfrm>
            <a:off x="507869" y="1447630"/>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2" name="Content Placeholder 10"/>
          <p:cNvSpPr>
            <a:spLocks noGrp="1"/>
          </p:cNvSpPr>
          <p:nvPr>
            <p:ph sz="quarter" idx="11" hasCustomPrompt="1"/>
          </p:nvPr>
        </p:nvSpPr>
        <p:spPr>
          <a:xfrm>
            <a:off x="507869" y="2380495"/>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3" name="Content Placeholder 10"/>
          <p:cNvSpPr>
            <a:spLocks noGrp="1"/>
          </p:cNvSpPr>
          <p:nvPr>
            <p:ph sz="quarter" idx="12" hasCustomPrompt="1"/>
          </p:nvPr>
        </p:nvSpPr>
        <p:spPr>
          <a:xfrm>
            <a:off x="507869" y="3313361"/>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4" name="Content Placeholder 10"/>
          <p:cNvSpPr>
            <a:spLocks noGrp="1"/>
          </p:cNvSpPr>
          <p:nvPr>
            <p:ph sz="quarter" idx="13" hasCustomPrompt="1"/>
          </p:nvPr>
        </p:nvSpPr>
        <p:spPr>
          <a:xfrm>
            <a:off x="507869" y="4246227"/>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9" name="Title 8"/>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715807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08830579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326674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5246839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0208238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997197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0468843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8679884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573911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30402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523664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82015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84144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13755912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54135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78706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31964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28490047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81882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5017001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Related Content Layout">
    <p:spTree>
      <p:nvGrpSpPr>
        <p:cNvPr id="1" name=""/>
        <p:cNvGrpSpPr/>
        <p:nvPr/>
      </p:nvGrpSpPr>
      <p:grpSpPr>
        <a:xfrm>
          <a:off x="0" y="0"/>
          <a:ext cx="0" cy="0"/>
          <a:chOff x="0" y="0"/>
          <a:chExt cx="0" cy="0"/>
        </a:xfrm>
      </p:grpSpPr>
      <p:sp>
        <p:nvSpPr>
          <p:cNvPr id="11" name="Content Placeholder 10"/>
          <p:cNvSpPr>
            <a:spLocks noGrp="1"/>
          </p:cNvSpPr>
          <p:nvPr>
            <p:ph sz="quarter" idx="10" hasCustomPrompt="1"/>
          </p:nvPr>
        </p:nvSpPr>
        <p:spPr>
          <a:xfrm>
            <a:off x="507869" y="1447630"/>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2" name="Content Placeholder 10"/>
          <p:cNvSpPr>
            <a:spLocks noGrp="1"/>
          </p:cNvSpPr>
          <p:nvPr>
            <p:ph sz="quarter" idx="11" hasCustomPrompt="1"/>
          </p:nvPr>
        </p:nvSpPr>
        <p:spPr>
          <a:xfrm>
            <a:off x="507869" y="2380495"/>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3" name="Content Placeholder 10"/>
          <p:cNvSpPr>
            <a:spLocks noGrp="1"/>
          </p:cNvSpPr>
          <p:nvPr>
            <p:ph sz="quarter" idx="12" hasCustomPrompt="1"/>
          </p:nvPr>
        </p:nvSpPr>
        <p:spPr>
          <a:xfrm>
            <a:off x="507869" y="3313361"/>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4" name="Content Placeholder 10"/>
          <p:cNvSpPr>
            <a:spLocks noGrp="1"/>
          </p:cNvSpPr>
          <p:nvPr>
            <p:ph sz="quarter" idx="13" hasCustomPrompt="1"/>
          </p:nvPr>
        </p:nvSpPr>
        <p:spPr>
          <a:xfrm>
            <a:off x="507869" y="4246227"/>
            <a:ext cx="10688498" cy="857122"/>
          </a:xfrm>
          <a:prstGeom prst="roundRect">
            <a:avLst/>
          </a:prstGeom>
          <a:solidFill>
            <a:srgbClr val="000000">
              <a:alpha val="25098"/>
            </a:srgbClr>
          </a:solidFill>
          <a:ln w="28575">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85696" tIns="54414" rIns="85696" bIns="54414" numCol="1" rtlCol="0" anchor="ctr" anchorCtr="0" compatLnSpc="1"/>
          <a:lstStyle>
            <a:lvl1pPr marL="0" algn="l" defTabSz="548368" rtl="0" eaLnBrk="1" fontAlgn="base" latinLnBrk="0" hangingPunct="1">
              <a:spcBef>
                <a:spcPct val="0"/>
              </a:spcBef>
              <a:spcAft>
                <a:spcPct val="0"/>
              </a:spcAft>
              <a:buFont typeface="Arial" pitchFamily="34" charset="0"/>
              <a:buNone/>
              <a:defRPr lang="en-US" sz="24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9" name="Title 8"/>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839658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626771"/>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9.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hyperlink" Target="http://microsoft.com/technet" TargetMode="External"/><Relationship Id="rId11" Type="http://schemas.openxmlformats.org/officeDocument/2006/relationships/image" Target="../media/image31.png"/><Relationship Id="rId5" Type="http://schemas.openxmlformats.org/officeDocument/2006/relationships/hyperlink" Target="http://www.microsoft.com/learning" TargetMode="External"/><Relationship Id="rId10" Type="http://schemas.openxmlformats.org/officeDocument/2006/relationships/image" Target="../media/image30.emf"/><Relationship Id="rId4" Type="http://schemas.openxmlformats.org/officeDocument/2006/relationships/image" Target="../media/image27.png"/><Relationship Id="rId9" Type="http://schemas.openxmlformats.org/officeDocument/2006/relationships/image" Target="../media/image29.pn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msdn.com/vbasic" TargetMode="External"/><Relationship Id="rId2" Type="http://schemas.openxmlformats.org/officeDocument/2006/relationships/hyperlink" Target="http://csharp.net/" TargetMode="External"/><Relationship Id="rId1" Type="http://schemas.openxmlformats.org/officeDocument/2006/relationships/slideLayout" Target="../slideLayouts/slideLayout8.xml"/><Relationship Id="rId4" Type="http://schemas.openxmlformats.org/officeDocument/2006/relationships/hyperlink" Target="http://fsharp.ne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2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69150409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76995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777540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69784369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556289" cy="2046884"/>
          </a:xfrm>
        </p:spPr>
        <p:txBody>
          <a:bodyPr/>
          <a:lstStyle/>
          <a:p>
            <a:r>
              <a:rPr lang="en-US" dirty="0" smtClean="0">
                <a:latin typeface="Segoe UI Light" pitchFamily="34" charset="0"/>
              </a:rPr>
              <a:t>How We Do Language Design at Microsoft</a:t>
            </a:r>
            <a:br>
              <a:rPr lang="en-US" dirty="0" smtClean="0">
                <a:latin typeface="Segoe UI Light" pitchFamily="34" charset="0"/>
              </a:rPr>
            </a:br>
            <a:r>
              <a:rPr lang="en-US" sz="3600" dirty="0" smtClean="0">
                <a:latin typeface="Segoe UI Light" pitchFamily="34" charset="0"/>
              </a:rPr>
              <a:t>(C#, Visual Basic, F#)</a:t>
            </a:r>
            <a:endParaRPr lang="en-US" sz="3600" dirty="0">
              <a:latin typeface="Segoe UI Light" pitchFamily="34" charset="0"/>
            </a:endParaRPr>
          </a:p>
        </p:txBody>
      </p:sp>
      <p:sp>
        <p:nvSpPr>
          <p:cNvPr id="3" name="Subtitle 2"/>
          <p:cNvSpPr>
            <a:spLocks noGrp="1"/>
          </p:cNvSpPr>
          <p:nvPr>
            <p:ph type="subTitle" idx="1"/>
          </p:nvPr>
        </p:nvSpPr>
        <p:spPr>
          <a:xfrm>
            <a:off x="969964" y="4703872"/>
            <a:ext cx="10688636" cy="1107381"/>
          </a:xfrm>
        </p:spPr>
        <p:txBody>
          <a:bodyPr/>
          <a:lstStyle/>
          <a:p>
            <a:r>
              <a:rPr lang="en-US" dirty="0" smtClean="0">
                <a:latin typeface="Segoe UI Light" pitchFamily="34" charset="0"/>
              </a:rPr>
              <a:t>Lisa Feigenbaum, </a:t>
            </a:r>
            <a:r>
              <a:rPr lang="en-US" dirty="0">
                <a:latin typeface="Segoe UI Light" pitchFamily="34" charset="0"/>
              </a:rPr>
              <a:t>Don </a:t>
            </a:r>
            <a:r>
              <a:rPr lang="en-US" dirty="0" smtClean="0">
                <a:latin typeface="Segoe UI Light" pitchFamily="34" charset="0"/>
              </a:rPr>
              <a:t>Syme, Alex Turner, Lucian Wischik</a:t>
            </a:r>
          </a:p>
          <a:p>
            <a:r>
              <a:rPr lang="en-US" dirty="0" smtClean="0">
                <a:latin typeface="Segoe UI Light" pitchFamily="34" charset="0"/>
              </a:rPr>
              <a:t>Microsoft Corporation</a:t>
            </a:r>
            <a:endParaRPr lang="en-US" dirty="0">
              <a:latin typeface="Segoe UI Light" pitchFamily="34" charset="0"/>
            </a:endParaRPr>
          </a:p>
        </p:txBody>
      </p:sp>
      <p:sp>
        <p:nvSpPr>
          <p:cNvPr id="4" name="Rectangle 3"/>
          <p:cNvSpPr/>
          <p:nvPr/>
        </p:nvSpPr>
        <p:spPr>
          <a:xfrm>
            <a:off x="892596" y="6106284"/>
            <a:ext cx="1375698" cy="523220"/>
          </a:xfrm>
          <a:prstGeom prst="rect">
            <a:avLst/>
          </a:prstGeom>
        </p:spPr>
        <p:txBody>
          <a:bodyPr wrap="none">
            <a:spAutoFit/>
          </a:bodyPr>
          <a:lstStyle/>
          <a:p>
            <a:r>
              <a:rPr lang="en-US" sz="2800" dirty="0">
                <a:latin typeface="Segoe UI Light" pitchFamily="34" charset="0"/>
              </a:rPr>
              <a:t>DEV328</a:t>
            </a:r>
            <a:endParaRPr lang="en-US" sz="2800"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Segoe UI Light" pitchFamily="34" charset="0"/>
              </a:rPr>
              <a:t>Panelists</a:t>
            </a:r>
            <a:endParaRPr lang="en-US" dirty="0">
              <a:latin typeface="Segoe UI Light" pitchFamily="34" charset="0"/>
            </a:endParaRPr>
          </a:p>
        </p:txBody>
      </p:sp>
      <p:sp>
        <p:nvSpPr>
          <p:cNvPr id="6" name="Text Placeholder 5"/>
          <p:cNvSpPr>
            <a:spLocks noGrp="1"/>
          </p:cNvSpPr>
          <p:nvPr>
            <p:ph type="body" sz="quarter" idx="10"/>
          </p:nvPr>
        </p:nvSpPr>
        <p:spPr>
          <a:xfrm>
            <a:off x="519112" y="1447799"/>
            <a:ext cx="11149013" cy="2991588"/>
          </a:xfrm>
        </p:spPr>
        <p:txBody>
          <a:bodyPr/>
          <a:lstStyle/>
          <a:p>
            <a:pPr>
              <a:spcAft>
                <a:spcPts val="2400"/>
              </a:spcAft>
            </a:pPr>
            <a:r>
              <a:rPr lang="en-US" dirty="0" smtClean="0">
                <a:latin typeface="Segoe UI Light" pitchFamily="34" charset="0"/>
              </a:rPr>
              <a:t>Lisa Feigenbaum, Community Program Manager (VS Pro)</a:t>
            </a:r>
          </a:p>
          <a:p>
            <a:pPr>
              <a:spcAft>
                <a:spcPts val="2400"/>
              </a:spcAft>
            </a:pPr>
            <a:r>
              <a:rPr lang="en-US" dirty="0" smtClean="0">
                <a:latin typeface="Segoe UI Light" pitchFamily="34" charset="0"/>
              </a:rPr>
              <a:t>Don </a:t>
            </a:r>
            <a:r>
              <a:rPr lang="en-US" dirty="0" err="1" smtClean="0">
                <a:latin typeface="Segoe UI Light" pitchFamily="34" charset="0"/>
              </a:rPr>
              <a:t>Syme</a:t>
            </a:r>
            <a:r>
              <a:rPr lang="en-US" dirty="0" smtClean="0">
                <a:latin typeface="Segoe UI Light" pitchFamily="34" charset="0"/>
              </a:rPr>
              <a:t>, Principal Researcher (F#)</a:t>
            </a:r>
          </a:p>
          <a:p>
            <a:pPr>
              <a:spcAft>
                <a:spcPts val="2400"/>
              </a:spcAft>
            </a:pPr>
            <a:r>
              <a:rPr lang="en-US" dirty="0" smtClean="0">
                <a:latin typeface="Segoe UI Light" pitchFamily="34" charset="0"/>
              </a:rPr>
              <a:t>Alex Turner, Compiler Program Manager (C#, VB)</a:t>
            </a:r>
          </a:p>
          <a:p>
            <a:pPr>
              <a:spcAft>
                <a:spcPts val="2400"/>
              </a:spcAft>
            </a:pPr>
            <a:r>
              <a:rPr lang="en-US" dirty="0" smtClean="0">
                <a:latin typeface="Segoe UI Light" pitchFamily="34" charset="0"/>
              </a:rPr>
              <a:t>Lucian Wischik, Language Program Manager (VB)</a:t>
            </a:r>
            <a:endParaRPr lang="en-US" dirty="0">
              <a:latin typeface="Segoe UI Light" pitchFamily="34" charset="0"/>
            </a:endParaRPr>
          </a:p>
        </p:txBody>
      </p:sp>
    </p:spTree>
    <p:extLst>
      <p:ext uri="{BB962C8B-B14F-4D97-AF65-F5344CB8AC3E}">
        <p14:creationId xmlns:p14="http://schemas.microsoft.com/office/powerpoint/2010/main" val="16468444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Light" pitchFamily="34" charset="0"/>
              </a:rPr>
              <a:t>Questions </a:t>
            </a:r>
            <a:endParaRPr lang="en-US" dirty="0">
              <a:latin typeface="Segoe UI Light" pitchFamily="34" charset="0"/>
            </a:endParaRPr>
          </a:p>
        </p:txBody>
      </p:sp>
      <p:sp>
        <p:nvSpPr>
          <p:cNvPr id="3" name="Text Placeholder 2"/>
          <p:cNvSpPr>
            <a:spLocks noGrp="1"/>
          </p:cNvSpPr>
          <p:nvPr>
            <p:ph type="body" sz="quarter" idx="10"/>
          </p:nvPr>
        </p:nvSpPr>
        <p:spPr>
          <a:xfrm>
            <a:off x="519112" y="1447799"/>
            <a:ext cx="11149013" cy="4776692"/>
          </a:xfrm>
        </p:spPr>
        <p:txBody>
          <a:bodyPr/>
          <a:lstStyle/>
          <a:p>
            <a:r>
              <a:rPr lang="en-US" dirty="0" smtClean="0">
                <a:latin typeface="Segoe UI Light" pitchFamily="34" charset="0"/>
              </a:rPr>
              <a:t>Who </a:t>
            </a:r>
            <a:r>
              <a:rPr lang="en-US" dirty="0" smtClean="0">
                <a:latin typeface="Segoe UI Light" pitchFamily="34" charset="0"/>
              </a:rPr>
              <a:t>are the languages’ </a:t>
            </a:r>
            <a:r>
              <a:rPr lang="en-US" dirty="0" smtClean="0">
                <a:latin typeface="Segoe UI Light" pitchFamily="34" charset="0"/>
              </a:rPr>
              <a:t>users?</a:t>
            </a:r>
          </a:p>
          <a:p>
            <a:r>
              <a:rPr lang="en-US" dirty="0" smtClean="0">
                <a:latin typeface="Segoe UI Light" pitchFamily="34" charset="0"/>
              </a:rPr>
              <a:t>What are the languages’ goals</a:t>
            </a:r>
            <a:r>
              <a:rPr lang="en-US" dirty="0" smtClean="0">
                <a:latin typeface="Segoe UI Light" pitchFamily="34" charset="0"/>
              </a:rPr>
              <a:t>?</a:t>
            </a:r>
          </a:p>
          <a:p>
            <a:r>
              <a:rPr lang="en-US" dirty="0" smtClean="0">
                <a:latin typeface="Segoe UI Light" pitchFamily="34" charset="0"/>
              </a:rPr>
              <a:t>What are the languages’ directions?</a:t>
            </a:r>
          </a:p>
          <a:p>
            <a:r>
              <a:rPr lang="en-US" dirty="0" smtClean="0">
                <a:latin typeface="Segoe UI Light" pitchFamily="34" charset="0"/>
              </a:rPr>
              <a:t>How do you manage the day-to-day process?</a:t>
            </a:r>
          </a:p>
          <a:p>
            <a:r>
              <a:rPr lang="en-US" dirty="0" smtClean="0">
                <a:latin typeface="Segoe UI Light" pitchFamily="34" charset="0"/>
              </a:rPr>
              <a:t>How much does language design come from </a:t>
            </a:r>
            <a:r>
              <a:rPr lang="en-US" dirty="0" smtClean="0">
                <a:latin typeface="Segoe UI Light" pitchFamily="34" charset="0"/>
              </a:rPr>
              <a:t>research?</a:t>
            </a:r>
            <a:endParaRPr lang="en-US" dirty="0" smtClean="0">
              <a:latin typeface="Segoe UI Light" pitchFamily="34" charset="0"/>
            </a:endParaRPr>
          </a:p>
          <a:p>
            <a:r>
              <a:rPr lang="en-US" dirty="0" smtClean="0">
                <a:latin typeface="Segoe UI Light" pitchFamily="34" charset="0"/>
              </a:rPr>
              <a:t>How much does language design come from users?</a:t>
            </a:r>
            <a:endParaRPr lang="en-US" dirty="0" smtClean="0"/>
          </a:p>
          <a:p>
            <a:r>
              <a:rPr lang="en-US" dirty="0" smtClean="0">
                <a:latin typeface="Segoe UI Light" pitchFamily="34" charset="0"/>
              </a:rPr>
              <a:t>How do you create a new language?</a:t>
            </a:r>
          </a:p>
          <a:p>
            <a:r>
              <a:rPr lang="en-US" dirty="0" smtClean="0">
                <a:latin typeface="Segoe UI Light" pitchFamily="34" charset="0"/>
              </a:rPr>
              <a:t>How </a:t>
            </a:r>
            <a:r>
              <a:rPr lang="en-US" dirty="0">
                <a:latin typeface="Segoe UI Light" pitchFamily="34" charset="0"/>
              </a:rPr>
              <a:t>does a language </a:t>
            </a:r>
            <a:r>
              <a:rPr lang="en-US" dirty="0" smtClean="0">
                <a:latin typeface="Segoe UI Light" pitchFamily="34" charset="0"/>
              </a:rPr>
              <a:t>mature gracefully?</a:t>
            </a:r>
          </a:p>
          <a:p>
            <a:r>
              <a:rPr lang="en-US" dirty="0" smtClean="0">
                <a:latin typeface="Segoe UI Light" pitchFamily="34" charset="0"/>
              </a:rPr>
              <a:t>What language design tips have you learned?</a:t>
            </a:r>
          </a:p>
        </p:txBody>
      </p:sp>
    </p:spTree>
    <p:extLst>
      <p:ext uri="{BB962C8B-B14F-4D97-AF65-F5344CB8AC3E}">
        <p14:creationId xmlns:p14="http://schemas.microsoft.com/office/powerpoint/2010/main" val="32590981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579812" y="1447800"/>
          <a:ext cx="5005584" cy="4578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latin typeface="Segoe UI Light" pitchFamily="34" charset="0"/>
              </a:rPr>
              <a:t>Trends</a:t>
            </a:r>
            <a:endParaRPr lang="en-US" dirty="0">
              <a:latin typeface="Segoe UI Light" pitchFamily="34" charset="0"/>
            </a:endParaRPr>
          </a:p>
        </p:txBody>
      </p:sp>
    </p:spTree>
    <p:extLst>
      <p:ext uri="{BB962C8B-B14F-4D97-AF65-F5344CB8AC3E}">
        <p14:creationId xmlns:p14="http://schemas.microsoft.com/office/powerpoint/2010/main" val="3064067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Light" pitchFamily="34" charset="0"/>
              </a:rPr>
              <a:t>Open Microphone</a:t>
            </a:r>
            <a:endParaRPr lang="en-US" dirty="0">
              <a:latin typeface="Segoe UI Light" pitchFamily="34" charset="0"/>
            </a:endParaRPr>
          </a:p>
        </p:txBody>
      </p:sp>
      <p:sp>
        <p:nvSpPr>
          <p:cNvPr id="4" name="Text Placeholder 3"/>
          <p:cNvSpPr>
            <a:spLocks noGrp="1"/>
          </p:cNvSpPr>
          <p:nvPr>
            <p:ph type="body" sz="quarter" idx="10"/>
          </p:nvPr>
        </p:nvSpPr>
        <p:spPr/>
        <p:txBody>
          <a:bodyPr/>
          <a:lstStyle/>
          <a:p>
            <a:r>
              <a:rPr lang="en-US" dirty="0" smtClean="0"/>
              <a:t>Q&amp;A</a:t>
            </a:r>
            <a:endParaRPr lang="en-US" dirty="0"/>
          </a:p>
        </p:txBody>
      </p:sp>
    </p:spTree>
    <p:extLst>
      <p:ext uri="{BB962C8B-B14F-4D97-AF65-F5344CB8AC3E}">
        <p14:creationId xmlns:p14="http://schemas.microsoft.com/office/powerpoint/2010/main" val="13294919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Segoe UI Light" pitchFamily="34" charset="0"/>
              </a:rPr>
              <a:t>Resources</a:t>
            </a:r>
            <a:endParaRPr lang="en-US" dirty="0">
              <a:latin typeface="Segoe UI Light" pitchFamily="34" charset="0"/>
            </a:endParaRPr>
          </a:p>
        </p:txBody>
      </p:sp>
      <p:sp>
        <p:nvSpPr>
          <p:cNvPr id="6" name="Text Placeholder 5"/>
          <p:cNvSpPr>
            <a:spLocks noGrp="1"/>
          </p:cNvSpPr>
          <p:nvPr>
            <p:ph type="body" sz="quarter" idx="10"/>
          </p:nvPr>
        </p:nvSpPr>
        <p:spPr>
          <a:xfrm>
            <a:off x="519112" y="1447799"/>
            <a:ext cx="11149013" cy="2991588"/>
          </a:xfrm>
        </p:spPr>
        <p:txBody>
          <a:bodyPr/>
          <a:lstStyle/>
          <a:p>
            <a:pPr>
              <a:spcAft>
                <a:spcPts val="2400"/>
              </a:spcAft>
            </a:pPr>
            <a:r>
              <a:rPr lang="en-US" dirty="0" smtClean="0">
                <a:latin typeface="Segoe UI Light" pitchFamily="34" charset="0"/>
              </a:rPr>
              <a:t>C#: </a:t>
            </a:r>
            <a:r>
              <a:rPr lang="en-US" dirty="0" smtClean="0">
                <a:latin typeface="Segoe UI Light" pitchFamily="34" charset="0"/>
                <a:hlinkClick r:id="rId2"/>
              </a:rPr>
              <a:t>http://csharp.net</a:t>
            </a:r>
            <a:r>
              <a:rPr lang="en-US" dirty="0" smtClean="0">
                <a:latin typeface="Segoe UI Light" pitchFamily="34" charset="0"/>
              </a:rPr>
              <a:t> </a:t>
            </a:r>
          </a:p>
          <a:p>
            <a:pPr>
              <a:spcAft>
                <a:spcPts val="2400"/>
              </a:spcAft>
            </a:pPr>
            <a:r>
              <a:rPr lang="en-US" dirty="0" smtClean="0">
                <a:latin typeface="Segoe UI Light" pitchFamily="34" charset="0"/>
              </a:rPr>
              <a:t>Visual Basic: </a:t>
            </a:r>
            <a:r>
              <a:rPr lang="en-US" dirty="0" smtClean="0">
                <a:latin typeface="Segoe UI Light" pitchFamily="34" charset="0"/>
                <a:hlinkClick r:id="rId3"/>
              </a:rPr>
              <a:t>http://msdn.com/vbasic</a:t>
            </a:r>
            <a:r>
              <a:rPr lang="en-US" dirty="0" smtClean="0">
                <a:latin typeface="Segoe UI Light" pitchFamily="34" charset="0"/>
              </a:rPr>
              <a:t> </a:t>
            </a:r>
          </a:p>
          <a:p>
            <a:pPr>
              <a:spcAft>
                <a:spcPts val="2400"/>
              </a:spcAft>
            </a:pPr>
            <a:r>
              <a:rPr lang="en-US" dirty="0" smtClean="0">
                <a:latin typeface="Segoe UI Light" pitchFamily="34" charset="0"/>
              </a:rPr>
              <a:t>F#: </a:t>
            </a:r>
            <a:r>
              <a:rPr lang="en-US" dirty="0" smtClean="0">
                <a:latin typeface="Segoe UI Light" pitchFamily="34" charset="0"/>
                <a:hlinkClick r:id="rId4"/>
              </a:rPr>
              <a:t>http://fsharp.net</a:t>
            </a:r>
            <a:r>
              <a:rPr lang="en-US" dirty="0" smtClean="0">
                <a:latin typeface="Segoe UI Light" pitchFamily="34" charset="0"/>
              </a:rPr>
              <a:t> </a:t>
            </a:r>
          </a:p>
          <a:p>
            <a:pPr>
              <a:spcAft>
                <a:spcPts val="2400"/>
              </a:spcAft>
            </a:pPr>
            <a:endParaRPr lang="en-US" dirty="0">
              <a:latin typeface="Segoe UI Light" pitchFamily="34" charset="0"/>
            </a:endParaRPr>
          </a:p>
        </p:txBody>
      </p:sp>
    </p:spTree>
    <p:extLst>
      <p:ext uri="{BB962C8B-B14F-4D97-AF65-F5344CB8AC3E}">
        <p14:creationId xmlns:p14="http://schemas.microsoft.com/office/powerpoint/2010/main" val="4500176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179313" y="1198821"/>
            <a:ext cx="11201530" cy="930674"/>
          </a:xfrm>
          <a:ln w="12700"/>
        </p:spPr>
        <p:txBody>
          <a:bodyPr/>
          <a:lstStyle/>
          <a:p>
            <a:pPr marL="430797" defTabSz="1088288" fontAlgn="auto">
              <a:spcBef>
                <a:spcPct val="20000"/>
              </a:spcBef>
              <a:spcAft>
                <a:spcPts val="0"/>
              </a:spcAft>
              <a:buBlip>
                <a:blip r:embed="rId3"/>
              </a:buBlip>
            </a:pPr>
            <a:r>
              <a:rPr lang="en-US" sz="2900" dirty="0" smtClean="0">
                <a:solidFill>
                  <a:srgbClr val="FFFFFF"/>
                </a:solidFill>
                <a:latin typeface="Segoe UI Light" pitchFamily="34" charset="0"/>
              </a:rPr>
              <a:t>DEV372-INT: Meet </a:t>
            </a:r>
            <a:r>
              <a:rPr lang="en-US" sz="2900" dirty="0">
                <a:solidFill>
                  <a:srgbClr val="FFFFFF"/>
                </a:solidFill>
                <a:latin typeface="Segoe UI Light" pitchFamily="34" charset="0"/>
              </a:rPr>
              <a:t>the Microsoft Visual Studio Professional Team</a:t>
            </a:r>
            <a:endParaRPr lang="en-US" sz="2900" dirty="0" smtClean="0">
              <a:solidFill>
                <a:srgbClr val="FFFFFF"/>
              </a:solidFill>
              <a:latin typeface="Segoe UI Light" pitchFamily="34" charset="0"/>
            </a:endParaRPr>
          </a:p>
          <a:p>
            <a:pPr lvl="1">
              <a:spcBef>
                <a:spcPts val="0"/>
              </a:spcBef>
              <a:spcAft>
                <a:spcPts val="1428"/>
              </a:spcAft>
            </a:pPr>
            <a:r>
              <a:rPr lang="en-US" sz="2400" dirty="0" smtClean="0">
                <a:solidFill>
                  <a:schemeClr val="accent1"/>
                </a:solidFill>
                <a:latin typeface="Segoe UI Light" pitchFamily="34" charset="0"/>
              </a:rPr>
              <a:t>May 17 </a:t>
            </a:r>
            <a:r>
              <a:rPr lang="en-US" sz="2400" dirty="0">
                <a:solidFill>
                  <a:schemeClr val="accent1"/>
                </a:solidFill>
                <a:latin typeface="Segoe UI Light" pitchFamily="34" charset="0"/>
              </a:rPr>
              <a:t>at </a:t>
            </a:r>
            <a:r>
              <a:rPr lang="en-US" sz="2400" dirty="0" smtClean="0">
                <a:solidFill>
                  <a:schemeClr val="accent1"/>
                </a:solidFill>
                <a:latin typeface="Segoe UI Light" pitchFamily="34" charset="0"/>
              </a:rPr>
              <a:t>3:15-4:30 PM, by All</a:t>
            </a:r>
            <a:endParaRPr lang="en-US" sz="2400" dirty="0">
              <a:latin typeface="Segoe UI Light" pitchFamily="34" charset="0"/>
            </a:endParaRPr>
          </a:p>
        </p:txBody>
      </p:sp>
      <p:sp>
        <p:nvSpPr>
          <p:cNvPr id="19" name="Content Placeholder 18"/>
          <p:cNvSpPr>
            <a:spLocks noGrp="1"/>
          </p:cNvSpPr>
          <p:nvPr>
            <p:ph sz="quarter" idx="11"/>
          </p:nvPr>
        </p:nvSpPr>
        <p:spPr>
          <a:xfrm>
            <a:off x="179313" y="2235930"/>
            <a:ext cx="11201530" cy="933719"/>
          </a:xfrm>
          <a:ln w="12700"/>
        </p:spPr>
        <p:txBody>
          <a:bodyPr/>
          <a:lstStyle/>
          <a:p>
            <a:pPr marL="430797" defTabSz="1088288" fontAlgn="auto">
              <a:spcBef>
                <a:spcPct val="20000"/>
              </a:spcBef>
              <a:spcAft>
                <a:spcPts val="0"/>
              </a:spcAft>
              <a:buBlip>
                <a:blip r:embed="rId3"/>
              </a:buBlip>
            </a:pPr>
            <a:r>
              <a:rPr lang="en-US" sz="2900" dirty="0" smtClean="0">
                <a:solidFill>
                  <a:srgbClr val="FFFFFF"/>
                </a:solidFill>
                <a:latin typeface="Segoe UI Light" pitchFamily="34" charset="0"/>
              </a:rPr>
              <a:t>DEV317: Using Visual </a:t>
            </a:r>
            <a:r>
              <a:rPr lang="en-US" sz="2900" dirty="0">
                <a:solidFill>
                  <a:srgbClr val="FFFFFF"/>
                </a:solidFill>
                <a:latin typeface="Segoe UI Light" pitchFamily="34" charset="0"/>
              </a:rPr>
              <a:t>Basic to Build Windows Phone 7 </a:t>
            </a:r>
            <a:r>
              <a:rPr lang="en-US" sz="2900" dirty="0" smtClean="0">
                <a:solidFill>
                  <a:srgbClr val="FFFFFF"/>
                </a:solidFill>
                <a:latin typeface="Segoe UI Light" pitchFamily="34" charset="0"/>
              </a:rPr>
              <a:t>Apps</a:t>
            </a:r>
          </a:p>
          <a:p>
            <a:pPr lvl="1">
              <a:spcBef>
                <a:spcPts val="0"/>
              </a:spcBef>
              <a:spcAft>
                <a:spcPts val="1428"/>
              </a:spcAft>
            </a:pPr>
            <a:r>
              <a:rPr lang="en-US" sz="2400" dirty="0">
                <a:solidFill>
                  <a:schemeClr val="accent1"/>
                </a:solidFill>
                <a:latin typeface="Segoe UI Light" pitchFamily="34" charset="0"/>
              </a:rPr>
              <a:t>May 18, 8:30-9:45 </a:t>
            </a:r>
            <a:r>
              <a:rPr lang="en-US" sz="2400" dirty="0" smtClean="0">
                <a:solidFill>
                  <a:schemeClr val="accent1"/>
                </a:solidFill>
                <a:latin typeface="Segoe UI Light" pitchFamily="34" charset="0"/>
              </a:rPr>
              <a:t>AM, </a:t>
            </a:r>
            <a:r>
              <a:rPr lang="en-US" sz="2400" dirty="0">
                <a:solidFill>
                  <a:schemeClr val="accent1"/>
                </a:solidFill>
                <a:latin typeface="Segoe UI Light" pitchFamily="34" charset="0"/>
              </a:rPr>
              <a:t>by Lucian Wischik</a:t>
            </a:r>
          </a:p>
        </p:txBody>
      </p:sp>
      <p:sp>
        <p:nvSpPr>
          <p:cNvPr id="23" name="Content Placeholder 22"/>
          <p:cNvSpPr>
            <a:spLocks noGrp="1"/>
          </p:cNvSpPr>
          <p:nvPr>
            <p:ph sz="quarter" idx="12"/>
          </p:nvPr>
        </p:nvSpPr>
        <p:spPr>
          <a:xfrm>
            <a:off x="180188" y="3261113"/>
            <a:ext cx="11196370" cy="933719"/>
          </a:xfrm>
          <a:ln w="12700"/>
        </p:spPr>
        <p:txBody>
          <a:bodyPr/>
          <a:lstStyle/>
          <a:p>
            <a:pPr marL="430797" defTabSz="1088288" fontAlgn="auto">
              <a:spcBef>
                <a:spcPct val="20000"/>
              </a:spcBef>
              <a:spcAft>
                <a:spcPts val="0"/>
              </a:spcAft>
              <a:buBlip>
                <a:blip r:embed="rId3"/>
              </a:buBlip>
            </a:pPr>
            <a:r>
              <a:rPr lang="en-US" sz="2900" dirty="0" smtClean="0">
                <a:solidFill>
                  <a:srgbClr val="FFFFFF"/>
                </a:solidFill>
                <a:latin typeface="Segoe UI Light" pitchFamily="34" charset="0"/>
              </a:rPr>
              <a:t>DEV324: C</a:t>
            </a:r>
            <a:r>
              <a:rPr lang="en-US" sz="2900" dirty="0">
                <a:solidFill>
                  <a:srgbClr val="FFFFFF"/>
                </a:solidFill>
                <a:latin typeface="Segoe UI Light" pitchFamily="34" charset="0"/>
              </a:rPr>
              <a:t># and Visual Basic Future: </a:t>
            </a:r>
            <a:r>
              <a:rPr lang="en-US" sz="2900" dirty="0" err="1">
                <a:solidFill>
                  <a:srgbClr val="FFFFFF"/>
                </a:solidFill>
                <a:latin typeface="Segoe UI Light" pitchFamily="34" charset="0"/>
              </a:rPr>
              <a:t>Async</a:t>
            </a:r>
            <a:r>
              <a:rPr lang="en-US" sz="2900" dirty="0">
                <a:solidFill>
                  <a:srgbClr val="FFFFFF"/>
                </a:solidFill>
                <a:latin typeface="Segoe UI Light" pitchFamily="34" charset="0"/>
              </a:rPr>
              <a:t> Made Simple </a:t>
            </a:r>
            <a:r>
              <a:rPr lang="en-US" sz="2900" dirty="0" smtClean="0">
                <a:solidFill>
                  <a:srgbClr val="FFFFFF"/>
                </a:solidFill>
                <a:latin typeface="Segoe UI Light" pitchFamily="34" charset="0"/>
              </a:rPr>
              <a:t> </a:t>
            </a:r>
          </a:p>
          <a:p>
            <a:pPr lvl="1">
              <a:spcBef>
                <a:spcPts val="0"/>
              </a:spcBef>
              <a:spcAft>
                <a:spcPts val="1428"/>
              </a:spcAft>
            </a:pPr>
            <a:r>
              <a:rPr lang="en-US" sz="2400" dirty="0">
                <a:solidFill>
                  <a:schemeClr val="accent1"/>
                </a:solidFill>
                <a:latin typeface="Segoe UI Light" pitchFamily="34" charset="0"/>
              </a:rPr>
              <a:t>May 18, </a:t>
            </a:r>
            <a:r>
              <a:rPr lang="en-US" sz="2400" dirty="0" smtClean="0">
                <a:solidFill>
                  <a:schemeClr val="accent1"/>
                </a:solidFill>
                <a:latin typeface="Segoe UI Light" pitchFamily="34" charset="0"/>
              </a:rPr>
              <a:t>3:15-4:30 </a:t>
            </a:r>
            <a:r>
              <a:rPr lang="en-US" sz="2400" dirty="0">
                <a:solidFill>
                  <a:schemeClr val="accent1"/>
                </a:solidFill>
                <a:latin typeface="Segoe UI Light" pitchFamily="34" charset="0"/>
              </a:rPr>
              <a:t>P</a:t>
            </a:r>
            <a:r>
              <a:rPr lang="en-US" sz="2400" dirty="0" smtClean="0">
                <a:solidFill>
                  <a:schemeClr val="accent1"/>
                </a:solidFill>
                <a:latin typeface="Segoe UI Light" pitchFamily="34" charset="0"/>
              </a:rPr>
              <a:t>M, by Alex Turner</a:t>
            </a:r>
            <a:endParaRPr lang="en-US" sz="2400" dirty="0">
              <a:latin typeface="Segoe UI Light" pitchFamily="34" charset="0"/>
            </a:endParaRPr>
          </a:p>
        </p:txBody>
      </p:sp>
      <p:sp>
        <p:nvSpPr>
          <p:cNvPr id="24" name="Content Placeholder 23"/>
          <p:cNvSpPr>
            <a:spLocks noGrp="1"/>
          </p:cNvSpPr>
          <p:nvPr>
            <p:ph sz="quarter" idx="13"/>
          </p:nvPr>
        </p:nvSpPr>
        <p:spPr>
          <a:xfrm>
            <a:off x="179313" y="4283397"/>
            <a:ext cx="11201530" cy="933719"/>
          </a:xfrm>
          <a:ln w="12700"/>
        </p:spPr>
        <p:txBody>
          <a:bodyPr/>
          <a:lstStyle/>
          <a:p>
            <a:pPr marL="430797" defTabSz="1088288" fontAlgn="auto">
              <a:spcBef>
                <a:spcPct val="20000"/>
              </a:spcBef>
              <a:spcAft>
                <a:spcPts val="0"/>
              </a:spcAft>
              <a:buBlip>
                <a:blip r:embed="rId3"/>
              </a:buBlip>
            </a:pPr>
            <a:r>
              <a:rPr lang="en-US" sz="2900" dirty="0" smtClean="0">
                <a:solidFill>
                  <a:srgbClr val="FFFFFF"/>
                </a:solidFill>
                <a:latin typeface="Segoe UI Light" pitchFamily="34" charset="0"/>
              </a:rPr>
              <a:t>DEV323: A </a:t>
            </a:r>
            <a:r>
              <a:rPr lang="en-US" sz="2900" dirty="0">
                <a:solidFill>
                  <a:srgbClr val="FFFFFF"/>
                </a:solidFill>
                <a:latin typeface="Segoe UI Light" pitchFamily="34" charset="0"/>
              </a:rPr>
              <a:t>Taste of F#: Today and Future</a:t>
            </a:r>
          </a:p>
          <a:p>
            <a:pPr lvl="1">
              <a:spcBef>
                <a:spcPts val="0"/>
              </a:spcBef>
            </a:pPr>
            <a:r>
              <a:rPr lang="en-US" sz="2400" dirty="0">
                <a:solidFill>
                  <a:schemeClr val="accent1"/>
                </a:solidFill>
                <a:latin typeface="Segoe UI Light" pitchFamily="34" charset="0"/>
              </a:rPr>
              <a:t>May 18, </a:t>
            </a:r>
            <a:r>
              <a:rPr lang="en-US" sz="2400" dirty="0" smtClean="0">
                <a:solidFill>
                  <a:schemeClr val="accent1"/>
                </a:solidFill>
                <a:latin typeface="Segoe UI Light" pitchFamily="34" charset="0"/>
              </a:rPr>
              <a:t>5:00-6:15, by Don </a:t>
            </a:r>
            <a:r>
              <a:rPr lang="en-US" sz="2400" dirty="0" err="1" smtClean="0">
                <a:solidFill>
                  <a:schemeClr val="accent1"/>
                </a:solidFill>
                <a:latin typeface="Segoe UI Light" pitchFamily="34" charset="0"/>
              </a:rPr>
              <a:t>Syme</a:t>
            </a:r>
            <a:endParaRPr lang="en-US" sz="2400" dirty="0">
              <a:solidFill>
                <a:schemeClr val="accent1"/>
              </a:solidFill>
              <a:latin typeface="Segoe UI Light" pitchFamily="34" charset="0"/>
            </a:endParaRPr>
          </a:p>
        </p:txBody>
      </p:sp>
      <p:pic>
        <p:nvPicPr>
          <p:cNvPr id="8" name="Picture 7" descr="Connect icon.png"/>
          <p:cNvPicPr>
            <a:picLocks noChangeAspect="1"/>
          </p:cNvPicPr>
          <p:nvPr/>
        </p:nvPicPr>
        <p:blipFill>
          <a:blip r:embed="rId4"/>
          <a:stretch>
            <a:fillRect/>
          </a:stretch>
        </p:blipFill>
        <p:spPr>
          <a:xfrm>
            <a:off x="11233510" y="2276649"/>
            <a:ext cx="839781" cy="840000"/>
          </a:xfrm>
          <a:prstGeom prst="rect">
            <a:avLst/>
          </a:prstGeom>
          <a:noFill/>
          <a:ln>
            <a:noFill/>
          </a:ln>
        </p:spPr>
      </p:pic>
      <p:pic>
        <p:nvPicPr>
          <p:cNvPr id="10" name="Picture 9" descr="Evolve icon.png"/>
          <p:cNvPicPr>
            <a:picLocks noChangeAspect="1"/>
          </p:cNvPicPr>
          <p:nvPr/>
        </p:nvPicPr>
        <p:blipFill>
          <a:blip r:embed="rId5"/>
          <a:stretch>
            <a:fillRect/>
          </a:stretch>
        </p:blipFill>
        <p:spPr>
          <a:xfrm>
            <a:off x="11254707" y="4327360"/>
            <a:ext cx="839781" cy="840000"/>
          </a:xfrm>
          <a:prstGeom prst="rect">
            <a:avLst/>
          </a:prstGeom>
          <a:noFill/>
          <a:ln>
            <a:noFill/>
          </a:ln>
        </p:spPr>
      </p:pic>
      <p:pic>
        <p:nvPicPr>
          <p:cNvPr id="11" name="Picture 10" descr="Explore icon.png"/>
          <p:cNvPicPr>
            <a:picLocks noChangeAspect="1"/>
          </p:cNvPicPr>
          <p:nvPr/>
        </p:nvPicPr>
        <p:blipFill>
          <a:blip r:embed="rId6"/>
          <a:stretch>
            <a:fillRect/>
          </a:stretch>
        </p:blipFill>
        <p:spPr>
          <a:xfrm>
            <a:off x="11253657" y="3294647"/>
            <a:ext cx="839781" cy="840000"/>
          </a:xfrm>
          <a:prstGeom prst="rect">
            <a:avLst/>
          </a:prstGeom>
          <a:noFill/>
          <a:ln>
            <a:noFill/>
          </a:ln>
        </p:spPr>
      </p:pic>
      <p:pic>
        <p:nvPicPr>
          <p:cNvPr id="12" name="Picture 11" descr="Learn icon.png"/>
          <p:cNvPicPr>
            <a:picLocks noChangeAspect="1"/>
          </p:cNvPicPr>
          <p:nvPr/>
        </p:nvPicPr>
        <p:blipFill>
          <a:blip r:embed="rId7"/>
          <a:stretch>
            <a:fillRect/>
          </a:stretch>
        </p:blipFill>
        <p:spPr>
          <a:xfrm>
            <a:off x="11254707" y="1240203"/>
            <a:ext cx="839781" cy="840000"/>
          </a:xfrm>
          <a:prstGeom prst="rect">
            <a:avLst/>
          </a:prstGeom>
          <a:noFill/>
          <a:ln>
            <a:noFill/>
          </a:ln>
        </p:spPr>
      </p:pic>
      <p:sp>
        <p:nvSpPr>
          <p:cNvPr id="13" name="Title 12"/>
          <p:cNvSpPr>
            <a:spLocks noGrp="1"/>
          </p:cNvSpPr>
          <p:nvPr>
            <p:ph type="title"/>
          </p:nvPr>
        </p:nvSpPr>
        <p:spPr/>
        <p:txBody>
          <a:bodyPr/>
          <a:lstStyle/>
          <a:p>
            <a:r>
              <a:rPr lang="en-US" dirty="0" smtClean="0">
                <a:latin typeface="Segoe UI Light" pitchFamily="34" charset="0"/>
              </a:rPr>
              <a:t>Related Sessions</a:t>
            </a:r>
            <a:endParaRPr lang="en-US" dirty="0">
              <a:latin typeface="Segoe UI Light" pitchFamily="34" charset="0"/>
            </a:endParaRPr>
          </a:p>
        </p:txBody>
      </p:sp>
      <p:sp>
        <p:nvSpPr>
          <p:cNvPr id="14" name="Content Placeholder 8"/>
          <p:cNvSpPr txBox="1">
            <a:spLocks/>
          </p:cNvSpPr>
          <p:nvPr/>
        </p:nvSpPr>
        <p:spPr>
          <a:xfrm>
            <a:off x="176969" y="5301998"/>
            <a:ext cx="11201530" cy="933719"/>
          </a:xfrm>
          <a:prstGeom prst="roundRect">
            <a:avLst/>
          </a:prstGeom>
          <a:solidFill>
            <a:srgbClr val="000000">
              <a:alpha val="25098"/>
            </a:srgbClr>
          </a:solidFill>
          <a:ln w="12700">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txBody>
          <a:bodyPr vert="horz" wrap="square" lIns="85696" tIns="54414" rIns="85696" bIns="54414" numCol="1" rtlCol="0" anchor="ctr" anchorCtr="0" compatLnSpc="1">
            <a:spAutoFit/>
          </a:bodyPr>
          <a:lstStyle>
            <a:lvl1pPr marL="0" indent="-718125" algn="l" defTabSz="1813664" rtl="0" eaLnBrk="1" fontAlgn="base" latinLnBrk="0" hangingPunct="1">
              <a:lnSpc>
                <a:spcPct val="90000"/>
              </a:lnSpc>
              <a:spcBef>
                <a:spcPct val="0"/>
              </a:spcBef>
              <a:spcAft>
                <a:spcPct val="0"/>
              </a:spcAft>
              <a:buSzPct val="100000"/>
              <a:buFont typeface="Arial" pitchFamily="34" charset="0"/>
              <a:buNone/>
              <a:defRPr lang="en-US" sz="4000" b="0" kern="1200" cap="none" spc="0">
                <a:ln>
                  <a:noFill/>
                </a:ln>
                <a:solidFill>
                  <a:schemeClr val="tx1"/>
                </a:solidFill>
                <a:effectLst/>
                <a:latin typeface="Calibri" pitchFamily="34" charset="0"/>
                <a:ea typeface="+mn-ea"/>
                <a:cs typeface="+mn-cs"/>
              </a:defRPr>
            </a:lvl1pPr>
            <a:lvl2pPr marL="1603185" indent="-683479"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2pPr>
            <a:lvl3pPr marL="2318159" indent="-686628"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3pPr>
            <a:lvl4pPr marL="3007939" indent="-689778"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4pPr>
            <a:lvl5pPr marL="3675670" indent="-645686"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5pPr>
            <a:lvl6pPr marL="4988883"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6pPr>
            <a:lvl7pPr marL="5895952"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7pPr>
            <a:lvl8pPr marL="6803021"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8pPr>
            <a:lvl9pPr marL="7710092"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9pPr>
          </a:lstStyle>
          <a:p>
            <a:pPr marL="430797" defTabSz="1088288" fontAlgn="auto">
              <a:spcBef>
                <a:spcPct val="20000"/>
              </a:spcBef>
              <a:spcAft>
                <a:spcPts val="0"/>
              </a:spcAft>
              <a:buBlip>
                <a:blip r:embed="rId3"/>
              </a:buBlip>
            </a:pPr>
            <a:r>
              <a:rPr lang="en-US" sz="2900" dirty="0">
                <a:solidFill>
                  <a:srgbClr val="FFFFFF"/>
                </a:solidFill>
                <a:latin typeface="Segoe UI Light" pitchFamily="34" charset="0"/>
              </a:rPr>
              <a:t>DEV318 - Upgrading Your C# Programming </a:t>
            </a:r>
            <a:r>
              <a:rPr lang="en-US" sz="2900" dirty="0" smtClean="0">
                <a:solidFill>
                  <a:srgbClr val="FFFFFF"/>
                </a:solidFill>
                <a:latin typeface="Segoe UI Light" pitchFamily="34" charset="0"/>
              </a:rPr>
              <a:t>Skills</a:t>
            </a:r>
          </a:p>
          <a:p>
            <a:pPr lvl="1">
              <a:spcBef>
                <a:spcPts val="0"/>
              </a:spcBef>
            </a:pPr>
            <a:r>
              <a:rPr lang="en-US" sz="2400" dirty="0">
                <a:solidFill>
                  <a:schemeClr val="accent1"/>
                </a:solidFill>
                <a:latin typeface="Segoe UI Light" pitchFamily="34" charset="0"/>
              </a:rPr>
              <a:t>May 19, </a:t>
            </a:r>
            <a:r>
              <a:rPr lang="en-US" sz="2400" dirty="0" smtClean="0">
                <a:solidFill>
                  <a:schemeClr val="accent1"/>
                </a:solidFill>
                <a:latin typeface="Segoe UI Light" pitchFamily="34" charset="0"/>
              </a:rPr>
              <a:t>2:45-4:00PM, by Mark Michaelis</a:t>
            </a:r>
            <a:endParaRPr lang="en-US" sz="2400" dirty="0">
              <a:solidFill>
                <a:schemeClr val="accent1"/>
              </a:solidFill>
              <a:latin typeface="Segoe UI Light" pitchFamily="34" charset="0"/>
            </a:endParaRPr>
          </a:p>
        </p:txBody>
      </p:sp>
      <p:pic>
        <p:nvPicPr>
          <p:cNvPr id="15" name="Picture 14" descr="Learn icon.png"/>
          <p:cNvPicPr>
            <a:picLocks noChangeAspect="1"/>
          </p:cNvPicPr>
          <p:nvPr/>
        </p:nvPicPr>
        <p:blipFill>
          <a:blip r:embed="rId7"/>
          <a:stretch>
            <a:fillRect/>
          </a:stretch>
        </p:blipFill>
        <p:spPr>
          <a:xfrm>
            <a:off x="11252363" y="5344902"/>
            <a:ext cx="839781" cy="840000"/>
          </a:xfrm>
          <a:prstGeom prst="rect">
            <a:avLst/>
          </a:prstGeom>
          <a:noFill/>
          <a:ln>
            <a:noFill/>
          </a:ln>
        </p:spPr>
      </p:pic>
      <p:sp>
        <p:nvSpPr>
          <p:cNvPr id="17" name="Line 1"/>
          <p:cNvSpPr>
            <a:spLocks noChangeShapeType="1"/>
          </p:cNvSpPr>
          <p:nvPr/>
        </p:nvSpPr>
        <p:spPr bwMode="auto">
          <a:xfrm>
            <a:off x="2" y="6442710"/>
            <a:ext cx="12188825" cy="0"/>
          </a:xfrm>
          <a:prstGeom prst="line">
            <a:avLst/>
          </a:prstGeom>
          <a:noFill/>
          <a:ln w="34925" cap="flat">
            <a:solidFill>
              <a:srgbClr val="8CC63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 name="Content Placeholder 18"/>
          <p:cNvSpPr txBox="1">
            <a:spLocks/>
          </p:cNvSpPr>
          <p:nvPr/>
        </p:nvSpPr>
        <p:spPr>
          <a:xfrm>
            <a:off x="7932144" y="298172"/>
            <a:ext cx="3291989" cy="519988"/>
          </a:xfrm>
          <a:prstGeom prst="roundRect">
            <a:avLst/>
          </a:prstGeom>
          <a:solidFill>
            <a:srgbClr val="000000">
              <a:alpha val="25098"/>
            </a:srgbClr>
          </a:solidFill>
          <a:ln w="12700">
            <a:solidFill>
              <a:srgbClr val="FFE3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txBody>
          <a:bodyPr vert="horz" wrap="square" lIns="85696" tIns="54414" rIns="85696" bIns="54414" numCol="1" rtlCol="0" anchor="ctr" anchorCtr="0" compatLnSpc="1">
            <a:spAutoFit/>
          </a:bodyPr>
          <a:lstStyle>
            <a:lvl1pPr marL="0" indent="-718125" algn="l" defTabSz="1813664" rtl="0" eaLnBrk="1" fontAlgn="base" latinLnBrk="0" hangingPunct="1">
              <a:lnSpc>
                <a:spcPct val="90000"/>
              </a:lnSpc>
              <a:spcBef>
                <a:spcPct val="0"/>
              </a:spcBef>
              <a:spcAft>
                <a:spcPct val="0"/>
              </a:spcAft>
              <a:buSzPct val="100000"/>
              <a:buFont typeface="Arial" pitchFamily="34" charset="0"/>
              <a:buNone/>
              <a:defRPr lang="en-US" sz="4000" b="0" kern="1200" cap="none" spc="0">
                <a:ln>
                  <a:noFill/>
                </a:ln>
                <a:solidFill>
                  <a:schemeClr val="tx1"/>
                </a:solidFill>
                <a:effectLst/>
                <a:latin typeface="Calibri" pitchFamily="34" charset="0"/>
                <a:ea typeface="+mn-ea"/>
                <a:cs typeface="+mn-cs"/>
              </a:defRPr>
            </a:lvl1pPr>
            <a:lvl2pPr marL="1603185" indent="-683479"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2pPr>
            <a:lvl3pPr marL="2318159" indent="-686628"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3pPr>
            <a:lvl4pPr marL="3007939" indent="-689778"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4pPr>
            <a:lvl5pPr marL="3675670" indent="-645686" algn="l" defTabSz="1814140" rtl="0" eaLnBrk="1" latinLnBrk="0" hangingPunct="1">
              <a:lnSpc>
                <a:spcPct val="90000"/>
              </a:lnSpc>
              <a:spcBef>
                <a:spcPct val="20000"/>
              </a:spcBef>
              <a:buSzPct val="100000"/>
              <a:buFontTx/>
              <a:buBlip>
                <a:blip r:embed="rId3"/>
              </a:buBlip>
              <a:defRPr sz="4400" kern="1200">
                <a:solidFill>
                  <a:schemeClr val="lt1"/>
                </a:solidFill>
                <a:latin typeface="+mn-lt"/>
                <a:ea typeface="+mn-ea"/>
                <a:cs typeface="+mn-cs"/>
              </a:defRPr>
            </a:lvl5pPr>
            <a:lvl6pPr marL="4988883"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6pPr>
            <a:lvl7pPr marL="5895952"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7pPr>
            <a:lvl8pPr marL="6803021"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8pPr>
            <a:lvl9pPr marL="7710092" indent="-453535" algn="l" defTabSz="1814140" rtl="0" eaLnBrk="1" latinLnBrk="0" hangingPunct="1">
              <a:spcBef>
                <a:spcPct val="20000"/>
              </a:spcBef>
              <a:buFont typeface="Arial" pitchFamily="34" charset="0"/>
              <a:buChar char="•"/>
              <a:defRPr sz="4000" kern="1200">
                <a:solidFill>
                  <a:schemeClr val="lt1"/>
                </a:solidFill>
                <a:latin typeface="+mn-lt"/>
                <a:ea typeface="+mn-ea"/>
                <a:cs typeface="+mn-cs"/>
              </a:defRPr>
            </a:lvl9pPr>
          </a:lstStyle>
          <a:p>
            <a:pPr>
              <a:spcAft>
                <a:spcPts val="720"/>
              </a:spcAft>
            </a:pPr>
            <a:r>
              <a:rPr lang="en-US" sz="2600" dirty="0">
                <a:solidFill>
                  <a:srgbClr val="FFFF00"/>
                </a:solidFill>
                <a:latin typeface="Segoe UI Light" pitchFamily="34" charset="0"/>
              </a:rPr>
              <a:t> </a:t>
            </a:r>
            <a:r>
              <a:rPr lang="en-US" sz="2600" dirty="0" smtClean="0">
                <a:solidFill>
                  <a:srgbClr val="FFFF00"/>
                </a:solidFill>
                <a:latin typeface="Segoe UI Light" pitchFamily="34" charset="0"/>
              </a:rPr>
              <a:t>VS Languages Booth </a:t>
            </a:r>
            <a:endParaRPr lang="en-US" sz="2600" dirty="0">
              <a:solidFill>
                <a:srgbClr val="FFFF00"/>
              </a:solidFill>
              <a:latin typeface="Segoe UI Light" pitchFamily="34" charset="0"/>
            </a:endParaRPr>
          </a:p>
        </p:txBody>
      </p:sp>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6595" y="64770"/>
            <a:ext cx="859884" cy="98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extLst>
      <p:ext uri="{BB962C8B-B14F-4D97-AF65-F5344CB8AC3E}">
        <p14:creationId xmlns:p14="http://schemas.microsoft.com/office/powerpoint/2010/main" val="116983421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2867578768"/>
      </p:ext>
    </p:extLst>
  </p:cSld>
  <p:clrMapOvr>
    <a:masterClrMapping/>
  </p:clrMapOvr>
  <p:transition>
    <p:fade/>
  </p:transition>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2295e2e7-0eeb-498e-8716-217bb2ee6ee3"/>
    <ds:schemaRef ds:uri="http://schemas.microsoft.com/office/2006/documentManagement/type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8b529f77-48ab-4581-b468-93f09345b8aa"/>
    <ds:schemaRef ds:uri="http://schemas.microsoft.com/office/2006/metadata/properties"/>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716</TotalTime>
  <Words>1238</Words>
  <Application>Microsoft Office PowerPoint</Application>
  <PresentationFormat>Custom</PresentationFormat>
  <Paragraphs>100</Paragraphs>
  <Slides>13</Slides>
  <Notes>11</Notes>
  <HiddenSlides>2</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TENA11_BreakoutSession_Template_16x9_Final</vt:lpstr>
      <vt:lpstr>White with Consolas font for code slides</vt:lpstr>
      <vt:lpstr>TENA11_BreakoutSession_Template_16x9_Final_05132011</vt:lpstr>
      <vt:lpstr>PowerPoint Presentation</vt:lpstr>
      <vt:lpstr>How We Do Language Design at Microsoft (C#, Visual Basic, F#)</vt:lpstr>
      <vt:lpstr>Panelists</vt:lpstr>
      <vt:lpstr>Questions </vt:lpstr>
      <vt:lpstr>Trends</vt:lpstr>
      <vt:lpstr>Open Microphone</vt:lpstr>
      <vt:lpstr>Resources</vt:lpstr>
      <vt:lpstr>Related Sessions</vt:lpstr>
      <vt:lpstr>DEV 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TechEd North America 2011</dc:subject>
  <dc:creator>Lucian Wischik</dc:creator>
  <dc:description>Template Design: Jordan Cayabyab
Formatter: 
Event Date: May 16-19, 2011
Event Location: Atlanta
Audience Type: Developers, IT Pros</dc:description>
  <cp:lastModifiedBy>Shows</cp:lastModifiedBy>
  <cp:revision>32</cp:revision>
  <cp:lastPrinted>2010-05-11T05:02:34Z</cp:lastPrinted>
  <dcterms:created xsi:type="dcterms:W3CDTF">2011-05-06T15:17:58Z</dcterms:created>
  <dcterms:modified xsi:type="dcterms:W3CDTF">2011-05-16T17:05:08Z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