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2" r:id="rId5"/>
  </p:sldMasterIdLst>
  <p:notesMasterIdLst>
    <p:notesMasterId r:id="rId55"/>
  </p:notesMasterIdLst>
  <p:handoutMasterIdLst>
    <p:handoutMasterId r:id="rId56"/>
  </p:handoutMasterIdLst>
  <p:sldIdLst>
    <p:sldId id="363" r:id="rId6"/>
    <p:sldId id="364" r:id="rId7"/>
    <p:sldId id="362" r:id="rId8"/>
    <p:sldId id="335" r:id="rId9"/>
    <p:sldId id="336" r:id="rId10"/>
    <p:sldId id="365" r:id="rId11"/>
    <p:sldId id="341" r:id="rId12"/>
    <p:sldId id="342" r:id="rId13"/>
    <p:sldId id="343" r:id="rId14"/>
    <p:sldId id="384" r:id="rId15"/>
    <p:sldId id="366" r:id="rId16"/>
    <p:sldId id="338" r:id="rId17"/>
    <p:sldId id="369" r:id="rId18"/>
    <p:sldId id="370" r:id="rId19"/>
    <p:sldId id="371" r:id="rId20"/>
    <p:sldId id="372" r:id="rId21"/>
    <p:sldId id="373" r:id="rId22"/>
    <p:sldId id="374" r:id="rId23"/>
    <p:sldId id="375" r:id="rId24"/>
    <p:sldId id="376" r:id="rId25"/>
    <p:sldId id="377" r:id="rId26"/>
    <p:sldId id="378" r:id="rId27"/>
    <p:sldId id="379" r:id="rId28"/>
    <p:sldId id="380" r:id="rId29"/>
    <p:sldId id="381" r:id="rId30"/>
    <p:sldId id="385" r:id="rId31"/>
    <p:sldId id="382" r:id="rId32"/>
    <p:sldId id="383" r:id="rId33"/>
    <p:sldId id="345" r:id="rId34"/>
    <p:sldId id="349" r:id="rId35"/>
    <p:sldId id="348" r:id="rId36"/>
    <p:sldId id="350" r:id="rId37"/>
    <p:sldId id="351" r:id="rId38"/>
    <p:sldId id="352" r:id="rId39"/>
    <p:sldId id="353" r:id="rId40"/>
    <p:sldId id="339" r:id="rId41"/>
    <p:sldId id="340" r:id="rId42"/>
    <p:sldId id="346" r:id="rId43"/>
    <p:sldId id="355" r:id="rId44"/>
    <p:sldId id="359" r:id="rId45"/>
    <p:sldId id="360" r:id="rId46"/>
    <p:sldId id="331" r:id="rId47"/>
    <p:sldId id="332" r:id="rId48"/>
    <p:sldId id="386" r:id="rId49"/>
    <p:sldId id="387" r:id="rId50"/>
    <p:sldId id="388" r:id="rId51"/>
    <p:sldId id="389" r:id="rId52"/>
    <p:sldId id="271" r:id="rId53"/>
    <p:sldId id="319" r:id="rId54"/>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2856" autoAdjust="0"/>
    <p:restoredTop sz="94634"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F5875D-F9C6-475A-A116-C8DE4687ABA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9F77F32-C774-49DA-B759-793DB8A23BFA}">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1800" b="1" dirty="0" smtClean="0"/>
            <a:t>Monitor</a:t>
          </a:r>
          <a:endParaRPr lang="en-US" sz="1800" b="1" dirty="0"/>
        </a:p>
      </dgm:t>
    </dgm:pt>
    <dgm:pt modelId="{2352E85B-A54D-4A0E-8CE8-E19E93B7C8F1}" type="parTrans" cxnId="{BCE726CD-14FF-4BD7-A125-DD14B71FD364}">
      <dgm:prSet/>
      <dgm:spPr/>
      <dgm:t>
        <a:bodyPr/>
        <a:lstStyle/>
        <a:p>
          <a:endParaRPr lang="en-US" sz="1600"/>
        </a:p>
      </dgm:t>
    </dgm:pt>
    <dgm:pt modelId="{E24E49E3-D36A-4B64-B9EF-B873FD8FE6CD}" type="sibTrans" cxnId="{BCE726CD-14FF-4BD7-A125-DD14B71FD364}">
      <dgm:prSet>
        <dgm:style>
          <a:lnRef idx="3">
            <a:schemeClr val="accent1"/>
          </a:lnRef>
          <a:fillRef idx="0">
            <a:schemeClr val="accent1"/>
          </a:fillRef>
          <a:effectRef idx="2">
            <a:schemeClr val="accent1"/>
          </a:effectRef>
          <a:fontRef idx="minor">
            <a:schemeClr val="tx1"/>
          </a:fontRef>
        </dgm:style>
      </dgm:prSet>
      <dgm:spPr/>
      <dgm:t>
        <a:bodyPr/>
        <a:lstStyle/>
        <a:p>
          <a:endParaRPr lang="en-US" sz="1600"/>
        </a:p>
      </dgm:t>
    </dgm:pt>
    <dgm:pt modelId="{A8B2FDCC-B86F-43E8-A618-524E6F4759CF}">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1800" b="1" dirty="0" smtClean="0"/>
            <a:t>Troubleshoot</a:t>
          </a:r>
          <a:endParaRPr lang="en-US" sz="1800" b="1" dirty="0"/>
        </a:p>
      </dgm:t>
    </dgm:pt>
    <dgm:pt modelId="{B3FF03DE-8B51-4442-95DC-E1695556E2B1}" type="parTrans" cxnId="{726C5187-C66E-486F-B149-C26470E3863F}">
      <dgm:prSet/>
      <dgm:spPr/>
      <dgm:t>
        <a:bodyPr/>
        <a:lstStyle/>
        <a:p>
          <a:endParaRPr lang="en-US" sz="1600"/>
        </a:p>
      </dgm:t>
    </dgm:pt>
    <dgm:pt modelId="{1131D1F2-C9EF-41BF-A741-66398F0ABC6E}" type="sibTrans" cxnId="{726C5187-C66E-486F-B149-C26470E3863F}">
      <dgm:prSet>
        <dgm:style>
          <a:lnRef idx="3">
            <a:schemeClr val="accent1"/>
          </a:lnRef>
          <a:fillRef idx="0">
            <a:schemeClr val="accent1"/>
          </a:fillRef>
          <a:effectRef idx="2">
            <a:schemeClr val="accent1"/>
          </a:effectRef>
          <a:fontRef idx="minor">
            <a:schemeClr val="tx1"/>
          </a:fontRef>
        </dgm:style>
      </dgm:prSet>
      <dgm:spPr/>
      <dgm:t>
        <a:bodyPr/>
        <a:lstStyle/>
        <a:p>
          <a:endParaRPr lang="en-US" sz="1600"/>
        </a:p>
      </dgm:t>
    </dgm:pt>
    <dgm:pt modelId="{994B15FE-8DBB-484A-8229-8945E91B5C65}">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1800" b="1" dirty="0" smtClean="0"/>
            <a:t>Tune / Optimize</a:t>
          </a:r>
          <a:endParaRPr lang="en-US" sz="1800" b="1" dirty="0"/>
        </a:p>
      </dgm:t>
    </dgm:pt>
    <dgm:pt modelId="{8FB58DFF-4053-4127-A2C3-6A3E3932D6B8}" type="parTrans" cxnId="{869473B3-EA6D-48A8-B26D-1C6A12EB91BF}">
      <dgm:prSet/>
      <dgm:spPr/>
      <dgm:t>
        <a:bodyPr/>
        <a:lstStyle/>
        <a:p>
          <a:endParaRPr lang="en-US" sz="1600"/>
        </a:p>
      </dgm:t>
    </dgm:pt>
    <dgm:pt modelId="{909B4D90-2C32-4B5D-BE9F-C6856F808121}" type="sibTrans" cxnId="{869473B3-EA6D-48A8-B26D-1C6A12EB91BF}">
      <dgm:prSet>
        <dgm:style>
          <a:lnRef idx="3">
            <a:schemeClr val="accent1"/>
          </a:lnRef>
          <a:fillRef idx="0">
            <a:schemeClr val="accent1"/>
          </a:fillRef>
          <a:effectRef idx="2">
            <a:schemeClr val="accent1"/>
          </a:effectRef>
          <a:fontRef idx="minor">
            <a:schemeClr val="tx1"/>
          </a:fontRef>
        </dgm:style>
      </dgm:prSet>
      <dgm:spPr/>
      <dgm:t>
        <a:bodyPr/>
        <a:lstStyle/>
        <a:p>
          <a:endParaRPr lang="en-US" sz="1600"/>
        </a:p>
      </dgm:t>
    </dgm:pt>
    <dgm:pt modelId="{ECCBA620-68DC-4413-A47D-FB3A51F224BB}">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1800" b="1" dirty="0" smtClean="0"/>
            <a:t>Test</a:t>
          </a:r>
          <a:endParaRPr lang="en-US" sz="1800" b="1" dirty="0"/>
        </a:p>
      </dgm:t>
    </dgm:pt>
    <dgm:pt modelId="{A06DF41D-D6D2-47BD-BC13-826051898BA3}" type="parTrans" cxnId="{C6FFE7D6-0B34-4E0F-B0D8-07C87D8A438B}">
      <dgm:prSet/>
      <dgm:spPr/>
      <dgm:t>
        <a:bodyPr/>
        <a:lstStyle/>
        <a:p>
          <a:endParaRPr lang="en-US" sz="1600"/>
        </a:p>
      </dgm:t>
    </dgm:pt>
    <dgm:pt modelId="{0FF76A3F-38E6-4D26-8197-F26EA77B3F0D}" type="sibTrans" cxnId="{C6FFE7D6-0B34-4E0F-B0D8-07C87D8A438B}">
      <dgm:prSet>
        <dgm:style>
          <a:lnRef idx="3">
            <a:schemeClr val="accent1"/>
          </a:lnRef>
          <a:fillRef idx="0">
            <a:schemeClr val="accent1"/>
          </a:fillRef>
          <a:effectRef idx="2">
            <a:schemeClr val="accent1"/>
          </a:effectRef>
          <a:fontRef idx="minor">
            <a:schemeClr val="tx1"/>
          </a:fontRef>
        </dgm:style>
      </dgm:prSet>
      <dgm:spPr/>
      <dgm:t>
        <a:bodyPr/>
        <a:lstStyle/>
        <a:p>
          <a:endParaRPr lang="en-US" sz="1600"/>
        </a:p>
      </dgm:t>
    </dgm:pt>
    <dgm:pt modelId="{8DFCC632-2522-4B4A-B498-014DC8724C94}">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1800" b="1" dirty="0" smtClean="0"/>
            <a:t>Deploy</a:t>
          </a:r>
          <a:endParaRPr lang="en-US" sz="1800" b="1" dirty="0"/>
        </a:p>
      </dgm:t>
    </dgm:pt>
    <dgm:pt modelId="{84B3BFC2-6CCD-473C-B0FE-F6179F54C548}" type="parTrans" cxnId="{1C468AA4-7F37-4BE4-AAE5-933D56A291E4}">
      <dgm:prSet/>
      <dgm:spPr/>
      <dgm:t>
        <a:bodyPr/>
        <a:lstStyle/>
        <a:p>
          <a:endParaRPr lang="en-US" sz="1600"/>
        </a:p>
      </dgm:t>
    </dgm:pt>
    <dgm:pt modelId="{5864A925-72DC-458F-AC6C-8CC5E27B0D00}" type="sibTrans" cxnId="{1C468AA4-7F37-4BE4-AAE5-933D56A291E4}">
      <dgm:prSet>
        <dgm:style>
          <a:lnRef idx="3">
            <a:schemeClr val="accent1"/>
          </a:lnRef>
          <a:fillRef idx="0">
            <a:schemeClr val="accent1"/>
          </a:fillRef>
          <a:effectRef idx="2">
            <a:schemeClr val="accent1"/>
          </a:effectRef>
          <a:fontRef idx="minor">
            <a:schemeClr val="tx1"/>
          </a:fontRef>
        </dgm:style>
      </dgm:prSet>
      <dgm:spPr/>
      <dgm:t>
        <a:bodyPr/>
        <a:lstStyle/>
        <a:p>
          <a:endParaRPr lang="en-US" sz="1600"/>
        </a:p>
      </dgm:t>
    </dgm:pt>
    <dgm:pt modelId="{5C3384FB-3C85-4580-9651-FBEB4E4CDBFE}" type="pres">
      <dgm:prSet presAssocID="{00F5875D-F9C6-475A-A116-C8DE4687ABA7}" presName="cycle" presStyleCnt="0">
        <dgm:presLayoutVars>
          <dgm:dir/>
          <dgm:resizeHandles val="exact"/>
        </dgm:presLayoutVars>
      </dgm:prSet>
      <dgm:spPr/>
      <dgm:t>
        <a:bodyPr/>
        <a:lstStyle/>
        <a:p>
          <a:endParaRPr lang="en-US"/>
        </a:p>
      </dgm:t>
    </dgm:pt>
    <dgm:pt modelId="{B5C91677-5A9F-46EF-98BA-1AB46CEE41F6}" type="pres">
      <dgm:prSet presAssocID="{B9F77F32-C774-49DA-B759-793DB8A23BFA}" presName="node" presStyleLbl="node1" presStyleIdx="0" presStyleCnt="5" custScaleX="109133">
        <dgm:presLayoutVars>
          <dgm:bulletEnabled val="1"/>
        </dgm:presLayoutVars>
      </dgm:prSet>
      <dgm:spPr/>
      <dgm:t>
        <a:bodyPr/>
        <a:lstStyle/>
        <a:p>
          <a:endParaRPr lang="en-US"/>
        </a:p>
      </dgm:t>
    </dgm:pt>
    <dgm:pt modelId="{90DD1FEF-C904-4990-ABE3-F41B959D1ADD}" type="pres">
      <dgm:prSet presAssocID="{B9F77F32-C774-49DA-B759-793DB8A23BFA}" presName="spNode" presStyleCnt="0"/>
      <dgm:spPr/>
    </dgm:pt>
    <dgm:pt modelId="{C1390F2F-C5DE-43C2-99CB-9A37B75B6059}" type="pres">
      <dgm:prSet presAssocID="{E24E49E3-D36A-4B64-B9EF-B873FD8FE6CD}" presName="sibTrans" presStyleLbl="sibTrans1D1" presStyleIdx="0" presStyleCnt="5"/>
      <dgm:spPr/>
      <dgm:t>
        <a:bodyPr/>
        <a:lstStyle/>
        <a:p>
          <a:endParaRPr lang="en-US"/>
        </a:p>
      </dgm:t>
    </dgm:pt>
    <dgm:pt modelId="{B04F4AB3-BA76-4B52-959E-600527677BEF}" type="pres">
      <dgm:prSet presAssocID="{A8B2FDCC-B86F-43E8-A618-524E6F4759CF}" presName="node" presStyleLbl="node1" presStyleIdx="1" presStyleCnt="5" custScaleX="109133">
        <dgm:presLayoutVars>
          <dgm:bulletEnabled val="1"/>
        </dgm:presLayoutVars>
      </dgm:prSet>
      <dgm:spPr/>
      <dgm:t>
        <a:bodyPr/>
        <a:lstStyle/>
        <a:p>
          <a:endParaRPr lang="en-US"/>
        </a:p>
      </dgm:t>
    </dgm:pt>
    <dgm:pt modelId="{10B7B8EA-F6EB-43C7-A9AD-6B8F1AB31ED2}" type="pres">
      <dgm:prSet presAssocID="{A8B2FDCC-B86F-43E8-A618-524E6F4759CF}" presName="spNode" presStyleCnt="0"/>
      <dgm:spPr/>
    </dgm:pt>
    <dgm:pt modelId="{204E48E2-5C10-443A-A529-646BE15C32FB}" type="pres">
      <dgm:prSet presAssocID="{1131D1F2-C9EF-41BF-A741-66398F0ABC6E}" presName="sibTrans" presStyleLbl="sibTrans1D1" presStyleIdx="1" presStyleCnt="5"/>
      <dgm:spPr/>
      <dgm:t>
        <a:bodyPr/>
        <a:lstStyle/>
        <a:p>
          <a:endParaRPr lang="en-US"/>
        </a:p>
      </dgm:t>
    </dgm:pt>
    <dgm:pt modelId="{439F7596-63D0-4799-80C4-897CED923D55}" type="pres">
      <dgm:prSet presAssocID="{994B15FE-8DBB-484A-8229-8945E91B5C65}" presName="node" presStyleLbl="node1" presStyleIdx="2" presStyleCnt="5" custScaleX="109133">
        <dgm:presLayoutVars>
          <dgm:bulletEnabled val="1"/>
        </dgm:presLayoutVars>
      </dgm:prSet>
      <dgm:spPr/>
      <dgm:t>
        <a:bodyPr/>
        <a:lstStyle/>
        <a:p>
          <a:endParaRPr lang="en-US"/>
        </a:p>
      </dgm:t>
    </dgm:pt>
    <dgm:pt modelId="{C1EB67D8-7D39-4B61-ACFE-BCECBBD2A34B}" type="pres">
      <dgm:prSet presAssocID="{994B15FE-8DBB-484A-8229-8945E91B5C65}" presName="spNode" presStyleCnt="0"/>
      <dgm:spPr/>
    </dgm:pt>
    <dgm:pt modelId="{0F044B61-66D7-418A-8757-995F415C56BF}" type="pres">
      <dgm:prSet presAssocID="{909B4D90-2C32-4B5D-BE9F-C6856F808121}" presName="sibTrans" presStyleLbl="sibTrans1D1" presStyleIdx="2" presStyleCnt="5"/>
      <dgm:spPr/>
      <dgm:t>
        <a:bodyPr/>
        <a:lstStyle/>
        <a:p>
          <a:endParaRPr lang="en-US"/>
        </a:p>
      </dgm:t>
    </dgm:pt>
    <dgm:pt modelId="{A7222AF7-ACDD-4197-A8CC-CAF9BED7B68E}" type="pres">
      <dgm:prSet presAssocID="{ECCBA620-68DC-4413-A47D-FB3A51F224BB}" presName="node" presStyleLbl="node1" presStyleIdx="3" presStyleCnt="5" custScaleX="109133">
        <dgm:presLayoutVars>
          <dgm:bulletEnabled val="1"/>
        </dgm:presLayoutVars>
      </dgm:prSet>
      <dgm:spPr/>
      <dgm:t>
        <a:bodyPr/>
        <a:lstStyle/>
        <a:p>
          <a:endParaRPr lang="en-US"/>
        </a:p>
      </dgm:t>
    </dgm:pt>
    <dgm:pt modelId="{5649DFCA-9D21-4E21-9BD2-982F1146540B}" type="pres">
      <dgm:prSet presAssocID="{ECCBA620-68DC-4413-A47D-FB3A51F224BB}" presName="spNode" presStyleCnt="0"/>
      <dgm:spPr/>
    </dgm:pt>
    <dgm:pt modelId="{025F52B1-C4C3-42F9-8EFA-564A0EE8E2BE}" type="pres">
      <dgm:prSet presAssocID="{0FF76A3F-38E6-4D26-8197-F26EA77B3F0D}" presName="sibTrans" presStyleLbl="sibTrans1D1" presStyleIdx="3" presStyleCnt="5"/>
      <dgm:spPr/>
      <dgm:t>
        <a:bodyPr/>
        <a:lstStyle/>
        <a:p>
          <a:endParaRPr lang="en-US"/>
        </a:p>
      </dgm:t>
    </dgm:pt>
    <dgm:pt modelId="{89FBD76B-AEB3-480A-8DC2-1E3B0043ADA4}" type="pres">
      <dgm:prSet presAssocID="{8DFCC632-2522-4B4A-B498-014DC8724C94}" presName="node" presStyleLbl="node1" presStyleIdx="4" presStyleCnt="5" custScaleX="109133">
        <dgm:presLayoutVars>
          <dgm:bulletEnabled val="1"/>
        </dgm:presLayoutVars>
      </dgm:prSet>
      <dgm:spPr/>
      <dgm:t>
        <a:bodyPr/>
        <a:lstStyle/>
        <a:p>
          <a:endParaRPr lang="en-US"/>
        </a:p>
      </dgm:t>
    </dgm:pt>
    <dgm:pt modelId="{664D1D29-2533-4F77-B3E2-A91371668E8D}" type="pres">
      <dgm:prSet presAssocID="{8DFCC632-2522-4B4A-B498-014DC8724C94}" presName="spNode" presStyleCnt="0"/>
      <dgm:spPr/>
    </dgm:pt>
    <dgm:pt modelId="{568F08DF-8819-4508-8C14-A55D32ABEF08}" type="pres">
      <dgm:prSet presAssocID="{5864A925-72DC-458F-AC6C-8CC5E27B0D00}" presName="sibTrans" presStyleLbl="sibTrans1D1" presStyleIdx="4" presStyleCnt="5"/>
      <dgm:spPr/>
      <dgm:t>
        <a:bodyPr/>
        <a:lstStyle/>
        <a:p>
          <a:endParaRPr lang="en-US"/>
        </a:p>
      </dgm:t>
    </dgm:pt>
  </dgm:ptLst>
  <dgm:cxnLst>
    <dgm:cxn modelId="{3B0F2BC6-A7AC-4A04-9097-8F258D41573B}" type="presOf" srcId="{ECCBA620-68DC-4413-A47D-FB3A51F224BB}" destId="{A7222AF7-ACDD-4197-A8CC-CAF9BED7B68E}" srcOrd="0" destOrd="0" presId="urn:microsoft.com/office/officeart/2005/8/layout/cycle5"/>
    <dgm:cxn modelId="{A6C09253-B69D-4ECD-BDA7-BC487E8BA704}" type="presOf" srcId="{8DFCC632-2522-4B4A-B498-014DC8724C94}" destId="{89FBD76B-AEB3-480A-8DC2-1E3B0043ADA4}" srcOrd="0" destOrd="0" presId="urn:microsoft.com/office/officeart/2005/8/layout/cycle5"/>
    <dgm:cxn modelId="{C6FFE7D6-0B34-4E0F-B0D8-07C87D8A438B}" srcId="{00F5875D-F9C6-475A-A116-C8DE4687ABA7}" destId="{ECCBA620-68DC-4413-A47D-FB3A51F224BB}" srcOrd="3" destOrd="0" parTransId="{A06DF41D-D6D2-47BD-BC13-826051898BA3}" sibTransId="{0FF76A3F-38E6-4D26-8197-F26EA77B3F0D}"/>
    <dgm:cxn modelId="{3450EAB9-5667-4B46-815A-0D6139E81569}" type="presOf" srcId="{0FF76A3F-38E6-4D26-8197-F26EA77B3F0D}" destId="{025F52B1-C4C3-42F9-8EFA-564A0EE8E2BE}" srcOrd="0" destOrd="0" presId="urn:microsoft.com/office/officeart/2005/8/layout/cycle5"/>
    <dgm:cxn modelId="{726C5187-C66E-486F-B149-C26470E3863F}" srcId="{00F5875D-F9C6-475A-A116-C8DE4687ABA7}" destId="{A8B2FDCC-B86F-43E8-A618-524E6F4759CF}" srcOrd="1" destOrd="0" parTransId="{B3FF03DE-8B51-4442-95DC-E1695556E2B1}" sibTransId="{1131D1F2-C9EF-41BF-A741-66398F0ABC6E}"/>
    <dgm:cxn modelId="{2052E9E7-009E-4907-A4D0-7DA6E6223A9F}" type="presOf" srcId="{909B4D90-2C32-4B5D-BE9F-C6856F808121}" destId="{0F044B61-66D7-418A-8757-995F415C56BF}" srcOrd="0" destOrd="0" presId="urn:microsoft.com/office/officeart/2005/8/layout/cycle5"/>
    <dgm:cxn modelId="{17309CE7-25D4-4A7B-9AD9-6C0C32A58746}" type="presOf" srcId="{B9F77F32-C774-49DA-B759-793DB8A23BFA}" destId="{B5C91677-5A9F-46EF-98BA-1AB46CEE41F6}" srcOrd="0" destOrd="0" presId="urn:microsoft.com/office/officeart/2005/8/layout/cycle5"/>
    <dgm:cxn modelId="{0F728D59-7A66-4032-B39C-B63504A40781}" type="presOf" srcId="{1131D1F2-C9EF-41BF-A741-66398F0ABC6E}" destId="{204E48E2-5C10-443A-A529-646BE15C32FB}" srcOrd="0" destOrd="0" presId="urn:microsoft.com/office/officeart/2005/8/layout/cycle5"/>
    <dgm:cxn modelId="{E06ABE84-DCBE-4F76-AC57-CAB2C97D4700}" type="presOf" srcId="{5864A925-72DC-458F-AC6C-8CC5E27B0D00}" destId="{568F08DF-8819-4508-8C14-A55D32ABEF08}" srcOrd="0" destOrd="0" presId="urn:microsoft.com/office/officeart/2005/8/layout/cycle5"/>
    <dgm:cxn modelId="{AEAB3C20-64D7-470D-8CB2-C69A885F408D}" type="presOf" srcId="{994B15FE-8DBB-484A-8229-8945E91B5C65}" destId="{439F7596-63D0-4799-80C4-897CED923D55}" srcOrd="0" destOrd="0" presId="urn:microsoft.com/office/officeart/2005/8/layout/cycle5"/>
    <dgm:cxn modelId="{BCE726CD-14FF-4BD7-A125-DD14B71FD364}" srcId="{00F5875D-F9C6-475A-A116-C8DE4687ABA7}" destId="{B9F77F32-C774-49DA-B759-793DB8A23BFA}" srcOrd="0" destOrd="0" parTransId="{2352E85B-A54D-4A0E-8CE8-E19E93B7C8F1}" sibTransId="{E24E49E3-D36A-4B64-B9EF-B873FD8FE6CD}"/>
    <dgm:cxn modelId="{3700521A-EABF-44B3-B22E-2937E471F5CD}" type="presOf" srcId="{00F5875D-F9C6-475A-A116-C8DE4687ABA7}" destId="{5C3384FB-3C85-4580-9651-FBEB4E4CDBFE}" srcOrd="0" destOrd="0" presId="urn:microsoft.com/office/officeart/2005/8/layout/cycle5"/>
    <dgm:cxn modelId="{869473B3-EA6D-48A8-B26D-1C6A12EB91BF}" srcId="{00F5875D-F9C6-475A-A116-C8DE4687ABA7}" destId="{994B15FE-8DBB-484A-8229-8945E91B5C65}" srcOrd="2" destOrd="0" parTransId="{8FB58DFF-4053-4127-A2C3-6A3E3932D6B8}" sibTransId="{909B4D90-2C32-4B5D-BE9F-C6856F808121}"/>
    <dgm:cxn modelId="{1C468AA4-7F37-4BE4-AAE5-933D56A291E4}" srcId="{00F5875D-F9C6-475A-A116-C8DE4687ABA7}" destId="{8DFCC632-2522-4B4A-B498-014DC8724C94}" srcOrd="4" destOrd="0" parTransId="{84B3BFC2-6CCD-473C-B0FE-F6179F54C548}" sibTransId="{5864A925-72DC-458F-AC6C-8CC5E27B0D00}"/>
    <dgm:cxn modelId="{8CD5C053-7C28-4FA3-AE10-7F6C4ABFC8A4}" type="presOf" srcId="{A8B2FDCC-B86F-43E8-A618-524E6F4759CF}" destId="{B04F4AB3-BA76-4B52-959E-600527677BEF}" srcOrd="0" destOrd="0" presId="urn:microsoft.com/office/officeart/2005/8/layout/cycle5"/>
    <dgm:cxn modelId="{C92DA4F2-628C-434D-B4FD-5250DC830FFE}" type="presOf" srcId="{E24E49E3-D36A-4B64-B9EF-B873FD8FE6CD}" destId="{C1390F2F-C5DE-43C2-99CB-9A37B75B6059}" srcOrd="0" destOrd="0" presId="urn:microsoft.com/office/officeart/2005/8/layout/cycle5"/>
    <dgm:cxn modelId="{ACDD40AC-D2A9-427A-9E67-ACF8EED9C8FB}" type="presParOf" srcId="{5C3384FB-3C85-4580-9651-FBEB4E4CDBFE}" destId="{B5C91677-5A9F-46EF-98BA-1AB46CEE41F6}" srcOrd="0" destOrd="0" presId="urn:microsoft.com/office/officeart/2005/8/layout/cycle5"/>
    <dgm:cxn modelId="{FB568085-3281-425F-8AA8-456A82A7AA7D}" type="presParOf" srcId="{5C3384FB-3C85-4580-9651-FBEB4E4CDBFE}" destId="{90DD1FEF-C904-4990-ABE3-F41B959D1ADD}" srcOrd="1" destOrd="0" presId="urn:microsoft.com/office/officeart/2005/8/layout/cycle5"/>
    <dgm:cxn modelId="{B9ABBBAD-B4C5-447B-93E1-BC07AA22613C}" type="presParOf" srcId="{5C3384FB-3C85-4580-9651-FBEB4E4CDBFE}" destId="{C1390F2F-C5DE-43C2-99CB-9A37B75B6059}" srcOrd="2" destOrd="0" presId="urn:microsoft.com/office/officeart/2005/8/layout/cycle5"/>
    <dgm:cxn modelId="{B7147DB2-2DF2-4F5A-BCDF-8EA382601D54}" type="presParOf" srcId="{5C3384FB-3C85-4580-9651-FBEB4E4CDBFE}" destId="{B04F4AB3-BA76-4B52-959E-600527677BEF}" srcOrd="3" destOrd="0" presId="urn:microsoft.com/office/officeart/2005/8/layout/cycle5"/>
    <dgm:cxn modelId="{E01B3384-674E-47DF-9C54-CB75E0A72766}" type="presParOf" srcId="{5C3384FB-3C85-4580-9651-FBEB4E4CDBFE}" destId="{10B7B8EA-F6EB-43C7-A9AD-6B8F1AB31ED2}" srcOrd="4" destOrd="0" presId="urn:microsoft.com/office/officeart/2005/8/layout/cycle5"/>
    <dgm:cxn modelId="{35DF5A16-30BC-4AA9-B8A2-681B93621D2A}" type="presParOf" srcId="{5C3384FB-3C85-4580-9651-FBEB4E4CDBFE}" destId="{204E48E2-5C10-443A-A529-646BE15C32FB}" srcOrd="5" destOrd="0" presId="urn:microsoft.com/office/officeart/2005/8/layout/cycle5"/>
    <dgm:cxn modelId="{796C9FC0-88C7-4041-AD32-908688E2EBA0}" type="presParOf" srcId="{5C3384FB-3C85-4580-9651-FBEB4E4CDBFE}" destId="{439F7596-63D0-4799-80C4-897CED923D55}" srcOrd="6" destOrd="0" presId="urn:microsoft.com/office/officeart/2005/8/layout/cycle5"/>
    <dgm:cxn modelId="{B988DD1C-4AA9-4DA8-8E93-4CB1AEF08750}" type="presParOf" srcId="{5C3384FB-3C85-4580-9651-FBEB4E4CDBFE}" destId="{C1EB67D8-7D39-4B61-ACFE-BCECBBD2A34B}" srcOrd="7" destOrd="0" presId="urn:microsoft.com/office/officeart/2005/8/layout/cycle5"/>
    <dgm:cxn modelId="{8A7BD0CA-3E2E-4576-A317-C462E3D2AEE4}" type="presParOf" srcId="{5C3384FB-3C85-4580-9651-FBEB4E4CDBFE}" destId="{0F044B61-66D7-418A-8757-995F415C56BF}" srcOrd="8" destOrd="0" presId="urn:microsoft.com/office/officeart/2005/8/layout/cycle5"/>
    <dgm:cxn modelId="{B18A7C72-4956-4259-B1B9-9C8AD59D28FA}" type="presParOf" srcId="{5C3384FB-3C85-4580-9651-FBEB4E4CDBFE}" destId="{A7222AF7-ACDD-4197-A8CC-CAF9BED7B68E}" srcOrd="9" destOrd="0" presId="urn:microsoft.com/office/officeart/2005/8/layout/cycle5"/>
    <dgm:cxn modelId="{2198AD59-67D3-4F68-821B-B404C9CC0196}" type="presParOf" srcId="{5C3384FB-3C85-4580-9651-FBEB4E4CDBFE}" destId="{5649DFCA-9D21-4E21-9BD2-982F1146540B}" srcOrd="10" destOrd="0" presId="urn:microsoft.com/office/officeart/2005/8/layout/cycle5"/>
    <dgm:cxn modelId="{43DCE892-F603-4160-85F7-5476E321290E}" type="presParOf" srcId="{5C3384FB-3C85-4580-9651-FBEB4E4CDBFE}" destId="{025F52B1-C4C3-42F9-8EFA-564A0EE8E2BE}" srcOrd="11" destOrd="0" presId="urn:microsoft.com/office/officeart/2005/8/layout/cycle5"/>
    <dgm:cxn modelId="{9D97E3DF-DC1B-4EFB-822D-69D41CCD8A59}" type="presParOf" srcId="{5C3384FB-3C85-4580-9651-FBEB4E4CDBFE}" destId="{89FBD76B-AEB3-480A-8DC2-1E3B0043ADA4}" srcOrd="12" destOrd="0" presId="urn:microsoft.com/office/officeart/2005/8/layout/cycle5"/>
    <dgm:cxn modelId="{FEC92E72-28C7-410C-BF17-74D67A7CEC4B}" type="presParOf" srcId="{5C3384FB-3C85-4580-9651-FBEB4E4CDBFE}" destId="{664D1D29-2533-4F77-B3E2-A91371668E8D}" srcOrd="13" destOrd="0" presId="urn:microsoft.com/office/officeart/2005/8/layout/cycle5"/>
    <dgm:cxn modelId="{A6E54CA1-C07C-40A4-B7C3-CC5C7BA94810}" type="presParOf" srcId="{5C3384FB-3C85-4580-9651-FBEB4E4CDBFE}" destId="{568F08DF-8819-4508-8C14-A55D32ABEF08}"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A704D1-CDDA-4EE0-BA92-618B50D4EBFC}" type="doc">
      <dgm:prSet loTypeId="urn:microsoft.com/office/officeart/2005/8/layout/hierarchy1" loCatId="hierarchy" qsTypeId="urn:microsoft.com/office/officeart/2005/8/quickstyle/simple3" qsCatId="simple" csTypeId="urn:microsoft.com/office/officeart/2005/8/colors/colorful5" csCatId="colorful" phldr="1"/>
      <dgm:spPr/>
      <dgm:t>
        <a:bodyPr/>
        <a:lstStyle/>
        <a:p>
          <a:endParaRPr lang="en-US"/>
        </a:p>
      </dgm:t>
    </dgm:pt>
    <dgm:pt modelId="{7D655A65-7509-447F-A168-134505F2F8F6}">
      <dgm:prSet custT="1"/>
      <dgm:spPr/>
      <dgm:t>
        <a:bodyPr/>
        <a:lstStyle/>
        <a:p>
          <a:pPr rtl="0"/>
          <a:r>
            <a:rPr lang="en-US" sz="1800" b="1" dirty="0" smtClean="0"/>
            <a:t>Module</a:t>
          </a:r>
          <a:endParaRPr lang="en-US" sz="1800" b="1" dirty="0"/>
        </a:p>
      </dgm:t>
    </dgm:pt>
    <dgm:pt modelId="{B2BA33CD-D8A4-4608-BF74-16C105A9B74A}" type="parTrans" cxnId="{4F6BB7DB-0D9D-4FD4-B387-39FEA7D704BA}">
      <dgm:prSet/>
      <dgm:spPr/>
      <dgm:t>
        <a:bodyPr/>
        <a:lstStyle/>
        <a:p>
          <a:endParaRPr lang="en-US" sz="1800"/>
        </a:p>
      </dgm:t>
    </dgm:pt>
    <dgm:pt modelId="{B1F00271-8057-4858-8762-A9517517BBD6}" type="sibTrans" cxnId="{4F6BB7DB-0D9D-4FD4-B387-39FEA7D704BA}">
      <dgm:prSet/>
      <dgm:spPr/>
      <dgm:t>
        <a:bodyPr/>
        <a:lstStyle/>
        <a:p>
          <a:endParaRPr lang="en-US" sz="1800"/>
        </a:p>
      </dgm:t>
    </dgm:pt>
    <dgm:pt modelId="{D9B77892-19D0-4712-9A54-238959B3F0CA}">
      <dgm:prSet custT="1"/>
      <dgm:spPr/>
      <dgm:t>
        <a:bodyPr/>
        <a:lstStyle/>
        <a:p>
          <a:pPr rtl="0"/>
          <a:r>
            <a:rPr lang="en-US" sz="1800" b="1" dirty="0" smtClean="0"/>
            <a:t>Packages</a:t>
          </a:r>
          <a:endParaRPr lang="en-US" sz="1800" b="1" dirty="0"/>
        </a:p>
      </dgm:t>
    </dgm:pt>
    <dgm:pt modelId="{6AFB01C0-B7F0-4B51-8FFD-FFB83B02579F}" type="parTrans" cxnId="{79249D85-0ED8-4826-8249-F013D0C95A46}">
      <dgm:prSet/>
      <dgm:spPr/>
      <dgm:t>
        <a:bodyPr/>
        <a:lstStyle/>
        <a:p>
          <a:endParaRPr lang="en-US" sz="1800" dirty="0"/>
        </a:p>
      </dgm:t>
    </dgm:pt>
    <dgm:pt modelId="{C782CED2-10E7-408B-A9D6-F93B6C8EDF15}" type="sibTrans" cxnId="{79249D85-0ED8-4826-8249-F013D0C95A46}">
      <dgm:prSet/>
      <dgm:spPr/>
      <dgm:t>
        <a:bodyPr/>
        <a:lstStyle/>
        <a:p>
          <a:endParaRPr lang="en-US" sz="1800"/>
        </a:p>
      </dgm:t>
    </dgm:pt>
    <dgm:pt modelId="{0745699E-547D-4BCA-B488-FD0A0FC912FE}">
      <dgm:prSet custT="1"/>
      <dgm:spPr/>
      <dgm:t>
        <a:bodyPr/>
        <a:lstStyle/>
        <a:p>
          <a:pPr rtl="0"/>
          <a:r>
            <a:rPr lang="en-US" sz="1800" b="1" dirty="0" smtClean="0"/>
            <a:t>Events</a:t>
          </a:r>
          <a:endParaRPr lang="en-US" sz="1800" b="1" dirty="0"/>
        </a:p>
      </dgm:t>
    </dgm:pt>
    <dgm:pt modelId="{DECFCF6C-B4AD-419A-8771-E1F10B581F72}" type="parTrans" cxnId="{C5573C46-56D1-4DB9-B979-24E2E4F57824}">
      <dgm:prSet/>
      <dgm:spPr/>
      <dgm:t>
        <a:bodyPr/>
        <a:lstStyle/>
        <a:p>
          <a:endParaRPr lang="en-US" sz="1800" dirty="0"/>
        </a:p>
      </dgm:t>
    </dgm:pt>
    <dgm:pt modelId="{130286FE-395E-484C-9322-D373C953AE18}" type="sibTrans" cxnId="{C5573C46-56D1-4DB9-B979-24E2E4F57824}">
      <dgm:prSet/>
      <dgm:spPr/>
      <dgm:t>
        <a:bodyPr/>
        <a:lstStyle/>
        <a:p>
          <a:endParaRPr lang="en-US" sz="1800"/>
        </a:p>
      </dgm:t>
    </dgm:pt>
    <dgm:pt modelId="{EB0F05F6-B98D-48DB-A3D5-20193CA695D5}">
      <dgm:prSet custT="1"/>
      <dgm:spPr/>
      <dgm:t>
        <a:bodyPr/>
        <a:lstStyle/>
        <a:p>
          <a:pPr rtl="0"/>
          <a:r>
            <a:rPr lang="en-US" sz="1800" b="1" dirty="0" smtClean="0"/>
            <a:t>Actions</a:t>
          </a:r>
          <a:endParaRPr lang="en-US" sz="1800" b="1" dirty="0"/>
        </a:p>
      </dgm:t>
    </dgm:pt>
    <dgm:pt modelId="{48DC17E8-CBEC-4589-A105-D504D28434BC}" type="parTrans" cxnId="{C78D78A6-CA11-464F-B97D-FF6A667987A6}">
      <dgm:prSet/>
      <dgm:spPr/>
      <dgm:t>
        <a:bodyPr/>
        <a:lstStyle/>
        <a:p>
          <a:endParaRPr lang="en-US" sz="1800" dirty="0"/>
        </a:p>
      </dgm:t>
    </dgm:pt>
    <dgm:pt modelId="{54090977-AAA9-46F3-AA02-110BBDF277D0}" type="sibTrans" cxnId="{C78D78A6-CA11-464F-B97D-FF6A667987A6}">
      <dgm:prSet/>
      <dgm:spPr/>
      <dgm:t>
        <a:bodyPr/>
        <a:lstStyle/>
        <a:p>
          <a:endParaRPr lang="en-US" sz="1800"/>
        </a:p>
      </dgm:t>
    </dgm:pt>
    <dgm:pt modelId="{108BB0CA-1476-43B9-BF40-55F16F919474}">
      <dgm:prSet custT="1"/>
      <dgm:spPr/>
      <dgm:t>
        <a:bodyPr/>
        <a:lstStyle/>
        <a:p>
          <a:pPr rtl="0"/>
          <a:r>
            <a:rPr lang="en-US" sz="1800" b="1" dirty="0" smtClean="0"/>
            <a:t>Types</a:t>
          </a:r>
          <a:endParaRPr lang="en-US" sz="1800" b="1" dirty="0"/>
        </a:p>
      </dgm:t>
    </dgm:pt>
    <dgm:pt modelId="{A7C82F8B-47AE-4FCA-8BDA-CE039B748954}" type="parTrans" cxnId="{6E2B4BB3-C3C5-4475-8864-393A45DAE0F3}">
      <dgm:prSet/>
      <dgm:spPr/>
      <dgm:t>
        <a:bodyPr/>
        <a:lstStyle/>
        <a:p>
          <a:endParaRPr lang="en-US" sz="1800" dirty="0"/>
        </a:p>
      </dgm:t>
    </dgm:pt>
    <dgm:pt modelId="{10648DBA-1B8E-49B6-B25F-6C5C8CAE2701}" type="sibTrans" cxnId="{6E2B4BB3-C3C5-4475-8864-393A45DAE0F3}">
      <dgm:prSet/>
      <dgm:spPr/>
      <dgm:t>
        <a:bodyPr/>
        <a:lstStyle/>
        <a:p>
          <a:endParaRPr lang="en-US" sz="1800"/>
        </a:p>
      </dgm:t>
    </dgm:pt>
    <dgm:pt modelId="{1DE73397-56F9-4695-AD5E-0748F2537314}">
      <dgm:prSet custT="1"/>
      <dgm:spPr/>
      <dgm:t>
        <a:bodyPr/>
        <a:lstStyle/>
        <a:p>
          <a:pPr rtl="0"/>
          <a:r>
            <a:rPr lang="en-US" sz="1800" b="1" dirty="0" smtClean="0"/>
            <a:t>Predicates</a:t>
          </a:r>
          <a:endParaRPr lang="en-US" sz="1800" b="1" dirty="0"/>
        </a:p>
      </dgm:t>
    </dgm:pt>
    <dgm:pt modelId="{4B67D95B-C208-46A5-9EFA-9C5E40C8D474}" type="parTrans" cxnId="{79C5B781-B7C9-43DA-9CA7-1FCCB92231D7}">
      <dgm:prSet/>
      <dgm:spPr/>
      <dgm:t>
        <a:bodyPr/>
        <a:lstStyle/>
        <a:p>
          <a:endParaRPr lang="en-US" sz="1800" dirty="0"/>
        </a:p>
      </dgm:t>
    </dgm:pt>
    <dgm:pt modelId="{E1ECA490-E4E8-4503-9100-4D8E91184856}" type="sibTrans" cxnId="{79C5B781-B7C9-43DA-9CA7-1FCCB92231D7}">
      <dgm:prSet/>
      <dgm:spPr/>
      <dgm:t>
        <a:bodyPr/>
        <a:lstStyle/>
        <a:p>
          <a:endParaRPr lang="en-US" sz="1800"/>
        </a:p>
      </dgm:t>
    </dgm:pt>
    <dgm:pt modelId="{FD57BBAF-D2BD-4A37-A9A7-899E563BA2CC}">
      <dgm:prSet custT="1"/>
      <dgm:spPr/>
      <dgm:t>
        <a:bodyPr/>
        <a:lstStyle/>
        <a:p>
          <a:pPr rtl="0"/>
          <a:r>
            <a:rPr lang="en-US" sz="1800" b="1" dirty="0" smtClean="0"/>
            <a:t>Targets</a:t>
          </a:r>
          <a:endParaRPr lang="en-US" sz="1800" b="1" dirty="0"/>
        </a:p>
      </dgm:t>
    </dgm:pt>
    <dgm:pt modelId="{7C77A15D-A4D2-4F76-BF93-8F997BB70BCF}" type="parTrans" cxnId="{F98A55CC-AD9F-478A-BCF7-DABC70B495E2}">
      <dgm:prSet/>
      <dgm:spPr/>
      <dgm:t>
        <a:bodyPr/>
        <a:lstStyle/>
        <a:p>
          <a:endParaRPr lang="en-US" sz="1800" dirty="0"/>
        </a:p>
      </dgm:t>
    </dgm:pt>
    <dgm:pt modelId="{169DA6AA-663D-4BB6-858B-8DBC67A4BCD6}" type="sibTrans" cxnId="{F98A55CC-AD9F-478A-BCF7-DABC70B495E2}">
      <dgm:prSet/>
      <dgm:spPr/>
      <dgm:t>
        <a:bodyPr/>
        <a:lstStyle/>
        <a:p>
          <a:endParaRPr lang="en-US" sz="1800"/>
        </a:p>
      </dgm:t>
    </dgm:pt>
    <dgm:pt modelId="{9AEA0D37-5031-4447-A593-5D0FD8A06644}">
      <dgm:prSet custT="1"/>
      <dgm:spPr/>
      <dgm:t>
        <a:bodyPr/>
        <a:lstStyle/>
        <a:p>
          <a:pPr rtl="0"/>
          <a:r>
            <a:rPr lang="en-US" sz="1800" b="1" dirty="0" smtClean="0"/>
            <a:t>Maps</a:t>
          </a:r>
          <a:endParaRPr lang="en-US" sz="1800" b="1" dirty="0"/>
        </a:p>
      </dgm:t>
    </dgm:pt>
    <dgm:pt modelId="{DBBB9C60-F528-4074-AAA3-DC733C981267}" type="parTrans" cxnId="{CEAD7CE4-9E92-4E63-810E-9A4A7E2AEE64}">
      <dgm:prSet/>
      <dgm:spPr/>
      <dgm:t>
        <a:bodyPr/>
        <a:lstStyle/>
        <a:p>
          <a:endParaRPr lang="en-US" sz="1800" dirty="0"/>
        </a:p>
      </dgm:t>
    </dgm:pt>
    <dgm:pt modelId="{04E25340-C149-4936-8907-AC94DDF7C0E7}" type="sibTrans" cxnId="{CEAD7CE4-9E92-4E63-810E-9A4A7E2AEE64}">
      <dgm:prSet/>
      <dgm:spPr/>
      <dgm:t>
        <a:bodyPr/>
        <a:lstStyle/>
        <a:p>
          <a:endParaRPr lang="en-US" sz="1800"/>
        </a:p>
      </dgm:t>
    </dgm:pt>
    <dgm:pt modelId="{5BB720FD-7658-4C63-A40A-4B4C2730208B}" type="pres">
      <dgm:prSet presAssocID="{3EA704D1-CDDA-4EE0-BA92-618B50D4EBFC}" presName="hierChild1" presStyleCnt="0">
        <dgm:presLayoutVars>
          <dgm:chPref val="1"/>
          <dgm:dir/>
          <dgm:animOne val="branch"/>
          <dgm:animLvl val="lvl"/>
          <dgm:resizeHandles/>
        </dgm:presLayoutVars>
      </dgm:prSet>
      <dgm:spPr/>
      <dgm:t>
        <a:bodyPr/>
        <a:lstStyle/>
        <a:p>
          <a:endParaRPr lang="en-US"/>
        </a:p>
      </dgm:t>
    </dgm:pt>
    <dgm:pt modelId="{C7668834-704B-445D-A4C4-66A486C00B2D}" type="pres">
      <dgm:prSet presAssocID="{7D655A65-7509-447F-A168-134505F2F8F6}" presName="hierRoot1" presStyleCnt="0"/>
      <dgm:spPr/>
      <dgm:t>
        <a:bodyPr/>
        <a:lstStyle/>
        <a:p>
          <a:endParaRPr lang="en-US"/>
        </a:p>
      </dgm:t>
    </dgm:pt>
    <dgm:pt modelId="{9F1EDFA3-D0D5-4BF5-A7A2-B038BC246C1F}" type="pres">
      <dgm:prSet presAssocID="{7D655A65-7509-447F-A168-134505F2F8F6}" presName="composite" presStyleCnt="0"/>
      <dgm:spPr/>
      <dgm:t>
        <a:bodyPr/>
        <a:lstStyle/>
        <a:p>
          <a:endParaRPr lang="en-US"/>
        </a:p>
      </dgm:t>
    </dgm:pt>
    <dgm:pt modelId="{740552E0-CCF8-43FB-9E83-514B72278E4D}" type="pres">
      <dgm:prSet presAssocID="{7D655A65-7509-447F-A168-134505F2F8F6}" presName="background" presStyleLbl="node0" presStyleIdx="0" presStyleCnt="1"/>
      <dgm:spPr/>
      <dgm:t>
        <a:bodyPr/>
        <a:lstStyle/>
        <a:p>
          <a:endParaRPr lang="en-US"/>
        </a:p>
      </dgm:t>
    </dgm:pt>
    <dgm:pt modelId="{705B42A1-C168-4773-9379-C71AC9821C22}" type="pres">
      <dgm:prSet presAssocID="{7D655A65-7509-447F-A168-134505F2F8F6}" presName="text" presStyleLbl="fgAcc0" presStyleIdx="0" presStyleCnt="1">
        <dgm:presLayoutVars>
          <dgm:chPref val="3"/>
        </dgm:presLayoutVars>
      </dgm:prSet>
      <dgm:spPr/>
      <dgm:t>
        <a:bodyPr/>
        <a:lstStyle/>
        <a:p>
          <a:endParaRPr lang="en-US"/>
        </a:p>
      </dgm:t>
    </dgm:pt>
    <dgm:pt modelId="{078CFCCC-0FC8-4EC8-9173-D97D0BDB287B}" type="pres">
      <dgm:prSet presAssocID="{7D655A65-7509-447F-A168-134505F2F8F6}" presName="hierChild2" presStyleCnt="0"/>
      <dgm:spPr/>
      <dgm:t>
        <a:bodyPr/>
        <a:lstStyle/>
        <a:p>
          <a:endParaRPr lang="en-US"/>
        </a:p>
      </dgm:t>
    </dgm:pt>
    <dgm:pt modelId="{F9256BF5-5419-478F-BF66-EF628B3CE574}" type="pres">
      <dgm:prSet presAssocID="{6AFB01C0-B7F0-4B51-8FFD-FFB83B02579F}" presName="Name10" presStyleLbl="parChTrans1D2" presStyleIdx="0" presStyleCnt="1"/>
      <dgm:spPr/>
      <dgm:t>
        <a:bodyPr/>
        <a:lstStyle/>
        <a:p>
          <a:endParaRPr lang="en-US"/>
        </a:p>
      </dgm:t>
    </dgm:pt>
    <dgm:pt modelId="{387D8CD3-BC79-494F-8F81-20350A0DC17E}" type="pres">
      <dgm:prSet presAssocID="{D9B77892-19D0-4712-9A54-238959B3F0CA}" presName="hierRoot2" presStyleCnt="0"/>
      <dgm:spPr/>
      <dgm:t>
        <a:bodyPr/>
        <a:lstStyle/>
        <a:p>
          <a:endParaRPr lang="en-US"/>
        </a:p>
      </dgm:t>
    </dgm:pt>
    <dgm:pt modelId="{82C5E0A6-1637-40C5-B456-968D077D2745}" type="pres">
      <dgm:prSet presAssocID="{D9B77892-19D0-4712-9A54-238959B3F0CA}" presName="composite2" presStyleCnt="0"/>
      <dgm:spPr/>
      <dgm:t>
        <a:bodyPr/>
        <a:lstStyle/>
        <a:p>
          <a:endParaRPr lang="en-US"/>
        </a:p>
      </dgm:t>
    </dgm:pt>
    <dgm:pt modelId="{BC498F19-AA08-489B-A7C5-4AC8BE9C92E5}" type="pres">
      <dgm:prSet presAssocID="{D9B77892-19D0-4712-9A54-238959B3F0CA}" presName="background2" presStyleLbl="node2" presStyleIdx="0" presStyleCnt="1"/>
      <dgm:spPr/>
      <dgm:t>
        <a:bodyPr/>
        <a:lstStyle/>
        <a:p>
          <a:endParaRPr lang="en-US"/>
        </a:p>
      </dgm:t>
    </dgm:pt>
    <dgm:pt modelId="{CCB282CA-F3DC-489E-9473-2714EE10F31F}" type="pres">
      <dgm:prSet presAssocID="{D9B77892-19D0-4712-9A54-238959B3F0CA}" presName="text2" presStyleLbl="fgAcc2" presStyleIdx="0" presStyleCnt="1">
        <dgm:presLayoutVars>
          <dgm:chPref val="3"/>
        </dgm:presLayoutVars>
      </dgm:prSet>
      <dgm:spPr/>
      <dgm:t>
        <a:bodyPr/>
        <a:lstStyle/>
        <a:p>
          <a:endParaRPr lang="en-US"/>
        </a:p>
      </dgm:t>
    </dgm:pt>
    <dgm:pt modelId="{A70B1051-47AD-4D3F-A54C-72189D2945C4}" type="pres">
      <dgm:prSet presAssocID="{D9B77892-19D0-4712-9A54-238959B3F0CA}" presName="hierChild3" presStyleCnt="0"/>
      <dgm:spPr/>
      <dgm:t>
        <a:bodyPr/>
        <a:lstStyle/>
        <a:p>
          <a:endParaRPr lang="en-US"/>
        </a:p>
      </dgm:t>
    </dgm:pt>
    <dgm:pt modelId="{D69B8832-E59E-4296-BDB8-55FFC0A5B35A}" type="pres">
      <dgm:prSet presAssocID="{DECFCF6C-B4AD-419A-8771-E1F10B581F72}" presName="Name17" presStyleLbl="parChTrans1D3" presStyleIdx="0" presStyleCnt="6"/>
      <dgm:spPr/>
      <dgm:t>
        <a:bodyPr/>
        <a:lstStyle/>
        <a:p>
          <a:endParaRPr lang="en-US"/>
        </a:p>
      </dgm:t>
    </dgm:pt>
    <dgm:pt modelId="{CAFE75BF-0D4A-4814-9EF5-19FCA6EEE56D}" type="pres">
      <dgm:prSet presAssocID="{0745699E-547D-4BCA-B488-FD0A0FC912FE}" presName="hierRoot3" presStyleCnt="0"/>
      <dgm:spPr/>
      <dgm:t>
        <a:bodyPr/>
        <a:lstStyle/>
        <a:p>
          <a:endParaRPr lang="en-US"/>
        </a:p>
      </dgm:t>
    </dgm:pt>
    <dgm:pt modelId="{8269508C-FF9B-49AE-993B-4DC9B9CD3A10}" type="pres">
      <dgm:prSet presAssocID="{0745699E-547D-4BCA-B488-FD0A0FC912FE}" presName="composite3" presStyleCnt="0"/>
      <dgm:spPr/>
      <dgm:t>
        <a:bodyPr/>
        <a:lstStyle/>
        <a:p>
          <a:endParaRPr lang="en-US"/>
        </a:p>
      </dgm:t>
    </dgm:pt>
    <dgm:pt modelId="{18F2296C-7A46-4A06-8DA5-22FFD42E1C0D}" type="pres">
      <dgm:prSet presAssocID="{0745699E-547D-4BCA-B488-FD0A0FC912FE}" presName="background3" presStyleLbl="node3" presStyleIdx="0" presStyleCnt="6"/>
      <dgm:spPr/>
      <dgm:t>
        <a:bodyPr/>
        <a:lstStyle/>
        <a:p>
          <a:endParaRPr lang="en-US"/>
        </a:p>
      </dgm:t>
    </dgm:pt>
    <dgm:pt modelId="{5A64F3DB-A093-4A3F-B06E-FB5FAFDA4FD8}" type="pres">
      <dgm:prSet presAssocID="{0745699E-547D-4BCA-B488-FD0A0FC912FE}" presName="text3" presStyleLbl="fgAcc3" presStyleIdx="0" presStyleCnt="6">
        <dgm:presLayoutVars>
          <dgm:chPref val="3"/>
        </dgm:presLayoutVars>
      </dgm:prSet>
      <dgm:spPr/>
      <dgm:t>
        <a:bodyPr/>
        <a:lstStyle/>
        <a:p>
          <a:endParaRPr lang="en-US"/>
        </a:p>
      </dgm:t>
    </dgm:pt>
    <dgm:pt modelId="{07B0F503-91A7-40D0-92E8-C791CCA6C41A}" type="pres">
      <dgm:prSet presAssocID="{0745699E-547D-4BCA-B488-FD0A0FC912FE}" presName="hierChild4" presStyleCnt="0"/>
      <dgm:spPr/>
      <dgm:t>
        <a:bodyPr/>
        <a:lstStyle/>
        <a:p>
          <a:endParaRPr lang="en-US"/>
        </a:p>
      </dgm:t>
    </dgm:pt>
    <dgm:pt modelId="{0FD5B798-A8EC-4875-87E7-D37D21AE101B}" type="pres">
      <dgm:prSet presAssocID="{7C77A15D-A4D2-4F76-BF93-8F997BB70BCF}" presName="Name17" presStyleLbl="parChTrans1D3" presStyleIdx="1" presStyleCnt="6"/>
      <dgm:spPr/>
      <dgm:t>
        <a:bodyPr/>
        <a:lstStyle/>
        <a:p>
          <a:endParaRPr lang="en-US"/>
        </a:p>
      </dgm:t>
    </dgm:pt>
    <dgm:pt modelId="{C1DD39BF-468F-4D07-87D3-C0A95AB6E2D7}" type="pres">
      <dgm:prSet presAssocID="{FD57BBAF-D2BD-4A37-A9A7-899E563BA2CC}" presName="hierRoot3" presStyleCnt="0"/>
      <dgm:spPr/>
      <dgm:t>
        <a:bodyPr/>
        <a:lstStyle/>
        <a:p>
          <a:endParaRPr lang="en-US"/>
        </a:p>
      </dgm:t>
    </dgm:pt>
    <dgm:pt modelId="{C201AEA5-8586-409B-9E52-83F4B3E14402}" type="pres">
      <dgm:prSet presAssocID="{FD57BBAF-D2BD-4A37-A9A7-899E563BA2CC}" presName="composite3" presStyleCnt="0"/>
      <dgm:spPr/>
      <dgm:t>
        <a:bodyPr/>
        <a:lstStyle/>
        <a:p>
          <a:endParaRPr lang="en-US"/>
        </a:p>
      </dgm:t>
    </dgm:pt>
    <dgm:pt modelId="{72F4CD07-FDD4-412F-BB17-67702517FBA7}" type="pres">
      <dgm:prSet presAssocID="{FD57BBAF-D2BD-4A37-A9A7-899E563BA2CC}" presName="background3" presStyleLbl="node3" presStyleIdx="1" presStyleCnt="6"/>
      <dgm:spPr/>
      <dgm:t>
        <a:bodyPr/>
        <a:lstStyle/>
        <a:p>
          <a:endParaRPr lang="en-US"/>
        </a:p>
      </dgm:t>
    </dgm:pt>
    <dgm:pt modelId="{B85AB369-D53B-4B85-B220-3841A16150F9}" type="pres">
      <dgm:prSet presAssocID="{FD57BBAF-D2BD-4A37-A9A7-899E563BA2CC}" presName="text3" presStyleLbl="fgAcc3" presStyleIdx="1" presStyleCnt="6">
        <dgm:presLayoutVars>
          <dgm:chPref val="3"/>
        </dgm:presLayoutVars>
      </dgm:prSet>
      <dgm:spPr/>
      <dgm:t>
        <a:bodyPr/>
        <a:lstStyle/>
        <a:p>
          <a:endParaRPr lang="en-US"/>
        </a:p>
      </dgm:t>
    </dgm:pt>
    <dgm:pt modelId="{CEAA8F01-62A7-4922-9F41-AC4C246E34FA}" type="pres">
      <dgm:prSet presAssocID="{FD57BBAF-D2BD-4A37-A9A7-899E563BA2CC}" presName="hierChild4" presStyleCnt="0"/>
      <dgm:spPr/>
      <dgm:t>
        <a:bodyPr/>
        <a:lstStyle/>
        <a:p>
          <a:endParaRPr lang="en-US"/>
        </a:p>
      </dgm:t>
    </dgm:pt>
    <dgm:pt modelId="{1B22D2AF-7125-4E4D-A4A8-9A769E2CCC52}" type="pres">
      <dgm:prSet presAssocID="{48DC17E8-CBEC-4589-A105-D504D28434BC}" presName="Name17" presStyleLbl="parChTrans1D3" presStyleIdx="2" presStyleCnt="6"/>
      <dgm:spPr/>
      <dgm:t>
        <a:bodyPr/>
        <a:lstStyle/>
        <a:p>
          <a:endParaRPr lang="en-US"/>
        </a:p>
      </dgm:t>
    </dgm:pt>
    <dgm:pt modelId="{AC794439-795D-4AF2-A71C-C510F74498E1}" type="pres">
      <dgm:prSet presAssocID="{EB0F05F6-B98D-48DB-A3D5-20193CA695D5}" presName="hierRoot3" presStyleCnt="0"/>
      <dgm:spPr/>
      <dgm:t>
        <a:bodyPr/>
        <a:lstStyle/>
        <a:p>
          <a:endParaRPr lang="en-US"/>
        </a:p>
      </dgm:t>
    </dgm:pt>
    <dgm:pt modelId="{492F11CA-0680-4BD0-9CD9-EB4C7CB1C69F}" type="pres">
      <dgm:prSet presAssocID="{EB0F05F6-B98D-48DB-A3D5-20193CA695D5}" presName="composite3" presStyleCnt="0"/>
      <dgm:spPr/>
      <dgm:t>
        <a:bodyPr/>
        <a:lstStyle/>
        <a:p>
          <a:endParaRPr lang="en-US"/>
        </a:p>
      </dgm:t>
    </dgm:pt>
    <dgm:pt modelId="{34259E88-5DFF-47C5-9DEB-93717C80A327}" type="pres">
      <dgm:prSet presAssocID="{EB0F05F6-B98D-48DB-A3D5-20193CA695D5}" presName="background3" presStyleLbl="node3" presStyleIdx="2" presStyleCnt="6"/>
      <dgm:spPr/>
      <dgm:t>
        <a:bodyPr/>
        <a:lstStyle/>
        <a:p>
          <a:endParaRPr lang="en-US"/>
        </a:p>
      </dgm:t>
    </dgm:pt>
    <dgm:pt modelId="{54E61A07-C7B7-43A6-A151-84E4BB75BF62}" type="pres">
      <dgm:prSet presAssocID="{EB0F05F6-B98D-48DB-A3D5-20193CA695D5}" presName="text3" presStyleLbl="fgAcc3" presStyleIdx="2" presStyleCnt="6">
        <dgm:presLayoutVars>
          <dgm:chPref val="3"/>
        </dgm:presLayoutVars>
      </dgm:prSet>
      <dgm:spPr/>
      <dgm:t>
        <a:bodyPr/>
        <a:lstStyle/>
        <a:p>
          <a:endParaRPr lang="en-US"/>
        </a:p>
      </dgm:t>
    </dgm:pt>
    <dgm:pt modelId="{77F8D20A-BCEB-43D9-9E65-1281210AD04E}" type="pres">
      <dgm:prSet presAssocID="{EB0F05F6-B98D-48DB-A3D5-20193CA695D5}" presName="hierChild4" presStyleCnt="0"/>
      <dgm:spPr/>
      <dgm:t>
        <a:bodyPr/>
        <a:lstStyle/>
        <a:p>
          <a:endParaRPr lang="en-US"/>
        </a:p>
      </dgm:t>
    </dgm:pt>
    <dgm:pt modelId="{6DD9F945-50F9-4675-AA2F-195C36B892C3}" type="pres">
      <dgm:prSet presAssocID="{A7C82F8B-47AE-4FCA-8BDA-CE039B748954}" presName="Name17" presStyleLbl="parChTrans1D3" presStyleIdx="3" presStyleCnt="6"/>
      <dgm:spPr/>
      <dgm:t>
        <a:bodyPr/>
        <a:lstStyle/>
        <a:p>
          <a:endParaRPr lang="en-US"/>
        </a:p>
      </dgm:t>
    </dgm:pt>
    <dgm:pt modelId="{CDCF5349-67A3-4497-A44C-ED021906A8E7}" type="pres">
      <dgm:prSet presAssocID="{108BB0CA-1476-43B9-BF40-55F16F919474}" presName="hierRoot3" presStyleCnt="0"/>
      <dgm:spPr/>
      <dgm:t>
        <a:bodyPr/>
        <a:lstStyle/>
        <a:p>
          <a:endParaRPr lang="en-US"/>
        </a:p>
      </dgm:t>
    </dgm:pt>
    <dgm:pt modelId="{FB5131CD-6446-4A18-A7ED-13394379A4C9}" type="pres">
      <dgm:prSet presAssocID="{108BB0CA-1476-43B9-BF40-55F16F919474}" presName="composite3" presStyleCnt="0"/>
      <dgm:spPr/>
      <dgm:t>
        <a:bodyPr/>
        <a:lstStyle/>
        <a:p>
          <a:endParaRPr lang="en-US"/>
        </a:p>
      </dgm:t>
    </dgm:pt>
    <dgm:pt modelId="{56A7936D-FD48-4139-81ED-0CFBA7FC5AEE}" type="pres">
      <dgm:prSet presAssocID="{108BB0CA-1476-43B9-BF40-55F16F919474}" presName="background3" presStyleLbl="node3" presStyleIdx="3" presStyleCnt="6"/>
      <dgm:spPr/>
      <dgm:t>
        <a:bodyPr/>
        <a:lstStyle/>
        <a:p>
          <a:endParaRPr lang="en-US"/>
        </a:p>
      </dgm:t>
    </dgm:pt>
    <dgm:pt modelId="{1810B26D-9F1A-47E1-BEA4-BB96B153B910}" type="pres">
      <dgm:prSet presAssocID="{108BB0CA-1476-43B9-BF40-55F16F919474}" presName="text3" presStyleLbl="fgAcc3" presStyleIdx="3" presStyleCnt="6">
        <dgm:presLayoutVars>
          <dgm:chPref val="3"/>
        </dgm:presLayoutVars>
      </dgm:prSet>
      <dgm:spPr/>
      <dgm:t>
        <a:bodyPr/>
        <a:lstStyle/>
        <a:p>
          <a:endParaRPr lang="en-US"/>
        </a:p>
      </dgm:t>
    </dgm:pt>
    <dgm:pt modelId="{2E8473D6-6F6A-47BF-9750-FA93370462ED}" type="pres">
      <dgm:prSet presAssocID="{108BB0CA-1476-43B9-BF40-55F16F919474}" presName="hierChild4" presStyleCnt="0"/>
      <dgm:spPr/>
      <dgm:t>
        <a:bodyPr/>
        <a:lstStyle/>
        <a:p>
          <a:endParaRPr lang="en-US"/>
        </a:p>
      </dgm:t>
    </dgm:pt>
    <dgm:pt modelId="{F7191B75-786B-4E74-9C04-9FE08CBD3706}" type="pres">
      <dgm:prSet presAssocID="{4B67D95B-C208-46A5-9EFA-9C5E40C8D474}" presName="Name17" presStyleLbl="parChTrans1D3" presStyleIdx="4" presStyleCnt="6"/>
      <dgm:spPr/>
      <dgm:t>
        <a:bodyPr/>
        <a:lstStyle/>
        <a:p>
          <a:endParaRPr lang="en-US"/>
        </a:p>
      </dgm:t>
    </dgm:pt>
    <dgm:pt modelId="{53DEBACA-8946-4407-8650-5225AF3F5005}" type="pres">
      <dgm:prSet presAssocID="{1DE73397-56F9-4695-AD5E-0748F2537314}" presName="hierRoot3" presStyleCnt="0"/>
      <dgm:spPr/>
      <dgm:t>
        <a:bodyPr/>
        <a:lstStyle/>
        <a:p>
          <a:endParaRPr lang="en-US"/>
        </a:p>
      </dgm:t>
    </dgm:pt>
    <dgm:pt modelId="{81BB6F24-AE8B-4467-880D-1C47C28FE38B}" type="pres">
      <dgm:prSet presAssocID="{1DE73397-56F9-4695-AD5E-0748F2537314}" presName="composite3" presStyleCnt="0"/>
      <dgm:spPr/>
      <dgm:t>
        <a:bodyPr/>
        <a:lstStyle/>
        <a:p>
          <a:endParaRPr lang="en-US"/>
        </a:p>
      </dgm:t>
    </dgm:pt>
    <dgm:pt modelId="{AF2421C6-EEF1-480C-AE16-B0938A04E2E7}" type="pres">
      <dgm:prSet presAssocID="{1DE73397-56F9-4695-AD5E-0748F2537314}" presName="background3" presStyleLbl="node3" presStyleIdx="4" presStyleCnt="6"/>
      <dgm:spPr/>
      <dgm:t>
        <a:bodyPr/>
        <a:lstStyle/>
        <a:p>
          <a:endParaRPr lang="en-US"/>
        </a:p>
      </dgm:t>
    </dgm:pt>
    <dgm:pt modelId="{6F2FCD56-CC81-4C7D-83FE-93AF777D0802}" type="pres">
      <dgm:prSet presAssocID="{1DE73397-56F9-4695-AD5E-0748F2537314}" presName="text3" presStyleLbl="fgAcc3" presStyleIdx="4" presStyleCnt="6">
        <dgm:presLayoutVars>
          <dgm:chPref val="3"/>
        </dgm:presLayoutVars>
      </dgm:prSet>
      <dgm:spPr/>
      <dgm:t>
        <a:bodyPr/>
        <a:lstStyle/>
        <a:p>
          <a:endParaRPr lang="en-US"/>
        </a:p>
      </dgm:t>
    </dgm:pt>
    <dgm:pt modelId="{B10F2E99-7607-4EC3-8951-849A7CE51FD5}" type="pres">
      <dgm:prSet presAssocID="{1DE73397-56F9-4695-AD5E-0748F2537314}" presName="hierChild4" presStyleCnt="0"/>
      <dgm:spPr/>
      <dgm:t>
        <a:bodyPr/>
        <a:lstStyle/>
        <a:p>
          <a:endParaRPr lang="en-US"/>
        </a:p>
      </dgm:t>
    </dgm:pt>
    <dgm:pt modelId="{EE57ECC4-BFE5-44A6-B695-C0A2B91121D7}" type="pres">
      <dgm:prSet presAssocID="{DBBB9C60-F528-4074-AAA3-DC733C981267}" presName="Name17" presStyleLbl="parChTrans1D3" presStyleIdx="5" presStyleCnt="6"/>
      <dgm:spPr/>
      <dgm:t>
        <a:bodyPr/>
        <a:lstStyle/>
        <a:p>
          <a:endParaRPr lang="en-US"/>
        </a:p>
      </dgm:t>
    </dgm:pt>
    <dgm:pt modelId="{66492328-D520-4486-A58B-D980AA776CCE}" type="pres">
      <dgm:prSet presAssocID="{9AEA0D37-5031-4447-A593-5D0FD8A06644}" presName="hierRoot3" presStyleCnt="0"/>
      <dgm:spPr/>
      <dgm:t>
        <a:bodyPr/>
        <a:lstStyle/>
        <a:p>
          <a:endParaRPr lang="en-US"/>
        </a:p>
      </dgm:t>
    </dgm:pt>
    <dgm:pt modelId="{823A2706-FC38-4CEE-8B18-92D314D81758}" type="pres">
      <dgm:prSet presAssocID="{9AEA0D37-5031-4447-A593-5D0FD8A06644}" presName="composite3" presStyleCnt="0"/>
      <dgm:spPr/>
      <dgm:t>
        <a:bodyPr/>
        <a:lstStyle/>
        <a:p>
          <a:endParaRPr lang="en-US"/>
        </a:p>
      </dgm:t>
    </dgm:pt>
    <dgm:pt modelId="{D2EEE0C9-02CF-46F2-8AF5-1F0E053E2C9B}" type="pres">
      <dgm:prSet presAssocID="{9AEA0D37-5031-4447-A593-5D0FD8A06644}" presName="background3" presStyleLbl="node3" presStyleIdx="5" presStyleCnt="6"/>
      <dgm:spPr/>
      <dgm:t>
        <a:bodyPr/>
        <a:lstStyle/>
        <a:p>
          <a:endParaRPr lang="en-US"/>
        </a:p>
      </dgm:t>
    </dgm:pt>
    <dgm:pt modelId="{168AAFCC-51B8-418F-ADA4-E9872E919058}" type="pres">
      <dgm:prSet presAssocID="{9AEA0D37-5031-4447-A593-5D0FD8A06644}" presName="text3" presStyleLbl="fgAcc3" presStyleIdx="5" presStyleCnt="6">
        <dgm:presLayoutVars>
          <dgm:chPref val="3"/>
        </dgm:presLayoutVars>
      </dgm:prSet>
      <dgm:spPr/>
      <dgm:t>
        <a:bodyPr/>
        <a:lstStyle/>
        <a:p>
          <a:endParaRPr lang="en-US"/>
        </a:p>
      </dgm:t>
    </dgm:pt>
    <dgm:pt modelId="{0C7DBCD3-4D74-485D-AF2C-A9C32AB1C17D}" type="pres">
      <dgm:prSet presAssocID="{9AEA0D37-5031-4447-A593-5D0FD8A06644}" presName="hierChild4" presStyleCnt="0"/>
      <dgm:spPr/>
      <dgm:t>
        <a:bodyPr/>
        <a:lstStyle/>
        <a:p>
          <a:endParaRPr lang="en-US"/>
        </a:p>
      </dgm:t>
    </dgm:pt>
  </dgm:ptLst>
  <dgm:cxnLst>
    <dgm:cxn modelId="{C78D78A6-CA11-464F-B97D-FF6A667987A6}" srcId="{D9B77892-19D0-4712-9A54-238959B3F0CA}" destId="{EB0F05F6-B98D-48DB-A3D5-20193CA695D5}" srcOrd="2" destOrd="0" parTransId="{48DC17E8-CBEC-4589-A105-D504D28434BC}" sibTransId="{54090977-AAA9-46F3-AA02-110BBDF277D0}"/>
    <dgm:cxn modelId="{E17F989D-2D5B-4094-A33D-F9362E2DE93F}" type="presOf" srcId="{0745699E-547D-4BCA-B488-FD0A0FC912FE}" destId="{5A64F3DB-A093-4A3F-B06E-FB5FAFDA4FD8}" srcOrd="0" destOrd="0" presId="urn:microsoft.com/office/officeart/2005/8/layout/hierarchy1"/>
    <dgm:cxn modelId="{19DFD070-C359-4B5C-B81E-DA4F2A705A07}" type="presOf" srcId="{9AEA0D37-5031-4447-A593-5D0FD8A06644}" destId="{168AAFCC-51B8-418F-ADA4-E9872E919058}" srcOrd="0" destOrd="0" presId="urn:microsoft.com/office/officeart/2005/8/layout/hierarchy1"/>
    <dgm:cxn modelId="{4A4EA3CC-0FED-4B12-B4F7-594DB1C3CF68}" type="presOf" srcId="{3EA704D1-CDDA-4EE0-BA92-618B50D4EBFC}" destId="{5BB720FD-7658-4C63-A40A-4B4C2730208B}" srcOrd="0" destOrd="0" presId="urn:microsoft.com/office/officeart/2005/8/layout/hierarchy1"/>
    <dgm:cxn modelId="{51BC6AE4-2F51-4C14-A7C4-5D31EB6B3045}" type="presOf" srcId="{7C77A15D-A4D2-4F76-BF93-8F997BB70BCF}" destId="{0FD5B798-A8EC-4875-87E7-D37D21AE101B}" srcOrd="0" destOrd="0" presId="urn:microsoft.com/office/officeart/2005/8/layout/hierarchy1"/>
    <dgm:cxn modelId="{836C2D51-C114-44DE-827F-E24528590777}" type="presOf" srcId="{A7C82F8B-47AE-4FCA-8BDA-CE039B748954}" destId="{6DD9F945-50F9-4675-AA2F-195C36B892C3}" srcOrd="0" destOrd="0" presId="urn:microsoft.com/office/officeart/2005/8/layout/hierarchy1"/>
    <dgm:cxn modelId="{0FE9B490-D1B0-4292-B362-27524E7DC782}" type="presOf" srcId="{DECFCF6C-B4AD-419A-8771-E1F10B581F72}" destId="{D69B8832-E59E-4296-BDB8-55FFC0A5B35A}" srcOrd="0" destOrd="0" presId="urn:microsoft.com/office/officeart/2005/8/layout/hierarchy1"/>
    <dgm:cxn modelId="{B2F51A49-EC69-4161-873E-BE4A571B921E}" type="presOf" srcId="{FD57BBAF-D2BD-4A37-A9A7-899E563BA2CC}" destId="{B85AB369-D53B-4B85-B220-3841A16150F9}" srcOrd="0" destOrd="0" presId="urn:microsoft.com/office/officeart/2005/8/layout/hierarchy1"/>
    <dgm:cxn modelId="{18F2611A-84D4-4A2F-85BA-9EDB686BDFD4}" type="presOf" srcId="{7D655A65-7509-447F-A168-134505F2F8F6}" destId="{705B42A1-C168-4773-9379-C71AC9821C22}" srcOrd="0" destOrd="0" presId="urn:microsoft.com/office/officeart/2005/8/layout/hierarchy1"/>
    <dgm:cxn modelId="{6E2B4BB3-C3C5-4475-8864-393A45DAE0F3}" srcId="{D9B77892-19D0-4712-9A54-238959B3F0CA}" destId="{108BB0CA-1476-43B9-BF40-55F16F919474}" srcOrd="3" destOrd="0" parTransId="{A7C82F8B-47AE-4FCA-8BDA-CE039B748954}" sibTransId="{10648DBA-1B8E-49B6-B25F-6C5C8CAE2701}"/>
    <dgm:cxn modelId="{0E19E3EA-E378-41C5-8D27-E4005BB32EFA}" type="presOf" srcId="{DBBB9C60-F528-4074-AAA3-DC733C981267}" destId="{EE57ECC4-BFE5-44A6-B695-C0A2B91121D7}" srcOrd="0" destOrd="0" presId="urn:microsoft.com/office/officeart/2005/8/layout/hierarchy1"/>
    <dgm:cxn modelId="{79C5B781-B7C9-43DA-9CA7-1FCCB92231D7}" srcId="{D9B77892-19D0-4712-9A54-238959B3F0CA}" destId="{1DE73397-56F9-4695-AD5E-0748F2537314}" srcOrd="4" destOrd="0" parTransId="{4B67D95B-C208-46A5-9EFA-9C5E40C8D474}" sibTransId="{E1ECA490-E4E8-4503-9100-4D8E91184856}"/>
    <dgm:cxn modelId="{481FC3D2-F8FF-4855-AA56-32EE48A63E68}" type="presOf" srcId="{48DC17E8-CBEC-4589-A105-D504D28434BC}" destId="{1B22D2AF-7125-4E4D-A4A8-9A769E2CCC52}" srcOrd="0" destOrd="0" presId="urn:microsoft.com/office/officeart/2005/8/layout/hierarchy1"/>
    <dgm:cxn modelId="{8E83E8AE-329D-410A-AB2C-33792DA06A9E}" type="presOf" srcId="{6AFB01C0-B7F0-4B51-8FFD-FFB83B02579F}" destId="{F9256BF5-5419-478F-BF66-EF628B3CE574}" srcOrd="0" destOrd="0" presId="urn:microsoft.com/office/officeart/2005/8/layout/hierarchy1"/>
    <dgm:cxn modelId="{A4491549-DDF0-402A-8333-91F04266191E}" type="presOf" srcId="{D9B77892-19D0-4712-9A54-238959B3F0CA}" destId="{CCB282CA-F3DC-489E-9473-2714EE10F31F}" srcOrd="0" destOrd="0" presId="urn:microsoft.com/office/officeart/2005/8/layout/hierarchy1"/>
    <dgm:cxn modelId="{F98A55CC-AD9F-478A-BCF7-DABC70B495E2}" srcId="{D9B77892-19D0-4712-9A54-238959B3F0CA}" destId="{FD57BBAF-D2BD-4A37-A9A7-899E563BA2CC}" srcOrd="1" destOrd="0" parTransId="{7C77A15D-A4D2-4F76-BF93-8F997BB70BCF}" sibTransId="{169DA6AA-663D-4BB6-858B-8DBC67A4BCD6}"/>
    <dgm:cxn modelId="{79249D85-0ED8-4826-8249-F013D0C95A46}" srcId="{7D655A65-7509-447F-A168-134505F2F8F6}" destId="{D9B77892-19D0-4712-9A54-238959B3F0CA}" srcOrd="0" destOrd="0" parTransId="{6AFB01C0-B7F0-4B51-8FFD-FFB83B02579F}" sibTransId="{C782CED2-10E7-408B-A9D6-F93B6C8EDF15}"/>
    <dgm:cxn modelId="{47ABDFA7-A687-4BB0-9EE6-19C5DE719D54}" type="presOf" srcId="{4B67D95B-C208-46A5-9EFA-9C5E40C8D474}" destId="{F7191B75-786B-4E74-9C04-9FE08CBD3706}" srcOrd="0" destOrd="0" presId="urn:microsoft.com/office/officeart/2005/8/layout/hierarchy1"/>
    <dgm:cxn modelId="{8A0150B6-013F-4E00-A5C0-D3EA4F923EAD}" type="presOf" srcId="{1DE73397-56F9-4695-AD5E-0748F2537314}" destId="{6F2FCD56-CC81-4C7D-83FE-93AF777D0802}" srcOrd="0" destOrd="0" presId="urn:microsoft.com/office/officeart/2005/8/layout/hierarchy1"/>
    <dgm:cxn modelId="{5ABAE66F-49C1-41AB-A1A5-C9C6FE2442F4}" type="presOf" srcId="{108BB0CA-1476-43B9-BF40-55F16F919474}" destId="{1810B26D-9F1A-47E1-BEA4-BB96B153B910}" srcOrd="0" destOrd="0" presId="urn:microsoft.com/office/officeart/2005/8/layout/hierarchy1"/>
    <dgm:cxn modelId="{4F6BB7DB-0D9D-4FD4-B387-39FEA7D704BA}" srcId="{3EA704D1-CDDA-4EE0-BA92-618B50D4EBFC}" destId="{7D655A65-7509-447F-A168-134505F2F8F6}" srcOrd="0" destOrd="0" parTransId="{B2BA33CD-D8A4-4608-BF74-16C105A9B74A}" sibTransId="{B1F00271-8057-4858-8762-A9517517BBD6}"/>
    <dgm:cxn modelId="{CEAD7CE4-9E92-4E63-810E-9A4A7E2AEE64}" srcId="{D9B77892-19D0-4712-9A54-238959B3F0CA}" destId="{9AEA0D37-5031-4447-A593-5D0FD8A06644}" srcOrd="5" destOrd="0" parTransId="{DBBB9C60-F528-4074-AAA3-DC733C981267}" sibTransId="{04E25340-C149-4936-8907-AC94DDF7C0E7}"/>
    <dgm:cxn modelId="{5D348A72-0066-4C11-B46C-1D08FBFBAD70}" type="presOf" srcId="{EB0F05F6-B98D-48DB-A3D5-20193CA695D5}" destId="{54E61A07-C7B7-43A6-A151-84E4BB75BF62}" srcOrd="0" destOrd="0" presId="urn:microsoft.com/office/officeart/2005/8/layout/hierarchy1"/>
    <dgm:cxn modelId="{C5573C46-56D1-4DB9-B979-24E2E4F57824}" srcId="{D9B77892-19D0-4712-9A54-238959B3F0CA}" destId="{0745699E-547D-4BCA-B488-FD0A0FC912FE}" srcOrd="0" destOrd="0" parTransId="{DECFCF6C-B4AD-419A-8771-E1F10B581F72}" sibTransId="{130286FE-395E-484C-9322-D373C953AE18}"/>
    <dgm:cxn modelId="{436DDBD4-4988-49E8-8241-2D938A3F03D5}" type="presParOf" srcId="{5BB720FD-7658-4C63-A40A-4B4C2730208B}" destId="{C7668834-704B-445D-A4C4-66A486C00B2D}" srcOrd="0" destOrd="0" presId="urn:microsoft.com/office/officeart/2005/8/layout/hierarchy1"/>
    <dgm:cxn modelId="{4FAD24D5-160E-43CE-8498-29AD4F2C2BD6}" type="presParOf" srcId="{C7668834-704B-445D-A4C4-66A486C00B2D}" destId="{9F1EDFA3-D0D5-4BF5-A7A2-B038BC246C1F}" srcOrd="0" destOrd="0" presId="urn:microsoft.com/office/officeart/2005/8/layout/hierarchy1"/>
    <dgm:cxn modelId="{3C1942FF-45D5-4B20-8C70-486B4A362C08}" type="presParOf" srcId="{9F1EDFA3-D0D5-4BF5-A7A2-B038BC246C1F}" destId="{740552E0-CCF8-43FB-9E83-514B72278E4D}" srcOrd="0" destOrd="0" presId="urn:microsoft.com/office/officeart/2005/8/layout/hierarchy1"/>
    <dgm:cxn modelId="{D57D3ADA-3262-4A5C-9042-B047203F9036}" type="presParOf" srcId="{9F1EDFA3-D0D5-4BF5-A7A2-B038BC246C1F}" destId="{705B42A1-C168-4773-9379-C71AC9821C22}" srcOrd="1" destOrd="0" presId="urn:microsoft.com/office/officeart/2005/8/layout/hierarchy1"/>
    <dgm:cxn modelId="{A0640ABD-D6C3-4807-BFCA-940FBDF66E7A}" type="presParOf" srcId="{C7668834-704B-445D-A4C4-66A486C00B2D}" destId="{078CFCCC-0FC8-4EC8-9173-D97D0BDB287B}" srcOrd="1" destOrd="0" presId="urn:microsoft.com/office/officeart/2005/8/layout/hierarchy1"/>
    <dgm:cxn modelId="{2C6F8633-C814-46F3-AAF7-08DECE316884}" type="presParOf" srcId="{078CFCCC-0FC8-4EC8-9173-D97D0BDB287B}" destId="{F9256BF5-5419-478F-BF66-EF628B3CE574}" srcOrd="0" destOrd="0" presId="urn:microsoft.com/office/officeart/2005/8/layout/hierarchy1"/>
    <dgm:cxn modelId="{0C099DDC-4998-45EB-B863-0EDFA76DAC22}" type="presParOf" srcId="{078CFCCC-0FC8-4EC8-9173-D97D0BDB287B}" destId="{387D8CD3-BC79-494F-8F81-20350A0DC17E}" srcOrd="1" destOrd="0" presId="urn:microsoft.com/office/officeart/2005/8/layout/hierarchy1"/>
    <dgm:cxn modelId="{0DA485E0-8BA6-468C-A33A-3438681AAC8A}" type="presParOf" srcId="{387D8CD3-BC79-494F-8F81-20350A0DC17E}" destId="{82C5E0A6-1637-40C5-B456-968D077D2745}" srcOrd="0" destOrd="0" presId="urn:microsoft.com/office/officeart/2005/8/layout/hierarchy1"/>
    <dgm:cxn modelId="{FA43644C-E1EC-4BE2-B4EE-B95E6563EC7E}" type="presParOf" srcId="{82C5E0A6-1637-40C5-B456-968D077D2745}" destId="{BC498F19-AA08-489B-A7C5-4AC8BE9C92E5}" srcOrd="0" destOrd="0" presId="urn:microsoft.com/office/officeart/2005/8/layout/hierarchy1"/>
    <dgm:cxn modelId="{1245B48D-5A6B-457C-93E1-32073D15FEA8}" type="presParOf" srcId="{82C5E0A6-1637-40C5-B456-968D077D2745}" destId="{CCB282CA-F3DC-489E-9473-2714EE10F31F}" srcOrd="1" destOrd="0" presId="urn:microsoft.com/office/officeart/2005/8/layout/hierarchy1"/>
    <dgm:cxn modelId="{1917BA83-7F7B-4D5D-B9AF-B863BCB67EB6}" type="presParOf" srcId="{387D8CD3-BC79-494F-8F81-20350A0DC17E}" destId="{A70B1051-47AD-4D3F-A54C-72189D2945C4}" srcOrd="1" destOrd="0" presId="urn:microsoft.com/office/officeart/2005/8/layout/hierarchy1"/>
    <dgm:cxn modelId="{5D4F70C7-B9BE-4A87-B593-2B88181002C2}" type="presParOf" srcId="{A70B1051-47AD-4D3F-A54C-72189D2945C4}" destId="{D69B8832-E59E-4296-BDB8-55FFC0A5B35A}" srcOrd="0" destOrd="0" presId="urn:microsoft.com/office/officeart/2005/8/layout/hierarchy1"/>
    <dgm:cxn modelId="{4D3726B9-3A3D-4929-B3BA-E270EBCFE884}" type="presParOf" srcId="{A70B1051-47AD-4D3F-A54C-72189D2945C4}" destId="{CAFE75BF-0D4A-4814-9EF5-19FCA6EEE56D}" srcOrd="1" destOrd="0" presId="urn:microsoft.com/office/officeart/2005/8/layout/hierarchy1"/>
    <dgm:cxn modelId="{C5DAE45A-68F0-4D65-995E-02D6071CD499}" type="presParOf" srcId="{CAFE75BF-0D4A-4814-9EF5-19FCA6EEE56D}" destId="{8269508C-FF9B-49AE-993B-4DC9B9CD3A10}" srcOrd="0" destOrd="0" presId="urn:microsoft.com/office/officeart/2005/8/layout/hierarchy1"/>
    <dgm:cxn modelId="{7263B3CE-CC0E-4227-8C9F-846604EE8967}" type="presParOf" srcId="{8269508C-FF9B-49AE-993B-4DC9B9CD3A10}" destId="{18F2296C-7A46-4A06-8DA5-22FFD42E1C0D}" srcOrd="0" destOrd="0" presId="urn:microsoft.com/office/officeart/2005/8/layout/hierarchy1"/>
    <dgm:cxn modelId="{2E82087C-2A4C-4EC6-BE1A-BEE4465D9773}" type="presParOf" srcId="{8269508C-FF9B-49AE-993B-4DC9B9CD3A10}" destId="{5A64F3DB-A093-4A3F-B06E-FB5FAFDA4FD8}" srcOrd="1" destOrd="0" presId="urn:microsoft.com/office/officeart/2005/8/layout/hierarchy1"/>
    <dgm:cxn modelId="{2105C681-F272-491D-BCC8-F9D000E38F44}" type="presParOf" srcId="{CAFE75BF-0D4A-4814-9EF5-19FCA6EEE56D}" destId="{07B0F503-91A7-40D0-92E8-C791CCA6C41A}" srcOrd="1" destOrd="0" presId="urn:microsoft.com/office/officeart/2005/8/layout/hierarchy1"/>
    <dgm:cxn modelId="{66EE251F-DA65-48F5-8148-ECBC2BDE838E}" type="presParOf" srcId="{A70B1051-47AD-4D3F-A54C-72189D2945C4}" destId="{0FD5B798-A8EC-4875-87E7-D37D21AE101B}" srcOrd="2" destOrd="0" presId="urn:microsoft.com/office/officeart/2005/8/layout/hierarchy1"/>
    <dgm:cxn modelId="{00210254-1827-4B9E-BA3A-590C5F565F2B}" type="presParOf" srcId="{A70B1051-47AD-4D3F-A54C-72189D2945C4}" destId="{C1DD39BF-468F-4D07-87D3-C0A95AB6E2D7}" srcOrd="3" destOrd="0" presId="urn:microsoft.com/office/officeart/2005/8/layout/hierarchy1"/>
    <dgm:cxn modelId="{4AF40323-900D-4534-88A9-A798ABC6D689}" type="presParOf" srcId="{C1DD39BF-468F-4D07-87D3-C0A95AB6E2D7}" destId="{C201AEA5-8586-409B-9E52-83F4B3E14402}" srcOrd="0" destOrd="0" presId="urn:microsoft.com/office/officeart/2005/8/layout/hierarchy1"/>
    <dgm:cxn modelId="{4DDA9DE6-94FB-44A7-923A-BF3836F48ECF}" type="presParOf" srcId="{C201AEA5-8586-409B-9E52-83F4B3E14402}" destId="{72F4CD07-FDD4-412F-BB17-67702517FBA7}" srcOrd="0" destOrd="0" presId="urn:microsoft.com/office/officeart/2005/8/layout/hierarchy1"/>
    <dgm:cxn modelId="{4CAC3294-FE7A-4803-A2DA-1C0CF7079C3A}" type="presParOf" srcId="{C201AEA5-8586-409B-9E52-83F4B3E14402}" destId="{B85AB369-D53B-4B85-B220-3841A16150F9}" srcOrd="1" destOrd="0" presId="urn:microsoft.com/office/officeart/2005/8/layout/hierarchy1"/>
    <dgm:cxn modelId="{43C7BABC-241E-45AF-A9F2-2FC47172FE8D}" type="presParOf" srcId="{C1DD39BF-468F-4D07-87D3-C0A95AB6E2D7}" destId="{CEAA8F01-62A7-4922-9F41-AC4C246E34FA}" srcOrd="1" destOrd="0" presId="urn:microsoft.com/office/officeart/2005/8/layout/hierarchy1"/>
    <dgm:cxn modelId="{817060F2-07C1-42D1-986F-3974B25AEF7D}" type="presParOf" srcId="{A70B1051-47AD-4D3F-A54C-72189D2945C4}" destId="{1B22D2AF-7125-4E4D-A4A8-9A769E2CCC52}" srcOrd="4" destOrd="0" presId="urn:microsoft.com/office/officeart/2005/8/layout/hierarchy1"/>
    <dgm:cxn modelId="{C68D3DA6-2718-405B-8BE9-E491EA12A440}" type="presParOf" srcId="{A70B1051-47AD-4D3F-A54C-72189D2945C4}" destId="{AC794439-795D-4AF2-A71C-C510F74498E1}" srcOrd="5" destOrd="0" presId="urn:microsoft.com/office/officeart/2005/8/layout/hierarchy1"/>
    <dgm:cxn modelId="{768251BD-CFD6-4619-907E-4AC544D2675D}" type="presParOf" srcId="{AC794439-795D-4AF2-A71C-C510F74498E1}" destId="{492F11CA-0680-4BD0-9CD9-EB4C7CB1C69F}" srcOrd="0" destOrd="0" presId="urn:microsoft.com/office/officeart/2005/8/layout/hierarchy1"/>
    <dgm:cxn modelId="{900FA4FF-33AC-4A82-8BF7-0F33797D5D56}" type="presParOf" srcId="{492F11CA-0680-4BD0-9CD9-EB4C7CB1C69F}" destId="{34259E88-5DFF-47C5-9DEB-93717C80A327}" srcOrd="0" destOrd="0" presId="urn:microsoft.com/office/officeart/2005/8/layout/hierarchy1"/>
    <dgm:cxn modelId="{83FADB31-D0BE-4919-8CAA-93B54DE3C5C7}" type="presParOf" srcId="{492F11CA-0680-4BD0-9CD9-EB4C7CB1C69F}" destId="{54E61A07-C7B7-43A6-A151-84E4BB75BF62}" srcOrd="1" destOrd="0" presId="urn:microsoft.com/office/officeart/2005/8/layout/hierarchy1"/>
    <dgm:cxn modelId="{F14CB7EA-763A-4333-B2AF-9EA645CAEB1F}" type="presParOf" srcId="{AC794439-795D-4AF2-A71C-C510F74498E1}" destId="{77F8D20A-BCEB-43D9-9E65-1281210AD04E}" srcOrd="1" destOrd="0" presId="urn:microsoft.com/office/officeart/2005/8/layout/hierarchy1"/>
    <dgm:cxn modelId="{D648DBC7-7447-4903-AB82-B5A229ED4456}" type="presParOf" srcId="{A70B1051-47AD-4D3F-A54C-72189D2945C4}" destId="{6DD9F945-50F9-4675-AA2F-195C36B892C3}" srcOrd="6" destOrd="0" presId="urn:microsoft.com/office/officeart/2005/8/layout/hierarchy1"/>
    <dgm:cxn modelId="{9AC90361-BD64-4CE6-A717-7441ECCB50F3}" type="presParOf" srcId="{A70B1051-47AD-4D3F-A54C-72189D2945C4}" destId="{CDCF5349-67A3-4497-A44C-ED021906A8E7}" srcOrd="7" destOrd="0" presId="urn:microsoft.com/office/officeart/2005/8/layout/hierarchy1"/>
    <dgm:cxn modelId="{9A5404BC-1DF5-409E-8280-12EA6EB164C7}" type="presParOf" srcId="{CDCF5349-67A3-4497-A44C-ED021906A8E7}" destId="{FB5131CD-6446-4A18-A7ED-13394379A4C9}" srcOrd="0" destOrd="0" presId="urn:microsoft.com/office/officeart/2005/8/layout/hierarchy1"/>
    <dgm:cxn modelId="{54881D00-C379-415E-8771-B84058332F6A}" type="presParOf" srcId="{FB5131CD-6446-4A18-A7ED-13394379A4C9}" destId="{56A7936D-FD48-4139-81ED-0CFBA7FC5AEE}" srcOrd="0" destOrd="0" presId="urn:microsoft.com/office/officeart/2005/8/layout/hierarchy1"/>
    <dgm:cxn modelId="{84C8B60A-8F70-4095-9FC8-6779498D761D}" type="presParOf" srcId="{FB5131CD-6446-4A18-A7ED-13394379A4C9}" destId="{1810B26D-9F1A-47E1-BEA4-BB96B153B910}" srcOrd="1" destOrd="0" presId="urn:microsoft.com/office/officeart/2005/8/layout/hierarchy1"/>
    <dgm:cxn modelId="{18E26748-18C8-45B6-9811-3A4B22D04678}" type="presParOf" srcId="{CDCF5349-67A3-4497-A44C-ED021906A8E7}" destId="{2E8473D6-6F6A-47BF-9750-FA93370462ED}" srcOrd="1" destOrd="0" presId="urn:microsoft.com/office/officeart/2005/8/layout/hierarchy1"/>
    <dgm:cxn modelId="{AF01FB08-66B6-45DE-A00B-195AFC03095F}" type="presParOf" srcId="{A70B1051-47AD-4D3F-A54C-72189D2945C4}" destId="{F7191B75-786B-4E74-9C04-9FE08CBD3706}" srcOrd="8" destOrd="0" presId="urn:microsoft.com/office/officeart/2005/8/layout/hierarchy1"/>
    <dgm:cxn modelId="{189BF50D-BC9F-4776-9F11-DB11FECFB104}" type="presParOf" srcId="{A70B1051-47AD-4D3F-A54C-72189D2945C4}" destId="{53DEBACA-8946-4407-8650-5225AF3F5005}" srcOrd="9" destOrd="0" presId="urn:microsoft.com/office/officeart/2005/8/layout/hierarchy1"/>
    <dgm:cxn modelId="{56934A80-09FD-4142-84C6-426B222A4928}" type="presParOf" srcId="{53DEBACA-8946-4407-8650-5225AF3F5005}" destId="{81BB6F24-AE8B-4467-880D-1C47C28FE38B}" srcOrd="0" destOrd="0" presId="urn:microsoft.com/office/officeart/2005/8/layout/hierarchy1"/>
    <dgm:cxn modelId="{3C382D93-DBBB-48E1-9F45-F0C060CD3FD9}" type="presParOf" srcId="{81BB6F24-AE8B-4467-880D-1C47C28FE38B}" destId="{AF2421C6-EEF1-480C-AE16-B0938A04E2E7}" srcOrd="0" destOrd="0" presId="urn:microsoft.com/office/officeart/2005/8/layout/hierarchy1"/>
    <dgm:cxn modelId="{D9032D50-D473-4A54-8FD9-A14B275487AC}" type="presParOf" srcId="{81BB6F24-AE8B-4467-880D-1C47C28FE38B}" destId="{6F2FCD56-CC81-4C7D-83FE-93AF777D0802}" srcOrd="1" destOrd="0" presId="urn:microsoft.com/office/officeart/2005/8/layout/hierarchy1"/>
    <dgm:cxn modelId="{7223A661-FE2E-4B86-8D47-39D808543377}" type="presParOf" srcId="{53DEBACA-8946-4407-8650-5225AF3F5005}" destId="{B10F2E99-7607-4EC3-8951-849A7CE51FD5}" srcOrd="1" destOrd="0" presId="urn:microsoft.com/office/officeart/2005/8/layout/hierarchy1"/>
    <dgm:cxn modelId="{88C36B9D-9BD7-47D3-A474-070B1FA4F0D5}" type="presParOf" srcId="{A70B1051-47AD-4D3F-A54C-72189D2945C4}" destId="{EE57ECC4-BFE5-44A6-B695-C0A2B91121D7}" srcOrd="10" destOrd="0" presId="urn:microsoft.com/office/officeart/2005/8/layout/hierarchy1"/>
    <dgm:cxn modelId="{6E69A8DF-9E94-476E-9A5C-13510F158B7A}" type="presParOf" srcId="{A70B1051-47AD-4D3F-A54C-72189D2945C4}" destId="{66492328-D520-4486-A58B-D980AA776CCE}" srcOrd="11" destOrd="0" presId="urn:microsoft.com/office/officeart/2005/8/layout/hierarchy1"/>
    <dgm:cxn modelId="{9A10740D-A368-41F3-8945-09F4426541D2}" type="presParOf" srcId="{66492328-D520-4486-A58B-D980AA776CCE}" destId="{823A2706-FC38-4CEE-8B18-92D314D81758}" srcOrd="0" destOrd="0" presId="urn:microsoft.com/office/officeart/2005/8/layout/hierarchy1"/>
    <dgm:cxn modelId="{34C1F440-D30E-450A-A490-A41066718615}" type="presParOf" srcId="{823A2706-FC38-4CEE-8B18-92D314D81758}" destId="{D2EEE0C9-02CF-46F2-8AF5-1F0E053E2C9B}" srcOrd="0" destOrd="0" presId="urn:microsoft.com/office/officeart/2005/8/layout/hierarchy1"/>
    <dgm:cxn modelId="{E6375E4F-A148-4F98-9083-61FB7670C5A9}" type="presParOf" srcId="{823A2706-FC38-4CEE-8B18-92D314D81758}" destId="{168AAFCC-51B8-418F-ADA4-E9872E919058}" srcOrd="1" destOrd="0" presId="urn:microsoft.com/office/officeart/2005/8/layout/hierarchy1"/>
    <dgm:cxn modelId="{354BEBC7-26F0-4B7E-966E-286C5A487F59}" type="presParOf" srcId="{66492328-D520-4486-A58B-D980AA776CCE}" destId="{0C7DBCD3-4D74-485D-AF2C-A9C32AB1C17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0D0138-581B-49A2-8222-1E5045A07352}" type="doc">
      <dgm:prSet loTypeId="urn:microsoft.com/office/officeart/2005/8/layout/hierarchy4" loCatId="list" qsTypeId="urn:microsoft.com/office/officeart/2005/8/quickstyle/simple5" qsCatId="simple" csTypeId="urn:microsoft.com/office/officeart/2005/8/colors/colorful5" csCatId="colorful" phldr="1"/>
      <dgm:spPr/>
      <dgm:t>
        <a:bodyPr/>
        <a:lstStyle/>
        <a:p>
          <a:endParaRPr lang="en-US"/>
        </a:p>
      </dgm:t>
    </dgm:pt>
    <dgm:pt modelId="{5D915B4A-B250-4FDD-A589-CF69A7FD445E}">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Event Session</a:t>
          </a:r>
          <a:endParaRPr lang="en-US" dirty="0"/>
        </a:p>
      </dgm:t>
    </dgm:pt>
    <dgm:pt modelId="{E2860144-3255-4EF0-A131-497EC70770FA}" type="parTrans" cxnId="{38AC4719-BE33-49DE-8280-A0EDD42D93BB}">
      <dgm:prSet/>
      <dgm:spPr/>
      <dgm:t>
        <a:bodyPr/>
        <a:lstStyle/>
        <a:p>
          <a:endParaRPr lang="en-US"/>
        </a:p>
      </dgm:t>
    </dgm:pt>
    <dgm:pt modelId="{2071D6E8-B221-428C-AACC-DCB1A6838D8C}" type="sibTrans" cxnId="{38AC4719-BE33-49DE-8280-A0EDD42D93BB}">
      <dgm:prSet/>
      <dgm:spPr/>
      <dgm:t>
        <a:bodyPr/>
        <a:lstStyle/>
        <a:p>
          <a:endParaRPr lang="en-US"/>
        </a:p>
      </dgm:t>
    </dgm:pt>
    <dgm:pt modelId="{3A8DDE45-CAF3-4B70-AE19-2F8C6F3B66CE}">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Enabled Events</a:t>
          </a:r>
          <a:endParaRPr lang="en-US" dirty="0"/>
        </a:p>
      </dgm:t>
    </dgm:pt>
    <dgm:pt modelId="{4B78F7E5-5D4B-4EA9-9268-394DE98DE604}" type="parTrans" cxnId="{D6442914-D904-42F2-8BF3-F8E53B966AEB}">
      <dgm:prSet/>
      <dgm:spPr/>
      <dgm:t>
        <a:bodyPr/>
        <a:lstStyle/>
        <a:p>
          <a:endParaRPr lang="en-US" dirty="0"/>
        </a:p>
      </dgm:t>
    </dgm:pt>
    <dgm:pt modelId="{5DAD4B3D-D9AA-4D7F-BCB6-8CFCF2EE4A0D}" type="sibTrans" cxnId="{D6442914-D904-42F2-8BF3-F8E53B966AEB}">
      <dgm:prSet/>
      <dgm:spPr/>
      <dgm:t>
        <a:bodyPr/>
        <a:lstStyle/>
        <a:p>
          <a:endParaRPr lang="en-US"/>
        </a:p>
      </dgm:t>
    </dgm:pt>
    <dgm:pt modelId="{4A4162C2-79DE-4306-94F1-5FE573219A78}">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Buffers</a:t>
          </a:r>
          <a:endParaRPr lang="en-US" dirty="0"/>
        </a:p>
      </dgm:t>
    </dgm:pt>
    <dgm:pt modelId="{FFB04635-662D-4115-977A-34F5CCFC2206}" type="parTrans" cxnId="{4FC3B6CB-6E9C-4CA7-810E-BC1700ECBF73}">
      <dgm:prSet/>
      <dgm:spPr/>
      <dgm:t>
        <a:bodyPr/>
        <a:lstStyle/>
        <a:p>
          <a:endParaRPr lang="en-US" dirty="0"/>
        </a:p>
      </dgm:t>
    </dgm:pt>
    <dgm:pt modelId="{F439A244-C5FA-4431-B09C-1C7F4883B321}" type="sibTrans" cxnId="{4FC3B6CB-6E9C-4CA7-810E-BC1700ECBF73}">
      <dgm:prSet/>
      <dgm:spPr/>
      <dgm:t>
        <a:bodyPr/>
        <a:lstStyle/>
        <a:p>
          <a:endParaRPr lang="en-US"/>
        </a:p>
      </dgm:t>
    </dgm:pt>
    <dgm:pt modelId="{8C8BCEE7-5395-4F5A-93D8-C7BBE597FCD2}">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Actions</a:t>
          </a:r>
          <a:endParaRPr lang="en-US" dirty="0"/>
        </a:p>
      </dgm:t>
    </dgm:pt>
    <dgm:pt modelId="{DC091312-0C31-407A-898E-A96E35CDC63D}" type="parTrans" cxnId="{B682B253-DF84-4878-8F9D-234F3FB294FE}">
      <dgm:prSet/>
      <dgm:spPr/>
      <dgm:t>
        <a:bodyPr/>
        <a:lstStyle/>
        <a:p>
          <a:endParaRPr lang="en-US"/>
        </a:p>
      </dgm:t>
    </dgm:pt>
    <dgm:pt modelId="{A735CEC1-3923-4F5C-9FDE-8F1D1E98488D}" type="sibTrans" cxnId="{B682B253-DF84-4878-8F9D-234F3FB294FE}">
      <dgm:prSet/>
      <dgm:spPr/>
      <dgm:t>
        <a:bodyPr/>
        <a:lstStyle/>
        <a:p>
          <a:endParaRPr lang="en-US"/>
        </a:p>
      </dgm:t>
    </dgm:pt>
    <dgm:pt modelId="{F6C359A0-C711-486C-88C9-CA6DBD143597}">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Targets</a:t>
          </a:r>
          <a:endParaRPr lang="en-US" dirty="0"/>
        </a:p>
      </dgm:t>
    </dgm:pt>
    <dgm:pt modelId="{933C511F-3869-46FE-9F1A-5939A3BE2519}" type="sibTrans" cxnId="{DD8C1AE5-EE54-4C32-A71E-A31547B3D40B}">
      <dgm:prSet/>
      <dgm:spPr/>
      <dgm:t>
        <a:bodyPr/>
        <a:lstStyle/>
        <a:p>
          <a:endParaRPr lang="en-US"/>
        </a:p>
      </dgm:t>
    </dgm:pt>
    <dgm:pt modelId="{28B8FA54-55E3-44CC-881C-12FC8CF4D05B}" type="parTrans" cxnId="{DD8C1AE5-EE54-4C32-A71E-A31547B3D40B}">
      <dgm:prSet/>
      <dgm:spPr/>
      <dgm:t>
        <a:bodyPr/>
        <a:lstStyle/>
        <a:p>
          <a:endParaRPr lang="en-US"/>
        </a:p>
      </dgm:t>
    </dgm:pt>
    <dgm:pt modelId="{1AFA8C12-A363-4935-9750-E4502ED0B5FA}">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Predicates</a:t>
          </a:r>
          <a:endParaRPr lang="en-US" dirty="0"/>
        </a:p>
      </dgm:t>
    </dgm:pt>
    <dgm:pt modelId="{A1235012-95A5-40C5-BDB3-FBD6CBBDC969}" type="parTrans" cxnId="{63DB8E20-1B3E-415F-B527-DC88BCBF365E}">
      <dgm:prSet/>
      <dgm:spPr/>
      <dgm:t>
        <a:bodyPr/>
        <a:lstStyle/>
        <a:p>
          <a:endParaRPr lang="en-US"/>
        </a:p>
      </dgm:t>
    </dgm:pt>
    <dgm:pt modelId="{94038834-3E39-4430-91C2-3978C013501B}" type="sibTrans" cxnId="{63DB8E20-1B3E-415F-B527-DC88BCBF365E}">
      <dgm:prSet/>
      <dgm:spPr/>
      <dgm:t>
        <a:bodyPr/>
        <a:lstStyle/>
        <a:p>
          <a:endParaRPr lang="en-US"/>
        </a:p>
      </dgm:t>
    </dgm:pt>
    <dgm:pt modelId="{F211E3E2-4C33-4095-A52B-D4A18D57F914}" type="pres">
      <dgm:prSet presAssocID="{F00D0138-581B-49A2-8222-1E5045A07352}" presName="Name0" presStyleCnt="0">
        <dgm:presLayoutVars>
          <dgm:chPref val="1"/>
          <dgm:dir/>
          <dgm:animOne val="branch"/>
          <dgm:animLvl val="lvl"/>
          <dgm:resizeHandles/>
        </dgm:presLayoutVars>
      </dgm:prSet>
      <dgm:spPr/>
      <dgm:t>
        <a:bodyPr/>
        <a:lstStyle/>
        <a:p>
          <a:endParaRPr lang="en-US"/>
        </a:p>
      </dgm:t>
    </dgm:pt>
    <dgm:pt modelId="{96641D58-5025-49CA-8C1D-D8F550991235}" type="pres">
      <dgm:prSet presAssocID="{5D915B4A-B250-4FDD-A589-CF69A7FD445E}" presName="vertOne" presStyleCnt="0"/>
      <dgm:spPr/>
    </dgm:pt>
    <dgm:pt modelId="{02E9224F-AA21-4C84-BF97-AD7B7E3AC457}" type="pres">
      <dgm:prSet presAssocID="{5D915B4A-B250-4FDD-A589-CF69A7FD445E}" presName="txOne" presStyleLbl="node0" presStyleIdx="0" presStyleCnt="1">
        <dgm:presLayoutVars>
          <dgm:chPref val="3"/>
        </dgm:presLayoutVars>
      </dgm:prSet>
      <dgm:spPr/>
      <dgm:t>
        <a:bodyPr/>
        <a:lstStyle/>
        <a:p>
          <a:endParaRPr lang="en-US"/>
        </a:p>
      </dgm:t>
    </dgm:pt>
    <dgm:pt modelId="{C17E715D-7C76-4F1B-AF3D-1931D606E230}" type="pres">
      <dgm:prSet presAssocID="{5D915B4A-B250-4FDD-A589-CF69A7FD445E}" presName="parTransOne" presStyleCnt="0"/>
      <dgm:spPr/>
    </dgm:pt>
    <dgm:pt modelId="{9131045A-4D22-4924-BD41-95BC73B2F691}" type="pres">
      <dgm:prSet presAssocID="{5D915B4A-B250-4FDD-A589-CF69A7FD445E}" presName="horzOne" presStyleCnt="0"/>
      <dgm:spPr/>
    </dgm:pt>
    <dgm:pt modelId="{05E24CE6-8D6F-43B8-A5AE-661AB17A3C19}" type="pres">
      <dgm:prSet presAssocID="{3A8DDE45-CAF3-4B70-AE19-2F8C6F3B66CE}" presName="vertTwo" presStyleCnt="0"/>
      <dgm:spPr/>
    </dgm:pt>
    <dgm:pt modelId="{AAE4486B-C859-4D7A-A1A4-664372CE2047}" type="pres">
      <dgm:prSet presAssocID="{3A8DDE45-CAF3-4B70-AE19-2F8C6F3B66CE}" presName="txTwo" presStyleLbl="node2" presStyleIdx="0" presStyleCnt="3">
        <dgm:presLayoutVars>
          <dgm:chPref val="3"/>
        </dgm:presLayoutVars>
      </dgm:prSet>
      <dgm:spPr/>
      <dgm:t>
        <a:bodyPr/>
        <a:lstStyle/>
        <a:p>
          <a:endParaRPr lang="en-US"/>
        </a:p>
      </dgm:t>
    </dgm:pt>
    <dgm:pt modelId="{7B116377-B2CC-439E-939A-CC9C47A69869}" type="pres">
      <dgm:prSet presAssocID="{3A8DDE45-CAF3-4B70-AE19-2F8C6F3B66CE}" presName="parTransTwo" presStyleCnt="0"/>
      <dgm:spPr/>
    </dgm:pt>
    <dgm:pt modelId="{69B649A7-22B1-46B4-9352-0B912AF89EF4}" type="pres">
      <dgm:prSet presAssocID="{3A8DDE45-CAF3-4B70-AE19-2F8C6F3B66CE}" presName="horzTwo" presStyleCnt="0"/>
      <dgm:spPr/>
    </dgm:pt>
    <dgm:pt modelId="{B362937D-A4C9-429A-89AC-2BA60DF6CCFE}" type="pres">
      <dgm:prSet presAssocID="{8C8BCEE7-5395-4F5A-93D8-C7BBE597FCD2}" presName="vertThree" presStyleCnt="0"/>
      <dgm:spPr/>
    </dgm:pt>
    <dgm:pt modelId="{872699B5-63A5-47EC-A9AD-0A316E6953BD}" type="pres">
      <dgm:prSet presAssocID="{8C8BCEE7-5395-4F5A-93D8-C7BBE597FCD2}" presName="txThree" presStyleLbl="node3" presStyleIdx="0" presStyleCnt="2">
        <dgm:presLayoutVars>
          <dgm:chPref val="3"/>
        </dgm:presLayoutVars>
      </dgm:prSet>
      <dgm:spPr/>
      <dgm:t>
        <a:bodyPr/>
        <a:lstStyle/>
        <a:p>
          <a:endParaRPr lang="en-US"/>
        </a:p>
      </dgm:t>
    </dgm:pt>
    <dgm:pt modelId="{8A8B41B4-F7D7-42C6-A639-C98501DDEF8E}" type="pres">
      <dgm:prSet presAssocID="{8C8BCEE7-5395-4F5A-93D8-C7BBE597FCD2}" presName="horzThree" presStyleCnt="0"/>
      <dgm:spPr/>
    </dgm:pt>
    <dgm:pt modelId="{D7530020-1E1C-461E-96D7-909DB560A6A3}" type="pres">
      <dgm:prSet presAssocID="{A735CEC1-3923-4F5C-9FDE-8F1D1E98488D}" presName="sibSpaceThree" presStyleCnt="0"/>
      <dgm:spPr/>
    </dgm:pt>
    <dgm:pt modelId="{5FFD4F2F-71CA-4783-B7F4-ADC372DA512A}" type="pres">
      <dgm:prSet presAssocID="{1AFA8C12-A363-4935-9750-E4502ED0B5FA}" presName="vertThree" presStyleCnt="0"/>
      <dgm:spPr/>
    </dgm:pt>
    <dgm:pt modelId="{F4CD3C8F-63A0-4E0C-A9C2-3BA07912E699}" type="pres">
      <dgm:prSet presAssocID="{1AFA8C12-A363-4935-9750-E4502ED0B5FA}" presName="txThree" presStyleLbl="node3" presStyleIdx="1" presStyleCnt="2">
        <dgm:presLayoutVars>
          <dgm:chPref val="3"/>
        </dgm:presLayoutVars>
      </dgm:prSet>
      <dgm:spPr/>
      <dgm:t>
        <a:bodyPr/>
        <a:lstStyle/>
        <a:p>
          <a:endParaRPr lang="en-US"/>
        </a:p>
      </dgm:t>
    </dgm:pt>
    <dgm:pt modelId="{00353D0C-523C-42DA-8D59-51282BCDBC53}" type="pres">
      <dgm:prSet presAssocID="{1AFA8C12-A363-4935-9750-E4502ED0B5FA}" presName="horzThree" presStyleCnt="0"/>
      <dgm:spPr/>
    </dgm:pt>
    <dgm:pt modelId="{3C2330D0-792E-4CE6-8A91-C62B13911902}" type="pres">
      <dgm:prSet presAssocID="{5DAD4B3D-D9AA-4D7F-BCB6-8CFCF2EE4A0D}" presName="sibSpaceTwo" presStyleCnt="0"/>
      <dgm:spPr/>
    </dgm:pt>
    <dgm:pt modelId="{4D106489-B613-42C8-AEEF-A16466D2F8C3}" type="pres">
      <dgm:prSet presAssocID="{F6C359A0-C711-486C-88C9-CA6DBD143597}" presName="vertTwo" presStyleCnt="0"/>
      <dgm:spPr/>
    </dgm:pt>
    <dgm:pt modelId="{760F151A-3464-4BB3-91D0-DC0F977F5D8D}" type="pres">
      <dgm:prSet presAssocID="{F6C359A0-C711-486C-88C9-CA6DBD143597}" presName="txTwo" presStyleLbl="node2" presStyleIdx="1" presStyleCnt="3">
        <dgm:presLayoutVars>
          <dgm:chPref val="3"/>
        </dgm:presLayoutVars>
      </dgm:prSet>
      <dgm:spPr/>
      <dgm:t>
        <a:bodyPr/>
        <a:lstStyle/>
        <a:p>
          <a:endParaRPr lang="en-US"/>
        </a:p>
      </dgm:t>
    </dgm:pt>
    <dgm:pt modelId="{1777B93D-C277-4DBB-9501-B80896C7AD27}" type="pres">
      <dgm:prSet presAssocID="{F6C359A0-C711-486C-88C9-CA6DBD143597}" presName="horzTwo" presStyleCnt="0"/>
      <dgm:spPr/>
    </dgm:pt>
    <dgm:pt modelId="{C25C519D-5EF5-4F34-9ED7-BFE1117B103C}" type="pres">
      <dgm:prSet presAssocID="{933C511F-3869-46FE-9F1A-5939A3BE2519}" presName="sibSpaceTwo" presStyleCnt="0"/>
      <dgm:spPr/>
    </dgm:pt>
    <dgm:pt modelId="{968A0A63-8470-49E2-A8AF-B555B336DCBE}" type="pres">
      <dgm:prSet presAssocID="{4A4162C2-79DE-4306-94F1-5FE573219A78}" presName="vertTwo" presStyleCnt="0"/>
      <dgm:spPr/>
    </dgm:pt>
    <dgm:pt modelId="{3A8AC52F-94A6-4EFA-AA1E-A7D6699DE4A0}" type="pres">
      <dgm:prSet presAssocID="{4A4162C2-79DE-4306-94F1-5FE573219A78}" presName="txTwo" presStyleLbl="node2" presStyleIdx="2" presStyleCnt="3">
        <dgm:presLayoutVars>
          <dgm:chPref val="3"/>
        </dgm:presLayoutVars>
      </dgm:prSet>
      <dgm:spPr/>
      <dgm:t>
        <a:bodyPr/>
        <a:lstStyle/>
        <a:p>
          <a:endParaRPr lang="en-US"/>
        </a:p>
      </dgm:t>
    </dgm:pt>
    <dgm:pt modelId="{3355B3EC-BAF0-42F1-A4EC-E79BF7E130BF}" type="pres">
      <dgm:prSet presAssocID="{4A4162C2-79DE-4306-94F1-5FE573219A78}" presName="horzTwo" presStyleCnt="0"/>
      <dgm:spPr/>
    </dgm:pt>
  </dgm:ptLst>
  <dgm:cxnLst>
    <dgm:cxn modelId="{30563FFD-DEDE-43BE-B440-5CB5B5D290B5}" type="presOf" srcId="{F6C359A0-C711-486C-88C9-CA6DBD143597}" destId="{760F151A-3464-4BB3-91D0-DC0F977F5D8D}" srcOrd="0" destOrd="0" presId="urn:microsoft.com/office/officeart/2005/8/layout/hierarchy4"/>
    <dgm:cxn modelId="{DD8C1AE5-EE54-4C32-A71E-A31547B3D40B}" srcId="{5D915B4A-B250-4FDD-A589-CF69A7FD445E}" destId="{F6C359A0-C711-486C-88C9-CA6DBD143597}" srcOrd="1" destOrd="0" parTransId="{28B8FA54-55E3-44CC-881C-12FC8CF4D05B}" sibTransId="{933C511F-3869-46FE-9F1A-5939A3BE2519}"/>
    <dgm:cxn modelId="{D6442914-D904-42F2-8BF3-F8E53B966AEB}" srcId="{5D915B4A-B250-4FDD-A589-CF69A7FD445E}" destId="{3A8DDE45-CAF3-4B70-AE19-2F8C6F3B66CE}" srcOrd="0" destOrd="0" parTransId="{4B78F7E5-5D4B-4EA9-9268-394DE98DE604}" sibTransId="{5DAD4B3D-D9AA-4D7F-BCB6-8CFCF2EE4A0D}"/>
    <dgm:cxn modelId="{730A89FF-6301-4F41-B59E-B2D407563268}" type="presOf" srcId="{5D915B4A-B250-4FDD-A589-CF69A7FD445E}" destId="{02E9224F-AA21-4C84-BF97-AD7B7E3AC457}" srcOrd="0" destOrd="0" presId="urn:microsoft.com/office/officeart/2005/8/layout/hierarchy4"/>
    <dgm:cxn modelId="{63DB8E20-1B3E-415F-B527-DC88BCBF365E}" srcId="{3A8DDE45-CAF3-4B70-AE19-2F8C6F3B66CE}" destId="{1AFA8C12-A363-4935-9750-E4502ED0B5FA}" srcOrd="1" destOrd="0" parTransId="{A1235012-95A5-40C5-BDB3-FBD6CBBDC969}" sibTransId="{94038834-3E39-4430-91C2-3978C013501B}"/>
    <dgm:cxn modelId="{D2015C43-E568-4828-9F23-21F6A326B0F9}" type="presOf" srcId="{3A8DDE45-CAF3-4B70-AE19-2F8C6F3B66CE}" destId="{AAE4486B-C859-4D7A-A1A4-664372CE2047}" srcOrd="0" destOrd="0" presId="urn:microsoft.com/office/officeart/2005/8/layout/hierarchy4"/>
    <dgm:cxn modelId="{650CCE9A-3C98-4E7B-B78F-AA3D8E7DA5FC}" type="presOf" srcId="{8C8BCEE7-5395-4F5A-93D8-C7BBE597FCD2}" destId="{872699B5-63A5-47EC-A9AD-0A316E6953BD}" srcOrd="0" destOrd="0" presId="urn:microsoft.com/office/officeart/2005/8/layout/hierarchy4"/>
    <dgm:cxn modelId="{F1A1252A-42A4-45BF-ABC7-12F0C5EAEFCE}" type="presOf" srcId="{4A4162C2-79DE-4306-94F1-5FE573219A78}" destId="{3A8AC52F-94A6-4EFA-AA1E-A7D6699DE4A0}" srcOrd="0" destOrd="0" presId="urn:microsoft.com/office/officeart/2005/8/layout/hierarchy4"/>
    <dgm:cxn modelId="{51CF09F9-7AD8-4902-BD2B-A06CC09072C7}" type="presOf" srcId="{F00D0138-581B-49A2-8222-1E5045A07352}" destId="{F211E3E2-4C33-4095-A52B-D4A18D57F914}" srcOrd="0" destOrd="0" presId="urn:microsoft.com/office/officeart/2005/8/layout/hierarchy4"/>
    <dgm:cxn modelId="{D3197931-D17A-439F-A75A-624A45E598AA}" type="presOf" srcId="{1AFA8C12-A363-4935-9750-E4502ED0B5FA}" destId="{F4CD3C8F-63A0-4E0C-A9C2-3BA07912E699}" srcOrd="0" destOrd="0" presId="urn:microsoft.com/office/officeart/2005/8/layout/hierarchy4"/>
    <dgm:cxn modelId="{4FC3B6CB-6E9C-4CA7-810E-BC1700ECBF73}" srcId="{5D915B4A-B250-4FDD-A589-CF69A7FD445E}" destId="{4A4162C2-79DE-4306-94F1-5FE573219A78}" srcOrd="2" destOrd="0" parTransId="{FFB04635-662D-4115-977A-34F5CCFC2206}" sibTransId="{F439A244-C5FA-4431-B09C-1C7F4883B321}"/>
    <dgm:cxn modelId="{38AC4719-BE33-49DE-8280-A0EDD42D93BB}" srcId="{F00D0138-581B-49A2-8222-1E5045A07352}" destId="{5D915B4A-B250-4FDD-A589-CF69A7FD445E}" srcOrd="0" destOrd="0" parTransId="{E2860144-3255-4EF0-A131-497EC70770FA}" sibTransId="{2071D6E8-B221-428C-AACC-DCB1A6838D8C}"/>
    <dgm:cxn modelId="{B682B253-DF84-4878-8F9D-234F3FB294FE}" srcId="{3A8DDE45-CAF3-4B70-AE19-2F8C6F3B66CE}" destId="{8C8BCEE7-5395-4F5A-93D8-C7BBE597FCD2}" srcOrd="0" destOrd="0" parTransId="{DC091312-0C31-407A-898E-A96E35CDC63D}" sibTransId="{A735CEC1-3923-4F5C-9FDE-8F1D1E98488D}"/>
    <dgm:cxn modelId="{16E3F9ED-AC4B-4EA8-9F7B-121774ACD7F7}" type="presParOf" srcId="{F211E3E2-4C33-4095-A52B-D4A18D57F914}" destId="{96641D58-5025-49CA-8C1D-D8F550991235}" srcOrd="0" destOrd="0" presId="urn:microsoft.com/office/officeart/2005/8/layout/hierarchy4"/>
    <dgm:cxn modelId="{0F2A846C-2D59-447A-B399-A590B40310D9}" type="presParOf" srcId="{96641D58-5025-49CA-8C1D-D8F550991235}" destId="{02E9224F-AA21-4C84-BF97-AD7B7E3AC457}" srcOrd="0" destOrd="0" presId="urn:microsoft.com/office/officeart/2005/8/layout/hierarchy4"/>
    <dgm:cxn modelId="{D5DD9C4C-DD50-4C7E-A3AA-3850BF850736}" type="presParOf" srcId="{96641D58-5025-49CA-8C1D-D8F550991235}" destId="{C17E715D-7C76-4F1B-AF3D-1931D606E230}" srcOrd="1" destOrd="0" presId="urn:microsoft.com/office/officeart/2005/8/layout/hierarchy4"/>
    <dgm:cxn modelId="{C5E61E39-1A16-4AB0-91A0-BEC7065E4B9F}" type="presParOf" srcId="{96641D58-5025-49CA-8C1D-D8F550991235}" destId="{9131045A-4D22-4924-BD41-95BC73B2F691}" srcOrd="2" destOrd="0" presId="urn:microsoft.com/office/officeart/2005/8/layout/hierarchy4"/>
    <dgm:cxn modelId="{B5AA6F57-B5FE-4CB5-8D58-53E623B89A79}" type="presParOf" srcId="{9131045A-4D22-4924-BD41-95BC73B2F691}" destId="{05E24CE6-8D6F-43B8-A5AE-661AB17A3C19}" srcOrd="0" destOrd="0" presId="urn:microsoft.com/office/officeart/2005/8/layout/hierarchy4"/>
    <dgm:cxn modelId="{A6C9F51E-F157-4A9F-864B-EB2E7A62998E}" type="presParOf" srcId="{05E24CE6-8D6F-43B8-A5AE-661AB17A3C19}" destId="{AAE4486B-C859-4D7A-A1A4-664372CE2047}" srcOrd="0" destOrd="0" presId="urn:microsoft.com/office/officeart/2005/8/layout/hierarchy4"/>
    <dgm:cxn modelId="{36A81350-BC8E-41A5-9653-C6DB42561549}" type="presParOf" srcId="{05E24CE6-8D6F-43B8-A5AE-661AB17A3C19}" destId="{7B116377-B2CC-439E-939A-CC9C47A69869}" srcOrd="1" destOrd="0" presId="urn:microsoft.com/office/officeart/2005/8/layout/hierarchy4"/>
    <dgm:cxn modelId="{C0241B07-4012-453D-ACEF-1E8F9CDAD4BB}" type="presParOf" srcId="{05E24CE6-8D6F-43B8-A5AE-661AB17A3C19}" destId="{69B649A7-22B1-46B4-9352-0B912AF89EF4}" srcOrd="2" destOrd="0" presId="urn:microsoft.com/office/officeart/2005/8/layout/hierarchy4"/>
    <dgm:cxn modelId="{D1E3699A-6CD1-41D5-96CC-86F8C98D4AED}" type="presParOf" srcId="{69B649A7-22B1-46B4-9352-0B912AF89EF4}" destId="{B362937D-A4C9-429A-89AC-2BA60DF6CCFE}" srcOrd="0" destOrd="0" presId="urn:microsoft.com/office/officeart/2005/8/layout/hierarchy4"/>
    <dgm:cxn modelId="{E03C2C28-F0EF-48AD-B245-C6C251110EC4}" type="presParOf" srcId="{B362937D-A4C9-429A-89AC-2BA60DF6CCFE}" destId="{872699B5-63A5-47EC-A9AD-0A316E6953BD}" srcOrd="0" destOrd="0" presId="urn:microsoft.com/office/officeart/2005/8/layout/hierarchy4"/>
    <dgm:cxn modelId="{AD06D5BB-324C-4DF0-B22A-0222DB97C827}" type="presParOf" srcId="{B362937D-A4C9-429A-89AC-2BA60DF6CCFE}" destId="{8A8B41B4-F7D7-42C6-A639-C98501DDEF8E}" srcOrd="1" destOrd="0" presId="urn:microsoft.com/office/officeart/2005/8/layout/hierarchy4"/>
    <dgm:cxn modelId="{2625D9EA-C3EF-4DAB-89E2-D71EDD286B79}" type="presParOf" srcId="{69B649A7-22B1-46B4-9352-0B912AF89EF4}" destId="{D7530020-1E1C-461E-96D7-909DB560A6A3}" srcOrd="1" destOrd="0" presId="urn:microsoft.com/office/officeart/2005/8/layout/hierarchy4"/>
    <dgm:cxn modelId="{31F415BD-9CCB-4459-A069-CF2CF5D1DE83}" type="presParOf" srcId="{69B649A7-22B1-46B4-9352-0B912AF89EF4}" destId="{5FFD4F2F-71CA-4783-B7F4-ADC372DA512A}" srcOrd="2" destOrd="0" presId="urn:microsoft.com/office/officeart/2005/8/layout/hierarchy4"/>
    <dgm:cxn modelId="{BB7E4571-CE8C-4C12-954D-38D5A3AB8B79}" type="presParOf" srcId="{5FFD4F2F-71CA-4783-B7F4-ADC372DA512A}" destId="{F4CD3C8F-63A0-4E0C-A9C2-3BA07912E699}" srcOrd="0" destOrd="0" presId="urn:microsoft.com/office/officeart/2005/8/layout/hierarchy4"/>
    <dgm:cxn modelId="{24012D45-4FE4-42DE-9120-F9C14D086811}" type="presParOf" srcId="{5FFD4F2F-71CA-4783-B7F4-ADC372DA512A}" destId="{00353D0C-523C-42DA-8D59-51282BCDBC53}" srcOrd="1" destOrd="0" presId="urn:microsoft.com/office/officeart/2005/8/layout/hierarchy4"/>
    <dgm:cxn modelId="{BB33BE4A-80F0-42EC-8E45-4F8168C25728}" type="presParOf" srcId="{9131045A-4D22-4924-BD41-95BC73B2F691}" destId="{3C2330D0-792E-4CE6-8A91-C62B13911902}" srcOrd="1" destOrd="0" presId="urn:microsoft.com/office/officeart/2005/8/layout/hierarchy4"/>
    <dgm:cxn modelId="{4DC4AE22-F37A-44EC-9F22-1A37DA4A2E22}" type="presParOf" srcId="{9131045A-4D22-4924-BD41-95BC73B2F691}" destId="{4D106489-B613-42C8-AEEF-A16466D2F8C3}" srcOrd="2" destOrd="0" presId="urn:microsoft.com/office/officeart/2005/8/layout/hierarchy4"/>
    <dgm:cxn modelId="{EA77C5B3-4D8A-4507-B53B-07C4B482C8FF}" type="presParOf" srcId="{4D106489-B613-42C8-AEEF-A16466D2F8C3}" destId="{760F151A-3464-4BB3-91D0-DC0F977F5D8D}" srcOrd="0" destOrd="0" presId="urn:microsoft.com/office/officeart/2005/8/layout/hierarchy4"/>
    <dgm:cxn modelId="{9545E3B7-5B0F-42EB-82F8-66D265350551}" type="presParOf" srcId="{4D106489-B613-42C8-AEEF-A16466D2F8C3}" destId="{1777B93D-C277-4DBB-9501-B80896C7AD27}" srcOrd="1" destOrd="0" presId="urn:microsoft.com/office/officeart/2005/8/layout/hierarchy4"/>
    <dgm:cxn modelId="{D924CA02-5867-44CD-AFEA-23683BEC2DE3}" type="presParOf" srcId="{9131045A-4D22-4924-BD41-95BC73B2F691}" destId="{C25C519D-5EF5-4F34-9ED7-BFE1117B103C}" srcOrd="3" destOrd="0" presId="urn:microsoft.com/office/officeart/2005/8/layout/hierarchy4"/>
    <dgm:cxn modelId="{5400D6B7-89D5-4776-A0DE-4C1714A00BA1}" type="presParOf" srcId="{9131045A-4D22-4924-BD41-95BC73B2F691}" destId="{968A0A63-8470-49E2-A8AF-B555B336DCBE}" srcOrd="4" destOrd="0" presId="urn:microsoft.com/office/officeart/2005/8/layout/hierarchy4"/>
    <dgm:cxn modelId="{F0510585-3791-4B88-B916-825C71987E83}" type="presParOf" srcId="{968A0A63-8470-49E2-A8AF-B555B336DCBE}" destId="{3A8AC52F-94A6-4EFA-AA1E-A7D6699DE4A0}" srcOrd="0" destOrd="0" presId="urn:microsoft.com/office/officeart/2005/8/layout/hierarchy4"/>
    <dgm:cxn modelId="{1E236C52-F676-49FD-8AD8-549B7B361969}" type="presParOf" srcId="{968A0A63-8470-49E2-A8AF-B555B336DCBE}" destId="{3355B3EC-BAF0-42F1-A4EC-E79BF7E130BF}" srcOrd="1" destOrd="0" presId="urn:microsoft.com/office/officeart/2005/8/layout/hierarchy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91677-5A9F-46EF-98BA-1AB46CEE41F6}">
      <dsp:nvSpPr>
        <dsp:cNvPr id="0" name=""/>
        <dsp:cNvSpPr/>
      </dsp:nvSpPr>
      <dsp:spPr>
        <a:xfrm>
          <a:off x="2482006" y="1479"/>
          <a:ext cx="1734858" cy="1033287"/>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Monitor</a:t>
          </a:r>
          <a:endParaRPr lang="en-US" sz="1800" b="1" kern="1200" dirty="0"/>
        </a:p>
      </dsp:txBody>
      <dsp:txXfrm>
        <a:off x="2532447" y="51920"/>
        <a:ext cx="1633976" cy="932405"/>
      </dsp:txXfrm>
    </dsp:sp>
    <dsp:sp modelId="{C1390F2F-C5DE-43C2-99CB-9A37B75B6059}">
      <dsp:nvSpPr>
        <dsp:cNvPr id="0" name=""/>
        <dsp:cNvSpPr/>
      </dsp:nvSpPr>
      <dsp:spPr>
        <a:xfrm>
          <a:off x="1283513" y="518123"/>
          <a:ext cx="4131844" cy="4131844"/>
        </a:xfrm>
        <a:custGeom>
          <a:avLst/>
          <a:gdLst/>
          <a:ahLst/>
          <a:cxnLst/>
          <a:rect l="0" t="0" r="0" b="0"/>
          <a:pathLst>
            <a:path>
              <a:moveTo>
                <a:pt x="3129519" y="294821"/>
              </a:moveTo>
              <a:arcTo wR="2065922" hR="2065922" stAng="18059162" swAng="1131680"/>
            </a:path>
          </a:pathLst>
        </a:custGeom>
        <a:noFill/>
        <a:ln w="381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B04F4AB3-BA76-4B52-959E-600527677BEF}">
      <dsp:nvSpPr>
        <dsp:cNvPr id="0" name=""/>
        <dsp:cNvSpPr/>
      </dsp:nvSpPr>
      <dsp:spPr>
        <a:xfrm>
          <a:off x="4446815" y="1428996"/>
          <a:ext cx="1734858" cy="1033287"/>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Troubleshoot</a:t>
          </a:r>
          <a:endParaRPr lang="en-US" sz="1800" b="1" kern="1200" dirty="0"/>
        </a:p>
      </dsp:txBody>
      <dsp:txXfrm>
        <a:off x="4497256" y="1479437"/>
        <a:ext cx="1633976" cy="932405"/>
      </dsp:txXfrm>
    </dsp:sp>
    <dsp:sp modelId="{204E48E2-5C10-443A-A529-646BE15C32FB}">
      <dsp:nvSpPr>
        <dsp:cNvPr id="0" name=""/>
        <dsp:cNvSpPr/>
      </dsp:nvSpPr>
      <dsp:spPr>
        <a:xfrm>
          <a:off x="1283513" y="518123"/>
          <a:ext cx="4131844" cy="4131844"/>
        </a:xfrm>
        <a:custGeom>
          <a:avLst/>
          <a:gdLst/>
          <a:ahLst/>
          <a:cxnLst/>
          <a:rect l="0" t="0" r="0" b="0"/>
          <a:pathLst>
            <a:path>
              <a:moveTo>
                <a:pt x="4126908" y="2208656"/>
              </a:moveTo>
              <a:arcTo wR="2065922" hR="2065922" stAng="21837703" swAng="1360806"/>
            </a:path>
          </a:pathLst>
        </a:custGeom>
        <a:noFill/>
        <a:ln w="381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439F7596-63D0-4799-80C4-897CED923D55}">
      <dsp:nvSpPr>
        <dsp:cNvPr id="0" name=""/>
        <dsp:cNvSpPr/>
      </dsp:nvSpPr>
      <dsp:spPr>
        <a:xfrm>
          <a:off x="3696325" y="3738768"/>
          <a:ext cx="1734858" cy="1033287"/>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Tune / Optimize</a:t>
          </a:r>
          <a:endParaRPr lang="en-US" sz="1800" b="1" kern="1200" dirty="0"/>
        </a:p>
      </dsp:txBody>
      <dsp:txXfrm>
        <a:off x="3746766" y="3789209"/>
        <a:ext cx="1633976" cy="932405"/>
      </dsp:txXfrm>
    </dsp:sp>
    <dsp:sp modelId="{0F044B61-66D7-418A-8757-995F415C56BF}">
      <dsp:nvSpPr>
        <dsp:cNvPr id="0" name=""/>
        <dsp:cNvSpPr/>
      </dsp:nvSpPr>
      <dsp:spPr>
        <a:xfrm>
          <a:off x="1283513" y="518123"/>
          <a:ext cx="4131844" cy="4131844"/>
        </a:xfrm>
        <a:custGeom>
          <a:avLst/>
          <a:gdLst/>
          <a:ahLst/>
          <a:cxnLst/>
          <a:rect l="0" t="0" r="0" b="0"/>
          <a:pathLst>
            <a:path>
              <a:moveTo>
                <a:pt x="2275346" y="4121202"/>
              </a:moveTo>
              <a:arcTo wR="2065922" hR="2065922" stAng="5050913" swAng="698174"/>
            </a:path>
          </a:pathLst>
        </a:custGeom>
        <a:noFill/>
        <a:ln w="381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A7222AF7-ACDD-4197-A8CC-CAF9BED7B68E}">
      <dsp:nvSpPr>
        <dsp:cNvPr id="0" name=""/>
        <dsp:cNvSpPr/>
      </dsp:nvSpPr>
      <dsp:spPr>
        <a:xfrm>
          <a:off x="1267687" y="3738768"/>
          <a:ext cx="1734858" cy="1033287"/>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Test</a:t>
          </a:r>
          <a:endParaRPr lang="en-US" sz="1800" b="1" kern="1200" dirty="0"/>
        </a:p>
      </dsp:txBody>
      <dsp:txXfrm>
        <a:off x="1318128" y="3789209"/>
        <a:ext cx="1633976" cy="932405"/>
      </dsp:txXfrm>
    </dsp:sp>
    <dsp:sp modelId="{025F52B1-C4C3-42F9-8EFA-564A0EE8E2BE}">
      <dsp:nvSpPr>
        <dsp:cNvPr id="0" name=""/>
        <dsp:cNvSpPr/>
      </dsp:nvSpPr>
      <dsp:spPr>
        <a:xfrm>
          <a:off x="1283513" y="518123"/>
          <a:ext cx="4131844" cy="4131844"/>
        </a:xfrm>
        <a:custGeom>
          <a:avLst/>
          <a:gdLst/>
          <a:ahLst/>
          <a:cxnLst/>
          <a:rect l="0" t="0" r="0" b="0"/>
          <a:pathLst>
            <a:path>
              <a:moveTo>
                <a:pt x="219344" y="2992306"/>
              </a:moveTo>
              <a:arcTo wR="2065922" hR="2065922" stAng="9201491" swAng="1360806"/>
            </a:path>
          </a:pathLst>
        </a:custGeom>
        <a:noFill/>
        <a:ln w="381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89FBD76B-AEB3-480A-8DC2-1E3B0043ADA4}">
      <dsp:nvSpPr>
        <dsp:cNvPr id="0" name=""/>
        <dsp:cNvSpPr/>
      </dsp:nvSpPr>
      <dsp:spPr>
        <a:xfrm>
          <a:off x="517197" y="1428996"/>
          <a:ext cx="1734858" cy="1033287"/>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Deploy</a:t>
          </a:r>
          <a:endParaRPr lang="en-US" sz="1800" b="1" kern="1200" dirty="0"/>
        </a:p>
      </dsp:txBody>
      <dsp:txXfrm>
        <a:off x="567638" y="1479437"/>
        <a:ext cx="1633976" cy="932405"/>
      </dsp:txXfrm>
    </dsp:sp>
    <dsp:sp modelId="{568F08DF-8819-4508-8C14-A55D32ABEF08}">
      <dsp:nvSpPr>
        <dsp:cNvPr id="0" name=""/>
        <dsp:cNvSpPr/>
      </dsp:nvSpPr>
      <dsp:spPr>
        <a:xfrm>
          <a:off x="1283513" y="518123"/>
          <a:ext cx="4131844" cy="4131844"/>
        </a:xfrm>
        <a:custGeom>
          <a:avLst/>
          <a:gdLst/>
          <a:ahLst/>
          <a:cxnLst/>
          <a:rect l="0" t="0" r="0" b="0"/>
          <a:pathLst>
            <a:path>
              <a:moveTo>
                <a:pt x="486877" y="733761"/>
              </a:moveTo>
              <a:arcTo wR="2065922" hR="2065922" stAng="13209158" swAng="1131680"/>
            </a:path>
          </a:pathLst>
        </a:custGeom>
        <a:noFill/>
        <a:ln w="381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7ECC4-BFE5-44A6-B695-C0A2B91121D7}">
      <dsp:nvSpPr>
        <dsp:cNvPr id="0" name=""/>
        <dsp:cNvSpPr/>
      </dsp:nvSpPr>
      <dsp:spPr>
        <a:xfrm>
          <a:off x="5550624" y="2851558"/>
          <a:ext cx="4768885" cy="453911"/>
        </a:xfrm>
        <a:custGeom>
          <a:avLst/>
          <a:gdLst/>
          <a:ahLst/>
          <a:cxnLst/>
          <a:rect l="0" t="0" r="0" b="0"/>
          <a:pathLst>
            <a:path>
              <a:moveTo>
                <a:pt x="0" y="0"/>
              </a:moveTo>
              <a:lnTo>
                <a:pt x="0" y="309327"/>
              </a:lnTo>
              <a:lnTo>
                <a:pt x="4768885" y="309327"/>
              </a:lnTo>
              <a:lnTo>
                <a:pt x="4768885" y="45391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191B75-786B-4E74-9C04-9FE08CBD3706}">
      <dsp:nvSpPr>
        <dsp:cNvPr id="0" name=""/>
        <dsp:cNvSpPr/>
      </dsp:nvSpPr>
      <dsp:spPr>
        <a:xfrm>
          <a:off x="5550624" y="2851558"/>
          <a:ext cx="2861331" cy="453911"/>
        </a:xfrm>
        <a:custGeom>
          <a:avLst/>
          <a:gdLst/>
          <a:ahLst/>
          <a:cxnLst/>
          <a:rect l="0" t="0" r="0" b="0"/>
          <a:pathLst>
            <a:path>
              <a:moveTo>
                <a:pt x="0" y="0"/>
              </a:moveTo>
              <a:lnTo>
                <a:pt x="0" y="309327"/>
              </a:lnTo>
              <a:lnTo>
                <a:pt x="2861331" y="309327"/>
              </a:lnTo>
              <a:lnTo>
                <a:pt x="2861331" y="45391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D9F945-50F9-4675-AA2F-195C36B892C3}">
      <dsp:nvSpPr>
        <dsp:cNvPr id="0" name=""/>
        <dsp:cNvSpPr/>
      </dsp:nvSpPr>
      <dsp:spPr>
        <a:xfrm>
          <a:off x="5550624" y="2851558"/>
          <a:ext cx="953777" cy="453911"/>
        </a:xfrm>
        <a:custGeom>
          <a:avLst/>
          <a:gdLst/>
          <a:ahLst/>
          <a:cxnLst/>
          <a:rect l="0" t="0" r="0" b="0"/>
          <a:pathLst>
            <a:path>
              <a:moveTo>
                <a:pt x="0" y="0"/>
              </a:moveTo>
              <a:lnTo>
                <a:pt x="0" y="309327"/>
              </a:lnTo>
              <a:lnTo>
                <a:pt x="953777" y="309327"/>
              </a:lnTo>
              <a:lnTo>
                <a:pt x="953777" y="45391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22D2AF-7125-4E4D-A4A8-9A769E2CCC52}">
      <dsp:nvSpPr>
        <dsp:cNvPr id="0" name=""/>
        <dsp:cNvSpPr/>
      </dsp:nvSpPr>
      <dsp:spPr>
        <a:xfrm>
          <a:off x="4596847" y="2851558"/>
          <a:ext cx="953777" cy="453911"/>
        </a:xfrm>
        <a:custGeom>
          <a:avLst/>
          <a:gdLst/>
          <a:ahLst/>
          <a:cxnLst/>
          <a:rect l="0" t="0" r="0" b="0"/>
          <a:pathLst>
            <a:path>
              <a:moveTo>
                <a:pt x="953777" y="0"/>
              </a:moveTo>
              <a:lnTo>
                <a:pt x="953777" y="309327"/>
              </a:lnTo>
              <a:lnTo>
                <a:pt x="0" y="309327"/>
              </a:lnTo>
              <a:lnTo>
                <a:pt x="0" y="45391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D5B798-A8EC-4875-87E7-D37D21AE101B}">
      <dsp:nvSpPr>
        <dsp:cNvPr id="0" name=""/>
        <dsp:cNvSpPr/>
      </dsp:nvSpPr>
      <dsp:spPr>
        <a:xfrm>
          <a:off x="2689293" y="2851558"/>
          <a:ext cx="2861331" cy="453911"/>
        </a:xfrm>
        <a:custGeom>
          <a:avLst/>
          <a:gdLst/>
          <a:ahLst/>
          <a:cxnLst/>
          <a:rect l="0" t="0" r="0" b="0"/>
          <a:pathLst>
            <a:path>
              <a:moveTo>
                <a:pt x="2861331" y="0"/>
              </a:moveTo>
              <a:lnTo>
                <a:pt x="2861331" y="309327"/>
              </a:lnTo>
              <a:lnTo>
                <a:pt x="0" y="309327"/>
              </a:lnTo>
              <a:lnTo>
                <a:pt x="0" y="45391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9B8832-E59E-4296-BDB8-55FFC0A5B35A}">
      <dsp:nvSpPr>
        <dsp:cNvPr id="0" name=""/>
        <dsp:cNvSpPr/>
      </dsp:nvSpPr>
      <dsp:spPr>
        <a:xfrm>
          <a:off x="781739" y="2851558"/>
          <a:ext cx="4768885" cy="453911"/>
        </a:xfrm>
        <a:custGeom>
          <a:avLst/>
          <a:gdLst/>
          <a:ahLst/>
          <a:cxnLst/>
          <a:rect l="0" t="0" r="0" b="0"/>
          <a:pathLst>
            <a:path>
              <a:moveTo>
                <a:pt x="4768885" y="0"/>
              </a:moveTo>
              <a:lnTo>
                <a:pt x="4768885" y="309327"/>
              </a:lnTo>
              <a:lnTo>
                <a:pt x="0" y="309327"/>
              </a:lnTo>
              <a:lnTo>
                <a:pt x="0" y="45391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256BF5-5419-478F-BF66-EF628B3CE574}">
      <dsp:nvSpPr>
        <dsp:cNvPr id="0" name=""/>
        <dsp:cNvSpPr/>
      </dsp:nvSpPr>
      <dsp:spPr>
        <a:xfrm>
          <a:off x="5504904" y="1406586"/>
          <a:ext cx="91440" cy="453911"/>
        </a:xfrm>
        <a:custGeom>
          <a:avLst/>
          <a:gdLst/>
          <a:ahLst/>
          <a:cxnLst/>
          <a:rect l="0" t="0" r="0" b="0"/>
          <a:pathLst>
            <a:path>
              <a:moveTo>
                <a:pt x="45720" y="0"/>
              </a:moveTo>
              <a:lnTo>
                <a:pt x="45720" y="45391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0552E0-CCF8-43FB-9E83-514B72278E4D}">
      <dsp:nvSpPr>
        <dsp:cNvPr id="0" name=""/>
        <dsp:cNvSpPr/>
      </dsp:nvSpPr>
      <dsp:spPr>
        <a:xfrm>
          <a:off x="4770261" y="415525"/>
          <a:ext cx="1560726" cy="991061"/>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05B42A1-C168-4773-9379-C71AC9821C22}">
      <dsp:nvSpPr>
        <dsp:cNvPr id="0" name=""/>
        <dsp:cNvSpPr/>
      </dsp:nvSpPr>
      <dsp:spPr>
        <a:xfrm>
          <a:off x="4943675" y="580268"/>
          <a:ext cx="1560726" cy="991061"/>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Module</a:t>
          </a:r>
          <a:endParaRPr lang="en-US" sz="1800" b="1" kern="1200" dirty="0"/>
        </a:p>
      </dsp:txBody>
      <dsp:txXfrm>
        <a:off x="4972702" y="609295"/>
        <a:ext cx="1502672" cy="933007"/>
      </dsp:txXfrm>
    </dsp:sp>
    <dsp:sp modelId="{BC498F19-AA08-489B-A7C5-4AC8BE9C92E5}">
      <dsp:nvSpPr>
        <dsp:cNvPr id="0" name=""/>
        <dsp:cNvSpPr/>
      </dsp:nvSpPr>
      <dsp:spPr>
        <a:xfrm>
          <a:off x="4770261" y="1860497"/>
          <a:ext cx="1560726" cy="991061"/>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CB282CA-F3DC-489E-9473-2714EE10F31F}">
      <dsp:nvSpPr>
        <dsp:cNvPr id="0" name=""/>
        <dsp:cNvSpPr/>
      </dsp:nvSpPr>
      <dsp:spPr>
        <a:xfrm>
          <a:off x="4943675" y="2025241"/>
          <a:ext cx="1560726" cy="991061"/>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Packages</a:t>
          </a:r>
          <a:endParaRPr lang="en-US" sz="1800" b="1" kern="1200" dirty="0"/>
        </a:p>
      </dsp:txBody>
      <dsp:txXfrm>
        <a:off x="4972702" y="2054268"/>
        <a:ext cx="1502672" cy="933007"/>
      </dsp:txXfrm>
    </dsp:sp>
    <dsp:sp modelId="{18F2296C-7A46-4A06-8DA5-22FFD42E1C0D}">
      <dsp:nvSpPr>
        <dsp:cNvPr id="0" name=""/>
        <dsp:cNvSpPr/>
      </dsp:nvSpPr>
      <dsp:spPr>
        <a:xfrm>
          <a:off x="1376" y="3305470"/>
          <a:ext cx="1560726" cy="99106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A64F3DB-A093-4A3F-B06E-FB5FAFDA4FD8}">
      <dsp:nvSpPr>
        <dsp:cNvPr id="0" name=""/>
        <dsp:cNvSpPr/>
      </dsp:nvSpPr>
      <dsp:spPr>
        <a:xfrm>
          <a:off x="174790" y="3470213"/>
          <a:ext cx="1560726" cy="99106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Events</a:t>
          </a:r>
          <a:endParaRPr lang="en-US" sz="1800" b="1" kern="1200" dirty="0"/>
        </a:p>
      </dsp:txBody>
      <dsp:txXfrm>
        <a:off x="203817" y="3499240"/>
        <a:ext cx="1502672" cy="933007"/>
      </dsp:txXfrm>
    </dsp:sp>
    <dsp:sp modelId="{72F4CD07-FDD4-412F-BB17-67702517FBA7}">
      <dsp:nvSpPr>
        <dsp:cNvPr id="0" name=""/>
        <dsp:cNvSpPr/>
      </dsp:nvSpPr>
      <dsp:spPr>
        <a:xfrm>
          <a:off x="1908930" y="3305470"/>
          <a:ext cx="1560726" cy="99106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85AB369-D53B-4B85-B220-3841A16150F9}">
      <dsp:nvSpPr>
        <dsp:cNvPr id="0" name=""/>
        <dsp:cNvSpPr/>
      </dsp:nvSpPr>
      <dsp:spPr>
        <a:xfrm>
          <a:off x="2082344" y="3470213"/>
          <a:ext cx="1560726" cy="99106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Targets</a:t>
          </a:r>
          <a:endParaRPr lang="en-US" sz="1800" b="1" kern="1200" dirty="0"/>
        </a:p>
      </dsp:txBody>
      <dsp:txXfrm>
        <a:off x="2111371" y="3499240"/>
        <a:ext cx="1502672" cy="933007"/>
      </dsp:txXfrm>
    </dsp:sp>
    <dsp:sp modelId="{34259E88-5DFF-47C5-9DEB-93717C80A327}">
      <dsp:nvSpPr>
        <dsp:cNvPr id="0" name=""/>
        <dsp:cNvSpPr/>
      </dsp:nvSpPr>
      <dsp:spPr>
        <a:xfrm>
          <a:off x="3816484" y="3305470"/>
          <a:ext cx="1560726" cy="99106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4E61A07-C7B7-43A6-A151-84E4BB75BF62}">
      <dsp:nvSpPr>
        <dsp:cNvPr id="0" name=""/>
        <dsp:cNvSpPr/>
      </dsp:nvSpPr>
      <dsp:spPr>
        <a:xfrm>
          <a:off x="3989898" y="3470213"/>
          <a:ext cx="1560726" cy="99106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Actions</a:t>
          </a:r>
          <a:endParaRPr lang="en-US" sz="1800" b="1" kern="1200" dirty="0"/>
        </a:p>
      </dsp:txBody>
      <dsp:txXfrm>
        <a:off x="4018925" y="3499240"/>
        <a:ext cx="1502672" cy="933007"/>
      </dsp:txXfrm>
    </dsp:sp>
    <dsp:sp modelId="{56A7936D-FD48-4139-81ED-0CFBA7FC5AEE}">
      <dsp:nvSpPr>
        <dsp:cNvPr id="0" name=""/>
        <dsp:cNvSpPr/>
      </dsp:nvSpPr>
      <dsp:spPr>
        <a:xfrm>
          <a:off x="5724038" y="3305470"/>
          <a:ext cx="1560726" cy="99106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810B26D-9F1A-47E1-BEA4-BB96B153B910}">
      <dsp:nvSpPr>
        <dsp:cNvPr id="0" name=""/>
        <dsp:cNvSpPr/>
      </dsp:nvSpPr>
      <dsp:spPr>
        <a:xfrm>
          <a:off x="5897452" y="3470213"/>
          <a:ext cx="1560726" cy="99106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Types</a:t>
          </a:r>
          <a:endParaRPr lang="en-US" sz="1800" b="1" kern="1200" dirty="0"/>
        </a:p>
      </dsp:txBody>
      <dsp:txXfrm>
        <a:off x="5926479" y="3499240"/>
        <a:ext cx="1502672" cy="933007"/>
      </dsp:txXfrm>
    </dsp:sp>
    <dsp:sp modelId="{AF2421C6-EEF1-480C-AE16-B0938A04E2E7}">
      <dsp:nvSpPr>
        <dsp:cNvPr id="0" name=""/>
        <dsp:cNvSpPr/>
      </dsp:nvSpPr>
      <dsp:spPr>
        <a:xfrm>
          <a:off x="7631592" y="3305470"/>
          <a:ext cx="1560726" cy="99106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F2FCD56-CC81-4C7D-83FE-93AF777D0802}">
      <dsp:nvSpPr>
        <dsp:cNvPr id="0" name=""/>
        <dsp:cNvSpPr/>
      </dsp:nvSpPr>
      <dsp:spPr>
        <a:xfrm>
          <a:off x="7805006" y="3470213"/>
          <a:ext cx="1560726" cy="99106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Predicates</a:t>
          </a:r>
          <a:endParaRPr lang="en-US" sz="1800" b="1" kern="1200" dirty="0"/>
        </a:p>
      </dsp:txBody>
      <dsp:txXfrm>
        <a:off x="7834033" y="3499240"/>
        <a:ext cx="1502672" cy="933007"/>
      </dsp:txXfrm>
    </dsp:sp>
    <dsp:sp modelId="{D2EEE0C9-02CF-46F2-8AF5-1F0E053E2C9B}">
      <dsp:nvSpPr>
        <dsp:cNvPr id="0" name=""/>
        <dsp:cNvSpPr/>
      </dsp:nvSpPr>
      <dsp:spPr>
        <a:xfrm>
          <a:off x="9539146" y="3305470"/>
          <a:ext cx="1560726" cy="99106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68AAFCC-51B8-418F-ADA4-E9872E919058}">
      <dsp:nvSpPr>
        <dsp:cNvPr id="0" name=""/>
        <dsp:cNvSpPr/>
      </dsp:nvSpPr>
      <dsp:spPr>
        <a:xfrm>
          <a:off x="9712560" y="3470213"/>
          <a:ext cx="1560726" cy="99106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Maps</a:t>
          </a:r>
          <a:endParaRPr lang="en-US" sz="1800" b="1" kern="1200" dirty="0"/>
        </a:p>
      </dsp:txBody>
      <dsp:txXfrm>
        <a:off x="9741587" y="3499240"/>
        <a:ext cx="1502672" cy="9330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9224F-AA21-4C84-BF97-AD7B7E3AC457}">
      <dsp:nvSpPr>
        <dsp:cNvPr id="0" name=""/>
        <dsp:cNvSpPr/>
      </dsp:nvSpPr>
      <dsp:spPr>
        <a:xfrm>
          <a:off x="2936" y="1385"/>
          <a:ext cx="6194901" cy="882367"/>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Event Session</a:t>
          </a:r>
          <a:endParaRPr lang="en-US" sz="4000" kern="1200" dirty="0"/>
        </a:p>
      </dsp:txBody>
      <dsp:txXfrm>
        <a:off x="28780" y="27229"/>
        <a:ext cx="6143213" cy="830679"/>
      </dsp:txXfrm>
    </dsp:sp>
    <dsp:sp modelId="{AAE4486B-C859-4D7A-A1A4-664372CE2047}">
      <dsp:nvSpPr>
        <dsp:cNvPr id="0" name=""/>
        <dsp:cNvSpPr/>
      </dsp:nvSpPr>
      <dsp:spPr>
        <a:xfrm>
          <a:off x="2936" y="990740"/>
          <a:ext cx="3004747" cy="882367"/>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Enabled Events</a:t>
          </a:r>
          <a:endParaRPr lang="en-US" sz="2800" kern="1200" dirty="0"/>
        </a:p>
      </dsp:txBody>
      <dsp:txXfrm>
        <a:off x="28780" y="1016584"/>
        <a:ext cx="2953059" cy="830679"/>
      </dsp:txXfrm>
    </dsp:sp>
    <dsp:sp modelId="{872699B5-63A5-47EC-A9AD-0A316E6953BD}">
      <dsp:nvSpPr>
        <dsp:cNvPr id="0" name=""/>
        <dsp:cNvSpPr/>
      </dsp:nvSpPr>
      <dsp:spPr>
        <a:xfrm>
          <a:off x="2936" y="1980095"/>
          <a:ext cx="1471472" cy="882367"/>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Actions</a:t>
          </a:r>
          <a:endParaRPr lang="en-US" sz="2000" kern="1200" dirty="0"/>
        </a:p>
      </dsp:txBody>
      <dsp:txXfrm>
        <a:off x="28780" y="2005939"/>
        <a:ext cx="1419784" cy="830679"/>
      </dsp:txXfrm>
    </dsp:sp>
    <dsp:sp modelId="{F4CD3C8F-63A0-4E0C-A9C2-3BA07912E699}">
      <dsp:nvSpPr>
        <dsp:cNvPr id="0" name=""/>
        <dsp:cNvSpPr/>
      </dsp:nvSpPr>
      <dsp:spPr>
        <a:xfrm>
          <a:off x="1536211" y="1980095"/>
          <a:ext cx="1471472" cy="882367"/>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Predicates</a:t>
          </a:r>
          <a:endParaRPr lang="en-US" sz="2000" kern="1200" dirty="0"/>
        </a:p>
      </dsp:txBody>
      <dsp:txXfrm>
        <a:off x="1562055" y="2005939"/>
        <a:ext cx="1419784" cy="830679"/>
      </dsp:txXfrm>
    </dsp:sp>
    <dsp:sp modelId="{760F151A-3464-4BB3-91D0-DC0F977F5D8D}">
      <dsp:nvSpPr>
        <dsp:cNvPr id="0" name=""/>
        <dsp:cNvSpPr/>
      </dsp:nvSpPr>
      <dsp:spPr>
        <a:xfrm>
          <a:off x="3131288" y="990740"/>
          <a:ext cx="1471472" cy="882367"/>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Targets</a:t>
          </a:r>
          <a:endParaRPr lang="en-US" sz="2800" kern="1200" dirty="0"/>
        </a:p>
      </dsp:txBody>
      <dsp:txXfrm>
        <a:off x="3157132" y="1016584"/>
        <a:ext cx="1419784" cy="830679"/>
      </dsp:txXfrm>
    </dsp:sp>
    <dsp:sp modelId="{3A8AC52F-94A6-4EFA-AA1E-A7D6699DE4A0}">
      <dsp:nvSpPr>
        <dsp:cNvPr id="0" name=""/>
        <dsp:cNvSpPr/>
      </dsp:nvSpPr>
      <dsp:spPr>
        <a:xfrm>
          <a:off x="4726365" y="990740"/>
          <a:ext cx="1471472" cy="882367"/>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Buffers</a:t>
          </a:r>
          <a:endParaRPr lang="en-US" sz="2800" kern="1200" dirty="0"/>
        </a:p>
      </dsp:txBody>
      <dsp:txXfrm>
        <a:off x="4752209" y="1016584"/>
        <a:ext cx="1419784" cy="830679"/>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5/17/2011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5/17/2011 5:45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p:spPr>
        <p:txBody>
          <a:bodyPr/>
          <a:lstStyle/>
          <a:p>
            <a:r>
              <a:rPr lang="en-US"/>
              <a:t>Brand Transformation Presentation</a:t>
            </a:r>
          </a:p>
        </p:txBody>
      </p:sp>
      <p:sp>
        <p:nvSpPr>
          <p:cNvPr id="10243" name="Rectangle 7"/>
          <p:cNvSpPr>
            <a:spLocks noGrp="1" noChangeArrowheads="1"/>
          </p:cNvSpPr>
          <p:nvPr>
            <p:ph type="sldNum" sz="quarter" idx="5"/>
          </p:nvPr>
        </p:nvSpPr>
        <p:spPr>
          <a:noFill/>
        </p:spPr>
        <p:txBody>
          <a:bodyPr/>
          <a:lstStyle/>
          <a:p>
            <a:fld id="{F10380A1-9B8B-4299-B8F6-372316D252C6}" type="slidenum">
              <a:rPr lang="en-US"/>
              <a:pPr/>
              <a:t>35</a:t>
            </a:fld>
            <a:endParaRPr lang="en-US"/>
          </a:p>
        </p:txBody>
      </p:sp>
      <p:sp>
        <p:nvSpPr>
          <p:cNvPr id="10244" name="Rectangle 2"/>
          <p:cNvSpPr>
            <a:spLocks noGrp="1" noRot="1" noChangeAspect="1" noChangeArrowheads="1" noTextEdit="1"/>
          </p:cNvSpPr>
          <p:nvPr>
            <p:ph type="sldImg"/>
          </p:nvPr>
        </p:nvSpPr>
        <p:spPr>
          <a:solidFill>
            <a:srgbClr val="FFFFFF"/>
          </a:solidFill>
          <a:ln/>
        </p:spPr>
      </p:sp>
      <p:sp>
        <p:nvSpPr>
          <p:cNvPr id="1024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5:45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5:45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5:45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5:45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5:45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5:45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5:45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2423562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378924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428395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4236441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3648079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1751170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p:spPr>
        <p:txBody>
          <a:bodyPr/>
          <a:lstStyle/>
          <a:p>
            <a:r>
              <a:rPr lang="en-US"/>
              <a:t>Brand Transformation Presentation</a:t>
            </a:r>
          </a:p>
        </p:txBody>
      </p:sp>
      <p:sp>
        <p:nvSpPr>
          <p:cNvPr id="10243" name="Rectangle 7"/>
          <p:cNvSpPr>
            <a:spLocks noGrp="1" noChangeArrowheads="1"/>
          </p:cNvSpPr>
          <p:nvPr>
            <p:ph type="sldNum" sz="quarter" idx="5"/>
          </p:nvPr>
        </p:nvSpPr>
        <p:spPr>
          <a:noFill/>
        </p:spPr>
        <p:txBody>
          <a:bodyPr/>
          <a:lstStyle/>
          <a:p>
            <a:fld id="{F10380A1-9B8B-4299-B8F6-372316D252C6}" type="slidenum">
              <a:rPr lang="en-US"/>
              <a:pPr/>
              <a:t>33</a:t>
            </a:fld>
            <a:endParaRPr lang="en-US"/>
          </a:p>
        </p:txBody>
      </p:sp>
      <p:sp>
        <p:nvSpPr>
          <p:cNvPr id="10244" name="Rectangle 2"/>
          <p:cNvSpPr>
            <a:spLocks noGrp="1" noRot="1" noChangeAspect="1" noChangeArrowheads="1" noTextEdit="1"/>
          </p:cNvSpPr>
          <p:nvPr>
            <p:ph type="sldImg"/>
          </p:nvPr>
        </p:nvSpPr>
        <p:spPr>
          <a:solidFill>
            <a:srgbClr val="FFFFFF"/>
          </a:solidFill>
          <a:ln/>
        </p:spPr>
      </p:sp>
      <p:sp>
        <p:nvSpPr>
          <p:cNvPr id="1024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D89A82-9787-4F47-9FBF-57B6133857DD}"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607707766"/>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05626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2424286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283071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28497344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75933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81870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42797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57688278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82569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22795333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8721573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020943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84473254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03603929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95502516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942359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0532886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240739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982593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769711"/>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5193718"/>
      </p:ext>
    </p:extLst>
  </p:cSld>
  <p:clrMap bg1="dk1" tx1="lt1" bg2="dk2" tx2="lt2" accent1="accent1" accent2="accent2" accent3="accent3" accent4="accent4" accent5="accent5" accent6="accent6" hlink="hlink" folHlink="folHlink"/>
  <p:sldLayoutIdLst>
    <p:sldLayoutId id="2147483763"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gif"/><Relationship Id="rId4" Type="http://schemas.openxmlformats.org/officeDocument/2006/relationships/image" Target="../media/image2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8.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www.microsoft.com/sqlserver"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56.png"/><Relationship Id="rId5" Type="http://schemas.openxmlformats.org/officeDocument/2006/relationships/hyperlink" Target="http://www.microsoft.com/learning" TargetMode="External"/><Relationship Id="rId10" Type="http://schemas.openxmlformats.org/officeDocument/2006/relationships/image" Target="../media/image55.emf"/><Relationship Id="rId4" Type="http://schemas.openxmlformats.org/officeDocument/2006/relationships/image" Target="../media/image52.png"/><Relationship Id="rId9" Type="http://schemas.openxmlformats.org/officeDocument/2006/relationships/image" Target="../media/image54.png"/><Relationship Id="rId14" Type="http://schemas.microsoft.com/office/2007/relationships/hdphoto" Target="../media/hdphoto1.wdp"/></Relationships>
</file>

<file path=ppt/slides/_rels/slide46.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s>
</file>

<file path=ppt/slides/_rels/slide47.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502880"/>
            <a:ext cx="10242549" cy="1523497"/>
          </a:xfrm>
        </p:spPr>
        <p:txBody>
          <a:bodyPr/>
          <a:lstStyle/>
          <a:p>
            <a:r>
              <a:rPr lang="en-US" dirty="0" smtClean="0"/>
              <a:t>Performance Tuning and Optimization in Microsoft SQL Server 2008 R2 and SQL Server Code-Named "Denali"</a:t>
            </a:r>
            <a:endParaRPr lang="en-US" dirty="0"/>
          </a:p>
        </p:txBody>
      </p:sp>
      <p:sp>
        <p:nvSpPr>
          <p:cNvPr id="3" name="Subtitle 2"/>
          <p:cNvSpPr>
            <a:spLocks noGrp="1"/>
          </p:cNvSpPr>
          <p:nvPr>
            <p:ph type="subTitle" idx="1"/>
          </p:nvPr>
        </p:nvSpPr>
        <p:spPr/>
        <p:txBody>
          <a:bodyPr/>
          <a:lstStyle/>
          <a:p>
            <a:r>
              <a:rPr lang="en-US" dirty="0" smtClean="0"/>
              <a:t>Adam </a:t>
            </a:r>
            <a:r>
              <a:rPr lang="en-US" dirty="0" err="1" smtClean="0"/>
              <a:t>Machanic</a:t>
            </a:r>
            <a:endParaRPr lang="en-US" dirty="0" smtClean="0"/>
          </a:p>
          <a:p>
            <a:r>
              <a:rPr lang="en-US" dirty="0" smtClean="0"/>
              <a:t>Consultant</a:t>
            </a:r>
          </a:p>
          <a:p>
            <a:r>
              <a:rPr lang="en-US" dirty="0" smtClean="0"/>
              <a:t>SQLblog.com</a:t>
            </a:r>
            <a:endParaRPr lang="en-US" dirty="0"/>
          </a:p>
        </p:txBody>
      </p:sp>
      <p:sp>
        <p:nvSpPr>
          <p:cNvPr id="7" name="Text Placeholder 6"/>
          <p:cNvSpPr>
            <a:spLocks noGrp="1"/>
          </p:cNvSpPr>
          <p:nvPr>
            <p:ph type="body" sz="quarter" idx="10"/>
          </p:nvPr>
        </p:nvSpPr>
        <p:spPr/>
        <p:txBody>
          <a:bodyPr/>
          <a:lstStyle/>
          <a:p>
            <a:r>
              <a:rPr lang="en-US" dirty="0"/>
              <a:t>DBI402</a:t>
            </a:r>
          </a:p>
        </p:txBody>
      </p:sp>
      <p:sp>
        <p:nvSpPr>
          <p:cNvPr id="4" name="Subtitle 2"/>
          <p:cNvSpPr txBox="1">
            <a:spLocks/>
          </p:cNvSpPr>
          <p:nvPr/>
        </p:nvSpPr>
        <p:spPr>
          <a:xfrm>
            <a:off x="6086249" y="4703872"/>
            <a:ext cx="5049836" cy="1457442"/>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Tx/>
              <a:buNone/>
              <a:defRPr sz="3200" kern="1200">
                <a:gradFill>
                  <a:gsLst>
                    <a:gs pos="0">
                      <a:schemeClr val="tx1"/>
                    </a:gs>
                    <a:gs pos="86000">
                      <a:schemeClr val="tx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gradFill>
                  <a:gsLst>
                    <a:gs pos="0">
                      <a:srgbClr val="FFFFFF"/>
                    </a:gs>
                    <a:gs pos="86000">
                      <a:srgbClr val="FFFFFF"/>
                    </a:gs>
                  </a:gsLst>
                  <a:lin ang="5400000" scaled="0"/>
                </a:gradFill>
              </a:rPr>
              <a:t>Michael Wachal</a:t>
            </a:r>
          </a:p>
          <a:p>
            <a:r>
              <a:rPr lang="en-US" dirty="0" smtClean="0">
                <a:gradFill>
                  <a:gsLst>
                    <a:gs pos="0">
                      <a:srgbClr val="FFFFFF"/>
                    </a:gs>
                    <a:gs pos="86000">
                      <a:srgbClr val="FFFFFF"/>
                    </a:gs>
                  </a:gsLst>
                  <a:lin ang="5400000" scaled="0"/>
                </a:gradFill>
              </a:rPr>
              <a:t>Senior Program Manager</a:t>
            </a:r>
          </a:p>
          <a:p>
            <a:r>
              <a:rPr lang="en-US" dirty="0" smtClean="0">
                <a:gradFill>
                  <a:gsLst>
                    <a:gs pos="0">
                      <a:srgbClr val="FFFFFF"/>
                    </a:gs>
                    <a:gs pos="86000">
                      <a:srgbClr val="FFFFFF"/>
                    </a:gs>
                  </a:gsLst>
                  <a:lin ang="5400000" scaled="0"/>
                </a:gradFill>
              </a:rPr>
              <a:t>Microsoft</a:t>
            </a:r>
            <a:endParaRPr lang="en-US" dirty="0">
              <a:gradFill>
                <a:gsLst>
                  <a:gs pos="0">
                    <a:srgbClr val="FFFFFF"/>
                  </a:gs>
                  <a:gs pos="86000">
                    <a:srgbClr val="FFFFFF"/>
                  </a:gs>
                </a:gsLst>
                <a:lin ang="5400000" scaled="0"/>
              </a:gradFill>
            </a:endParaRPr>
          </a:p>
        </p:txBody>
      </p:sp>
    </p:spTree>
    <p:extLst>
      <p:ext uri="{BB962C8B-B14F-4D97-AF65-F5344CB8AC3E}">
        <p14:creationId xmlns:p14="http://schemas.microsoft.com/office/powerpoint/2010/main" val="235361668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Forget to Test!</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4416" y="1247775"/>
            <a:ext cx="8435717" cy="5048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1818367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Finding the Problem is Key</a:t>
            </a:r>
            <a:endParaRPr lang="en-US" dirty="0"/>
          </a:p>
        </p:txBody>
      </p:sp>
      <p:sp>
        <p:nvSpPr>
          <p:cNvPr id="3" name="Text Placeholder 2"/>
          <p:cNvSpPr>
            <a:spLocks noGrp="1"/>
          </p:cNvSpPr>
          <p:nvPr>
            <p:ph type="body" sz="quarter" idx="10"/>
          </p:nvPr>
        </p:nvSpPr>
        <p:spPr>
          <a:xfrm>
            <a:off x="519112" y="1447799"/>
            <a:ext cx="11149013" cy="3828740"/>
          </a:xfrm>
        </p:spPr>
        <p:txBody>
          <a:bodyPr/>
          <a:lstStyle/>
          <a:p>
            <a:r>
              <a:rPr lang="en-US" dirty="0" smtClean="0"/>
              <a:t>Dynamic Management Views</a:t>
            </a:r>
          </a:p>
          <a:p>
            <a:pPr lvl="1"/>
            <a:r>
              <a:rPr lang="en-US" dirty="0" smtClean="0"/>
              <a:t>Point-in-time information</a:t>
            </a:r>
          </a:p>
          <a:p>
            <a:pPr lvl="1"/>
            <a:r>
              <a:rPr lang="en-US" dirty="0" smtClean="0"/>
              <a:t>Usually exposes cumulative data</a:t>
            </a:r>
          </a:p>
          <a:p>
            <a:pPr lvl="1"/>
            <a:r>
              <a:rPr lang="en-US" dirty="0" smtClean="0"/>
              <a:t>Must be stored for snapshot/delta comparisons</a:t>
            </a:r>
          </a:p>
          <a:p>
            <a:r>
              <a:rPr lang="en-US" dirty="0" smtClean="0"/>
              <a:t>Extended Events</a:t>
            </a:r>
          </a:p>
          <a:p>
            <a:pPr lvl="1"/>
            <a:r>
              <a:rPr lang="en-US" dirty="0" smtClean="0"/>
              <a:t>Used for diagnostic tracing</a:t>
            </a:r>
          </a:p>
          <a:p>
            <a:pPr lvl="1"/>
            <a:r>
              <a:rPr lang="en-US" dirty="0" smtClean="0"/>
              <a:t>Replaces SQL Trace/Profiler in SQL Server “Denali”</a:t>
            </a:r>
          </a:p>
          <a:p>
            <a:pPr lvl="1"/>
            <a:r>
              <a:rPr lang="en-US" dirty="0" smtClean="0"/>
              <a:t>User interface introduced in Denali</a:t>
            </a:r>
          </a:p>
        </p:txBody>
      </p:sp>
    </p:spTree>
    <p:extLst>
      <p:ext uri="{BB962C8B-B14F-4D97-AF65-F5344CB8AC3E}">
        <p14:creationId xmlns:p14="http://schemas.microsoft.com/office/powerpoint/2010/main" val="124400154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a:p>
        </p:txBody>
      </p:sp>
      <p:sp>
        <p:nvSpPr>
          <p:cNvPr id="7" name="Title 6"/>
          <p:cNvSpPr>
            <a:spLocks noGrp="1"/>
          </p:cNvSpPr>
          <p:nvPr>
            <p:ph type="ctrTitle"/>
          </p:nvPr>
        </p:nvSpPr>
        <p:spPr/>
        <p:txBody>
          <a:bodyPr/>
          <a:lstStyle/>
          <a:p>
            <a:r>
              <a:rPr lang="en-US" smtClean="0"/>
              <a:t>Dynamic Management Views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8441399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DMVOs</a:t>
            </a:r>
            <a:endParaRPr lang="en-US" dirty="0"/>
          </a:p>
        </p:txBody>
      </p:sp>
      <p:sp>
        <p:nvSpPr>
          <p:cNvPr id="3" name="Content Placeholder 2"/>
          <p:cNvSpPr>
            <a:spLocks noGrp="1"/>
          </p:cNvSpPr>
          <p:nvPr>
            <p:ph idx="1"/>
          </p:nvPr>
        </p:nvSpPr>
        <p:spPr>
          <a:xfrm>
            <a:off x="519112" y="1447799"/>
            <a:ext cx="11149013" cy="3016210"/>
          </a:xfrm>
        </p:spPr>
        <p:txBody>
          <a:bodyPr/>
          <a:lstStyle/>
          <a:p>
            <a:r>
              <a:rPr lang="en-US" dirty="0" smtClean="0"/>
              <a:t>Dynamic Management </a:t>
            </a:r>
            <a:r>
              <a:rPr lang="en-US" dirty="0" err="1" smtClean="0"/>
              <a:t>ViewsObjects</a:t>
            </a:r>
            <a:endParaRPr lang="en-US" dirty="0" smtClean="0"/>
          </a:p>
          <a:p>
            <a:r>
              <a:rPr lang="en-US" dirty="0" smtClean="0"/>
              <a:t>Added in SQL Server 2005</a:t>
            </a:r>
          </a:p>
          <a:p>
            <a:pPr lvl="1"/>
            <a:r>
              <a:rPr lang="en-US" dirty="0" smtClean="0"/>
              <a:t>Regularly enhanced</a:t>
            </a:r>
          </a:p>
          <a:p>
            <a:r>
              <a:rPr lang="en-US" dirty="0" smtClean="0"/>
              <a:t>Views over internal memory structures</a:t>
            </a:r>
          </a:p>
          <a:p>
            <a:pPr lvl="1"/>
            <a:r>
              <a:rPr lang="en-US" dirty="0" smtClean="0"/>
              <a:t>Data may be inconsistent</a:t>
            </a:r>
          </a:p>
          <a:p>
            <a:r>
              <a:rPr lang="en-US" dirty="0" smtClean="0"/>
              <a:t>Deliver a vast amount of information</a:t>
            </a:r>
          </a:p>
        </p:txBody>
      </p:sp>
    </p:spTree>
    <p:extLst>
      <p:ext uri="{BB962C8B-B14F-4D97-AF65-F5344CB8AC3E}">
        <p14:creationId xmlns:p14="http://schemas.microsoft.com/office/powerpoint/2010/main" val="128348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DMOs?</a:t>
            </a:r>
            <a:endParaRPr lang="en-US" dirty="0"/>
          </a:p>
        </p:txBody>
      </p:sp>
      <p:sp>
        <p:nvSpPr>
          <p:cNvPr id="3" name="Content Placeholder 2"/>
          <p:cNvSpPr>
            <a:spLocks noGrp="1"/>
          </p:cNvSpPr>
          <p:nvPr>
            <p:ph idx="1"/>
          </p:nvPr>
        </p:nvSpPr>
        <p:spPr>
          <a:xfrm>
            <a:off x="519112" y="1447799"/>
            <a:ext cx="11149013" cy="2917722"/>
          </a:xfrm>
        </p:spPr>
        <p:txBody>
          <a:bodyPr/>
          <a:lstStyle/>
          <a:p>
            <a:r>
              <a:rPr lang="en-US" dirty="0" smtClean="0"/>
              <a:t>If you can write queries, you can use DMOs to get answers</a:t>
            </a:r>
          </a:p>
          <a:p>
            <a:r>
              <a:rPr lang="en-US" dirty="0" smtClean="0"/>
              <a:t>Fast (usually), totally flexible, as much or as little data as you want</a:t>
            </a:r>
          </a:p>
          <a:p>
            <a:r>
              <a:rPr lang="en-US" dirty="0" smtClean="0"/>
              <a:t>Cons</a:t>
            </a:r>
          </a:p>
          <a:p>
            <a:pPr lvl="1"/>
            <a:r>
              <a:rPr lang="en-US" dirty="0" smtClean="0"/>
              <a:t>Lots and lots of data--can be overwhelming</a:t>
            </a:r>
          </a:p>
          <a:p>
            <a:pPr lvl="1"/>
            <a:r>
              <a:rPr lang="en-US" dirty="0" smtClean="0"/>
              <a:t>Queries can get tricky</a:t>
            </a:r>
          </a:p>
        </p:txBody>
      </p:sp>
    </p:spTree>
    <p:extLst>
      <p:ext uri="{BB962C8B-B14F-4D97-AF65-F5344CB8AC3E}">
        <p14:creationId xmlns:p14="http://schemas.microsoft.com/office/powerpoint/2010/main" val="44239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Lots, and lots, and lots, and lots, and lots, and lots of DMOs…</a:t>
            </a:r>
            <a:endParaRPr lang="en-US" dirty="0"/>
          </a:p>
        </p:txBody>
      </p:sp>
      <p:sp>
        <p:nvSpPr>
          <p:cNvPr id="3" name="Content Placeholder 2"/>
          <p:cNvSpPr>
            <a:spLocks noGrp="1"/>
          </p:cNvSpPr>
          <p:nvPr>
            <p:ph idx="1"/>
          </p:nvPr>
        </p:nvSpPr>
        <p:spPr/>
        <p:txBody>
          <a:bodyPr>
            <a:noAutofit/>
          </a:bodyPr>
          <a:lstStyle/>
          <a:p>
            <a:pPr>
              <a:buNone/>
            </a:pPr>
            <a:r>
              <a:rPr lang="en-US" sz="1200" smtClean="0"/>
              <a:t>dm_audit_actions, dm_audit_class_type_map, dm_broker_activated_tasks, dm_broker_connections, dm_broker_forwarded_messages, </a:t>
            </a:r>
          </a:p>
          <a:p>
            <a:pPr>
              <a:buNone/>
            </a:pPr>
            <a:r>
              <a:rPr lang="en-US" sz="1200" smtClean="0"/>
              <a:t>dm_broker_queue_monitors, dm_cdc_errors, dm_cdc_log_scan_sessions, dm_clr_appdomains, dm_clr_loaded_assemblies, dm_clr_properties, </a:t>
            </a:r>
          </a:p>
          <a:p>
            <a:pPr>
              <a:buNone/>
            </a:pPr>
            <a:r>
              <a:rPr lang="en-US" sz="1200" smtClean="0"/>
              <a:t>dm_clr_tasks, dm_cryptographic_provider_algorithms, dm_cryptographic_provider_keys, dm_cryptographic_provider_properties, </a:t>
            </a:r>
          </a:p>
          <a:p>
            <a:pPr>
              <a:buNone/>
            </a:pPr>
            <a:r>
              <a:rPr lang="en-US" sz="1200" smtClean="0"/>
              <a:t>dm_cryptographic_provider_sessions, dm_database_encryption_keys, dm_db_file_space_usage, dm_db_index_operational_stats, </a:t>
            </a:r>
          </a:p>
          <a:p>
            <a:pPr>
              <a:buNone/>
            </a:pPr>
            <a:r>
              <a:rPr lang="en-US" sz="1200" smtClean="0"/>
              <a:t>dm_db_index_physical_stats, dm_db_index_usage_stats, dm_db_mirroring_auto_page_repair, dm_db_mirroring_connections, dm_db_mirroring_past_actions, </a:t>
            </a:r>
          </a:p>
          <a:p>
            <a:pPr>
              <a:buNone/>
            </a:pPr>
            <a:r>
              <a:rPr lang="en-US" sz="1200" smtClean="0"/>
              <a:t>dm_db_missing_index_columns, dm_db_missing_index_details, dm_db_missing_index_group_stats, dm_db_missing_index_groups, dm_db_partition_stats, </a:t>
            </a:r>
          </a:p>
          <a:p>
            <a:pPr>
              <a:buNone/>
            </a:pPr>
            <a:r>
              <a:rPr lang="en-US" sz="1200" smtClean="0"/>
              <a:t>dm_db_persisted_sku_features, dm_db_script_level, dm_db_session_space_usage, dm_db_task_space_usage, dm_exec_background_job_queue, </a:t>
            </a:r>
          </a:p>
          <a:p>
            <a:pPr>
              <a:buNone/>
            </a:pPr>
            <a:r>
              <a:rPr lang="en-US" sz="1200" smtClean="0"/>
              <a:t>dm_exec_background_job_queue_stats, dm_exec_cached_plan_dependent_objects, dm_exec_cached_plans, dm_exec_connections, dm_exec_cursors, </a:t>
            </a:r>
          </a:p>
          <a:p>
            <a:pPr>
              <a:buNone/>
            </a:pPr>
            <a:r>
              <a:rPr lang="en-US" sz="1200" smtClean="0"/>
              <a:t>dm_exec_plan_attributes, dm_exec_procedure_stats, dm_exec_query_memory_grants, dm_exec_query_optimizer_info, dm_exec_query_plan, </a:t>
            </a:r>
          </a:p>
          <a:p>
            <a:pPr>
              <a:buNone/>
            </a:pPr>
            <a:r>
              <a:rPr lang="en-US" sz="1200" smtClean="0"/>
              <a:t>dm_exec_query_resource_semaphores, dm_exec_query_stats, dm_exec_query_transformation_stats, dm_exec_requests, dm_exec_sessions, dm_exec_sql_text, </a:t>
            </a:r>
          </a:p>
          <a:p>
            <a:pPr>
              <a:buNone/>
            </a:pPr>
            <a:r>
              <a:rPr lang="en-US" sz="1200" smtClean="0"/>
              <a:t>dm_exec_text_query_plan, dm_exec_trigger_stats, dm_exec_xml_handles, dm_filestream_file_io_handles, dm_filestream_file_io_requests, dm_fts_active_catalogs, </a:t>
            </a:r>
          </a:p>
          <a:p>
            <a:pPr>
              <a:buNone/>
            </a:pPr>
            <a:r>
              <a:rPr lang="en-US" sz="1200" smtClean="0"/>
              <a:t>dm_fts_fdhosts, dm_fts_index_keywords, dm_fts_index_keywords_by_document, dm_fts_index_population, dm_fts_memory_buffers, </a:t>
            </a:r>
          </a:p>
          <a:p>
            <a:pPr>
              <a:buNone/>
            </a:pPr>
            <a:r>
              <a:rPr lang="en-US" sz="1200" smtClean="0"/>
              <a:t>dm_fts_memory_pools, dm_fts_outstanding_batches, dm_fts_parser, dm_fts_population_ranges, dm_io_backup_tapes, dm_io_cluster_shared_drives, </a:t>
            </a:r>
          </a:p>
          <a:p>
            <a:pPr>
              <a:buNone/>
            </a:pPr>
            <a:r>
              <a:rPr lang="en-US" sz="1200" smtClean="0"/>
              <a:t>dm_io_pending_io_requests, dm_io_virtual_file_stats, dm_os_buffer_descriptors, dm_os_child_instances, dm_os_cluster_nodes, dm_os_dispatcher_pools, </a:t>
            </a:r>
          </a:p>
          <a:p>
            <a:pPr>
              <a:buNone/>
            </a:pPr>
            <a:r>
              <a:rPr lang="en-US" sz="1200" smtClean="0"/>
              <a:t>dm_os_dispatchers, dm_os_hosts, dm_os_latch_stats, dm_os_loaded_modules, dm_os_memory_allocations, dm_os_memory_brokers,</a:t>
            </a:r>
          </a:p>
          <a:p>
            <a:pPr>
              <a:buNone/>
            </a:pPr>
            <a:r>
              <a:rPr lang="en-US" sz="1200" smtClean="0"/>
              <a:t>dm_os_memory_cache_clock_hands, dm_os_memory_cache_counters, dm_os_memory_cache_entries, dm_os_memory_cache_hash_tables, </a:t>
            </a:r>
          </a:p>
          <a:p>
            <a:pPr>
              <a:buNone/>
            </a:pPr>
            <a:r>
              <a:rPr lang="en-US" sz="1200" smtClean="0"/>
              <a:t>dm_os_memory_clerks, dm_os_memory_node_access_stats, dm_os_memory_nodes, dm_os_memory_objects, dm_os_memory_pools, dm_os_nodes, </a:t>
            </a:r>
          </a:p>
          <a:p>
            <a:pPr>
              <a:buNone/>
            </a:pPr>
            <a:r>
              <a:rPr lang="en-US" sz="1200" smtClean="0"/>
              <a:t>dm_os_performance_counters, dm_os_process_memory, dm_os_ring_buffers, dm_os_schedulers, dm_os_spinlock_stats, dm_os_stacks, dm_os_sublatches, </a:t>
            </a:r>
          </a:p>
          <a:p>
            <a:pPr>
              <a:buNone/>
            </a:pPr>
            <a:r>
              <a:rPr lang="en-US" sz="1200" smtClean="0"/>
              <a:t>dm_os_sys_info, dm_os_sys_memory, dm_os_tasks, dm_os_threads, dm_os_virtual_address_dump, dm_os_wait_stats, dm_os_waiting_tasks, </a:t>
            </a:r>
          </a:p>
          <a:p>
            <a:pPr>
              <a:buNone/>
            </a:pPr>
            <a:r>
              <a:rPr lang="en-US" sz="1200" smtClean="0"/>
              <a:t>dm_os_worker_local_storage, dm_os_workers, dm_qn_subscriptions, dm_repl_articles, dm_repl_schemas, dm_repl_tranhash, dm_repl_traninfo, </a:t>
            </a:r>
          </a:p>
          <a:p>
            <a:pPr>
              <a:buNone/>
            </a:pPr>
            <a:r>
              <a:rPr lang="en-US" sz="1200" smtClean="0"/>
              <a:t>dm_resource_governor_configuration, dm_resource_governor_resource_pools,dm_resource_governor_workload_groups, dm_server_audit_status, </a:t>
            </a:r>
          </a:p>
          <a:p>
            <a:pPr>
              <a:buNone/>
            </a:pPr>
            <a:r>
              <a:rPr lang="en-US" sz="1200" smtClean="0"/>
              <a:t>dm_sql_referenced_entities, dm_sql_referencing_entities, dm_tran_active_snapshot_database_transactions, dm_tran_active_transactions, dm_tran_commit_table, </a:t>
            </a:r>
          </a:p>
          <a:p>
            <a:pPr>
              <a:buNone/>
            </a:pPr>
            <a:r>
              <a:rPr lang="en-US" sz="1200" smtClean="0"/>
              <a:t>dm_tran_current_snapshot, dm_tran_current_transaction, dm_tran_database_transactions, dm_tran_locks, dm_tran_session_transactions, </a:t>
            </a:r>
          </a:p>
          <a:p>
            <a:pPr>
              <a:buNone/>
            </a:pPr>
            <a:r>
              <a:rPr lang="en-US" sz="1200" smtClean="0"/>
              <a:t>dm_tran_top_version_generators, dm_tran_transactions_snapshot, dm_tran_version_store, dm_xe_map_values, dm_xe_object_columns, dm_xe_objects, </a:t>
            </a:r>
          </a:p>
          <a:p>
            <a:pPr>
              <a:buNone/>
            </a:pPr>
            <a:r>
              <a:rPr lang="en-US" sz="1200" smtClean="0"/>
              <a:t>dm_xe_packages, dm_xe_session_event_actions, dm_xe_session_events, dm_xe_session_object_columns, dm_xe_session_targets, dm_xe_sessions</a:t>
            </a:r>
            <a:endParaRPr lang="en-US" sz="1200" dirty="0"/>
          </a:p>
        </p:txBody>
      </p:sp>
    </p:spTree>
    <p:extLst>
      <p:ext uri="{BB962C8B-B14F-4D97-AF65-F5344CB8AC3E}">
        <p14:creationId xmlns:p14="http://schemas.microsoft.com/office/powerpoint/2010/main" val="427912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DMO Categories</a:t>
            </a:r>
            <a:endParaRPr lang="en-US" dirty="0"/>
          </a:p>
        </p:txBody>
      </p:sp>
      <p:sp>
        <p:nvSpPr>
          <p:cNvPr id="3" name="Content Placeholder 2"/>
          <p:cNvSpPr>
            <a:spLocks noGrp="1"/>
          </p:cNvSpPr>
          <p:nvPr>
            <p:ph idx="1"/>
          </p:nvPr>
        </p:nvSpPr>
        <p:spPr>
          <a:xfrm>
            <a:off x="519113" y="1447799"/>
            <a:ext cx="3222894" cy="2000548"/>
          </a:xfrm>
        </p:spPr>
        <p:txBody>
          <a:bodyPr/>
          <a:lstStyle/>
          <a:p>
            <a:r>
              <a:rPr lang="en-US" dirty="0" smtClean="0"/>
              <a:t>SQL Audit</a:t>
            </a:r>
          </a:p>
          <a:p>
            <a:r>
              <a:rPr lang="en-US" dirty="0" smtClean="0"/>
              <a:t>SQLCLR</a:t>
            </a:r>
          </a:p>
          <a:p>
            <a:r>
              <a:rPr lang="en-US" dirty="0" err="1" smtClean="0"/>
              <a:t>Exection</a:t>
            </a:r>
            <a:r>
              <a:rPr lang="en-US" dirty="0" smtClean="0"/>
              <a:t> Environment</a:t>
            </a:r>
          </a:p>
          <a:p>
            <a:r>
              <a:rPr lang="en-US" dirty="0" smtClean="0"/>
              <a:t>I/O Information</a:t>
            </a:r>
          </a:p>
          <a:p>
            <a:r>
              <a:rPr lang="en-US" dirty="0" smtClean="0"/>
              <a:t>Replication</a:t>
            </a:r>
          </a:p>
          <a:p>
            <a:r>
              <a:rPr lang="en-US" dirty="0" smtClean="0"/>
              <a:t>Transactions</a:t>
            </a:r>
          </a:p>
        </p:txBody>
      </p:sp>
      <p:sp>
        <p:nvSpPr>
          <p:cNvPr id="6" name="Content Placeholder 2"/>
          <p:cNvSpPr txBox="1">
            <a:spLocks/>
          </p:cNvSpPr>
          <p:nvPr/>
        </p:nvSpPr>
        <p:spPr>
          <a:xfrm>
            <a:off x="4127884" y="1446638"/>
            <a:ext cx="3558496" cy="4495800"/>
          </a:xfrm>
          <a:prstGeom prst="rect">
            <a:avLst/>
          </a:prstGeom>
        </p:spPr>
        <p:txBody>
          <a:bodyPr vert="horz" wrap="square" lIns="0" tIns="0" rIns="0" bIns="0" rtlCol="0">
            <a:norm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SQL Service Broker</a:t>
            </a:r>
          </a:p>
          <a:p>
            <a:r>
              <a:rPr lang="en-US" dirty="0"/>
              <a:t>Cryptographic</a:t>
            </a:r>
          </a:p>
          <a:p>
            <a:r>
              <a:rPr lang="en-US" dirty="0" err="1"/>
              <a:t>Filestream</a:t>
            </a:r>
            <a:endParaRPr lang="en-US" dirty="0"/>
          </a:p>
          <a:p>
            <a:r>
              <a:rPr lang="en-US" dirty="0"/>
              <a:t>SQLOS </a:t>
            </a:r>
            <a:r>
              <a:rPr lang="en-US" dirty="0" smtClean="0"/>
              <a:t>Information</a:t>
            </a:r>
            <a:endParaRPr lang="en-US" dirty="0"/>
          </a:p>
          <a:p>
            <a:r>
              <a:rPr lang="en-US" dirty="0"/>
              <a:t>Resource Governor</a:t>
            </a:r>
          </a:p>
          <a:p>
            <a:r>
              <a:rPr lang="en-US" dirty="0"/>
              <a:t>Extended Events</a:t>
            </a:r>
          </a:p>
        </p:txBody>
      </p:sp>
      <p:sp>
        <p:nvSpPr>
          <p:cNvPr id="8" name="Content Placeholder 2"/>
          <p:cNvSpPr txBox="1">
            <a:spLocks/>
          </p:cNvSpPr>
          <p:nvPr/>
        </p:nvSpPr>
        <p:spPr>
          <a:xfrm>
            <a:off x="7848544" y="1446638"/>
            <a:ext cx="3558496" cy="4495800"/>
          </a:xfrm>
          <a:prstGeom prst="rect">
            <a:avLst/>
          </a:prstGeom>
        </p:spPr>
        <p:txBody>
          <a:bodyPr vert="horz" wrap="square" lIns="0" tIns="0" rIns="0" bIns="0" rtlCol="0">
            <a:norm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Change Data Capture</a:t>
            </a:r>
          </a:p>
          <a:p>
            <a:r>
              <a:rPr lang="en-US" dirty="0"/>
              <a:t>Database-Level Information</a:t>
            </a:r>
          </a:p>
          <a:p>
            <a:r>
              <a:rPr lang="en-US" dirty="0"/>
              <a:t>Full-Text Search</a:t>
            </a:r>
          </a:p>
          <a:p>
            <a:r>
              <a:rPr lang="en-US" dirty="0"/>
              <a:t>Query Notifications</a:t>
            </a:r>
          </a:p>
          <a:p>
            <a:r>
              <a:rPr lang="en-US" dirty="0"/>
              <a:t>T-SQL Modules</a:t>
            </a:r>
            <a:endParaRPr lang="en-US" dirty="0" smtClean="0"/>
          </a:p>
        </p:txBody>
      </p:sp>
    </p:spTree>
    <p:extLst>
      <p:ext uri="{BB962C8B-B14F-4D97-AF65-F5344CB8AC3E}">
        <p14:creationId xmlns:p14="http://schemas.microsoft.com/office/powerpoint/2010/main" val="15114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Performance Troubleshooting Categories</a:t>
            </a:r>
            <a:endParaRPr lang="en-US" dirty="0"/>
          </a:p>
        </p:txBody>
      </p:sp>
      <p:sp>
        <p:nvSpPr>
          <p:cNvPr id="3" name="Content Placeholder 2"/>
          <p:cNvSpPr>
            <a:spLocks noGrp="1"/>
          </p:cNvSpPr>
          <p:nvPr>
            <p:ph idx="1"/>
          </p:nvPr>
        </p:nvSpPr>
        <p:spPr>
          <a:xfrm>
            <a:off x="519112" y="1447799"/>
            <a:ext cx="11149013" cy="2609945"/>
          </a:xfrm>
        </p:spPr>
        <p:txBody>
          <a:bodyPr/>
          <a:lstStyle/>
          <a:p>
            <a:r>
              <a:rPr lang="en-US" dirty="0" smtClean="0"/>
              <a:t>Execution Environment</a:t>
            </a:r>
          </a:p>
          <a:p>
            <a:r>
              <a:rPr lang="en-US" dirty="0" smtClean="0"/>
              <a:t>Execution Details</a:t>
            </a:r>
          </a:p>
          <a:p>
            <a:r>
              <a:rPr lang="en-US" dirty="0" smtClean="0"/>
              <a:t>Transaction Information</a:t>
            </a:r>
          </a:p>
          <a:p>
            <a:r>
              <a:rPr lang="en-US" dirty="0" smtClean="0"/>
              <a:t>Query Processor Components</a:t>
            </a:r>
          </a:p>
          <a:p>
            <a:r>
              <a:rPr lang="en-US" dirty="0" err="1" smtClean="0"/>
              <a:t>TempDB</a:t>
            </a:r>
            <a:endParaRPr lang="en-US" dirty="0"/>
          </a:p>
        </p:txBody>
      </p:sp>
    </p:spTree>
    <p:extLst>
      <p:ext uri="{BB962C8B-B14F-4D97-AF65-F5344CB8AC3E}">
        <p14:creationId xmlns:p14="http://schemas.microsoft.com/office/powerpoint/2010/main" val="320202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Execution Environment</a:t>
            </a:r>
            <a:endParaRPr lang="en-US" dirty="0"/>
          </a:p>
        </p:txBody>
      </p:sp>
      <p:grpSp>
        <p:nvGrpSpPr>
          <p:cNvPr id="4" name="Group 3"/>
          <p:cNvGrpSpPr/>
          <p:nvPr/>
        </p:nvGrpSpPr>
        <p:grpSpPr>
          <a:xfrm>
            <a:off x="3567954" y="1667336"/>
            <a:ext cx="4805258" cy="1033287"/>
            <a:chOff x="517197" y="1428996"/>
            <a:chExt cx="1734858" cy="1033287"/>
          </a:xfrm>
        </p:grpSpPr>
        <p:sp>
          <p:nvSpPr>
            <p:cNvPr id="5" name="Rounded Rectangle 4"/>
            <p:cNvSpPr/>
            <p:nvPr/>
          </p:nvSpPr>
          <p:spPr>
            <a:xfrm>
              <a:off x="517197" y="1428996"/>
              <a:ext cx="1734858" cy="1033287"/>
            </a:xfrm>
            <a:prstGeom prst="roundRect">
              <a:avLst/>
            </a:prstGeom>
          </p:spPr>
          <p:style>
            <a:lnRef idx="1">
              <a:schemeClr val="accent1"/>
            </a:lnRef>
            <a:fillRef idx="2">
              <a:schemeClr val="accent1"/>
            </a:fillRef>
            <a:effectRef idx="1">
              <a:schemeClr val="accent1"/>
            </a:effectRef>
            <a:fontRef idx="minor">
              <a:schemeClr val="dk1"/>
            </a:fontRef>
          </p:style>
        </p:sp>
        <p:sp>
          <p:nvSpPr>
            <p:cNvPr id="6" name="Rounded Rectangle 4"/>
            <p:cNvSpPr/>
            <p:nvPr/>
          </p:nvSpPr>
          <p:spPr>
            <a:xfrm>
              <a:off x="567638" y="1479437"/>
              <a:ext cx="1633976" cy="9324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Connect</a:t>
              </a:r>
              <a:endParaRPr lang="en-US" sz="1800" b="1" kern="1200" dirty="0"/>
            </a:p>
          </p:txBody>
        </p:sp>
      </p:grpSp>
      <p:grpSp>
        <p:nvGrpSpPr>
          <p:cNvPr id="7" name="Group 6"/>
          <p:cNvGrpSpPr/>
          <p:nvPr/>
        </p:nvGrpSpPr>
        <p:grpSpPr>
          <a:xfrm>
            <a:off x="3567954" y="3374780"/>
            <a:ext cx="4805258" cy="1033287"/>
            <a:chOff x="517197" y="1428996"/>
            <a:chExt cx="1734858" cy="1033287"/>
          </a:xfrm>
        </p:grpSpPr>
        <p:sp>
          <p:nvSpPr>
            <p:cNvPr id="8" name="Rounded Rectangle 7"/>
            <p:cNvSpPr/>
            <p:nvPr/>
          </p:nvSpPr>
          <p:spPr>
            <a:xfrm>
              <a:off x="517197" y="1428996"/>
              <a:ext cx="1734858" cy="1033287"/>
            </a:xfrm>
            <a:prstGeom prst="roundRect">
              <a:avLst/>
            </a:prstGeom>
          </p:spPr>
          <p:style>
            <a:lnRef idx="1">
              <a:schemeClr val="accent1"/>
            </a:lnRef>
            <a:fillRef idx="2">
              <a:schemeClr val="accent1"/>
            </a:fillRef>
            <a:effectRef idx="1">
              <a:schemeClr val="accent1"/>
            </a:effectRef>
            <a:fontRef idx="minor">
              <a:schemeClr val="dk1"/>
            </a:fontRef>
          </p:style>
        </p:sp>
        <p:sp>
          <p:nvSpPr>
            <p:cNvPr id="9" name="Rounded Rectangle 4"/>
            <p:cNvSpPr/>
            <p:nvPr/>
          </p:nvSpPr>
          <p:spPr>
            <a:xfrm>
              <a:off x="567638" y="1479437"/>
              <a:ext cx="1633976" cy="9324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Get a Session</a:t>
              </a:r>
              <a:endParaRPr lang="en-US" sz="1800" b="1" kern="1200" dirty="0"/>
            </a:p>
          </p:txBody>
        </p:sp>
      </p:grpSp>
      <p:grpSp>
        <p:nvGrpSpPr>
          <p:cNvPr id="10" name="Group 9"/>
          <p:cNvGrpSpPr/>
          <p:nvPr/>
        </p:nvGrpSpPr>
        <p:grpSpPr>
          <a:xfrm>
            <a:off x="3567954" y="5082224"/>
            <a:ext cx="4805258" cy="1033287"/>
            <a:chOff x="517197" y="1428996"/>
            <a:chExt cx="1734858" cy="1033287"/>
          </a:xfrm>
        </p:grpSpPr>
        <p:sp>
          <p:nvSpPr>
            <p:cNvPr id="11" name="Rounded Rectangle 10"/>
            <p:cNvSpPr/>
            <p:nvPr/>
          </p:nvSpPr>
          <p:spPr>
            <a:xfrm>
              <a:off x="517197" y="1428996"/>
              <a:ext cx="1734858" cy="1033287"/>
            </a:xfrm>
            <a:prstGeom prst="roundRect">
              <a:avLst/>
            </a:prstGeom>
          </p:spPr>
          <p:style>
            <a:lnRef idx="1">
              <a:schemeClr val="accent1"/>
            </a:lnRef>
            <a:fillRef idx="2">
              <a:schemeClr val="accent1"/>
            </a:fillRef>
            <a:effectRef idx="1">
              <a:schemeClr val="accent1"/>
            </a:effectRef>
            <a:fontRef idx="minor">
              <a:schemeClr val="dk1"/>
            </a:fontRef>
          </p:style>
        </p:sp>
        <p:sp>
          <p:nvSpPr>
            <p:cNvPr id="12" name="Rounded Rectangle 4"/>
            <p:cNvSpPr/>
            <p:nvPr/>
          </p:nvSpPr>
          <p:spPr>
            <a:xfrm>
              <a:off x="567638" y="1479437"/>
              <a:ext cx="1633976" cy="9324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Session Makes Requests</a:t>
              </a:r>
              <a:endParaRPr lang="en-US" sz="1800" b="1" kern="1200" dirty="0"/>
            </a:p>
          </p:txBody>
        </p:sp>
      </p:grpSp>
    </p:spTree>
    <p:extLst>
      <p:ext uri="{BB962C8B-B14F-4D97-AF65-F5344CB8AC3E}">
        <p14:creationId xmlns:p14="http://schemas.microsoft.com/office/powerpoint/2010/main" val="341767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Execution Environment DMOs</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636903" y="2207290"/>
            <a:ext cx="8844025" cy="567587"/>
          </a:xfrm>
          <a:prstGeom prst="rect">
            <a:avLst/>
          </a:prstGeom>
          <a:ln w="3175">
            <a:solidFill>
              <a:schemeClr val="tx1"/>
            </a:solidFill>
          </a:ln>
          <a:effectLst>
            <a:outerShdw blurRad="190500" algn="tl" rotWithShape="0">
              <a:srgbClr val="000000">
                <a:alpha val="70000"/>
              </a:srgbClr>
            </a:outerShdw>
          </a:effectLst>
        </p:spPr>
      </p:pic>
      <p:pic>
        <p:nvPicPr>
          <p:cNvPr id="6" name="Picture 2"/>
          <p:cNvPicPr>
            <a:picLocks noChangeAspect="1" noChangeArrowheads="1"/>
          </p:cNvPicPr>
          <p:nvPr/>
        </p:nvPicPr>
        <p:blipFill>
          <a:blip r:embed="rId3" cstate="print"/>
          <a:srcRect/>
          <a:stretch>
            <a:fillRect/>
          </a:stretch>
        </p:blipFill>
        <p:spPr bwMode="auto">
          <a:xfrm>
            <a:off x="2469219" y="4375225"/>
            <a:ext cx="6502032" cy="574939"/>
          </a:xfrm>
          <a:prstGeom prst="rect">
            <a:avLst/>
          </a:prstGeom>
          <a:ln w="3175">
            <a:solidFill>
              <a:schemeClr val="tx1"/>
            </a:solidFill>
          </a:ln>
          <a:effectLst>
            <a:outerShdw blurRad="190500" algn="tl" rotWithShape="0">
              <a:srgbClr val="000000">
                <a:alpha val="70000"/>
              </a:srgbClr>
            </a:outerShdw>
          </a:effectLst>
        </p:spPr>
      </p:pic>
      <p:cxnSp>
        <p:nvCxnSpPr>
          <p:cNvPr id="8" name="Straight Arrow Connector 7"/>
          <p:cNvCxnSpPr/>
          <p:nvPr/>
        </p:nvCxnSpPr>
        <p:spPr>
          <a:xfrm>
            <a:off x="1769945" y="2823159"/>
            <a:ext cx="1750495" cy="1552066"/>
          </a:xfrm>
          <a:prstGeom prst="straightConnector1">
            <a:avLst/>
          </a:prstGeom>
          <a:ln w="50800">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636903" y="1294841"/>
            <a:ext cx="5001362" cy="738022"/>
          </a:xfrm>
          <a:prstGeom prst="roundRect">
            <a:avLst/>
          </a:prstGeom>
        </p:spPr>
        <p:style>
          <a:lnRef idx="1">
            <a:schemeClr val="accent1"/>
          </a:lnRef>
          <a:fillRef idx="2">
            <a:schemeClr val="accent1"/>
          </a:fillRef>
          <a:effectRef idx="1">
            <a:schemeClr val="accent1"/>
          </a:effectRef>
          <a:fontRef idx="minor">
            <a:schemeClr val="dk1"/>
          </a:fontRef>
        </p:style>
        <p:txBody>
          <a:bodyPr/>
          <a:lstStyle/>
          <a:p>
            <a:pPr algn="ctr"/>
            <a:r>
              <a:rPr lang="en-US" b="1" dirty="0" err="1" smtClean="0"/>
              <a:t>sys.dm_exec_sessions</a:t>
            </a:r>
            <a:endParaRPr lang="en-US" b="1" dirty="0" smtClean="0"/>
          </a:p>
          <a:p>
            <a:pPr algn="ctr"/>
            <a:r>
              <a:rPr lang="en-US" b="1" dirty="0" smtClean="0"/>
              <a:t>One row per connected session</a:t>
            </a:r>
            <a:endParaRPr lang="en-US" b="1" dirty="0"/>
          </a:p>
        </p:txBody>
      </p:sp>
      <p:sp>
        <p:nvSpPr>
          <p:cNvPr id="16" name="Rounded Rectangle 15"/>
          <p:cNvSpPr/>
          <p:nvPr/>
        </p:nvSpPr>
        <p:spPr>
          <a:xfrm>
            <a:off x="2469219" y="5119382"/>
            <a:ext cx="5001362" cy="1063502"/>
          </a:xfrm>
          <a:prstGeom prst="roundRect">
            <a:avLst/>
          </a:prstGeom>
        </p:spPr>
        <p:style>
          <a:lnRef idx="1">
            <a:schemeClr val="accent1"/>
          </a:lnRef>
          <a:fillRef idx="2">
            <a:schemeClr val="accent1"/>
          </a:fillRef>
          <a:effectRef idx="1">
            <a:schemeClr val="accent1"/>
          </a:effectRef>
          <a:fontRef idx="minor">
            <a:schemeClr val="dk1"/>
          </a:fontRef>
        </p:style>
        <p:txBody>
          <a:bodyPr/>
          <a:lstStyle/>
          <a:p>
            <a:pPr algn="ctr"/>
            <a:r>
              <a:rPr lang="en-US" b="1" dirty="0" err="1" smtClean="0"/>
              <a:t>sys.dm_exec_requests</a:t>
            </a:r>
            <a:endParaRPr lang="en-US" b="1" dirty="0" smtClean="0"/>
          </a:p>
          <a:p>
            <a:pPr algn="ctr"/>
            <a:r>
              <a:rPr lang="en-US" b="1" dirty="0" smtClean="0"/>
              <a:t>One row per active request</a:t>
            </a:r>
          </a:p>
          <a:p>
            <a:pPr algn="ctr"/>
            <a:r>
              <a:rPr lang="en-US" b="1" dirty="0" smtClean="0"/>
              <a:t>(Usually 0 or 1 row(s) per session)</a:t>
            </a:r>
            <a:endParaRPr lang="en-US" b="1" dirty="0"/>
          </a:p>
        </p:txBody>
      </p:sp>
    </p:spTree>
    <p:extLst>
      <p:ext uri="{BB962C8B-B14F-4D97-AF65-F5344CB8AC3E}">
        <p14:creationId xmlns:p14="http://schemas.microsoft.com/office/powerpoint/2010/main" val="254269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634381" y="1536942"/>
            <a:ext cx="13191701" cy="920187"/>
          </a:xfrm>
          <a:prstGeom prst="roundRect">
            <a:avLst/>
          </a:prstGeom>
          <a:gradFill flip="none" rotWithShape="1">
            <a:gsLst>
              <a:gs pos="1000">
                <a:schemeClr val="accent6">
                  <a:alpha val="40000"/>
                </a:schemeClr>
              </a:gs>
              <a:gs pos="50000">
                <a:schemeClr val="accent6">
                  <a:alpha val="70000"/>
                </a:schemeClr>
              </a:gs>
              <a:gs pos="100000">
                <a:schemeClr val="accent6">
                  <a:alpha val="90000"/>
                </a:schemeClr>
              </a:gs>
            </a:gsLst>
            <a:lin ang="10800000" scaled="1"/>
            <a:tileRect/>
          </a:gradFill>
          <a:ln w="9525">
            <a:noFill/>
            <a:round/>
            <a:headEnd/>
            <a:tailEnd/>
          </a:ln>
          <a:effectLst/>
        </p:spPr>
        <p:txBody>
          <a:bodyPr vert="horz" wrap="square" lIns="1097280" tIns="45712" rIns="91426" bIns="45712" numCol="1" rtlCol="0" anchor="ctr" anchorCtr="0" compatLnSpc="1">
            <a:prstTxWarp prst="textNoShape">
              <a:avLst/>
            </a:prstTxWarp>
          </a:bodyPr>
          <a:lstStyle/>
          <a:p>
            <a:r>
              <a:rPr lang="en-US" sz="2800" b="1" dirty="0" smtClean="0">
                <a:effectLst>
                  <a:outerShdw blurRad="38100" dist="38100" dir="2700000" algn="tl">
                    <a:srgbClr val="000000">
                      <a:alpha val="43137"/>
                    </a:srgbClr>
                  </a:outerShdw>
                </a:effectLst>
                <a:latin typeface="Calibri" pitchFamily="34" charset="0"/>
              </a:rPr>
              <a:t>SQL Server Specialist, Financial Industry</a:t>
            </a:r>
          </a:p>
          <a:p>
            <a:r>
              <a:rPr lang="en-US" sz="2400" b="1" i="1" dirty="0" smtClean="0">
                <a:effectLst>
                  <a:outerShdw blurRad="38100" dist="38100" dir="2700000" algn="tl">
                    <a:srgbClr val="000000">
                      <a:alpha val="43137"/>
                    </a:srgbClr>
                  </a:outerShdw>
                </a:effectLst>
                <a:latin typeface="Calibri" pitchFamily="34" charset="0"/>
              </a:rPr>
              <a:t>Boston, MA</a:t>
            </a:r>
          </a:p>
        </p:txBody>
      </p:sp>
      <p:sp>
        <p:nvSpPr>
          <p:cNvPr id="6" name="Rounded Rectangle 5"/>
          <p:cNvSpPr/>
          <p:nvPr/>
        </p:nvSpPr>
        <p:spPr bwMode="auto">
          <a:xfrm>
            <a:off x="-634379" y="4089046"/>
            <a:ext cx="13191701" cy="920187"/>
          </a:xfrm>
          <a:prstGeom prst="roundRect">
            <a:avLst/>
          </a:prstGeom>
          <a:gradFill flip="none" rotWithShape="1">
            <a:gsLst>
              <a:gs pos="1000">
                <a:schemeClr val="accent6">
                  <a:alpha val="40000"/>
                </a:schemeClr>
              </a:gs>
              <a:gs pos="50000">
                <a:schemeClr val="accent6">
                  <a:alpha val="70000"/>
                </a:schemeClr>
              </a:gs>
              <a:gs pos="100000">
                <a:schemeClr val="accent6">
                  <a:alpha val="90000"/>
                </a:schemeClr>
              </a:gs>
            </a:gsLst>
            <a:lin ang="10800000" scaled="1"/>
            <a:tileRect/>
          </a:gradFill>
          <a:ln w="9525">
            <a:noFill/>
            <a:round/>
            <a:headEnd/>
            <a:tailEnd/>
          </a:ln>
          <a:effectLst/>
        </p:spPr>
        <p:txBody>
          <a:bodyPr vert="horz" wrap="square" lIns="1097280" tIns="45712" rIns="91426" bIns="45712" numCol="1" rtlCol="0" anchor="ctr" anchorCtr="0" compatLnSpc="1">
            <a:prstTxWarp prst="textNoShape">
              <a:avLst/>
            </a:prstTxWarp>
          </a:bodyPr>
          <a:lstStyle/>
          <a:p>
            <a:r>
              <a:rPr lang="en-US" sz="2800" b="1" dirty="0" smtClean="0">
                <a:effectLst>
                  <a:outerShdw blurRad="38100" dist="38100" dir="2700000" algn="tl">
                    <a:srgbClr val="000000">
                      <a:alpha val="43137"/>
                    </a:srgbClr>
                  </a:outerShdw>
                </a:effectLst>
                <a:latin typeface="Calibri" pitchFamily="34" charset="0"/>
              </a:rPr>
              <a:t>Conference and INETA Speaker</a:t>
            </a:r>
          </a:p>
          <a:p>
            <a:r>
              <a:rPr lang="en-US" sz="2400" b="1" i="1" dirty="0" smtClean="0">
                <a:effectLst>
                  <a:outerShdw blurRad="38100" dist="38100" dir="2700000" algn="tl">
                    <a:srgbClr val="000000">
                      <a:alpha val="43137"/>
                    </a:srgbClr>
                  </a:outerShdw>
                </a:effectLst>
                <a:latin typeface="Calibri" pitchFamily="34" charset="0"/>
              </a:rPr>
              <a:t>Connections, PASS, </a:t>
            </a:r>
            <a:r>
              <a:rPr lang="en-US" sz="2400" b="1" i="1" dirty="0" err="1" smtClean="0">
                <a:effectLst>
                  <a:outerShdw blurRad="38100" dist="38100" dir="2700000" algn="tl">
                    <a:srgbClr val="000000">
                      <a:alpha val="43137"/>
                    </a:srgbClr>
                  </a:outerShdw>
                </a:effectLst>
                <a:latin typeface="Calibri" pitchFamily="34" charset="0"/>
              </a:rPr>
              <a:t>TechEd</a:t>
            </a:r>
            <a:r>
              <a:rPr lang="en-US" sz="2400" b="1" i="1" dirty="0" smtClean="0">
                <a:effectLst>
                  <a:outerShdw blurRad="38100" dist="38100" dir="2700000" algn="tl">
                    <a:srgbClr val="000000">
                      <a:alpha val="43137"/>
                    </a:srgbClr>
                  </a:outerShdw>
                </a:effectLst>
                <a:latin typeface="Calibri" pitchFamily="34" charset="0"/>
              </a:rPr>
              <a:t>, </a:t>
            </a:r>
            <a:r>
              <a:rPr lang="en-US" sz="2400" b="1" i="1" dirty="0" err="1" smtClean="0">
                <a:effectLst>
                  <a:outerShdw blurRad="38100" dist="38100" dir="2700000" algn="tl">
                    <a:srgbClr val="000000">
                      <a:alpha val="43137"/>
                    </a:srgbClr>
                  </a:outerShdw>
                </a:effectLst>
                <a:latin typeface="Calibri" pitchFamily="34" charset="0"/>
              </a:rPr>
              <a:t>DevTeach</a:t>
            </a:r>
            <a:r>
              <a:rPr lang="en-US" sz="2400" b="1" i="1" dirty="0" smtClean="0">
                <a:effectLst>
                  <a:outerShdw blurRad="38100" dist="38100" dir="2700000" algn="tl">
                    <a:srgbClr val="000000">
                      <a:alpha val="43137"/>
                    </a:srgbClr>
                  </a:outerShdw>
                </a:effectLst>
                <a:latin typeface="Calibri" pitchFamily="34" charset="0"/>
              </a:rPr>
              <a:t>, etc.</a:t>
            </a:r>
          </a:p>
        </p:txBody>
      </p:sp>
      <p:sp>
        <p:nvSpPr>
          <p:cNvPr id="7" name="Rounded Rectangle 6"/>
          <p:cNvSpPr/>
          <p:nvPr/>
        </p:nvSpPr>
        <p:spPr bwMode="auto">
          <a:xfrm>
            <a:off x="-634381" y="2646457"/>
            <a:ext cx="13191702" cy="1254033"/>
          </a:xfrm>
          <a:prstGeom prst="roundRect">
            <a:avLst/>
          </a:prstGeom>
          <a:gradFill flip="none" rotWithShape="1">
            <a:gsLst>
              <a:gs pos="1000">
                <a:schemeClr val="accent6">
                  <a:alpha val="40000"/>
                </a:schemeClr>
              </a:gs>
              <a:gs pos="50000">
                <a:schemeClr val="accent6">
                  <a:alpha val="70000"/>
                </a:schemeClr>
              </a:gs>
              <a:gs pos="100000">
                <a:schemeClr val="accent6">
                  <a:alpha val="90000"/>
                </a:schemeClr>
              </a:gs>
            </a:gsLst>
            <a:lin ang="10800000" scaled="1"/>
            <a:tileRect/>
          </a:gradFill>
          <a:ln w="9525">
            <a:noFill/>
            <a:round/>
            <a:headEnd/>
            <a:tailEnd/>
          </a:ln>
          <a:effectLst/>
        </p:spPr>
        <p:txBody>
          <a:bodyPr vert="horz" wrap="square" lIns="1097280" tIns="45712" rIns="91426" bIns="45712" numCol="1" rtlCol="0" anchor="ctr" anchorCtr="0" compatLnSpc="1">
            <a:prstTxWarp prst="textNoShape">
              <a:avLst/>
            </a:prstTxWarp>
          </a:bodyPr>
          <a:lstStyle/>
          <a:p>
            <a:r>
              <a:rPr lang="en-US" sz="2800" b="1" dirty="0" smtClean="0">
                <a:effectLst>
                  <a:outerShdw blurRad="38100" dist="38100" dir="2700000" algn="tl">
                    <a:srgbClr val="000000">
                      <a:alpha val="43137"/>
                    </a:srgbClr>
                  </a:outerShdw>
                </a:effectLst>
                <a:latin typeface="Calibri" pitchFamily="34" charset="0"/>
              </a:rPr>
              <a:t>Author</a:t>
            </a:r>
            <a:br>
              <a:rPr lang="en-US" sz="2800" b="1" dirty="0" smtClean="0">
                <a:effectLst>
                  <a:outerShdw blurRad="38100" dist="38100" dir="2700000" algn="tl">
                    <a:srgbClr val="000000">
                      <a:alpha val="43137"/>
                    </a:srgbClr>
                  </a:outerShdw>
                </a:effectLst>
                <a:latin typeface="Calibri" pitchFamily="34" charset="0"/>
              </a:rPr>
            </a:br>
            <a:r>
              <a:rPr lang="en-US" sz="2400" b="1" i="1" dirty="0" smtClean="0">
                <a:effectLst>
                  <a:outerShdw blurRad="38100" dist="38100" dir="2700000" algn="tl">
                    <a:srgbClr val="000000">
                      <a:alpha val="43137"/>
                    </a:srgbClr>
                  </a:outerShdw>
                </a:effectLst>
                <a:latin typeface="Calibri" pitchFamily="34" charset="0"/>
              </a:rPr>
              <a:t>SQL Server 2008 Internals</a:t>
            </a:r>
          </a:p>
          <a:p>
            <a:r>
              <a:rPr lang="en-US" sz="2400" b="1" i="1" dirty="0" smtClean="0">
                <a:effectLst>
                  <a:outerShdw blurRad="38100" dist="38100" dir="2700000" algn="tl">
                    <a:srgbClr val="000000">
                      <a:alpha val="43137"/>
                    </a:srgbClr>
                  </a:outerShdw>
                </a:effectLst>
                <a:latin typeface="Calibri" pitchFamily="34" charset="0"/>
              </a:rPr>
              <a:t>Expert SQL Server 2005 Development</a:t>
            </a:r>
          </a:p>
        </p:txBody>
      </p:sp>
      <p:sp>
        <p:nvSpPr>
          <p:cNvPr id="8" name="Rounded Rectangle 7"/>
          <p:cNvSpPr/>
          <p:nvPr/>
        </p:nvSpPr>
        <p:spPr bwMode="auto">
          <a:xfrm>
            <a:off x="-634381" y="5196035"/>
            <a:ext cx="13191701" cy="920187"/>
          </a:xfrm>
          <a:prstGeom prst="roundRect">
            <a:avLst/>
          </a:prstGeom>
          <a:gradFill flip="none" rotWithShape="1">
            <a:gsLst>
              <a:gs pos="1000">
                <a:schemeClr val="accent6">
                  <a:alpha val="40000"/>
                </a:schemeClr>
              </a:gs>
              <a:gs pos="50000">
                <a:schemeClr val="accent6">
                  <a:alpha val="70000"/>
                </a:schemeClr>
              </a:gs>
              <a:gs pos="100000">
                <a:schemeClr val="accent6">
                  <a:alpha val="90000"/>
                </a:schemeClr>
              </a:gs>
            </a:gsLst>
            <a:lin ang="10800000" scaled="1"/>
            <a:tileRect/>
          </a:gradFill>
          <a:ln w="9525">
            <a:noFill/>
            <a:round/>
            <a:headEnd/>
            <a:tailEnd/>
          </a:ln>
          <a:effectLst/>
        </p:spPr>
        <p:txBody>
          <a:bodyPr vert="horz" wrap="square" lIns="1097280" tIns="45712" rIns="91426" bIns="45712" numCol="1" rtlCol="0" anchor="ctr" anchorCtr="0" compatLnSpc="1">
            <a:prstTxWarp prst="textNoShape">
              <a:avLst/>
            </a:prstTxWarp>
          </a:bodyPr>
          <a:lstStyle/>
          <a:p>
            <a:r>
              <a:rPr lang="en-US" sz="2800" b="1" dirty="0" smtClean="0">
                <a:effectLst>
                  <a:outerShdw blurRad="38100" dist="38100" dir="2700000" algn="tl">
                    <a:srgbClr val="000000">
                      <a:alpha val="43137"/>
                    </a:srgbClr>
                  </a:outerShdw>
                </a:effectLst>
                <a:latin typeface="Calibri" pitchFamily="34" charset="0"/>
              </a:rPr>
              <a:t>Founder: SQLblog.com</a:t>
            </a:r>
          </a:p>
          <a:p>
            <a:r>
              <a:rPr lang="en-US" sz="2400" b="1" i="1" dirty="0" smtClean="0">
                <a:effectLst>
                  <a:outerShdw blurRad="38100" dist="38100" dir="2700000" algn="tl">
                    <a:srgbClr val="000000">
                      <a:alpha val="43137"/>
                    </a:srgbClr>
                  </a:outerShdw>
                </a:effectLst>
                <a:latin typeface="Calibri" pitchFamily="34" charset="0"/>
              </a:rPr>
              <a:t>The SQL Server Blog Spot on the Web</a:t>
            </a:r>
          </a:p>
        </p:txBody>
      </p:sp>
      <p:sp>
        <p:nvSpPr>
          <p:cNvPr id="11" name="Rectangle 10"/>
          <p:cNvSpPr/>
          <p:nvPr/>
        </p:nvSpPr>
        <p:spPr>
          <a:xfrm>
            <a:off x="1" y="6032676"/>
            <a:ext cx="12188824" cy="646331"/>
          </a:xfrm>
          <a:prstGeom prst="rect">
            <a:avLst/>
          </a:prstGeom>
          <a:effectLst>
            <a:glow rad="228600">
              <a:schemeClr val="accent2">
                <a:satMod val="175000"/>
                <a:alpha val="40000"/>
              </a:schemeClr>
            </a:glow>
          </a:effectLst>
        </p:spPr>
        <p:txBody>
          <a:bodyPr wrap="square">
            <a:spAutoFit/>
          </a:bodyPr>
          <a:lstStyle/>
          <a:p>
            <a:pPr algn="ctr"/>
            <a:r>
              <a:rPr lang="en-US" sz="3600" dirty="0" smtClean="0">
                <a:effectLst>
                  <a:glow rad="139700">
                    <a:schemeClr val="accent6">
                      <a:alpha val="40000"/>
                    </a:schemeClr>
                  </a:glow>
                  <a:outerShdw blurRad="50800" dist="50800" dir="5400000" algn="ctr" rotWithShape="0">
                    <a:schemeClr val="accent6"/>
                  </a:outerShdw>
                </a:effectLst>
              </a:rPr>
              <a:t>amachanic@gmail.com</a:t>
            </a:r>
          </a:p>
        </p:txBody>
      </p:sp>
      <p:sp>
        <p:nvSpPr>
          <p:cNvPr id="18"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solidFill>
                  <a:schemeClr val="tx1"/>
                </a:solidFill>
              </a:rPr>
              <a:t>Adam </a:t>
            </a:r>
            <a:r>
              <a:rPr lang="en-US" dirty="0" err="1" smtClean="0">
                <a:solidFill>
                  <a:schemeClr val="tx1"/>
                </a:solidFill>
              </a:rPr>
              <a:t>Machanic</a:t>
            </a:r>
            <a:endParaRPr lang="en-US" dirty="0">
              <a:solidFill>
                <a:schemeClr val="tx1"/>
              </a:solidFill>
            </a:endParaRPr>
          </a:p>
        </p:txBody>
      </p:sp>
      <p:pic>
        <p:nvPicPr>
          <p:cNvPr id="13" name="Picture 5"/>
          <p:cNvPicPr>
            <a:picLocks noChangeAspect="1" noChangeArrowheads="1"/>
          </p:cNvPicPr>
          <p:nvPr/>
        </p:nvPicPr>
        <p:blipFill>
          <a:blip r:embed="rId2" cstate="print"/>
          <a:srcRect/>
          <a:stretch>
            <a:fillRect/>
          </a:stretch>
        </p:blipFill>
        <p:spPr bwMode="auto">
          <a:xfrm>
            <a:off x="10749448" y="990600"/>
            <a:ext cx="904341" cy="1424537"/>
          </a:xfrm>
          <a:prstGeom prst="roundRect">
            <a:avLst>
              <a:gd name="adj" fmla="val 8594"/>
            </a:avLst>
          </a:prstGeom>
          <a:solidFill>
            <a:srgbClr val="FFFFFF">
              <a:shade val="85000"/>
            </a:srgbClr>
          </a:solidFill>
          <a:ln>
            <a:noFill/>
          </a:ln>
          <a:effectLst/>
        </p:spPr>
      </p:pic>
      <p:pic>
        <p:nvPicPr>
          <p:cNvPr id="14" name="Picture 2" descr="C:\Users\Administrator\Desktop\sql_internals.JPG"/>
          <p:cNvPicPr>
            <a:picLocks noChangeAspect="1" noChangeArrowheads="1"/>
          </p:cNvPicPr>
          <p:nvPr/>
        </p:nvPicPr>
        <p:blipFill>
          <a:blip r:embed="rId3" cstate="print"/>
          <a:srcRect/>
          <a:stretch>
            <a:fillRect/>
          </a:stretch>
        </p:blipFill>
        <p:spPr bwMode="auto">
          <a:xfrm>
            <a:off x="9443160" y="2535492"/>
            <a:ext cx="1089973" cy="1331534"/>
          </a:xfrm>
          <a:prstGeom prst="roundRect">
            <a:avLst>
              <a:gd name="adj" fmla="val 8594"/>
            </a:avLst>
          </a:prstGeom>
          <a:solidFill>
            <a:srgbClr val="FFFFFF">
              <a:shade val="85000"/>
            </a:srgbClr>
          </a:solidFill>
          <a:ln>
            <a:noFill/>
          </a:ln>
          <a:effectLst/>
        </p:spPr>
      </p:pic>
      <p:pic>
        <p:nvPicPr>
          <p:cNvPr id="15" name="Picture 3" descr="C:\Users\Administrator\Desktop\expert_sql_2008.JPG"/>
          <p:cNvPicPr>
            <a:picLocks noChangeAspect="1" noChangeArrowheads="1"/>
          </p:cNvPicPr>
          <p:nvPr/>
        </p:nvPicPr>
        <p:blipFill>
          <a:blip r:embed="rId4" cstate="print"/>
          <a:srcRect/>
          <a:stretch>
            <a:fillRect/>
          </a:stretch>
        </p:blipFill>
        <p:spPr bwMode="auto">
          <a:xfrm>
            <a:off x="10579631" y="2533091"/>
            <a:ext cx="1081144" cy="1332439"/>
          </a:xfrm>
          <a:prstGeom prst="roundRect">
            <a:avLst>
              <a:gd name="adj" fmla="val 8594"/>
            </a:avLst>
          </a:prstGeom>
          <a:solidFill>
            <a:srgbClr val="FFFFFF">
              <a:shade val="85000"/>
            </a:srgbClr>
          </a:solidFill>
          <a:ln>
            <a:noFill/>
          </a:ln>
          <a:effectLst/>
        </p:spPr>
      </p:pic>
      <p:pic>
        <p:nvPicPr>
          <p:cNvPr id="17" name="Picture 5" descr="C:\Users\Administrator\Desktop\sqlblog.gif"/>
          <p:cNvPicPr>
            <a:picLocks noChangeAspect="1" noChangeArrowheads="1"/>
          </p:cNvPicPr>
          <p:nvPr/>
        </p:nvPicPr>
        <p:blipFill>
          <a:blip r:embed="rId5" cstate="print"/>
          <a:srcRect/>
          <a:stretch>
            <a:fillRect/>
          </a:stretch>
        </p:blipFill>
        <p:spPr bwMode="auto">
          <a:xfrm>
            <a:off x="10294245" y="5128401"/>
            <a:ext cx="1355136" cy="942703"/>
          </a:xfrm>
          <a:prstGeom prst="roundRect">
            <a:avLst>
              <a:gd name="adj" fmla="val 8594"/>
            </a:avLst>
          </a:prstGeom>
          <a:solidFill>
            <a:srgbClr val="FFFFFF">
              <a:shade val="85000"/>
            </a:srgbClr>
          </a:solidFill>
          <a:ln>
            <a:noFill/>
          </a:ln>
          <a:effectLst/>
        </p:spPr>
      </p:pic>
      <p:pic>
        <p:nvPicPr>
          <p:cNvPr id="19" name="Picture 2" descr="C:\Users\Adam\Desktop\logo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94246" y="3951112"/>
            <a:ext cx="1355136" cy="1058121"/>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384839369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Execution Details</a:t>
            </a:r>
            <a:endParaRPr lang="en-US" dirty="0"/>
          </a:p>
        </p:txBody>
      </p:sp>
      <p:grpSp>
        <p:nvGrpSpPr>
          <p:cNvPr id="6" name="Group 5"/>
          <p:cNvGrpSpPr/>
          <p:nvPr/>
        </p:nvGrpSpPr>
        <p:grpSpPr>
          <a:xfrm>
            <a:off x="3567954" y="1667336"/>
            <a:ext cx="4805258" cy="1033287"/>
            <a:chOff x="517197" y="1428996"/>
            <a:chExt cx="1734858" cy="1033287"/>
          </a:xfrm>
        </p:grpSpPr>
        <p:sp>
          <p:nvSpPr>
            <p:cNvPr id="7" name="Rounded Rectangle 6"/>
            <p:cNvSpPr/>
            <p:nvPr/>
          </p:nvSpPr>
          <p:spPr>
            <a:xfrm>
              <a:off x="517197" y="1428996"/>
              <a:ext cx="1734858" cy="1033287"/>
            </a:xfrm>
            <a:prstGeom prst="roundRect">
              <a:avLst/>
            </a:prstGeom>
          </p:spPr>
          <p:style>
            <a:lnRef idx="1">
              <a:schemeClr val="accent1"/>
            </a:lnRef>
            <a:fillRef idx="2">
              <a:schemeClr val="accent1"/>
            </a:fillRef>
            <a:effectRef idx="1">
              <a:schemeClr val="accent1"/>
            </a:effectRef>
            <a:fontRef idx="minor">
              <a:schemeClr val="dk1"/>
            </a:fontRef>
          </p:style>
        </p:sp>
        <p:sp>
          <p:nvSpPr>
            <p:cNvPr id="8" name="Rounded Rectangle 4"/>
            <p:cNvSpPr/>
            <p:nvPr/>
          </p:nvSpPr>
          <p:spPr>
            <a:xfrm>
              <a:off x="567638" y="1479437"/>
              <a:ext cx="1633976" cy="9324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What Query is Running?</a:t>
              </a:r>
              <a:endParaRPr lang="en-US" sz="1800" b="1" kern="1200" dirty="0"/>
            </a:p>
          </p:txBody>
        </p:sp>
      </p:grpSp>
      <p:grpSp>
        <p:nvGrpSpPr>
          <p:cNvPr id="9" name="Group 8"/>
          <p:cNvGrpSpPr/>
          <p:nvPr/>
        </p:nvGrpSpPr>
        <p:grpSpPr>
          <a:xfrm>
            <a:off x="3567954" y="3374780"/>
            <a:ext cx="4805258" cy="1033287"/>
            <a:chOff x="517197" y="1428996"/>
            <a:chExt cx="1734858" cy="1033287"/>
          </a:xfrm>
        </p:grpSpPr>
        <p:sp>
          <p:nvSpPr>
            <p:cNvPr id="10" name="Rounded Rectangle 9"/>
            <p:cNvSpPr/>
            <p:nvPr/>
          </p:nvSpPr>
          <p:spPr>
            <a:xfrm>
              <a:off x="517197" y="1428996"/>
              <a:ext cx="1734858" cy="1033287"/>
            </a:xfrm>
            <a:prstGeom prst="roundRect">
              <a:avLst/>
            </a:prstGeom>
          </p:spPr>
          <p:style>
            <a:lnRef idx="1">
              <a:schemeClr val="accent1"/>
            </a:lnRef>
            <a:fillRef idx="2">
              <a:schemeClr val="accent1"/>
            </a:fillRef>
            <a:effectRef idx="1">
              <a:schemeClr val="accent1"/>
            </a:effectRef>
            <a:fontRef idx="minor">
              <a:schemeClr val="dk1"/>
            </a:fontRef>
          </p:style>
        </p:sp>
        <p:sp>
          <p:nvSpPr>
            <p:cNvPr id="11" name="Rounded Rectangle 4"/>
            <p:cNvSpPr/>
            <p:nvPr/>
          </p:nvSpPr>
          <p:spPr>
            <a:xfrm>
              <a:off x="567638" y="1479437"/>
              <a:ext cx="1633976" cy="9324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Why is it Slow?</a:t>
              </a:r>
              <a:endParaRPr lang="en-US" sz="1800" b="1" kern="1200" dirty="0"/>
            </a:p>
          </p:txBody>
        </p:sp>
      </p:grpSp>
      <p:grpSp>
        <p:nvGrpSpPr>
          <p:cNvPr id="12" name="Group 11"/>
          <p:cNvGrpSpPr/>
          <p:nvPr/>
        </p:nvGrpSpPr>
        <p:grpSpPr>
          <a:xfrm>
            <a:off x="3567954" y="5082224"/>
            <a:ext cx="4805258" cy="1033287"/>
            <a:chOff x="517197" y="1428996"/>
            <a:chExt cx="1734858" cy="1033287"/>
          </a:xfrm>
        </p:grpSpPr>
        <p:sp>
          <p:nvSpPr>
            <p:cNvPr id="13" name="Rounded Rectangle 12"/>
            <p:cNvSpPr/>
            <p:nvPr/>
          </p:nvSpPr>
          <p:spPr>
            <a:xfrm>
              <a:off x="517197" y="1428996"/>
              <a:ext cx="1734858" cy="1033287"/>
            </a:xfrm>
            <a:prstGeom prst="roundRect">
              <a:avLst/>
            </a:prstGeom>
          </p:spPr>
          <p:style>
            <a:lnRef idx="1">
              <a:schemeClr val="accent1"/>
            </a:lnRef>
            <a:fillRef idx="2">
              <a:schemeClr val="accent1"/>
            </a:fillRef>
            <a:effectRef idx="1">
              <a:schemeClr val="accent1"/>
            </a:effectRef>
            <a:fontRef idx="minor">
              <a:schemeClr val="dk1"/>
            </a:fontRef>
          </p:style>
        </p:sp>
        <p:sp>
          <p:nvSpPr>
            <p:cNvPr id="14" name="Rounded Rectangle 4"/>
            <p:cNvSpPr/>
            <p:nvPr/>
          </p:nvSpPr>
          <p:spPr>
            <a:xfrm>
              <a:off x="567638" y="1479437"/>
              <a:ext cx="1633976" cy="9324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What is the Query Plan?</a:t>
              </a:r>
              <a:endParaRPr lang="en-US" sz="1800" b="1" kern="1200" dirty="0"/>
            </a:p>
          </p:txBody>
        </p:sp>
      </p:grpSp>
    </p:spTree>
    <p:extLst>
      <p:ext uri="{BB962C8B-B14F-4D97-AF65-F5344CB8AC3E}">
        <p14:creationId xmlns:p14="http://schemas.microsoft.com/office/powerpoint/2010/main" val="143110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Execution Details DMOs</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407258" y="2194366"/>
            <a:ext cx="6741103" cy="615882"/>
          </a:xfrm>
          <a:prstGeom prst="rect">
            <a:avLst/>
          </a:prstGeom>
          <a:ln w="3175">
            <a:solidFill>
              <a:schemeClr val="tx1"/>
            </a:solidFill>
          </a:ln>
          <a:effectLst>
            <a:outerShdw blurRad="190500" algn="tl" rotWithShape="0">
              <a:srgbClr val="000000">
                <a:alpha val="70000"/>
              </a:srgbClr>
            </a:outerShdw>
          </a:effectLst>
        </p:spPr>
      </p:pic>
      <p:pic>
        <p:nvPicPr>
          <p:cNvPr id="6" name="Picture 2"/>
          <p:cNvPicPr>
            <a:picLocks noChangeAspect="1" noChangeArrowheads="1"/>
          </p:cNvPicPr>
          <p:nvPr/>
        </p:nvPicPr>
        <p:blipFill>
          <a:blip r:embed="rId3" cstate="print"/>
          <a:srcRect/>
          <a:stretch>
            <a:fillRect/>
          </a:stretch>
        </p:blipFill>
        <p:spPr bwMode="auto">
          <a:xfrm>
            <a:off x="4912383" y="5853700"/>
            <a:ext cx="6722139" cy="614150"/>
          </a:xfrm>
          <a:prstGeom prst="rect">
            <a:avLst/>
          </a:prstGeom>
          <a:ln w="3175">
            <a:solidFill>
              <a:schemeClr val="tx1"/>
            </a:solidFill>
          </a:ln>
          <a:effectLst>
            <a:outerShdw blurRad="190500" algn="tl" rotWithShape="0">
              <a:srgbClr val="000000">
                <a:alpha val="70000"/>
              </a:srgbClr>
            </a:outerShdw>
          </a:effectLst>
        </p:spPr>
      </p:pic>
      <p:pic>
        <p:nvPicPr>
          <p:cNvPr id="7" name="Picture 2"/>
          <p:cNvPicPr>
            <a:picLocks noChangeAspect="1" noChangeArrowheads="1"/>
          </p:cNvPicPr>
          <p:nvPr/>
        </p:nvPicPr>
        <p:blipFill>
          <a:blip r:embed="rId4" cstate="print"/>
          <a:srcRect/>
          <a:stretch>
            <a:fillRect/>
          </a:stretch>
        </p:blipFill>
        <p:spPr bwMode="auto">
          <a:xfrm>
            <a:off x="2639860" y="3701326"/>
            <a:ext cx="5825206" cy="807107"/>
          </a:xfrm>
          <a:prstGeom prst="rect">
            <a:avLst/>
          </a:prstGeom>
          <a:ln w="88900" cap="sq" cmpd="thickThin">
            <a:solidFill>
              <a:srgbClr val="000000"/>
            </a:solidFill>
            <a:prstDash val="solid"/>
            <a:miter lim="800000"/>
          </a:ln>
          <a:effectLst>
            <a:innerShdw blurRad="76200">
              <a:srgbClr val="000000"/>
            </a:innerShdw>
          </a:effectLst>
        </p:spPr>
      </p:pic>
      <p:cxnSp>
        <p:nvCxnSpPr>
          <p:cNvPr id="8" name="Straight Arrow Connector 7"/>
          <p:cNvCxnSpPr/>
          <p:nvPr/>
        </p:nvCxnSpPr>
        <p:spPr>
          <a:xfrm>
            <a:off x="662940" y="2903220"/>
            <a:ext cx="1851660" cy="1201659"/>
          </a:xfrm>
          <a:prstGeom prst="straightConnector1">
            <a:avLst/>
          </a:prstGeom>
          <a:ln w="50800">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291840" y="4640580"/>
            <a:ext cx="1897380" cy="1085850"/>
          </a:xfrm>
          <a:prstGeom prst="straightConnector1">
            <a:avLst/>
          </a:prstGeom>
          <a:ln w="50800">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11" name="Rounded Rectangle 10"/>
          <p:cNvSpPr/>
          <p:nvPr/>
        </p:nvSpPr>
        <p:spPr>
          <a:xfrm>
            <a:off x="352176" y="1394460"/>
            <a:ext cx="5528698" cy="63179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r>
              <a:rPr lang="en-US" b="1" dirty="0" smtClean="0"/>
              <a:t>Binary “handle” from </a:t>
            </a:r>
            <a:r>
              <a:rPr lang="en-US" b="1" dirty="0" err="1" smtClean="0"/>
              <a:t>sys.dm_exec_requests</a:t>
            </a:r>
            <a:endParaRPr lang="en-US" b="1" dirty="0"/>
          </a:p>
        </p:txBody>
      </p:sp>
      <p:sp>
        <p:nvSpPr>
          <p:cNvPr id="20" name="Rounded Rectangle 19"/>
          <p:cNvSpPr/>
          <p:nvPr/>
        </p:nvSpPr>
        <p:spPr>
          <a:xfrm>
            <a:off x="7766824" y="2903220"/>
            <a:ext cx="3343136" cy="63179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r>
              <a:rPr lang="en-US" b="1" dirty="0" smtClean="0"/>
              <a:t>Feed the handle to the appropriate function</a:t>
            </a:r>
            <a:endParaRPr lang="en-US" b="1" dirty="0"/>
          </a:p>
        </p:txBody>
      </p:sp>
      <p:sp>
        <p:nvSpPr>
          <p:cNvPr id="21" name="Rounded Rectangle 20"/>
          <p:cNvSpPr/>
          <p:nvPr/>
        </p:nvSpPr>
        <p:spPr>
          <a:xfrm>
            <a:off x="228933" y="4961104"/>
            <a:ext cx="3343136" cy="164495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r>
              <a:rPr lang="en-US" b="1" u="sng" dirty="0" smtClean="0"/>
              <a:t>Functions</a:t>
            </a:r>
          </a:p>
          <a:p>
            <a:pPr algn="ctr"/>
            <a:endParaRPr lang="en-US" b="1" u="sng" dirty="0" smtClean="0"/>
          </a:p>
          <a:p>
            <a:pPr algn="ctr"/>
            <a:r>
              <a:rPr lang="en-US" b="1" dirty="0" err="1" smtClean="0"/>
              <a:t>sys.dm_exec_sql_text</a:t>
            </a:r>
            <a:endParaRPr lang="en-US" b="1" dirty="0" smtClean="0"/>
          </a:p>
          <a:p>
            <a:pPr algn="ctr"/>
            <a:endParaRPr lang="en-US" b="1" dirty="0" smtClean="0"/>
          </a:p>
          <a:p>
            <a:pPr algn="ctr"/>
            <a:r>
              <a:rPr lang="en-US" b="1" dirty="0" err="1" smtClean="0"/>
              <a:t>sys.dm_exec_query_plan</a:t>
            </a:r>
            <a:endParaRPr lang="en-US" b="1" dirty="0"/>
          </a:p>
        </p:txBody>
      </p:sp>
    </p:spTree>
    <p:extLst>
      <p:ext uri="{BB962C8B-B14F-4D97-AF65-F5344CB8AC3E}">
        <p14:creationId xmlns:p14="http://schemas.microsoft.com/office/powerpoint/2010/main" val="89276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Transactions</a:t>
            </a:r>
            <a:endParaRPr lang="en-US" dirty="0"/>
          </a:p>
        </p:txBody>
      </p:sp>
      <p:grpSp>
        <p:nvGrpSpPr>
          <p:cNvPr id="6" name="Group 5"/>
          <p:cNvGrpSpPr/>
          <p:nvPr/>
        </p:nvGrpSpPr>
        <p:grpSpPr>
          <a:xfrm>
            <a:off x="3567954" y="1667336"/>
            <a:ext cx="4805258" cy="1033287"/>
            <a:chOff x="517197" y="1428996"/>
            <a:chExt cx="1734858" cy="1033287"/>
          </a:xfrm>
        </p:grpSpPr>
        <p:sp>
          <p:nvSpPr>
            <p:cNvPr id="7" name="Rounded Rectangle 6"/>
            <p:cNvSpPr/>
            <p:nvPr/>
          </p:nvSpPr>
          <p:spPr>
            <a:xfrm>
              <a:off x="517197" y="1428996"/>
              <a:ext cx="1734858" cy="1033287"/>
            </a:xfrm>
            <a:prstGeom prst="roundRect">
              <a:avLst/>
            </a:prstGeom>
          </p:spPr>
          <p:style>
            <a:lnRef idx="1">
              <a:schemeClr val="accent1"/>
            </a:lnRef>
            <a:fillRef idx="2">
              <a:schemeClr val="accent1"/>
            </a:fillRef>
            <a:effectRef idx="1">
              <a:schemeClr val="accent1"/>
            </a:effectRef>
            <a:fontRef idx="minor">
              <a:schemeClr val="dk1"/>
            </a:fontRef>
          </p:style>
        </p:sp>
        <p:sp>
          <p:nvSpPr>
            <p:cNvPr id="8" name="Rounded Rectangle 4"/>
            <p:cNvSpPr/>
            <p:nvPr/>
          </p:nvSpPr>
          <p:spPr>
            <a:xfrm>
              <a:off x="567638" y="1479437"/>
              <a:ext cx="1633976" cy="9324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Start a Transaction</a:t>
              </a:r>
            </a:p>
            <a:p>
              <a:pPr lvl="0" algn="ctr" defTabSz="800100">
                <a:lnSpc>
                  <a:spcPct val="90000"/>
                </a:lnSpc>
                <a:spcBef>
                  <a:spcPct val="0"/>
                </a:spcBef>
                <a:spcAft>
                  <a:spcPct val="35000"/>
                </a:spcAft>
              </a:pPr>
              <a:r>
                <a:rPr lang="en-US" b="1" dirty="0" smtClean="0"/>
                <a:t>(Implicit or Explicit)</a:t>
              </a:r>
              <a:endParaRPr lang="en-US" sz="1800" b="1" kern="1200" dirty="0"/>
            </a:p>
          </p:txBody>
        </p:sp>
      </p:grpSp>
      <p:grpSp>
        <p:nvGrpSpPr>
          <p:cNvPr id="9" name="Group 8"/>
          <p:cNvGrpSpPr/>
          <p:nvPr/>
        </p:nvGrpSpPr>
        <p:grpSpPr>
          <a:xfrm>
            <a:off x="3567954" y="3374780"/>
            <a:ext cx="4805258" cy="1033287"/>
            <a:chOff x="517197" y="1428996"/>
            <a:chExt cx="1734858" cy="1033287"/>
          </a:xfrm>
        </p:grpSpPr>
        <p:sp>
          <p:nvSpPr>
            <p:cNvPr id="10" name="Rounded Rectangle 9"/>
            <p:cNvSpPr/>
            <p:nvPr/>
          </p:nvSpPr>
          <p:spPr>
            <a:xfrm>
              <a:off x="517197" y="1428996"/>
              <a:ext cx="1734858" cy="1033287"/>
            </a:xfrm>
            <a:prstGeom prst="roundRect">
              <a:avLst/>
            </a:prstGeom>
          </p:spPr>
          <p:style>
            <a:lnRef idx="1">
              <a:schemeClr val="accent1"/>
            </a:lnRef>
            <a:fillRef idx="2">
              <a:schemeClr val="accent1"/>
            </a:fillRef>
            <a:effectRef idx="1">
              <a:schemeClr val="accent1"/>
            </a:effectRef>
            <a:fontRef idx="minor">
              <a:schemeClr val="dk1"/>
            </a:fontRef>
          </p:style>
        </p:sp>
        <p:sp>
          <p:nvSpPr>
            <p:cNvPr id="11" name="Rounded Rectangle 4"/>
            <p:cNvSpPr/>
            <p:nvPr/>
          </p:nvSpPr>
          <p:spPr>
            <a:xfrm>
              <a:off x="567638" y="1479437"/>
              <a:ext cx="1633976" cy="9324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b="1" dirty="0" smtClean="0"/>
                <a:t>It’s Associated With Your Session</a:t>
              </a:r>
              <a:endParaRPr lang="en-US" sz="1800" b="1" kern="1200" dirty="0"/>
            </a:p>
          </p:txBody>
        </p:sp>
      </p:grpSp>
      <p:grpSp>
        <p:nvGrpSpPr>
          <p:cNvPr id="12" name="Group 11"/>
          <p:cNvGrpSpPr/>
          <p:nvPr/>
        </p:nvGrpSpPr>
        <p:grpSpPr>
          <a:xfrm>
            <a:off x="3567954" y="5082224"/>
            <a:ext cx="4805258" cy="1033287"/>
            <a:chOff x="517197" y="1428996"/>
            <a:chExt cx="1734858" cy="1033287"/>
          </a:xfrm>
        </p:grpSpPr>
        <p:sp>
          <p:nvSpPr>
            <p:cNvPr id="13" name="Rounded Rectangle 12"/>
            <p:cNvSpPr/>
            <p:nvPr/>
          </p:nvSpPr>
          <p:spPr>
            <a:xfrm>
              <a:off x="517197" y="1428996"/>
              <a:ext cx="1734858" cy="1033287"/>
            </a:xfrm>
            <a:prstGeom prst="roundRect">
              <a:avLst/>
            </a:prstGeom>
          </p:spPr>
          <p:style>
            <a:lnRef idx="1">
              <a:schemeClr val="accent1"/>
            </a:lnRef>
            <a:fillRef idx="2">
              <a:schemeClr val="accent1"/>
            </a:fillRef>
            <a:effectRef idx="1">
              <a:schemeClr val="accent1"/>
            </a:effectRef>
            <a:fontRef idx="minor">
              <a:schemeClr val="dk1"/>
            </a:fontRef>
          </p:style>
        </p:sp>
        <p:sp>
          <p:nvSpPr>
            <p:cNvPr id="14" name="Rounded Rectangle 4"/>
            <p:cNvSpPr/>
            <p:nvPr/>
          </p:nvSpPr>
          <p:spPr>
            <a:xfrm>
              <a:off x="567638" y="1479437"/>
              <a:ext cx="1633976" cy="9324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Work Gets Logged in the Database(s)</a:t>
              </a:r>
              <a:endParaRPr lang="en-US" sz="1800" b="1" kern="1200" dirty="0"/>
            </a:p>
          </p:txBody>
        </p:sp>
      </p:grpSp>
    </p:spTree>
    <p:extLst>
      <p:ext uri="{BB962C8B-B14F-4D97-AF65-F5344CB8AC3E}">
        <p14:creationId xmlns:p14="http://schemas.microsoft.com/office/powerpoint/2010/main" val="299000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 Information DMOs</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614587" y="1204912"/>
            <a:ext cx="4666667" cy="1085714"/>
          </a:xfrm>
          <a:prstGeom prst="rect">
            <a:avLst/>
          </a:prstGeom>
          <a:ln w="88900" cap="sq" cmpd="thickThin">
            <a:solidFill>
              <a:srgbClr val="000000"/>
            </a:solidFill>
            <a:prstDash val="solid"/>
            <a:miter lim="800000"/>
          </a:ln>
          <a:effectLst>
            <a:innerShdw blurRad="76200">
              <a:srgbClr val="000000"/>
            </a:innerShdw>
          </a:effectLst>
        </p:spPr>
      </p:pic>
      <p:pic>
        <p:nvPicPr>
          <p:cNvPr id="6" name="Picture 2"/>
          <p:cNvPicPr>
            <a:picLocks noChangeAspect="1" noChangeArrowheads="1"/>
          </p:cNvPicPr>
          <p:nvPr/>
        </p:nvPicPr>
        <p:blipFill>
          <a:blip r:embed="rId3" cstate="print"/>
          <a:srcRect/>
          <a:stretch>
            <a:fillRect/>
          </a:stretch>
        </p:blipFill>
        <p:spPr bwMode="auto">
          <a:xfrm>
            <a:off x="737334" y="3182825"/>
            <a:ext cx="5266667" cy="1742857"/>
          </a:xfrm>
          <a:prstGeom prst="rect">
            <a:avLst/>
          </a:prstGeom>
          <a:ln w="88900" cap="sq" cmpd="thickThin">
            <a:solidFill>
              <a:srgbClr val="000000"/>
            </a:solidFill>
            <a:prstDash val="solid"/>
            <a:miter lim="800000"/>
          </a:ln>
          <a:effectLst>
            <a:innerShdw blurRad="76200">
              <a:srgbClr val="000000"/>
            </a:innerShdw>
          </a:effectLst>
        </p:spPr>
      </p:pic>
      <p:pic>
        <p:nvPicPr>
          <p:cNvPr id="7" name="Picture 2"/>
          <p:cNvPicPr>
            <a:picLocks noChangeAspect="1" noChangeArrowheads="1"/>
          </p:cNvPicPr>
          <p:nvPr/>
        </p:nvPicPr>
        <p:blipFill>
          <a:blip r:embed="rId4" cstate="print"/>
          <a:srcRect/>
          <a:stretch>
            <a:fillRect/>
          </a:stretch>
        </p:blipFill>
        <p:spPr bwMode="auto">
          <a:xfrm>
            <a:off x="60269" y="5773000"/>
            <a:ext cx="12084039" cy="822110"/>
          </a:xfrm>
          <a:prstGeom prst="rect">
            <a:avLst/>
          </a:prstGeom>
          <a:ln w="3175">
            <a:solidFill>
              <a:schemeClr val="tx1"/>
            </a:solidFill>
          </a:ln>
          <a:effectLst>
            <a:outerShdw blurRad="190500" algn="tl" rotWithShape="0">
              <a:srgbClr val="000000">
                <a:alpha val="70000"/>
              </a:srgbClr>
            </a:outerShdw>
          </a:effectLst>
        </p:spPr>
      </p:pic>
      <p:cxnSp>
        <p:nvCxnSpPr>
          <p:cNvPr id="8" name="Straight Arrow Connector 7"/>
          <p:cNvCxnSpPr/>
          <p:nvPr/>
        </p:nvCxnSpPr>
        <p:spPr>
          <a:xfrm rot="16200000" flipH="1">
            <a:off x="907240" y="2538490"/>
            <a:ext cx="709688" cy="409434"/>
          </a:xfrm>
          <a:prstGeom prst="straightConnector1">
            <a:avLst/>
          </a:prstGeom>
          <a:ln w="50800">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16200000" flipH="1">
            <a:off x="4328620" y="5174825"/>
            <a:ext cx="709688" cy="409434"/>
          </a:xfrm>
          <a:prstGeom prst="straightConnector1">
            <a:avLst/>
          </a:prstGeom>
          <a:ln w="50800">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5583694" y="1104546"/>
            <a:ext cx="5697716" cy="1272386"/>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r>
              <a:rPr lang="en-US" b="1" dirty="0" smtClean="0"/>
              <a:t>Correlate </a:t>
            </a:r>
            <a:r>
              <a:rPr lang="en-US" b="1" dirty="0" err="1" smtClean="0"/>
              <a:t>session_id</a:t>
            </a:r>
            <a:r>
              <a:rPr lang="en-US" b="1" dirty="0" smtClean="0"/>
              <a:t> with </a:t>
            </a:r>
            <a:r>
              <a:rPr lang="en-US" b="1" dirty="0" err="1" smtClean="0"/>
              <a:t>transaction_id</a:t>
            </a:r>
            <a:r>
              <a:rPr lang="en-US" b="1" dirty="0" smtClean="0"/>
              <a:t> using </a:t>
            </a:r>
            <a:r>
              <a:rPr lang="en-US" b="1" dirty="0" err="1" smtClean="0"/>
              <a:t>sys.dm_tran_session_transactions</a:t>
            </a:r>
            <a:endParaRPr lang="en-US" b="1" dirty="0" smtClean="0"/>
          </a:p>
          <a:p>
            <a:pPr algn="ctr"/>
            <a:endParaRPr lang="en-US" b="1" dirty="0"/>
          </a:p>
          <a:p>
            <a:pPr algn="ctr"/>
            <a:r>
              <a:rPr lang="en-US" b="1" dirty="0" smtClean="0"/>
              <a:t>(Also check </a:t>
            </a:r>
            <a:r>
              <a:rPr lang="en-US" b="1" dirty="0" err="1" smtClean="0"/>
              <a:t>sys.dm_exec_requests</a:t>
            </a:r>
            <a:r>
              <a:rPr lang="en-US" b="1" dirty="0"/>
              <a:t>)</a:t>
            </a:r>
            <a:endParaRPr lang="en-US" b="1" dirty="0" smtClean="0"/>
          </a:p>
        </p:txBody>
      </p:sp>
      <p:sp>
        <p:nvSpPr>
          <p:cNvPr id="11" name="Rounded Rectangle 10"/>
          <p:cNvSpPr/>
          <p:nvPr/>
        </p:nvSpPr>
        <p:spPr>
          <a:xfrm>
            <a:off x="6303784" y="3782682"/>
            <a:ext cx="5240516" cy="11430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r>
              <a:rPr lang="en-US" b="1" dirty="0" smtClean="0"/>
              <a:t>In which database(s) was work done?</a:t>
            </a:r>
          </a:p>
          <a:p>
            <a:pPr algn="ctr"/>
            <a:endParaRPr lang="en-US" b="1" dirty="0"/>
          </a:p>
          <a:p>
            <a:pPr algn="ctr"/>
            <a:r>
              <a:rPr lang="en-US" b="1" dirty="0" smtClean="0"/>
              <a:t>Ask </a:t>
            </a:r>
            <a:r>
              <a:rPr lang="en-US" b="1" dirty="0" err="1" smtClean="0"/>
              <a:t>sys.dm_tran_database_transactions</a:t>
            </a:r>
            <a:endParaRPr lang="en-US" b="1" dirty="0"/>
          </a:p>
        </p:txBody>
      </p:sp>
    </p:spTree>
    <p:extLst>
      <p:ext uri="{BB962C8B-B14F-4D97-AF65-F5344CB8AC3E}">
        <p14:creationId xmlns:p14="http://schemas.microsoft.com/office/powerpoint/2010/main" val="409814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Query Processor (In Brief)</a:t>
            </a:r>
            <a:endParaRPr lang="en-US" dirty="0"/>
          </a:p>
        </p:txBody>
      </p:sp>
      <p:grpSp>
        <p:nvGrpSpPr>
          <p:cNvPr id="4" name="Group 3"/>
          <p:cNvGrpSpPr/>
          <p:nvPr/>
        </p:nvGrpSpPr>
        <p:grpSpPr>
          <a:xfrm>
            <a:off x="3567954" y="1667336"/>
            <a:ext cx="4805258" cy="1033287"/>
            <a:chOff x="517197" y="1428996"/>
            <a:chExt cx="1734858" cy="1033287"/>
          </a:xfrm>
        </p:grpSpPr>
        <p:sp>
          <p:nvSpPr>
            <p:cNvPr id="5" name="Rounded Rectangle 4"/>
            <p:cNvSpPr/>
            <p:nvPr/>
          </p:nvSpPr>
          <p:spPr>
            <a:xfrm>
              <a:off x="517197" y="1428996"/>
              <a:ext cx="1734858" cy="1033287"/>
            </a:xfrm>
            <a:prstGeom prst="roundRect">
              <a:avLst/>
            </a:prstGeom>
          </p:spPr>
          <p:style>
            <a:lnRef idx="1">
              <a:schemeClr val="accent1"/>
            </a:lnRef>
            <a:fillRef idx="2">
              <a:schemeClr val="accent1"/>
            </a:fillRef>
            <a:effectRef idx="1">
              <a:schemeClr val="accent1"/>
            </a:effectRef>
            <a:fontRef idx="minor">
              <a:schemeClr val="dk1"/>
            </a:fontRef>
          </p:style>
        </p:sp>
        <p:sp>
          <p:nvSpPr>
            <p:cNvPr id="6" name="Rounded Rectangle 4"/>
            <p:cNvSpPr/>
            <p:nvPr/>
          </p:nvSpPr>
          <p:spPr>
            <a:xfrm>
              <a:off x="567638" y="1479437"/>
              <a:ext cx="1633976" cy="9324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Requests Spin Up Tasks</a:t>
              </a:r>
              <a:endParaRPr lang="en-US" sz="1800" b="1" kern="1200" dirty="0"/>
            </a:p>
          </p:txBody>
        </p:sp>
      </p:grpSp>
      <p:grpSp>
        <p:nvGrpSpPr>
          <p:cNvPr id="7" name="Group 6"/>
          <p:cNvGrpSpPr/>
          <p:nvPr/>
        </p:nvGrpSpPr>
        <p:grpSpPr>
          <a:xfrm>
            <a:off x="3567954" y="3374780"/>
            <a:ext cx="4805258" cy="1033287"/>
            <a:chOff x="517197" y="1428996"/>
            <a:chExt cx="1734858" cy="1033287"/>
          </a:xfrm>
        </p:grpSpPr>
        <p:sp>
          <p:nvSpPr>
            <p:cNvPr id="8" name="Rounded Rectangle 7"/>
            <p:cNvSpPr/>
            <p:nvPr/>
          </p:nvSpPr>
          <p:spPr>
            <a:xfrm>
              <a:off x="517197" y="1428996"/>
              <a:ext cx="1734858" cy="1033287"/>
            </a:xfrm>
            <a:prstGeom prst="roundRect">
              <a:avLst/>
            </a:prstGeom>
          </p:spPr>
          <p:style>
            <a:lnRef idx="1">
              <a:schemeClr val="accent1"/>
            </a:lnRef>
            <a:fillRef idx="2">
              <a:schemeClr val="accent1"/>
            </a:fillRef>
            <a:effectRef idx="1">
              <a:schemeClr val="accent1"/>
            </a:effectRef>
            <a:fontRef idx="minor">
              <a:schemeClr val="dk1"/>
            </a:fontRef>
          </p:style>
        </p:sp>
        <p:sp>
          <p:nvSpPr>
            <p:cNvPr id="9" name="Rounded Rectangle 4"/>
            <p:cNvSpPr/>
            <p:nvPr/>
          </p:nvSpPr>
          <p:spPr>
            <a:xfrm>
              <a:off x="567638" y="1479437"/>
              <a:ext cx="1633976" cy="9324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b="1" dirty="0" smtClean="0"/>
                <a:t>Tasks are Bound to Workers (Threads)</a:t>
              </a:r>
              <a:endParaRPr lang="en-US" sz="1800" b="1" kern="1200" dirty="0"/>
            </a:p>
          </p:txBody>
        </p:sp>
      </p:grpSp>
      <p:grpSp>
        <p:nvGrpSpPr>
          <p:cNvPr id="10" name="Group 9"/>
          <p:cNvGrpSpPr/>
          <p:nvPr/>
        </p:nvGrpSpPr>
        <p:grpSpPr>
          <a:xfrm>
            <a:off x="3567954" y="5082224"/>
            <a:ext cx="4805258" cy="1033287"/>
            <a:chOff x="517197" y="1428996"/>
            <a:chExt cx="1734858" cy="1033287"/>
          </a:xfrm>
        </p:grpSpPr>
        <p:sp>
          <p:nvSpPr>
            <p:cNvPr id="11" name="Rounded Rectangle 10"/>
            <p:cNvSpPr/>
            <p:nvPr/>
          </p:nvSpPr>
          <p:spPr>
            <a:xfrm>
              <a:off x="517197" y="1428996"/>
              <a:ext cx="1734858" cy="1033287"/>
            </a:xfrm>
            <a:prstGeom prst="roundRect">
              <a:avLst/>
            </a:prstGeom>
          </p:spPr>
          <p:style>
            <a:lnRef idx="1">
              <a:schemeClr val="accent1"/>
            </a:lnRef>
            <a:fillRef idx="2">
              <a:schemeClr val="accent1"/>
            </a:fillRef>
            <a:effectRef idx="1">
              <a:schemeClr val="accent1"/>
            </a:effectRef>
            <a:fontRef idx="minor">
              <a:schemeClr val="dk1"/>
            </a:fontRef>
          </p:style>
        </p:sp>
        <p:sp>
          <p:nvSpPr>
            <p:cNvPr id="12" name="Rounded Rectangle 4"/>
            <p:cNvSpPr/>
            <p:nvPr/>
          </p:nvSpPr>
          <p:spPr>
            <a:xfrm>
              <a:off x="567638" y="1479437"/>
              <a:ext cx="1633976" cy="9324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Threads Consume CPU Time, or Wait</a:t>
              </a:r>
              <a:endParaRPr lang="en-US" sz="1800" b="1" kern="1200" dirty="0"/>
            </a:p>
          </p:txBody>
        </p:sp>
      </p:grpSp>
    </p:spTree>
    <p:extLst>
      <p:ext uri="{BB962C8B-B14F-4D97-AF65-F5344CB8AC3E}">
        <p14:creationId xmlns:p14="http://schemas.microsoft.com/office/powerpoint/2010/main" val="50399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Tasks are Running?</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655405" y="1490106"/>
            <a:ext cx="3390476" cy="1933333"/>
          </a:xfrm>
          <a:prstGeom prst="rect">
            <a:avLst/>
          </a:prstGeom>
          <a:ln w="88900" cap="sq" cmpd="thickThin">
            <a:solidFill>
              <a:srgbClr val="000000"/>
            </a:solidFill>
            <a:prstDash val="solid"/>
            <a:miter lim="800000"/>
          </a:ln>
          <a:effectLst>
            <a:innerShdw blurRad="76200">
              <a:srgbClr val="000000"/>
            </a:innerShdw>
          </a:effectLst>
        </p:spPr>
      </p:pic>
      <p:cxnSp>
        <p:nvCxnSpPr>
          <p:cNvPr id="6" name="Straight Arrow Connector 5"/>
          <p:cNvCxnSpPr/>
          <p:nvPr/>
        </p:nvCxnSpPr>
        <p:spPr>
          <a:xfrm>
            <a:off x="1365111" y="3543305"/>
            <a:ext cx="1195209" cy="1337305"/>
          </a:xfrm>
          <a:prstGeom prst="straightConnector1">
            <a:avLst/>
          </a:prstGeom>
          <a:ln w="50800">
            <a:solidFill>
              <a:schemeClr val="accent1"/>
            </a:solidFill>
            <a:tailEnd type="arrow"/>
          </a:ln>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noChangeArrowheads="1"/>
          </p:cNvPicPr>
          <p:nvPr/>
        </p:nvPicPr>
        <p:blipFill>
          <a:blip r:embed="rId3" cstate="print"/>
          <a:srcRect/>
          <a:stretch>
            <a:fillRect/>
          </a:stretch>
        </p:blipFill>
        <p:spPr bwMode="auto">
          <a:xfrm>
            <a:off x="274021" y="5006340"/>
            <a:ext cx="11614281" cy="1517280"/>
          </a:xfrm>
          <a:prstGeom prst="rect">
            <a:avLst/>
          </a:prstGeom>
          <a:ln w="3175">
            <a:solidFill>
              <a:schemeClr val="tx1"/>
            </a:solidFill>
          </a:ln>
          <a:effectLst>
            <a:outerShdw blurRad="190500" algn="tl" rotWithShape="0">
              <a:srgbClr val="000000">
                <a:alpha val="70000"/>
              </a:srgbClr>
            </a:outerShdw>
          </a:effectLst>
        </p:spPr>
      </p:pic>
      <p:sp>
        <p:nvSpPr>
          <p:cNvPr id="9" name="Rounded Rectangle 8"/>
          <p:cNvSpPr/>
          <p:nvPr/>
        </p:nvSpPr>
        <p:spPr>
          <a:xfrm>
            <a:off x="4269244" y="1505064"/>
            <a:ext cx="6223496" cy="769506"/>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r>
              <a:rPr lang="en-US" b="1" dirty="0" smtClean="0"/>
              <a:t>Tasks are referred to using binary “addresses”</a:t>
            </a:r>
          </a:p>
        </p:txBody>
      </p:sp>
      <p:sp>
        <p:nvSpPr>
          <p:cNvPr id="10" name="Rounded Rectangle 9"/>
          <p:cNvSpPr/>
          <p:nvPr/>
        </p:nvSpPr>
        <p:spPr>
          <a:xfrm>
            <a:off x="3320554" y="4080510"/>
            <a:ext cx="6223496" cy="690839"/>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r>
              <a:rPr lang="en-US" b="1" dirty="0" smtClean="0"/>
              <a:t>Real-time bonus data available in </a:t>
            </a:r>
            <a:r>
              <a:rPr lang="en-US" b="1" dirty="0" err="1" smtClean="0"/>
              <a:t>sys.dm_os_tasks</a:t>
            </a:r>
            <a:endParaRPr lang="en-US" b="1" dirty="0" smtClean="0"/>
          </a:p>
        </p:txBody>
      </p:sp>
    </p:spTree>
    <p:extLst>
      <p:ext uri="{BB962C8B-B14F-4D97-AF65-F5344CB8AC3E}">
        <p14:creationId xmlns:p14="http://schemas.microsoft.com/office/powerpoint/2010/main" val="357581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My Query Slow?</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17271" y="1427883"/>
            <a:ext cx="3523810" cy="1733333"/>
          </a:xfrm>
          <a:prstGeom prst="rect">
            <a:avLst/>
          </a:prstGeom>
          <a:ln w="88900" cap="sq" cmpd="thickThin">
            <a:solidFill>
              <a:srgbClr val="000000"/>
            </a:solidFill>
            <a:prstDash val="solid"/>
            <a:miter lim="800000"/>
          </a:ln>
          <a:effectLst>
            <a:innerShdw blurRad="76200">
              <a:srgbClr val="000000"/>
            </a:innerShdw>
          </a:effectLst>
        </p:spPr>
      </p:pic>
      <p:pic>
        <p:nvPicPr>
          <p:cNvPr id="5" name="Picture 2"/>
          <p:cNvPicPr>
            <a:picLocks noChangeAspect="1" noChangeArrowheads="1"/>
          </p:cNvPicPr>
          <p:nvPr/>
        </p:nvPicPr>
        <p:blipFill>
          <a:blip r:embed="rId3" cstate="print"/>
          <a:srcRect/>
          <a:stretch>
            <a:fillRect/>
          </a:stretch>
        </p:blipFill>
        <p:spPr bwMode="auto">
          <a:xfrm>
            <a:off x="1406620" y="4805934"/>
            <a:ext cx="10224571" cy="1754885"/>
          </a:xfrm>
          <a:prstGeom prst="rect">
            <a:avLst/>
          </a:prstGeom>
          <a:ln w="3175">
            <a:solidFill>
              <a:schemeClr val="tx1"/>
            </a:solidFill>
          </a:ln>
          <a:effectLst>
            <a:outerShdw blurRad="190500" algn="tl" rotWithShape="0">
              <a:srgbClr val="000000">
                <a:alpha val="70000"/>
              </a:srgbClr>
            </a:outerShdw>
          </a:effectLst>
        </p:spPr>
      </p:pic>
      <p:cxnSp>
        <p:nvCxnSpPr>
          <p:cNvPr id="6" name="Straight Arrow Connector 5"/>
          <p:cNvCxnSpPr/>
          <p:nvPr/>
        </p:nvCxnSpPr>
        <p:spPr>
          <a:xfrm>
            <a:off x="1508760" y="3268980"/>
            <a:ext cx="1272995" cy="1417320"/>
          </a:xfrm>
          <a:prstGeom prst="straightConnector1">
            <a:avLst/>
          </a:prstGeom>
          <a:ln w="50800">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1826412" y="5298060"/>
            <a:ext cx="1910686" cy="464024"/>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4292104" y="1325013"/>
            <a:ext cx="5697716" cy="1272386"/>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r>
              <a:rPr lang="en-US" b="1" dirty="0" smtClean="0"/>
              <a:t>When a task isn’t working… it’s </a:t>
            </a:r>
            <a:r>
              <a:rPr lang="en-US" b="1" u="sng" dirty="0" smtClean="0"/>
              <a:t>waiting</a:t>
            </a:r>
            <a:r>
              <a:rPr lang="en-US" b="1" dirty="0" smtClean="0"/>
              <a:t>!</a:t>
            </a:r>
          </a:p>
          <a:p>
            <a:pPr algn="ctr"/>
            <a:endParaRPr lang="en-US" b="1" dirty="0"/>
          </a:p>
          <a:p>
            <a:pPr algn="ctr"/>
            <a:r>
              <a:rPr lang="en-US" b="1" dirty="0" err="1" smtClean="0"/>
              <a:t>sys.dm_os_waiting_tasks</a:t>
            </a:r>
            <a:endParaRPr lang="en-US" b="1" dirty="0" smtClean="0"/>
          </a:p>
        </p:txBody>
      </p:sp>
      <p:sp>
        <p:nvSpPr>
          <p:cNvPr id="12" name="Rounded Rectangle 11"/>
          <p:cNvSpPr/>
          <p:nvPr/>
        </p:nvSpPr>
        <p:spPr>
          <a:xfrm>
            <a:off x="3461524" y="3646170"/>
            <a:ext cx="7339826" cy="97155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r>
              <a:rPr lang="en-US" b="1" dirty="0" smtClean="0"/>
              <a:t>Blocking, disk I/O, memory, and any other wait that </a:t>
            </a:r>
          </a:p>
          <a:p>
            <a:pPr algn="ctr"/>
            <a:r>
              <a:rPr lang="en-US" b="1" dirty="0" smtClean="0"/>
              <a:t>can slow down your query is reported here!</a:t>
            </a:r>
          </a:p>
        </p:txBody>
      </p:sp>
    </p:spTree>
    <p:extLst>
      <p:ext uri="{BB962C8B-B14F-4D97-AF65-F5344CB8AC3E}">
        <p14:creationId xmlns:p14="http://schemas.microsoft.com/office/powerpoint/2010/main" val="197428450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TempDB</a:t>
            </a:r>
            <a:endParaRPr lang="en-US" dirty="0"/>
          </a:p>
        </p:txBody>
      </p:sp>
      <p:grpSp>
        <p:nvGrpSpPr>
          <p:cNvPr id="4" name="Group 3"/>
          <p:cNvGrpSpPr/>
          <p:nvPr/>
        </p:nvGrpSpPr>
        <p:grpSpPr>
          <a:xfrm>
            <a:off x="3567954" y="1667336"/>
            <a:ext cx="4805258" cy="1033287"/>
            <a:chOff x="517197" y="1428996"/>
            <a:chExt cx="1734858" cy="1033287"/>
          </a:xfrm>
        </p:grpSpPr>
        <p:sp>
          <p:nvSpPr>
            <p:cNvPr id="5" name="Rounded Rectangle 4"/>
            <p:cNvSpPr/>
            <p:nvPr/>
          </p:nvSpPr>
          <p:spPr>
            <a:xfrm>
              <a:off x="517197" y="1428996"/>
              <a:ext cx="1734858" cy="1033287"/>
            </a:xfrm>
            <a:prstGeom prst="roundRect">
              <a:avLst/>
            </a:prstGeom>
          </p:spPr>
          <p:style>
            <a:lnRef idx="1">
              <a:schemeClr val="accent1"/>
            </a:lnRef>
            <a:fillRef idx="2">
              <a:schemeClr val="accent1"/>
            </a:fillRef>
            <a:effectRef idx="1">
              <a:schemeClr val="accent1"/>
            </a:effectRef>
            <a:fontRef idx="minor">
              <a:schemeClr val="dk1"/>
            </a:fontRef>
          </p:style>
        </p:sp>
        <p:sp>
          <p:nvSpPr>
            <p:cNvPr id="6" name="Rounded Rectangle 4"/>
            <p:cNvSpPr/>
            <p:nvPr/>
          </p:nvSpPr>
          <p:spPr>
            <a:xfrm>
              <a:off x="567638" y="1479437"/>
              <a:ext cx="1633976" cy="9324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Used a Lot More Than You Think</a:t>
              </a:r>
              <a:endParaRPr lang="en-US" sz="1800" b="1" kern="1200" dirty="0"/>
            </a:p>
          </p:txBody>
        </p:sp>
      </p:grpSp>
      <p:grpSp>
        <p:nvGrpSpPr>
          <p:cNvPr id="7" name="Group 6"/>
          <p:cNvGrpSpPr/>
          <p:nvPr/>
        </p:nvGrpSpPr>
        <p:grpSpPr>
          <a:xfrm>
            <a:off x="3567954" y="3374780"/>
            <a:ext cx="4805258" cy="1033287"/>
            <a:chOff x="517197" y="1428996"/>
            <a:chExt cx="1734858" cy="1033287"/>
          </a:xfrm>
        </p:grpSpPr>
        <p:sp>
          <p:nvSpPr>
            <p:cNvPr id="8" name="Rounded Rectangle 7"/>
            <p:cNvSpPr/>
            <p:nvPr/>
          </p:nvSpPr>
          <p:spPr>
            <a:xfrm>
              <a:off x="517197" y="1428996"/>
              <a:ext cx="1734858" cy="1033287"/>
            </a:xfrm>
            <a:prstGeom prst="roundRect">
              <a:avLst/>
            </a:prstGeom>
          </p:spPr>
          <p:style>
            <a:lnRef idx="1">
              <a:schemeClr val="accent1"/>
            </a:lnRef>
            <a:fillRef idx="2">
              <a:schemeClr val="accent1"/>
            </a:fillRef>
            <a:effectRef idx="1">
              <a:schemeClr val="accent1"/>
            </a:effectRef>
            <a:fontRef idx="minor">
              <a:schemeClr val="dk1"/>
            </a:fontRef>
          </p:style>
        </p:sp>
        <p:sp>
          <p:nvSpPr>
            <p:cNvPr id="9" name="Rounded Rectangle 4"/>
            <p:cNvSpPr/>
            <p:nvPr/>
          </p:nvSpPr>
          <p:spPr>
            <a:xfrm>
              <a:off x="567638" y="1479437"/>
              <a:ext cx="1633976" cy="9324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b="1" dirty="0" smtClean="0"/>
                <a:t>(even if you think it‘s used a lot)</a:t>
              </a:r>
              <a:endParaRPr lang="en-US" sz="1800" b="1" kern="1200" dirty="0"/>
            </a:p>
          </p:txBody>
        </p:sp>
      </p:grpSp>
      <p:grpSp>
        <p:nvGrpSpPr>
          <p:cNvPr id="10" name="Group 9"/>
          <p:cNvGrpSpPr/>
          <p:nvPr/>
        </p:nvGrpSpPr>
        <p:grpSpPr>
          <a:xfrm>
            <a:off x="3567954" y="5082224"/>
            <a:ext cx="4805258" cy="1033287"/>
            <a:chOff x="517197" y="1428996"/>
            <a:chExt cx="1734858" cy="1033287"/>
          </a:xfrm>
        </p:grpSpPr>
        <p:sp>
          <p:nvSpPr>
            <p:cNvPr id="11" name="Rounded Rectangle 10"/>
            <p:cNvSpPr/>
            <p:nvPr/>
          </p:nvSpPr>
          <p:spPr>
            <a:xfrm>
              <a:off x="517197" y="1428996"/>
              <a:ext cx="1734858" cy="1033287"/>
            </a:xfrm>
            <a:prstGeom prst="roundRect">
              <a:avLst/>
            </a:prstGeom>
          </p:spPr>
          <p:style>
            <a:lnRef idx="1">
              <a:schemeClr val="accent1"/>
            </a:lnRef>
            <a:fillRef idx="2">
              <a:schemeClr val="accent1"/>
            </a:fillRef>
            <a:effectRef idx="1">
              <a:schemeClr val="accent1"/>
            </a:effectRef>
            <a:fontRef idx="minor">
              <a:schemeClr val="dk1"/>
            </a:fontRef>
          </p:style>
        </p:sp>
        <p:sp>
          <p:nvSpPr>
            <p:cNvPr id="12" name="Rounded Rectangle 4"/>
            <p:cNvSpPr/>
            <p:nvPr/>
          </p:nvSpPr>
          <p:spPr>
            <a:xfrm>
              <a:off x="567638" y="1479437"/>
              <a:ext cx="1633976" cy="9324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Temp tables. Sorts. Hashes. Spools. Row versions. DBCC. Index rebuilds. And more.</a:t>
              </a:r>
              <a:endParaRPr lang="en-US" sz="1800" b="1" kern="1200" dirty="0"/>
            </a:p>
          </p:txBody>
        </p:sp>
      </p:grpSp>
    </p:spTree>
    <p:extLst>
      <p:ext uri="{BB962C8B-B14F-4D97-AF65-F5344CB8AC3E}">
        <p14:creationId xmlns:p14="http://schemas.microsoft.com/office/powerpoint/2010/main" val="303527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Task-Scoped </a:t>
            </a:r>
            <a:r>
              <a:rPr lang="en-US" dirty="0" err="1" smtClean="0"/>
              <a:t>TempDB</a:t>
            </a:r>
            <a:r>
              <a:rPr lang="en-US" dirty="0" smtClean="0"/>
              <a:t> Information</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38698" y="1313204"/>
            <a:ext cx="8028572" cy="1933333"/>
          </a:xfrm>
          <a:prstGeom prst="rect">
            <a:avLst/>
          </a:prstGeom>
          <a:ln w="88900" cap="sq" cmpd="thickThin">
            <a:solidFill>
              <a:srgbClr val="000000"/>
            </a:solidFill>
            <a:prstDash val="solid"/>
            <a:miter lim="800000"/>
          </a:ln>
          <a:effectLst>
            <a:innerShdw blurRad="76200">
              <a:srgbClr val="000000"/>
            </a:innerShdw>
          </a:effectLst>
        </p:spPr>
      </p:pic>
      <p:pic>
        <p:nvPicPr>
          <p:cNvPr id="6" name="Picture 2"/>
          <p:cNvPicPr>
            <a:picLocks noChangeAspect="1" noChangeArrowheads="1"/>
          </p:cNvPicPr>
          <p:nvPr/>
        </p:nvPicPr>
        <p:blipFill>
          <a:blip r:embed="rId3" cstate="print"/>
          <a:srcRect/>
          <a:stretch>
            <a:fillRect/>
          </a:stretch>
        </p:blipFill>
        <p:spPr bwMode="auto">
          <a:xfrm>
            <a:off x="1528530" y="5059225"/>
            <a:ext cx="6510140" cy="1694587"/>
          </a:xfrm>
          <a:prstGeom prst="rect">
            <a:avLst/>
          </a:prstGeom>
          <a:ln w="3175">
            <a:solidFill>
              <a:schemeClr val="tx1"/>
            </a:solidFill>
          </a:ln>
          <a:effectLst>
            <a:outerShdw blurRad="190500" algn="tl" rotWithShape="0">
              <a:srgbClr val="000000">
                <a:alpha val="70000"/>
              </a:srgbClr>
            </a:outerShdw>
          </a:effectLst>
        </p:spPr>
      </p:pic>
      <p:cxnSp>
        <p:nvCxnSpPr>
          <p:cNvPr id="7" name="Straight Arrow Connector 6"/>
          <p:cNvCxnSpPr/>
          <p:nvPr/>
        </p:nvCxnSpPr>
        <p:spPr>
          <a:xfrm>
            <a:off x="908075" y="3372904"/>
            <a:ext cx="1503655" cy="1674891"/>
          </a:xfrm>
          <a:prstGeom prst="straightConnector1">
            <a:avLst/>
          </a:prstGeom>
          <a:ln w="50800">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4494487" y="3783330"/>
            <a:ext cx="7339826" cy="113157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r>
              <a:rPr lang="en-US" b="1" dirty="0" smtClean="0"/>
              <a:t>Find out which requests are causing </a:t>
            </a:r>
            <a:r>
              <a:rPr lang="en-US" b="1" dirty="0" err="1" smtClean="0"/>
              <a:t>TempDB</a:t>
            </a:r>
            <a:r>
              <a:rPr lang="en-US" b="1" dirty="0"/>
              <a:t> </a:t>
            </a:r>
            <a:r>
              <a:rPr lang="en-US" b="1" dirty="0" smtClean="0"/>
              <a:t>to blow up</a:t>
            </a:r>
          </a:p>
          <a:p>
            <a:pPr algn="ctr"/>
            <a:endParaRPr lang="en-US" b="1" dirty="0"/>
          </a:p>
          <a:p>
            <a:pPr algn="ctr"/>
            <a:r>
              <a:rPr lang="en-US" b="1" dirty="0" err="1" smtClean="0"/>
              <a:t>sys.dm_db_task_space_usage</a:t>
            </a:r>
            <a:endParaRPr lang="en-US" b="1" dirty="0" smtClean="0"/>
          </a:p>
        </p:txBody>
      </p:sp>
    </p:spTree>
    <p:extLst>
      <p:ext uri="{BB962C8B-B14F-4D97-AF65-F5344CB8AC3E}">
        <p14:creationId xmlns:p14="http://schemas.microsoft.com/office/powerpoint/2010/main" val="205692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mtClean="0"/>
              <a:t>Extended Events</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6208889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630936" y="1339142"/>
            <a:ext cx="13191701" cy="1266898"/>
          </a:xfrm>
          <a:prstGeom prst="roundRect">
            <a:avLst/>
          </a:prstGeom>
          <a:gradFill flip="none" rotWithShape="1">
            <a:gsLst>
              <a:gs pos="1000">
                <a:schemeClr val="accent6">
                  <a:alpha val="40000"/>
                </a:schemeClr>
              </a:gs>
              <a:gs pos="50000">
                <a:schemeClr val="accent6">
                  <a:alpha val="70000"/>
                </a:schemeClr>
              </a:gs>
              <a:gs pos="100000">
                <a:schemeClr val="accent6">
                  <a:alpha val="90000"/>
                </a:schemeClr>
              </a:gs>
            </a:gsLst>
            <a:lin ang="10800000" scaled="1"/>
            <a:tileRect/>
          </a:gradFill>
          <a:ln w="9525">
            <a:noFill/>
            <a:round/>
            <a:headEnd/>
            <a:tailEnd/>
          </a:ln>
          <a:effectLst/>
        </p:spPr>
        <p:txBody>
          <a:bodyPr vert="horz" wrap="square" lIns="1097280" tIns="45712" rIns="91426" bIns="45712" numCol="1" rtlCol="0" anchor="ctr" anchorCtr="0" compatLnSpc="1">
            <a:prstTxWarp prst="textNoShape">
              <a:avLst/>
            </a:prstTxWarp>
          </a:bodyPr>
          <a:lstStyle/>
          <a:p>
            <a:r>
              <a:rPr lang="en-US" sz="2800" b="1" dirty="0" smtClean="0">
                <a:effectLst>
                  <a:outerShdw blurRad="38100" dist="38100" dir="2700000" algn="tl">
                    <a:srgbClr val="000000">
                      <a:alpha val="43137"/>
                    </a:srgbClr>
                  </a:outerShdw>
                </a:effectLst>
                <a:latin typeface="Calibri" pitchFamily="34" charset="0"/>
              </a:rPr>
              <a:t>SQL Server Diagnostic Infrastructure</a:t>
            </a:r>
          </a:p>
          <a:p>
            <a:r>
              <a:rPr lang="en-US" sz="2400" b="1" i="1" dirty="0" smtClean="0">
                <a:effectLst>
                  <a:outerShdw blurRad="38100" dist="38100" dir="2700000" algn="tl">
                    <a:srgbClr val="000000">
                      <a:alpha val="43137"/>
                    </a:srgbClr>
                  </a:outerShdw>
                </a:effectLst>
                <a:latin typeface="Calibri" pitchFamily="34" charset="0"/>
              </a:rPr>
              <a:t>Redmond, WA</a:t>
            </a:r>
          </a:p>
        </p:txBody>
      </p:sp>
      <p:sp>
        <p:nvSpPr>
          <p:cNvPr id="15" name="Rounded Rectangle 14"/>
          <p:cNvSpPr/>
          <p:nvPr/>
        </p:nvSpPr>
        <p:spPr bwMode="auto">
          <a:xfrm>
            <a:off x="-630936" y="2972144"/>
            <a:ext cx="13191701" cy="1266898"/>
          </a:xfrm>
          <a:prstGeom prst="roundRect">
            <a:avLst/>
          </a:prstGeom>
          <a:gradFill flip="none" rotWithShape="1">
            <a:gsLst>
              <a:gs pos="1000">
                <a:schemeClr val="accent6">
                  <a:alpha val="40000"/>
                </a:schemeClr>
              </a:gs>
              <a:gs pos="50000">
                <a:schemeClr val="accent6">
                  <a:alpha val="70000"/>
                </a:schemeClr>
              </a:gs>
              <a:gs pos="100000">
                <a:schemeClr val="accent6">
                  <a:alpha val="90000"/>
                </a:schemeClr>
              </a:gs>
            </a:gsLst>
            <a:lin ang="10800000" scaled="1"/>
            <a:tileRect/>
          </a:gradFill>
          <a:ln w="9525">
            <a:noFill/>
            <a:round/>
            <a:headEnd/>
            <a:tailEnd/>
          </a:ln>
          <a:effectLst/>
        </p:spPr>
        <p:txBody>
          <a:bodyPr vert="horz" wrap="square" lIns="1097280" tIns="45712" rIns="91426" bIns="45712" numCol="1" rtlCol="0" anchor="ctr" anchorCtr="0" compatLnSpc="1">
            <a:prstTxWarp prst="textNoShape">
              <a:avLst/>
            </a:prstTxWarp>
          </a:bodyPr>
          <a:lstStyle/>
          <a:p>
            <a:r>
              <a:rPr lang="en-US" sz="2800" b="1" dirty="0" smtClean="0">
                <a:effectLst>
                  <a:outerShdw blurRad="38100" dist="38100" dir="2700000" algn="tl">
                    <a:srgbClr val="000000">
                      <a:alpha val="43137"/>
                    </a:srgbClr>
                  </a:outerShdw>
                </a:effectLst>
                <a:latin typeface="Calibri" pitchFamily="34" charset="0"/>
              </a:rPr>
              <a:t>Occasional speaker</a:t>
            </a:r>
          </a:p>
          <a:p>
            <a:r>
              <a:rPr lang="en-US" sz="2400" b="1" i="1" dirty="0" smtClean="0">
                <a:effectLst>
                  <a:outerShdw blurRad="38100" dist="38100" dir="2700000" algn="tl">
                    <a:srgbClr val="000000">
                      <a:alpha val="43137"/>
                    </a:srgbClr>
                  </a:outerShdw>
                </a:effectLst>
                <a:latin typeface="Calibri" pitchFamily="34" charset="0"/>
              </a:rPr>
              <a:t>PASS, </a:t>
            </a:r>
            <a:r>
              <a:rPr lang="en-US" sz="2400" b="1" i="1" dirty="0" err="1" smtClean="0">
                <a:effectLst>
                  <a:outerShdw blurRad="38100" dist="38100" dir="2700000" algn="tl">
                    <a:srgbClr val="000000">
                      <a:alpha val="43137"/>
                    </a:srgbClr>
                  </a:outerShdw>
                </a:effectLst>
                <a:latin typeface="Calibri" pitchFamily="34" charset="0"/>
              </a:rPr>
              <a:t>TechEd</a:t>
            </a:r>
            <a:r>
              <a:rPr lang="en-US" sz="2400" b="1" i="1" dirty="0" smtClean="0">
                <a:effectLst>
                  <a:outerShdw blurRad="38100" dist="38100" dir="2700000" algn="tl">
                    <a:srgbClr val="000000">
                      <a:alpha val="43137"/>
                    </a:srgbClr>
                  </a:outerShdw>
                </a:effectLst>
                <a:latin typeface="Calibri" pitchFamily="34" charset="0"/>
              </a:rPr>
              <a:t>, Ballroom Dance Competitions</a:t>
            </a:r>
          </a:p>
        </p:txBody>
      </p:sp>
      <p:sp>
        <p:nvSpPr>
          <p:cNvPr id="16" name="Rounded Rectangle 15"/>
          <p:cNvSpPr/>
          <p:nvPr/>
        </p:nvSpPr>
        <p:spPr bwMode="auto">
          <a:xfrm>
            <a:off x="-630936" y="4604996"/>
            <a:ext cx="13191701" cy="1266898"/>
          </a:xfrm>
          <a:prstGeom prst="roundRect">
            <a:avLst/>
          </a:prstGeom>
          <a:gradFill flip="none" rotWithShape="1">
            <a:gsLst>
              <a:gs pos="1000">
                <a:schemeClr val="accent6">
                  <a:alpha val="40000"/>
                </a:schemeClr>
              </a:gs>
              <a:gs pos="50000">
                <a:schemeClr val="accent6">
                  <a:alpha val="70000"/>
                </a:schemeClr>
              </a:gs>
              <a:gs pos="100000">
                <a:schemeClr val="accent6">
                  <a:alpha val="90000"/>
                </a:schemeClr>
              </a:gs>
            </a:gsLst>
            <a:lin ang="10800000" scaled="1"/>
            <a:tileRect/>
          </a:gradFill>
          <a:ln w="9525">
            <a:noFill/>
            <a:round/>
            <a:headEnd/>
            <a:tailEnd/>
          </a:ln>
          <a:effectLst/>
        </p:spPr>
        <p:txBody>
          <a:bodyPr vert="horz" wrap="square" lIns="1097280" tIns="45712" rIns="91426" bIns="45712" numCol="1" rtlCol="0" anchor="ctr" anchorCtr="0" compatLnSpc="1">
            <a:prstTxWarp prst="textNoShape">
              <a:avLst/>
            </a:prstTxWarp>
          </a:bodyPr>
          <a:lstStyle/>
          <a:p>
            <a:r>
              <a:rPr lang="en-US" sz="2800" b="1" dirty="0" smtClean="0">
                <a:effectLst>
                  <a:outerShdw blurRad="38100" dist="38100" dir="2700000" algn="tl">
                    <a:srgbClr val="000000">
                      <a:alpha val="43137"/>
                    </a:srgbClr>
                  </a:outerShdw>
                </a:effectLst>
                <a:latin typeface="Calibri" pitchFamily="34" charset="0"/>
              </a:rPr>
              <a:t>Blog</a:t>
            </a:r>
          </a:p>
          <a:p>
            <a:r>
              <a:rPr lang="en-US" sz="2400" b="1" i="1" dirty="0" smtClean="0">
                <a:effectLst>
                  <a:outerShdw blurRad="38100" dist="38100" dir="2700000" algn="tl">
                    <a:srgbClr val="000000">
                      <a:alpha val="43137"/>
                    </a:srgbClr>
                  </a:outerShdw>
                </a:effectLst>
                <a:latin typeface="Calibri" pitchFamily="34" charset="0"/>
              </a:rPr>
              <a:t>http://blogs.msdn.com/b/extended_events</a:t>
            </a:r>
          </a:p>
        </p:txBody>
      </p:sp>
      <p:sp>
        <p:nvSpPr>
          <p:cNvPr id="5" name="Title 4"/>
          <p:cNvSpPr>
            <a:spLocks noGrp="1"/>
          </p:cNvSpPr>
          <p:nvPr>
            <p:ph type="title"/>
          </p:nvPr>
        </p:nvSpPr>
        <p:spPr/>
        <p:txBody>
          <a:bodyPr/>
          <a:lstStyle/>
          <a:p>
            <a:r>
              <a:rPr lang="en-US" smtClean="0"/>
              <a:t>Mike Wachal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1888" y="1534811"/>
            <a:ext cx="3440304" cy="873728"/>
          </a:xfrm>
          <a:prstGeom prst="rect">
            <a:avLst/>
          </a:prstGeom>
        </p:spPr>
      </p:pic>
      <p:pic>
        <p:nvPicPr>
          <p:cNvPr id="1026" name="Picture 2" descr="C:\Users\mikewa\AppData\Local\Microsoft\Windows\Temporary Internet Files\Content.IE5\XFFK44FS\MC900361556[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3694" y="2907601"/>
            <a:ext cx="736691" cy="142379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kewa\AppData\Local\Microsoft\Windows\Temporary Internet Files\Content.IE5\BEOEPV86\MC900434671[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6560" y="4704556"/>
            <a:ext cx="1050959" cy="10683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0" y="6031914"/>
            <a:ext cx="12188824" cy="646331"/>
          </a:xfrm>
          <a:prstGeom prst="rect">
            <a:avLst/>
          </a:prstGeom>
          <a:effectLst>
            <a:glow rad="228600">
              <a:schemeClr val="accent2">
                <a:satMod val="175000"/>
                <a:alpha val="40000"/>
              </a:schemeClr>
            </a:glow>
          </a:effectLst>
        </p:spPr>
        <p:txBody>
          <a:bodyPr wrap="square">
            <a:spAutoFit/>
          </a:bodyPr>
          <a:lstStyle/>
          <a:p>
            <a:pPr algn="ctr"/>
            <a:r>
              <a:rPr lang="en-US" sz="3600" dirty="0" smtClean="0">
                <a:effectLst>
                  <a:glow rad="139700">
                    <a:schemeClr val="accent6">
                      <a:alpha val="40000"/>
                    </a:schemeClr>
                  </a:glow>
                  <a:outerShdw blurRad="50800" dist="50800" dir="5400000" algn="ctr" rotWithShape="0">
                    <a:schemeClr val="accent6"/>
                  </a:outerShdw>
                </a:effectLst>
              </a:rPr>
              <a:t>Michael.Wachal@microsoft.com</a:t>
            </a:r>
          </a:p>
        </p:txBody>
      </p:sp>
    </p:spTree>
    <p:extLst>
      <p:ext uri="{BB962C8B-B14F-4D97-AF65-F5344CB8AC3E}">
        <p14:creationId xmlns:p14="http://schemas.microsoft.com/office/powerpoint/2010/main" val="375637958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Problems for Diagnostics</a:t>
            </a:r>
            <a:endParaRPr lang="en-US" dirty="0"/>
          </a:p>
        </p:txBody>
      </p:sp>
      <p:sp>
        <p:nvSpPr>
          <p:cNvPr id="6" name="Content Placeholder 5"/>
          <p:cNvSpPr>
            <a:spLocks noGrp="1"/>
          </p:cNvSpPr>
          <p:nvPr>
            <p:ph idx="1"/>
          </p:nvPr>
        </p:nvSpPr>
        <p:spPr>
          <a:xfrm>
            <a:off x="519112" y="1447799"/>
            <a:ext cx="11149013" cy="2068259"/>
          </a:xfrm>
        </p:spPr>
        <p:txBody>
          <a:bodyPr/>
          <a:lstStyle/>
          <a:p>
            <a:pPr lvl="0"/>
            <a:r>
              <a:rPr lang="en-US" dirty="0" smtClean="0"/>
              <a:t>We have more complex systems</a:t>
            </a:r>
          </a:p>
          <a:p>
            <a:pPr lvl="0"/>
            <a:r>
              <a:rPr lang="en-US" dirty="0" smtClean="0"/>
              <a:t>Need to reduce performance impact of diagnostics</a:t>
            </a:r>
          </a:p>
          <a:p>
            <a:pPr lvl="0"/>
            <a:r>
              <a:rPr lang="en-US" dirty="0" smtClean="0"/>
              <a:t>Desire for more detailed information</a:t>
            </a:r>
          </a:p>
          <a:p>
            <a:pPr lvl="0"/>
            <a:r>
              <a:rPr lang="en-US" dirty="0" smtClean="0"/>
              <a:t>Need to find unexpected interactions</a:t>
            </a:r>
          </a:p>
        </p:txBody>
      </p:sp>
    </p:spTree>
    <p:extLst>
      <p:ext uri="{BB962C8B-B14F-4D97-AF65-F5344CB8AC3E}">
        <p14:creationId xmlns:p14="http://schemas.microsoft.com/office/powerpoint/2010/main" val="425961634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Unique Value of Extended Events</a:t>
            </a:r>
            <a:endParaRPr lang="en-US" dirty="0"/>
          </a:p>
        </p:txBody>
      </p:sp>
      <p:sp>
        <p:nvSpPr>
          <p:cNvPr id="3" name="Content Placeholder 2"/>
          <p:cNvSpPr>
            <a:spLocks noGrp="1"/>
          </p:cNvSpPr>
          <p:nvPr>
            <p:ph idx="1"/>
          </p:nvPr>
        </p:nvSpPr>
        <p:spPr/>
        <p:txBody>
          <a:bodyPr/>
          <a:lstStyle/>
          <a:p>
            <a:pPr lvl="0"/>
            <a:r>
              <a:rPr lang="en-US" smtClean="0"/>
              <a:t>Scalability</a:t>
            </a:r>
          </a:p>
          <a:p>
            <a:pPr lvl="1"/>
            <a:r>
              <a:rPr lang="en-US" smtClean="0"/>
              <a:t>Bigger machines, more work, more events – no problem.</a:t>
            </a:r>
          </a:p>
          <a:p>
            <a:pPr lvl="0"/>
            <a:r>
              <a:rPr lang="en-US" smtClean="0"/>
              <a:t>Events are dynamic</a:t>
            </a:r>
          </a:p>
          <a:p>
            <a:pPr lvl="1"/>
            <a:r>
              <a:rPr lang="en-US" smtClean="0"/>
              <a:t>Collect additional data on any event</a:t>
            </a:r>
          </a:p>
          <a:p>
            <a:pPr lvl="1"/>
            <a:r>
              <a:rPr lang="en-US" smtClean="0"/>
              <a:t>Perform an action when an event happens</a:t>
            </a:r>
          </a:p>
          <a:p>
            <a:pPr lvl="0"/>
            <a:r>
              <a:rPr lang="en-US" smtClean="0"/>
              <a:t>Cross process event tracking</a:t>
            </a:r>
          </a:p>
          <a:p>
            <a:pPr lvl="1"/>
            <a:r>
              <a:rPr lang="en-US" smtClean="0"/>
              <a:t>Track relationship between different tasks/threads/processes</a:t>
            </a:r>
          </a:p>
          <a:p>
            <a:pPr lvl="0"/>
            <a:r>
              <a:rPr lang="en-US" smtClean="0"/>
              <a:t>Integrates with Windows eventing</a:t>
            </a:r>
          </a:p>
          <a:p>
            <a:pPr lvl="1"/>
            <a:r>
              <a:rPr lang="en-US" smtClean="0"/>
              <a:t>Expose tracing information to Windows tools such as Xperf</a:t>
            </a:r>
          </a:p>
          <a:p>
            <a:pPr lvl="1"/>
            <a:r>
              <a:rPr lang="en-US" smtClean="0"/>
              <a:t>Coordinate with trace data from other ETW Providers</a:t>
            </a:r>
            <a:endParaRPr lang="en-US" dirty="0"/>
          </a:p>
        </p:txBody>
      </p:sp>
    </p:spTree>
    <p:extLst>
      <p:ext uri="{BB962C8B-B14F-4D97-AF65-F5344CB8AC3E}">
        <p14:creationId xmlns:p14="http://schemas.microsoft.com/office/powerpoint/2010/main" val="321316769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Capabilities in Denali</a:t>
            </a:r>
            <a:endParaRPr lang="en-US" dirty="0"/>
          </a:p>
        </p:txBody>
      </p:sp>
      <p:sp>
        <p:nvSpPr>
          <p:cNvPr id="3" name="Content Placeholder 2"/>
          <p:cNvSpPr>
            <a:spLocks noGrp="1"/>
          </p:cNvSpPr>
          <p:nvPr>
            <p:ph idx="1"/>
          </p:nvPr>
        </p:nvSpPr>
        <p:spPr/>
        <p:txBody>
          <a:bodyPr/>
          <a:lstStyle/>
          <a:p>
            <a:r>
              <a:rPr lang="en-US" smtClean="0"/>
              <a:t>User Interface!</a:t>
            </a:r>
          </a:p>
          <a:p>
            <a:pPr lvl="1"/>
            <a:r>
              <a:rPr lang="en-US" smtClean="0"/>
              <a:t>Advanced &amp; Wizard UI for Create</a:t>
            </a:r>
          </a:p>
          <a:p>
            <a:pPr lvl="1"/>
            <a:r>
              <a:rPr lang="en-US" smtClean="0"/>
              <a:t>Display &amp; Analysis</a:t>
            </a:r>
          </a:p>
          <a:p>
            <a:r>
              <a:rPr lang="en-US" smtClean="0"/>
              <a:t>Parity with SQL Trace diagnostic data collection</a:t>
            </a:r>
          </a:p>
          <a:p>
            <a:r>
              <a:rPr lang="en-US" smtClean="0"/>
              <a:t>Managed code API</a:t>
            </a:r>
          </a:p>
          <a:p>
            <a:pPr lvl="1"/>
            <a:r>
              <a:rPr lang="en-US" smtClean="0"/>
              <a:t>Object model for runtime and meta data</a:t>
            </a:r>
          </a:p>
          <a:p>
            <a:pPr lvl="1"/>
            <a:r>
              <a:rPr lang="en-US" smtClean="0"/>
              <a:t>Reader for XEL files and near real time stream</a:t>
            </a:r>
          </a:p>
          <a:p>
            <a:r>
              <a:rPr lang="en-US" smtClean="0"/>
              <a:t>Eliminated the XEM file</a:t>
            </a:r>
          </a:p>
          <a:p>
            <a:r>
              <a:rPr lang="en-US" smtClean="0"/>
              <a:t>Expanded to other systems</a:t>
            </a:r>
          </a:p>
          <a:p>
            <a:pPr lvl="1"/>
            <a:r>
              <a:rPr lang="en-US" smtClean="0"/>
              <a:t>Analysis Services, Replication, PDW</a:t>
            </a:r>
            <a:endParaRPr lang="en-US" dirty="0" smtClean="0"/>
          </a:p>
        </p:txBody>
      </p:sp>
    </p:spTree>
    <p:extLst>
      <p:ext uri="{BB962C8B-B14F-4D97-AF65-F5344CB8AC3E}">
        <p14:creationId xmlns:p14="http://schemas.microsoft.com/office/powerpoint/2010/main" val="97350943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273484186"/>
              </p:ext>
            </p:extLst>
          </p:nvPr>
        </p:nvGraphicFramePr>
        <p:xfrm>
          <a:off x="609441" y="1143000"/>
          <a:ext cx="11274663"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10"/>
          <p:cNvSpPr>
            <a:spLocks noChangeArrowheads="1"/>
          </p:cNvSpPr>
          <p:nvPr/>
        </p:nvSpPr>
        <p:spPr bwMode="auto">
          <a:xfrm>
            <a:off x="9537334" y="6324600"/>
            <a:ext cx="1223115" cy="241300"/>
          </a:xfrm>
          <a:prstGeom prst="rect">
            <a:avLst/>
          </a:prstGeom>
          <a:noFill/>
          <a:ln w="9525">
            <a:noFill/>
            <a:miter lim="800000"/>
            <a:headEnd/>
            <a:tailEnd/>
          </a:ln>
        </p:spPr>
        <p:txBody>
          <a:bodyPr lIns="0" tIns="0" rIns="0" bIns="0"/>
          <a:lstStyle/>
          <a:p>
            <a:pPr algn="r"/>
            <a:r>
              <a:rPr lang="en-US" sz="800" dirty="0" smtClean="0">
                <a:solidFill>
                  <a:schemeClr val="bg1"/>
                </a:solidFill>
              </a:rPr>
              <a:t>	</a:t>
            </a:r>
            <a:fld id="{84457676-0FE8-421A-A5D4-8D7ECA3E1A55}" type="slidenum">
              <a:rPr lang="en-US" sz="800" smtClean="0">
                <a:solidFill>
                  <a:schemeClr val="bg1"/>
                </a:solidFill>
              </a:rPr>
              <a:pPr algn="r"/>
              <a:t>33</a:t>
            </a:fld>
            <a:endParaRPr lang="en-US" sz="800" dirty="0">
              <a:solidFill>
                <a:schemeClr val="bg1"/>
              </a:solidFill>
            </a:endParaRPr>
          </a:p>
        </p:txBody>
      </p:sp>
      <p:sp>
        <p:nvSpPr>
          <p:cNvPr id="5" name="Title 4"/>
          <p:cNvSpPr>
            <a:spLocks noGrp="1"/>
          </p:cNvSpPr>
          <p:nvPr>
            <p:ph type="title"/>
          </p:nvPr>
        </p:nvSpPr>
        <p:spPr>
          <a:xfrm>
            <a:off x="519112" y="228600"/>
            <a:ext cx="11149013" cy="609398"/>
          </a:xfrm>
        </p:spPr>
        <p:txBody>
          <a:bodyPr/>
          <a:lstStyle/>
          <a:p>
            <a:r>
              <a:rPr lang="en-US" dirty="0"/>
              <a:t>Extended Events Package </a:t>
            </a:r>
            <a:r>
              <a:rPr lang="en-US" dirty="0" smtClean="0"/>
              <a:t>Objects</a:t>
            </a:r>
            <a:endParaRPr lang="en-US" dirty="0"/>
          </a:p>
        </p:txBody>
      </p:sp>
    </p:spTree>
    <p:extLst>
      <p:ext uri="{BB962C8B-B14F-4D97-AF65-F5344CB8AC3E}">
        <p14:creationId xmlns:p14="http://schemas.microsoft.com/office/powerpoint/2010/main" val="87880947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Object Details</a:t>
            </a:r>
            <a:endParaRPr lang="en-US" dirty="0"/>
          </a:p>
        </p:txBody>
      </p:sp>
      <p:sp>
        <p:nvSpPr>
          <p:cNvPr id="4" name="Content Placeholder 3"/>
          <p:cNvSpPr>
            <a:spLocks noGrp="1"/>
          </p:cNvSpPr>
          <p:nvPr>
            <p:ph sz="half" idx="1"/>
          </p:nvPr>
        </p:nvSpPr>
        <p:spPr/>
        <p:txBody>
          <a:bodyPr/>
          <a:lstStyle/>
          <a:p>
            <a:pPr lvl="0"/>
            <a:r>
              <a:rPr lang="en-US" smtClean="0"/>
              <a:t>Events</a:t>
            </a:r>
          </a:p>
          <a:p>
            <a:pPr lvl="1"/>
            <a:r>
              <a:rPr lang="en-US" smtClean="0"/>
              <a:t>A well known point of execution</a:t>
            </a:r>
          </a:p>
          <a:p>
            <a:pPr lvl="1"/>
            <a:r>
              <a:rPr lang="en-US" smtClean="0"/>
              <a:t>Unique schema for each event</a:t>
            </a:r>
          </a:p>
          <a:p>
            <a:pPr lvl="1"/>
            <a:r>
              <a:rPr lang="en-US" smtClean="0"/>
              <a:t>Support optional fields</a:t>
            </a:r>
          </a:p>
          <a:p>
            <a:pPr lvl="1"/>
            <a:endParaRPr lang="en-US" smtClean="0"/>
          </a:p>
          <a:p>
            <a:pPr lvl="0"/>
            <a:r>
              <a:rPr lang="en-US" smtClean="0"/>
              <a:t>Actions</a:t>
            </a:r>
          </a:p>
          <a:p>
            <a:pPr lvl="1"/>
            <a:r>
              <a:rPr lang="en-US" smtClean="0"/>
              <a:t>Can be added to any event</a:t>
            </a:r>
          </a:p>
          <a:p>
            <a:pPr lvl="1"/>
            <a:r>
              <a:rPr lang="en-US" smtClean="0"/>
              <a:t>Adds data to the event payload</a:t>
            </a:r>
          </a:p>
          <a:p>
            <a:pPr lvl="1"/>
            <a:r>
              <a:rPr lang="en-US" smtClean="0"/>
              <a:t>Trigger a memory dump</a:t>
            </a:r>
          </a:p>
          <a:p>
            <a:pPr lvl="1"/>
            <a:r>
              <a:rPr lang="en-US" smtClean="0"/>
              <a:t>Synchronous execution</a:t>
            </a:r>
            <a:endParaRPr lang="en-US" dirty="0"/>
          </a:p>
        </p:txBody>
      </p:sp>
      <p:sp>
        <p:nvSpPr>
          <p:cNvPr id="2" name="Content Placeholder 1"/>
          <p:cNvSpPr>
            <a:spLocks noGrp="1"/>
          </p:cNvSpPr>
          <p:nvPr>
            <p:ph sz="half" idx="2"/>
          </p:nvPr>
        </p:nvSpPr>
        <p:spPr/>
        <p:txBody>
          <a:bodyPr/>
          <a:lstStyle/>
          <a:p>
            <a:r>
              <a:rPr lang="en-US" smtClean="0"/>
              <a:t>Targets</a:t>
            </a:r>
          </a:p>
          <a:p>
            <a:pPr lvl="1"/>
            <a:r>
              <a:rPr lang="en-US" smtClean="0"/>
              <a:t>Many event consumers supported</a:t>
            </a:r>
          </a:p>
          <a:p>
            <a:pPr lvl="1"/>
            <a:r>
              <a:rPr lang="en-US" smtClean="0"/>
              <a:t>Asynchronous &amp; Synchronous</a:t>
            </a:r>
          </a:p>
          <a:p>
            <a:pPr lvl="1"/>
            <a:r>
              <a:rPr lang="en-US" smtClean="0"/>
              <a:t>Storage &amp; Analysis</a:t>
            </a:r>
          </a:p>
          <a:p>
            <a:pPr lvl="1"/>
            <a:endParaRPr lang="en-US" smtClean="0"/>
          </a:p>
          <a:p>
            <a:r>
              <a:rPr lang="en-US" smtClean="0"/>
              <a:t>Predicates</a:t>
            </a:r>
          </a:p>
          <a:p>
            <a:pPr lvl="1"/>
            <a:r>
              <a:rPr lang="en-US" smtClean="0"/>
              <a:t>Runtime filter</a:t>
            </a:r>
          </a:p>
          <a:p>
            <a:pPr lvl="1"/>
            <a:r>
              <a:rPr lang="en-US" smtClean="0"/>
              <a:t>Boolean expressions</a:t>
            </a:r>
          </a:p>
          <a:p>
            <a:pPr lvl="1"/>
            <a:r>
              <a:rPr lang="en-US" smtClean="0"/>
              <a:t>Local or Global data</a:t>
            </a:r>
          </a:p>
          <a:p>
            <a:pPr lvl="1"/>
            <a:r>
              <a:rPr lang="en-US" smtClean="0"/>
              <a:t>State: count, min, max</a:t>
            </a:r>
          </a:p>
          <a:p>
            <a:endParaRPr lang="en-US" dirty="0"/>
          </a:p>
        </p:txBody>
      </p:sp>
    </p:spTree>
    <p:extLst>
      <p:ext uri="{BB962C8B-B14F-4D97-AF65-F5344CB8AC3E}">
        <p14:creationId xmlns:p14="http://schemas.microsoft.com/office/powerpoint/2010/main" val="185049628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p:cNvGraphicFramePr>
          <p:nvPr>
            <p:extLst>
              <p:ext uri="{D42A27DB-BD31-4B8C-83A1-F6EECF244321}">
                <p14:modId xmlns:p14="http://schemas.microsoft.com/office/powerpoint/2010/main" val="2904234550"/>
              </p:ext>
            </p:extLst>
          </p:nvPr>
        </p:nvGraphicFramePr>
        <p:xfrm>
          <a:off x="5600802" y="3355976"/>
          <a:ext cx="6200775" cy="2863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Collecting Data: The Event </a:t>
            </a:r>
            <a:r>
              <a:rPr lang="en-US" dirty="0" smtClean="0"/>
              <a:t>Session</a:t>
            </a:r>
            <a:endParaRPr lang="en-US" dirty="0"/>
          </a:p>
        </p:txBody>
      </p:sp>
      <p:sp>
        <p:nvSpPr>
          <p:cNvPr id="4" name="Text Placeholder 3"/>
          <p:cNvSpPr>
            <a:spLocks noGrp="1"/>
          </p:cNvSpPr>
          <p:nvPr>
            <p:ph type="body" sz="quarter" idx="10"/>
          </p:nvPr>
        </p:nvSpPr>
        <p:spPr>
          <a:xfrm>
            <a:off x="519112" y="1447799"/>
            <a:ext cx="11149013" cy="3570208"/>
          </a:xfrm>
        </p:spPr>
        <p:txBody>
          <a:bodyPr/>
          <a:lstStyle/>
          <a:p>
            <a:r>
              <a:rPr lang="en-US" sz="2800" dirty="0"/>
              <a:t>Multiple targets per session</a:t>
            </a:r>
          </a:p>
          <a:p>
            <a:r>
              <a:rPr lang="en-US" sz="2800" dirty="0"/>
              <a:t>Event can be in many sessions</a:t>
            </a:r>
          </a:p>
          <a:p>
            <a:pPr lvl="1"/>
            <a:r>
              <a:rPr lang="en-US" sz="2400" dirty="0"/>
              <a:t>Actions/Predicates are per event</a:t>
            </a:r>
          </a:p>
          <a:p>
            <a:r>
              <a:rPr lang="en-US" sz="2800" dirty="0"/>
              <a:t>Mix objects from different packages</a:t>
            </a:r>
          </a:p>
          <a:p>
            <a:r>
              <a:rPr lang="en-US" sz="2800" dirty="0"/>
              <a:t>Session buffers</a:t>
            </a:r>
          </a:p>
          <a:p>
            <a:pPr marL="685800" lvl="1" indent="-225425"/>
            <a:r>
              <a:rPr lang="en-US" sz="2400" dirty="0"/>
              <a:t>Asynchronous processing</a:t>
            </a:r>
          </a:p>
          <a:p>
            <a:pPr marL="685800" lvl="1" indent="-225425"/>
            <a:r>
              <a:rPr lang="en-US" sz="2400" dirty="0"/>
              <a:t>Reduces </a:t>
            </a:r>
            <a:r>
              <a:rPr lang="en-US" sz="2400" dirty="0" err="1"/>
              <a:t>perf</a:t>
            </a:r>
            <a:r>
              <a:rPr lang="en-US" sz="2400" dirty="0"/>
              <a:t> impact</a:t>
            </a:r>
          </a:p>
          <a:p>
            <a:pPr marL="685800" lvl="1" indent="-225425"/>
            <a:r>
              <a:rPr lang="en-US" sz="2400" dirty="0"/>
              <a:t>“Tunable” </a:t>
            </a:r>
            <a:r>
              <a:rPr lang="en-US" sz="2400" dirty="0" smtClean="0"/>
              <a:t>latency</a:t>
            </a:r>
            <a:endParaRPr lang="en-US" sz="2400" dirty="0"/>
          </a:p>
        </p:txBody>
      </p:sp>
    </p:spTree>
    <p:extLst>
      <p:ext uri="{BB962C8B-B14F-4D97-AF65-F5344CB8AC3E}">
        <p14:creationId xmlns:p14="http://schemas.microsoft.com/office/powerpoint/2010/main" val="71658382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Tracking Related Events</a:t>
            </a:r>
            <a:endParaRPr lang="en-US" dirty="0"/>
          </a:p>
        </p:txBody>
      </p:sp>
      <p:grpSp>
        <p:nvGrpSpPr>
          <p:cNvPr id="2" name="process_1"/>
          <p:cNvGrpSpPr/>
          <p:nvPr/>
        </p:nvGrpSpPr>
        <p:grpSpPr>
          <a:xfrm>
            <a:off x="914163" y="2133600"/>
            <a:ext cx="10563647" cy="1676400"/>
            <a:chOff x="685800" y="2133600"/>
            <a:chExt cx="7924799" cy="1676400"/>
          </a:xfrm>
        </p:grpSpPr>
        <p:grpSp>
          <p:nvGrpSpPr>
            <p:cNvPr id="3" name="Group 12"/>
            <p:cNvGrpSpPr/>
            <p:nvPr/>
          </p:nvGrpSpPr>
          <p:grpSpPr>
            <a:xfrm>
              <a:off x="685800" y="2133600"/>
              <a:ext cx="7924799" cy="1676400"/>
              <a:chOff x="533401" y="1600200"/>
              <a:chExt cx="8229600" cy="1676400"/>
            </a:xfrm>
          </p:grpSpPr>
          <p:pic>
            <p:nvPicPr>
              <p:cNvPr id="1028" name="Picture 4" descr="C:\Users\mikewa\Pictures\DVD_ART35\Artwork_Imagery\Shapes\Boxes\Squares\blue gradient box with top arrow.png"/>
              <p:cNvPicPr>
                <a:picLocks noChangeArrowheads="1"/>
              </p:cNvPicPr>
              <p:nvPr/>
            </p:nvPicPr>
            <p:blipFill>
              <a:blip r:embed="rId2"/>
              <a:srcRect/>
              <a:stretch>
                <a:fillRect/>
              </a:stretch>
            </p:blipFill>
            <p:spPr bwMode="auto">
              <a:xfrm rot="16200000" flipV="1">
                <a:off x="3848101" y="-1638300"/>
                <a:ext cx="1600200" cy="8229600"/>
              </a:xfrm>
              <a:prstGeom prst="rect">
                <a:avLst/>
              </a:prstGeom>
              <a:noFill/>
            </p:spPr>
          </p:pic>
          <p:sp>
            <p:nvSpPr>
              <p:cNvPr id="8" name="TextBox 7"/>
              <p:cNvSpPr txBox="1"/>
              <p:nvPr/>
            </p:nvSpPr>
            <p:spPr>
              <a:xfrm rot="16200000">
                <a:off x="268576" y="2055458"/>
                <a:ext cx="1150290" cy="239773"/>
              </a:xfrm>
              <a:prstGeom prst="rect">
                <a:avLst/>
              </a:prstGeom>
              <a:noFill/>
            </p:spPr>
            <p:txBody>
              <a:bodyPr wrap="square" rtlCol="0">
                <a:spAutoFit/>
              </a:bodyPr>
              <a:lstStyle/>
              <a:p>
                <a:r>
                  <a:rPr lang="en-US" sz="1400" b="1" dirty="0" smtClean="0">
                    <a:solidFill>
                      <a:schemeClr val="accent1">
                        <a:lumMod val="50000"/>
                      </a:schemeClr>
                    </a:solidFill>
                  </a:rPr>
                  <a:t>Process 1</a:t>
                </a:r>
                <a:endParaRPr lang="en-US" sz="1400" b="1" dirty="0">
                  <a:solidFill>
                    <a:schemeClr val="accent1">
                      <a:lumMod val="50000"/>
                    </a:schemeClr>
                  </a:solidFill>
                </a:endParaRPr>
              </a:p>
            </p:txBody>
          </p:sp>
          <p:pic>
            <p:nvPicPr>
              <p:cNvPr id="1026" name="Picture 2" descr="C:\Users\mikewa\Pictures\DVD_ART35\Artwork_Imagery\Icons - Illustrations\Misc\gears tools connected cogs overlapped.png"/>
              <p:cNvPicPr>
                <a:picLocks noChangeAspect="1" noChangeArrowheads="1"/>
              </p:cNvPicPr>
              <p:nvPr/>
            </p:nvPicPr>
            <p:blipFill>
              <a:blip r:embed="rId3" cstate="print"/>
              <a:srcRect/>
              <a:stretch>
                <a:fillRect/>
              </a:stretch>
            </p:blipFill>
            <p:spPr bwMode="auto">
              <a:xfrm rot="16200000">
                <a:off x="625149" y="2723079"/>
                <a:ext cx="448645" cy="488887"/>
              </a:xfrm>
              <a:prstGeom prst="rect">
                <a:avLst/>
              </a:prstGeom>
              <a:noFill/>
            </p:spPr>
          </p:pic>
        </p:grpSp>
        <p:grpSp>
          <p:nvGrpSpPr>
            <p:cNvPr id="5" name="Group 80"/>
            <p:cNvGrpSpPr/>
            <p:nvPr/>
          </p:nvGrpSpPr>
          <p:grpSpPr>
            <a:xfrm>
              <a:off x="1425664" y="2326575"/>
              <a:ext cx="689238" cy="1371600"/>
              <a:chOff x="606162" y="4191000"/>
              <a:chExt cx="689238" cy="1371600"/>
            </a:xfrm>
          </p:grpSpPr>
          <p:sp>
            <p:nvSpPr>
              <p:cNvPr id="16" name="Decagon 15"/>
              <p:cNvSpPr/>
              <p:nvPr/>
            </p:nvSpPr>
            <p:spPr>
              <a:xfrm rot="16200000">
                <a:off x="266700" y="4533900"/>
                <a:ext cx="1371600" cy="685800"/>
              </a:xfrm>
              <a:prstGeom prst="decagon">
                <a:avLst/>
              </a:prstGeom>
              <a:solidFill>
                <a:schemeClr val="accent1">
                  <a:lumMod val="40000"/>
                  <a:lumOff val="6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294080" y="4734652"/>
                <a:ext cx="878146" cy="253982"/>
              </a:xfrm>
              <a:prstGeom prst="rect">
                <a:avLst/>
              </a:prstGeom>
              <a:noFill/>
            </p:spPr>
            <p:txBody>
              <a:bodyPr wrap="square" rtlCol="0">
                <a:spAutoFit/>
              </a:bodyPr>
              <a:lstStyle/>
              <a:p>
                <a:pPr algn="ctr"/>
                <a:r>
                  <a:rPr lang="en-US" sz="1600" b="1" dirty="0" smtClean="0">
                    <a:solidFill>
                      <a:schemeClr val="accent1">
                        <a:lumMod val="75000"/>
                      </a:schemeClr>
                    </a:solidFill>
                  </a:rPr>
                  <a:t>Event</a:t>
                </a:r>
                <a:endParaRPr lang="en-US" sz="1600" b="1" dirty="0">
                  <a:solidFill>
                    <a:schemeClr val="accent1">
                      <a:lumMod val="75000"/>
                    </a:schemeClr>
                  </a:solidFill>
                </a:endParaRPr>
              </a:p>
            </p:txBody>
          </p:sp>
          <p:sp>
            <p:nvSpPr>
              <p:cNvPr id="18" name="TextBox 17"/>
              <p:cNvSpPr txBox="1"/>
              <p:nvPr/>
            </p:nvSpPr>
            <p:spPr>
              <a:xfrm rot="16200000">
                <a:off x="388143" y="4680541"/>
                <a:ext cx="1252330" cy="392517"/>
              </a:xfrm>
              <a:prstGeom prst="rect">
                <a:avLst/>
              </a:prstGeom>
              <a:noFill/>
            </p:spPr>
            <p:txBody>
              <a:bodyPr wrap="square" rtlCol="0">
                <a:spAutoFit/>
              </a:bodyPr>
              <a:lstStyle/>
              <a:p>
                <a:pPr algn="ctr"/>
                <a:r>
                  <a:rPr lang="en-US" sz="1400" dirty="0" smtClean="0">
                    <a:solidFill>
                      <a:schemeClr val="accent1">
                        <a:lumMod val="75000"/>
                      </a:schemeClr>
                    </a:solidFill>
                  </a:rPr>
                  <a:t>A: 1.1 </a:t>
                </a:r>
              </a:p>
              <a:p>
                <a:pPr algn="ctr"/>
                <a:r>
                  <a:rPr lang="en-US" sz="1400" dirty="0" smtClean="0">
                    <a:solidFill>
                      <a:schemeClr val="accent1">
                        <a:lumMod val="75000"/>
                      </a:schemeClr>
                    </a:solidFill>
                  </a:rPr>
                  <a:t>P: NULL</a:t>
                </a:r>
                <a:endParaRPr lang="en-US" sz="1400" dirty="0">
                  <a:solidFill>
                    <a:schemeClr val="accent1">
                      <a:lumMod val="75000"/>
                    </a:schemeClr>
                  </a:solidFill>
                </a:endParaRPr>
              </a:p>
            </p:txBody>
          </p:sp>
        </p:grpSp>
      </p:grpSp>
      <p:grpSp>
        <p:nvGrpSpPr>
          <p:cNvPr id="6" name="process_2"/>
          <p:cNvGrpSpPr/>
          <p:nvPr/>
        </p:nvGrpSpPr>
        <p:grpSpPr>
          <a:xfrm>
            <a:off x="3453500" y="4724400"/>
            <a:ext cx="8430604" cy="1600200"/>
            <a:chOff x="2590800" y="4724400"/>
            <a:chExt cx="6324600" cy="1600200"/>
          </a:xfrm>
        </p:grpSpPr>
        <p:grpSp>
          <p:nvGrpSpPr>
            <p:cNvPr id="7" name="Group 13"/>
            <p:cNvGrpSpPr/>
            <p:nvPr/>
          </p:nvGrpSpPr>
          <p:grpSpPr>
            <a:xfrm>
              <a:off x="2590800" y="4724400"/>
              <a:ext cx="6324600" cy="1600200"/>
              <a:chOff x="1981200" y="3886200"/>
              <a:chExt cx="6858000" cy="1600200"/>
            </a:xfrm>
          </p:grpSpPr>
          <p:pic>
            <p:nvPicPr>
              <p:cNvPr id="1029" name="Picture 5" descr="C:\Users\mikewa\Pictures\DVD_ART35\Artwork_Imagery\Shapes\Boxes\Squares\orange gradient box with top arrow.png"/>
              <p:cNvPicPr>
                <a:picLocks noChangeArrowheads="1"/>
              </p:cNvPicPr>
              <p:nvPr/>
            </p:nvPicPr>
            <p:blipFill>
              <a:blip r:embed="rId4"/>
              <a:srcRect/>
              <a:stretch>
                <a:fillRect/>
              </a:stretch>
            </p:blipFill>
            <p:spPr bwMode="auto">
              <a:xfrm rot="16200000" flipV="1">
                <a:off x="4610100" y="1257300"/>
                <a:ext cx="1600200" cy="6858000"/>
              </a:xfrm>
              <a:prstGeom prst="rect">
                <a:avLst/>
              </a:prstGeom>
              <a:noFill/>
            </p:spPr>
          </p:pic>
          <p:sp>
            <p:nvSpPr>
              <p:cNvPr id="12" name="TextBox 11"/>
              <p:cNvSpPr txBox="1"/>
              <p:nvPr/>
            </p:nvSpPr>
            <p:spPr>
              <a:xfrm rot="16200000">
                <a:off x="1651968" y="4409671"/>
                <a:ext cx="1135007" cy="250366"/>
              </a:xfrm>
              <a:prstGeom prst="rect">
                <a:avLst/>
              </a:prstGeom>
              <a:noFill/>
            </p:spPr>
            <p:txBody>
              <a:bodyPr wrap="square" rtlCol="0">
                <a:spAutoFit/>
              </a:bodyPr>
              <a:lstStyle/>
              <a:p>
                <a:r>
                  <a:rPr lang="en-US" sz="1400" b="1" dirty="0" smtClean="0">
                    <a:solidFill>
                      <a:schemeClr val="accent2">
                        <a:lumMod val="50000"/>
                      </a:schemeClr>
                    </a:solidFill>
                  </a:rPr>
                  <a:t>Process 2</a:t>
                </a:r>
                <a:endParaRPr lang="en-US" sz="1400" b="1" dirty="0">
                  <a:solidFill>
                    <a:schemeClr val="accent2">
                      <a:lumMod val="50000"/>
                    </a:schemeClr>
                  </a:solidFill>
                </a:endParaRPr>
              </a:p>
            </p:txBody>
          </p:sp>
          <p:pic>
            <p:nvPicPr>
              <p:cNvPr id="1027" name="Picture 3" descr="C:\Users\mikewa\Pictures\DVD_ART35\Artwork_Imagery\Icons - Illustrations\_WINDOWS SERVER ICONS\Misc\gears cogwheels cog.png"/>
              <p:cNvPicPr>
                <a:picLocks noChangeAspect="1" noChangeArrowheads="1"/>
              </p:cNvPicPr>
              <p:nvPr/>
            </p:nvPicPr>
            <p:blipFill>
              <a:blip r:embed="rId5" cstate="print"/>
              <a:srcRect/>
              <a:stretch>
                <a:fillRect/>
              </a:stretch>
            </p:blipFill>
            <p:spPr bwMode="auto">
              <a:xfrm rot="16200000">
                <a:off x="2070937" y="4985078"/>
                <a:ext cx="434466" cy="484094"/>
              </a:xfrm>
              <a:prstGeom prst="rect">
                <a:avLst/>
              </a:prstGeom>
              <a:noFill/>
            </p:spPr>
          </p:pic>
        </p:grpSp>
        <p:grpSp>
          <p:nvGrpSpPr>
            <p:cNvPr id="9" name="Group 84"/>
            <p:cNvGrpSpPr/>
            <p:nvPr/>
          </p:nvGrpSpPr>
          <p:grpSpPr>
            <a:xfrm>
              <a:off x="3061381" y="4817425"/>
              <a:ext cx="685800" cy="1371600"/>
              <a:chOff x="574078" y="4191000"/>
              <a:chExt cx="685800" cy="1371600"/>
            </a:xfrm>
          </p:grpSpPr>
          <p:sp>
            <p:nvSpPr>
              <p:cNvPr id="78" name="Decagon 77"/>
              <p:cNvSpPr/>
              <p:nvPr/>
            </p:nvSpPr>
            <p:spPr>
              <a:xfrm rot="16200000">
                <a:off x="231178" y="4533900"/>
                <a:ext cx="1371600" cy="685800"/>
              </a:xfrm>
              <a:prstGeom prst="decagon">
                <a:avLst/>
              </a:prstGeom>
              <a:solidFill>
                <a:schemeClr val="accent2">
                  <a:lumMod val="40000"/>
                  <a:lumOff val="6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9" name="TextBox 78"/>
              <p:cNvSpPr txBox="1"/>
              <p:nvPr/>
            </p:nvSpPr>
            <p:spPr>
              <a:xfrm rot="16200000">
                <a:off x="266927" y="4712865"/>
                <a:ext cx="871502" cy="253982"/>
              </a:xfrm>
              <a:prstGeom prst="rect">
                <a:avLst/>
              </a:prstGeom>
              <a:noFill/>
            </p:spPr>
            <p:txBody>
              <a:bodyPr wrap="square" rtlCol="0">
                <a:spAutoFit/>
              </a:bodyPr>
              <a:lstStyle/>
              <a:p>
                <a:pPr algn="ctr"/>
                <a:r>
                  <a:rPr lang="en-US" sz="1600" b="1" dirty="0" smtClean="0">
                    <a:solidFill>
                      <a:schemeClr val="accent2">
                        <a:lumMod val="75000"/>
                      </a:schemeClr>
                    </a:solidFill>
                  </a:rPr>
                  <a:t>Event</a:t>
                </a:r>
                <a:endParaRPr lang="en-US" sz="1600" b="1" dirty="0">
                  <a:solidFill>
                    <a:schemeClr val="accent2">
                      <a:lumMod val="75000"/>
                    </a:schemeClr>
                  </a:solidFill>
                </a:endParaRPr>
              </a:p>
            </p:txBody>
          </p:sp>
          <p:sp>
            <p:nvSpPr>
              <p:cNvPr id="80" name="TextBox 79"/>
              <p:cNvSpPr txBox="1"/>
              <p:nvPr/>
            </p:nvSpPr>
            <p:spPr>
              <a:xfrm rot="16200000">
                <a:off x="352621" y="4680541"/>
                <a:ext cx="1252330" cy="392517"/>
              </a:xfrm>
              <a:prstGeom prst="rect">
                <a:avLst/>
              </a:prstGeom>
              <a:noFill/>
            </p:spPr>
            <p:txBody>
              <a:bodyPr wrap="square" rtlCol="0">
                <a:spAutoFit/>
              </a:bodyPr>
              <a:lstStyle/>
              <a:p>
                <a:pPr algn="ctr"/>
                <a:r>
                  <a:rPr lang="en-US" sz="1400" dirty="0" smtClean="0">
                    <a:solidFill>
                      <a:schemeClr val="accent2">
                        <a:lumMod val="75000"/>
                      </a:schemeClr>
                    </a:solidFill>
                  </a:rPr>
                  <a:t>A: 2.1 </a:t>
                </a:r>
              </a:p>
              <a:p>
                <a:pPr algn="ctr"/>
                <a:r>
                  <a:rPr lang="en-US" sz="1400" dirty="0" smtClean="0">
                    <a:solidFill>
                      <a:schemeClr val="accent2">
                        <a:lumMod val="75000"/>
                      </a:schemeClr>
                    </a:solidFill>
                  </a:rPr>
                  <a:t>P: 1.2</a:t>
                </a:r>
                <a:endParaRPr lang="en-US" sz="1400" dirty="0">
                  <a:solidFill>
                    <a:schemeClr val="accent2">
                      <a:lumMod val="75000"/>
                    </a:schemeClr>
                  </a:solidFill>
                </a:endParaRPr>
              </a:p>
            </p:txBody>
          </p:sp>
        </p:grpSp>
      </p:grpSp>
      <p:grpSp>
        <p:nvGrpSpPr>
          <p:cNvPr id="10" name="Prc1Event2"/>
          <p:cNvGrpSpPr/>
          <p:nvPr/>
        </p:nvGrpSpPr>
        <p:grpSpPr>
          <a:xfrm>
            <a:off x="2863766" y="2326575"/>
            <a:ext cx="1266854" cy="1371600"/>
            <a:chOff x="2529384" y="2250375"/>
            <a:chExt cx="950388" cy="1371600"/>
          </a:xfrm>
        </p:grpSpPr>
        <p:grpSp>
          <p:nvGrpSpPr>
            <p:cNvPr id="11" name="Group 102"/>
            <p:cNvGrpSpPr/>
            <p:nvPr/>
          </p:nvGrpSpPr>
          <p:grpSpPr>
            <a:xfrm>
              <a:off x="2793972" y="2250375"/>
              <a:ext cx="685800" cy="1371600"/>
              <a:chOff x="609600" y="4191000"/>
              <a:chExt cx="685800" cy="1371600"/>
            </a:xfrm>
          </p:grpSpPr>
          <p:sp>
            <p:nvSpPr>
              <p:cNvPr id="104" name="Decagon 103"/>
              <p:cNvSpPr/>
              <p:nvPr/>
            </p:nvSpPr>
            <p:spPr>
              <a:xfrm rot="16200000">
                <a:off x="266700" y="4533900"/>
                <a:ext cx="1371600" cy="685800"/>
              </a:xfrm>
              <a:prstGeom prst="decagon">
                <a:avLst/>
              </a:prstGeom>
              <a:solidFill>
                <a:schemeClr val="accent1">
                  <a:lumMod val="40000"/>
                  <a:lumOff val="6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5" name="TextBox 104"/>
              <p:cNvSpPr txBox="1"/>
              <p:nvPr/>
            </p:nvSpPr>
            <p:spPr>
              <a:xfrm rot="16200000">
                <a:off x="251827" y="4762419"/>
                <a:ext cx="972746" cy="253982"/>
              </a:xfrm>
              <a:prstGeom prst="rect">
                <a:avLst/>
              </a:prstGeom>
              <a:noFill/>
            </p:spPr>
            <p:txBody>
              <a:bodyPr wrap="square" rtlCol="0">
                <a:spAutoFit/>
              </a:bodyPr>
              <a:lstStyle/>
              <a:p>
                <a:pPr algn="ctr"/>
                <a:r>
                  <a:rPr lang="en-US" sz="1600" b="1" dirty="0" smtClean="0">
                    <a:solidFill>
                      <a:schemeClr val="accent1">
                        <a:lumMod val="75000"/>
                      </a:schemeClr>
                    </a:solidFill>
                  </a:rPr>
                  <a:t>Event</a:t>
                </a:r>
                <a:endParaRPr lang="en-US" sz="1600" b="1" dirty="0">
                  <a:solidFill>
                    <a:schemeClr val="accent1">
                      <a:lumMod val="75000"/>
                    </a:schemeClr>
                  </a:solidFill>
                </a:endParaRPr>
              </a:p>
            </p:txBody>
          </p:sp>
          <p:sp>
            <p:nvSpPr>
              <p:cNvPr id="106" name="TextBox 105"/>
              <p:cNvSpPr txBox="1"/>
              <p:nvPr/>
            </p:nvSpPr>
            <p:spPr>
              <a:xfrm rot="16200000">
                <a:off x="388143" y="4680541"/>
                <a:ext cx="1252330" cy="392517"/>
              </a:xfrm>
              <a:prstGeom prst="rect">
                <a:avLst/>
              </a:prstGeom>
              <a:noFill/>
            </p:spPr>
            <p:txBody>
              <a:bodyPr wrap="square" rtlCol="0">
                <a:spAutoFit/>
              </a:bodyPr>
              <a:lstStyle/>
              <a:p>
                <a:pPr algn="ctr"/>
                <a:r>
                  <a:rPr lang="en-US" sz="1400" dirty="0" smtClean="0">
                    <a:solidFill>
                      <a:schemeClr val="accent1">
                        <a:lumMod val="75000"/>
                      </a:schemeClr>
                    </a:solidFill>
                  </a:rPr>
                  <a:t>A: 1.2 </a:t>
                </a:r>
              </a:p>
              <a:p>
                <a:pPr algn="ctr"/>
                <a:r>
                  <a:rPr lang="en-US" sz="1400" dirty="0" smtClean="0">
                    <a:solidFill>
                      <a:schemeClr val="accent1">
                        <a:lumMod val="75000"/>
                      </a:schemeClr>
                    </a:solidFill>
                  </a:rPr>
                  <a:t>P: NULL</a:t>
                </a:r>
                <a:endParaRPr lang="en-US" sz="1400" dirty="0">
                  <a:solidFill>
                    <a:schemeClr val="accent1">
                      <a:lumMod val="75000"/>
                    </a:schemeClr>
                  </a:solidFill>
                </a:endParaRPr>
              </a:p>
            </p:txBody>
          </p:sp>
        </p:grpSp>
        <p:sp>
          <p:nvSpPr>
            <p:cNvPr id="135" name="Right Arrow 134"/>
            <p:cNvSpPr/>
            <p:nvPr/>
          </p:nvSpPr>
          <p:spPr>
            <a:xfrm>
              <a:off x="2529384" y="2819400"/>
              <a:ext cx="228600" cy="182880"/>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p2_event2"/>
          <p:cNvGrpSpPr/>
          <p:nvPr/>
        </p:nvGrpSpPr>
        <p:grpSpPr>
          <a:xfrm>
            <a:off x="5042292" y="4817425"/>
            <a:ext cx="1217480" cy="1371600"/>
            <a:chOff x="4011304" y="4736275"/>
            <a:chExt cx="913348" cy="1371600"/>
          </a:xfrm>
        </p:grpSpPr>
        <p:grpSp>
          <p:nvGrpSpPr>
            <p:cNvPr id="14" name="Group 85"/>
            <p:cNvGrpSpPr/>
            <p:nvPr/>
          </p:nvGrpSpPr>
          <p:grpSpPr>
            <a:xfrm>
              <a:off x="4238852" y="4736275"/>
              <a:ext cx="685800" cy="1371600"/>
              <a:chOff x="1447800" y="4191000"/>
              <a:chExt cx="685800" cy="1371600"/>
            </a:xfrm>
          </p:grpSpPr>
          <p:sp>
            <p:nvSpPr>
              <p:cNvPr id="82" name="Decagon 81"/>
              <p:cNvSpPr/>
              <p:nvPr/>
            </p:nvSpPr>
            <p:spPr>
              <a:xfrm rot="16200000">
                <a:off x="1104900" y="4533900"/>
                <a:ext cx="1371600" cy="685800"/>
              </a:xfrm>
              <a:prstGeom prst="decagon">
                <a:avLst/>
              </a:prstGeom>
              <a:solidFill>
                <a:schemeClr val="accent2">
                  <a:lumMod val="40000"/>
                  <a:lumOff val="6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3" name="TextBox 82"/>
              <p:cNvSpPr txBox="1"/>
              <p:nvPr/>
            </p:nvSpPr>
            <p:spPr>
              <a:xfrm rot="16200000">
                <a:off x="1140649" y="4712865"/>
                <a:ext cx="871502" cy="253982"/>
              </a:xfrm>
              <a:prstGeom prst="rect">
                <a:avLst/>
              </a:prstGeom>
              <a:noFill/>
            </p:spPr>
            <p:txBody>
              <a:bodyPr wrap="square" rtlCol="0">
                <a:spAutoFit/>
              </a:bodyPr>
              <a:lstStyle/>
              <a:p>
                <a:pPr algn="ctr"/>
                <a:r>
                  <a:rPr lang="en-US" sz="1600" b="1" dirty="0" smtClean="0">
                    <a:solidFill>
                      <a:schemeClr val="accent2">
                        <a:lumMod val="75000"/>
                      </a:schemeClr>
                    </a:solidFill>
                  </a:rPr>
                  <a:t>Event</a:t>
                </a:r>
                <a:endParaRPr lang="en-US" sz="1600" b="1" dirty="0">
                  <a:solidFill>
                    <a:schemeClr val="accent2">
                      <a:lumMod val="75000"/>
                    </a:schemeClr>
                  </a:solidFill>
                </a:endParaRPr>
              </a:p>
            </p:txBody>
          </p:sp>
          <p:sp>
            <p:nvSpPr>
              <p:cNvPr id="84" name="TextBox 83"/>
              <p:cNvSpPr txBox="1"/>
              <p:nvPr/>
            </p:nvSpPr>
            <p:spPr>
              <a:xfrm rot="16200000">
                <a:off x="1226343" y="4680541"/>
                <a:ext cx="1252330" cy="392517"/>
              </a:xfrm>
              <a:prstGeom prst="rect">
                <a:avLst/>
              </a:prstGeom>
              <a:noFill/>
            </p:spPr>
            <p:txBody>
              <a:bodyPr wrap="square" rtlCol="0">
                <a:spAutoFit/>
              </a:bodyPr>
              <a:lstStyle/>
              <a:p>
                <a:pPr algn="ctr"/>
                <a:r>
                  <a:rPr lang="en-US" sz="1400" dirty="0" smtClean="0">
                    <a:solidFill>
                      <a:schemeClr val="accent2">
                        <a:lumMod val="75000"/>
                      </a:schemeClr>
                    </a:solidFill>
                  </a:rPr>
                  <a:t>A: 2.2 </a:t>
                </a:r>
              </a:p>
              <a:p>
                <a:pPr algn="ctr"/>
                <a:r>
                  <a:rPr lang="en-US" sz="1400" dirty="0" smtClean="0">
                    <a:solidFill>
                      <a:schemeClr val="accent2">
                        <a:lumMod val="75000"/>
                      </a:schemeClr>
                    </a:solidFill>
                  </a:rPr>
                  <a:t>P: NULL</a:t>
                </a:r>
                <a:endParaRPr lang="en-US" sz="1400" dirty="0">
                  <a:solidFill>
                    <a:schemeClr val="accent2">
                      <a:lumMod val="75000"/>
                    </a:schemeClr>
                  </a:solidFill>
                </a:endParaRPr>
              </a:p>
            </p:txBody>
          </p:sp>
        </p:grpSp>
        <p:sp>
          <p:nvSpPr>
            <p:cNvPr id="136" name="Right Arrow 135"/>
            <p:cNvSpPr/>
            <p:nvPr/>
          </p:nvSpPr>
          <p:spPr>
            <a:xfrm>
              <a:off x="4011304" y="5361054"/>
              <a:ext cx="182880" cy="15544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p1_event3"/>
          <p:cNvGrpSpPr/>
          <p:nvPr/>
        </p:nvGrpSpPr>
        <p:grpSpPr>
          <a:xfrm>
            <a:off x="4182708" y="2326575"/>
            <a:ext cx="1259397" cy="1371600"/>
            <a:chOff x="3518848" y="2250375"/>
            <a:chExt cx="944794" cy="1371600"/>
          </a:xfrm>
        </p:grpSpPr>
        <p:grpSp>
          <p:nvGrpSpPr>
            <p:cNvPr id="19" name="Group 106"/>
            <p:cNvGrpSpPr/>
            <p:nvPr/>
          </p:nvGrpSpPr>
          <p:grpSpPr>
            <a:xfrm>
              <a:off x="3777842" y="2250375"/>
              <a:ext cx="685800" cy="1371600"/>
              <a:chOff x="609600" y="4191000"/>
              <a:chExt cx="685800" cy="1371600"/>
            </a:xfrm>
          </p:grpSpPr>
          <p:sp>
            <p:nvSpPr>
              <p:cNvPr id="108" name="Decagon 107"/>
              <p:cNvSpPr/>
              <p:nvPr/>
            </p:nvSpPr>
            <p:spPr>
              <a:xfrm rot="16200000">
                <a:off x="266700" y="4533900"/>
                <a:ext cx="1371600" cy="685800"/>
              </a:xfrm>
              <a:prstGeom prst="decagon">
                <a:avLst/>
              </a:prstGeom>
              <a:solidFill>
                <a:schemeClr val="accent1">
                  <a:lumMod val="40000"/>
                  <a:lumOff val="6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9" name="TextBox 108"/>
              <p:cNvSpPr txBox="1"/>
              <p:nvPr/>
            </p:nvSpPr>
            <p:spPr>
              <a:xfrm rot="16200000">
                <a:off x="328028" y="4795078"/>
                <a:ext cx="820344" cy="253982"/>
              </a:xfrm>
              <a:prstGeom prst="rect">
                <a:avLst/>
              </a:prstGeom>
              <a:noFill/>
            </p:spPr>
            <p:txBody>
              <a:bodyPr wrap="square" rtlCol="0">
                <a:spAutoFit/>
              </a:bodyPr>
              <a:lstStyle/>
              <a:p>
                <a:pPr algn="ctr"/>
                <a:r>
                  <a:rPr lang="en-US" sz="1600" b="1" dirty="0" smtClean="0">
                    <a:solidFill>
                      <a:schemeClr val="accent1">
                        <a:lumMod val="75000"/>
                      </a:schemeClr>
                    </a:solidFill>
                  </a:rPr>
                  <a:t>Event</a:t>
                </a:r>
                <a:endParaRPr lang="en-US" sz="1600" b="1" dirty="0">
                  <a:solidFill>
                    <a:schemeClr val="accent1">
                      <a:lumMod val="75000"/>
                    </a:schemeClr>
                  </a:solidFill>
                </a:endParaRPr>
              </a:p>
            </p:txBody>
          </p:sp>
          <p:sp>
            <p:nvSpPr>
              <p:cNvPr id="110" name="TextBox 109"/>
              <p:cNvSpPr txBox="1"/>
              <p:nvPr/>
            </p:nvSpPr>
            <p:spPr>
              <a:xfrm rot="16200000">
                <a:off x="388143" y="4680540"/>
                <a:ext cx="1252330" cy="392517"/>
              </a:xfrm>
              <a:prstGeom prst="rect">
                <a:avLst/>
              </a:prstGeom>
              <a:noFill/>
            </p:spPr>
            <p:txBody>
              <a:bodyPr wrap="square" rtlCol="0">
                <a:spAutoFit/>
              </a:bodyPr>
              <a:lstStyle/>
              <a:p>
                <a:pPr algn="ctr"/>
                <a:r>
                  <a:rPr lang="en-US" sz="1400" dirty="0" smtClean="0">
                    <a:solidFill>
                      <a:schemeClr val="accent1">
                        <a:lumMod val="75000"/>
                      </a:schemeClr>
                    </a:solidFill>
                  </a:rPr>
                  <a:t>A: 1.3 </a:t>
                </a:r>
              </a:p>
              <a:p>
                <a:pPr algn="ctr"/>
                <a:r>
                  <a:rPr lang="en-US" sz="1400" dirty="0" smtClean="0">
                    <a:solidFill>
                      <a:schemeClr val="accent1">
                        <a:lumMod val="75000"/>
                      </a:schemeClr>
                    </a:solidFill>
                  </a:rPr>
                  <a:t>P: NULL</a:t>
                </a:r>
                <a:endParaRPr lang="en-US" sz="1400" dirty="0">
                  <a:solidFill>
                    <a:schemeClr val="accent1">
                      <a:lumMod val="75000"/>
                    </a:schemeClr>
                  </a:solidFill>
                </a:endParaRPr>
              </a:p>
            </p:txBody>
          </p:sp>
        </p:grpSp>
        <p:sp>
          <p:nvSpPr>
            <p:cNvPr id="137" name="Right Arrow 136"/>
            <p:cNvSpPr/>
            <p:nvPr/>
          </p:nvSpPr>
          <p:spPr>
            <a:xfrm>
              <a:off x="3518848" y="2819400"/>
              <a:ext cx="228600" cy="182880"/>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p1_event4"/>
          <p:cNvGrpSpPr/>
          <p:nvPr/>
        </p:nvGrpSpPr>
        <p:grpSpPr>
          <a:xfrm>
            <a:off x="5495582" y="2326575"/>
            <a:ext cx="1258008" cy="1371600"/>
            <a:chOff x="4503760" y="2250375"/>
            <a:chExt cx="943752" cy="1371600"/>
          </a:xfrm>
        </p:grpSpPr>
        <p:grpSp>
          <p:nvGrpSpPr>
            <p:cNvPr id="21" name="Group 110"/>
            <p:cNvGrpSpPr/>
            <p:nvPr/>
          </p:nvGrpSpPr>
          <p:grpSpPr>
            <a:xfrm>
              <a:off x="4761712" y="2250375"/>
              <a:ext cx="685800" cy="1371600"/>
              <a:chOff x="609600" y="4191000"/>
              <a:chExt cx="685800" cy="1371600"/>
            </a:xfrm>
          </p:grpSpPr>
          <p:sp>
            <p:nvSpPr>
              <p:cNvPr id="112" name="Decagon 111"/>
              <p:cNvSpPr/>
              <p:nvPr/>
            </p:nvSpPr>
            <p:spPr>
              <a:xfrm rot="16200000">
                <a:off x="266700" y="4533900"/>
                <a:ext cx="1371600" cy="685800"/>
              </a:xfrm>
              <a:prstGeom prst="decagon">
                <a:avLst/>
              </a:prstGeom>
              <a:solidFill>
                <a:schemeClr val="accent1">
                  <a:lumMod val="40000"/>
                  <a:lumOff val="6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3" name="TextBox 112"/>
              <p:cNvSpPr txBox="1"/>
              <p:nvPr/>
            </p:nvSpPr>
            <p:spPr>
              <a:xfrm rot="16200000">
                <a:off x="334007" y="4746625"/>
                <a:ext cx="808386" cy="253982"/>
              </a:xfrm>
              <a:prstGeom prst="rect">
                <a:avLst/>
              </a:prstGeom>
              <a:noFill/>
            </p:spPr>
            <p:txBody>
              <a:bodyPr wrap="square" rtlCol="0">
                <a:spAutoFit/>
              </a:bodyPr>
              <a:lstStyle/>
              <a:p>
                <a:pPr algn="ctr"/>
                <a:r>
                  <a:rPr lang="en-US" sz="1600" b="1" dirty="0" smtClean="0">
                    <a:solidFill>
                      <a:schemeClr val="accent1">
                        <a:lumMod val="75000"/>
                      </a:schemeClr>
                    </a:solidFill>
                  </a:rPr>
                  <a:t>Event</a:t>
                </a:r>
                <a:endParaRPr lang="en-US" sz="1600" b="1" dirty="0">
                  <a:solidFill>
                    <a:schemeClr val="accent1">
                      <a:lumMod val="75000"/>
                    </a:schemeClr>
                  </a:solidFill>
                </a:endParaRPr>
              </a:p>
            </p:txBody>
          </p:sp>
          <p:sp>
            <p:nvSpPr>
              <p:cNvPr id="114" name="TextBox 113"/>
              <p:cNvSpPr txBox="1"/>
              <p:nvPr/>
            </p:nvSpPr>
            <p:spPr>
              <a:xfrm rot="16200000">
                <a:off x="388143" y="4680540"/>
                <a:ext cx="1252330" cy="392517"/>
              </a:xfrm>
              <a:prstGeom prst="rect">
                <a:avLst/>
              </a:prstGeom>
              <a:noFill/>
            </p:spPr>
            <p:txBody>
              <a:bodyPr wrap="square" rtlCol="0">
                <a:spAutoFit/>
              </a:bodyPr>
              <a:lstStyle/>
              <a:p>
                <a:pPr algn="ctr"/>
                <a:r>
                  <a:rPr lang="en-US" sz="1400" dirty="0" smtClean="0">
                    <a:solidFill>
                      <a:schemeClr val="accent1">
                        <a:lumMod val="75000"/>
                      </a:schemeClr>
                    </a:solidFill>
                  </a:rPr>
                  <a:t>A: 1.4 </a:t>
                </a:r>
              </a:p>
              <a:p>
                <a:pPr algn="ctr"/>
                <a:r>
                  <a:rPr lang="en-US" sz="1400" dirty="0" smtClean="0">
                    <a:solidFill>
                      <a:schemeClr val="accent1">
                        <a:lumMod val="75000"/>
                      </a:schemeClr>
                    </a:solidFill>
                  </a:rPr>
                  <a:t>P: NULL</a:t>
                </a:r>
                <a:endParaRPr lang="en-US" sz="1400" dirty="0">
                  <a:solidFill>
                    <a:schemeClr val="accent1">
                      <a:lumMod val="75000"/>
                    </a:schemeClr>
                  </a:solidFill>
                </a:endParaRPr>
              </a:p>
            </p:txBody>
          </p:sp>
        </p:grpSp>
        <p:sp>
          <p:nvSpPr>
            <p:cNvPr id="138" name="Right Arrow 137"/>
            <p:cNvSpPr/>
            <p:nvPr/>
          </p:nvSpPr>
          <p:spPr>
            <a:xfrm>
              <a:off x="4503760" y="2819400"/>
              <a:ext cx="228600" cy="182880"/>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p1_event5"/>
          <p:cNvGrpSpPr/>
          <p:nvPr/>
        </p:nvGrpSpPr>
        <p:grpSpPr>
          <a:xfrm>
            <a:off x="6796331" y="2326575"/>
            <a:ext cx="1268744" cy="1371600"/>
            <a:chOff x="5479576" y="2250375"/>
            <a:chExt cx="951806" cy="1371600"/>
          </a:xfrm>
        </p:grpSpPr>
        <p:grpSp>
          <p:nvGrpSpPr>
            <p:cNvPr id="23" name="Group 114"/>
            <p:cNvGrpSpPr/>
            <p:nvPr/>
          </p:nvGrpSpPr>
          <p:grpSpPr>
            <a:xfrm>
              <a:off x="5745582" y="2250375"/>
              <a:ext cx="685800" cy="1371600"/>
              <a:chOff x="609600" y="4191000"/>
              <a:chExt cx="685800" cy="1371600"/>
            </a:xfrm>
          </p:grpSpPr>
          <p:sp>
            <p:nvSpPr>
              <p:cNvPr id="116" name="Decagon 115"/>
              <p:cNvSpPr/>
              <p:nvPr/>
            </p:nvSpPr>
            <p:spPr>
              <a:xfrm rot="16200000">
                <a:off x="266700" y="4533900"/>
                <a:ext cx="1371600" cy="685800"/>
              </a:xfrm>
              <a:prstGeom prst="decagon">
                <a:avLst/>
              </a:prstGeom>
              <a:solidFill>
                <a:schemeClr val="accent1">
                  <a:lumMod val="40000"/>
                  <a:lumOff val="6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7" name="TextBox 116"/>
              <p:cNvSpPr txBox="1"/>
              <p:nvPr/>
            </p:nvSpPr>
            <p:spPr>
              <a:xfrm rot="16200000">
                <a:off x="270416" y="4734012"/>
                <a:ext cx="935567" cy="253982"/>
              </a:xfrm>
              <a:prstGeom prst="rect">
                <a:avLst/>
              </a:prstGeom>
              <a:noFill/>
            </p:spPr>
            <p:txBody>
              <a:bodyPr wrap="square" rtlCol="0">
                <a:spAutoFit/>
              </a:bodyPr>
              <a:lstStyle/>
              <a:p>
                <a:pPr algn="ctr"/>
                <a:r>
                  <a:rPr lang="en-US" sz="1600" b="1" dirty="0" smtClean="0">
                    <a:solidFill>
                      <a:schemeClr val="accent1">
                        <a:lumMod val="75000"/>
                      </a:schemeClr>
                    </a:solidFill>
                  </a:rPr>
                  <a:t>Event</a:t>
                </a:r>
                <a:endParaRPr lang="en-US" sz="1600" b="1" dirty="0">
                  <a:solidFill>
                    <a:schemeClr val="accent1">
                      <a:lumMod val="75000"/>
                    </a:schemeClr>
                  </a:solidFill>
                </a:endParaRPr>
              </a:p>
            </p:txBody>
          </p:sp>
          <p:sp>
            <p:nvSpPr>
              <p:cNvPr id="118" name="TextBox 117"/>
              <p:cNvSpPr txBox="1"/>
              <p:nvPr/>
            </p:nvSpPr>
            <p:spPr>
              <a:xfrm rot="16200000">
                <a:off x="388143" y="4680541"/>
                <a:ext cx="1252330" cy="392517"/>
              </a:xfrm>
              <a:prstGeom prst="rect">
                <a:avLst/>
              </a:prstGeom>
              <a:noFill/>
            </p:spPr>
            <p:txBody>
              <a:bodyPr wrap="square" rtlCol="0">
                <a:spAutoFit/>
              </a:bodyPr>
              <a:lstStyle/>
              <a:p>
                <a:pPr algn="ctr"/>
                <a:r>
                  <a:rPr lang="en-US" sz="1400" dirty="0" smtClean="0">
                    <a:solidFill>
                      <a:schemeClr val="accent1">
                        <a:lumMod val="75000"/>
                      </a:schemeClr>
                    </a:solidFill>
                  </a:rPr>
                  <a:t>A: 1.5 </a:t>
                </a:r>
              </a:p>
              <a:p>
                <a:pPr algn="ctr"/>
                <a:r>
                  <a:rPr lang="en-US" sz="1400" dirty="0" smtClean="0">
                    <a:solidFill>
                      <a:schemeClr val="accent1">
                        <a:lumMod val="75000"/>
                      </a:schemeClr>
                    </a:solidFill>
                  </a:rPr>
                  <a:t>P: NULL</a:t>
                </a:r>
                <a:endParaRPr lang="en-US" sz="1400" dirty="0">
                  <a:solidFill>
                    <a:schemeClr val="accent1">
                      <a:lumMod val="75000"/>
                    </a:schemeClr>
                  </a:solidFill>
                </a:endParaRPr>
              </a:p>
            </p:txBody>
          </p:sp>
        </p:grpSp>
        <p:sp>
          <p:nvSpPr>
            <p:cNvPr id="139" name="Right Arrow 138"/>
            <p:cNvSpPr/>
            <p:nvPr/>
          </p:nvSpPr>
          <p:spPr>
            <a:xfrm>
              <a:off x="5479576" y="2819400"/>
              <a:ext cx="228600" cy="182880"/>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p1_event6"/>
          <p:cNvGrpSpPr/>
          <p:nvPr/>
        </p:nvGrpSpPr>
        <p:grpSpPr>
          <a:xfrm>
            <a:off x="8107691" y="2326575"/>
            <a:ext cx="1268869" cy="1371600"/>
            <a:chOff x="6463352" y="2250375"/>
            <a:chExt cx="951900" cy="1371600"/>
          </a:xfrm>
        </p:grpSpPr>
        <p:grpSp>
          <p:nvGrpSpPr>
            <p:cNvPr id="25" name="Group 118"/>
            <p:cNvGrpSpPr/>
            <p:nvPr/>
          </p:nvGrpSpPr>
          <p:grpSpPr>
            <a:xfrm>
              <a:off x="6729452" y="2250375"/>
              <a:ext cx="685800" cy="1371600"/>
              <a:chOff x="609600" y="4191000"/>
              <a:chExt cx="685800" cy="1371600"/>
            </a:xfrm>
          </p:grpSpPr>
          <p:sp>
            <p:nvSpPr>
              <p:cNvPr id="120" name="Decagon 119"/>
              <p:cNvSpPr/>
              <p:nvPr/>
            </p:nvSpPr>
            <p:spPr>
              <a:xfrm rot="16200000">
                <a:off x="266700" y="4533900"/>
                <a:ext cx="1371600" cy="685800"/>
              </a:xfrm>
              <a:prstGeom prst="decagon">
                <a:avLst/>
              </a:prstGeom>
              <a:solidFill>
                <a:schemeClr val="accent1">
                  <a:lumMod val="40000"/>
                  <a:lumOff val="6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1" name="TextBox 120"/>
              <p:cNvSpPr txBox="1"/>
              <p:nvPr/>
            </p:nvSpPr>
            <p:spPr>
              <a:xfrm rot="16200000">
                <a:off x="270416" y="4766669"/>
                <a:ext cx="935568" cy="253982"/>
              </a:xfrm>
              <a:prstGeom prst="rect">
                <a:avLst/>
              </a:prstGeom>
              <a:noFill/>
            </p:spPr>
            <p:txBody>
              <a:bodyPr wrap="square" rtlCol="0">
                <a:spAutoFit/>
              </a:bodyPr>
              <a:lstStyle/>
              <a:p>
                <a:pPr algn="ctr"/>
                <a:r>
                  <a:rPr lang="en-US" sz="1600" b="1" dirty="0" smtClean="0">
                    <a:solidFill>
                      <a:schemeClr val="accent1">
                        <a:lumMod val="75000"/>
                      </a:schemeClr>
                    </a:solidFill>
                  </a:rPr>
                  <a:t>Event</a:t>
                </a:r>
                <a:endParaRPr lang="en-US" sz="1600" b="1" dirty="0">
                  <a:solidFill>
                    <a:schemeClr val="accent1">
                      <a:lumMod val="75000"/>
                    </a:schemeClr>
                  </a:solidFill>
                </a:endParaRPr>
              </a:p>
            </p:txBody>
          </p:sp>
          <p:sp>
            <p:nvSpPr>
              <p:cNvPr id="122" name="TextBox 121"/>
              <p:cNvSpPr txBox="1"/>
              <p:nvPr/>
            </p:nvSpPr>
            <p:spPr>
              <a:xfrm rot="16200000">
                <a:off x="388143" y="4680540"/>
                <a:ext cx="1252330" cy="392517"/>
              </a:xfrm>
              <a:prstGeom prst="rect">
                <a:avLst/>
              </a:prstGeom>
              <a:noFill/>
            </p:spPr>
            <p:txBody>
              <a:bodyPr wrap="square" rtlCol="0">
                <a:spAutoFit/>
              </a:bodyPr>
              <a:lstStyle/>
              <a:p>
                <a:pPr algn="ctr"/>
                <a:r>
                  <a:rPr lang="en-US" sz="1400" dirty="0" smtClean="0">
                    <a:solidFill>
                      <a:schemeClr val="accent1">
                        <a:lumMod val="75000"/>
                      </a:schemeClr>
                    </a:solidFill>
                  </a:rPr>
                  <a:t>A: 1.6 </a:t>
                </a:r>
              </a:p>
              <a:p>
                <a:pPr algn="ctr"/>
                <a:r>
                  <a:rPr lang="en-US" sz="1400" dirty="0" smtClean="0">
                    <a:solidFill>
                      <a:schemeClr val="accent1">
                        <a:lumMod val="75000"/>
                      </a:schemeClr>
                    </a:solidFill>
                  </a:rPr>
                  <a:t>P: NULL</a:t>
                </a:r>
                <a:endParaRPr lang="en-US" sz="1400" dirty="0">
                  <a:solidFill>
                    <a:schemeClr val="accent1">
                      <a:lumMod val="75000"/>
                    </a:schemeClr>
                  </a:solidFill>
                </a:endParaRPr>
              </a:p>
            </p:txBody>
          </p:sp>
        </p:grpSp>
        <p:sp>
          <p:nvSpPr>
            <p:cNvPr id="140" name="Right Arrow 139"/>
            <p:cNvSpPr/>
            <p:nvPr/>
          </p:nvSpPr>
          <p:spPr>
            <a:xfrm>
              <a:off x="6463352" y="2819400"/>
              <a:ext cx="228600" cy="182880"/>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p2_event3"/>
          <p:cNvGrpSpPr/>
          <p:nvPr/>
        </p:nvGrpSpPr>
        <p:grpSpPr>
          <a:xfrm>
            <a:off x="6306657" y="4817425"/>
            <a:ext cx="1217948" cy="1371600"/>
            <a:chOff x="4959824" y="4736275"/>
            <a:chExt cx="913699" cy="1371600"/>
          </a:xfrm>
        </p:grpSpPr>
        <p:grpSp>
          <p:nvGrpSpPr>
            <p:cNvPr id="27" name="Group 122"/>
            <p:cNvGrpSpPr/>
            <p:nvPr/>
          </p:nvGrpSpPr>
          <p:grpSpPr>
            <a:xfrm>
              <a:off x="5187723" y="4736275"/>
              <a:ext cx="685800" cy="1371600"/>
              <a:chOff x="1447800" y="4191000"/>
              <a:chExt cx="685800" cy="1371600"/>
            </a:xfrm>
          </p:grpSpPr>
          <p:sp>
            <p:nvSpPr>
              <p:cNvPr id="124" name="Decagon 123"/>
              <p:cNvSpPr/>
              <p:nvPr/>
            </p:nvSpPr>
            <p:spPr>
              <a:xfrm rot="16200000">
                <a:off x="1104900" y="4533900"/>
                <a:ext cx="1371600" cy="685800"/>
              </a:xfrm>
              <a:prstGeom prst="decagon">
                <a:avLst/>
              </a:prstGeom>
              <a:solidFill>
                <a:schemeClr val="accent2">
                  <a:lumMod val="40000"/>
                  <a:lumOff val="6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5" name="TextBox 124"/>
              <p:cNvSpPr txBox="1"/>
              <p:nvPr/>
            </p:nvSpPr>
            <p:spPr>
              <a:xfrm rot="16200000">
                <a:off x="1140649" y="4745523"/>
                <a:ext cx="871502" cy="253982"/>
              </a:xfrm>
              <a:prstGeom prst="rect">
                <a:avLst/>
              </a:prstGeom>
              <a:noFill/>
            </p:spPr>
            <p:txBody>
              <a:bodyPr wrap="square" rtlCol="0">
                <a:spAutoFit/>
              </a:bodyPr>
              <a:lstStyle/>
              <a:p>
                <a:pPr algn="ctr"/>
                <a:r>
                  <a:rPr lang="en-US" sz="1600" b="1" dirty="0" smtClean="0">
                    <a:solidFill>
                      <a:schemeClr val="accent2">
                        <a:lumMod val="75000"/>
                      </a:schemeClr>
                    </a:solidFill>
                  </a:rPr>
                  <a:t>Event</a:t>
                </a:r>
                <a:endParaRPr lang="en-US" sz="1600" b="1" dirty="0">
                  <a:solidFill>
                    <a:schemeClr val="accent2">
                      <a:lumMod val="75000"/>
                    </a:schemeClr>
                  </a:solidFill>
                </a:endParaRPr>
              </a:p>
            </p:txBody>
          </p:sp>
          <p:sp>
            <p:nvSpPr>
              <p:cNvPr id="126" name="TextBox 125"/>
              <p:cNvSpPr txBox="1"/>
              <p:nvPr/>
            </p:nvSpPr>
            <p:spPr>
              <a:xfrm rot="16200000">
                <a:off x="1226343" y="4680541"/>
                <a:ext cx="1252330" cy="392517"/>
              </a:xfrm>
              <a:prstGeom prst="rect">
                <a:avLst/>
              </a:prstGeom>
              <a:noFill/>
            </p:spPr>
            <p:txBody>
              <a:bodyPr wrap="square" rtlCol="0">
                <a:spAutoFit/>
              </a:bodyPr>
              <a:lstStyle/>
              <a:p>
                <a:pPr algn="ctr"/>
                <a:r>
                  <a:rPr lang="en-US" sz="1400" dirty="0" smtClean="0">
                    <a:solidFill>
                      <a:schemeClr val="accent2">
                        <a:lumMod val="75000"/>
                      </a:schemeClr>
                    </a:solidFill>
                  </a:rPr>
                  <a:t>A: 2.3 </a:t>
                </a:r>
              </a:p>
              <a:p>
                <a:pPr algn="ctr"/>
                <a:r>
                  <a:rPr lang="en-US" sz="1400" dirty="0" smtClean="0">
                    <a:solidFill>
                      <a:schemeClr val="accent2">
                        <a:lumMod val="75000"/>
                      </a:schemeClr>
                    </a:solidFill>
                  </a:rPr>
                  <a:t>P: NULL</a:t>
                </a:r>
                <a:endParaRPr lang="en-US" sz="1400" dirty="0">
                  <a:solidFill>
                    <a:schemeClr val="accent2">
                      <a:lumMod val="75000"/>
                    </a:schemeClr>
                  </a:solidFill>
                </a:endParaRPr>
              </a:p>
            </p:txBody>
          </p:sp>
        </p:grpSp>
        <p:sp>
          <p:nvSpPr>
            <p:cNvPr id="141" name="Right Arrow 140"/>
            <p:cNvSpPr/>
            <p:nvPr/>
          </p:nvSpPr>
          <p:spPr>
            <a:xfrm>
              <a:off x="4959824" y="5361054"/>
              <a:ext cx="182880" cy="15544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p2_event4"/>
          <p:cNvGrpSpPr/>
          <p:nvPr/>
        </p:nvGrpSpPr>
        <p:grpSpPr>
          <a:xfrm>
            <a:off x="7563438" y="4817425"/>
            <a:ext cx="1216902" cy="1371600"/>
            <a:chOff x="5902656" y="4736275"/>
            <a:chExt cx="912914" cy="1371600"/>
          </a:xfrm>
        </p:grpSpPr>
        <p:grpSp>
          <p:nvGrpSpPr>
            <p:cNvPr id="29" name="Group 126"/>
            <p:cNvGrpSpPr/>
            <p:nvPr/>
          </p:nvGrpSpPr>
          <p:grpSpPr>
            <a:xfrm>
              <a:off x="6129770" y="4736275"/>
              <a:ext cx="685800" cy="1371600"/>
              <a:chOff x="1447800" y="4191000"/>
              <a:chExt cx="685800" cy="1371600"/>
            </a:xfrm>
          </p:grpSpPr>
          <p:sp>
            <p:nvSpPr>
              <p:cNvPr id="128" name="Decagon 127"/>
              <p:cNvSpPr/>
              <p:nvPr/>
            </p:nvSpPr>
            <p:spPr>
              <a:xfrm rot="16200000">
                <a:off x="1104900" y="4533900"/>
                <a:ext cx="1371600" cy="685800"/>
              </a:xfrm>
              <a:prstGeom prst="decagon">
                <a:avLst/>
              </a:prstGeom>
              <a:solidFill>
                <a:schemeClr val="accent2">
                  <a:lumMod val="40000"/>
                  <a:lumOff val="6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9" name="TextBox 128"/>
              <p:cNvSpPr txBox="1"/>
              <p:nvPr/>
            </p:nvSpPr>
            <p:spPr>
              <a:xfrm rot="16200000">
                <a:off x="1140649" y="4712865"/>
                <a:ext cx="871502" cy="253982"/>
              </a:xfrm>
              <a:prstGeom prst="rect">
                <a:avLst/>
              </a:prstGeom>
              <a:noFill/>
            </p:spPr>
            <p:txBody>
              <a:bodyPr wrap="square" rtlCol="0">
                <a:spAutoFit/>
              </a:bodyPr>
              <a:lstStyle/>
              <a:p>
                <a:pPr algn="ctr"/>
                <a:r>
                  <a:rPr lang="en-US" sz="1600" b="1" dirty="0" smtClean="0">
                    <a:solidFill>
                      <a:schemeClr val="accent2">
                        <a:lumMod val="75000"/>
                      </a:schemeClr>
                    </a:solidFill>
                  </a:rPr>
                  <a:t>Event</a:t>
                </a:r>
                <a:endParaRPr lang="en-US" sz="1600" b="1" dirty="0">
                  <a:solidFill>
                    <a:schemeClr val="accent2">
                      <a:lumMod val="75000"/>
                    </a:schemeClr>
                  </a:solidFill>
                </a:endParaRPr>
              </a:p>
            </p:txBody>
          </p:sp>
          <p:sp>
            <p:nvSpPr>
              <p:cNvPr id="130" name="TextBox 129"/>
              <p:cNvSpPr txBox="1"/>
              <p:nvPr/>
            </p:nvSpPr>
            <p:spPr>
              <a:xfrm rot="16200000">
                <a:off x="1226343" y="4680541"/>
                <a:ext cx="1252330" cy="392517"/>
              </a:xfrm>
              <a:prstGeom prst="rect">
                <a:avLst/>
              </a:prstGeom>
              <a:noFill/>
            </p:spPr>
            <p:txBody>
              <a:bodyPr wrap="square" rtlCol="0">
                <a:spAutoFit/>
              </a:bodyPr>
              <a:lstStyle/>
              <a:p>
                <a:pPr algn="ctr"/>
                <a:r>
                  <a:rPr lang="en-US" sz="1400" dirty="0" smtClean="0">
                    <a:solidFill>
                      <a:schemeClr val="accent2">
                        <a:lumMod val="75000"/>
                      </a:schemeClr>
                    </a:solidFill>
                  </a:rPr>
                  <a:t>A: 2.4 </a:t>
                </a:r>
              </a:p>
              <a:p>
                <a:pPr algn="ctr"/>
                <a:r>
                  <a:rPr lang="en-US" sz="1400" dirty="0" smtClean="0">
                    <a:solidFill>
                      <a:schemeClr val="accent2">
                        <a:lumMod val="75000"/>
                      </a:schemeClr>
                    </a:solidFill>
                  </a:rPr>
                  <a:t>P: NULL</a:t>
                </a:r>
                <a:endParaRPr lang="en-US" sz="1400" dirty="0">
                  <a:solidFill>
                    <a:schemeClr val="accent2">
                      <a:lumMod val="75000"/>
                    </a:schemeClr>
                  </a:solidFill>
                </a:endParaRPr>
              </a:p>
            </p:txBody>
          </p:sp>
        </p:grpSp>
        <p:sp>
          <p:nvSpPr>
            <p:cNvPr id="142" name="Right Arrow 141"/>
            <p:cNvSpPr/>
            <p:nvPr/>
          </p:nvSpPr>
          <p:spPr>
            <a:xfrm>
              <a:off x="5902656" y="5361054"/>
              <a:ext cx="182880" cy="15544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p2_event5"/>
          <p:cNvGrpSpPr/>
          <p:nvPr/>
        </p:nvGrpSpPr>
        <p:grpSpPr>
          <a:xfrm>
            <a:off x="8827802" y="4817425"/>
            <a:ext cx="1226465" cy="1371600"/>
            <a:chOff x="6851176" y="4736275"/>
            <a:chExt cx="920088" cy="1371600"/>
          </a:xfrm>
        </p:grpSpPr>
        <p:grpSp>
          <p:nvGrpSpPr>
            <p:cNvPr id="31" name="Group 130"/>
            <p:cNvGrpSpPr/>
            <p:nvPr/>
          </p:nvGrpSpPr>
          <p:grpSpPr>
            <a:xfrm>
              <a:off x="7085464" y="4736275"/>
              <a:ext cx="685800" cy="1371600"/>
              <a:chOff x="1447800" y="4191000"/>
              <a:chExt cx="685800" cy="1371600"/>
            </a:xfrm>
          </p:grpSpPr>
          <p:sp>
            <p:nvSpPr>
              <p:cNvPr id="132" name="Decagon 131"/>
              <p:cNvSpPr/>
              <p:nvPr/>
            </p:nvSpPr>
            <p:spPr>
              <a:xfrm rot="16200000">
                <a:off x="1104900" y="4533900"/>
                <a:ext cx="1371600" cy="685800"/>
              </a:xfrm>
              <a:prstGeom prst="decagon">
                <a:avLst/>
              </a:prstGeom>
              <a:solidFill>
                <a:schemeClr val="accent2">
                  <a:lumMod val="40000"/>
                  <a:lumOff val="6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3" name="TextBox 132"/>
              <p:cNvSpPr txBox="1"/>
              <p:nvPr/>
            </p:nvSpPr>
            <p:spPr>
              <a:xfrm rot="16200000">
                <a:off x="1140649" y="4712865"/>
                <a:ext cx="871502" cy="253982"/>
              </a:xfrm>
              <a:prstGeom prst="rect">
                <a:avLst/>
              </a:prstGeom>
              <a:noFill/>
            </p:spPr>
            <p:txBody>
              <a:bodyPr wrap="square" rtlCol="0">
                <a:spAutoFit/>
              </a:bodyPr>
              <a:lstStyle/>
              <a:p>
                <a:pPr algn="ctr"/>
                <a:r>
                  <a:rPr lang="en-US" sz="1600" b="1" dirty="0" smtClean="0">
                    <a:solidFill>
                      <a:schemeClr val="accent2">
                        <a:lumMod val="75000"/>
                      </a:schemeClr>
                    </a:solidFill>
                  </a:rPr>
                  <a:t>Event</a:t>
                </a:r>
                <a:endParaRPr lang="en-US" sz="1600" b="1" dirty="0">
                  <a:solidFill>
                    <a:schemeClr val="accent2">
                      <a:lumMod val="75000"/>
                    </a:schemeClr>
                  </a:solidFill>
                </a:endParaRPr>
              </a:p>
            </p:txBody>
          </p:sp>
          <p:sp>
            <p:nvSpPr>
              <p:cNvPr id="134" name="TextBox 133"/>
              <p:cNvSpPr txBox="1"/>
              <p:nvPr/>
            </p:nvSpPr>
            <p:spPr>
              <a:xfrm rot="16200000">
                <a:off x="1226343" y="4680541"/>
                <a:ext cx="1252330" cy="392517"/>
              </a:xfrm>
              <a:prstGeom prst="rect">
                <a:avLst/>
              </a:prstGeom>
              <a:noFill/>
            </p:spPr>
            <p:txBody>
              <a:bodyPr wrap="square" rtlCol="0">
                <a:spAutoFit/>
              </a:bodyPr>
              <a:lstStyle/>
              <a:p>
                <a:pPr algn="ctr"/>
                <a:r>
                  <a:rPr lang="en-US" sz="1400" dirty="0" smtClean="0">
                    <a:solidFill>
                      <a:schemeClr val="accent2">
                        <a:lumMod val="75000"/>
                      </a:schemeClr>
                    </a:solidFill>
                  </a:rPr>
                  <a:t>A: 2.5 </a:t>
                </a:r>
              </a:p>
              <a:p>
                <a:pPr algn="ctr"/>
                <a:r>
                  <a:rPr lang="en-US" sz="1400" dirty="0" smtClean="0">
                    <a:solidFill>
                      <a:schemeClr val="accent2">
                        <a:lumMod val="75000"/>
                      </a:schemeClr>
                    </a:solidFill>
                  </a:rPr>
                  <a:t>P: NULL</a:t>
                </a:r>
                <a:endParaRPr lang="en-US" sz="1400" dirty="0">
                  <a:solidFill>
                    <a:schemeClr val="accent2">
                      <a:lumMod val="75000"/>
                    </a:schemeClr>
                  </a:solidFill>
                </a:endParaRPr>
              </a:p>
            </p:txBody>
          </p:sp>
        </p:grpSp>
        <p:sp>
          <p:nvSpPr>
            <p:cNvPr id="143" name="Right Arrow 142"/>
            <p:cNvSpPr/>
            <p:nvPr/>
          </p:nvSpPr>
          <p:spPr>
            <a:xfrm>
              <a:off x="6851176" y="5361054"/>
              <a:ext cx="182880" cy="15544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 name="Activity"/>
          <p:cNvSpPr/>
          <p:nvPr/>
        </p:nvSpPr>
        <p:spPr>
          <a:xfrm>
            <a:off x="101574" y="1143001"/>
            <a:ext cx="2133044" cy="954107"/>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Tracked Activity</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pSp>
        <p:nvGrpSpPr>
          <p:cNvPr id="64" name="work_request"/>
          <p:cNvGrpSpPr/>
          <p:nvPr/>
        </p:nvGrpSpPr>
        <p:grpSpPr>
          <a:xfrm>
            <a:off x="2945633" y="3799635"/>
            <a:ext cx="2133044" cy="914400"/>
            <a:chOff x="2209800" y="3799635"/>
            <a:chExt cx="1600200" cy="914400"/>
          </a:xfrm>
        </p:grpSpPr>
        <p:sp>
          <p:nvSpPr>
            <p:cNvPr id="159" name="Down Arrow 158"/>
            <p:cNvSpPr/>
            <p:nvPr/>
          </p:nvSpPr>
          <p:spPr>
            <a:xfrm>
              <a:off x="2935225" y="3799635"/>
              <a:ext cx="152400" cy="914400"/>
            </a:xfrm>
            <a:prstGeom prst="downArrow">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16-Point Star 155"/>
            <p:cNvSpPr/>
            <p:nvPr/>
          </p:nvSpPr>
          <p:spPr>
            <a:xfrm>
              <a:off x="2209800" y="4038600"/>
              <a:ext cx="1600200" cy="457200"/>
            </a:xfrm>
            <a:prstGeom prst="star16">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a:p>
          </p:txBody>
        </p:sp>
        <p:sp>
          <p:nvSpPr>
            <p:cNvPr id="160" name="TextBox 159"/>
            <p:cNvSpPr txBox="1"/>
            <p:nvPr/>
          </p:nvSpPr>
          <p:spPr>
            <a:xfrm>
              <a:off x="2438400" y="4092855"/>
              <a:ext cx="1143000" cy="400110"/>
            </a:xfrm>
            <a:prstGeom prst="rect">
              <a:avLst/>
            </a:prstGeom>
            <a:noFill/>
          </p:spPr>
          <p:txBody>
            <a:bodyPr wrap="square" rtlCol="0">
              <a:spAutoFit/>
            </a:bodyPr>
            <a:lstStyle/>
            <a:p>
              <a:pPr algn="ctr"/>
              <a:r>
                <a:rPr lang="en-US" sz="1000" b="1" dirty="0" smtClean="0">
                  <a:solidFill>
                    <a:schemeClr val="accent1">
                      <a:lumMod val="75000"/>
                    </a:schemeClr>
                  </a:solidFill>
                </a:rPr>
                <a:t>Process 1 requests work on new thread.</a:t>
              </a:r>
            </a:p>
          </p:txBody>
        </p:sp>
      </p:grpSp>
    </p:spTree>
    <p:extLst>
      <p:ext uri="{BB962C8B-B14F-4D97-AF65-F5344CB8AC3E}">
        <p14:creationId xmlns:p14="http://schemas.microsoft.com/office/powerpoint/2010/main" val="30292710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2000"/>
                                        <p:tgtEl>
                                          <p:spTgt spid="6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childTnLst>
                                </p:cTn>
                              </p:par>
                              <p:par>
                                <p:cTn id="33" presetID="10"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mtClean="0"/>
              <a:t>Use Cases</a:t>
            </a:r>
            <a:endParaRPr lang="en-US" dirty="0"/>
          </a:p>
        </p:txBody>
      </p:sp>
      <p:sp>
        <p:nvSpPr>
          <p:cNvPr id="7" name="Subtitle 6"/>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val="75911409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Summary</a:t>
            </a:r>
            <a:endParaRPr lang="en-US" dirty="0"/>
          </a:p>
        </p:txBody>
      </p:sp>
      <p:sp>
        <p:nvSpPr>
          <p:cNvPr id="8" name="Text Placeholder 7"/>
          <p:cNvSpPr>
            <a:spLocks noGrp="1"/>
          </p:cNvSpPr>
          <p:nvPr>
            <p:ph type="body" sz="quarter" idx="10"/>
          </p:nvPr>
        </p:nvSpPr>
        <p:spPr>
          <a:xfrm>
            <a:off x="519112" y="1447799"/>
            <a:ext cx="11149013" cy="3490186"/>
          </a:xfrm>
        </p:spPr>
        <p:txBody>
          <a:bodyPr/>
          <a:lstStyle/>
          <a:p>
            <a:r>
              <a:rPr lang="en-US" dirty="0" smtClean="0"/>
              <a:t>Performance tuning is:</a:t>
            </a:r>
          </a:p>
          <a:p>
            <a:pPr lvl="1"/>
            <a:r>
              <a:rPr lang="en-US" dirty="0" smtClean="0"/>
              <a:t>80% Monitoring &amp; Troubleshooting</a:t>
            </a:r>
          </a:p>
          <a:p>
            <a:pPr lvl="1"/>
            <a:r>
              <a:rPr lang="en-US" dirty="0" smtClean="0"/>
              <a:t>5% Fixing</a:t>
            </a:r>
          </a:p>
          <a:p>
            <a:pPr lvl="1"/>
            <a:r>
              <a:rPr lang="en-US" dirty="0" smtClean="0"/>
              <a:t>15% Testing</a:t>
            </a:r>
          </a:p>
          <a:p>
            <a:r>
              <a:rPr lang="en-US" dirty="0" smtClean="0"/>
              <a:t>DMOs – Activity monitoring and </a:t>
            </a:r>
            <a:r>
              <a:rPr lang="en-US" dirty="0" err="1" smtClean="0"/>
              <a:t>baselining</a:t>
            </a:r>
            <a:endParaRPr lang="en-US" dirty="0" smtClean="0"/>
          </a:p>
          <a:p>
            <a:r>
              <a:rPr lang="en-US" dirty="0" smtClean="0"/>
              <a:t>Extended Events – Diagnostic tracing</a:t>
            </a:r>
          </a:p>
          <a:p>
            <a:r>
              <a:rPr lang="en-US" dirty="0" smtClean="0"/>
              <a:t>Used together = Complete solution</a:t>
            </a:r>
          </a:p>
        </p:txBody>
      </p:sp>
    </p:spTree>
    <p:extLst>
      <p:ext uri="{BB962C8B-B14F-4D97-AF65-F5344CB8AC3E}">
        <p14:creationId xmlns:p14="http://schemas.microsoft.com/office/powerpoint/2010/main" val="349170186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mtClean="0"/>
              <a:t>Apendix</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6718171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Text Placeholder 2"/>
          <p:cNvSpPr>
            <a:spLocks noGrp="1"/>
          </p:cNvSpPr>
          <p:nvPr>
            <p:ph type="body" sz="quarter" idx="10"/>
          </p:nvPr>
        </p:nvSpPr>
        <p:spPr>
          <a:xfrm>
            <a:off x="519112" y="1447799"/>
            <a:ext cx="11149013" cy="2068259"/>
          </a:xfrm>
        </p:spPr>
        <p:txBody>
          <a:bodyPr/>
          <a:lstStyle/>
          <a:p>
            <a:r>
              <a:rPr lang="en-US" dirty="0" smtClean="0"/>
              <a:t>Overview: The Tuning Process</a:t>
            </a:r>
          </a:p>
          <a:p>
            <a:r>
              <a:rPr lang="en-US" dirty="0" smtClean="0"/>
              <a:t>Using DMVs</a:t>
            </a:r>
          </a:p>
          <a:p>
            <a:r>
              <a:rPr lang="en-US" dirty="0" smtClean="0"/>
              <a:t>Using Extended events</a:t>
            </a:r>
          </a:p>
          <a:p>
            <a:r>
              <a:rPr lang="en-US" dirty="0" smtClean="0"/>
              <a:t>Use Cases</a:t>
            </a:r>
            <a:endParaRPr lang="en-US" dirty="0"/>
          </a:p>
        </p:txBody>
      </p:sp>
    </p:spTree>
    <p:extLst>
      <p:ext uri="{BB962C8B-B14F-4D97-AF65-F5344CB8AC3E}">
        <p14:creationId xmlns:p14="http://schemas.microsoft.com/office/powerpoint/2010/main" val="1510697056"/>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Extended Events Catalog Views</a:t>
            </a:r>
            <a:endParaRPr lang="en-US" dirty="0"/>
          </a:p>
        </p:txBody>
      </p:sp>
      <p:sp>
        <p:nvSpPr>
          <p:cNvPr id="3" name="Content Placeholder 2"/>
          <p:cNvSpPr>
            <a:spLocks noGrp="1"/>
          </p:cNvSpPr>
          <p:nvPr>
            <p:ph idx="1"/>
          </p:nvPr>
        </p:nvSpPr>
        <p:spPr/>
        <p:txBody>
          <a:bodyPr/>
          <a:lstStyle/>
          <a:p>
            <a:r>
              <a:rPr lang="en-US" smtClean="0"/>
              <a:t>server_event_sessions</a:t>
            </a:r>
          </a:p>
          <a:p>
            <a:pPr lvl="1"/>
            <a:r>
              <a:rPr lang="en-US" smtClean="0"/>
              <a:t>All sessions that have been defined</a:t>
            </a:r>
          </a:p>
          <a:p>
            <a:r>
              <a:rPr lang="en-US" smtClean="0"/>
              <a:t>server_event_session_targets</a:t>
            </a:r>
          </a:p>
          <a:p>
            <a:pPr lvl="1"/>
            <a:r>
              <a:rPr lang="en-US" smtClean="0"/>
              <a:t>All targets for all sessions</a:t>
            </a:r>
          </a:p>
          <a:p>
            <a:r>
              <a:rPr lang="en-US" smtClean="0"/>
              <a:t>server_event_session_events</a:t>
            </a:r>
          </a:p>
          <a:p>
            <a:pPr lvl="1"/>
            <a:r>
              <a:rPr lang="en-US" smtClean="0"/>
              <a:t>All events for all sessions and predicate strings</a:t>
            </a:r>
          </a:p>
          <a:p>
            <a:r>
              <a:rPr lang="en-US" smtClean="0"/>
              <a:t>server_event_session_actions</a:t>
            </a:r>
          </a:p>
          <a:p>
            <a:pPr lvl="1"/>
            <a:r>
              <a:rPr lang="en-US" smtClean="0"/>
              <a:t>All actions for all events</a:t>
            </a:r>
          </a:p>
          <a:p>
            <a:r>
              <a:rPr lang="en-US" smtClean="0"/>
              <a:t>server_event_session_fields</a:t>
            </a:r>
          </a:p>
          <a:p>
            <a:pPr lvl="1"/>
            <a:r>
              <a:rPr lang="en-US" smtClean="0"/>
              <a:t>Customizable attributes for events and targets</a:t>
            </a:r>
            <a:endParaRPr lang="en-US" dirty="0" smtClean="0"/>
          </a:p>
        </p:txBody>
      </p:sp>
    </p:spTree>
    <p:extLst>
      <p:ext uri="{BB962C8B-B14F-4D97-AF65-F5344CB8AC3E}">
        <p14:creationId xmlns:p14="http://schemas.microsoft.com/office/powerpoint/2010/main" val="353655187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Extended Events DMVs</a:t>
            </a:r>
            <a:endParaRPr lang="en-US" dirty="0"/>
          </a:p>
        </p:txBody>
      </p:sp>
      <p:sp>
        <p:nvSpPr>
          <p:cNvPr id="3" name="Content Placeholder 2"/>
          <p:cNvSpPr>
            <a:spLocks noGrp="1"/>
          </p:cNvSpPr>
          <p:nvPr>
            <p:ph idx="1"/>
          </p:nvPr>
        </p:nvSpPr>
        <p:spPr/>
        <p:txBody>
          <a:bodyPr/>
          <a:lstStyle/>
          <a:p>
            <a:r>
              <a:rPr lang="en-US" smtClean="0"/>
              <a:t>Package and object metadata</a:t>
            </a:r>
          </a:p>
          <a:p>
            <a:pPr lvl="1"/>
            <a:r>
              <a:rPr lang="en-US" smtClean="0"/>
              <a:t>dm_xe_packages</a:t>
            </a:r>
          </a:p>
          <a:p>
            <a:pPr lvl="1"/>
            <a:r>
              <a:rPr lang="en-US" smtClean="0"/>
              <a:t>dm_xe_objects</a:t>
            </a:r>
          </a:p>
          <a:p>
            <a:pPr lvl="1"/>
            <a:r>
              <a:rPr lang="en-US" smtClean="0"/>
              <a:t>dm_xe_object_columns</a:t>
            </a:r>
          </a:p>
          <a:p>
            <a:pPr lvl="1"/>
            <a:r>
              <a:rPr lang="en-US" smtClean="0"/>
              <a:t>dm_xe_map_values</a:t>
            </a:r>
          </a:p>
          <a:p>
            <a:r>
              <a:rPr lang="en-US" smtClean="0"/>
              <a:t>Run time information</a:t>
            </a:r>
          </a:p>
          <a:p>
            <a:pPr lvl="1"/>
            <a:r>
              <a:rPr lang="en-US" smtClean="0"/>
              <a:t>dm_xe_sessions</a:t>
            </a:r>
          </a:p>
          <a:p>
            <a:pPr lvl="1"/>
            <a:r>
              <a:rPr lang="en-US" smtClean="0"/>
              <a:t>dm_xe_session_targets</a:t>
            </a:r>
          </a:p>
          <a:p>
            <a:pPr lvl="1"/>
            <a:r>
              <a:rPr lang="en-US" smtClean="0"/>
              <a:t>dm_xe_session_object_columns</a:t>
            </a:r>
          </a:p>
          <a:p>
            <a:pPr lvl="1"/>
            <a:r>
              <a:rPr lang="en-US" smtClean="0"/>
              <a:t>dm_xe_session_events</a:t>
            </a:r>
          </a:p>
          <a:p>
            <a:pPr lvl="1"/>
            <a:r>
              <a:rPr lang="en-US" smtClean="0"/>
              <a:t>dm_xe_session_event_actions</a:t>
            </a:r>
            <a:endParaRPr lang="en-US" dirty="0" smtClean="0"/>
          </a:p>
        </p:txBody>
      </p:sp>
    </p:spTree>
    <p:extLst>
      <p:ext uri="{BB962C8B-B14F-4D97-AF65-F5344CB8AC3E}">
        <p14:creationId xmlns:p14="http://schemas.microsoft.com/office/powerpoint/2010/main" val="827974433"/>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375674"/>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Breakout Sessions (session codes and titles)</a:t>
            </a:r>
            <a:endParaRPr lang="en-US" sz="2400" dirty="0">
              <a:gradFill>
                <a:gsLst>
                  <a:gs pos="0">
                    <a:schemeClr val="tx1"/>
                  </a:gs>
                  <a:gs pos="100000">
                    <a:schemeClr val="tx1"/>
                  </a:gs>
                </a:gsLst>
                <a:lin ang="5400000" scaled="0"/>
              </a:gradFill>
            </a:endParaRPr>
          </a:p>
        </p:txBody>
      </p:sp>
      <p:sp>
        <p:nvSpPr>
          <p:cNvPr id="10" name="Rectangle 9"/>
          <p:cNvSpPr/>
          <p:nvPr/>
        </p:nvSpPr>
        <p:spPr bwMode="auto">
          <a:xfrm>
            <a:off x="507868" y="2208393"/>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Interactive Sessions (session codes and titles)</a:t>
            </a:r>
          </a:p>
        </p:txBody>
      </p:sp>
      <p:sp>
        <p:nvSpPr>
          <p:cNvPr id="11" name="Rectangle 10"/>
          <p:cNvSpPr/>
          <p:nvPr/>
        </p:nvSpPr>
        <p:spPr bwMode="auto">
          <a:xfrm>
            <a:off x="507868" y="304111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Hands-on Labs (session codes and titles)</a:t>
            </a:r>
          </a:p>
        </p:txBody>
      </p:sp>
      <p:sp>
        <p:nvSpPr>
          <p:cNvPr id="12" name="Rectangle 11"/>
          <p:cNvSpPr/>
          <p:nvPr/>
        </p:nvSpPr>
        <p:spPr bwMode="auto">
          <a:xfrm>
            <a:off x="507868" y="3873831"/>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Product Demo Stations (demo station title and location)</a:t>
            </a:r>
          </a:p>
        </p:txBody>
      </p:sp>
      <p:sp>
        <p:nvSpPr>
          <p:cNvPr id="14" name="Rectangle 13"/>
          <p:cNvSpPr/>
          <p:nvPr/>
        </p:nvSpPr>
        <p:spPr bwMode="auto">
          <a:xfrm>
            <a:off x="507868" y="4706550"/>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Related Certification Exam </a:t>
            </a:r>
          </a:p>
        </p:txBody>
      </p:sp>
      <p:sp>
        <p:nvSpPr>
          <p:cNvPr id="15" name="Rectangle 14"/>
          <p:cNvSpPr/>
          <p:nvPr/>
        </p:nvSpPr>
        <p:spPr bwMode="auto">
          <a:xfrm>
            <a:off x="507868" y="5539270"/>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Find Me Later At…</a:t>
            </a: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8" name="Rectangle 7"/>
          <p:cNvSpPr/>
          <p:nvPr/>
        </p:nvSpPr>
        <p:spPr bwMode="auto">
          <a:xfrm>
            <a:off x="-3063244" y="1"/>
            <a:ext cx="2854754" cy="1938992"/>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t>Required Slide </a:t>
            </a:r>
          </a:p>
          <a:p>
            <a:endParaRPr lang="en-US" dirty="0" smtClean="0"/>
          </a:p>
          <a:p>
            <a:r>
              <a:rPr lang="en-US" b="1" dirty="0" smtClean="0"/>
              <a:t>Track PMs </a:t>
            </a:r>
            <a:r>
              <a:rPr lang="en-US" dirty="0" smtClean="0"/>
              <a:t>will supply the content for this slide, which will be inserted during the final scrub. </a:t>
            </a:r>
            <a:endParaRPr lang="en-US" dirty="0"/>
          </a:p>
        </p:txBody>
      </p:sp>
      <p:sp>
        <p:nvSpPr>
          <p:cNvPr id="13" name="Rectangle 12"/>
          <p:cNvSpPr/>
          <p:nvPr/>
        </p:nvSpPr>
        <p:spPr bwMode="auto">
          <a:xfrm>
            <a:off x="507868" y="1375674"/>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Resource 1</a:t>
            </a:r>
            <a:endParaRPr lang="en-US" sz="2400" dirty="0">
              <a:gradFill>
                <a:gsLst>
                  <a:gs pos="0">
                    <a:schemeClr val="tx1"/>
                  </a:gs>
                  <a:gs pos="100000">
                    <a:schemeClr val="tx1"/>
                  </a:gs>
                </a:gsLst>
                <a:lin ang="5400000" scaled="0"/>
              </a:gradFill>
            </a:endParaRPr>
          </a:p>
        </p:txBody>
      </p:sp>
      <p:sp>
        <p:nvSpPr>
          <p:cNvPr id="14" name="Rectangle 13"/>
          <p:cNvSpPr/>
          <p:nvPr/>
        </p:nvSpPr>
        <p:spPr bwMode="auto">
          <a:xfrm>
            <a:off x="507868" y="2208393"/>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Resource </a:t>
            </a:r>
            <a:r>
              <a:rPr lang="en-US" sz="2400" dirty="0" smtClean="0">
                <a:gradFill>
                  <a:gsLst>
                    <a:gs pos="0">
                      <a:schemeClr val="tx1"/>
                    </a:gs>
                    <a:gs pos="100000">
                      <a:schemeClr val="tx1"/>
                    </a:gs>
                  </a:gsLst>
                  <a:lin ang="5400000" scaled="0"/>
                </a:gradFill>
              </a:rPr>
              <a:t>2</a:t>
            </a:r>
            <a:endParaRPr lang="en-US" sz="2400" dirty="0">
              <a:gradFill>
                <a:gsLst>
                  <a:gs pos="0">
                    <a:schemeClr val="tx1"/>
                  </a:gs>
                  <a:gs pos="100000">
                    <a:schemeClr val="tx1"/>
                  </a:gs>
                </a:gsLst>
                <a:lin ang="5400000" scaled="0"/>
              </a:gradFill>
            </a:endParaRPr>
          </a:p>
        </p:txBody>
      </p:sp>
      <p:sp>
        <p:nvSpPr>
          <p:cNvPr id="15" name="Rectangle 14"/>
          <p:cNvSpPr/>
          <p:nvPr/>
        </p:nvSpPr>
        <p:spPr bwMode="auto">
          <a:xfrm>
            <a:off x="507868" y="304111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Resource </a:t>
            </a:r>
            <a:r>
              <a:rPr lang="en-US" sz="2400" dirty="0" smtClean="0">
                <a:gradFill>
                  <a:gsLst>
                    <a:gs pos="0">
                      <a:schemeClr val="tx1"/>
                    </a:gs>
                    <a:gs pos="100000">
                      <a:schemeClr val="tx1"/>
                    </a:gs>
                  </a:gsLst>
                  <a:lin ang="5400000" scaled="0"/>
                </a:gradFill>
              </a:rPr>
              <a:t>3</a:t>
            </a:r>
            <a:endParaRPr lang="en-US" sz="2400" dirty="0">
              <a:gradFill>
                <a:gsLst>
                  <a:gs pos="0">
                    <a:schemeClr val="tx1"/>
                  </a:gs>
                  <a:gs pos="100000">
                    <a:schemeClr val="tx1"/>
                  </a:gs>
                </a:gsLst>
                <a:lin ang="5400000" scaled="0"/>
              </a:gradFill>
            </a:endParaRPr>
          </a:p>
        </p:txBody>
      </p:sp>
      <p:sp>
        <p:nvSpPr>
          <p:cNvPr id="17" name="Rectangle 16"/>
          <p:cNvSpPr/>
          <p:nvPr/>
        </p:nvSpPr>
        <p:spPr bwMode="auto">
          <a:xfrm>
            <a:off x="507868" y="3873831"/>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Resource </a:t>
            </a:r>
            <a:r>
              <a:rPr lang="en-US" sz="2400" dirty="0" smtClean="0">
                <a:gradFill>
                  <a:gsLst>
                    <a:gs pos="0">
                      <a:schemeClr val="tx1"/>
                    </a:gs>
                    <a:gs pos="100000">
                      <a:schemeClr val="tx1"/>
                    </a:gs>
                  </a:gsLst>
                  <a:lin ang="5400000" scaled="0"/>
                </a:gradFill>
              </a:rPr>
              <a:t>4</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57137992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Database Platform (DAT) Resources</a:t>
            </a:r>
            <a:endParaRPr lang="en-US" dirty="0"/>
          </a:p>
        </p:txBody>
      </p:sp>
      <p:sp>
        <p:nvSpPr>
          <p:cNvPr id="8" name="Rectangle 7"/>
          <p:cNvSpPr/>
          <p:nvPr/>
        </p:nvSpPr>
        <p:spPr bwMode="auto">
          <a:xfrm>
            <a:off x="-3063244" y="1"/>
            <a:ext cx="2854754" cy="1938992"/>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t>Required Slide </a:t>
            </a:r>
          </a:p>
          <a:p>
            <a:endParaRPr lang="en-US" dirty="0" smtClean="0"/>
          </a:p>
          <a:p>
            <a:r>
              <a:rPr lang="en-US" b="1" dirty="0" smtClean="0"/>
              <a:t>Track PMs </a:t>
            </a:r>
            <a:r>
              <a:rPr lang="en-US" dirty="0" smtClean="0"/>
              <a:t>will supply the content for this slide, which will be inserted during the final scrub. </a:t>
            </a:r>
            <a:endParaRPr lang="en-US" dirty="0"/>
          </a:p>
        </p:txBody>
      </p:sp>
      <p:sp>
        <p:nvSpPr>
          <p:cNvPr id="13" name="Rectangle 12"/>
          <p:cNvSpPr/>
          <p:nvPr/>
        </p:nvSpPr>
        <p:spPr bwMode="auto">
          <a:xfrm>
            <a:off x="507868" y="3125373"/>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Blip>
                <a:blip r:embed="rId3"/>
              </a:buBlip>
            </a:pPr>
            <a:r>
              <a:rPr lang="en-US" sz="2400" dirty="0" smtClean="0"/>
              <a:t>Try the new SQL Server Mission Critical </a:t>
            </a:r>
            <a:r>
              <a:rPr lang="en-US" sz="2400" dirty="0" err="1" smtClean="0"/>
              <a:t>BareMetal</a:t>
            </a:r>
            <a:r>
              <a:rPr lang="en-US" sz="2400" dirty="0" smtClean="0"/>
              <a:t> Hand’s on-Labs</a:t>
            </a:r>
            <a:endParaRPr lang="en-US" sz="2400" dirty="0"/>
          </a:p>
        </p:txBody>
      </p:sp>
      <p:sp>
        <p:nvSpPr>
          <p:cNvPr id="17" name="Rectangle 16"/>
          <p:cNvSpPr/>
          <p:nvPr/>
        </p:nvSpPr>
        <p:spPr bwMode="auto">
          <a:xfrm>
            <a:off x="507868" y="1256675"/>
            <a:ext cx="11173090" cy="168046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1" indent="-460375">
              <a:lnSpc>
                <a:spcPct val="90000"/>
              </a:lnSpc>
              <a:spcBef>
                <a:spcPct val="20000"/>
              </a:spcBef>
              <a:buSzPct val="90000"/>
              <a:buBlip>
                <a:blip r:embed="rId3"/>
              </a:buBlip>
            </a:pPr>
            <a:r>
              <a:rPr lang="en-US" sz="2400" dirty="0" smtClean="0"/>
              <a:t>Visit the updated website for SQL Server</a:t>
            </a:r>
            <a:r>
              <a:rPr lang="en-US" sz="2400" dirty="0">
                <a:solidFill>
                  <a:srgbClr val="FFFFFF"/>
                </a:solidFill>
              </a:rPr>
              <a:t>®</a:t>
            </a:r>
            <a:r>
              <a:rPr lang="en-US" sz="2400" dirty="0" smtClean="0"/>
              <a:t> Code Name “Denali” on </a:t>
            </a:r>
            <a:r>
              <a:rPr lang="en-US" sz="2400" u="sng" dirty="0">
                <a:hlinkClick r:id="rId4"/>
              </a:rPr>
              <a:t>www.microsoft.com/sqlserver</a:t>
            </a:r>
            <a:r>
              <a:rPr lang="en-US" sz="2400" dirty="0"/>
              <a:t> </a:t>
            </a:r>
            <a:r>
              <a:rPr lang="en-US" sz="2400" dirty="0" smtClean="0"/>
              <a:t>and sign to be notified when the next                                CTP is available</a:t>
            </a:r>
          </a:p>
          <a:p>
            <a:pPr marL="460375" lvl="1" indent="-460375">
              <a:lnSpc>
                <a:spcPct val="90000"/>
              </a:lnSpc>
              <a:spcBef>
                <a:spcPct val="20000"/>
              </a:spcBef>
              <a:buSzPct val="90000"/>
              <a:buBlip>
                <a:blip r:embed="rId3"/>
              </a:buBlip>
            </a:pPr>
            <a:r>
              <a:rPr lang="en-US" sz="2400" dirty="0" smtClean="0"/>
              <a:t>Follow </a:t>
            </a:r>
            <a:r>
              <a:rPr lang="en-US" sz="2400" dirty="0"/>
              <a:t>the @SQLServer Twitter account to watch for </a:t>
            </a:r>
            <a:r>
              <a:rPr lang="en-US" sz="2400" dirty="0" smtClean="0"/>
              <a:t>updates</a:t>
            </a:r>
            <a:endParaRPr lang="en-US" sz="2400" dirty="0"/>
          </a:p>
        </p:txBody>
      </p:sp>
      <p:sp>
        <p:nvSpPr>
          <p:cNvPr id="9" name="Rectangle 8"/>
          <p:cNvSpPr/>
          <p:nvPr/>
        </p:nvSpPr>
        <p:spPr bwMode="auto">
          <a:xfrm>
            <a:off x="507868" y="3936990"/>
            <a:ext cx="11173090" cy="1754326"/>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t>Visit the </a:t>
            </a:r>
            <a:r>
              <a:rPr lang="en-US" sz="2400" dirty="0">
                <a:solidFill>
                  <a:srgbClr val="FFFFFF"/>
                </a:solidFill>
              </a:rPr>
              <a:t>SQL </a:t>
            </a:r>
            <a:r>
              <a:rPr lang="en-US" sz="2400" dirty="0" smtClean="0">
                <a:solidFill>
                  <a:srgbClr val="FFFFFF"/>
                </a:solidFill>
              </a:rPr>
              <a:t>Server Product Demo Stations in the DBI Track section of the </a:t>
            </a:r>
            <a:r>
              <a:rPr lang="en-US" sz="2400" dirty="0">
                <a:solidFill>
                  <a:srgbClr val="FFFFFF">
                    <a:alpha val="99000"/>
                  </a:srgbClr>
                </a:solidFill>
              </a:rPr>
              <a:t>Expo/TLC </a:t>
            </a:r>
            <a:r>
              <a:rPr lang="en-US" sz="2400" dirty="0" smtClean="0">
                <a:solidFill>
                  <a:srgbClr val="FFFFFF">
                    <a:alpha val="99000"/>
                  </a:srgbClr>
                </a:solidFill>
              </a:rPr>
              <a:t>Hall</a:t>
            </a:r>
            <a:r>
              <a:rPr lang="en-US" sz="2400" dirty="0" smtClean="0">
                <a:solidFill>
                  <a:srgbClr val="FFFFFF"/>
                </a:solidFill>
              </a:rPr>
              <a:t>. </a:t>
            </a:r>
            <a:r>
              <a:rPr lang="en-US" sz="2400" dirty="0" smtClean="0"/>
              <a:t>Bring </a:t>
            </a:r>
            <a:r>
              <a:rPr lang="en-US" sz="2400" dirty="0"/>
              <a:t>your questions, ideas and </a:t>
            </a:r>
            <a:r>
              <a:rPr lang="en-US" sz="2400" dirty="0" smtClean="0"/>
              <a:t>conversations!</a:t>
            </a:r>
          </a:p>
          <a:p>
            <a:pPr marL="460375" lvl="0" indent="-460375">
              <a:lnSpc>
                <a:spcPct val="90000"/>
              </a:lnSpc>
              <a:spcBef>
                <a:spcPct val="20000"/>
              </a:spcBef>
              <a:buSzPct val="90000"/>
              <a:buBlip>
                <a:blip r:embed="rId3"/>
              </a:buBlip>
            </a:pPr>
            <a:endParaRPr lang="en-US" sz="2400" dirty="0"/>
          </a:p>
          <a:p>
            <a:pPr marL="460375" lvl="0" indent="-460375">
              <a:lnSpc>
                <a:spcPct val="90000"/>
              </a:lnSpc>
              <a:spcBef>
                <a:spcPct val="20000"/>
              </a:spcBef>
              <a:buSzPct val="90000"/>
              <a:buBlip>
                <a:blip r:embed="rId3"/>
              </a:buBlip>
            </a:pP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1524452390"/>
              </p:ext>
            </p:extLst>
          </p:nvPr>
        </p:nvGraphicFramePr>
        <p:xfrm>
          <a:off x="637823" y="4940238"/>
          <a:ext cx="10938934" cy="672084"/>
        </p:xfrm>
        <a:graphic>
          <a:graphicData uri="http://schemas.openxmlformats.org/drawingml/2006/table">
            <a:tbl>
              <a:tblPr firstRow="1" firstCol="1" bandRow="1">
                <a:tableStyleId>{5C22544A-7EE6-4342-B048-85BDC9FD1C3A}</a:tableStyleId>
              </a:tblPr>
              <a:tblGrid>
                <a:gridCol w="5469467"/>
                <a:gridCol w="5469467"/>
              </a:tblGrid>
              <a:tr h="0">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Security &amp; Management</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AE1E"/>
                    </a:solidFill>
                  </a:tcPr>
                </a:tc>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Optimization and Scalability</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AE1E"/>
                    </a:solidFill>
                  </a:tcPr>
                </a:tc>
              </a:tr>
              <a:tr h="0">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Programmability</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6AE1E"/>
                    </a:solidFill>
                  </a:tcPr>
                </a:tc>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Data Warehousing</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6AE1E"/>
                    </a:solidFill>
                  </a:tcPr>
                </a:tc>
              </a:tr>
              <a:tr h="217538">
                <a:tc>
                  <a:txBody>
                    <a:bodyPr/>
                    <a:lstStyle/>
                    <a:p>
                      <a:pPr marL="171450" marR="0" indent="-171450">
                        <a:lnSpc>
                          <a:spcPct val="115000"/>
                        </a:lnSpc>
                        <a:spcBef>
                          <a:spcPts val="0"/>
                        </a:spcBef>
                        <a:spcAft>
                          <a:spcPts val="0"/>
                        </a:spcAft>
                        <a:buFont typeface="Arial" pitchFamily="34" charset="0"/>
                        <a:buChar char="•"/>
                      </a:pPr>
                      <a:r>
                        <a:rPr lang="en-US" sz="1400" b="0" kern="1200" dirty="0">
                          <a:solidFill>
                            <a:srgbClr val="FFFFFF"/>
                          </a:solidFill>
                          <a:effectLst/>
                        </a:rPr>
                        <a:t>Microsoft® SQL Server® Mission Critical</a:t>
                      </a:r>
                      <a:endParaRPr lang="en-US" sz="1400" b="0" dirty="0">
                        <a:solidFill>
                          <a:srgbClr val="FFFFFF"/>
                        </a:solidFill>
                        <a:effectLst/>
                        <a:latin typeface="Calibri"/>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AE1E"/>
                    </a:solidFill>
                  </a:tcPr>
                </a:tc>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Data Integration</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AE1E"/>
                    </a:solidFill>
                  </a:tcPr>
                </a:tc>
              </a:tr>
            </a:tbl>
          </a:graphicData>
        </a:graphic>
      </p:graphicFrame>
    </p:spTree>
    <p:extLst>
      <p:ext uri="{BB962C8B-B14F-4D97-AF65-F5344CB8AC3E}">
        <p14:creationId xmlns:p14="http://schemas.microsoft.com/office/powerpoint/2010/main" val="1031407406"/>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432422633"/>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991282"/>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356350" y="1454150"/>
            <a:ext cx="4114800" cy="4114800"/>
          </a:xfrm>
        </p:spPr>
      </p:pic>
    </p:spTree>
    <p:extLst>
      <p:ext uri="{BB962C8B-B14F-4D97-AF65-F5344CB8AC3E}">
        <p14:creationId xmlns:p14="http://schemas.microsoft.com/office/powerpoint/2010/main" val="399025536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Overview</a:t>
            </a:r>
            <a:br>
              <a:rPr lang="en-US" dirty="0" smtClean="0"/>
            </a:br>
            <a:r>
              <a:rPr lang="en-US" sz="3600" dirty="0" smtClean="0">
                <a:solidFill>
                  <a:schemeClr val="accent1"/>
                </a:solidFill>
              </a:rPr>
              <a:t>The “virtuous” circle of performance problems</a:t>
            </a:r>
            <a:endParaRPr lang="en-US" dirty="0">
              <a:solidFill>
                <a:schemeClr val="accent1"/>
              </a:solidFill>
            </a:endParaRPr>
          </a:p>
        </p:txBody>
      </p:sp>
      <p:graphicFrame>
        <p:nvGraphicFramePr>
          <p:cNvPr id="4" name="Diagram 3"/>
          <p:cNvGraphicFramePr/>
          <p:nvPr>
            <p:extLst>
              <p:ext uri="{D42A27DB-BD31-4B8C-83A1-F6EECF244321}">
                <p14:modId xmlns:p14="http://schemas.microsoft.com/office/powerpoint/2010/main" val="4021945492"/>
              </p:ext>
            </p:extLst>
          </p:nvPr>
        </p:nvGraphicFramePr>
        <p:xfrm>
          <a:off x="2347152" y="1525935"/>
          <a:ext cx="6698871" cy="484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725982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Monitoring</a:t>
            </a:r>
            <a:endParaRPr lang="en-US" dirty="0"/>
          </a:p>
        </p:txBody>
      </p:sp>
      <p:sp>
        <p:nvSpPr>
          <p:cNvPr id="4" name="Text Placeholder 3"/>
          <p:cNvSpPr>
            <a:spLocks noGrp="1"/>
          </p:cNvSpPr>
          <p:nvPr>
            <p:ph type="body" sz="quarter" idx="10"/>
          </p:nvPr>
        </p:nvSpPr>
        <p:spPr/>
        <p:txBody>
          <a:bodyPr/>
          <a:lstStyle/>
          <a:p>
            <a:endParaRPr lang="en-US"/>
          </a:p>
        </p:txBody>
      </p:sp>
      <p:pic>
        <p:nvPicPr>
          <p:cNvPr id="1026" name="Picture 2" descr="C:\Users\Adam\Desktop\diag_clo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20" y="1201522"/>
            <a:ext cx="5312187" cy="52883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5" name="Group 4"/>
          <p:cNvGrpSpPr/>
          <p:nvPr/>
        </p:nvGrpSpPr>
        <p:grpSpPr>
          <a:xfrm>
            <a:off x="6452548" y="1201522"/>
            <a:ext cx="4805258" cy="1033287"/>
            <a:chOff x="517197" y="1428996"/>
            <a:chExt cx="1734858" cy="1033287"/>
          </a:xfrm>
        </p:grpSpPr>
        <p:sp>
          <p:nvSpPr>
            <p:cNvPr id="6" name="Rounded Rectangle 5"/>
            <p:cNvSpPr/>
            <p:nvPr/>
          </p:nvSpPr>
          <p:spPr>
            <a:xfrm>
              <a:off x="517197" y="1428996"/>
              <a:ext cx="1734858" cy="1033287"/>
            </a:xfrm>
            <a:prstGeom prst="roundRect">
              <a:avLst/>
            </a:prstGeom>
          </p:spPr>
          <p:style>
            <a:lnRef idx="1">
              <a:schemeClr val="accent1"/>
            </a:lnRef>
            <a:fillRef idx="2">
              <a:schemeClr val="accent1"/>
            </a:fillRef>
            <a:effectRef idx="1">
              <a:schemeClr val="accent1"/>
            </a:effectRef>
            <a:fontRef idx="minor">
              <a:schemeClr val="dk1"/>
            </a:fontRef>
          </p:style>
        </p:sp>
        <p:sp>
          <p:nvSpPr>
            <p:cNvPr id="7" name="Rounded Rectangle 4"/>
            <p:cNvSpPr/>
            <p:nvPr/>
          </p:nvSpPr>
          <p:spPr>
            <a:xfrm>
              <a:off x="567638" y="1479437"/>
              <a:ext cx="1633976" cy="9324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Collection of Metrics</a:t>
              </a:r>
              <a:endParaRPr lang="en-US" sz="1800" b="1" kern="1200" dirty="0"/>
            </a:p>
          </p:txBody>
        </p:sp>
      </p:grpSp>
      <p:grpSp>
        <p:nvGrpSpPr>
          <p:cNvPr id="8" name="Group 7"/>
          <p:cNvGrpSpPr/>
          <p:nvPr/>
        </p:nvGrpSpPr>
        <p:grpSpPr>
          <a:xfrm>
            <a:off x="6452548" y="3329047"/>
            <a:ext cx="4805258" cy="1033287"/>
            <a:chOff x="517197" y="1428996"/>
            <a:chExt cx="1734858" cy="1033287"/>
          </a:xfrm>
        </p:grpSpPr>
        <p:sp>
          <p:nvSpPr>
            <p:cNvPr id="9" name="Rounded Rectangle 8"/>
            <p:cNvSpPr/>
            <p:nvPr/>
          </p:nvSpPr>
          <p:spPr>
            <a:xfrm>
              <a:off x="517197" y="1428996"/>
              <a:ext cx="1734858" cy="1033287"/>
            </a:xfrm>
            <a:prstGeom prst="roundRect">
              <a:avLst/>
            </a:prstGeom>
          </p:spPr>
          <p:style>
            <a:lnRef idx="1">
              <a:schemeClr val="accent1"/>
            </a:lnRef>
            <a:fillRef idx="2">
              <a:schemeClr val="accent1"/>
            </a:fillRef>
            <a:effectRef idx="1">
              <a:schemeClr val="accent1"/>
            </a:effectRef>
            <a:fontRef idx="minor">
              <a:schemeClr val="dk1"/>
            </a:fontRef>
          </p:style>
        </p:sp>
        <p:sp>
          <p:nvSpPr>
            <p:cNvPr id="10" name="Rounded Rectangle 4"/>
            <p:cNvSpPr/>
            <p:nvPr/>
          </p:nvSpPr>
          <p:spPr>
            <a:xfrm>
              <a:off x="567638" y="1479437"/>
              <a:ext cx="1633976" cy="9324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Storage of Time-Stamped Data</a:t>
              </a:r>
              <a:endParaRPr lang="en-US" sz="1800" b="1" kern="1200" dirty="0"/>
            </a:p>
          </p:txBody>
        </p:sp>
      </p:grpSp>
      <p:grpSp>
        <p:nvGrpSpPr>
          <p:cNvPr id="11" name="Group 10"/>
          <p:cNvGrpSpPr/>
          <p:nvPr/>
        </p:nvGrpSpPr>
        <p:grpSpPr>
          <a:xfrm>
            <a:off x="6452548" y="5456574"/>
            <a:ext cx="4805258" cy="1033287"/>
            <a:chOff x="517197" y="1428996"/>
            <a:chExt cx="1734858" cy="1033287"/>
          </a:xfrm>
        </p:grpSpPr>
        <p:sp>
          <p:nvSpPr>
            <p:cNvPr id="12" name="Rounded Rectangle 11"/>
            <p:cNvSpPr/>
            <p:nvPr/>
          </p:nvSpPr>
          <p:spPr>
            <a:xfrm>
              <a:off x="517197" y="1428996"/>
              <a:ext cx="1734858" cy="1033287"/>
            </a:xfrm>
            <a:prstGeom prst="roundRect">
              <a:avLst/>
            </a:prstGeom>
          </p:spPr>
          <p:style>
            <a:lnRef idx="1">
              <a:schemeClr val="accent1"/>
            </a:lnRef>
            <a:fillRef idx="2">
              <a:schemeClr val="accent1"/>
            </a:fillRef>
            <a:effectRef idx="1">
              <a:schemeClr val="accent1"/>
            </a:effectRef>
            <a:fontRef idx="minor">
              <a:schemeClr val="dk1"/>
            </a:fontRef>
          </p:style>
        </p:sp>
        <p:sp>
          <p:nvSpPr>
            <p:cNvPr id="13" name="Rounded Rectangle 4"/>
            <p:cNvSpPr/>
            <p:nvPr/>
          </p:nvSpPr>
          <p:spPr>
            <a:xfrm>
              <a:off x="567638" y="1479437"/>
              <a:ext cx="1633976" cy="9324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b="1" dirty="0" smtClean="0"/>
                <a:t>Calculation of Baseline Measures</a:t>
              </a:r>
              <a:endParaRPr lang="en-US" sz="1800" b="1" kern="1200" dirty="0"/>
            </a:p>
          </p:txBody>
        </p:sp>
      </p:grpSp>
    </p:spTree>
    <p:extLst>
      <p:ext uri="{BB962C8B-B14F-4D97-AF65-F5344CB8AC3E}">
        <p14:creationId xmlns:p14="http://schemas.microsoft.com/office/powerpoint/2010/main" val="180758020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Troubleshooting </a:t>
            </a:r>
            <a:endParaRPr lang="en-US" dirty="0"/>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92970" y="1257299"/>
            <a:ext cx="5567636" cy="5019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 name="Group 5"/>
          <p:cNvGrpSpPr/>
          <p:nvPr/>
        </p:nvGrpSpPr>
        <p:grpSpPr>
          <a:xfrm>
            <a:off x="6576373" y="1257299"/>
            <a:ext cx="4805258" cy="1033287"/>
            <a:chOff x="517197" y="1428996"/>
            <a:chExt cx="1734858" cy="1033287"/>
          </a:xfrm>
        </p:grpSpPr>
        <p:sp>
          <p:nvSpPr>
            <p:cNvPr id="7" name="Rounded Rectangle 6"/>
            <p:cNvSpPr/>
            <p:nvPr/>
          </p:nvSpPr>
          <p:spPr>
            <a:xfrm>
              <a:off x="517197" y="1428996"/>
              <a:ext cx="1734858" cy="1033287"/>
            </a:xfrm>
            <a:prstGeom prst="roundRect">
              <a:avLst/>
            </a:prstGeom>
          </p:spPr>
          <p:style>
            <a:lnRef idx="1">
              <a:schemeClr val="accent1"/>
            </a:lnRef>
            <a:fillRef idx="2">
              <a:schemeClr val="accent1"/>
            </a:fillRef>
            <a:effectRef idx="1">
              <a:schemeClr val="accent1"/>
            </a:effectRef>
            <a:fontRef idx="minor">
              <a:schemeClr val="dk1"/>
            </a:fontRef>
          </p:style>
        </p:sp>
        <p:sp>
          <p:nvSpPr>
            <p:cNvPr id="9" name="Rounded Rectangle 4"/>
            <p:cNvSpPr/>
            <p:nvPr/>
          </p:nvSpPr>
          <p:spPr>
            <a:xfrm>
              <a:off x="567638" y="1479437"/>
              <a:ext cx="1633976" cy="9324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Identify the Problem</a:t>
              </a:r>
              <a:endParaRPr lang="en-US" sz="1800" b="1" kern="1200" dirty="0"/>
            </a:p>
          </p:txBody>
        </p:sp>
      </p:grpSp>
      <p:grpSp>
        <p:nvGrpSpPr>
          <p:cNvPr id="10" name="Group 9"/>
          <p:cNvGrpSpPr/>
          <p:nvPr/>
        </p:nvGrpSpPr>
        <p:grpSpPr>
          <a:xfrm>
            <a:off x="6576373" y="3250494"/>
            <a:ext cx="4805258" cy="1033287"/>
            <a:chOff x="517197" y="1428996"/>
            <a:chExt cx="1734858" cy="1033287"/>
          </a:xfrm>
        </p:grpSpPr>
        <p:sp>
          <p:nvSpPr>
            <p:cNvPr id="11" name="Rounded Rectangle 10"/>
            <p:cNvSpPr/>
            <p:nvPr/>
          </p:nvSpPr>
          <p:spPr>
            <a:xfrm>
              <a:off x="517197" y="1428996"/>
              <a:ext cx="1734858" cy="1033287"/>
            </a:xfrm>
            <a:prstGeom prst="roundRect">
              <a:avLst/>
            </a:prstGeom>
          </p:spPr>
          <p:style>
            <a:lnRef idx="1">
              <a:schemeClr val="accent1"/>
            </a:lnRef>
            <a:fillRef idx="2">
              <a:schemeClr val="accent1"/>
            </a:fillRef>
            <a:effectRef idx="1">
              <a:schemeClr val="accent1"/>
            </a:effectRef>
            <a:fontRef idx="minor">
              <a:schemeClr val="dk1"/>
            </a:fontRef>
          </p:style>
        </p:sp>
        <p:sp>
          <p:nvSpPr>
            <p:cNvPr id="12" name="Rounded Rectangle 4"/>
            <p:cNvSpPr/>
            <p:nvPr/>
          </p:nvSpPr>
          <p:spPr>
            <a:xfrm>
              <a:off x="567638" y="1479437"/>
              <a:ext cx="1633976" cy="9324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Measure the Impact</a:t>
              </a:r>
              <a:endParaRPr lang="en-US" sz="1800" b="1" kern="1200" dirty="0"/>
            </a:p>
          </p:txBody>
        </p:sp>
      </p:grpSp>
      <p:grpSp>
        <p:nvGrpSpPr>
          <p:cNvPr id="13" name="Group 12"/>
          <p:cNvGrpSpPr/>
          <p:nvPr/>
        </p:nvGrpSpPr>
        <p:grpSpPr>
          <a:xfrm>
            <a:off x="6576373" y="5243688"/>
            <a:ext cx="4805258" cy="1033287"/>
            <a:chOff x="517197" y="1428996"/>
            <a:chExt cx="1734858" cy="1033287"/>
          </a:xfrm>
        </p:grpSpPr>
        <p:sp>
          <p:nvSpPr>
            <p:cNvPr id="14" name="Rounded Rectangle 13"/>
            <p:cNvSpPr/>
            <p:nvPr/>
          </p:nvSpPr>
          <p:spPr>
            <a:xfrm>
              <a:off x="517197" y="1428996"/>
              <a:ext cx="1734858" cy="1033287"/>
            </a:xfrm>
            <a:prstGeom prst="roundRect">
              <a:avLst/>
            </a:prstGeom>
          </p:spPr>
          <p:style>
            <a:lnRef idx="1">
              <a:schemeClr val="accent1"/>
            </a:lnRef>
            <a:fillRef idx="2">
              <a:schemeClr val="accent1"/>
            </a:fillRef>
            <a:effectRef idx="1">
              <a:schemeClr val="accent1"/>
            </a:effectRef>
            <a:fontRef idx="minor">
              <a:schemeClr val="dk1"/>
            </a:fontRef>
          </p:style>
        </p:sp>
        <p:sp>
          <p:nvSpPr>
            <p:cNvPr id="15" name="Rounded Rectangle 4"/>
            <p:cNvSpPr/>
            <p:nvPr/>
          </p:nvSpPr>
          <p:spPr>
            <a:xfrm>
              <a:off x="567638" y="1479437"/>
              <a:ext cx="1633976" cy="9324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Refine Data Collection</a:t>
              </a:r>
              <a:endParaRPr lang="en-US" sz="1800" b="1" kern="1200" dirty="0"/>
            </a:p>
          </p:txBody>
        </p:sp>
      </p:grpSp>
    </p:spTree>
    <p:extLst>
      <p:ext uri="{BB962C8B-B14F-4D97-AF65-F5344CB8AC3E}">
        <p14:creationId xmlns:p14="http://schemas.microsoft.com/office/powerpoint/2010/main" val="324790729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Tuning and Optimizing</a:t>
            </a:r>
            <a:endParaRPr lang="en-US" dirty="0"/>
          </a:p>
        </p:txBody>
      </p:sp>
      <p:grpSp>
        <p:nvGrpSpPr>
          <p:cNvPr id="7" name="Group 6"/>
          <p:cNvGrpSpPr/>
          <p:nvPr/>
        </p:nvGrpSpPr>
        <p:grpSpPr>
          <a:xfrm>
            <a:off x="6576373" y="1572997"/>
            <a:ext cx="4805258" cy="1033287"/>
            <a:chOff x="517197" y="1428996"/>
            <a:chExt cx="1734858" cy="1033287"/>
          </a:xfrm>
        </p:grpSpPr>
        <p:sp>
          <p:nvSpPr>
            <p:cNvPr id="8" name="Rounded Rectangle 7"/>
            <p:cNvSpPr/>
            <p:nvPr/>
          </p:nvSpPr>
          <p:spPr>
            <a:xfrm>
              <a:off x="517197" y="1428996"/>
              <a:ext cx="1734858" cy="1033287"/>
            </a:xfrm>
            <a:prstGeom prst="roundRect">
              <a:avLst/>
            </a:prstGeom>
          </p:spPr>
          <p:style>
            <a:lnRef idx="1">
              <a:schemeClr val="accent1"/>
            </a:lnRef>
            <a:fillRef idx="2">
              <a:schemeClr val="accent1"/>
            </a:fillRef>
            <a:effectRef idx="1">
              <a:schemeClr val="accent1"/>
            </a:effectRef>
            <a:fontRef idx="minor">
              <a:schemeClr val="dk1"/>
            </a:fontRef>
          </p:style>
        </p:sp>
        <p:sp>
          <p:nvSpPr>
            <p:cNvPr id="9" name="Rounded Rectangle 4"/>
            <p:cNvSpPr/>
            <p:nvPr/>
          </p:nvSpPr>
          <p:spPr>
            <a:xfrm>
              <a:off x="567638" y="1479437"/>
              <a:ext cx="1633976" cy="9324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Correct the Problem</a:t>
              </a:r>
              <a:endParaRPr lang="en-US" sz="1800" b="1" kern="1200" dirty="0"/>
            </a:p>
          </p:txBody>
        </p:sp>
      </p:grpSp>
      <p:grpSp>
        <p:nvGrpSpPr>
          <p:cNvPr id="10" name="Group 9"/>
          <p:cNvGrpSpPr/>
          <p:nvPr/>
        </p:nvGrpSpPr>
        <p:grpSpPr>
          <a:xfrm>
            <a:off x="6576373" y="3261391"/>
            <a:ext cx="4805258" cy="1033287"/>
            <a:chOff x="517197" y="1428996"/>
            <a:chExt cx="1734858" cy="1033287"/>
          </a:xfrm>
        </p:grpSpPr>
        <p:sp>
          <p:nvSpPr>
            <p:cNvPr id="11" name="Rounded Rectangle 10"/>
            <p:cNvSpPr/>
            <p:nvPr/>
          </p:nvSpPr>
          <p:spPr>
            <a:xfrm>
              <a:off x="517197" y="1428996"/>
              <a:ext cx="1734858" cy="1033287"/>
            </a:xfrm>
            <a:prstGeom prst="roundRect">
              <a:avLst/>
            </a:prstGeom>
          </p:spPr>
          <p:style>
            <a:lnRef idx="1">
              <a:schemeClr val="accent1"/>
            </a:lnRef>
            <a:fillRef idx="2">
              <a:schemeClr val="accent1"/>
            </a:fillRef>
            <a:effectRef idx="1">
              <a:schemeClr val="accent1"/>
            </a:effectRef>
            <a:fontRef idx="minor">
              <a:schemeClr val="dk1"/>
            </a:fontRef>
          </p:style>
        </p:sp>
        <p:sp>
          <p:nvSpPr>
            <p:cNvPr id="12" name="Rounded Rectangle 4"/>
            <p:cNvSpPr/>
            <p:nvPr/>
          </p:nvSpPr>
          <p:spPr>
            <a:xfrm>
              <a:off x="567638" y="1479437"/>
              <a:ext cx="1633976" cy="9324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Improve the Query</a:t>
              </a:r>
              <a:endParaRPr lang="en-US" sz="1800" b="1" kern="1200" dirty="0"/>
            </a:p>
          </p:txBody>
        </p:sp>
      </p:grpSp>
      <p:grpSp>
        <p:nvGrpSpPr>
          <p:cNvPr id="13" name="Group 12"/>
          <p:cNvGrpSpPr/>
          <p:nvPr/>
        </p:nvGrpSpPr>
        <p:grpSpPr>
          <a:xfrm>
            <a:off x="6576373" y="4949785"/>
            <a:ext cx="4805258" cy="1033287"/>
            <a:chOff x="517197" y="1428996"/>
            <a:chExt cx="1734858" cy="1033287"/>
          </a:xfrm>
        </p:grpSpPr>
        <p:sp>
          <p:nvSpPr>
            <p:cNvPr id="14" name="Rounded Rectangle 13"/>
            <p:cNvSpPr/>
            <p:nvPr/>
          </p:nvSpPr>
          <p:spPr>
            <a:xfrm>
              <a:off x="517197" y="1428996"/>
              <a:ext cx="1734858" cy="1033287"/>
            </a:xfrm>
            <a:prstGeom prst="roundRect">
              <a:avLst/>
            </a:prstGeom>
          </p:spPr>
          <p:style>
            <a:lnRef idx="1">
              <a:schemeClr val="accent1"/>
            </a:lnRef>
            <a:fillRef idx="2">
              <a:schemeClr val="accent1"/>
            </a:fillRef>
            <a:effectRef idx="1">
              <a:schemeClr val="accent1"/>
            </a:effectRef>
            <a:fontRef idx="minor">
              <a:schemeClr val="dk1"/>
            </a:fontRef>
          </p:style>
        </p:sp>
        <p:sp>
          <p:nvSpPr>
            <p:cNvPr id="15" name="Rounded Rectangle 4"/>
            <p:cNvSpPr/>
            <p:nvPr/>
          </p:nvSpPr>
          <p:spPr>
            <a:xfrm>
              <a:off x="567638" y="1479437"/>
              <a:ext cx="1633976" cy="9324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Modify your Approach</a:t>
              </a:r>
              <a:endParaRPr lang="en-US" sz="1800" b="1" kern="1200" dirty="0"/>
            </a:p>
          </p:txBody>
        </p:sp>
      </p:grpSp>
      <p:pic>
        <p:nvPicPr>
          <p:cNvPr id="1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95300" y="1572997"/>
            <a:ext cx="5624882" cy="4410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707734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and Deploying</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49883" y="1534897"/>
            <a:ext cx="4794139" cy="4448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 name="Group 6"/>
          <p:cNvGrpSpPr/>
          <p:nvPr/>
        </p:nvGrpSpPr>
        <p:grpSpPr>
          <a:xfrm>
            <a:off x="6576373" y="1534897"/>
            <a:ext cx="4805258" cy="1033287"/>
            <a:chOff x="517197" y="1428996"/>
            <a:chExt cx="1734858" cy="1033287"/>
          </a:xfrm>
        </p:grpSpPr>
        <p:sp>
          <p:nvSpPr>
            <p:cNvPr id="8" name="Rounded Rectangle 7"/>
            <p:cNvSpPr/>
            <p:nvPr/>
          </p:nvSpPr>
          <p:spPr>
            <a:xfrm>
              <a:off x="517197" y="1428996"/>
              <a:ext cx="1734858" cy="1033287"/>
            </a:xfrm>
            <a:prstGeom prst="roundRect">
              <a:avLst/>
            </a:prstGeom>
          </p:spPr>
          <p:style>
            <a:lnRef idx="1">
              <a:schemeClr val="accent1"/>
            </a:lnRef>
            <a:fillRef idx="2">
              <a:schemeClr val="accent1"/>
            </a:fillRef>
            <a:effectRef idx="1">
              <a:schemeClr val="accent1"/>
            </a:effectRef>
            <a:fontRef idx="minor">
              <a:schemeClr val="dk1"/>
            </a:fontRef>
          </p:style>
        </p:sp>
        <p:sp>
          <p:nvSpPr>
            <p:cNvPr id="9" name="Rounded Rectangle 4"/>
            <p:cNvSpPr/>
            <p:nvPr/>
          </p:nvSpPr>
          <p:spPr>
            <a:xfrm>
              <a:off x="567638" y="1479437"/>
              <a:ext cx="1633976" cy="9324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Validate the Behavior</a:t>
              </a:r>
              <a:endParaRPr lang="en-US" sz="1800" b="1" kern="1200" dirty="0"/>
            </a:p>
          </p:txBody>
        </p:sp>
      </p:grpSp>
      <p:grpSp>
        <p:nvGrpSpPr>
          <p:cNvPr id="10" name="Group 9"/>
          <p:cNvGrpSpPr/>
          <p:nvPr/>
        </p:nvGrpSpPr>
        <p:grpSpPr>
          <a:xfrm>
            <a:off x="6576373" y="3242341"/>
            <a:ext cx="4805258" cy="1033287"/>
            <a:chOff x="517197" y="1428996"/>
            <a:chExt cx="1734858" cy="1033287"/>
          </a:xfrm>
        </p:grpSpPr>
        <p:sp>
          <p:nvSpPr>
            <p:cNvPr id="11" name="Rounded Rectangle 10"/>
            <p:cNvSpPr/>
            <p:nvPr/>
          </p:nvSpPr>
          <p:spPr>
            <a:xfrm>
              <a:off x="517197" y="1428996"/>
              <a:ext cx="1734858" cy="1033287"/>
            </a:xfrm>
            <a:prstGeom prst="roundRect">
              <a:avLst/>
            </a:prstGeom>
          </p:spPr>
          <p:style>
            <a:lnRef idx="1">
              <a:schemeClr val="accent1"/>
            </a:lnRef>
            <a:fillRef idx="2">
              <a:schemeClr val="accent1"/>
            </a:fillRef>
            <a:effectRef idx="1">
              <a:schemeClr val="accent1"/>
            </a:effectRef>
            <a:fontRef idx="minor">
              <a:schemeClr val="dk1"/>
            </a:fontRef>
          </p:style>
        </p:sp>
        <p:sp>
          <p:nvSpPr>
            <p:cNvPr id="12" name="Rounded Rectangle 4"/>
            <p:cNvSpPr/>
            <p:nvPr/>
          </p:nvSpPr>
          <p:spPr>
            <a:xfrm>
              <a:off x="567638" y="1479437"/>
              <a:ext cx="1633976" cy="9324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Move to Production</a:t>
              </a:r>
              <a:endParaRPr lang="en-US" sz="1800" b="1" kern="1200" dirty="0"/>
            </a:p>
          </p:txBody>
        </p:sp>
      </p:grpSp>
      <p:grpSp>
        <p:nvGrpSpPr>
          <p:cNvPr id="13" name="Group 12"/>
          <p:cNvGrpSpPr/>
          <p:nvPr/>
        </p:nvGrpSpPr>
        <p:grpSpPr>
          <a:xfrm>
            <a:off x="6576373" y="4949785"/>
            <a:ext cx="4805258" cy="1033287"/>
            <a:chOff x="517197" y="1428996"/>
            <a:chExt cx="1734858" cy="1033287"/>
          </a:xfrm>
        </p:grpSpPr>
        <p:sp>
          <p:nvSpPr>
            <p:cNvPr id="14" name="Rounded Rectangle 13"/>
            <p:cNvSpPr/>
            <p:nvPr/>
          </p:nvSpPr>
          <p:spPr>
            <a:xfrm>
              <a:off x="517197" y="1428996"/>
              <a:ext cx="1734858" cy="1033287"/>
            </a:xfrm>
            <a:prstGeom prst="roundRect">
              <a:avLst/>
            </a:prstGeom>
          </p:spPr>
          <p:style>
            <a:lnRef idx="1">
              <a:schemeClr val="accent1"/>
            </a:lnRef>
            <a:fillRef idx="2">
              <a:schemeClr val="accent1"/>
            </a:fillRef>
            <a:effectRef idx="1">
              <a:schemeClr val="accent1"/>
            </a:effectRef>
            <a:fontRef idx="minor">
              <a:schemeClr val="dk1"/>
            </a:fontRef>
          </p:style>
        </p:sp>
        <p:sp>
          <p:nvSpPr>
            <p:cNvPr id="15" name="Rounded Rectangle 4"/>
            <p:cNvSpPr/>
            <p:nvPr/>
          </p:nvSpPr>
          <p:spPr>
            <a:xfrm>
              <a:off x="567638" y="1479437"/>
              <a:ext cx="1633976" cy="9324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Confirm with Users</a:t>
              </a:r>
              <a:endParaRPr lang="en-US" sz="1800" b="1" kern="1200" dirty="0"/>
            </a:p>
          </p:txBody>
        </p:sp>
      </p:grpSp>
    </p:spTree>
    <p:extLst>
      <p:ext uri="{BB962C8B-B14F-4D97-AF65-F5344CB8AC3E}">
        <p14:creationId xmlns:p14="http://schemas.microsoft.com/office/powerpoint/2010/main" val="277263032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2.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3833E7-CDA5-4E4A-AF0B-36A91B78C9EF}">
  <ds:schemaRefs>
    <ds:schemaRef ds:uri="http://schemas.microsoft.com/office/2006/documentManagement/types"/>
    <ds:schemaRef ds:uri="http://purl.org/dc/elements/1.1/"/>
    <ds:schemaRef ds:uri="http://www.w3.org/XML/1998/namespace"/>
    <ds:schemaRef ds:uri="http://purl.org/dc/term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8b529f77-48ab-4581-b468-93f09345b8aa"/>
    <ds:schemaRef ds:uri="2295e2e7-0eeb-498e-8716-217bb2ee6ee3"/>
  </ds:schemaRefs>
</ds:datastoreItem>
</file>

<file path=docProps/app.xml><?xml version="1.0" encoding="utf-8"?>
<Properties xmlns="http://schemas.openxmlformats.org/officeDocument/2006/extended-properties" xmlns:vt="http://schemas.openxmlformats.org/officeDocument/2006/docPropsVTypes">
  <Template/>
  <TotalTime>2222</TotalTime>
  <Words>2550</Words>
  <Application>Microsoft Office PowerPoint</Application>
  <PresentationFormat>Custom</PresentationFormat>
  <Paragraphs>425</Paragraphs>
  <Slides>49</Slides>
  <Notes>18</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TENA11_BreakoutSession_Template_16x9_Final_05132011</vt:lpstr>
      <vt:lpstr>White with Consolas font for code slides</vt:lpstr>
      <vt:lpstr>Performance Tuning and Optimization in Microsoft SQL Server 2008 R2 and SQL Server Code-Named "Denali"</vt:lpstr>
      <vt:lpstr>PowerPoint Presentation</vt:lpstr>
      <vt:lpstr>Mike Wachal</vt:lpstr>
      <vt:lpstr>Agenda</vt:lpstr>
      <vt:lpstr>Overview The “virtuous” circle of performance problems</vt:lpstr>
      <vt:lpstr>Monitoring</vt:lpstr>
      <vt:lpstr>Troubleshooting </vt:lpstr>
      <vt:lpstr>Tuning and Optimizing</vt:lpstr>
      <vt:lpstr>Testing and Deploying</vt:lpstr>
      <vt:lpstr>Don’t Forget to Test!</vt:lpstr>
      <vt:lpstr>Finding the Problem is Key</vt:lpstr>
      <vt:lpstr>Dynamic Management Views</vt:lpstr>
      <vt:lpstr>DMVOs</vt:lpstr>
      <vt:lpstr>Why DMOs?</vt:lpstr>
      <vt:lpstr>Lots, and lots, and lots, and lots, and lots, and lots of DMOs…</vt:lpstr>
      <vt:lpstr>DMO Categories</vt:lpstr>
      <vt:lpstr>Performance Troubleshooting Categories</vt:lpstr>
      <vt:lpstr>Execution Environment</vt:lpstr>
      <vt:lpstr>Execution Environment DMOs</vt:lpstr>
      <vt:lpstr>Execution Details</vt:lpstr>
      <vt:lpstr>Execution Details DMOs</vt:lpstr>
      <vt:lpstr>Transactions</vt:lpstr>
      <vt:lpstr>Transaction Information DMOs</vt:lpstr>
      <vt:lpstr>The Query Processor (In Brief)</vt:lpstr>
      <vt:lpstr>Which Tasks are Running?</vt:lpstr>
      <vt:lpstr>Why is My Query Slow?</vt:lpstr>
      <vt:lpstr>TempDB</vt:lpstr>
      <vt:lpstr>Task-Scoped TempDB Information</vt:lpstr>
      <vt:lpstr>Extended Events</vt:lpstr>
      <vt:lpstr>New Problems for Diagnostics</vt:lpstr>
      <vt:lpstr>Unique Value of Extended Events</vt:lpstr>
      <vt:lpstr>New Capabilities in Denali</vt:lpstr>
      <vt:lpstr>Extended Events Package Objects</vt:lpstr>
      <vt:lpstr>Object Details</vt:lpstr>
      <vt:lpstr>Collecting Data: The Event Session</vt:lpstr>
      <vt:lpstr>Tracking Related Events</vt:lpstr>
      <vt:lpstr>Use Cases</vt:lpstr>
      <vt:lpstr>Summary</vt:lpstr>
      <vt:lpstr>Apendix</vt:lpstr>
      <vt:lpstr>Extended Events Catalog Views</vt:lpstr>
      <vt:lpstr>Extended Events DMVs</vt:lpstr>
      <vt:lpstr>Related Content</vt:lpstr>
      <vt:lpstr>Track Resources</vt:lpstr>
      <vt:lpstr>Database Platform (DAT) Resources</vt:lpstr>
      <vt:lpstr>Resources</vt:lpstr>
      <vt:lpstr>PowerPoint Presentation</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DBI402: Performance Tuning and Optimization in Microsoft SQL Server 2008 R2 and SQL Server Code-Named "Denali"</dc:title>
  <dc:subject>Microsoft TechEd North America 2011</dc:subject>
  <dc:creator>Michael Wachal;  Adam Machanic</dc:creator>
  <dc:description>Template Design: Jordan Cayabyab
Formatter: John Lee, Silver Fox Productions
Event Date: May 16-19, 2011
Event Location: Atlanta
Audience Type: Developers, IT Pros</dc:description>
  <cp:lastModifiedBy>Shows</cp:lastModifiedBy>
  <cp:revision>70</cp:revision>
  <cp:lastPrinted>2010-05-11T05:02:34Z</cp:lastPrinted>
  <dcterms:created xsi:type="dcterms:W3CDTF">2011-03-31T03:03:27Z</dcterms:created>
  <dcterms:modified xsi:type="dcterms:W3CDTF">2011-05-17T21:45:39Z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