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4" r:id="rId1"/>
    <p:sldMasterId id="2147483686" r:id="rId2"/>
  </p:sldMasterIdLst>
  <p:notesMasterIdLst>
    <p:notesMasterId r:id="rId58"/>
  </p:notesMasterIdLst>
  <p:sldIdLst>
    <p:sldId id="279" r:id="rId3"/>
    <p:sldId id="280" r:id="rId4"/>
    <p:sldId id="313" r:id="rId5"/>
    <p:sldId id="314" r:id="rId6"/>
    <p:sldId id="317" r:id="rId7"/>
    <p:sldId id="315" r:id="rId8"/>
    <p:sldId id="316" r:id="rId9"/>
    <p:sldId id="349" r:id="rId10"/>
    <p:sldId id="318" r:id="rId11"/>
    <p:sldId id="319" r:id="rId12"/>
    <p:sldId id="320" r:id="rId13"/>
    <p:sldId id="321" r:id="rId14"/>
    <p:sldId id="322" r:id="rId15"/>
    <p:sldId id="323" r:id="rId16"/>
    <p:sldId id="324" r:id="rId17"/>
    <p:sldId id="325" r:id="rId18"/>
    <p:sldId id="326" r:id="rId19"/>
    <p:sldId id="327" r:id="rId20"/>
    <p:sldId id="350" r:id="rId21"/>
    <p:sldId id="328" r:id="rId22"/>
    <p:sldId id="347" r:id="rId23"/>
    <p:sldId id="348" r:id="rId24"/>
    <p:sldId id="353" r:id="rId25"/>
    <p:sldId id="354" r:id="rId26"/>
    <p:sldId id="355" r:id="rId27"/>
    <p:sldId id="329" r:id="rId28"/>
    <p:sldId id="351" r:id="rId29"/>
    <p:sldId id="330" r:id="rId30"/>
    <p:sldId id="352"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12" r:id="rId45"/>
    <p:sldId id="345" r:id="rId46"/>
    <p:sldId id="346" r:id="rId47"/>
    <p:sldId id="356" r:id="rId48"/>
    <p:sldId id="270" r:id="rId49"/>
    <p:sldId id="271" r:id="rId50"/>
    <p:sldId id="272" r:id="rId51"/>
    <p:sldId id="273" r:id="rId52"/>
    <p:sldId id="274" r:id="rId53"/>
    <p:sldId id="275" r:id="rId54"/>
    <p:sldId id="276" r:id="rId55"/>
    <p:sldId id="277" r:id="rId56"/>
    <p:sldId id="27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3525" autoAdjust="0"/>
  </p:normalViewPr>
  <p:slideViewPr>
    <p:cSldViewPr>
      <p:cViewPr>
        <p:scale>
          <a:sx n="54" d="100"/>
          <a:sy n="54" d="100"/>
        </p:scale>
        <p:origin x="-2436" y="-7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b="0" dirty="0" smtClean="0">
              <a:latin typeface="Segoe UI" pitchFamily="34" charset="0"/>
              <a:ea typeface="Segoe UI" pitchFamily="34" charset="0"/>
              <a:cs typeface="Segoe UI" pitchFamily="34" charset="0"/>
            </a:rPr>
            <a:t>Service Management</a:t>
          </a:r>
          <a:endParaRPr lang="en-US" sz="2100" b="0" dirty="0">
            <a:latin typeface="Segoe UI" pitchFamily="34" charset="0"/>
            <a:ea typeface="Segoe UI" pitchFamily="34" charset="0"/>
            <a:cs typeface="Segoe UI" pitchFamily="34" charset="0"/>
          </a:endParaRPr>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dgm:t>
        <a:bodyPr/>
        <a:lstStyle/>
        <a:p>
          <a:r>
            <a:rPr lang="en-US" sz="1400" dirty="0" smtClean="0">
              <a:latin typeface="Segoe UI" pitchFamily="34" charset="0"/>
              <a:ea typeface="Segoe UI" pitchFamily="34" charset="0"/>
              <a:cs typeface="Segoe UI" pitchFamily="34" charset="0"/>
            </a:rPr>
            <a:t>Application Deployment</a:t>
          </a:r>
          <a:endParaRPr lang="en-US" sz="1400" dirty="0">
            <a:latin typeface="Segoe UI" pitchFamily="34" charset="0"/>
            <a:ea typeface="Segoe UI" pitchFamily="34" charset="0"/>
            <a:cs typeface="Segoe UI" pitchFamily="34" charset="0"/>
          </a:endParaRPr>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dgm:t>
        <a:bodyPr/>
        <a:lstStyle/>
        <a:p>
          <a:r>
            <a:rPr lang="en-US" sz="1400" dirty="0" smtClean="0">
              <a:latin typeface="Segoe UI" pitchFamily="34" charset="0"/>
              <a:ea typeface="Segoe UI" pitchFamily="34" charset="0"/>
              <a:cs typeface="Segoe UI" pitchFamily="34" charset="0"/>
            </a:rPr>
            <a:t>Image Based Servicing</a:t>
          </a:r>
          <a:endParaRPr lang="en-US" sz="1400" dirty="0">
            <a:latin typeface="Segoe UI" pitchFamily="34" charset="0"/>
            <a:ea typeface="Segoe UI" pitchFamily="34" charset="0"/>
            <a:cs typeface="Segoe UI" pitchFamily="34" charset="0"/>
          </a:endParaRPr>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dgm:t>
        <a:bodyPr/>
        <a:lstStyle/>
        <a:p>
          <a:r>
            <a:rPr lang="en-US" sz="1400" dirty="0" smtClean="0">
              <a:latin typeface="Segoe UI" pitchFamily="34" charset="0"/>
              <a:ea typeface="Segoe UI" pitchFamily="34" charset="0"/>
              <a:cs typeface="Segoe UI" pitchFamily="34" charset="0"/>
            </a:rPr>
            <a:t>Custom Command Execution</a:t>
          </a:r>
          <a:endParaRPr lang="en-US" sz="1400" dirty="0">
            <a:latin typeface="Segoe UI" pitchFamily="34" charset="0"/>
            <a:ea typeface="Segoe UI" pitchFamily="34" charset="0"/>
            <a:cs typeface="Segoe UI" pitchFamily="34" charset="0"/>
          </a:endParaRPr>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dgm:t>
        <a:bodyPr/>
        <a:lstStyle/>
        <a:p>
          <a:r>
            <a:rPr lang="en-US" sz="1400" dirty="0" smtClean="0">
              <a:latin typeface="Segoe UI" pitchFamily="34" charset="0"/>
              <a:ea typeface="Segoe UI" pitchFamily="34" charset="0"/>
              <a:cs typeface="Segoe UI" pitchFamily="34" charset="0"/>
            </a:rPr>
            <a:t>Service Templates</a:t>
          </a:r>
          <a:endParaRPr lang="en-US" sz="1400" dirty="0">
            <a:latin typeface="Segoe UI" pitchFamily="34" charset="0"/>
            <a:ea typeface="Segoe UI" pitchFamily="34" charset="0"/>
            <a:cs typeface="Segoe UI" pitchFamily="34" charset="0"/>
          </a:endParaRPr>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LinFactNeighborX="-15549"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dgm:presLayoutVars>
          <dgm:bulletEnabled val="1"/>
        </dgm:presLayoutVars>
      </dgm:prSet>
      <dgm:spPr/>
      <dgm:t>
        <a:bodyPr/>
        <a:lstStyle/>
        <a:p>
          <a:endParaRPr lang="en-US"/>
        </a:p>
      </dgm:t>
    </dgm:pt>
  </dgm:ptLst>
  <dgm:cxnLst>
    <dgm:cxn modelId="{3C1E8443-5F49-4003-B007-4D63764C548E}" type="presOf" srcId="{EE9E00EF-BCC0-4F3B-ABE6-41AD60103E6D}" destId="{CEF40CCB-D92D-49DB-BF8D-E860F6DF3487}" srcOrd="0" destOrd="0" presId="urn:microsoft.com/office/officeart/2005/8/layout/lProcess2"/>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2B824942-70DC-4F1F-A417-716DFB1DF70F}" type="presOf" srcId="{FCD21879-E5C5-4299-B8F2-9A996F0C809D}" destId="{9CB2E2BD-4367-4A0B-8E7A-BAC3C129F915}" srcOrd="0"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0719B7A9-2B6E-4B84-A71C-D7512EE6E08C}" type="presOf" srcId="{647B5AB2-F91C-41EF-9719-CD9E53B23713}" destId="{21E35218-11B3-4F41-8DE6-EE7B47CABB25}" srcOrd="0" destOrd="0" presId="urn:microsoft.com/office/officeart/2005/8/layout/lProcess2"/>
    <dgm:cxn modelId="{4B90B56C-9F22-4965-9949-E6EF5C10BA3E}" type="presOf" srcId="{FCD21879-E5C5-4299-B8F2-9A996F0C809D}" destId="{228E47AC-9589-4D31-A51D-8C9526FECC84}" srcOrd="1" destOrd="0" presId="urn:microsoft.com/office/officeart/2005/8/layout/lProcess2"/>
    <dgm:cxn modelId="{6294190D-C34D-46D4-A9A8-0B6CA2B98A99}" type="presOf" srcId="{A97CDFB5-EE32-4987-90F8-A168CA41C969}" destId="{8220EE1D-0298-4754-8EDD-E0EEC7FC5DF1}" srcOrd="0" destOrd="0" presId="urn:microsoft.com/office/officeart/2005/8/layout/lProcess2"/>
    <dgm:cxn modelId="{4E90A9C8-BE0D-4C30-9F3B-940E31D192AB}" srcId="{FCD21879-E5C5-4299-B8F2-9A996F0C809D}" destId="{EE9E00EF-BCC0-4F3B-ABE6-41AD60103E6D}" srcOrd="2" destOrd="0" parTransId="{0DB4BD5E-9BC7-4F8E-BE4E-05B4DFC19837}" sibTransId="{1F5AAF45-FB4E-4F9C-89A8-8B68FC33C02A}"/>
    <dgm:cxn modelId="{A03A2905-E1D7-43E5-8D70-B1B89E189B2A}" type="presOf" srcId="{8548F47D-537F-4CEB-AE97-605AEA504ACF}" destId="{D7F15D9C-3A63-4144-8A5F-7133D9517619}" srcOrd="0" destOrd="0" presId="urn:microsoft.com/office/officeart/2005/8/layout/lProcess2"/>
    <dgm:cxn modelId="{619CDF24-14D3-4306-938E-4F5A8BC1F6E7}" srcId="{FCD21879-E5C5-4299-B8F2-9A996F0C809D}" destId="{8548F47D-537F-4CEB-AE97-605AEA504ACF}" srcOrd="1" destOrd="0" parTransId="{7D91F6C4-F229-4989-A88B-7A79ED1D9E3D}" sibTransId="{83677E05-95C2-4D08-8672-A1DBB6652F4C}"/>
    <dgm:cxn modelId="{4C1D6025-CFF3-410A-85E2-BF794A85C3D5}" type="presOf" srcId="{DF63E217-DC3E-4238-BA10-E1CE91F6D0A6}" destId="{71481B03-FBC6-418D-B38A-4D1582B8D554}" srcOrd="0" destOrd="0" presId="urn:microsoft.com/office/officeart/2005/8/layout/lProcess2"/>
    <dgm:cxn modelId="{5E030AD5-7D5C-444C-B2BF-4923E6BECB24}" type="presParOf" srcId="{8220EE1D-0298-4754-8EDD-E0EEC7FC5DF1}" destId="{44769BA0-9257-4616-8A8D-EE50C49E9782}" srcOrd="0" destOrd="0" presId="urn:microsoft.com/office/officeart/2005/8/layout/lProcess2"/>
    <dgm:cxn modelId="{EA75BDD4-8D93-4B4C-81E0-004003BB38A6}" type="presParOf" srcId="{44769BA0-9257-4616-8A8D-EE50C49E9782}" destId="{9CB2E2BD-4367-4A0B-8E7A-BAC3C129F915}" srcOrd="0" destOrd="0" presId="urn:microsoft.com/office/officeart/2005/8/layout/lProcess2"/>
    <dgm:cxn modelId="{0AC939D4-53DE-49B8-A5C0-4F2F2B93C9CF}" type="presParOf" srcId="{44769BA0-9257-4616-8A8D-EE50C49E9782}" destId="{228E47AC-9589-4D31-A51D-8C9526FECC84}" srcOrd="1" destOrd="0" presId="urn:microsoft.com/office/officeart/2005/8/layout/lProcess2"/>
    <dgm:cxn modelId="{A987BE82-D29C-47AE-A0E5-B04031831615}" type="presParOf" srcId="{44769BA0-9257-4616-8A8D-EE50C49E9782}" destId="{45DCA4A9-7F1E-4905-B083-CB652EC94EEA}" srcOrd="2" destOrd="0" presId="urn:microsoft.com/office/officeart/2005/8/layout/lProcess2"/>
    <dgm:cxn modelId="{5A34976B-BBC6-4EF6-AB82-6AF5DAF4B6E8}" type="presParOf" srcId="{45DCA4A9-7F1E-4905-B083-CB652EC94EEA}" destId="{99788B49-20FE-40C9-89EC-2139B910CB24}" srcOrd="0" destOrd="0" presId="urn:microsoft.com/office/officeart/2005/8/layout/lProcess2"/>
    <dgm:cxn modelId="{35670D20-48C2-484D-9DC4-C94DE69D5A93}" type="presParOf" srcId="{99788B49-20FE-40C9-89EC-2139B910CB24}" destId="{71481B03-FBC6-418D-B38A-4D1582B8D554}" srcOrd="0" destOrd="0" presId="urn:microsoft.com/office/officeart/2005/8/layout/lProcess2"/>
    <dgm:cxn modelId="{26517278-20AA-490C-B970-F13E6E958198}" type="presParOf" srcId="{99788B49-20FE-40C9-89EC-2139B910CB24}" destId="{53CC9F6D-E714-40FC-99D8-77095A79DA42}" srcOrd="1" destOrd="0" presId="urn:microsoft.com/office/officeart/2005/8/layout/lProcess2"/>
    <dgm:cxn modelId="{1C735FE9-A6E6-47CE-8303-3181927EA98F}" type="presParOf" srcId="{99788B49-20FE-40C9-89EC-2139B910CB24}" destId="{D7F15D9C-3A63-4144-8A5F-7133D9517619}" srcOrd="2" destOrd="0" presId="urn:microsoft.com/office/officeart/2005/8/layout/lProcess2"/>
    <dgm:cxn modelId="{CD6DE3A3-D9A3-4CBC-A17A-29F2A8264341}" type="presParOf" srcId="{99788B49-20FE-40C9-89EC-2139B910CB24}" destId="{CEA77AB1-F1AE-47F6-A9A9-15A1A25E0232}" srcOrd="3" destOrd="0" presId="urn:microsoft.com/office/officeart/2005/8/layout/lProcess2"/>
    <dgm:cxn modelId="{DFB1B2C8-7AF7-42B6-9EA5-4CEB5971EE00}" type="presParOf" srcId="{99788B49-20FE-40C9-89EC-2139B910CB24}" destId="{CEF40CCB-D92D-49DB-BF8D-E860F6DF3487}" srcOrd="4" destOrd="0" presId="urn:microsoft.com/office/officeart/2005/8/layout/lProcess2"/>
    <dgm:cxn modelId="{56E77EF7-951A-400E-90A8-337297DDA974}" type="presParOf" srcId="{99788B49-20FE-40C9-89EC-2139B910CB24}" destId="{D4C58FB3-D890-4A74-AE07-3C69DCF364DC}" srcOrd="5" destOrd="0" presId="urn:microsoft.com/office/officeart/2005/8/layout/lProcess2"/>
    <dgm:cxn modelId="{EDDE9340-763F-421D-8401-7B96FCE1998A}"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5A8AFD-8B66-42EF-A0CD-73A953873D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B106EC-160D-4874-9290-DC22231562F9}">
      <dgm:prSet custT="1"/>
      <dgm:spPr>
        <a:solidFill>
          <a:schemeClr val="bg1">
            <a:alpha val="90000"/>
          </a:schemeClr>
        </a:solidFill>
      </dgm:spPr>
      <dgm:t>
        <a:bodyPr/>
        <a:lstStyle/>
        <a:p>
          <a:r>
            <a:rPr lang="en-US" sz="1600" dirty="0" smtClean="0">
              <a:solidFill>
                <a:schemeClr val="tx1"/>
              </a:solidFill>
              <a:latin typeface="Segoe UI Light" pitchFamily="34" charset="0"/>
            </a:rPr>
            <a:t>Array</a:t>
          </a:r>
          <a:endParaRPr lang="en-US" sz="1600" dirty="0">
            <a:solidFill>
              <a:schemeClr val="tx1"/>
            </a:solidFill>
            <a:latin typeface="Segoe UI Light" pitchFamily="34" charset="0"/>
          </a:endParaRPr>
        </a:p>
      </dgm:t>
    </dgm:pt>
    <dgm:pt modelId="{BA450600-B896-43C4-B65C-D167E69F2AA3}" type="parTrans" cxnId="{7B1EDFC5-D27D-45A6-94EE-CD3C0F102F29}">
      <dgm:prSet/>
      <dgm:spPr/>
      <dgm:t>
        <a:bodyPr/>
        <a:lstStyle/>
        <a:p>
          <a:endParaRPr lang="en-US" sz="1050">
            <a:latin typeface="Segoe UI Light" pitchFamily="34" charset="0"/>
          </a:endParaRPr>
        </a:p>
      </dgm:t>
    </dgm:pt>
    <dgm:pt modelId="{473B4521-9739-4B6C-88DB-73D58462F939}" type="sibTrans" cxnId="{7B1EDFC5-D27D-45A6-94EE-CD3C0F102F29}">
      <dgm:prSet/>
      <dgm:spPr/>
      <dgm:t>
        <a:bodyPr/>
        <a:lstStyle/>
        <a:p>
          <a:endParaRPr lang="en-US" sz="1050"/>
        </a:p>
      </dgm:t>
    </dgm:pt>
    <dgm:pt modelId="{EA7466FF-FBA0-451F-B2BF-593715ACA302}">
      <dgm:prSet custT="1"/>
      <dgm:spPr>
        <a:solidFill>
          <a:schemeClr val="bg1">
            <a:alpha val="90000"/>
          </a:schemeClr>
        </a:solidFill>
      </dgm:spPr>
      <dgm:t>
        <a:bodyPr/>
        <a:lstStyle/>
        <a:p>
          <a:r>
            <a:rPr lang="en-US" sz="1600" dirty="0" smtClean="0">
              <a:solidFill>
                <a:schemeClr val="tx1"/>
              </a:solidFill>
              <a:latin typeface="Segoe UI Light" pitchFamily="34" charset="0"/>
            </a:rPr>
            <a:t>Endpoints</a:t>
          </a:r>
          <a:endParaRPr lang="en-US" sz="1600" dirty="0">
            <a:solidFill>
              <a:schemeClr val="tx1"/>
            </a:solidFill>
            <a:latin typeface="Segoe UI Light" pitchFamily="34" charset="0"/>
          </a:endParaRPr>
        </a:p>
      </dgm:t>
    </dgm:pt>
    <dgm:pt modelId="{10AA78F4-4554-451D-B6C7-ADEEE72CCB8E}" type="parTrans" cxnId="{14A1A2F6-52D2-4EFF-B84F-7A3E242BD80A}">
      <dgm:prSet/>
      <dgm:spPr/>
      <dgm:t>
        <a:bodyPr/>
        <a:lstStyle/>
        <a:p>
          <a:endParaRPr lang="en-US" sz="1050">
            <a:latin typeface="Segoe UI Light" pitchFamily="34" charset="0"/>
          </a:endParaRPr>
        </a:p>
      </dgm:t>
    </dgm:pt>
    <dgm:pt modelId="{AAB11382-0BFD-44B7-8E9C-D06304718926}" type="sibTrans" cxnId="{14A1A2F6-52D2-4EFF-B84F-7A3E242BD80A}">
      <dgm:prSet/>
      <dgm:spPr/>
      <dgm:t>
        <a:bodyPr/>
        <a:lstStyle/>
        <a:p>
          <a:endParaRPr lang="en-US" sz="1050"/>
        </a:p>
      </dgm:t>
    </dgm:pt>
    <dgm:pt modelId="{4A72D0A1-D99D-41B6-B3D4-D38CF0153A80}">
      <dgm:prSet custT="1"/>
      <dgm:spPr>
        <a:solidFill>
          <a:schemeClr val="bg1">
            <a:alpha val="90000"/>
          </a:schemeClr>
        </a:solidFill>
      </dgm:spPr>
      <dgm:t>
        <a:bodyPr/>
        <a:lstStyle/>
        <a:p>
          <a:r>
            <a:rPr lang="en-US" sz="1600" b="1" dirty="0" smtClean="0">
              <a:latin typeface="Segoe UI Light" pitchFamily="34" charset="0"/>
            </a:rPr>
            <a:t>SMI-S Provider</a:t>
          </a:r>
          <a:endParaRPr lang="en-US" sz="1600" b="1" dirty="0">
            <a:latin typeface="Segoe UI Light" pitchFamily="34" charset="0"/>
          </a:endParaRPr>
        </a:p>
      </dgm:t>
    </dgm:pt>
    <dgm:pt modelId="{E0AAC6CB-5082-4C9D-8354-F3300D2A3188}" type="parTrans" cxnId="{A529B497-D3E7-44A6-8427-220F6DEF9419}">
      <dgm:prSet/>
      <dgm:spPr/>
      <dgm:t>
        <a:bodyPr/>
        <a:lstStyle/>
        <a:p>
          <a:endParaRPr lang="en-US" sz="1100"/>
        </a:p>
      </dgm:t>
    </dgm:pt>
    <dgm:pt modelId="{6B56840A-006D-4A85-B493-C871DD048226}" type="sibTrans" cxnId="{A529B497-D3E7-44A6-8427-220F6DEF9419}">
      <dgm:prSet/>
      <dgm:spPr/>
      <dgm:t>
        <a:bodyPr/>
        <a:lstStyle/>
        <a:p>
          <a:endParaRPr lang="en-US" sz="1100"/>
        </a:p>
      </dgm:t>
    </dgm:pt>
    <dgm:pt modelId="{B449B5AF-1CF8-46FD-A990-9C8FD2E67665}" type="pres">
      <dgm:prSet presAssocID="{585A8AFD-8B66-42EF-A0CD-73A953873D77}" presName="hierChild1" presStyleCnt="0">
        <dgm:presLayoutVars>
          <dgm:chPref val="1"/>
          <dgm:dir/>
          <dgm:animOne val="branch"/>
          <dgm:animLvl val="lvl"/>
          <dgm:resizeHandles/>
        </dgm:presLayoutVars>
      </dgm:prSet>
      <dgm:spPr/>
      <dgm:t>
        <a:bodyPr/>
        <a:lstStyle/>
        <a:p>
          <a:endParaRPr lang="en-US"/>
        </a:p>
      </dgm:t>
    </dgm:pt>
    <dgm:pt modelId="{FF2C1500-8727-4920-8092-106DB034E300}" type="pres">
      <dgm:prSet presAssocID="{4A72D0A1-D99D-41B6-B3D4-D38CF0153A80}" presName="hierRoot1" presStyleCnt="0"/>
      <dgm:spPr/>
    </dgm:pt>
    <dgm:pt modelId="{7FD5F642-8244-437E-BE90-2F669EF23F3E}" type="pres">
      <dgm:prSet presAssocID="{4A72D0A1-D99D-41B6-B3D4-D38CF0153A80}" presName="composite" presStyleCnt="0"/>
      <dgm:spPr/>
    </dgm:pt>
    <dgm:pt modelId="{6B931902-6D64-4FB6-8A59-219CC9EE5F09}" type="pres">
      <dgm:prSet presAssocID="{4A72D0A1-D99D-41B6-B3D4-D38CF0153A80}" presName="background" presStyleLbl="node0" presStyleIdx="0" presStyleCnt="1"/>
      <dgm:spPr/>
    </dgm:pt>
    <dgm:pt modelId="{31FE9DD1-B0F2-4694-BAA8-E00C5A951821}" type="pres">
      <dgm:prSet presAssocID="{4A72D0A1-D99D-41B6-B3D4-D38CF0153A80}" presName="text" presStyleLbl="fgAcc0" presStyleIdx="0" presStyleCnt="1">
        <dgm:presLayoutVars>
          <dgm:chPref val="3"/>
        </dgm:presLayoutVars>
      </dgm:prSet>
      <dgm:spPr/>
      <dgm:t>
        <a:bodyPr/>
        <a:lstStyle/>
        <a:p>
          <a:endParaRPr lang="en-US"/>
        </a:p>
      </dgm:t>
    </dgm:pt>
    <dgm:pt modelId="{531B3B04-9580-4249-8E43-75165E217F41}" type="pres">
      <dgm:prSet presAssocID="{4A72D0A1-D99D-41B6-B3D4-D38CF0153A80}" presName="hierChild2" presStyleCnt="0"/>
      <dgm:spPr/>
    </dgm:pt>
    <dgm:pt modelId="{39D286EC-6D9A-496D-B90F-CB4B17E3FA1F}" type="pres">
      <dgm:prSet presAssocID="{BA450600-B896-43C4-B65C-D167E69F2AA3}" presName="Name10" presStyleLbl="parChTrans1D2" presStyleIdx="0" presStyleCnt="1"/>
      <dgm:spPr/>
      <dgm:t>
        <a:bodyPr/>
        <a:lstStyle/>
        <a:p>
          <a:endParaRPr lang="en-US"/>
        </a:p>
      </dgm:t>
    </dgm:pt>
    <dgm:pt modelId="{50A486D3-7AC6-419E-9DD3-66A05551DAE8}" type="pres">
      <dgm:prSet presAssocID="{0FB106EC-160D-4874-9290-DC22231562F9}" presName="hierRoot2" presStyleCnt="0"/>
      <dgm:spPr/>
    </dgm:pt>
    <dgm:pt modelId="{7C2CAD3C-2B0A-4C1A-B439-663811F329B2}" type="pres">
      <dgm:prSet presAssocID="{0FB106EC-160D-4874-9290-DC22231562F9}" presName="composite2" presStyleCnt="0"/>
      <dgm:spPr/>
    </dgm:pt>
    <dgm:pt modelId="{D71893D2-9038-4D2A-903C-5032DF398B0F}" type="pres">
      <dgm:prSet presAssocID="{0FB106EC-160D-4874-9290-DC22231562F9}" presName="background2" presStyleLbl="node2" presStyleIdx="0" presStyleCnt="1"/>
      <dgm:spPr/>
    </dgm:pt>
    <dgm:pt modelId="{73E00B32-3967-42F0-8A3B-E6137E7687C7}" type="pres">
      <dgm:prSet presAssocID="{0FB106EC-160D-4874-9290-DC22231562F9}" presName="text2" presStyleLbl="fgAcc2" presStyleIdx="0" presStyleCnt="1">
        <dgm:presLayoutVars>
          <dgm:chPref val="3"/>
        </dgm:presLayoutVars>
      </dgm:prSet>
      <dgm:spPr/>
      <dgm:t>
        <a:bodyPr/>
        <a:lstStyle/>
        <a:p>
          <a:endParaRPr lang="en-US"/>
        </a:p>
      </dgm:t>
    </dgm:pt>
    <dgm:pt modelId="{BA385F0D-DAC0-4A33-B9CE-386F125863AD}" type="pres">
      <dgm:prSet presAssocID="{0FB106EC-160D-4874-9290-DC22231562F9}" presName="hierChild3" presStyleCnt="0"/>
      <dgm:spPr/>
    </dgm:pt>
    <dgm:pt modelId="{3C5D0799-8EA3-4787-9DF7-D56CF0EDE027}" type="pres">
      <dgm:prSet presAssocID="{10AA78F4-4554-451D-B6C7-ADEEE72CCB8E}" presName="Name17" presStyleLbl="parChTrans1D3" presStyleIdx="0" presStyleCnt="1"/>
      <dgm:spPr/>
      <dgm:t>
        <a:bodyPr/>
        <a:lstStyle/>
        <a:p>
          <a:endParaRPr lang="en-US"/>
        </a:p>
      </dgm:t>
    </dgm:pt>
    <dgm:pt modelId="{84C62EB5-58C1-472E-A701-A2FAFEF4B174}" type="pres">
      <dgm:prSet presAssocID="{EA7466FF-FBA0-451F-B2BF-593715ACA302}" presName="hierRoot3" presStyleCnt="0"/>
      <dgm:spPr/>
    </dgm:pt>
    <dgm:pt modelId="{B159FBC4-0213-4940-8AF4-BCC1F2EC28CE}" type="pres">
      <dgm:prSet presAssocID="{EA7466FF-FBA0-451F-B2BF-593715ACA302}" presName="composite3" presStyleCnt="0"/>
      <dgm:spPr/>
    </dgm:pt>
    <dgm:pt modelId="{4F6AF6E2-5BC5-43C4-B02A-015D76FFF0BA}" type="pres">
      <dgm:prSet presAssocID="{EA7466FF-FBA0-451F-B2BF-593715ACA302}" presName="background3" presStyleLbl="node3" presStyleIdx="0" presStyleCnt="1"/>
      <dgm:spPr/>
    </dgm:pt>
    <dgm:pt modelId="{8F07F591-F213-4EBD-92A6-1D81728844F4}" type="pres">
      <dgm:prSet presAssocID="{EA7466FF-FBA0-451F-B2BF-593715ACA302}" presName="text3" presStyleLbl="fgAcc3" presStyleIdx="0" presStyleCnt="1">
        <dgm:presLayoutVars>
          <dgm:chPref val="3"/>
        </dgm:presLayoutVars>
      </dgm:prSet>
      <dgm:spPr/>
      <dgm:t>
        <a:bodyPr/>
        <a:lstStyle/>
        <a:p>
          <a:endParaRPr lang="en-US"/>
        </a:p>
      </dgm:t>
    </dgm:pt>
    <dgm:pt modelId="{A71A9C4F-5539-4F1A-8F91-576D58E30965}" type="pres">
      <dgm:prSet presAssocID="{EA7466FF-FBA0-451F-B2BF-593715ACA302}" presName="hierChild4" presStyleCnt="0"/>
      <dgm:spPr/>
    </dgm:pt>
  </dgm:ptLst>
  <dgm:cxnLst>
    <dgm:cxn modelId="{7B1EDFC5-D27D-45A6-94EE-CD3C0F102F29}" srcId="{4A72D0A1-D99D-41B6-B3D4-D38CF0153A80}" destId="{0FB106EC-160D-4874-9290-DC22231562F9}" srcOrd="0" destOrd="0" parTransId="{BA450600-B896-43C4-B65C-D167E69F2AA3}" sibTransId="{473B4521-9739-4B6C-88DB-73D58462F939}"/>
    <dgm:cxn modelId="{ED9D286B-8066-4D22-AA11-9F03893BE1F2}" type="presOf" srcId="{BA450600-B896-43C4-B65C-D167E69F2AA3}" destId="{39D286EC-6D9A-496D-B90F-CB4B17E3FA1F}" srcOrd="0" destOrd="0" presId="urn:microsoft.com/office/officeart/2005/8/layout/hierarchy1"/>
    <dgm:cxn modelId="{7D7D1B59-4204-4A01-9210-1F5958173B79}" type="presOf" srcId="{10AA78F4-4554-451D-B6C7-ADEEE72CCB8E}" destId="{3C5D0799-8EA3-4787-9DF7-D56CF0EDE027}" srcOrd="0" destOrd="0" presId="urn:microsoft.com/office/officeart/2005/8/layout/hierarchy1"/>
    <dgm:cxn modelId="{A529B497-D3E7-44A6-8427-220F6DEF9419}" srcId="{585A8AFD-8B66-42EF-A0CD-73A953873D77}" destId="{4A72D0A1-D99D-41B6-B3D4-D38CF0153A80}" srcOrd="0" destOrd="0" parTransId="{E0AAC6CB-5082-4C9D-8354-F3300D2A3188}" sibTransId="{6B56840A-006D-4A85-B493-C871DD048226}"/>
    <dgm:cxn modelId="{4A342F13-C013-4FA3-B7B6-13A70DA817E1}" type="presOf" srcId="{4A72D0A1-D99D-41B6-B3D4-D38CF0153A80}" destId="{31FE9DD1-B0F2-4694-BAA8-E00C5A951821}" srcOrd="0" destOrd="0" presId="urn:microsoft.com/office/officeart/2005/8/layout/hierarchy1"/>
    <dgm:cxn modelId="{14A1A2F6-52D2-4EFF-B84F-7A3E242BD80A}" srcId="{0FB106EC-160D-4874-9290-DC22231562F9}" destId="{EA7466FF-FBA0-451F-B2BF-593715ACA302}" srcOrd="0" destOrd="0" parTransId="{10AA78F4-4554-451D-B6C7-ADEEE72CCB8E}" sibTransId="{AAB11382-0BFD-44B7-8E9C-D06304718926}"/>
    <dgm:cxn modelId="{C2DB67AA-9469-4380-85D4-F92235893686}" type="presOf" srcId="{585A8AFD-8B66-42EF-A0CD-73A953873D77}" destId="{B449B5AF-1CF8-46FD-A990-9C8FD2E67665}" srcOrd="0" destOrd="0" presId="urn:microsoft.com/office/officeart/2005/8/layout/hierarchy1"/>
    <dgm:cxn modelId="{4D047802-EF06-4CB1-A64B-63FCD4A99AE9}" type="presOf" srcId="{0FB106EC-160D-4874-9290-DC22231562F9}" destId="{73E00B32-3967-42F0-8A3B-E6137E7687C7}" srcOrd="0" destOrd="0" presId="urn:microsoft.com/office/officeart/2005/8/layout/hierarchy1"/>
    <dgm:cxn modelId="{B6D88317-84AF-4C14-855B-612F99C42DAE}" type="presOf" srcId="{EA7466FF-FBA0-451F-B2BF-593715ACA302}" destId="{8F07F591-F213-4EBD-92A6-1D81728844F4}" srcOrd="0" destOrd="0" presId="urn:microsoft.com/office/officeart/2005/8/layout/hierarchy1"/>
    <dgm:cxn modelId="{96797B83-47FF-4DA9-9440-F17288270693}" type="presParOf" srcId="{B449B5AF-1CF8-46FD-A990-9C8FD2E67665}" destId="{FF2C1500-8727-4920-8092-106DB034E300}" srcOrd="0" destOrd="0" presId="urn:microsoft.com/office/officeart/2005/8/layout/hierarchy1"/>
    <dgm:cxn modelId="{82B9993A-BBDE-4B8D-800A-CC413F73CCCC}" type="presParOf" srcId="{FF2C1500-8727-4920-8092-106DB034E300}" destId="{7FD5F642-8244-437E-BE90-2F669EF23F3E}" srcOrd="0" destOrd="0" presId="urn:microsoft.com/office/officeart/2005/8/layout/hierarchy1"/>
    <dgm:cxn modelId="{874116F8-E8F7-4022-9F90-F6B2905BB4F3}" type="presParOf" srcId="{7FD5F642-8244-437E-BE90-2F669EF23F3E}" destId="{6B931902-6D64-4FB6-8A59-219CC9EE5F09}" srcOrd="0" destOrd="0" presId="urn:microsoft.com/office/officeart/2005/8/layout/hierarchy1"/>
    <dgm:cxn modelId="{8DB3B121-090C-4710-8FA5-B91BCBD71E09}" type="presParOf" srcId="{7FD5F642-8244-437E-BE90-2F669EF23F3E}" destId="{31FE9DD1-B0F2-4694-BAA8-E00C5A951821}" srcOrd="1" destOrd="0" presId="urn:microsoft.com/office/officeart/2005/8/layout/hierarchy1"/>
    <dgm:cxn modelId="{FD29E8EB-850A-4D29-A8EF-E7F11A849E3C}" type="presParOf" srcId="{FF2C1500-8727-4920-8092-106DB034E300}" destId="{531B3B04-9580-4249-8E43-75165E217F41}" srcOrd="1" destOrd="0" presId="urn:microsoft.com/office/officeart/2005/8/layout/hierarchy1"/>
    <dgm:cxn modelId="{CBC31B66-4E51-4793-BA38-D0E5AB39D450}" type="presParOf" srcId="{531B3B04-9580-4249-8E43-75165E217F41}" destId="{39D286EC-6D9A-496D-B90F-CB4B17E3FA1F}" srcOrd="0" destOrd="0" presId="urn:microsoft.com/office/officeart/2005/8/layout/hierarchy1"/>
    <dgm:cxn modelId="{AEC42042-077D-4DBF-B588-63D2750ABB67}" type="presParOf" srcId="{531B3B04-9580-4249-8E43-75165E217F41}" destId="{50A486D3-7AC6-419E-9DD3-66A05551DAE8}" srcOrd="1" destOrd="0" presId="urn:microsoft.com/office/officeart/2005/8/layout/hierarchy1"/>
    <dgm:cxn modelId="{EAD6630C-EC57-4A5B-A092-43103B74A804}" type="presParOf" srcId="{50A486D3-7AC6-419E-9DD3-66A05551DAE8}" destId="{7C2CAD3C-2B0A-4C1A-B439-663811F329B2}" srcOrd="0" destOrd="0" presId="urn:microsoft.com/office/officeart/2005/8/layout/hierarchy1"/>
    <dgm:cxn modelId="{ACF64ADC-176D-4229-9A79-F6E45ED40772}" type="presParOf" srcId="{7C2CAD3C-2B0A-4C1A-B439-663811F329B2}" destId="{D71893D2-9038-4D2A-903C-5032DF398B0F}" srcOrd="0" destOrd="0" presId="urn:microsoft.com/office/officeart/2005/8/layout/hierarchy1"/>
    <dgm:cxn modelId="{5E91313F-64C4-471A-A8FB-64E453DEF994}" type="presParOf" srcId="{7C2CAD3C-2B0A-4C1A-B439-663811F329B2}" destId="{73E00B32-3967-42F0-8A3B-E6137E7687C7}" srcOrd="1" destOrd="0" presId="urn:microsoft.com/office/officeart/2005/8/layout/hierarchy1"/>
    <dgm:cxn modelId="{30BD8AF6-75E4-48B3-93D2-CAFA8CE66760}" type="presParOf" srcId="{50A486D3-7AC6-419E-9DD3-66A05551DAE8}" destId="{BA385F0D-DAC0-4A33-B9CE-386F125863AD}" srcOrd="1" destOrd="0" presId="urn:microsoft.com/office/officeart/2005/8/layout/hierarchy1"/>
    <dgm:cxn modelId="{D4DEE4CD-BD18-46CC-BD0A-2E19B1A6C486}" type="presParOf" srcId="{BA385F0D-DAC0-4A33-B9CE-386F125863AD}" destId="{3C5D0799-8EA3-4787-9DF7-D56CF0EDE027}" srcOrd="0" destOrd="0" presId="urn:microsoft.com/office/officeart/2005/8/layout/hierarchy1"/>
    <dgm:cxn modelId="{78B1F738-7B24-43C0-97B0-2D6D5FA78DC8}" type="presParOf" srcId="{BA385F0D-DAC0-4A33-B9CE-386F125863AD}" destId="{84C62EB5-58C1-472E-A701-A2FAFEF4B174}" srcOrd="1" destOrd="0" presId="urn:microsoft.com/office/officeart/2005/8/layout/hierarchy1"/>
    <dgm:cxn modelId="{11110193-372F-4A5A-83EF-A38529CC3813}" type="presParOf" srcId="{84C62EB5-58C1-472E-A701-A2FAFEF4B174}" destId="{B159FBC4-0213-4940-8AF4-BCC1F2EC28CE}" srcOrd="0" destOrd="0" presId="urn:microsoft.com/office/officeart/2005/8/layout/hierarchy1"/>
    <dgm:cxn modelId="{8D04C184-35C8-4190-ACD7-C32B12631E8C}" type="presParOf" srcId="{B159FBC4-0213-4940-8AF4-BCC1F2EC28CE}" destId="{4F6AF6E2-5BC5-43C4-B02A-015D76FFF0BA}" srcOrd="0" destOrd="0" presId="urn:microsoft.com/office/officeart/2005/8/layout/hierarchy1"/>
    <dgm:cxn modelId="{030E9A2E-FAF3-454B-8DD6-253EA3914F49}" type="presParOf" srcId="{B159FBC4-0213-4940-8AF4-BCC1F2EC28CE}" destId="{8F07F591-F213-4EBD-92A6-1D81728844F4}" srcOrd="1" destOrd="0" presId="urn:microsoft.com/office/officeart/2005/8/layout/hierarchy1"/>
    <dgm:cxn modelId="{05A3DEDB-F7C7-4D08-A141-2FD29AA1CF39}" type="presParOf" srcId="{84C62EB5-58C1-472E-A701-A2FAFEF4B174}" destId="{A71A9C4F-5539-4F1A-8F91-576D58E3096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5A8AFD-8B66-42EF-A0CD-73A953873D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B106EC-160D-4874-9290-DC22231562F9}">
      <dgm:prSet custT="1"/>
      <dgm:spPr>
        <a:solidFill>
          <a:schemeClr val="bg1">
            <a:alpha val="90000"/>
          </a:schemeClr>
        </a:solidFill>
      </dgm:spPr>
      <dgm:t>
        <a:bodyPr/>
        <a:lstStyle/>
        <a:p>
          <a:r>
            <a:rPr lang="en-US" sz="1600" dirty="0" smtClean="0">
              <a:solidFill>
                <a:schemeClr val="tx1"/>
              </a:solidFill>
              <a:latin typeface="Segoe UI Light" pitchFamily="34" charset="0"/>
            </a:rPr>
            <a:t>VMM Agent</a:t>
          </a:r>
          <a:endParaRPr lang="en-US" sz="1600" dirty="0">
            <a:solidFill>
              <a:schemeClr val="tx1"/>
            </a:solidFill>
            <a:latin typeface="Segoe UI Light" pitchFamily="34" charset="0"/>
          </a:endParaRPr>
        </a:p>
      </dgm:t>
    </dgm:pt>
    <dgm:pt modelId="{BA450600-B896-43C4-B65C-D167E69F2AA3}" type="parTrans" cxnId="{7B1EDFC5-D27D-45A6-94EE-CD3C0F102F29}">
      <dgm:prSet/>
      <dgm:spPr/>
      <dgm:t>
        <a:bodyPr/>
        <a:lstStyle/>
        <a:p>
          <a:endParaRPr lang="en-US" sz="1050">
            <a:latin typeface="Segoe UI Light" pitchFamily="34" charset="0"/>
          </a:endParaRPr>
        </a:p>
      </dgm:t>
    </dgm:pt>
    <dgm:pt modelId="{473B4521-9739-4B6C-88DB-73D58462F939}" type="sibTrans" cxnId="{7B1EDFC5-D27D-45A6-94EE-CD3C0F102F29}">
      <dgm:prSet/>
      <dgm:spPr/>
      <dgm:t>
        <a:bodyPr/>
        <a:lstStyle/>
        <a:p>
          <a:endParaRPr lang="en-US" sz="1200"/>
        </a:p>
      </dgm:t>
    </dgm:pt>
    <dgm:pt modelId="{C09750E2-758D-4B45-85EA-3A87C3094E68}">
      <dgm:prSet custT="1"/>
      <dgm:spPr>
        <a:solidFill>
          <a:schemeClr val="bg1">
            <a:alpha val="90000"/>
          </a:schemeClr>
        </a:solidFill>
      </dgm:spPr>
      <dgm:t>
        <a:bodyPr/>
        <a:lstStyle/>
        <a:p>
          <a:r>
            <a:rPr lang="en-US" sz="1600" dirty="0" smtClean="0">
              <a:solidFill>
                <a:schemeClr val="tx1"/>
              </a:solidFill>
              <a:latin typeface="Segoe UI Light" pitchFamily="34" charset="0"/>
            </a:rPr>
            <a:t>FCHBA</a:t>
          </a:r>
          <a:endParaRPr lang="en-US" sz="1600" dirty="0">
            <a:solidFill>
              <a:schemeClr val="tx1"/>
            </a:solidFill>
            <a:latin typeface="Segoe UI Light" pitchFamily="34" charset="0"/>
          </a:endParaRPr>
        </a:p>
      </dgm:t>
    </dgm:pt>
    <dgm:pt modelId="{17673941-E7BA-40AB-A6F2-CC06365E9FCD}" type="parTrans" cxnId="{988658F8-4103-4663-9AE7-26010F1A8894}">
      <dgm:prSet/>
      <dgm:spPr/>
      <dgm:t>
        <a:bodyPr/>
        <a:lstStyle/>
        <a:p>
          <a:endParaRPr lang="en-US" sz="1050">
            <a:latin typeface="Segoe UI Light" pitchFamily="34" charset="0"/>
          </a:endParaRPr>
        </a:p>
      </dgm:t>
    </dgm:pt>
    <dgm:pt modelId="{7092D1DC-8750-44A0-80A4-2222E909D5FB}" type="sibTrans" cxnId="{988658F8-4103-4663-9AE7-26010F1A8894}">
      <dgm:prSet/>
      <dgm:spPr/>
      <dgm:t>
        <a:bodyPr/>
        <a:lstStyle/>
        <a:p>
          <a:endParaRPr lang="en-US" sz="1200"/>
        </a:p>
      </dgm:t>
    </dgm:pt>
    <dgm:pt modelId="{EA7466FF-FBA0-451F-B2BF-593715ACA302}">
      <dgm:prSet custT="1"/>
      <dgm:spPr>
        <a:solidFill>
          <a:schemeClr val="bg1">
            <a:alpha val="90000"/>
          </a:schemeClr>
        </a:solidFill>
      </dgm:spPr>
      <dgm:t>
        <a:bodyPr/>
        <a:lstStyle/>
        <a:p>
          <a:r>
            <a:rPr lang="en-US" sz="1600" dirty="0" smtClean="0">
              <a:solidFill>
                <a:schemeClr val="tx1"/>
              </a:solidFill>
              <a:latin typeface="Segoe UI Light" pitchFamily="34" charset="0"/>
            </a:rPr>
            <a:t>Port</a:t>
          </a:r>
          <a:endParaRPr lang="en-US" sz="1600" dirty="0">
            <a:solidFill>
              <a:schemeClr val="tx1"/>
            </a:solidFill>
            <a:latin typeface="Segoe UI Light" pitchFamily="34" charset="0"/>
          </a:endParaRPr>
        </a:p>
      </dgm:t>
    </dgm:pt>
    <dgm:pt modelId="{10AA78F4-4554-451D-B6C7-ADEEE72CCB8E}" type="parTrans" cxnId="{14A1A2F6-52D2-4EFF-B84F-7A3E242BD80A}">
      <dgm:prSet/>
      <dgm:spPr/>
      <dgm:t>
        <a:bodyPr/>
        <a:lstStyle/>
        <a:p>
          <a:endParaRPr lang="en-US" sz="1050">
            <a:latin typeface="Segoe UI Light" pitchFamily="34" charset="0"/>
          </a:endParaRPr>
        </a:p>
      </dgm:t>
    </dgm:pt>
    <dgm:pt modelId="{AAB11382-0BFD-44B7-8E9C-D06304718926}" type="sibTrans" cxnId="{14A1A2F6-52D2-4EFF-B84F-7A3E242BD80A}">
      <dgm:prSet/>
      <dgm:spPr/>
      <dgm:t>
        <a:bodyPr/>
        <a:lstStyle/>
        <a:p>
          <a:endParaRPr lang="en-US" sz="1200"/>
        </a:p>
      </dgm:t>
    </dgm:pt>
    <dgm:pt modelId="{4A72D0A1-D99D-41B6-B3D4-D38CF0153A80}">
      <dgm:prSet custT="1"/>
      <dgm:spPr>
        <a:solidFill>
          <a:schemeClr val="accent5">
            <a:alpha val="90000"/>
          </a:schemeClr>
        </a:solidFill>
      </dgm:spPr>
      <dgm:t>
        <a:bodyPr/>
        <a:lstStyle/>
        <a:p>
          <a:r>
            <a:rPr lang="en-US" sz="1600" b="1" dirty="0" smtClean="0">
              <a:latin typeface="Segoe UI Light" pitchFamily="34" charset="0"/>
            </a:rPr>
            <a:t>OS</a:t>
          </a:r>
          <a:endParaRPr lang="en-US" sz="1600" b="1" dirty="0">
            <a:latin typeface="Segoe UI Light" pitchFamily="34" charset="0"/>
          </a:endParaRPr>
        </a:p>
      </dgm:t>
    </dgm:pt>
    <dgm:pt modelId="{E0AAC6CB-5082-4C9D-8354-F3300D2A3188}" type="parTrans" cxnId="{A529B497-D3E7-44A6-8427-220F6DEF9419}">
      <dgm:prSet/>
      <dgm:spPr/>
      <dgm:t>
        <a:bodyPr/>
        <a:lstStyle/>
        <a:p>
          <a:endParaRPr lang="en-US" sz="1400"/>
        </a:p>
      </dgm:t>
    </dgm:pt>
    <dgm:pt modelId="{6B56840A-006D-4A85-B493-C871DD048226}" type="sibTrans" cxnId="{A529B497-D3E7-44A6-8427-220F6DEF9419}">
      <dgm:prSet/>
      <dgm:spPr/>
      <dgm:t>
        <a:bodyPr/>
        <a:lstStyle/>
        <a:p>
          <a:endParaRPr lang="en-US" sz="1400"/>
        </a:p>
      </dgm:t>
    </dgm:pt>
    <dgm:pt modelId="{C7A04C92-4085-4DC4-87EC-A1CBAB030D21}">
      <dgm:prSet custT="1"/>
      <dgm:spPr>
        <a:solidFill>
          <a:schemeClr val="bg1">
            <a:alpha val="90000"/>
          </a:schemeClr>
        </a:solidFill>
      </dgm:spPr>
      <dgm:t>
        <a:bodyPr/>
        <a:lstStyle/>
        <a:p>
          <a:r>
            <a:rPr lang="en-US" sz="1600" dirty="0" smtClean="0">
              <a:solidFill>
                <a:schemeClr val="tx1"/>
              </a:solidFill>
              <a:latin typeface="Segoe UI Light" pitchFamily="34" charset="0"/>
            </a:rPr>
            <a:t>Endpoints</a:t>
          </a:r>
          <a:endParaRPr lang="en-US" sz="1600" dirty="0">
            <a:solidFill>
              <a:schemeClr val="tx1"/>
            </a:solidFill>
            <a:latin typeface="Segoe UI Light" pitchFamily="34" charset="0"/>
          </a:endParaRPr>
        </a:p>
      </dgm:t>
    </dgm:pt>
    <dgm:pt modelId="{A87D0850-A230-4F9C-9BE3-22B75F4C19F8}" type="parTrans" cxnId="{9A9872AF-F5A4-4CED-BFD2-FF4BDED05304}">
      <dgm:prSet/>
      <dgm:spPr/>
      <dgm:t>
        <a:bodyPr/>
        <a:lstStyle/>
        <a:p>
          <a:endParaRPr lang="en-US" sz="1100">
            <a:latin typeface="Segoe UI Light" pitchFamily="34" charset="0"/>
          </a:endParaRPr>
        </a:p>
      </dgm:t>
    </dgm:pt>
    <dgm:pt modelId="{B0F0529A-5F4D-4775-8FF9-CB07799F4890}" type="sibTrans" cxnId="{9A9872AF-F5A4-4CED-BFD2-FF4BDED05304}">
      <dgm:prSet/>
      <dgm:spPr/>
      <dgm:t>
        <a:bodyPr/>
        <a:lstStyle/>
        <a:p>
          <a:endParaRPr lang="en-US" sz="1400"/>
        </a:p>
      </dgm:t>
    </dgm:pt>
    <dgm:pt modelId="{B449B5AF-1CF8-46FD-A990-9C8FD2E67665}" type="pres">
      <dgm:prSet presAssocID="{585A8AFD-8B66-42EF-A0CD-73A953873D77}" presName="hierChild1" presStyleCnt="0">
        <dgm:presLayoutVars>
          <dgm:chPref val="1"/>
          <dgm:dir/>
          <dgm:animOne val="branch"/>
          <dgm:animLvl val="lvl"/>
          <dgm:resizeHandles/>
        </dgm:presLayoutVars>
      </dgm:prSet>
      <dgm:spPr/>
      <dgm:t>
        <a:bodyPr/>
        <a:lstStyle/>
        <a:p>
          <a:endParaRPr lang="en-US"/>
        </a:p>
      </dgm:t>
    </dgm:pt>
    <dgm:pt modelId="{FF2C1500-8727-4920-8092-106DB034E300}" type="pres">
      <dgm:prSet presAssocID="{4A72D0A1-D99D-41B6-B3D4-D38CF0153A80}" presName="hierRoot1" presStyleCnt="0"/>
      <dgm:spPr/>
    </dgm:pt>
    <dgm:pt modelId="{7FD5F642-8244-437E-BE90-2F669EF23F3E}" type="pres">
      <dgm:prSet presAssocID="{4A72D0A1-D99D-41B6-B3D4-D38CF0153A80}" presName="composite" presStyleCnt="0"/>
      <dgm:spPr/>
    </dgm:pt>
    <dgm:pt modelId="{6B931902-6D64-4FB6-8A59-219CC9EE5F09}" type="pres">
      <dgm:prSet presAssocID="{4A72D0A1-D99D-41B6-B3D4-D38CF0153A80}" presName="background" presStyleLbl="node0" presStyleIdx="0" presStyleCnt="1"/>
      <dgm:spPr/>
    </dgm:pt>
    <dgm:pt modelId="{31FE9DD1-B0F2-4694-BAA8-E00C5A951821}" type="pres">
      <dgm:prSet presAssocID="{4A72D0A1-D99D-41B6-B3D4-D38CF0153A80}" presName="text" presStyleLbl="fgAcc0" presStyleIdx="0" presStyleCnt="1" custScaleX="124338">
        <dgm:presLayoutVars>
          <dgm:chPref val="3"/>
        </dgm:presLayoutVars>
      </dgm:prSet>
      <dgm:spPr/>
      <dgm:t>
        <a:bodyPr/>
        <a:lstStyle/>
        <a:p>
          <a:endParaRPr lang="en-US"/>
        </a:p>
      </dgm:t>
    </dgm:pt>
    <dgm:pt modelId="{531B3B04-9580-4249-8E43-75165E217F41}" type="pres">
      <dgm:prSet presAssocID="{4A72D0A1-D99D-41B6-B3D4-D38CF0153A80}" presName="hierChild2" presStyleCnt="0"/>
      <dgm:spPr/>
    </dgm:pt>
    <dgm:pt modelId="{39D286EC-6D9A-496D-B90F-CB4B17E3FA1F}" type="pres">
      <dgm:prSet presAssocID="{BA450600-B896-43C4-B65C-D167E69F2AA3}" presName="Name10" presStyleLbl="parChTrans1D2" presStyleIdx="0" presStyleCnt="1" custSzX="69157"/>
      <dgm:spPr/>
      <dgm:t>
        <a:bodyPr/>
        <a:lstStyle/>
        <a:p>
          <a:endParaRPr lang="en-US"/>
        </a:p>
      </dgm:t>
    </dgm:pt>
    <dgm:pt modelId="{50A486D3-7AC6-419E-9DD3-66A05551DAE8}" type="pres">
      <dgm:prSet presAssocID="{0FB106EC-160D-4874-9290-DC22231562F9}" presName="hierRoot2" presStyleCnt="0"/>
      <dgm:spPr/>
    </dgm:pt>
    <dgm:pt modelId="{7C2CAD3C-2B0A-4C1A-B439-663811F329B2}" type="pres">
      <dgm:prSet presAssocID="{0FB106EC-160D-4874-9290-DC22231562F9}" presName="composite2" presStyleCnt="0"/>
      <dgm:spPr/>
    </dgm:pt>
    <dgm:pt modelId="{D71893D2-9038-4D2A-903C-5032DF398B0F}" type="pres">
      <dgm:prSet presAssocID="{0FB106EC-160D-4874-9290-DC22231562F9}" presName="background2" presStyleLbl="node2" presStyleIdx="0" presStyleCnt="1"/>
      <dgm:spPr/>
    </dgm:pt>
    <dgm:pt modelId="{73E00B32-3967-42F0-8A3B-E6137E7687C7}" type="pres">
      <dgm:prSet presAssocID="{0FB106EC-160D-4874-9290-DC22231562F9}" presName="text2" presStyleLbl="fgAcc2" presStyleIdx="0" presStyleCnt="1" custScaleX="124338">
        <dgm:presLayoutVars>
          <dgm:chPref val="3"/>
        </dgm:presLayoutVars>
      </dgm:prSet>
      <dgm:spPr/>
      <dgm:t>
        <a:bodyPr/>
        <a:lstStyle/>
        <a:p>
          <a:endParaRPr lang="en-US"/>
        </a:p>
      </dgm:t>
    </dgm:pt>
    <dgm:pt modelId="{BA385F0D-DAC0-4A33-B9CE-386F125863AD}" type="pres">
      <dgm:prSet presAssocID="{0FB106EC-160D-4874-9290-DC22231562F9}" presName="hierChild3" presStyleCnt="0"/>
      <dgm:spPr/>
    </dgm:pt>
    <dgm:pt modelId="{19B4E75D-82C5-4913-8BAF-4534D4F4C532}" type="pres">
      <dgm:prSet presAssocID="{17673941-E7BA-40AB-A6F2-CC06365E9FCD}" presName="Name17" presStyleLbl="parChTrans1D3" presStyleIdx="0" presStyleCnt="1" custSzX="717968"/>
      <dgm:spPr/>
      <dgm:t>
        <a:bodyPr/>
        <a:lstStyle/>
        <a:p>
          <a:endParaRPr lang="en-US"/>
        </a:p>
      </dgm:t>
    </dgm:pt>
    <dgm:pt modelId="{AB473DCE-8A4D-4166-A611-68C721F6FB71}" type="pres">
      <dgm:prSet presAssocID="{C09750E2-758D-4B45-85EA-3A87C3094E68}" presName="hierRoot3" presStyleCnt="0"/>
      <dgm:spPr/>
    </dgm:pt>
    <dgm:pt modelId="{E59FD414-03C5-4135-A19F-3123EF960A65}" type="pres">
      <dgm:prSet presAssocID="{C09750E2-758D-4B45-85EA-3A87C3094E68}" presName="composite3" presStyleCnt="0"/>
      <dgm:spPr/>
    </dgm:pt>
    <dgm:pt modelId="{6C23A7AE-EA0F-46C0-8099-F3DA849A15CE}" type="pres">
      <dgm:prSet presAssocID="{C09750E2-758D-4B45-85EA-3A87C3094E68}" presName="background3" presStyleLbl="node3" presStyleIdx="0" presStyleCnt="1"/>
      <dgm:spPr/>
    </dgm:pt>
    <dgm:pt modelId="{DD7F3B73-92D9-4500-B4A5-976433B3FEF6}" type="pres">
      <dgm:prSet presAssocID="{C09750E2-758D-4B45-85EA-3A87C3094E68}" presName="text3" presStyleLbl="fgAcc3" presStyleIdx="0" presStyleCnt="1" custScaleX="124338">
        <dgm:presLayoutVars>
          <dgm:chPref val="3"/>
        </dgm:presLayoutVars>
      </dgm:prSet>
      <dgm:spPr/>
      <dgm:t>
        <a:bodyPr/>
        <a:lstStyle/>
        <a:p>
          <a:endParaRPr lang="en-US"/>
        </a:p>
      </dgm:t>
    </dgm:pt>
    <dgm:pt modelId="{3CBD3C8A-7636-433A-9AA5-6E5656D4EF4A}" type="pres">
      <dgm:prSet presAssocID="{C09750E2-758D-4B45-85EA-3A87C3094E68}" presName="hierChild4" presStyleCnt="0"/>
      <dgm:spPr/>
    </dgm:pt>
    <dgm:pt modelId="{030C8665-31C8-457F-A236-1F82846157E6}" type="pres">
      <dgm:prSet presAssocID="{10AA78F4-4554-451D-B6C7-ADEEE72CCB8E}" presName="Name23" presStyleLbl="parChTrans1D4" presStyleIdx="0" presStyleCnt="2" custSzX="69157"/>
      <dgm:spPr/>
      <dgm:t>
        <a:bodyPr/>
        <a:lstStyle/>
        <a:p>
          <a:endParaRPr lang="en-US"/>
        </a:p>
      </dgm:t>
    </dgm:pt>
    <dgm:pt modelId="{E4FB0144-0A97-4376-973E-6818534BE3EA}" type="pres">
      <dgm:prSet presAssocID="{EA7466FF-FBA0-451F-B2BF-593715ACA302}" presName="hierRoot4" presStyleCnt="0"/>
      <dgm:spPr/>
    </dgm:pt>
    <dgm:pt modelId="{EEA0F657-3EEB-4130-BA87-2EE49F752400}" type="pres">
      <dgm:prSet presAssocID="{EA7466FF-FBA0-451F-B2BF-593715ACA302}" presName="composite4" presStyleCnt="0"/>
      <dgm:spPr/>
    </dgm:pt>
    <dgm:pt modelId="{2C7121DA-CCCD-452C-9C35-F694F1D82857}" type="pres">
      <dgm:prSet presAssocID="{EA7466FF-FBA0-451F-B2BF-593715ACA302}" presName="background4" presStyleLbl="node4" presStyleIdx="0" presStyleCnt="2"/>
      <dgm:spPr/>
    </dgm:pt>
    <dgm:pt modelId="{43A1C8C1-6E81-42AD-9ACF-B74E7035FA59}" type="pres">
      <dgm:prSet presAssocID="{EA7466FF-FBA0-451F-B2BF-593715ACA302}" presName="text4" presStyleLbl="fgAcc4" presStyleIdx="0" presStyleCnt="2" custScaleX="124338">
        <dgm:presLayoutVars>
          <dgm:chPref val="3"/>
        </dgm:presLayoutVars>
      </dgm:prSet>
      <dgm:spPr/>
      <dgm:t>
        <a:bodyPr/>
        <a:lstStyle/>
        <a:p>
          <a:endParaRPr lang="en-US"/>
        </a:p>
      </dgm:t>
    </dgm:pt>
    <dgm:pt modelId="{3C8C7030-25FE-493A-BC49-BC01BE621578}" type="pres">
      <dgm:prSet presAssocID="{EA7466FF-FBA0-451F-B2BF-593715ACA302}" presName="hierChild5" presStyleCnt="0"/>
      <dgm:spPr/>
    </dgm:pt>
    <dgm:pt modelId="{A8A76ECB-7E66-419D-B1FD-D3B9EAF07806}" type="pres">
      <dgm:prSet presAssocID="{A87D0850-A230-4F9C-9BE3-22B75F4C19F8}" presName="Name23" presStyleLbl="parChTrans1D4" presStyleIdx="1" presStyleCnt="2" custSzX="69157"/>
      <dgm:spPr/>
      <dgm:t>
        <a:bodyPr/>
        <a:lstStyle/>
        <a:p>
          <a:endParaRPr lang="en-US"/>
        </a:p>
      </dgm:t>
    </dgm:pt>
    <dgm:pt modelId="{EEBE239F-2485-4EBA-9427-BAD07BDBBCB4}" type="pres">
      <dgm:prSet presAssocID="{C7A04C92-4085-4DC4-87EC-A1CBAB030D21}" presName="hierRoot4" presStyleCnt="0"/>
      <dgm:spPr/>
    </dgm:pt>
    <dgm:pt modelId="{9EA35ED8-62E6-4B00-8CBC-0B2ECFFDBCBD}" type="pres">
      <dgm:prSet presAssocID="{C7A04C92-4085-4DC4-87EC-A1CBAB030D21}" presName="composite4" presStyleCnt="0"/>
      <dgm:spPr/>
    </dgm:pt>
    <dgm:pt modelId="{44C81864-A54D-4F68-B93C-5DF586F5EAE8}" type="pres">
      <dgm:prSet presAssocID="{C7A04C92-4085-4DC4-87EC-A1CBAB030D21}" presName="background4" presStyleLbl="node4" presStyleIdx="1" presStyleCnt="2"/>
      <dgm:spPr/>
    </dgm:pt>
    <dgm:pt modelId="{36C1D29D-BB56-4FFE-8B9A-ED156E137E1F}" type="pres">
      <dgm:prSet presAssocID="{C7A04C92-4085-4DC4-87EC-A1CBAB030D21}" presName="text4" presStyleLbl="fgAcc4" presStyleIdx="1" presStyleCnt="2" custScaleX="124338">
        <dgm:presLayoutVars>
          <dgm:chPref val="3"/>
        </dgm:presLayoutVars>
      </dgm:prSet>
      <dgm:spPr/>
      <dgm:t>
        <a:bodyPr/>
        <a:lstStyle/>
        <a:p>
          <a:endParaRPr lang="en-US"/>
        </a:p>
      </dgm:t>
    </dgm:pt>
    <dgm:pt modelId="{7E7795C1-6E81-4F5B-A78F-5512FC5E86BC}" type="pres">
      <dgm:prSet presAssocID="{C7A04C92-4085-4DC4-87EC-A1CBAB030D21}" presName="hierChild5" presStyleCnt="0"/>
      <dgm:spPr/>
    </dgm:pt>
  </dgm:ptLst>
  <dgm:cxnLst>
    <dgm:cxn modelId="{6697B88B-E02C-4D5A-8A68-D00EC885D7C9}" type="presOf" srcId="{0FB106EC-160D-4874-9290-DC22231562F9}" destId="{73E00B32-3967-42F0-8A3B-E6137E7687C7}" srcOrd="0" destOrd="0" presId="urn:microsoft.com/office/officeart/2005/8/layout/hierarchy1"/>
    <dgm:cxn modelId="{304C37F0-9B28-4379-85F7-35FE15F49EF9}" type="presOf" srcId="{C7A04C92-4085-4DC4-87EC-A1CBAB030D21}" destId="{36C1D29D-BB56-4FFE-8B9A-ED156E137E1F}" srcOrd="0" destOrd="0" presId="urn:microsoft.com/office/officeart/2005/8/layout/hierarchy1"/>
    <dgm:cxn modelId="{00552BBC-12A8-469A-99EB-361B06B27875}" type="presOf" srcId="{585A8AFD-8B66-42EF-A0CD-73A953873D77}" destId="{B449B5AF-1CF8-46FD-A990-9C8FD2E67665}" srcOrd="0" destOrd="0" presId="urn:microsoft.com/office/officeart/2005/8/layout/hierarchy1"/>
    <dgm:cxn modelId="{7FA48F8F-A361-4C3F-8C17-073B5C06B112}" type="presOf" srcId="{4A72D0A1-D99D-41B6-B3D4-D38CF0153A80}" destId="{31FE9DD1-B0F2-4694-BAA8-E00C5A951821}" srcOrd="0" destOrd="0" presId="urn:microsoft.com/office/officeart/2005/8/layout/hierarchy1"/>
    <dgm:cxn modelId="{FF915B40-1F5D-4520-991E-BDEE801F15AF}" type="presOf" srcId="{A87D0850-A230-4F9C-9BE3-22B75F4C19F8}" destId="{A8A76ECB-7E66-419D-B1FD-D3B9EAF07806}" srcOrd="0" destOrd="0" presId="urn:microsoft.com/office/officeart/2005/8/layout/hierarchy1"/>
    <dgm:cxn modelId="{5D4B9B6D-D5B6-4045-98BF-01C2733F80ED}" type="presOf" srcId="{BA450600-B896-43C4-B65C-D167E69F2AA3}" destId="{39D286EC-6D9A-496D-B90F-CB4B17E3FA1F}" srcOrd="0" destOrd="0" presId="urn:microsoft.com/office/officeart/2005/8/layout/hierarchy1"/>
    <dgm:cxn modelId="{7B1EDFC5-D27D-45A6-94EE-CD3C0F102F29}" srcId="{4A72D0A1-D99D-41B6-B3D4-D38CF0153A80}" destId="{0FB106EC-160D-4874-9290-DC22231562F9}" srcOrd="0" destOrd="0" parTransId="{BA450600-B896-43C4-B65C-D167E69F2AA3}" sibTransId="{473B4521-9739-4B6C-88DB-73D58462F939}"/>
    <dgm:cxn modelId="{0BEED5B5-17A7-4EA0-9DD3-AC4A594306B0}" type="presOf" srcId="{17673941-E7BA-40AB-A6F2-CC06365E9FCD}" destId="{19B4E75D-82C5-4913-8BAF-4534D4F4C532}" srcOrd="0" destOrd="0" presId="urn:microsoft.com/office/officeart/2005/8/layout/hierarchy1"/>
    <dgm:cxn modelId="{988658F8-4103-4663-9AE7-26010F1A8894}" srcId="{0FB106EC-160D-4874-9290-DC22231562F9}" destId="{C09750E2-758D-4B45-85EA-3A87C3094E68}" srcOrd="0" destOrd="0" parTransId="{17673941-E7BA-40AB-A6F2-CC06365E9FCD}" sibTransId="{7092D1DC-8750-44A0-80A4-2222E909D5FB}"/>
    <dgm:cxn modelId="{A529B497-D3E7-44A6-8427-220F6DEF9419}" srcId="{585A8AFD-8B66-42EF-A0CD-73A953873D77}" destId="{4A72D0A1-D99D-41B6-B3D4-D38CF0153A80}" srcOrd="0" destOrd="0" parTransId="{E0AAC6CB-5082-4C9D-8354-F3300D2A3188}" sibTransId="{6B56840A-006D-4A85-B493-C871DD048226}"/>
    <dgm:cxn modelId="{12F87B8F-2C18-4653-840F-8CA853054DEE}" type="presOf" srcId="{10AA78F4-4554-451D-B6C7-ADEEE72CCB8E}" destId="{030C8665-31C8-457F-A236-1F82846157E6}" srcOrd="0" destOrd="0" presId="urn:microsoft.com/office/officeart/2005/8/layout/hierarchy1"/>
    <dgm:cxn modelId="{14A1A2F6-52D2-4EFF-B84F-7A3E242BD80A}" srcId="{C09750E2-758D-4B45-85EA-3A87C3094E68}" destId="{EA7466FF-FBA0-451F-B2BF-593715ACA302}" srcOrd="0" destOrd="0" parTransId="{10AA78F4-4554-451D-B6C7-ADEEE72CCB8E}" sibTransId="{AAB11382-0BFD-44B7-8E9C-D06304718926}"/>
    <dgm:cxn modelId="{9A9872AF-F5A4-4CED-BFD2-FF4BDED05304}" srcId="{EA7466FF-FBA0-451F-B2BF-593715ACA302}" destId="{C7A04C92-4085-4DC4-87EC-A1CBAB030D21}" srcOrd="0" destOrd="0" parTransId="{A87D0850-A230-4F9C-9BE3-22B75F4C19F8}" sibTransId="{B0F0529A-5F4D-4775-8FF9-CB07799F4890}"/>
    <dgm:cxn modelId="{B3F9DBB2-A33A-42B6-AAFB-86A23DD53846}" type="presOf" srcId="{C09750E2-758D-4B45-85EA-3A87C3094E68}" destId="{DD7F3B73-92D9-4500-B4A5-976433B3FEF6}" srcOrd="0" destOrd="0" presId="urn:microsoft.com/office/officeart/2005/8/layout/hierarchy1"/>
    <dgm:cxn modelId="{6766CD1A-019E-4988-B223-FD815B616C86}" type="presOf" srcId="{EA7466FF-FBA0-451F-B2BF-593715ACA302}" destId="{43A1C8C1-6E81-42AD-9ACF-B74E7035FA59}" srcOrd="0" destOrd="0" presId="urn:microsoft.com/office/officeart/2005/8/layout/hierarchy1"/>
    <dgm:cxn modelId="{05FB1CFE-3AF2-4C82-B50A-8742F3E1E274}" type="presParOf" srcId="{B449B5AF-1CF8-46FD-A990-9C8FD2E67665}" destId="{FF2C1500-8727-4920-8092-106DB034E300}" srcOrd="0" destOrd="0" presId="urn:microsoft.com/office/officeart/2005/8/layout/hierarchy1"/>
    <dgm:cxn modelId="{B2D07A8E-D93C-4F6F-847A-77F9C6C3765F}" type="presParOf" srcId="{FF2C1500-8727-4920-8092-106DB034E300}" destId="{7FD5F642-8244-437E-BE90-2F669EF23F3E}" srcOrd="0" destOrd="0" presId="urn:microsoft.com/office/officeart/2005/8/layout/hierarchy1"/>
    <dgm:cxn modelId="{5218A5C0-1CA7-4C98-AE24-64CCD84CF65A}" type="presParOf" srcId="{7FD5F642-8244-437E-BE90-2F669EF23F3E}" destId="{6B931902-6D64-4FB6-8A59-219CC9EE5F09}" srcOrd="0" destOrd="0" presId="urn:microsoft.com/office/officeart/2005/8/layout/hierarchy1"/>
    <dgm:cxn modelId="{124DBF2D-40C5-4FAB-803E-8AD968A2365E}" type="presParOf" srcId="{7FD5F642-8244-437E-BE90-2F669EF23F3E}" destId="{31FE9DD1-B0F2-4694-BAA8-E00C5A951821}" srcOrd="1" destOrd="0" presId="urn:microsoft.com/office/officeart/2005/8/layout/hierarchy1"/>
    <dgm:cxn modelId="{F18D1AEB-04C7-4C9D-B418-56691E953061}" type="presParOf" srcId="{FF2C1500-8727-4920-8092-106DB034E300}" destId="{531B3B04-9580-4249-8E43-75165E217F41}" srcOrd="1" destOrd="0" presId="urn:microsoft.com/office/officeart/2005/8/layout/hierarchy1"/>
    <dgm:cxn modelId="{171D1382-20AA-4A7E-B0AC-9216643BDBCA}" type="presParOf" srcId="{531B3B04-9580-4249-8E43-75165E217F41}" destId="{39D286EC-6D9A-496D-B90F-CB4B17E3FA1F}" srcOrd="0" destOrd="0" presId="urn:microsoft.com/office/officeart/2005/8/layout/hierarchy1"/>
    <dgm:cxn modelId="{0B2C1F10-F7C8-4C1F-9A60-B3C28BE914FB}" type="presParOf" srcId="{531B3B04-9580-4249-8E43-75165E217F41}" destId="{50A486D3-7AC6-419E-9DD3-66A05551DAE8}" srcOrd="1" destOrd="0" presId="urn:microsoft.com/office/officeart/2005/8/layout/hierarchy1"/>
    <dgm:cxn modelId="{07CD13B8-FD3A-4F1A-AB05-8D440AD089C1}" type="presParOf" srcId="{50A486D3-7AC6-419E-9DD3-66A05551DAE8}" destId="{7C2CAD3C-2B0A-4C1A-B439-663811F329B2}" srcOrd="0" destOrd="0" presId="urn:microsoft.com/office/officeart/2005/8/layout/hierarchy1"/>
    <dgm:cxn modelId="{158251B6-6B48-4213-8AC8-8332FA0E27CD}" type="presParOf" srcId="{7C2CAD3C-2B0A-4C1A-B439-663811F329B2}" destId="{D71893D2-9038-4D2A-903C-5032DF398B0F}" srcOrd="0" destOrd="0" presId="urn:microsoft.com/office/officeart/2005/8/layout/hierarchy1"/>
    <dgm:cxn modelId="{FA2C35F9-769B-4051-B5D8-483F0F228A31}" type="presParOf" srcId="{7C2CAD3C-2B0A-4C1A-B439-663811F329B2}" destId="{73E00B32-3967-42F0-8A3B-E6137E7687C7}" srcOrd="1" destOrd="0" presId="urn:microsoft.com/office/officeart/2005/8/layout/hierarchy1"/>
    <dgm:cxn modelId="{E23CE83A-66D0-4A0E-80F6-EDA5C060716F}" type="presParOf" srcId="{50A486D3-7AC6-419E-9DD3-66A05551DAE8}" destId="{BA385F0D-DAC0-4A33-B9CE-386F125863AD}" srcOrd="1" destOrd="0" presId="urn:microsoft.com/office/officeart/2005/8/layout/hierarchy1"/>
    <dgm:cxn modelId="{B94CFD53-1B92-4269-81FF-F735634305C0}" type="presParOf" srcId="{BA385F0D-DAC0-4A33-B9CE-386F125863AD}" destId="{19B4E75D-82C5-4913-8BAF-4534D4F4C532}" srcOrd="0" destOrd="0" presId="urn:microsoft.com/office/officeart/2005/8/layout/hierarchy1"/>
    <dgm:cxn modelId="{61D2DD51-34D0-4DE2-9D84-4BED6FE150F9}" type="presParOf" srcId="{BA385F0D-DAC0-4A33-B9CE-386F125863AD}" destId="{AB473DCE-8A4D-4166-A611-68C721F6FB71}" srcOrd="1" destOrd="0" presId="urn:microsoft.com/office/officeart/2005/8/layout/hierarchy1"/>
    <dgm:cxn modelId="{61ABD3F3-59D7-4388-8280-460BF776152D}" type="presParOf" srcId="{AB473DCE-8A4D-4166-A611-68C721F6FB71}" destId="{E59FD414-03C5-4135-A19F-3123EF960A65}" srcOrd="0" destOrd="0" presId="urn:microsoft.com/office/officeart/2005/8/layout/hierarchy1"/>
    <dgm:cxn modelId="{DB02C574-E09C-486E-92A9-35EB2DCF991A}" type="presParOf" srcId="{E59FD414-03C5-4135-A19F-3123EF960A65}" destId="{6C23A7AE-EA0F-46C0-8099-F3DA849A15CE}" srcOrd="0" destOrd="0" presId="urn:microsoft.com/office/officeart/2005/8/layout/hierarchy1"/>
    <dgm:cxn modelId="{9D188604-A77C-4E9D-A56B-3AE3A81020E0}" type="presParOf" srcId="{E59FD414-03C5-4135-A19F-3123EF960A65}" destId="{DD7F3B73-92D9-4500-B4A5-976433B3FEF6}" srcOrd="1" destOrd="0" presId="urn:microsoft.com/office/officeart/2005/8/layout/hierarchy1"/>
    <dgm:cxn modelId="{E361CD1B-19B3-4F95-8B70-B468BB49C5F1}" type="presParOf" srcId="{AB473DCE-8A4D-4166-A611-68C721F6FB71}" destId="{3CBD3C8A-7636-433A-9AA5-6E5656D4EF4A}" srcOrd="1" destOrd="0" presId="urn:microsoft.com/office/officeart/2005/8/layout/hierarchy1"/>
    <dgm:cxn modelId="{71FA2342-A7E5-4D52-A809-026D91FD4D0D}" type="presParOf" srcId="{3CBD3C8A-7636-433A-9AA5-6E5656D4EF4A}" destId="{030C8665-31C8-457F-A236-1F82846157E6}" srcOrd="0" destOrd="0" presId="urn:microsoft.com/office/officeart/2005/8/layout/hierarchy1"/>
    <dgm:cxn modelId="{8C05C8BD-FCA5-4B81-8A86-D8900FC8E749}" type="presParOf" srcId="{3CBD3C8A-7636-433A-9AA5-6E5656D4EF4A}" destId="{E4FB0144-0A97-4376-973E-6818534BE3EA}" srcOrd="1" destOrd="0" presId="urn:microsoft.com/office/officeart/2005/8/layout/hierarchy1"/>
    <dgm:cxn modelId="{4A033F4B-0896-4041-AA49-C3E497565D5E}" type="presParOf" srcId="{E4FB0144-0A97-4376-973E-6818534BE3EA}" destId="{EEA0F657-3EEB-4130-BA87-2EE49F752400}" srcOrd="0" destOrd="0" presId="urn:microsoft.com/office/officeart/2005/8/layout/hierarchy1"/>
    <dgm:cxn modelId="{2DAA4291-C7EB-4748-B83E-C055DF7A769E}" type="presParOf" srcId="{EEA0F657-3EEB-4130-BA87-2EE49F752400}" destId="{2C7121DA-CCCD-452C-9C35-F694F1D82857}" srcOrd="0" destOrd="0" presId="urn:microsoft.com/office/officeart/2005/8/layout/hierarchy1"/>
    <dgm:cxn modelId="{9E24E104-0C36-4290-9663-40825E449960}" type="presParOf" srcId="{EEA0F657-3EEB-4130-BA87-2EE49F752400}" destId="{43A1C8C1-6E81-42AD-9ACF-B74E7035FA59}" srcOrd="1" destOrd="0" presId="urn:microsoft.com/office/officeart/2005/8/layout/hierarchy1"/>
    <dgm:cxn modelId="{85487F40-69C2-45E1-8268-78ABD9050554}" type="presParOf" srcId="{E4FB0144-0A97-4376-973E-6818534BE3EA}" destId="{3C8C7030-25FE-493A-BC49-BC01BE621578}" srcOrd="1" destOrd="0" presId="urn:microsoft.com/office/officeart/2005/8/layout/hierarchy1"/>
    <dgm:cxn modelId="{92707A2A-6061-4A8B-87A6-9EC8E0764CAC}" type="presParOf" srcId="{3C8C7030-25FE-493A-BC49-BC01BE621578}" destId="{A8A76ECB-7E66-419D-B1FD-D3B9EAF07806}" srcOrd="0" destOrd="0" presId="urn:microsoft.com/office/officeart/2005/8/layout/hierarchy1"/>
    <dgm:cxn modelId="{CFD3066D-FCD3-4DC8-A238-72A6ED894675}" type="presParOf" srcId="{3C8C7030-25FE-493A-BC49-BC01BE621578}" destId="{EEBE239F-2485-4EBA-9427-BAD07BDBBCB4}" srcOrd="1" destOrd="0" presId="urn:microsoft.com/office/officeart/2005/8/layout/hierarchy1"/>
    <dgm:cxn modelId="{5A7DDDA2-2A84-4FE3-B3F2-6545BB1DBCA4}" type="presParOf" srcId="{EEBE239F-2485-4EBA-9427-BAD07BDBBCB4}" destId="{9EA35ED8-62E6-4B00-8CBC-0B2ECFFDBCBD}" srcOrd="0" destOrd="0" presId="urn:microsoft.com/office/officeart/2005/8/layout/hierarchy1"/>
    <dgm:cxn modelId="{15CECB36-80A8-41CF-881A-58FE9657BA96}" type="presParOf" srcId="{9EA35ED8-62E6-4B00-8CBC-0B2ECFFDBCBD}" destId="{44C81864-A54D-4F68-B93C-5DF586F5EAE8}" srcOrd="0" destOrd="0" presId="urn:microsoft.com/office/officeart/2005/8/layout/hierarchy1"/>
    <dgm:cxn modelId="{32700CE9-DF46-4BE0-98F5-B1BB9C4C40C3}" type="presParOf" srcId="{9EA35ED8-62E6-4B00-8CBC-0B2ECFFDBCBD}" destId="{36C1D29D-BB56-4FFE-8B9A-ED156E137E1F}" srcOrd="1" destOrd="0" presId="urn:microsoft.com/office/officeart/2005/8/layout/hierarchy1"/>
    <dgm:cxn modelId="{6B1960DE-D72C-4303-BA8D-D8B8C4CA95E3}" type="presParOf" srcId="{EEBE239F-2485-4EBA-9427-BAD07BDBBCB4}" destId="{7E7795C1-6E81-4F5B-A78F-5512FC5E86BC}"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5A8AFD-8B66-42EF-A0CD-73A953873D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B106EC-160D-4874-9290-DC22231562F9}">
      <dgm:prSet custT="1"/>
      <dgm:spPr>
        <a:solidFill>
          <a:schemeClr val="bg1">
            <a:alpha val="90000"/>
          </a:schemeClr>
        </a:solidFill>
      </dgm:spPr>
      <dgm:t>
        <a:bodyPr/>
        <a:lstStyle/>
        <a:p>
          <a:r>
            <a:rPr lang="en-US" sz="1400" dirty="0" smtClean="0">
              <a:latin typeface="Segoe UI Light" pitchFamily="34" charset="0"/>
            </a:rPr>
            <a:t>Array</a:t>
          </a:r>
          <a:endParaRPr lang="en-US" sz="1400" dirty="0">
            <a:latin typeface="Segoe UI Light" pitchFamily="34" charset="0"/>
          </a:endParaRPr>
        </a:p>
      </dgm:t>
    </dgm:pt>
    <dgm:pt modelId="{BA450600-B896-43C4-B65C-D167E69F2AA3}" type="parTrans" cxnId="{7B1EDFC5-D27D-45A6-94EE-CD3C0F102F29}">
      <dgm:prSet/>
      <dgm:spPr/>
      <dgm:t>
        <a:bodyPr/>
        <a:lstStyle/>
        <a:p>
          <a:endParaRPr lang="en-US" sz="1050">
            <a:latin typeface="Segoe UI Light" pitchFamily="34" charset="0"/>
          </a:endParaRPr>
        </a:p>
      </dgm:t>
    </dgm:pt>
    <dgm:pt modelId="{473B4521-9739-4B6C-88DB-73D58462F939}" type="sibTrans" cxnId="{7B1EDFC5-D27D-45A6-94EE-CD3C0F102F29}">
      <dgm:prSet/>
      <dgm:spPr/>
      <dgm:t>
        <a:bodyPr/>
        <a:lstStyle/>
        <a:p>
          <a:endParaRPr lang="en-US" sz="1050"/>
        </a:p>
      </dgm:t>
    </dgm:pt>
    <dgm:pt modelId="{C09750E2-758D-4B45-85EA-3A87C3094E68}">
      <dgm:prSet custT="1"/>
      <dgm:spPr>
        <a:solidFill>
          <a:schemeClr val="bg1">
            <a:alpha val="90000"/>
          </a:schemeClr>
        </a:solidFill>
      </dgm:spPr>
      <dgm:t>
        <a:bodyPr/>
        <a:lstStyle/>
        <a:p>
          <a:r>
            <a:rPr lang="en-US" sz="1400" dirty="0" smtClean="0">
              <a:latin typeface="Segoe UI Light" pitchFamily="34" charset="0"/>
            </a:rPr>
            <a:t>Storage groups</a:t>
          </a:r>
          <a:endParaRPr lang="en-US" sz="1400" dirty="0">
            <a:latin typeface="Segoe UI Light" pitchFamily="34" charset="0"/>
          </a:endParaRPr>
        </a:p>
      </dgm:t>
    </dgm:pt>
    <dgm:pt modelId="{17673941-E7BA-40AB-A6F2-CC06365E9FCD}" type="parTrans" cxnId="{988658F8-4103-4663-9AE7-26010F1A8894}">
      <dgm:prSet/>
      <dgm:spPr/>
      <dgm:t>
        <a:bodyPr/>
        <a:lstStyle/>
        <a:p>
          <a:endParaRPr lang="en-US" sz="1050">
            <a:latin typeface="Segoe UI Light" pitchFamily="34" charset="0"/>
          </a:endParaRPr>
        </a:p>
      </dgm:t>
    </dgm:pt>
    <dgm:pt modelId="{7092D1DC-8750-44A0-80A4-2222E909D5FB}" type="sibTrans" cxnId="{988658F8-4103-4663-9AE7-26010F1A8894}">
      <dgm:prSet/>
      <dgm:spPr/>
      <dgm:t>
        <a:bodyPr/>
        <a:lstStyle/>
        <a:p>
          <a:endParaRPr lang="en-US" sz="1050"/>
        </a:p>
      </dgm:t>
    </dgm:pt>
    <dgm:pt modelId="{27A3F60B-4842-4FC0-A724-84E957B80BDC}">
      <dgm:prSet custT="1"/>
      <dgm:spPr>
        <a:solidFill>
          <a:schemeClr val="bg1">
            <a:alpha val="90000"/>
          </a:schemeClr>
        </a:solidFill>
      </dgm:spPr>
      <dgm:t>
        <a:bodyPr/>
        <a:lstStyle/>
        <a:p>
          <a:r>
            <a:rPr lang="en-US" sz="1400" dirty="0" smtClean="0">
              <a:latin typeface="Segoe UI Light" pitchFamily="34" charset="0"/>
            </a:rPr>
            <a:t>Pools</a:t>
          </a:r>
          <a:endParaRPr lang="en-US" sz="1400" dirty="0">
            <a:latin typeface="Segoe UI Light" pitchFamily="34" charset="0"/>
          </a:endParaRPr>
        </a:p>
      </dgm:t>
    </dgm:pt>
    <dgm:pt modelId="{FC76F4BF-43FA-467D-B8B7-C5D6B065E510}" type="parTrans" cxnId="{3117B2C1-E72C-4101-9321-130D9A704723}">
      <dgm:prSet/>
      <dgm:spPr/>
      <dgm:t>
        <a:bodyPr/>
        <a:lstStyle/>
        <a:p>
          <a:endParaRPr lang="en-US" sz="1050">
            <a:latin typeface="Segoe UI Light" pitchFamily="34" charset="0"/>
          </a:endParaRPr>
        </a:p>
      </dgm:t>
    </dgm:pt>
    <dgm:pt modelId="{6D8881D2-5BB5-4E78-AEB5-BEB16B2638C6}" type="sibTrans" cxnId="{3117B2C1-E72C-4101-9321-130D9A704723}">
      <dgm:prSet/>
      <dgm:spPr/>
      <dgm:t>
        <a:bodyPr/>
        <a:lstStyle/>
        <a:p>
          <a:endParaRPr lang="en-US" sz="1050"/>
        </a:p>
      </dgm:t>
    </dgm:pt>
    <dgm:pt modelId="{EA7466FF-FBA0-451F-B2BF-593715ACA302}">
      <dgm:prSet custT="1"/>
      <dgm:spPr>
        <a:solidFill>
          <a:schemeClr val="bg1">
            <a:alpha val="90000"/>
          </a:schemeClr>
        </a:solidFill>
      </dgm:spPr>
      <dgm:t>
        <a:bodyPr/>
        <a:lstStyle/>
        <a:p>
          <a:r>
            <a:rPr lang="en-US" sz="1400" dirty="0" smtClean="0">
              <a:latin typeface="Segoe UI Light" pitchFamily="34" charset="0"/>
            </a:rPr>
            <a:t>Initiators</a:t>
          </a:r>
          <a:endParaRPr lang="en-US" sz="1400" dirty="0">
            <a:latin typeface="Segoe UI Light" pitchFamily="34" charset="0"/>
          </a:endParaRPr>
        </a:p>
      </dgm:t>
    </dgm:pt>
    <dgm:pt modelId="{10AA78F4-4554-451D-B6C7-ADEEE72CCB8E}" type="parTrans" cxnId="{14A1A2F6-52D2-4EFF-B84F-7A3E242BD80A}">
      <dgm:prSet/>
      <dgm:spPr/>
      <dgm:t>
        <a:bodyPr/>
        <a:lstStyle/>
        <a:p>
          <a:endParaRPr lang="en-US" sz="1050">
            <a:latin typeface="Segoe UI Light" pitchFamily="34" charset="0"/>
          </a:endParaRPr>
        </a:p>
      </dgm:t>
    </dgm:pt>
    <dgm:pt modelId="{AAB11382-0BFD-44B7-8E9C-D06304718926}" type="sibTrans" cxnId="{14A1A2F6-52D2-4EFF-B84F-7A3E242BD80A}">
      <dgm:prSet/>
      <dgm:spPr/>
      <dgm:t>
        <a:bodyPr/>
        <a:lstStyle/>
        <a:p>
          <a:endParaRPr lang="en-US" sz="1050"/>
        </a:p>
      </dgm:t>
    </dgm:pt>
    <dgm:pt modelId="{EF259859-9007-4D16-BA26-2A43A78C17B6}">
      <dgm:prSet custT="1"/>
      <dgm:spPr/>
      <dgm:t>
        <a:bodyPr/>
        <a:lstStyle/>
        <a:p>
          <a:r>
            <a:rPr lang="en-US" sz="1200" dirty="0" smtClean="0">
              <a:latin typeface="Segoe UI Light" pitchFamily="34" charset="0"/>
            </a:rPr>
            <a:t>LUN</a:t>
          </a:r>
          <a:endParaRPr lang="en-US" sz="1200" dirty="0">
            <a:latin typeface="Segoe UI Light" pitchFamily="34" charset="0"/>
          </a:endParaRPr>
        </a:p>
      </dgm:t>
    </dgm:pt>
    <dgm:pt modelId="{AFE097B3-AEF5-48FD-996D-20147C83AB6F}" type="parTrans" cxnId="{32404E7D-CC16-447E-9A42-F0D76191104B}">
      <dgm:prSet/>
      <dgm:spPr/>
      <dgm:t>
        <a:bodyPr/>
        <a:lstStyle/>
        <a:p>
          <a:endParaRPr lang="en-US" sz="1050">
            <a:latin typeface="Segoe UI Light" pitchFamily="34" charset="0"/>
          </a:endParaRPr>
        </a:p>
      </dgm:t>
    </dgm:pt>
    <dgm:pt modelId="{E4BD8740-A5C8-4BF9-9314-8F6DFC055164}" type="sibTrans" cxnId="{32404E7D-CC16-447E-9A42-F0D76191104B}">
      <dgm:prSet/>
      <dgm:spPr/>
      <dgm:t>
        <a:bodyPr/>
        <a:lstStyle/>
        <a:p>
          <a:endParaRPr lang="en-US" sz="1050"/>
        </a:p>
      </dgm:t>
    </dgm:pt>
    <dgm:pt modelId="{4A72D0A1-D99D-41B6-B3D4-D38CF0153A80}">
      <dgm:prSet custT="1"/>
      <dgm:spPr>
        <a:solidFill>
          <a:schemeClr val="bg1">
            <a:alpha val="90000"/>
          </a:schemeClr>
        </a:solidFill>
      </dgm:spPr>
      <dgm:t>
        <a:bodyPr/>
        <a:lstStyle/>
        <a:p>
          <a:r>
            <a:rPr lang="en-US" sz="1400" dirty="0" smtClean="0">
              <a:latin typeface="Segoe UI Light" pitchFamily="34" charset="0"/>
            </a:rPr>
            <a:t>SMI-S Provider</a:t>
          </a:r>
          <a:endParaRPr lang="en-US" sz="1400" dirty="0">
            <a:latin typeface="Segoe UI Light" pitchFamily="34" charset="0"/>
          </a:endParaRPr>
        </a:p>
      </dgm:t>
    </dgm:pt>
    <dgm:pt modelId="{E0AAC6CB-5082-4C9D-8354-F3300D2A3188}" type="parTrans" cxnId="{A529B497-D3E7-44A6-8427-220F6DEF9419}">
      <dgm:prSet/>
      <dgm:spPr/>
      <dgm:t>
        <a:bodyPr/>
        <a:lstStyle/>
        <a:p>
          <a:endParaRPr lang="en-US" sz="1100"/>
        </a:p>
      </dgm:t>
    </dgm:pt>
    <dgm:pt modelId="{6B56840A-006D-4A85-B493-C871DD048226}" type="sibTrans" cxnId="{A529B497-D3E7-44A6-8427-220F6DEF9419}">
      <dgm:prSet/>
      <dgm:spPr/>
      <dgm:t>
        <a:bodyPr/>
        <a:lstStyle/>
        <a:p>
          <a:endParaRPr lang="en-US" sz="1100"/>
        </a:p>
      </dgm:t>
    </dgm:pt>
    <dgm:pt modelId="{B449B5AF-1CF8-46FD-A990-9C8FD2E67665}" type="pres">
      <dgm:prSet presAssocID="{585A8AFD-8B66-42EF-A0CD-73A953873D77}" presName="hierChild1" presStyleCnt="0">
        <dgm:presLayoutVars>
          <dgm:chPref val="1"/>
          <dgm:dir/>
          <dgm:animOne val="branch"/>
          <dgm:animLvl val="lvl"/>
          <dgm:resizeHandles/>
        </dgm:presLayoutVars>
      </dgm:prSet>
      <dgm:spPr/>
      <dgm:t>
        <a:bodyPr/>
        <a:lstStyle/>
        <a:p>
          <a:endParaRPr lang="en-US"/>
        </a:p>
      </dgm:t>
    </dgm:pt>
    <dgm:pt modelId="{FF2C1500-8727-4920-8092-106DB034E300}" type="pres">
      <dgm:prSet presAssocID="{4A72D0A1-D99D-41B6-B3D4-D38CF0153A80}" presName="hierRoot1" presStyleCnt="0"/>
      <dgm:spPr/>
    </dgm:pt>
    <dgm:pt modelId="{7FD5F642-8244-437E-BE90-2F669EF23F3E}" type="pres">
      <dgm:prSet presAssocID="{4A72D0A1-D99D-41B6-B3D4-D38CF0153A80}" presName="composite" presStyleCnt="0"/>
      <dgm:spPr/>
    </dgm:pt>
    <dgm:pt modelId="{6B931902-6D64-4FB6-8A59-219CC9EE5F09}" type="pres">
      <dgm:prSet presAssocID="{4A72D0A1-D99D-41B6-B3D4-D38CF0153A80}" presName="background" presStyleLbl="node0" presStyleIdx="0" presStyleCnt="1"/>
      <dgm:spPr/>
    </dgm:pt>
    <dgm:pt modelId="{31FE9DD1-B0F2-4694-BAA8-E00C5A951821}" type="pres">
      <dgm:prSet presAssocID="{4A72D0A1-D99D-41B6-B3D4-D38CF0153A80}" presName="text" presStyleLbl="fgAcc0" presStyleIdx="0" presStyleCnt="1" custScaleX="132903">
        <dgm:presLayoutVars>
          <dgm:chPref val="3"/>
        </dgm:presLayoutVars>
      </dgm:prSet>
      <dgm:spPr/>
      <dgm:t>
        <a:bodyPr/>
        <a:lstStyle/>
        <a:p>
          <a:endParaRPr lang="en-US"/>
        </a:p>
      </dgm:t>
    </dgm:pt>
    <dgm:pt modelId="{531B3B04-9580-4249-8E43-75165E217F41}" type="pres">
      <dgm:prSet presAssocID="{4A72D0A1-D99D-41B6-B3D4-D38CF0153A80}" presName="hierChild2" presStyleCnt="0"/>
      <dgm:spPr/>
    </dgm:pt>
    <dgm:pt modelId="{39D286EC-6D9A-496D-B90F-CB4B17E3FA1F}" type="pres">
      <dgm:prSet presAssocID="{BA450600-B896-43C4-B65C-D167E69F2AA3}" presName="Name10" presStyleLbl="parChTrans1D2" presStyleIdx="0" presStyleCnt="1" custSzX="121526"/>
      <dgm:spPr/>
      <dgm:t>
        <a:bodyPr/>
        <a:lstStyle/>
        <a:p>
          <a:endParaRPr lang="en-US"/>
        </a:p>
      </dgm:t>
    </dgm:pt>
    <dgm:pt modelId="{50A486D3-7AC6-419E-9DD3-66A05551DAE8}" type="pres">
      <dgm:prSet presAssocID="{0FB106EC-160D-4874-9290-DC22231562F9}" presName="hierRoot2" presStyleCnt="0"/>
      <dgm:spPr/>
    </dgm:pt>
    <dgm:pt modelId="{7C2CAD3C-2B0A-4C1A-B439-663811F329B2}" type="pres">
      <dgm:prSet presAssocID="{0FB106EC-160D-4874-9290-DC22231562F9}" presName="composite2" presStyleCnt="0"/>
      <dgm:spPr/>
    </dgm:pt>
    <dgm:pt modelId="{D71893D2-9038-4D2A-903C-5032DF398B0F}" type="pres">
      <dgm:prSet presAssocID="{0FB106EC-160D-4874-9290-DC22231562F9}" presName="background2" presStyleLbl="node2" presStyleIdx="0" presStyleCnt="1"/>
      <dgm:spPr/>
    </dgm:pt>
    <dgm:pt modelId="{73E00B32-3967-42F0-8A3B-E6137E7687C7}" type="pres">
      <dgm:prSet presAssocID="{0FB106EC-160D-4874-9290-DC22231562F9}" presName="text2" presStyleLbl="fgAcc2" presStyleIdx="0" presStyleCnt="1" custScaleX="132903">
        <dgm:presLayoutVars>
          <dgm:chPref val="3"/>
        </dgm:presLayoutVars>
      </dgm:prSet>
      <dgm:spPr/>
      <dgm:t>
        <a:bodyPr/>
        <a:lstStyle/>
        <a:p>
          <a:endParaRPr lang="en-US"/>
        </a:p>
      </dgm:t>
    </dgm:pt>
    <dgm:pt modelId="{BA385F0D-DAC0-4A33-B9CE-386F125863AD}" type="pres">
      <dgm:prSet presAssocID="{0FB106EC-160D-4874-9290-DC22231562F9}" presName="hierChild3" presStyleCnt="0"/>
      <dgm:spPr/>
    </dgm:pt>
    <dgm:pt modelId="{19B4E75D-82C5-4913-8BAF-4534D4F4C532}" type="pres">
      <dgm:prSet presAssocID="{17673941-E7BA-40AB-A6F2-CC06365E9FCD}" presName="Name17" presStyleLbl="parChTrans1D3" presStyleIdx="0" presStyleCnt="2" custSzX="650880"/>
      <dgm:spPr/>
      <dgm:t>
        <a:bodyPr/>
        <a:lstStyle/>
        <a:p>
          <a:endParaRPr lang="en-US"/>
        </a:p>
      </dgm:t>
    </dgm:pt>
    <dgm:pt modelId="{AB473DCE-8A4D-4166-A611-68C721F6FB71}" type="pres">
      <dgm:prSet presAssocID="{C09750E2-758D-4B45-85EA-3A87C3094E68}" presName="hierRoot3" presStyleCnt="0"/>
      <dgm:spPr/>
    </dgm:pt>
    <dgm:pt modelId="{E59FD414-03C5-4135-A19F-3123EF960A65}" type="pres">
      <dgm:prSet presAssocID="{C09750E2-758D-4B45-85EA-3A87C3094E68}" presName="composite3" presStyleCnt="0"/>
      <dgm:spPr/>
    </dgm:pt>
    <dgm:pt modelId="{6C23A7AE-EA0F-46C0-8099-F3DA849A15CE}" type="pres">
      <dgm:prSet presAssocID="{C09750E2-758D-4B45-85EA-3A87C3094E68}" presName="background3" presStyleLbl="node3" presStyleIdx="0" presStyleCnt="2"/>
      <dgm:spPr/>
    </dgm:pt>
    <dgm:pt modelId="{DD7F3B73-92D9-4500-B4A5-976433B3FEF6}" type="pres">
      <dgm:prSet presAssocID="{C09750E2-758D-4B45-85EA-3A87C3094E68}" presName="text3" presStyleLbl="fgAcc3" presStyleIdx="0" presStyleCnt="2" custScaleX="132903">
        <dgm:presLayoutVars>
          <dgm:chPref val="3"/>
        </dgm:presLayoutVars>
      </dgm:prSet>
      <dgm:spPr/>
      <dgm:t>
        <a:bodyPr/>
        <a:lstStyle/>
        <a:p>
          <a:endParaRPr lang="en-US"/>
        </a:p>
      </dgm:t>
    </dgm:pt>
    <dgm:pt modelId="{3CBD3C8A-7636-433A-9AA5-6E5656D4EF4A}" type="pres">
      <dgm:prSet presAssocID="{C09750E2-758D-4B45-85EA-3A87C3094E68}" presName="hierChild4" presStyleCnt="0"/>
      <dgm:spPr/>
    </dgm:pt>
    <dgm:pt modelId="{030C8665-31C8-457F-A236-1F82846157E6}" type="pres">
      <dgm:prSet presAssocID="{10AA78F4-4554-451D-B6C7-ADEEE72CCB8E}" presName="Name23" presStyleLbl="parChTrans1D4" presStyleIdx="0" presStyleCnt="2" custSzX="121526"/>
      <dgm:spPr/>
      <dgm:t>
        <a:bodyPr/>
        <a:lstStyle/>
        <a:p>
          <a:endParaRPr lang="en-US"/>
        </a:p>
      </dgm:t>
    </dgm:pt>
    <dgm:pt modelId="{E4FB0144-0A97-4376-973E-6818534BE3EA}" type="pres">
      <dgm:prSet presAssocID="{EA7466FF-FBA0-451F-B2BF-593715ACA302}" presName="hierRoot4" presStyleCnt="0"/>
      <dgm:spPr/>
    </dgm:pt>
    <dgm:pt modelId="{EEA0F657-3EEB-4130-BA87-2EE49F752400}" type="pres">
      <dgm:prSet presAssocID="{EA7466FF-FBA0-451F-B2BF-593715ACA302}" presName="composite4" presStyleCnt="0"/>
      <dgm:spPr/>
    </dgm:pt>
    <dgm:pt modelId="{2C7121DA-CCCD-452C-9C35-F694F1D82857}" type="pres">
      <dgm:prSet presAssocID="{EA7466FF-FBA0-451F-B2BF-593715ACA302}" presName="background4" presStyleLbl="node4" presStyleIdx="0" presStyleCnt="2"/>
      <dgm:spPr/>
    </dgm:pt>
    <dgm:pt modelId="{43A1C8C1-6E81-42AD-9ACF-B74E7035FA59}" type="pres">
      <dgm:prSet presAssocID="{EA7466FF-FBA0-451F-B2BF-593715ACA302}" presName="text4" presStyleLbl="fgAcc4" presStyleIdx="0" presStyleCnt="2" custScaleX="132903">
        <dgm:presLayoutVars>
          <dgm:chPref val="3"/>
        </dgm:presLayoutVars>
      </dgm:prSet>
      <dgm:spPr/>
      <dgm:t>
        <a:bodyPr/>
        <a:lstStyle/>
        <a:p>
          <a:endParaRPr lang="en-US"/>
        </a:p>
      </dgm:t>
    </dgm:pt>
    <dgm:pt modelId="{3C8C7030-25FE-493A-BC49-BC01BE621578}" type="pres">
      <dgm:prSet presAssocID="{EA7466FF-FBA0-451F-B2BF-593715ACA302}" presName="hierChild5" presStyleCnt="0"/>
      <dgm:spPr/>
    </dgm:pt>
    <dgm:pt modelId="{C4193A87-73AA-44AB-AED7-E6334CDBB94E}" type="pres">
      <dgm:prSet presAssocID="{FC76F4BF-43FA-467D-B8B7-C5D6B065E510}" presName="Name17" presStyleLbl="parChTrans1D3" presStyleIdx="1" presStyleCnt="2" custSzX="650880"/>
      <dgm:spPr/>
      <dgm:t>
        <a:bodyPr/>
        <a:lstStyle/>
        <a:p>
          <a:endParaRPr lang="en-US"/>
        </a:p>
      </dgm:t>
    </dgm:pt>
    <dgm:pt modelId="{148F832C-5D80-4A02-9CB8-75F3BDA8F1DC}" type="pres">
      <dgm:prSet presAssocID="{27A3F60B-4842-4FC0-A724-84E957B80BDC}" presName="hierRoot3" presStyleCnt="0"/>
      <dgm:spPr/>
    </dgm:pt>
    <dgm:pt modelId="{A35E02DB-ACF3-4ABA-AECF-CC228B7FA772}" type="pres">
      <dgm:prSet presAssocID="{27A3F60B-4842-4FC0-A724-84E957B80BDC}" presName="composite3" presStyleCnt="0"/>
      <dgm:spPr/>
    </dgm:pt>
    <dgm:pt modelId="{92EFB9CE-2395-4071-83A8-6905AF43EA06}" type="pres">
      <dgm:prSet presAssocID="{27A3F60B-4842-4FC0-A724-84E957B80BDC}" presName="background3" presStyleLbl="node3" presStyleIdx="1" presStyleCnt="2"/>
      <dgm:spPr/>
    </dgm:pt>
    <dgm:pt modelId="{AED31491-ADCF-4161-8D1A-CC07244F441D}" type="pres">
      <dgm:prSet presAssocID="{27A3F60B-4842-4FC0-A724-84E957B80BDC}" presName="text3" presStyleLbl="fgAcc3" presStyleIdx="1" presStyleCnt="2" custScaleX="132903">
        <dgm:presLayoutVars>
          <dgm:chPref val="3"/>
        </dgm:presLayoutVars>
      </dgm:prSet>
      <dgm:spPr/>
      <dgm:t>
        <a:bodyPr/>
        <a:lstStyle/>
        <a:p>
          <a:endParaRPr lang="en-US"/>
        </a:p>
      </dgm:t>
    </dgm:pt>
    <dgm:pt modelId="{BB05DF20-AB6C-47FC-ADE4-7D039EA4596E}" type="pres">
      <dgm:prSet presAssocID="{27A3F60B-4842-4FC0-A724-84E957B80BDC}" presName="hierChild4" presStyleCnt="0"/>
      <dgm:spPr/>
    </dgm:pt>
    <dgm:pt modelId="{7D135987-8EC7-475F-9B4D-FFB06A752F5D}" type="pres">
      <dgm:prSet presAssocID="{AFE097B3-AEF5-48FD-996D-20147C83AB6F}" presName="Name23" presStyleLbl="parChTrans1D4" presStyleIdx="1" presStyleCnt="2" custSzX="121526"/>
      <dgm:spPr/>
      <dgm:t>
        <a:bodyPr/>
        <a:lstStyle/>
        <a:p>
          <a:endParaRPr lang="en-US"/>
        </a:p>
      </dgm:t>
    </dgm:pt>
    <dgm:pt modelId="{47AEF7C2-0CAD-4FC6-9F47-7933B470FFE2}" type="pres">
      <dgm:prSet presAssocID="{EF259859-9007-4D16-BA26-2A43A78C17B6}" presName="hierRoot4" presStyleCnt="0"/>
      <dgm:spPr/>
    </dgm:pt>
    <dgm:pt modelId="{59B60749-FCBE-4134-AA2E-9F52900AD20D}" type="pres">
      <dgm:prSet presAssocID="{EF259859-9007-4D16-BA26-2A43A78C17B6}" presName="composite4" presStyleCnt="0"/>
      <dgm:spPr/>
    </dgm:pt>
    <dgm:pt modelId="{940D905B-C873-475A-BAC1-3EAED44A544A}" type="pres">
      <dgm:prSet presAssocID="{EF259859-9007-4D16-BA26-2A43A78C17B6}" presName="background4" presStyleLbl="node4" presStyleIdx="1" presStyleCnt="2"/>
      <dgm:spPr/>
    </dgm:pt>
    <dgm:pt modelId="{F580334C-052F-4B50-9F87-B3CA7726A87F}" type="pres">
      <dgm:prSet presAssocID="{EF259859-9007-4D16-BA26-2A43A78C17B6}" presName="text4" presStyleLbl="fgAcc4" presStyleIdx="1" presStyleCnt="2" custScaleX="132903">
        <dgm:presLayoutVars>
          <dgm:chPref val="3"/>
        </dgm:presLayoutVars>
      </dgm:prSet>
      <dgm:spPr/>
      <dgm:t>
        <a:bodyPr/>
        <a:lstStyle/>
        <a:p>
          <a:endParaRPr lang="en-US"/>
        </a:p>
      </dgm:t>
    </dgm:pt>
    <dgm:pt modelId="{BA44C3D3-CE34-465E-8FA5-9BD0668D11F2}" type="pres">
      <dgm:prSet presAssocID="{EF259859-9007-4D16-BA26-2A43A78C17B6}" presName="hierChild5" presStyleCnt="0"/>
      <dgm:spPr/>
    </dgm:pt>
  </dgm:ptLst>
  <dgm:cxnLst>
    <dgm:cxn modelId="{91CD372D-3A16-4075-9814-974AD72BB9DF}" type="presOf" srcId="{EF259859-9007-4D16-BA26-2A43A78C17B6}" destId="{F580334C-052F-4B50-9F87-B3CA7726A87F}" srcOrd="0" destOrd="0" presId="urn:microsoft.com/office/officeart/2005/8/layout/hierarchy1"/>
    <dgm:cxn modelId="{096414A8-7A85-4B7E-BEAA-05459F224C3F}" type="presOf" srcId="{0FB106EC-160D-4874-9290-DC22231562F9}" destId="{73E00B32-3967-42F0-8A3B-E6137E7687C7}" srcOrd="0" destOrd="0" presId="urn:microsoft.com/office/officeart/2005/8/layout/hierarchy1"/>
    <dgm:cxn modelId="{EFDD86A6-B9F4-48E7-9C5E-77DE7CDCB410}" type="presOf" srcId="{585A8AFD-8B66-42EF-A0CD-73A953873D77}" destId="{B449B5AF-1CF8-46FD-A990-9C8FD2E67665}" srcOrd="0" destOrd="0" presId="urn:microsoft.com/office/officeart/2005/8/layout/hierarchy1"/>
    <dgm:cxn modelId="{8E9BE967-9CA7-4DF4-B733-96E7F965F600}" type="presOf" srcId="{4A72D0A1-D99D-41B6-B3D4-D38CF0153A80}" destId="{31FE9DD1-B0F2-4694-BAA8-E00C5A951821}" srcOrd="0" destOrd="0" presId="urn:microsoft.com/office/officeart/2005/8/layout/hierarchy1"/>
    <dgm:cxn modelId="{E24AD999-1F34-4333-9C4A-33F329EE2663}" type="presOf" srcId="{10AA78F4-4554-451D-B6C7-ADEEE72CCB8E}" destId="{030C8665-31C8-457F-A236-1F82846157E6}" srcOrd="0" destOrd="0" presId="urn:microsoft.com/office/officeart/2005/8/layout/hierarchy1"/>
    <dgm:cxn modelId="{5FB36546-3B94-4363-8E8D-1932FC942BDB}" type="presOf" srcId="{17673941-E7BA-40AB-A6F2-CC06365E9FCD}" destId="{19B4E75D-82C5-4913-8BAF-4534D4F4C532}" srcOrd="0" destOrd="0" presId="urn:microsoft.com/office/officeart/2005/8/layout/hierarchy1"/>
    <dgm:cxn modelId="{84C0CA51-4714-4A98-8D11-54D7F4C1BB93}" type="presOf" srcId="{BA450600-B896-43C4-B65C-D167E69F2AA3}" destId="{39D286EC-6D9A-496D-B90F-CB4B17E3FA1F}" srcOrd="0" destOrd="0" presId="urn:microsoft.com/office/officeart/2005/8/layout/hierarchy1"/>
    <dgm:cxn modelId="{1744B50D-6CED-4AD3-84C6-8D8E9A926FE2}" type="presOf" srcId="{EA7466FF-FBA0-451F-B2BF-593715ACA302}" destId="{43A1C8C1-6E81-42AD-9ACF-B74E7035FA59}" srcOrd="0" destOrd="0" presId="urn:microsoft.com/office/officeart/2005/8/layout/hierarchy1"/>
    <dgm:cxn modelId="{3117B2C1-E72C-4101-9321-130D9A704723}" srcId="{0FB106EC-160D-4874-9290-DC22231562F9}" destId="{27A3F60B-4842-4FC0-A724-84E957B80BDC}" srcOrd="1" destOrd="0" parTransId="{FC76F4BF-43FA-467D-B8B7-C5D6B065E510}" sibTransId="{6D8881D2-5BB5-4E78-AEB5-BEB16B2638C6}"/>
    <dgm:cxn modelId="{32404E7D-CC16-447E-9A42-F0D76191104B}" srcId="{27A3F60B-4842-4FC0-A724-84E957B80BDC}" destId="{EF259859-9007-4D16-BA26-2A43A78C17B6}" srcOrd="0" destOrd="0" parTransId="{AFE097B3-AEF5-48FD-996D-20147C83AB6F}" sibTransId="{E4BD8740-A5C8-4BF9-9314-8F6DFC055164}"/>
    <dgm:cxn modelId="{7B1EDFC5-D27D-45A6-94EE-CD3C0F102F29}" srcId="{4A72D0A1-D99D-41B6-B3D4-D38CF0153A80}" destId="{0FB106EC-160D-4874-9290-DC22231562F9}" srcOrd="0" destOrd="0" parTransId="{BA450600-B896-43C4-B65C-D167E69F2AA3}" sibTransId="{473B4521-9739-4B6C-88DB-73D58462F939}"/>
    <dgm:cxn modelId="{988658F8-4103-4663-9AE7-26010F1A8894}" srcId="{0FB106EC-160D-4874-9290-DC22231562F9}" destId="{C09750E2-758D-4B45-85EA-3A87C3094E68}" srcOrd="0" destOrd="0" parTransId="{17673941-E7BA-40AB-A6F2-CC06365E9FCD}" sibTransId="{7092D1DC-8750-44A0-80A4-2222E909D5FB}"/>
    <dgm:cxn modelId="{A529B497-D3E7-44A6-8427-220F6DEF9419}" srcId="{585A8AFD-8B66-42EF-A0CD-73A953873D77}" destId="{4A72D0A1-D99D-41B6-B3D4-D38CF0153A80}" srcOrd="0" destOrd="0" parTransId="{E0AAC6CB-5082-4C9D-8354-F3300D2A3188}" sibTransId="{6B56840A-006D-4A85-B493-C871DD048226}"/>
    <dgm:cxn modelId="{8095D22F-B179-4065-B2C6-C65C5BD073AB}" type="presOf" srcId="{C09750E2-758D-4B45-85EA-3A87C3094E68}" destId="{DD7F3B73-92D9-4500-B4A5-976433B3FEF6}" srcOrd="0" destOrd="0" presId="urn:microsoft.com/office/officeart/2005/8/layout/hierarchy1"/>
    <dgm:cxn modelId="{14A1A2F6-52D2-4EFF-B84F-7A3E242BD80A}" srcId="{C09750E2-758D-4B45-85EA-3A87C3094E68}" destId="{EA7466FF-FBA0-451F-B2BF-593715ACA302}" srcOrd="0" destOrd="0" parTransId="{10AA78F4-4554-451D-B6C7-ADEEE72CCB8E}" sibTransId="{AAB11382-0BFD-44B7-8E9C-D06304718926}"/>
    <dgm:cxn modelId="{58746BDE-22B1-409A-A924-2ACA92630AD3}" type="presOf" srcId="{AFE097B3-AEF5-48FD-996D-20147C83AB6F}" destId="{7D135987-8EC7-475F-9B4D-FFB06A752F5D}" srcOrd="0" destOrd="0" presId="urn:microsoft.com/office/officeart/2005/8/layout/hierarchy1"/>
    <dgm:cxn modelId="{9CF32C24-F110-4FED-8247-2522054917A7}" type="presOf" srcId="{27A3F60B-4842-4FC0-A724-84E957B80BDC}" destId="{AED31491-ADCF-4161-8D1A-CC07244F441D}" srcOrd="0" destOrd="0" presId="urn:microsoft.com/office/officeart/2005/8/layout/hierarchy1"/>
    <dgm:cxn modelId="{6E5F283E-274B-49AC-AA02-B820B098D190}" type="presOf" srcId="{FC76F4BF-43FA-467D-B8B7-C5D6B065E510}" destId="{C4193A87-73AA-44AB-AED7-E6334CDBB94E}" srcOrd="0" destOrd="0" presId="urn:microsoft.com/office/officeart/2005/8/layout/hierarchy1"/>
    <dgm:cxn modelId="{D76DB853-8AC3-4445-A2F4-62629CD2A932}" type="presParOf" srcId="{B449B5AF-1CF8-46FD-A990-9C8FD2E67665}" destId="{FF2C1500-8727-4920-8092-106DB034E300}" srcOrd="0" destOrd="0" presId="urn:microsoft.com/office/officeart/2005/8/layout/hierarchy1"/>
    <dgm:cxn modelId="{2D4D6BD5-2676-49AC-803F-99DAE1008F14}" type="presParOf" srcId="{FF2C1500-8727-4920-8092-106DB034E300}" destId="{7FD5F642-8244-437E-BE90-2F669EF23F3E}" srcOrd="0" destOrd="0" presId="urn:microsoft.com/office/officeart/2005/8/layout/hierarchy1"/>
    <dgm:cxn modelId="{4232ECD6-BF7C-479F-9880-E445A1454D44}" type="presParOf" srcId="{7FD5F642-8244-437E-BE90-2F669EF23F3E}" destId="{6B931902-6D64-4FB6-8A59-219CC9EE5F09}" srcOrd="0" destOrd="0" presId="urn:microsoft.com/office/officeart/2005/8/layout/hierarchy1"/>
    <dgm:cxn modelId="{795340BF-4CD6-4CEC-AF94-F425B3DA1612}" type="presParOf" srcId="{7FD5F642-8244-437E-BE90-2F669EF23F3E}" destId="{31FE9DD1-B0F2-4694-BAA8-E00C5A951821}" srcOrd="1" destOrd="0" presId="urn:microsoft.com/office/officeart/2005/8/layout/hierarchy1"/>
    <dgm:cxn modelId="{84373D79-A8B5-4C3F-A817-AA21034DBDA9}" type="presParOf" srcId="{FF2C1500-8727-4920-8092-106DB034E300}" destId="{531B3B04-9580-4249-8E43-75165E217F41}" srcOrd="1" destOrd="0" presId="urn:microsoft.com/office/officeart/2005/8/layout/hierarchy1"/>
    <dgm:cxn modelId="{748AC461-F6D5-4619-AC56-596F50E12C75}" type="presParOf" srcId="{531B3B04-9580-4249-8E43-75165E217F41}" destId="{39D286EC-6D9A-496D-B90F-CB4B17E3FA1F}" srcOrd="0" destOrd="0" presId="urn:microsoft.com/office/officeart/2005/8/layout/hierarchy1"/>
    <dgm:cxn modelId="{D4A77992-2C2C-4439-9DDD-D6BB75AA24FA}" type="presParOf" srcId="{531B3B04-9580-4249-8E43-75165E217F41}" destId="{50A486D3-7AC6-419E-9DD3-66A05551DAE8}" srcOrd="1" destOrd="0" presId="urn:microsoft.com/office/officeart/2005/8/layout/hierarchy1"/>
    <dgm:cxn modelId="{04CC7A6B-E090-49C9-B9F0-C6AA3BD5636C}" type="presParOf" srcId="{50A486D3-7AC6-419E-9DD3-66A05551DAE8}" destId="{7C2CAD3C-2B0A-4C1A-B439-663811F329B2}" srcOrd="0" destOrd="0" presId="urn:microsoft.com/office/officeart/2005/8/layout/hierarchy1"/>
    <dgm:cxn modelId="{284B1064-C142-4115-99B8-CF02B145F86A}" type="presParOf" srcId="{7C2CAD3C-2B0A-4C1A-B439-663811F329B2}" destId="{D71893D2-9038-4D2A-903C-5032DF398B0F}" srcOrd="0" destOrd="0" presId="urn:microsoft.com/office/officeart/2005/8/layout/hierarchy1"/>
    <dgm:cxn modelId="{DDFAB193-EDAB-4960-9AA9-25665B8A3CEC}" type="presParOf" srcId="{7C2CAD3C-2B0A-4C1A-B439-663811F329B2}" destId="{73E00B32-3967-42F0-8A3B-E6137E7687C7}" srcOrd="1" destOrd="0" presId="urn:microsoft.com/office/officeart/2005/8/layout/hierarchy1"/>
    <dgm:cxn modelId="{83ED32CB-DCB0-4141-8020-739C07C776BB}" type="presParOf" srcId="{50A486D3-7AC6-419E-9DD3-66A05551DAE8}" destId="{BA385F0D-DAC0-4A33-B9CE-386F125863AD}" srcOrd="1" destOrd="0" presId="urn:microsoft.com/office/officeart/2005/8/layout/hierarchy1"/>
    <dgm:cxn modelId="{72CC2A33-3ECD-4507-B12D-1FF0BE996C40}" type="presParOf" srcId="{BA385F0D-DAC0-4A33-B9CE-386F125863AD}" destId="{19B4E75D-82C5-4913-8BAF-4534D4F4C532}" srcOrd="0" destOrd="0" presId="urn:microsoft.com/office/officeart/2005/8/layout/hierarchy1"/>
    <dgm:cxn modelId="{F1CEA3B3-ECEC-4FC9-A961-D33B1AAD243C}" type="presParOf" srcId="{BA385F0D-DAC0-4A33-B9CE-386F125863AD}" destId="{AB473DCE-8A4D-4166-A611-68C721F6FB71}" srcOrd="1" destOrd="0" presId="urn:microsoft.com/office/officeart/2005/8/layout/hierarchy1"/>
    <dgm:cxn modelId="{53025506-EEF6-4F79-93C8-FF0BDF9D8FDD}" type="presParOf" srcId="{AB473DCE-8A4D-4166-A611-68C721F6FB71}" destId="{E59FD414-03C5-4135-A19F-3123EF960A65}" srcOrd="0" destOrd="0" presId="urn:microsoft.com/office/officeart/2005/8/layout/hierarchy1"/>
    <dgm:cxn modelId="{D289947A-6FFC-42BD-8D76-E0A1AFE62514}" type="presParOf" srcId="{E59FD414-03C5-4135-A19F-3123EF960A65}" destId="{6C23A7AE-EA0F-46C0-8099-F3DA849A15CE}" srcOrd="0" destOrd="0" presId="urn:microsoft.com/office/officeart/2005/8/layout/hierarchy1"/>
    <dgm:cxn modelId="{D90CD806-30F3-41F2-8165-D03060CA26F6}" type="presParOf" srcId="{E59FD414-03C5-4135-A19F-3123EF960A65}" destId="{DD7F3B73-92D9-4500-B4A5-976433B3FEF6}" srcOrd="1" destOrd="0" presId="urn:microsoft.com/office/officeart/2005/8/layout/hierarchy1"/>
    <dgm:cxn modelId="{43E21881-42EA-4653-A1A5-6C66B8140463}" type="presParOf" srcId="{AB473DCE-8A4D-4166-A611-68C721F6FB71}" destId="{3CBD3C8A-7636-433A-9AA5-6E5656D4EF4A}" srcOrd="1" destOrd="0" presId="urn:microsoft.com/office/officeart/2005/8/layout/hierarchy1"/>
    <dgm:cxn modelId="{ADB34E54-233D-4D8A-8046-E8F8632989B0}" type="presParOf" srcId="{3CBD3C8A-7636-433A-9AA5-6E5656D4EF4A}" destId="{030C8665-31C8-457F-A236-1F82846157E6}" srcOrd="0" destOrd="0" presId="urn:microsoft.com/office/officeart/2005/8/layout/hierarchy1"/>
    <dgm:cxn modelId="{6CA15C4D-D3BC-479C-91CA-FE82E0378905}" type="presParOf" srcId="{3CBD3C8A-7636-433A-9AA5-6E5656D4EF4A}" destId="{E4FB0144-0A97-4376-973E-6818534BE3EA}" srcOrd="1" destOrd="0" presId="urn:microsoft.com/office/officeart/2005/8/layout/hierarchy1"/>
    <dgm:cxn modelId="{B70C083F-8505-4B1A-B1FB-9B15A2D2F727}" type="presParOf" srcId="{E4FB0144-0A97-4376-973E-6818534BE3EA}" destId="{EEA0F657-3EEB-4130-BA87-2EE49F752400}" srcOrd="0" destOrd="0" presId="urn:microsoft.com/office/officeart/2005/8/layout/hierarchy1"/>
    <dgm:cxn modelId="{64C3EBA8-67EC-4183-8E81-F7C94BD6F462}" type="presParOf" srcId="{EEA0F657-3EEB-4130-BA87-2EE49F752400}" destId="{2C7121DA-CCCD-452C-9C35-F694F1D82857}" srcOrd="0" destOrd="0" presId="urn:microsoft.com/office/officeart/2005/8/layout/hierarchy1"/>
    <dgm:cxn modelId="{1E5E2E1B-5083-4E89-A5E5-8F13C16D3DAD}" type="presParOf" srcId="{EEA0F657-3EEB-4130-BA87-2EE49F752400}" destId="{43A1C8C1-6E81-42AD-9ACF-B74E7035FA59}" srcOrd="1" destOrd="0" presId="urn:microsoft.com/office/officeart/2005/8/layout/hierarchy1"/>
    <dgm:cxn modelId="{4B3EFA8D-1991-4B63-84AF-F39E0A446075}" type="presParOf" srcId="{E4FB0144-0A97-4376-973E-6818534BE3EA}" destId="{3C8C7030-25FE-493A-BC49-BC01BE621578}" srcOrd="1" destOrd="0" presId="urn:microsoft.com/office/officeart/2005/8/layout/hierarchy1"/>
    <dgm:cxn modelId="{45D86A9F-B1CC-44FA-A33A-781095996234}" type="presParOf" srcId="{BA385F0D-DAC0-4A33-B9CE-386F125863AD}" destId="{C4193A87-73AA-44AB-AED7-E6334CDBB94E}" srcOrd="2" destOrd="0" presId="urn:microsoft.com/office/officeart/2005/8/layout/hierarchy1"/>
    <dgm:cxn modelId="{5C4389F0-5ECB-44FC-92DD-6BE097C67526}" type="presParOf" srcId="{BA385F0D-DAC0-4A33-B9CE-386F125863AD}" destId="{148F832C-5D80-4A02-9CB8-75F3BDA8F1DC}" srcOrd="3" destOrd="0" presId="urn:microsoft.com/office/officeart/2005/8/layout/hierarchy1"/>
    <dgm:cxn modelId="{11C1E07D-30E8-419C-82C3-01C6AE41E06C}" type="presParOf" srcId="{148F832C-5D80-4A02-9CB8-75F3BDA8F1DC}" destId="{A35E02DB-ACF3-4ABA-AECF-CC228B7FA772}" srcOrd="0" destOrd="0" presId="urn:microsoft.com/office/officeart/2005/8/layout/hierarchy1"/>
    <dgm:cxn modelId="{34856634-4DCF-4DC4-91D0-137EF3FE025C}" type="presParOf" srcId="{A35E02DB-ACF3-4ABA-AECF-CC228B7FA772}" destId="{92EFB9CE-2395-4071-83A8-6905AF43EA06}" srcOrd="0" destOrd="0" presId="urn:microsoft.com/office/officeart/2005/8/layout/hierarchy1"/>
    <dgm:cxn modelId="{B80F2F74-FF72-4F97-97E8-C9CA47E7C539}" type="presParOf" srcId="{A35E02DB-ACF3-4ABA-AECF-CC228B7FA772}" destId="{AED31491-ADCF-4161-8D1A-CC07244F441D}" srcOrd="1" destOrd="0" presId="urn:microsoft.com/office/officeart/2005/8/layout/hierarchy1"/>
    <dgm:cxn modelId="{B1A6592A-87A2-49EA-996B-ACE3BE169EB0}" type="presParOf" srcId="{148F832C-5D80-4A02-9CB8-75F3BDA8F1DC}" destId="{BB05DF20-AB6C-47FC-ADE4-7D039EA4596E}" srcOrd="1" destOrd="0" presId="urn:microsoft.com/office/officeart/2005/8/layout/hierarchy1"/>
    <dgm:cxn modelId="{8F741517-5057-457C-A00D-0D9BB3372CD5}" type="presParOf" srcId="{BB05DF20-AB6C-47FC-ADE4-7D039EA4596E}" destId="{7D135987-8EC7-475F-9B4D-FFB06A752F5D}" srcOrd="0" destOrd="0" presId="urn:microsoft.com/office/officeart/2005/8/layout/hierarchy1"/>
    <dgm:cxn modelId="{0DE74EFA-0B7F-4EC0-A423-A68ADF921395}" type="presParOf" srcId="{BB05DF20-AB6C-47FC-ADE4-7D039EA4596E}" destId="{47AEF7C2-0CAD-4FC6-9F47-7933B470FFE2}" srcOrd="1" destOrd="0" presId="urn:microsoft.com/office/officeart/2005/8/layout/hierarchy1"/>
    <dgm:cxn modelId="{B099462A-80FA-4381-982F-B7F80634EDEC}" type="presParOf" srcId="{47AEF7C2-0CAD-4FC6-9F47-7933B470FFE2}" destId="{59B60749-FCBE-4134-AA2E-9F52900AD20D}" srcOrd="0" destOrd="0" presId="urn:microsoft.com/office/officeart/2005/8/layout/hierarchy1"/>
    <dgm:cxn modelId="{0116FD45-3163-4DA5-B9DF-547C0D795614}" type="presParOf" srcId="{59B60749-FCBE-4134-AA2E-9F52900AD20D}" destId="{940D905B-C873-475A-BAC1-3EAED44A544A}" srcOrd="0" destOrd="0" presId="urn:microsoft.com/office/officeart/2005/8/layout/hierarchy1"/>
    <dgm:cxn modelId="{07214B64-841B-452E-A056-B81470D23AEA}" type="presParOf" srcId="{59B60749-FCBE-4134-AA2E-9F52900AD20D}" destId="{F580334C-052F-4B50-9F87-B3CA7726A87F}" srcOrd="1" destOrd="0" presId="urn:microsoft.com/office/officeart/2005/8/layout/hierarchy1"/>
    <dgm:cxn modelId="{600B4E7F-A669-4C9A-B53E-18A5D694DFBF}" type="presParOf" srcId="{47AEF7C2-0CAD-4FC6-9F47-7933B470FFE2}" destId="{BA44C3D3-CE34-465E-8FA5-9BD0668D11F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5A8AFD-8B66-42EF-A0CD-73A953873D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B106EC-160D-4874-9290-DC22231562F9}">
      <dgm:prSet custT="1"/>
      <dgm:spPr>
        <a:solidFill>
          <a:schemeClr val="bg1">
            <a:alpha val="90000"/>
          </a:schemeClr>
        </a:solidFill>
      </dgm:spPr>
      <dgm:t>
        <a:bodyPr/>
        <a:lstStyle/>
        <a:p>
          <a:r>
            <a:rPr lang="en-US" sz="1400" dirty="0" smtClean="0">
              <a:latin typeface="Segoe UI Light" pitchFamily="34" charset="0"/>
            </a:rPr>
            <a:t>VMM Agent</a:t>
          </a:r>
          <a:endParaRPr lang="en-US" sz="1400" dirty="0">
            <a:latin typeface="Segoe UI Light" pitchFamily="34" charset="0"/>
          </a:endParaRPr>
        </a:p>
      </dgm:t>
    </dgm:pt>
    <dgm:pt modelId="{BA450600-B896-43C4-B65C-D167E69F2AA3}" type="parTrans" cxnId="{7B1EDFC5-D27D-45A6-94EE-CD3C0F102F29}">
      <dgm:prSet/>
      <dgm:spPr/>
      <dgm:t>
        <a:bodyPr/>
        <a:lstStyle/>
        <a:p>
          <a:endParaRPr lang="en-US" sz="1050">
            <a:latin typeface="Segoe UI Light" pitchFamily="34" charset="0"/>
          </a:endParaRPr>
        </a:p>
      </dgm:t>
    </dgm:pt>
    <dgm:pt modelId="{473B4521-9739-4B6C-88DB-73D58462F939}" type="sibTrans" cxnId="{7B1EDFC5-D27D-45A6-94EE-CD3C0F102F29}">
      <dgm:prSet/>
      <dgm:spPr/>
      <dgm:t>
        <a:bodyPr/>
        <a:lstStyle/>
        <a:p>
          <a:endParaRPr lang="en-US" sz="1200"/>
        </a:p>
      </dgm:t>
    </dgm:pt>
    <dgm:pt modelId="{C09750E2-758D-4B45-85EA-3A87C3094E68}">
      <dgm:prSet custT="1"/>
      <dgm:spPr>
        <a:solidFill>
          <a:schemeClr val="bg1">
            <a:alpha val="90000"/>
          </a:schemeClr>
        </a:solidFill>
      </dgm:spPr>
      <dgm:t>
        <a:bodyPr/>
        <a:lstStyle/>
        <a:p>
          <a:r>
            <a:rPr lang="en-US" sz="1400" dirty="0" smtClean="0">
              <a:latin typeface="Segoe UI Light" pitchFamily="34" charset="0"/>
            </a:rPr>
            <a:t>FCHBA</a:t>
          </a:r>
          <a:endParaRPr lang="en-US" sz="1400" dirty="0">
            <a:latin typeface="Segoe UI Light" pitchFamily="34" charset="0"/>
          </a:endParaRPr>
        </a:p>
      </dgm:t>
    </dgm:pt>
    <dgm:pt modelId="{17673941-E7BA-40AB-A6F2-CC06365E9FCD}" type="parTrans" cxnId="{988658F8-4103-4663-9AE7-26010F1A8894}">
      <dgm:prSet/>
      <dgm:spPr/>
      <dgm:t>
        <a:bodyPr/>
        <a:lstStyle/>
        <a:p>
          <a:endParaRPr lang="en-US" sz="1050">
            <a:latin typeface="Segoe UI Light" pitchFamily="34" charset="0"/>
          </a:endParaRPr>
        </a:p>
      </dgm:t>
    </dgm:pt>
    <dgm:pt modelId="{7092D1DC-8750-44A0-80A4-2222E909D5FB}" type="sibTrans" cxnId="{988658F8-4103-4663-9AE7-26010F1A8894}">
      <dgm:prSet/>
      <dgm:spPr/>
      <dgm:t>
        <a:bodyPr/>
        <a:lstStyle/>
        <a:p>
          <a:endParaRPr lang="en-US" sz="1200"/>
        </a:p>
      </dgm:t>
    </dgm:pt>
    <dgm:pt modelId="{EA7466FF-FBA0-451F-B2BF-593715ACA302}">
      <dgm:prSet custT="1"/>
      <dgm:spPr>
        <a:solidFill>
          <a:schemeClr val="bg1">
            <a:alpha val="90000"/>
          </a:schemeClr>
        </a:solidFill>
      </dgm:spPr>
      <dgm:t>
        <a:bodyPr/>
        <a:lstStyle/>
        <a:p>
          <a:r>
            <a:rPr lang="en-US" sz="1400" dirty="0" smtClean="0">
              <a:latin typeface="Segoe UI Light" pitchFamily="34" charset="0"/>
            </a:rPr>
            <a:t>Port</a:t>
          </a:r>
          <a:endParaRPr lang="en-US" sz="1400" dirty="0">
            <a:latin typeface="Segoe UI Light" pitchFamily="34" charset="0"/>
          </a:endParaRPr>
        </a:p>
      </dgm:t>
    </dgm:pt>
    <dgm:pt modelId="{10AA78F4-4554-451D-B6C7-ADEEE72CCB8E}" type="parTrans" cxnId="{14A1A2F6-52D2-4EFF-B84F-7A3E242BD80A}">
      <dgm:prSet/>
      <dgm:spPr/>
      <dgm:t>
        <a:bodyPr/>
        <a:lstStyle/>
        <a:p>
          <a:endParaRPr lang="en-US" sz="1050">
            <a:latin typeface="Segoe UI Light" pitchFamily="34" charset="0"/>
          </a:endParaRPr>
        </a:p>
      </dgm:t>
    </dgm:pt>
    <dgm:pt modelId="{AAB11382-0BFD-44B7-8E9C-D06304718926}" type="sibTrans" cxnId="{14A1A2F6-52D2-4EFF-B84F-7A3E242BD80A}">
      <dgm:prSet/>
      <dgm:spPr/>
      <dgm:t>
        <a:bodyPr/>
        <a:lstStyle/>
        <a:p>
          <a:endParaRPr lang="en-US" sz="1200"/>
        </a:p>
      </dgm:t>
    </dgm:pt>
    <dgm:pt modelId="{4A72D0A1-D99D-41B6-B3D4-D38CF0153A80}">
      <dgm:prSet custT="1"/>
      <dgm:spPr>
        <a:solidFill>
          <a:schemeClr val="accent5">
            <a:alpha val="90000"/>
          </a:schemeClr>
        </a:solidFill>
      </dgm:spPr>
      <dgm:t>
        <a:bodyPr/>
        <a:lstStyle/>
        <a:p>
          <a:r>
            <a:rPr lang="en-US" sz="1400" dirty="0" smtClean="0">
              <a:latin typeface="Segoe UI Light" pitchFamily="34" charset="0"/>
            </a:rPr>
            <a:t>OS</a:t>
          </a:r>
          <a:endParaRPr lang="en-US" sz="1400" dirty="0">
            <a:latin typeface="Segoe UI Light" pitchFamily="34" charset="0"/>
          </a:endParaRPr>
        </a:p>
      </dgm:t>
    </dgm:pt>
    <dgm:pt modelId="{E0AAC6CB-5082-4C9D-8354-F3300D2A3188}" type="parTrans" cxnId="{A529B497-D3E7-44A6-8427-220F6DEF9419}">
      <dgm:prSet/>
      <dgm:spPr/>
      <dgm:t>
        <a:bodyPr/>
        <a:lstStyle/>
        <a:p>
          <a:endParaRPr lang="en-US" sz="1400"/>
        </a:p>
      </dgm:t>
    </dgm:pt>
    <dgm:pt modelId="{6B56840A-006D-4A85-B493-C871DD048226}" type="sibTrans" cxnId="{A529B497-D3E7-44A6-8427-220F6DEF9419}">
      <dgm:prSet/>
      <dgm:spPr/>
      <dgm:t>
        <a:bodyPr/>
        <a:lstStyle/>
        <a:p>
          <a:endParaRPr lang="en-US" sz="1400"/>
        </a:p>
      </dgm:t>
    </dgm:pt>
    <dgm:pt modelId="{F40D20F1-2A72-4405-A4B3-03608C935500}">
      <dgm:prSet custT="1"/>
      <dgm:spPr>
        <a:solidFill>
          <a:schemeClr val="bg1">
            <a:alpha val="90000"/>
          </a:schemeClr>
        </a:solidFill>
      </dgm:spPr>
      <dgm:t>
        <a:bodyPr/>
        <a:lstStyle/>
        <a:p>
          <a:r>
            <a:rPr lang="en-US" sz="1400" dirty="0" smtClean="0">
              <a:latin typeface="Segoe UI Light" pitchFamily="34" charset="0"/>
            </a:rPr>
            <a:t>Disks (LUN)</a:t>
          </a:r>
          <a:endParaRPr lang="en-US" sz="1400" dirty="0">
            <a:latin typeface="Segoe UI Light" pitchFamily="34" charset="0"/>
          </a:endParaRPr>
        </a:p>
      </dgm:t>
    </dgm:pt>
    <dgm:pt modelId="{861FF106-E01E-401F-92AE-38E49DFF8259}" type="parTrans" cxnId="{E2F4E8CF-4DD4-4F68-BF9B-39643D4D63FC}">
      <dgm:prSet/>
      <dgm:spPr/>
      <dgm:t>
        <a:bodyPr/>
        <a:lstStyle/>
        <a:p>
          <a:endParaRPr lang="en-US">
            <a:latin typeface="Segoe UI Light" pitchFamily="34" charset="0"/>
          </a:endParaRPr>
        </a:p>
      </dgm:t>
    </dgm:pt>
    <dgm:pt modelId="{FE86A1EA-3483-485E-9512-500373CB91F7}" type="sibTrans" cxnId="{E2F4E8CF-4DD4-4F68-BF9B-39643D4D63FC}">
      <dgm:prSet/>
      <dgm:spPr/>
      <dgm:t>
        <a:bodyPr/>
        <a:lstStyle/>
        <a:p>
          <a:endParaRPr lang="en-US"/>
        </a:p>
      </dgm:t>
    </dgm:pt>
    <dgm:pt modelId="{B449B5AF-1CF8-46FD-A990-9C8FD2E67665}" type="pres">
      <dgm:prSet presAssocID="{585A8AFD-8B66-42EF-A0CD-73A953873D77}" presName="hierChild1" presStyleCnt="0">
        <dgm:presLayoutVars>
          <dgm:chPref val="1"/>
          <dgm:dir/>
          <dgm:animOne val="branch"/>
          <dgm:animLvl val="lvl"/>
          <dgm:resizeHandles/>
        </dgm:presLayoutVars>
      </dgm:prSet>
      <dgm:spPr/>
      <dgm:t>
        <a:bodyPr/>
        <a:lstStyle/>
        <a:p>
          <a:endParaRPr lang="en-US"/>
        </a:p>
      </dgm:t>
    </dgm:pt>
    <dgm:pt modelId="{FF2C1500-8727-4920-8092-106DB034E300}" type="pres">
      <dgm:prSet presAssocID="{4A72D0A1-D99D-41B6-B3D4-D38CF0153A80}" presName="hierRoot1" presStyleCnt="0"/>
      <dgm:spPr/>
    </dgm:pt>
    <dgm:pt modelId="{7FD5F642-8244-437E-BE90-2F669EF23F3E}" type="pres">
      <dgm:prSet presAssocID="{4A72D0A1-D99D-41B6-B3D4-D38CF0153A80}" presName="composite" presStyleCnt="0"/>
      <dgm:spPr/>
    </dgm:pt>
    <dgm:pt modelId="{6B931902-6D64-4FB6-8A59-219CC9EE5F09}" type="pres">
      <dgm:prSet presAssocID="{4A72D0A1-D99D-41B6-B3D4-D38CF0153A80}" presName="background" presStyleLbl="node0" presStyleIdx="0" presStyleCnt="1"/>
      <dgm:spPr/>
    </dgm:pt>
    <dgm:pt modelId="{31FE9DD1-B0F2-4694-BAA8-E00C5A951821}" type="pres">
      <dgm:prSet presAssocID="{4A72D0A1-D99D-41B6-B3D4-D38CF0153A80}" presName="text" presStyleLbl="fgAcc0" presStyleIdx="0" presStyleCnt="1" custScaleX="76953" custScaleY="108042">
        <dgm:presLayoutVars>
          <dgm:chPref val="3"/>
        </dgm:presLayoutVars>
      </dgm:prSet>
      <dgm:spPr/>
      <dgm:t>
        <a:bodyPr/>
        <a:lstStyle/>
        <a:p>
          <a:endParaRPr lang="en-US"/>
        </a:p>
      </dgm:t>
    </dgm:pt>
    <dgm:pt modelId="{531B3B04-9580-4249-8E43-75165E217F41}" type="pres">
      <dgm:prSet presAssocID="{4A72D0A1-D99D-41B6-B3D4-D38CF0153A80}" presName="hierChild2" presStyleCnt="0"/>
      <dgm:spPr/>
    </dgm:pt>
    <dgm:pt modelId="{39D286EC-6D9A-496D-B90F-CB4B17E3FA1F}" type="pres">
      <dgm:prSet presAssocID="{BA450600-B896-43C4-B65C-D167E69F2AA3}" presName="Name10" presStyleLbl="parChTrans1D2" presStyleIdx="0" presStyleCnt="1" custSzX="72523" custSzY="525364"/>
      <dgm:spPr/>
      <dgm:t>
        <a:bodyPr/>
        <a:lstStyle/>
        <a:p>
          <a:endParaRPr lang="en-US"/>
        </a:p>
      </dgm:t>
    </dgm:pt>
    <dgm:pt modelId="{50A486D3-7AC6-419E-9DD3-66A05551DAE8}" type="pres">
      <dgm:prSet presAssocID="{0FB106EC-160D-4874-9290-DC22231562F9}" presName="hierRoot2" presStyleCnt="0"/>
      <dgm:spPr/>
    </dgm:pt>
    <dgm:pt modelId="{7C2CAD3C-2B0A-4C1A-B439-663811F329B2}" type="pres">
      <dgm:prSet presAssocID="{0FB106EC-160D-4874-9290-DC22231562F9}" presName="composite2" presStyleCnt="0"/>
      <dgm:spPr/>
    </dgm:pt>
    <dgm:pt modelId="{D71893D2-9038-4D2A-903C-5032DF398B0F}" type="pres">
      <dgm:prSet presAssocID="{0FB106EC-160D-4874-9290-DC22231562F9}" presName="background2" presStyleLbl="node2" presStyleIdx="0" presStyleCnt="1"/>
      <dgm:spPr/>
    </dgm:pt>
    <dgm:pt modelId="{73E00B32-3967-42F0-8A3B-E6137E7687C7}" type="pres">
      <dgm:prSet presAssocID="{0FB106EC-160D-4874-9290-DC22231562F9}" presName="text2" presStyleLbl="fgAcc2" presStyleIdx="0" presStyleCnt="1" custScaleX="76953" custScaleY="108042">
        <dgm:presLayoutVars>
          <dgm:chPref val="3"/>
        </dgm:presLayoutVars>
      </dgm:prSet>
      <dgm:spPr/>
      <dgm:t>
        <a:bodyPr/>
        <a:lstStyle/>
        <a:p>
          <a:endParaRPr lang="en-US"/>
        </a:p>
      </dgm:t>
    </dgm:pt>
    <dgm:pt modelId="{BA385F0D-DAC0-4A33-B9CE-386F125863AD}" type="pres">
      <dgm:prSet presAssocID="{0FB106EC-160D-4874-9290-DC22231562F9}" presName="hierChild3" presStyleCnt="0"/>
      <dgm:spPr/>
    </dgm:pt>
    <dgm:pt modelId="{6155BD3F-9517-4DE5-A5B8-9AF04E65F84F}" type="pres">
      <dgm:prSet presAssocID="{861FF106-E01E-401F-92AE-38E49DFF8259}" presName="Name17" presStyleLbl="parChTrans1D3" presStyleIdx="0" presStyleCnt="2" custSzX="608361" custSzY="525364"/>
      <dgm:spPr/>
      <dgm:t>
        <a:bodyPr/>
        <a:lstStyle/>
        <a:p>
          <a:endParaRPr lang="en-US"/>
        </a:p>
      </dgm:t>
    </dgm:pt>
    <dgm:pt modelId="{B8C24BDA-70C6-477F-A7A1-ABC59279B53B}" type="pres">
      <dgm:prSet presAssocID="{F40D20F1-2A72-4405-A4B3-03608C935500}" presName="hierRoot3" presStyleCnt="0"/>
      <dgm:spPr/>
    </dgm:pt>
    <dgm:pt modelId="{E270BE3B-12B8-47AB-9242-9E490864A263}" type="pres">
      <dgm:prSet presAssocID="{F40D20F1-2A72-4405-A4B3-03608C935500}" presName="composite3" presStyleCnt="0"/>
      <dgm:spPr/>
    </dgm:pt>
    <dgm:pt modelId="{D77389E2-1CD1-4772-954F-E35CD06ED6ED}" type="pres">
      <dgm:prSet presAssocID="{F40D20F1-2A72-4405-A4B3-03608C935500}" presName="background3" presStyleLbl="node3" presStyleIdx="0" presStyleCnt="2"/>
      <dgm:spPr/>
    </dgm:pt>
    <dgm:pt modelId="{FDA90875-3055-4022-B5D4-E7E43B585D20}" type="pres">
      <dgm:prSet presAssocID="{F40D20F1-2A72-4405-A4B3-03608C935500}" presName="text3" presStyleLbl="fgAcc3" presStyleIdx="0" presStyleCnt="2" custScaleX="76953" custScaleY="108042">
        <dgm:presLayoutVars>
          <dgm:chPref val="3"/>
        </dgm:presLayoutVars>
      </dgm:prSet>
      <dgm:spPr/>
      <dgm:t>
        <a:bodyPr/>
        <a:lstStyle/>
        <a:p>
          <a:endParaRPr lang="en-US"/>
        </a:p>
      </dgm:t>
    </dgm:pt>
    <dgm:pt modelId="{DBF2A935-CA12-4E9B-9124-59B520465432}" type="pres">
      <dgm:prSet presAssocID="{F40D20F1-2A72-4405-A4B3-03608C935500}" presName="hierChild4" presStyleCnt="0"/>
      <dgm:spPr/>
    </dgm:pt>
    <dgm:pt modelId="{19B4E75D-82C5-4913-8BAF-4534D4F4C532}" type="pres">
      <dgm:prSet presAssocID="{17673941-E7BA-40AB-A6F2-CC06365E9FCD}" presName="Name17" presStyleLbl="parChTrans1D3" presStyleIdx="1" presStyleCnt="2" custSzX="608361" custSzY="525364"/>
      <dgm:spPr/>
      <dgm:t>
        <a:bodyPr/>
        <a:lstStyle/>
        <a:p>
          <a:endParaRPr lang="en-US"/>
        </a:p>
      </dgm:t>
    </dgm:pt>
    <dgm:pt modelId="{AB473DCE-8A4D-4166-A611-68C721F6FB71}" type="pres">
      <dgm:prSet presAssocID="{C09750E2-758D-4B45-85EA-3A87C3094E68}" presName="hierRoot3" presStyleCnt="0"/>
      <dgm:spPr/>
    </dgm:pt>
    <dgm:pt modelId="{E59FD414-03C5-4135-A19F-3123EF960A65}" type="pres">
      <dgm:prSet presAssocID="{C09750E2-758D-4B45-85EA-3A87C3094E68}" presName="composite3" presStyleCnt="0"/>
      <dgm:spPr/>
    </dgm:pt>
    <dgm:pt modelId="{6C23A7AE-EA0F-46C0-8099-F3DA849A15CE}" type="pres">
      <dgm:prSet presAssocID="{C09750E2-758D-4B45-85EA-3A87C3094E68}" presName="background3" presStyleLbl="node3" presStyleIdx="1" presStyleCnt="2"/>
      <dgm:spPr/>
    </dgm:pt>
    <dgm:pt modelId="{DD7F3B73-92D9-4500-B4A5-976433B3FEF6}" type="pres">
      <dgm:prSet presAssocID="{C09750E2-758D-4B45-85EA-3A87C3094E68}" presName="text3" presStyleLbl="fgAcc3" presStyleIdx="1" presStyleCnt="2" custScaleX="76953" custScaleY="108042">
        <dgm:presLayoutVars>
          <dgm:chPref val="3"/>
        </dgm:presLayoutVars>
      </dgm:prSet>
      <dgm:spPr/>
      <dgm:t>
        <a:bodyPr/>
        <a:lstStyle/>
        <a:p>
          <a:endParaRPr lang="en-US"/>
        </a:p>
      </dgm:t>
    </dgm:pt>
    <dgm:pt modelId="{3CBD3C8A-7636-433A-9AA5-6E5656D4EF4A}" type="pres">
      <dgm:prSet presAssocID="{C09750E2-758D-4B45-85EA-3A87C3094E68}" presName="hierChild4" presStyleCnt="0"/>
      <dgm:spPr/>
    </dgm:pt>
    <dgm:pt modelId="{030C8665-31C8-457F-A236-1F82846157E6}" type="pres">
      <dgm:prSet presAssocID="{10AA78F4-4554-451D-B6C7-ADEEE72CCB8E}" presName="Name23" presStyleLbl="parChTrans1D4" presStyleIdx="0" presStyleCnt="1" custSzX="72523" custSzY="525364"/>
      <dgm:spPr/>
      <dgm:t>
        <a:bodyPr/>
        <a:lstStyle/>
        <a:p>
          <a:endParaRPr lang="en-US"/>
        </a:p>
      </dgm:t>
    </dgm:pt>
    <dgm:pt modelId="{E4FB0144-0A97-4376-973E-6818534BE3EA}" type="pres">
      <dgm:prSet presAssocID="{EA7466FF-FBA0-451F-B2BF-593715ACA302}" presName="hierRoot4" presStyleCnt="0"/>
      <dgm:spPr/>
    </dgm:pt>
    <dgm:pt modelId="{EEA0F657-3EEB-4130-BA87-2EE49F752400}" type="pres">
      <dgm:prSet presAssocID="{EA7466FF-FBA0-451F-B2BF-593715ACA302}" presName="composite4" presStyleCnt="0"/>
      <dgm:spPr/>
    </dgm:pt>
    <dgm:pt modelId="{2C7121DA-CCCD-452C-9C35-F694F1D82857}" type="pres">
      <dgm:prSet presAssocID="{EA7466FF-FBA0-451F-B2BF-593715ACA302}" presName="background4" presStyleLbl="node4" presStyleIdx="0" presStyleCnt="1"/>
      <dgm:spPr/>
    </dgm:pt>
    <dgm:pt modelId="{43A1C8C1-6E81-42AD-9ACF-B74E7035FA59}" type="pres">
      <dgm:prSet presAssocID="{EA7466FF-FBA0-451F-B2BF-593715ACA302}" presName="text4" presStyleLbl="fgAcc4" presStyleIdx="0" presStyleCnt="1" custScaleX="76953" custScaleY="108042">
        <dgm:presLayoutVars>
          <dgm:chPref val="3"/>
        </dgm:presLayoutVars>
      </dgm:prSet>
      <dgm:spPr/>
      <dgm:t>
        <a:bodyPr/>
        <a:lstStyle/>
        <a:p>
          <a:endParaRPr lang="en-US"/>
        </a:p>
      </dgm:t>
    </dgm:pt>
    <dgm:pt modelId="{3C8C7030-25FE-493A-BC49-BC01BE621578}" type="pres">
      <dgm:prSet presAssocID="{EA7466FF-FBA0-451F-B2BF-593715ACA302}" presName="hierChild5" presStyleCnt="0"/>
      <dgm:spPr/>
    </dgm:pt>
  </dgm:ptLst>
  <dgm:cxnLst>
    <dgm:cxn modelId="{4CE34191-FE08-4288-9C82-A714C96BACF6}" type="presOf" srcId="{17673941-E7BA-40AB-A6F2-CC06365E9FCD}" destId="{19B4E75D-82C5-4913-8BAF-4534D4F4C532}" srcOrd="0" destOrd="0" presId="urn:microsoft.com/office/officeart/2005/8/layout/hierarchy1"/>
    <dgm:cxn modelId="{D2347713-A020-4D7A-98FB-7A14966EAE22}" type="presOf" srcId="{585A8AFD-8B66-42EF-A0CD-73A953873D77}" destId="{B449B5AF-1CF8-46FD-A990-9C8FD2E67665}" srcOrd="0" destOrd="0" presId="urn:microsoft.com/office/officeart/2005/8/layout/hierarchy1"/>
    <dgm:cxn modelId="{85EB5314-8D8F-429C-AF91-389B5DF9BF94}" type="presOf" srcId="{BA450600-B896-43C4-B65C-D167E69F2AA3}" destId="{39D286EC-6D9A-496D-B90F-CB4B17E3FA1F}" srcOrd="0" destOrd="0" presId="urn:microsoft.com/office/officeart/2005/8/layout/hierarchy1"/>
    <dgm:cxn modelId="{720BC05B-3A58-447A-97EE-1A765B38AEBD}" type="presOf" srcId="{861FF106-E01E-401F-92AE-38E49DFF8259}" destId="{6155BD3F-9517-4DE5-A5B8-9AF04E65F84F}" srcOrd="0" destOrd="0" presId="urn:microsoft.com/office/officeart/2005/8/layout/hierarchy1"/>
    <dgm:cxn modelId="{05C80461-50EF-44C3-881A-FA5F280679F6}" type="presOf" srcId="{10AA78F4-4554-451D-B6C7-ADEEE72CCB8E}" destId="{030C8665-31C8-457F-A236-1F82846157E6}" srcOrd="0" destOrd="0" presId="urn:microsoft.com/office/officeart/2005/8/layout/hierarchy1"/>
    <dgm:cxn modelId="{E2F4E8CF-4DD4-4F68-BF9B-39643D4D63FC}" srcId="{0FB106EC-160D-4874-9290-DC22231562F9}" destId="{F40D20F1-2A72-4405-A4B3-03608C935500}" srcOrd="0" destOrd="0" parTransId="{861FF106-E01E-401F-92AE-38E49DFF8259}" sibTransId="{FE86A1EA-3483-485E-9512-500373CB91F7}"/>
    <dgm:cxn modelId="{7102C3D1-CF22-4089-8BC9-1E81E44219F6}" type="presOf" srcId="{F40D20F1-2A72-4405-A4B3-03608C935500}" destId="{FDA90875-3055-4022-B5D4-E7E43B585D20}" srcOrd="0" destOrd="0" presId="urn:microsoft.com/office/officeart/2005/8/layout/hierarchy1"/>
    <dgm:cxn modelId="{31DE373A-CB43-4800-89FC-1C5D9B3E9C21}" type="presOf" srcId="{4A72D0A1-D99D-41B6-B3D4-D38CF0153A80}" destId="{31FE9DD1-B0F2-4694-BAA8-E00C5A951821}" srcOrd="0" destOrd="0" presId="urn:microsoft.com/office/officeart/2005/8/layout/hierarchy1"/>
    <dgm:cxn modelId="{7B1EDFC5-D27D-45A6-94EE-CD3C0F102F29}" srcId="{4A72D0A1-D99D-41B6-B3D4-D38CF0153A80}" destId="{0FB106EC-160D-4874-9290-DC22231562F9}" srcOrd="0" destOrd="0" parTransId="{BA450600-B896-43C4-B65C-D167E69F2AA3}" sibTransId="{473B4521-9739-4B6C-88DB-73D58462F939}"/>
    <dgm:cxn modelId="{988658F8-4103-4663-9AE7-26010F1A8894}" srcId="{0FB106EC-160D-4874-9290-DC22231562F9}" destId="{C09750E2-758D-4B45-85EA-3A87C3094E68}" srcOrd="1" destOrd="0" parTransId="{17673941-E7BA-40AB-A6F2-CC06365E9FCD}" sibTransId="{7092D1DC-8750-44A0-80A4-2222E909D5FB}"/>
    <dgm:cxn modelId="{A529B497-D3E7-44A6-8427-220F6DEF9419}" srcId="{585A8AFD-8B66-42EF-A0CD-73A953873D77}" destId="{4A72D0A1-D99D-41B6-B3D4-D38CF0153A80}" srcOrd="0" destOrd="0" parTransId="{E0AAC6CB-5082-4C9D-8354-F3300D2A3188}" sibTransId="{6B56840A-006D-4A85-B493-C871DD048226}"/>
    <dgm:cxn modelId="{14A1A2F6-52D2-4EFF-B84F-7A3E242BD80A}" srcId="{C09750E2-758D-4B45-85EA-3A87C3094E68}" destId="{EA7466FF-FBA0-451F-B2BF-593715ACA302}" srcOrd="0" destOrd="0" parTransId="{10AA78F4-4554-451D-B6C7-ADEEE72CCB8E}" sibTransId="{AAB11382-0BFD-44B7-8E9C-D06304718926}"/>
    <dgm:cxn modelId="{D8E3236A-6ADE-451E-A8CA-86332FE7C896}" type="presOf" srcId="{EA7466FF-FBA0-451F-B2BF-593715ACA302}" destId="{43A1C8C1-6E81-42AD-9ACF-B74E7035FA59}" srcOrd="0" destOrd="0" presId="urn:microsoft.com/office/officeart/2005/8/layout/hierarchy1"/>
    <dgm:cxn modelId="{E57F0E8A-FB81-4ADB-A3C3-C85090B72123}" type="presOf" srcId="{C09750E2-758D-4B45-85EA-3A87C3094E68}" destId="{DD7F3B73-92D9-4500-B4A5-976433B3FEF6}" srcOrd="0" destOrd="0" presId="urn:microsoft.com/office/officeart/2005/8/layout/hierarchy1"/>
    <dgm:cxn modelId="{572047FB-B25D-4BA0-B310-D19E73DD26DB}" type="presOf" srcId="{0FB106EC-160D-4874-9290-DC22231562F9}" destId="{73E00B32-3967-42F0-8A3B-E6137E7687C7}" srcOrd="0" destOrd="0" presId="urn:microsoft.com/office/officeart/2005/8/layout/hierarchy1"/>
    <dgm:cxn modelId="{E6FB0771-094C-453E-BC45-D59DB4D91AB3}" type="presParOf" srcId="{B449B5AF-1CF8-46FD-A990-9C8FD2E67665}" destId="{FF2C1500-8727-4920-8092-106DB034E300}" srcOrd="0" destOrd="0" presId="urn:microsoft.com/office/officeart/2005/8/layout/hierarchy1"/>
    <dgm:cxn modelId="{909C975F-9691-4573-B230-B47AEFDE78D4}" type="presParOf" srcId="{FF2C1500-8727-4920-8092-106DB034E300}" destId="{7FD5F642-8244-437E-BE90-2F669EF23F3E}" srcOrd="0" destOrd="0" presId="urn:microsoft.com/office/officeart/2005/8/layout/hierarchy1"/>
    <dgm:cxn modelId="{1F17EA7C-6A46-4E2E-85EF-F243020C3887}" type="presParOf" srcId="{7FD5F642-8244-437E-BE90-2F669EF23F3E}" destId="{6B931902-6D64-4FB6-8A59-219CC9EE5F09}" srcOrd="0" destOrd="0" presId="urn:microsoft.com/office/officeart/2005/8/layout/hierarchy1"/>
    <dgm:cxn modelId="{0AC60686-4E19-4A89-9254-F4A644F8B9F1}" type="presParOf" srcId="{7FD5F642-8244-437E-BE90-2F669EF23F3E}" destId="{31FE9DD1-B0F2-4694-BAA8-E00C5A951821}" srcOrd="1" destOrd="0" presId="urn:microsoft.com/office/officeart/2005/8/layout/hierarchy1"/>
    <dgm:cxn modelId="{AF9A4EE0-B3B5-408C-85E1-D08136DEFE85}" type="presParOf" srcId="{FF2C1500-8727-4920-8092-106DB034E300}" destId="{531B3B04-9580-4249-8E43-75165E217F41}" srcOrd="1" destOrd="0" presId="urn:microsoft.com/office/officeart/2005/8/layout/hierarchy1"/>
    <dgm:cxn modelId="{B3D720E1-EF5B-4B6A-866E-AEC1B8C12B34}" type="presParOf" srcId="{531B3B04-9580-4249-8E43-75165E217F41}" destId="{39D286EC-6D9A-496D-B90F-CB4B17E3FA1F}" srcOrd="0" destOrd="0" presId="urn:microsoft.com/office/officeart/2005/8/layout/hierarchy1"/>
    <dgm:cxn modelId="{17D0FE15-BC90-427C-9D79-FAEB2F311DDF}" type="presParOf" srcId="{531B3B04-9580-4249-8E43-75165E217F41}" destId="{50A486D3-7AC6-419E-9DD3-66A05551DAE8}" srcOrd="1" destOrd="0" presId="urn:microsoft.com/office/officeart/2005/8/layout/hierarchy1"/>
    <dgm:cxn modelId="{452533F5-991D-4083-AB4A-A09417AA8B56}" type="presParOf" srcId="{50A486D3-7AC6-419E-9DD3-66A05551DAE8}" destId="{7C2CAD3C-2B0A-4C1A-B439-663811F329B2}" srcOrd="0" destOrd="0" presId="urn:microsoft.com/office/officeart/2005/8/layout/hierarchy1"/>
    <dgm:cxn modelId="{4CACDEC0-9A87-4F71-A3F3-9CDE5689A766}" type="presParOf" srcId="{7C2CAD3C-2B0A-4C1A-B439-663811F329B2}" destId="{D71893D2-9038-4D2A-903C-5032DF398B0F}" srcOrd="0" destOrd="0" presId="urn:microsoft.com/office/officeart/2005/8/layout/hierarchy1"/>
    <dgm:cxn modelId="{5EF48F55-23F7-494D-A142-6697D9B84D35}" type="presParOf" srcId="{7C2CAD3C-2B0A-4C1A-B439-663811F329B2}" destId="{73E00B32-3967-42F0-8A3B-E6137E7687C7}" srcOrd="1" destOrd="0" presId="urn:microsoft.com/office/officeart/2005/8/layout/hierarchy1"/>
    <dgm:cxn modelId="{9839AD9F-5096-43EC-810A-B3547F2DC372}" type="presParOf" srcId="{50A486D3-7AC6-419E-9DD3-66A05551DAE8}" destId="{BA385F0D-DAC0-4A33-B9CE-386F125863AD}" srcOrd="1" destOrd="0" presId="urn:microsoft.com/office/officeart/2005/8/layout/hierarchy1"/>
    <dgm:cxn modelId="{19919A9F-5E29-40AB-9315-C3AE1D0571FF}" type="presParOf" srcId="{BA385F0D-DAC0-4A33-B9CE-386F125863AD}" destId="{6155BD3F-9517-4DE5-A5B8-9AF04E65F84F}" srcOrd="0" destOrd="0" presId="urn:microsoft.com/office/officeart/2005/8/layout/hierarchy1"/>
    <dgm:cxn modelId="{DFA5D964-D16B-43EE-BF08-D72E7590315B}" type="presParOf" srcId="{BA385F0D-DAC0-4A33-B9CE-386F125863AD}" destId="{B8C24BDA-70C6-477F-A7A1-ABC59279B53B}" srcOrd="1" destOrd="0" presId="urn:microsoft.com/office/officeart/2005/8/layout/hierarchy1"/>
    <dgm:cxn modelId="{0616E12C-DA34-41F4-8457-6F7F47B08D7C}" type="presParOf" srcId="{B8C24BDA-70C6-477F-A7A1-ABC59279B53B}" destId="{E270BE3B-12B8-47AB-9242-9E490864A263}" srcOrd="0" destOrd="0" presId="urn:microsoft.com/office/officeart/2005/8/layout/hierarchy1"/>
    <dgm:cxn modelId="{50C4C99A-FD4B-4AC1-88D4-31A1CB31F1BA}" type="presParOf" srcId="{E270BE3B-12B8-47AB-9242-9E490864A263}" destId="{D77389E2-1CD1-4772-954F-E35CD06ED6ED}" srcOrd="0" destOrd="0" presId="urn:microsoft.com/office/officeart/2005/8/layout/hierarchy1"/>
    <dgm:cxn modelId="{B29DBE03-6C3F-44A7-875D-6FC4ED19BDE6}" type="presParOf" srcId="{E270BE3B-12B8-47AB-9242-9E490864A263}" destId="{FDA90875-3055-4022-B5D4-E7E43B585D20}" srcOrd="1" destOrd="0" presId="urn:microsoft.com/office/officeart/2005/8/layout/hierarchy1"/>
    <dgm:cxn modelId="{0EF3981A-23E7-40DB-BE5F-D7F61123512D}" type="presParOf" srcId="{B8C24BDA-70C6-477F-A7A1-ABC59279B53B}" destId="{DBF2A935-CA12-4E9B-9124-59B520465432}" srcOrd="1" destOrd="0" presId="urn:microsoft.com/office/officeart/2005/8/layout/hierarchy1"/>
    <dgm:cxn modelId="{65CA69F2-6169-4BCF-A680-F14988DC7A92}" type="presParOf" srcId="{BA385F0D-DAC0-4A33-B9CE-386F125863AD}" destId="{19B4E75D-82C5-4913-8BAF-4534D4F4C532}" srcOrd="2" destOrd="0" presId="urn:microsoft.com/office/officeart/2005/8/layout/hierarchy1"/>
    <dgm:cxn modelId="{2EEB2CF4-48C2-45A8-8974-7F9B62858677}" type="presParOf" srcId="{BA385F0D-DAC0-4A33-B9CE-386F125863AD}" destId="{AB473DCE-8A4D-4166-A611-68C721F6FB71}" srcOrd="3" destOrd="0" presId="urn:microsoft.com/office/officeart/2005/8/layout/hierarchy1"/>
    <dgm:cxn modelId="{F8CC21BA-C4CB-4675-A724-0959E4249C4B}" type="presParOf" srcId="{AB473DCE-8A4D-4166-A611-68C721F6FB71}" destId="{E59FD414-03C5-4135-A19F-3123EF960A65}" srcOrd="0" destOrd="0" presId="urn:microsoft.com/office/officeart/2005/8/layout/hierarchy1"/>
    <dgm:cxn modelId="{5B53F27A-B94C-4290-9BA3-806C61CBD971}" type="presParOf" srcId="{E59FD414-03C5-4135-A19F-3123EF960A65}" destId="{6C23A7AE-EA0F-46C0-8099-F3DA849A15CE}" srcOrd="0" destOrd="0" presId="urn:microsoft.com/office/officeart/2005/8/layout/hierarchy1"/>
    <dgm:cxn modelId="{82CCED09-FF63-4EFF-A561-8416D30F3686}" type="presParOf" srcId="{E59FD414-03C5-4135-A19F-3123EF960A65}" destId="{DD7F3B73-92D9-4500-B4A5-976433B3FEF6}" srcOrd="1" destOrd="0" presId="urn:microsoft.com/office/officeart/2005/8/layout/hierarchy1"/>
    <dgm:cxn modelId="{26075B0C-3756-4931-B46C-78648EA71C00}" type="presParOf" srcId="{AB473DCE-8A4D-4166-A611-68C721F6FB71}" destId="{3CBD3C8A-7636-433A-9AA5-6E5656D4EF4A}" srcOrd="1" destOrd="0" presId="urn:microsoft.com/office/officeart/2005/8/layout/hierarchy1"/>
    <dgm:cxn modelId="{555CD755-B5E9-488C-9B83-8F0CFD65F12B}" type="presParOf" srcId="{3CBD3C8A-7636-433A-9AA5-6E5656D4EF4A}" destId="{030C8665-31C8-457F-A236-1F82846157E6}" srcOrd="0" destOrd="0" presId="urn:microsoft.com/office/officeart/2005/8/layout/hierarchy1"/>
    <dgm:cxn modelId="{3B932E2E-0A8F-4700-B74A-F3FADEAFFBD3}" type="presParOf" srcId="{3CBD3C8A-7636-433A-9AA5-6E5656D4EF4A}" destId="{E4FB0144-0A97-4376-973E-6818534BE3EA}" srcOrd="1" destOrd="0" presId="urn:microsoft.com/office/officeart/2005/8/layout/hierarchy1"/>
    <dgm:cxn modelId="{3EF65C00-138B-4678-B89D-3FCB406FE784}" type="presParOf" srcId="{E4FB0144-0A97-4376-973E-6818534BE3EA}" destId="{EEA0F657-3EEB-4130-BA87-2EE49F752400}" srcOrd="0" destOrd="0" presId="urn:microsoft.com/office/officeart/2005/8/layout/hierarchy1"/>
    <dgm:cxn modelId="{D0C61B52-663E-4DF9-A9D9-AFDBC8AD8DCB}" type="presParOf" srcId="{EEA0F657-3EEB-4130-BA87-2EE49F752400}" destId="{2C7121DA-CCCD-452C-9C35-F694F1D82857}" srcOrd="0" destOrd="0" presId="urn:microsoft.com/office/officeart/2005/8/layout/hierarchy1"/>
    <dgm:cxn modelId="{45D13ED9-1579-4AFA-89EE-AC125A5BE664}" type="presParOf" srcId="{EEA0F657-3EEB-4130-BA87-2EE49F752400}" destId="{43A1C8C1-6E81-42AD-9ACF-B74E7035FA59}" srcOrd="1" destOrd="0" presId="urn:microsoft.com/office/officeart/2005/8/layout/hierarchy1"/>
    <dgm:cxn modelId="{7AD92B0F-81CF-41E5-8757-AEFF9F5D3E4A}" type="presParOf" srcId="{E4FB0144-0A97-4376-973E-6818534BE3EA}" destId="{3C8C7030-25FE-493A-BC49-BC01BE621578}"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721BBC-23EB-484E-982A-F49FED5F5A8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F47DEEE-DAAB-4B35-B6DE-A0F0DDDA1F95}">
      <dgm:prSet phldrT="[Text]"/>
      <dgm:spPr>
        <a:xfrm>
          <a:off x="0" y="35717"/>
          <a:ext cx="1767847" cy="916781"/>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Service Instance</a:t>
          </a:r>
          <a:endParaRPr lang="en-US" dirty="0">
            <a:solidFill>
              <a:srgbClr val="FFFFFF"/>
            </a:solidFill>
            <a:latin typeface="Segoe UI"/>
            <a:ea typeface="+mn-ea"/>
            <a:cs typeface="+mn-cs"/>
          </a:endParaRPr>
        </a:p>
      </dgm:t>
    </dgm:pt>
    <dgm:pt modelId="{09AD9174-F431-4652-95CA-60BCA612BACF}" type="parTrans" cxnId="{9674B888-812C-40AB-A96C-93D800F47A1F}">
      <dgm:prSet/>
      <dgm:spPr/>
      <dgm:t>
        <a:bodyPr/>
        <a:lstStyle/>
        <a:p>
          <a:endParaRPr lang="en-US"/>
        </a:p>
      </dgm:t>
    </dgm:pt>
    <dgm:pt modelId="{B98406D2-D58A-4943-B6D7-658D5B50EB04}" type="sibTrans" cxnId="{9674B888-812C-40AB-A96C-93D800F47A1F}">
      <dgm:prSet/>
      <dgm:spPr/>
      <dgm:t>
        <a:bodyPr/>
        <a:lstStyle/>
        <a:p>
          <a:endParaRPr lang="en-US"/>
        </a:p>
      </dgm:t>
    </dgm:pt>
    <dgm:pt modelId="{E904394C-6941-4020-8DB9-E68150BFBE6D}">
      <dgm:prSet phldrT="[Text]"/>
      <dgm:spPr>
        <a:xfrm>
          <a:off x="19050" y="1008459"/>
          <a:ext cx="1767847" cy="916781"/>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Machines</a:t>
          </a:r>
          <a:endParaRPr lang="en-US" dirty="0">
            <a:solidFill>
              <a:srgbClr val="FFFFFF"/>
            </a:solidFill>
            <a:latin typeface="Segoe UI"/>
            <a:ea typeface="+mn-ea"/>
            <a:cs typeface="+mn-cs"/>
          </a:endParaRPr>
        </a:p>
      </dgm:t>
    </dgm:pt>
    <dgm:pt modelId="{8DB36749-636F-400C-B1DF-813BD1730AD2}" type="parTrans" cxnId="{75E472D5-726C-493F-82EB-341CB154232C}">
      <dgm:prSet/>
      <dgm:spPr/>
      <dgm:t>
        <a:bodyPr/>
        <a:lstStyle/>
        <a:p>
          <a:endParaRPr lang="en-US"/>
        </a:p>
      </dgm:t>
    </dgm:pt>
    <dgm:pt modelId="{AE5A2818-59B1-402D-96BA-FA25673F2CD8}" type="sibTrans" cxnId="{75E472D5-726C-493F-82EB-341CB154232C}">
      <dgm:prSet/>
      <dgm:spPr/>
      <dgm:t>
        <a:bodyPr/>
        <a:lstStyle/>
        <a:p>
          <a:endParaRPr lang="en-US"/>
        </a:p>
      </dgm:t>
    </dgm:pt>
    <dgm:pt modelId="{F245A097-F45E-4293-BE6A-75C8C4BB4F3C}">
      <dgm:prSet phldrT="[Text]" custT="1"/>
      <dgm:spPr>
        <a:xfrm>
          <a:off x="1743046" y="1008459"/>
          <a:ext cx="3718580" cy="916781"/>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pPr algn="l"/>
          <a:r>
            <a:rPr lang="en-US" sz="1900" dirty="0" smtClean="0">
              <a:solidFill>
                <a:srgbClr val="000000">
                  <a:hueOff val="0"/>
                  <a:satOff val="0"/>
                  <a:lumOff val="0"/>
                  <a:alphaOff val="0"/>
                </a:srgbClr>
              </a:solidFill>
              <a:latin typeface="Segoe UI"/>
              <a:ea typeface="+mn-ea"/>
              <a:cs typeface="+mn-cs"/>
            </a:rPr>
            <a:t>Virtual Layer</a:t>
          </a:r>
          <a:endParaRPr lang="en-US" sz="1900" dirty="0">
            <a:solidFill>
              <a:srgbClr val="000000">
                <a:hueOff val="0"/>
                <a:satOff val="0"/>
                <a:lumOff val="0"/>
                <a:alphaOff val="0"/>
              </a:srgbClr>
            </a:solidFill>
            <a:latin typeface="Segoe UI"/>
            <a:ea typeface="+mn-ea"/>
            <a:cs typeface="+mn-cs"/>
          </a:endParaRPr>
        </a:p>
      </dgm:t>
    </dgm:pt>
    <dgm:pt modelId="{3D542BB4-FFCD-4848-BC64-A2736EA66795}" type="parTrans" cxnId="{4123E9BE-6C31-4F56-AB5F-3ADCB498B430}">
      <dgm:prSet/>
      <dgm:spPr/>
      <dgm:t>
        <a:bodyPr/>
        <a:lstStyle/>
        <a:p>
          <a:endParaRPr lang="en-US"/>
        </a:p>
      </dgm:t>
    </dgm:pt>
    <dgm:pt modelId="{A88FD815-E8BA-4DF0-B080-E69A4D309997}" type="sibTrans" cxnId="{4123E9BE-6C31-4F56-AB5F-3ADCB498B430}">
      <dgm:prSet/>
      <dgm:spPr/>
      <dgm:t>
        <a:bodyPr/>
        <a:lstStyle/>
        <a:p>
          <a:endParaRPr lang="en-US"/>
        </a:p>
      </dgm:t>
    </dgm:pt>
    <dgm:pt modelId="{FDD29962-BE8C-4806-854F-A78EC194188B}">
      <dgm:prSet phldrT="[Text]"/>
      <dgm:spPr>
        <a:xfrm>
          <a:off x="45421" y="2016918"/>
          <a:ext cx="1767847" cy="916781"/>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Logical Disk</a:t>
          </a:r>
          <a:endParaRPr lang="en-US" dirty="0">
            <a:solidFill>
              <a:srgbClr val="FFFFFF"/>
            </a:solidFill>
            <a:latin typeface="Segoe UI"/>
            <a:ea typeface="+mn-ea"/>
            <a:cs typeface="+mn-cs"/>
          </a:endParaRPr>
        </a:p>
      </dgm:t>
    </dgm:pt>
    <dgm:pt modelId="{3F183CD2-45FC-4B27-83D7-D910698AE5B4}" type="parTrans" cxnId="{87E17379-5DC2-468B-800C-6EDCAF0E20A4}">
      <dgm:prSet/>
      <dgm:spPr/>
      <dgm:t>
        <a:bodyPr/>
        <a:lstStyle/>
        <a:p>
          <a:endParaRPr lang="en-US"/>
        </a:p>
      </dgm:t>
    </dgm:pt>
    <dgm:pt modelId="{FA84624C-8D69-46A4-85E5-53B092E639C2}" type="sibTrans" cxnId="{87E17379-5DC2-468B-800C-6EDCAF0E20A4}">
      <dgm:prSet/>
      <dgm:spPr/>
      <dgm:t>
        <a:bodyPr/>
        <a:lstStyle/>
        <a:p>
          <a:endParaRPr lang="en-US"/>
        </a:p>
      </dgm:t>
    </dgm:pt>
    <dgm:pt modelId="{2DD06D39-E557-4D99-A369-10855EC1F9DE}">
      <dgm:prSet phldrT="[Text]"/>
      <dgm:spPr>
        <a:xfrm>
          <a:off x="1815352" y="2016918"/>
          <a:ext cx="3604372" cy="916781"/>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pPr algn="l"/>
          <a:r>
            <a:rPr lang="en-US" dirty="0" smtClean="0">
              <a:solidFill>
                <a:srgbClr val="000000">
                  <a:hueOff val="0"/>
                  <a:satOff val="0"/>
                  <a:lumOff val="0"/>
                  <a:alphaOff val="0"/>
                </a:srgbClr>
              </a:solidFill>
              <a:latin typeface="Segoe UI"/>
              <a:ea typeface="+mn-ea"/>
              <a:cs typeface="+mn-cs"/>
            </a:rPr>
            <a:t>Virtual Layer</a:t>
          </a:r>
          <a:endParaRPr lang="en-US" dirty="0">
            <a:solidFill>
              <a:srgbClr val="000000">
                <a:hueOff val="0"/>
                <a:satOff val="0"/>
                <a:lumOff val="0"/>
                <a:alphaOff val="0"/>
              </a:srgbClr>
            </a:solidFill>
            <a:latin typeface="Segoe UI"/>
            <a:ea typeface="+mn-ea"/>
            <a:cs typeface="+mn-cs"/>
          </a:endParaRPr>
        </a:p>
      </dgm:t>
    </dgm:pt>
    <dgm:pt modelId="{8B875156-0C70-4C90-80DB-2D361024214D}" type="parTrans" cxnId="{4D87989D-1613-4A98-9A77-89D41451EC57}">
      <dgm:prSet/>
      <dgm:spPr/>
      <dgm:t>
        <a:bodyPr/>
        <a:lstStyle/>
        <a:p>
          <a:endParaRPr lang="en-US"/>
        </a:p>
      </dgm:t>
    </dgm:pt>
    <dgm:pt modelId="{07C3D10E-67F5-4F78-932F-325C6C6C02C1}" type="sibTrans" cxnId="{4D87989D-1613-4A98-9A77-89D41451EC57}">
      <dgm:prSet/>
      <dgm:spPr/>
      <dgm:t>
        <a:bodyPr/>
        <a:lstStyle/>
        <a:p>
          <a:endParaRPr lang="en-US"/>
        </a:p>
      </dgm:t>
    </dgm:pt>
    <dgm:pt modelId="{6B477BB6-D3A6-46FE-B0B4-0A18117BF4A4}">
      <dgm:prSet phldrT="[Text]"/>
      <dgm:spPr>
        <a:xfrm>
          <a:off x="1743046" y="1008459"/>
          <a:ext cx="3718580" cy="916781"/>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pPr algn="ctr"/>
          <a:endParaRPr lang="en-US" sz="1300" dirty="0">
            <a:solidFill>
              <a:srgbClr val="000000">
                <a:hueOff val="0"/>
                <a:satOff val="0"/>
                <a:lumOff val="0"/>
                <a:alphaOff val="0"/>
              </a:srgbClr>
            </a:solidFill>
            <a:latin typeface="Segoe UI"/>
            <a:ea typeface="+mn-ea"/>
            <a:cs typeface="+mn-cs"/>
          </a:endParaRPr>
        </a:p>
      </dgm:t>
    </dgm:pt>
    <dgm:pt modelId="{5F6038B0-E6ED-4D27-A9FE-5128E27A8C4F}" type="parTrans" cxnId="{9CDA9978-EACA-4EC8-8613-E92DC7D67EBA}">
      <dgm:prSet/>
      <dgm:spPr/>
      <dgm:t>
        <a:bodyPr/>
        <a:lstStyle/>
        <a:p>
          <a:endParaRPr lang="en-US"/>
        </a:p>
      </dgm:t>
    </dgm:pt>
    <dgm:pt modelId="{26525E8B-3CBD-403E-B517-BD07A51CC2E4}" type="sibTrans" cxnId="{9CDA9978-EACA-4EC8-8613-E92DC7D67EBA}">
      <dgm:prSet/>
      <dgm:spPr/>
      <dgm:t>
        <a:bodyPr/>
        <a:lstStyle/>
        <a:p>
          <a:endParaRPr lang="en-US"/>
        </a:p>
      </dgm:t>
    </dgm:pt>
    <dgm:pt modelId="{0481892D-FE87-46A2-BEF6-56419B52808A}">
      <dgm:prSet phldrT="[Text]"/>
      <dgm:spPr>
        <a:xfrm>
          <a:off x="1743046" y="1008459"/>
          <a:ext cx="3718580" cy="916781"/>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pPr algn="ctr"/>
          <a:endParaRPr lang="en-US" sz="1300" dirty="0">
            <a:solidFill>
              <a:srgbClr val="000000">
                <a:hueOff val="0"/>
                <a:satOff val="0"/>
                <a:lumOff val="0"/>
                <a:alphaOff val="0"/>
              </a:srgbClr>
            </a:solidFill>
            <a:latin typeface="Segoe UI"/>
            <a:ea typeface="+mn-ea"/>
            <a:cs typeface="+mn-cs"/>
          </a:endParaRPr>
        </a:p>
      </dgm:t>
    </dgm:pt>
    <dgm:pt modelId="{6E7A79F7-D435-41FF-9B29-38996C960584}" type="parTrans" cxnId="{4A08F248-373E-4A6D-940C-154B6ECBD770}">
      <dgm:prSet/>
      <dgm:spPr/>
      <dgm:t>
        <a:bodyPr/>
        <a:lstStyle/>
        <a:p>
          <a:endParaRPr lang="en-US"/>
        </a:p>
      </dgm:t>
    </dgm:pt>
    <dgm:pt modelId="{0CA44822-1251-4F57-8709-E2CE774CA46B}" type="sibTrans" cxnId="{4A08F248-373E-4A6D-940C-154B6ECBD770}">
      <dgm:prSet/>
      <dgm:spPr/>
      <dgm:t>
        <a:bodyPr/>
        <a:lstStyle/>
        <a:p>
          <a:endParaRPr lang="en-US"/>
        </a:p>
      </dgm:t>
    </dgm:pt>
    <dgm:pt modelId="{15216DDA-44A9-4849-94F6-9083024282B7}">
      <dgm:prSet phldrT="[Text]"/>
      <dgm:spPr>
        <a:xfrm>
          <a:off x="1815352" y="2016918"/>
          <a:ext cx="3604372" cy="916781"/>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pPr algn="l"/>
          <a:r>
            <a:rPr lang="en-US" dirty="0" smtClean="0">
              <a:solidFill>
                <a:srgbClr val="000000">
                  <a:hueOff val="0"/>
                  <a:satOff val="0"/>
                  <a:lumOff val="0"/>
                  <a:alphaOff val="0"/>
                </a:srgbClr>
              </a:solidFill>
              <a:latin typeface="Segoe UI"/>
              <a:ea typeface="+mn-ea"/>
              <a:cs typeface="+mn-cs"/>
            </a:rPr>
            <a:t>In Guest</a:t>
          </a:r>
          <a:endParaRPr lang="en-US" dirty="0">
            <a:solidFill>
              <a:srgbClr val="000000">
                <a:hueOff val="0"/>
                <a:satOff val="0"/>
                <a:lumOff val="0"/>
                <a:alphaOff val="0"/>
              </a:srgbClr>
            </a:solidFill>
            <a:latin typeface="Segoe UI"/>
            <a:ea typeface="+mn-ea"/>
            <a:cs typeface="+mn-cs"/>
          </a:endParaRPr>
        </a:p>
      </dgm:t>
    </dgm:pt>
    <dgm:pt modelId="{9E44CE53-AC36-4A3E-8037-59BD49F5FE73}" type="parTrans" cxnId="{2AE9BDEF-6E1A-472C-AB07-D5769731D101}">
      <dgm:prSet/>
      <dgm:spPr/>
      <dgm:t>
        <a:bodyPr/>
        <a:lstStyle/>
        <a:p>
          <a:endParaRPr lang="en-US"/>
        </a:p>
      </dgm:t>
    </dgm:pt>
    <dgm:pt modelId="{16D53575-CCCF-40E5-A6AC-E90AD432DC0F}" type="sibTrans" cxnId="{2AE9BDEF-6E1A-472C-AB07-D5769731D101}">
      <dgm:prSet/>
      <dgm:spPr/>
      <dgm:t>
        <a:bodyPr/>
        <a:lstStyle/>
        <a:p>
          <a:endParaRPr lang="en-US"/>
        </a:p>
      </dgm:t>
    </dgm:pt>
    <dgm:pt modelId="{0FA23A93-8DA2-4131-AF00-85E3B167C005}" type="pres">
      <dgm:prSet presAssocID="{B6721BBC-23EB-484E-982A-F49FED5F5A85}" presName="Name0" presStyleCnt="0">
        <dgm:presLayoutVars>
          <dgm:dir/>
          <dgm:animLvl val="lvl"/>
          <dgm:resizeHandles/>
        </dgm:presLayoutVars>
      </dgm:prSet>
      <dgm:spPr/>
      <dgm:t>
        <a:bodyPr/>
        <a:lstStyle/>
        <a:p>
          <a:endParaRPr lang="en-US"/>
        </a:p>
      </dgm:t>
    </dgm:pt>
    <dgm:pt modelId="{42B3E2C6-395B-433B-9EFC-EF21F2B5A498}" type="pres">
      <dgm:prSet presAssocID="{2F47DEEE-DAAB-4B35-B6DE-A0F0DDDA1F95}" presName="linNode" presStyleCnt="0"/>
      <dgm:spPr/>
    </dgm:pt>
    <dgm:pt modelId="{A81BEE2F-A4EF-40DF-8DDE-8A3C2E0AE914}" type="pres">
      <dgm:prSet presAssocID="{2F47DEEE-DAAB-4B35-B6DE-A0F0DDDA1F95}" presName="parentShp" presStyleLbl="node1" presStyleIdx="0" presStyleCnt="3" custScaleX="56863" custLinFactNeighborX="-30393" custLinFactNeighborY="3896">
        <dgm:presLayoutVars>
          <dgm:bulletEnabled val="1"/>
        </dgm:presLayoutVars>
      </dgm:prSet>
      <dgm:spPr>
        <a:prstGeom prst="roundRect">
          <a:avLst/>
        </a:prstGeom>
      </dgm:spPr>
      <dgm:t>
        <a:bodyPr/>
        <a:lstStyle/>
        <a:p>
          <a:endParaRPr lang="en-US"/>
        </a:p>
      </dgm:t>
    </dgm:pt>
    <dgm:pt modelId="{5295D7FD-5A4D-49D3-B74F-6FAAE98A8FA2}" type="pres">
      <dgm:prSet presAssocID="{2F47DEEE-DAAB-4B35-B6DE-A0F0DDDA1F95}" presName="childShp" presStyleLbl="bgAccFollowNode1" presStyleIdx="0" presStyleCnt="3" custScaleX="78430" custLinFactNeighborX="-36701" custLinFactNeighborY="2078">
        <dgm:presLayoutVars>
          <dgm:bulletEnabled val="1"/>
        </dgm:presLayoutVars>
      </dgm:prSet>
      <dgm:spPr>
        <a:xfrm>
          <a:off x="1800336" y="19050"/>
          <a:ext cx="3657535" cy="916781"/>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endParaRPr lang="en-US"/>
        </a:p>
      </dgm:t>
    </dgm:pt>
    <dgm:pt modelId="{0856B27F-A700-4CC9-905E-D9A502B9D528}" type="pres">
      <dgm:prSet presAssocID="{B98406D2-D58A-4943-B6D7-658D5B50EB04}" presName="spacing" presStyleCnt="0"/>
      <dgm:spPr/>
    </dgm:pt>
    <dgm:pt modelId="{7455EAF4-F04B-493E-9752-8CB873490507}" type="pres">
      <dgm:prSet presAssocID="{E904394C-6941-4020-8DB9-E68150BFBE6D}" presName="linNode" presStyleCnt="0"/>
      <dgm:spPr/>
    </dgm:pt>
    <dgm:pt modelId="{0BB02B61-D15B-4BF3-BAB5-2B76C732FCCA}" type="pres">
      <dgm:prSet presAssocID="{E904394C-6941-4020-8DB9-E68150BFBE6D}" presName="parentShp" presStyleLbl="node1" presStyleIdx="1" presStyleCnt="3" custScaleX="56863" custLinFactNeighborX="-24101">
        <dgm:presLayoutVars>
          <dgm:bulletEnabled val="1"/>
        </dgm:presLayoutVars>
      </dgm:prSet>
      <dgm:spPr>
        <a:prstGeom prst="roundRect">
          <a:avLst/>
        </a:prstGeom>
      </dgm:spPr>
      <dgm:t>
        <a:bodyPr/>
        <a:lstStyle/>
        <a:p>
          <a:endParaRPr lang="en-US"/>
        </a:p>
      </dgm:t>
    </dgm:pt>
    <dgm:pt modelId="{213BC46C-75F8-40ED-9E9C-ED15C81DCE4E}" type="pres">
      <dgm:prSet presAssocID="{E904394C-6941-4020-8DB9-E68150BFBE6D}" presName="childShp" presStyleLbl="bgAccFollowNode1" presStyleIdx="1" presStyleCnt="3" custScaleX="79739" custLinFactNeighborX="-36245">
        <dgm:presLayoutVars>
          <dgm:bulletEnabled val="1"/>
        </dgm:presLayoutVars>
      </dgm:prSet>
      <dgm:spPr>
        <a:prstGeom prst="rightArrow">
          <a:avLst>
            <a:gd name="adj1" fmla="val 75000"/>
            <a:gd name="adj2" fmla="val 50000"/>
          </a:avLst>
        </a:prstGeom>
      </dgm:spPr>
      <dgm:t>
        <a:bodyPr/>
        <a:lstStyle/>
        <a:p>
          <a:endParaRPr lang="en-US"/>
        </a:p>
      </dgm:t>
    </dgm:pt>
    <dgm:pt modelId="{27675E5B-9E2D-4A06-969E-6C1CB384D5EC}" type="pres">
      <dgm:prSet presAssocID="{AE5A2818-59B1-402D-96BA-FA25673F2CD8}" presName="spacing" presStyleCnt="0"/>
      <dgm:spPr/>
    </dgm:pt>
    <dgm:pt modelId="{40316637-3C9A-42F5-AEB0-DE95FB6125AA}" type="pres">
      <dgm:prSet presAssocID="{FDD29962-BE8C-4806-854F-A78EC194188B}" presName="linNode" presStyleCnt="0"/>
      <dgm:spPr/>
    </dgm:pt>
    <dgm:pt modelId="{18F6BEA6-AAEB-4AEF-A1CC-3770BC4B7844}" type="pres">
      <dgm:prSet presAssocID="{FDD29962-BE8C-4806-854F-A78EC194188B}" presName="parentShp" presStyleLbl="node1" presStyleIdx="2" presStyleCnt="3" custScaleX="56863" custLinFactNeighborX="-24760">
        <dgm:presLayoutVars>
          <dgm:bulletEnabled val="1"/>
        </dgm:presLayoutVars>
      </dgm:prSet>
      <dgm:spPr>
        <a:prstGeom prst="roundRect">
          <a:avLst/>
        </a:prstGeom>
      </dgm:spPr>
      <dgm:t>
        <a:bodyPr/>
        <a:lstStyle/>
        <a:p>
          <a:endParaRPr lang="en-US"/>
        </a:p>
      </dgm:t>
    </dgm:pt>
    <dgm:pt modelId="{CBE30150-53F8-472E-9E0A-874BEBC9140B}" type="pres">
      <dgm:prSet presAssocID="{FDD29962-BE8C-4806-854F-A78EC194188B}" presName="childShp" presStyleLbl="bgAccFollowNode1" presStyleIdx="2" presStyleCnt="3" custScaleX="77290" custLinFactNeighborX="-37073">
        <dgm:presLayoutVars>
          <dgm:bulletEnabled val="1"/>
        </dgm:presLayoutVars>
      </dgm:prSet>
      <dgm:spPr>
        <a:prstGeom prst="rightArrow">
          <a:avLst>
            <a:gd name="adj1" fmla="val 75000"/>
            <a:gd name="adj2" fmla="val 50000"/>
          </a:avLst>
        </a:prstGeom>
      </dgm:spPr>
      <dgm:t>
        <a:bodyPr/>
        <a:lstStyle/>
        <a:p>
          <a:endParaRPr lang="en-US"/>
        </a:p>
      </dgm:t>
    </dgm:pt>
  </dgm:ptLst>
  <dgm:cxnLst>
    <dgm:cxn modelId="{B4250F97-2783-488F-9C83-5D73CEE5A76F}" type="presOf" srcId="{E904394C-6941-4020-8DB9-E68150BFBE6D}" destId="{0BB02B61-D15B-4BF3-BAB5-2B76C732FCCA}" srcOrd="0" destOrd="0" presId="urn:microsoft.com/office/officeart/2005/8/layout/vList6"/>
    <dgm:cxn modelId="{D17F26A8-80F6-40FE-B7C4-E2D78C5D07AF}" type="presOf" srcId="{15216DDA-44A9-4849-94F6-9083024282B7}" destId="{CBE30150-53F8-472E-9E0A-874BEBC9140B}" srcOrd="0" destOrd="1" presId="urn:microsoft.com/office/officeart/2005/8/layout/vList6"/>
    <dgm:cxn modelId="{409DB617-4467-4B06-A864-6493586272F0}" type="presOf" srcId="{FDD29962-BE8C-4806-854F-A78EC194188B}" destId="{18F6BEA6-AAEB-4AEF-A1CC-3770BC4B7844}" srcOrd="0" destOrd="0" presId="urn:microsoft.com/office/officeart/2005/8/layout/vList6"/>
    <dgm:cxn modelId="{A4AD3E0E-3344-421F-9BB0-5222094F61EF}" type="presOf" srcId="{2DD06D39-E557-4D99-A369-10855EC1F9DE}" destId="{CBE30150-53F8-472E-9E0A-874BEBC9140B}" srcOrd="0" destOrd="0" presId="urn:microsoft.com/office/officeart/2005/8/layout/vList6"/>
    <dgm:cxn modelId="{4D87989D-1613-4A98-9A77-89D41451EC57}" srcId="{FDD29962-BE8C-4806-854F-A78EC194188B}" destId="{2DD06D39-E557-4D99-A369-10855EC1F9DE}" srcOrd="0" destOrd="0" parTransId="{8B875156-0C70-4C90-80DB-2D361024214D}" sibTransId="{07C3D10E-67F5-4F78-932F-325C6C6C02C1}"/>
    <dgm:cxn modelId="{5170E789-EB94-4298-B64E-D90940781BA7}" type="presOf" srcId="{0481892D-FE87-46A2-BEF6-56419B52808A}" destId="{213BC46C-75F8-40ED-9E9C-ED15C81DCE4E}" srcOrd="0" destOrd="1" presId="urn:microsoft.com/office/officeart/2005/8/layout/vList6"/>
    <dgm:cxn modelId="{9674B888-812C-40AB-A96C-93D800F47A1F}" srcId="{B6721BBC-23EB-484E-982A-F49FED5F5A85}" destId="{2F47DEEE-DAAB-4B35-B6DE-A0F0DDDA1F95}" srcOrd="0" destOrd="0" parTransId="{09AD9174-F431-4652-95CA-60BCA612BACF}" sibTransId="{B98406D2-D58A-4943-B6D7-658D5B50EB04}"/>
    <dgm:cxn modelId="{4123E9BE-6C31-4F56-AB5F-3ADCB498B430}" srcId="{E904394C-6941-4020-8DB9-E68150BFBE6D}" destId="{F245A097-F45E-4293-BE6A-75C8C4BB4F3C}" srcOrd="0" destOrd="0" parTransId="{3D542BB4-FFCD-4848-BC64-A2736EA66795}" sibTransId="{A88FD815-E8BA-4DF0-B080-E69A4D309997}"/>
    <dgm:cxn modelId="{7488F4F6-E3DC-48E0-A38A-276770CC20BF}" type="presOf" srcId="{F245A097-F45E-4293-BE6A-75C8C4BB4F3C}" destId="{213BC46C-75F8-40ED-9E9C-ED15C81DCE4E}" srcOrd="0" destOrd="0" presId="urn:microsoft.com/office/officeart/2005/8/layout/vList6"/>
    <dgm:cxn modelId="{4A08F248-373E-4A6D-940C-154B6ECBD770}" srcId="{E904394C-6941-4020-8DB9-E68150BFBE6D}" destId="{0481892D-FE87-46A2-BEF6-56419B52808A}" srcOrd="1" destOrd="0" parTransId="{6E7A79F7-D435-41FF-9B29-38996C960584}" sibTransId="{0CA44822-1251-4F57-8709-E2CE774CA46B}"/>
    <dgm:cxn modelId="{9CDA9978-EACA-4EC8-8613-E92DC7D67EBA}" srcId="{E904394C-6941-4020-8DB9-E68150BFBE6D}" destId="{6B477BB6-D3A6-46FE-B0B4-0A18117BF4A4}" srcOrd="2" destOrd="0" parTransId="{5F6038B0-E6ED-4D27-A9FE-5128E27A8C4F}" sibTransId="{26525E8B-3CBD-403E-B517-BD07A51CC2E4}"/>
    <dgm:cxn modelId="{87E17379-5DC2-468B-800C-6EDCAF0E20A4}" srcId="{B6721BBC-23EB-484E-982A-F49FED5F5A85}" destId="{FDD29962-BE8C-4806-854F-A78EC194188B}" srcOrd="2" destOrd="0" parTransId="{3F183CD2-45FC-4B27-83D7-D910698AE5B4}" sibTransId="{FA84624C-8D69-46A4-85E5-53B092E639C2}"/>
    <dgm:cxn modelId="{2AE9BDEF-6E1A-472C-AB07-D5769731D101}" srcId="{FDD29962-BE8C-4806-854F-A78EC194188B}" destId="{15216DDA-44A9-4849-94F6-9083024282B7}" srcOrd="1" destOrd="0" parTransId="{9E44CE53-AC36-4A3E-8037-59BD49F5FE73}" sibTransId="{16D53575-CCCF-40E5-A6AC-E90AD432DC0F}"/>
    <dgm:cxn modelId="{75E472D5-726C-493F-82EB-341CB154232C}" srcId="{B6721BBC-23EB-484E-982A-F49FED5F5A85}" destId="{E904394C-6941-4020-8DB9-E68150BFBE6D}" srcOrd="1" destOrd="0" parTransId="{8DB36749-636F-400C-B1DF-813BD1730AD2}" sibTransId="{AE5A2818-59B1-402D-96BA-FA25673F2CD8}"/>
    <dgm:cxn modelId="{3F3D155A-E15B-496A-9DC6-76305B8D14C6}" type="presOf" srcId="{B6721BBC-23EB-484E-982A-F49FED5F5A85}" destId="{0FA23A93-8DA2-4131-AF00-85E3B167C005}" srcOrd="0" destOrd="0" presId="urn:microsoft.com/office/officeart/2005/8/layout/vList6"/>
    <dgm:cxn modelId="{A1A7F2B1-AA74-447E-B07C-9B17BEE2ECE8}" type="presOf" srcId="{6B477BB6-D3A6-46FE-B0B4-0A18117BF4A4}" destId="{213BC46C-75F8-40ED-9E9C-ED15C81DCE4E}" srcOrd="0" destOrd="2" presId="urn:microsoft.com/office/officeart/2005/8/layout/vList6"/>
    <dgm:cxn modelId="{4CC0EE11-CBAB-4E14-AE48-C08899465EA1}" type="presOf" srcId="{2F47DEEE-DAAB-4B35-B6DE-A0F0DDDA1F95}" destId="{A81BEE2F-A4EF-40DF-8DDE-8A3C2E0AE914}" srcOrd="0" destOrd="0" presId="urn:microsoft.com/office/officeart/2005/8/layout/vList6"/>
    <dgm:cxn modelId="{245761D9-C935-439A-9C9F-DE2A672BC942}" type="presParOf" srcId="{0FA23A93-8DA2-4131-AF00-85E3B167C005}" destId="{42B3E2C6-395B-433B-9EFC-EF21F2B5A498}" srcOrd="0" destOrd="0" presId="urn:microsoft.com/office/officeart/2005/8/layout/vList6"/>
    <dgm:cxn modelId="{D98B3C27-F1C3-4288-AE22-BFF4CD0E0465}" type="presParOf" srcId="{42B3E2C6-395B-433B-9EFC-EF21F2B5A498}" destId="{A81BEE2F-A4EF-40DF-8DDE-8A3C2E0AE914}" srcOrd="0" destOrd="0" presId="urn:microsoft.com/office/officeart/2005/8/layout/vList6"/>
    <dgm:cxn modelId="{854C6EF1-109D-48F7-BB1D-527142E33A9C}" type="presParOf" srcId="{42B3E2C6-395B-433B-9EFC-EF21F2B5A498}" destId="{5295D7FD-5A4D-49D3-B74F-6FAAE98A8FA2}" srcOrd="1" destOrd="0" presId="urn:microsoft.com/office/officeart/2005/8/layout/vList6"/>
    <dgm:cxn modelId="{C3DAD223-AA24-4C7C-9768-BC20D9492E8B}" type="presParOf" srcId="{0FA23A93-8DA2-4131-AF00-85E3B167C005}" destId="{0856B27F-A700-4CC9-905E-D9A502B9D528}" srcOrd="1" destOrd="0" presId="urn:microsoft.com/office/officeart/2005/8/layout/vList6"/>
    <dgm:cxn modelId="{2D7ED227-3477-4C6A-89E8-CFEF1427EA4A}" type="presParOf" srcId="{0FA23A93-8DA2-4131-AF00-85E3B167C005}" destId="{7455EAF4-F04B-493E-9752-8CB873490507}" srcOrd="2" destOrd="0" presId="urn:microsoft.com/office/officeart/2005/8/layout/vList6"/>
    <dgm:cxn modelId="{BEAECF3C-0BD2-4F00-BBF3-C6FC573733D7}" type="presParOf" srcId="{7455EAF4-F04B-493E-9752-8CB873490507}" destId="{0BB02B61-D15B-4BF3-BAB5-2B76C732FCCA}" srcOrd="0" destOrd="0" presId="urn:microsoft.com/office/officeart/2005/8/layout/vList6"/>
    <dgm:cxn modelId="{18F1D740-D918-4095-B185-5B44B6F702FD}" type="presParOf" srcId="{7455EAF4-F04B-493E-9752-8CB873490507}" destId="{213BC46C-75F8-40ED-9E9C-ED15C81DCE4E}" srcOrd="1" destOrd="0" presId="urn:microsoft.com/office/officeart/2005/8/layout/vList6"/>
    <dgm:cxn modelId="{90F84951-A0DA-42D2-B8F4-AF565194D595}" type="presParOf" srcId="{0FA23A93-8DA2-4131-AF00-85E3B167C005}" destId="{27675E5B-9E2D-4A06-969E-6C1CB384D5EC}" srcOrd="3" destOrd="0" presId="urn:microsoft.com/office/officeart/2005/8/layout/vList6"/>
    <dgm:cxn modelId="{383BA1C6-6F8B-4309-AA09-F8C85955B95E}" type="presParOf" srcId="{0FA23A93-8DA2-4131-AF00-85E3B167C005}" destId="{40316637-3C9A-42F5-AEB0-DE95FB6125AA}" srcOrd="4" destOrd="0" presId="urn:microsoft.com/office/officeart/2005/8/layout/vList6"/>
    <dgm:cxn modelId="{FC48A613-3A3F-4DAD-83BE-A3BFAF6A9900}" type="presParOf" srcId="{40316637-3C9A-42F5-AEB0-DE95FB6125AA}" destId="{18F6BEA6-AAEB-4AEF-A1CC-3770BC4B7844}" srcOrd="0" destOrd="0" presId="urn:microsoft.com/office/officeart/2005/8/layout/vList6"/>
    <dgm:cxn modelId="{BDB1AA83-11F2-4112-A9F8-6716579F9EC8}" type="presParOf" srcId="{40316637-3C9A-42F5-AEB0-DE95FB6125AA}" destId="{CBE30150-53F8-472E-9E0A-874BEBC9140B}"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721BBC-23EB-484E-982A-F49FED5F5A8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F47DEEE-DAAB-4B35-B6DE-A0F0DDDA1F95}">
      <dgm:prSet phldrT="[Text]"/>
      <dgm:spPr>
        <a:xfrm>
          <a:off x="0" y="1149"/>
          <a:ext cx="1828800" cy="912093"/>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Logical Disk</a:t>
          </a:r>
          <a:endParaRPr lang="en-US" dirty="0">
            <a:solidFill>
              <a:srgbClr val="FFFFFF"/>
            </a:solidFill>
            <a:latin typeface="Segoe UI"/>
            <a:ea typeface="+mn-ea"/>
            <a:cs typeface="+mn-cs"/>
          </a:endParaRPr>
        </a:p>
      </dgm:t>
    </dgm:pt>
    <dgm:pt modelId="{09AD9174-F431-4652-95CA-60BCA612BACF}" type="parTrans" cxnId="{9674B888-812C-40AB-A96C-93D800F47A1F}">
      <dgm:prSet/>
      <dgm:spPr/>
      <dgm:t>
        <a:bodyPr/>
        <a:lstStyle/>
        <a:p>
          <a:endParaRPr lang="en-US"/>
        </a:p>
      </dgm:t>
    </dgm:pt>
    <dgm:pt modelId="{B98406D2-D58A-4943-B6D7-658D5B50EB04}" type="sibTrans" cxnId="{9674B888-812C-40AB-A96C-93D800F47A1F}">
      <dgm:prSet/>
      <dgm:spPr/>
      <dgm:t>
        <a:bodyPr/>
        <a:lstStyle/>
        <a:p>
          <a:endParaRPr lang="en-US"/>
        </a:p>
      </dgm:t>
    </dgm:pt>
    <dgm:pt modelId="{EA6A9596-08E2-496C-9A73-B0CF67A20711}">
      <dgm:prSet phldrT="[Text]"/>
      <dgm:spPr>
        <a:xfrm>
          <a:off x="0" y="1004452"/>
          <a:ext cx="1828800" cy="912093"/>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Volume</a:t>
          </a:r>
          <a:endParaRPr lang="en-US" dirty="0">
            <a:solidFill>
              <a:srgbClr val="FFFFFF"/>
            </a:solidFill>
            <a:latin typeface="Segoe UI"/>
            <a:ea typeface="+mn-ea"/>
            <a:cs typeface="+mn-cs"/>
          </a:endParaRPr>
        </a:p>
      </dgm:t>
    </dgm:pt>
    <dgm:pt modelId="{46832EAE-3D2C-4F70-BBE6-A20E1E3A29E7}" type="parTrans" cxnId="{E2260DED-D120-4AC2-A862-E7CDBF2E4F21}">
      <dgm:prSet/>
      <dgm:spPr/>
      <dgm:t>
        <a:bodyPr/>
        <a:lstStyle/>
        <a:p>
          <a:endParaRPr lang="en-US"/>
        </a:p>
      </dgm:t>
    </dgm:pt>
    <dgm:pt modelId="{03FB8218-1FCE-4F3D-ADD7-1E173818B26B}" type="sibTrans" cxnId="{E2260DED-D120-4AC2-A862-E7CDBF2E4F21}">
      <dgm:prSet/>
      <dgm:spPr/>
      <dgm:t>
        <a:bodyPr/>
        <a:lstStyle/>
        <a:p>
          <a:endParaRPr lang="en-US"/>
        </a:p>
      </dgm:t>
    </dgm:pt>
    <dgm:pt modelId="{20338F4F-6095-49FA-9DFE-67D0FD05F65E}">
      <dgm:prSet phldrT="[Text]"/>
      <dgm:spPr>
        <a:xfrm>
          <a:off x="0" y="3011057"/>
          <a:ext cx="1828800" cy="912093"/>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Logical Unit</a:t>
          </a:r>
          <a:endParaRPr lang="en-US" dirty="0">
            <a:solidFill>
              <a:srgbClr val="FFFFFF"/>
            </a:solidFill>
            <a:latin typeface="Segoe UI"/>
            <a:ea typeface="+mn-ea"/>
            <a:cs typeface="+mn-cs"/>
          </a:endParaRPr>
        </a:p>
      </dgm:t>
    </dgm:pt>
    <dgm:pt modelId="{FBD337FA-523B-4A93-A4ED-EE3D4D289CCE}" type="parTrans" cxnId="{2A48A7BE-8653-4952-B413-7DCB57E12847}">
      <dgm:prSet/>
      <dgm:spPr/>
      <dgm:t>
        <a:bodyPr/>
        <a:lstStyle/>
        <a:p>
          <a:endParaRPr lang="en-US"/>
        </a:p>
      </dgm:t>
    </dgm:pt>
    <dgm:pt modelId="{523E2E66-4175-4BA8-AACA-F4B5AD555708}" type="sibTrans" cxnId="{2A48A7BE-8653-4952-B413-7DCB57E12847}">
      <dgm:prSet/>
      <dgm:spPr/>
      <dgm:t>
        <a:bodyPr/>
        <a:lstStyle/>
        <a:p>
          <a:endParaRPr lang="en-US"/>
        </a:p>
      </dgm:t>
    </dgm:pt>
    <dgm:pt modelId="{E913B604-2446-4727-A7B1-886FD3E389B8}">
      <dgm:prSet phldrT="[Text]"/>
      <dgm:spPr>
        <a:xfrm>
          <a:off x="1828799" y="1149"/>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Virtual Layer</a:t>
          </a:r>
          <a:endParaRPr lang="en-US" dirty="0">
            <a:solidFill>
              <a:srgbClr val="000000">
                <a:hueOff val="0"/>
                <a:satOff val="0"/>
                <a:lumOff val="0"/>
                <a:alphaOff val="0"/>
              </a:srgbClr>
            </a:solidFill>
            <a:latin typeface="Segoe UI"/>
            <a:ea typeface="+mn-ea"/>
            <a:cs typeface="+mn-cs"/>
          </a:endParaRPr>
        </a:p>
      </dgm:t>
    </dgm:pt>
    <dgm:pt modelId="{F6BB6618-754E-4978-9B2E-53922E340BD6}" type="parTrans" cxnId="{F12EAD6B-D27F-434A-8FB7-019BDFD332A2}">
      <dgm:prSet/>
      <dgm:spPr/>
      <dgm:t>
        <a:bodyPr/>
        <a:lstStyle/>
        <a:p>
          <a:endParaRPr lang="en-US"/>
        </a:p>
      </dgm:t>
    </dgm:pt>
    <dgm:pt modelId="{D8D5B380-CE85-4D6D-8FB0-9C0163BD1F2D}" type="sibTrans" cxnId="{F12EAD6B-D27F-434A-8FB7-019BDFD332A2}">
      <dgm:prSet/>
      <dgm:spPr/>
      <dgm:t>
        <a:bodyPr/>
        <a:lstStyle/>
        <a:p>
          <a:endParaRPr lang="en-US"/>
        </a:p>
      </dgm:t>
    </dgm:pt>
    <dgm:pt modelId="{5D0D564B-CA68-42A8-95C5-6EF59DC2F935}">
      <dgm:prSet phldrT="[Text]"/>
      <dgm:spPr>
        <a:xfrm>
          <a:off x="1828799" y="1149"/>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In Guest</a:t>
          </a:r>
          <a:endParaRPr lang="en-US" dirty="0">
            <a:solidFill>
              <a:srgbClr val="000000">
                <a:hueOff val="0"/>
                <a:satOff val="0"/>
                <a:lumOff val="0"/>
                <a:alphaOff val="0"/>
              </a:srgbClr>
            </a:solidFill>
            <a:latin typeface="Segoe UI"/>
            <a:ea typeface="+mn-ea"/>
            <a:cs typeface="+mn-cs"/>
          </a:endParaRPr>
        </a:p>
      </dgm:t>
    </dgm:pt>
    <dgm:pt modelId="{898F28E2-D222-4BA2-AC21-FFC0934D5767}" type="parTrans" cxnId="{BF2AC5BB-8123-43F8-9D65-E1B9A66C397F}">
      <dgm:prSet/>
      <dgm:spPr/>
      <dgm:t>
        <a:bodyPr/>
        <a:lstStyle/>
        <a:p>
          <a:endParaRPr lang="en-US"/>
        </a:p>
      </dgm:t>
    </dgm:pt>
    <dgm:pt modelId="{EB630302-FD30-47F4-ACC1-BEAE44AAC657}" type="sibTrans" cxnId="{BF2AC5BB-8123-43F8-9D65-E1B9A66C397F}">
      <dgm:prSet/>
      <dgm:spPr/>
      <dgm:t>
        <a:bodyPr/>
        <a:lstStyle/>
        <a:p>
          <a:endParaRPr lang="en-US"/>
        </a:p>
      </dgm:t>
    </dgm:pt>
    <dgm:pt modelId="{CF873E38-AD91-4577-B157-71C7A1768AB1}">
      <dgm:prSet phldrT="[Text]"/>
      <dgm:spPr>
        <a:xfrm>
          <a:off x="1828799" y="1004452"/>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Physical Layer</a:t>
          </a:r>
          <a:endParaRPr lang="en-US" dirty="0">
            <a:solidFill>
              <a:srgbClr val="000000">
                <a:hueOff val="0"/>
                <a:satOff val="0"/>
                <a:lumOff val="0"/>
                <a:alphaOff val="0"/>
              </a:srgbClr>
            </a:solidFill>
            <a:latin typeface="Segoe UI"/>
            <a:ea typeface="+mn-ea"/>
            <a:cs typeface="+mn-cs"/>
          </a:endParaRPr>
        </a:p>
      </dgm:t>
    </dgm:pt>
    <dgm:pt modelId="{906097B4-B84E-4B8A-80B4-EF37C247EA65}" type="parTrans" cxnId="{1E1B7F1B-D70C-4069-A362-0709B4806BA3}">
      <dgm:prSet/>
      <dgm:spPr/>
      <dgm:t>
        <a:bodyPr/>
        <a:lstStyle/>
        <a:p>
          <a:endParaRPr lang="en-US"/>
        </a:p>
      </dgm:t>
    </dgm:pt>
    <dgm:pt modelId="{855E240D-6F12-4ECE-A76E-D2A9311DFC28}" type="sibTrans" cxnId="{1E1B7F1B-D70C-4069-A362-0709B4806BA3}">
      <dgm:prSet/>
      <dgm:spPr/>
      <dgm:t>
        <a:bodyPr/>
        <a:lstStyle/>
        <a:p>
          <a:endParaRPr lang="en-US"/>
        </a:p>
      </dgm:t>
    </dgm:pt>
    <dgm:pt modelId="{9A8B447C-41D7-43E9-A6A9-143B8AB9D138}">
      <dgm:prSet phldrT="[Text]"/>
      <dgm:spPr>
        <a:xfrm>
          <a:off x="1828799" y="1004452"/>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In host OS</a:t>
          </a:r>
          <a:endParaRPr lang="en-US" dirty="0">
            <a:solidFill>
              <a:srgbClr val="000000">
                <a:hueOff val="0"/>
                <a:satOff val="0"/>
                <a:lumOff val="0"/>
                <a:alphaOff val="0"/>
              </a:srgbClr>
            </a:solidFill>
            <a:latin typeface="Segoe UI"/>
            <a:ea typeface="+mn-ea"/>
            <a:cs typeface="+mn-cs"/>
          </a:endParaRPr>
        </a:p>
      </dgm:t>
    </dgm:pt>
    <dgm:pt modelId="{9F427265-6741-43D1-A206-2A1AF429FF33}" type="parTrans" cxnId="{D78F67A5-87FF-4066-8BDE-F1112B137810}">
      <dgm:prSet/>
      <dgm:spPr/>
      <dgm:t>
        <a:bodyPr/>
        <a:lstStyle/>
        <a:p>
          <a:endParaRPr lang="en-US"/>
        </a:p>
      </dgm:t>
    </dgm:pt>
    <dgm:pt modelId="{E73D653E-2C1F-4634-BC68-88C38C0625A8}" type="sibTrans" cxnId="{D78F67A5-87FF-4066-8BDE-F1112B137810}">
      <dgm:prSet/>
      <dgm:spPr/>
      <dgm:t>
        <a:bodyPr/>
        <a:lstStyle/>
        <a:p>
          <a:endParaRPr lang="en-US"/>
        </a:p>
      </dgm:t>
    </dgm:pt>
    <dgm:pt modelId="{41AEB5BB-73A2-4E5E-8453-78774E0D2DCE}">
      <dgm:prSet phldrT="[Text]"/>
      <dgm:spPr>
        <a:xfrm>
          <a:off x="1828799" y="2007754"/>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Physical Layer</a:t>
          </a:r>
          <a:endParaRPr lang="en-US" dirty="0">
            <a:solidFill>
              <a:srgbClr val="000000">
                <a:hueOff val="0"/>
                <a:satOff val="0"/>
                <a:lumOff val="0"/>
                <a:alphaOff val="0"/>
              </a:srgbClr>
            </a:solidFill>
            <a:latin typeface="Segoe UI"/>
            <a:ea typeface="+mn-ea"/>
            <a:cs typeface="+mn-cs"/>
          </a:endParaRPr>
        </a:p>
      </dgm:t>
    </dgm:pt>
    <dgm:pt modelId="{97FBD6B7-9D2C-449C-B4FB-04A12C7AB25E}" type="parTrans" cxnId="{10A1ACDA-1665-4B15-94A3-01DBA489579A}">
      <dgm:prSet/>
      <dgm:spPr/>
      <dgm:t>
        <a:bodyPr/>
        <a:lstStyle/>
        <a:p>
          <a:endParaRPr lang="en-US"/>
        </a:p>
      </dgm:t>
    </dgm:pt>
    <dgm:pt modelId="{16B639EF-8675-4432-8ABD-14885AF94297}" type="sibTrans" cxnId="{10A1ACDA-1665-4B15-94A3-01DBA489579A}">
      <dgm:prSet/>
      <dgm:spPr/>
      <dgm:t>
        <a:bodyPr/>
        <a:lstStyle/>
        <a:p>
          <a:endParaRPr lang="en-US"/>
        </a:p>
      </dgm:t>
    </dgm:pt>
    <dgm:pt modelId="{3F0F5B88-816A-4AC3-8897-AA6CF2575599}">
      <dgm:prSet phldrT="[Text]"/>
      <dgm:spPr>
        <a:xfrm>
          <a:off x="1828799" y="2007754"/>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In host OS</a:t>
          </a:r>
          <a:endParaRPr lang="en-US" dirty="0">
            <a:solidFill>
              <a:srgbClr val="000000">
                <a:hueOff val="0"/>
                <a:satOff val="0"/>
                <a:lumOff val="0"/>
                <a:alphaOff val="0"/>
              </a:srgbClr>
            </a:solidFill>
            <a:latin typeface="Segoe UI"/>
            <a:ea typeface="+mn-ea"/>
            <a:cs typeface="+mn-cs"/>
          </a:endParaRPr>
        </a:p>
      </dgm:t>
    </dgm:pt>
    <dgm:pt modelId="{0D1C4211-4F1F-413B-A3A4-F44D007F08C8}" type="parTrans" cxnId="{CB10F43B-1BC4-4AF5-A4FF-94D14B1AB598}">
      <dgm:prSet/>
      <dgm:spPr/>
      <dgm:t>
        <a:bodyPr/>
        <a:lstStyle/>
        <a:p>
          <a:endParaRPr lang="en-US"/>
        </a:p>
      </dgm:t>
    </dgm:pt>
    <dgm:pt modelId="{4BAFB0B3-4539-41F3-873C-84A281834026}" type="sibTrans" cxnId="{CB10F43B-1BC4-4AF5-A4FF-94D14B1AB598}">
      <dgm:prSet/>
      <dgm:spPr/>
      <dgm:t>
        <a:bodyPr/>
        <a:lstStyle/>
        <a:p>
          <a:endParaRPr lang="en-US"/>
        </a:p>
      </dgm:t>
    </dgm:pt>
    <dgm:pt modelId="{3D1EAB6F-2A77-44E0-8E78-FC969DE488DD}">
      <dgm:prSet phldrT="[Text]"/>
      <dgm:spPr>
        <a:xfrm>
          <a:off x="0" y="2007754"/>
          <a:ext cx="1828800" cy="912093"/>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Logical Disk</a:t>
          </a:r>
          <a:endParaRPr lang="en-US" dirty="0">
            <a:solidFill>
              <a:srgbClr val="FFFFFF"/>
            </a:solidFill>
            <a:latin typeface="Segoe UI"/>
            <a:ea typeface="+mn-ea"/>
            <a:cs typeface="+mn-cs"/>
          </a:endParaRPr>
        </a:p>
      </dgm:t>
    </dgm:pt>
    <dgm:pt modelId="{A28E3800-3E03-41E1-8043-278818C68B6F}" type="parTrans" cxnId="{1D899BF8-F353-40AF-AD97-93DA742993EE}">
      <dgm:prSet/>
      <dgm:spPr/>
      <dgm:t>
        <a:bodyPr/>
        <a:lstStyle/>
        <a:p>
          <a:endParaRPr lang="en-US"/>
        </a:p>
      </dgm:t>
    </dgm:pt>
    <dgm:pt modelId="{9B9852C6-B2B6-4FA6-95BF-1E4ECE797F25}" type="sibTrans" cxnId="{1D899BF8-F353-40AF-AD97-93DA742993EE}">
      <dgm:prSet/>
      <dgm:spPr/>
      <dgm:t>
        <a:bodyPr/>
        <a:lstStyle/>
        <a:p>
          <a:endParaRPr lang="en-US"/>
        </a:p>
      </dgm:t>
    </dgm:pt>
    <dgm:pt modelId="{55CCF315-E2D5-4A07-9A58-8397B05A848A}">
      <dgm:prSet phldrT="[Text]"/>
      <dgm:spPr>
        <a:xfrm>
          <a:off x="1828799" y="3011057"/>
          <a:ext cx="2743200" cy="912093"/>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Array Layer</a:t>
          </a:r>
          <a:endParaRPr lang="en-US" dirty="0">
            <a:solidFill>
              <a:srgbClr val="000000">
                <a:hueOff val="0"/>
                <a:satOff val="0"/>
                <a:lumOff val="0"/>
                <a:alphaOff val="0"/>
              </a:srgbClr>
            </a:solidFill>
            <a:latin typeface="Segoe UI"/>
            <a:ea typeface="+mn-ea"/>
            <a:cs typeface="+mn-cs"/>
          </a:endParaRPr>
        </a:p>
      </dgm:t>
    </dgm:pt>
    <dgm:pt modelId="{7682CAF7-A857-4985-9544-473D4C2C70B8}" type="parTrans" cxnId="{0E4EF007-227C-4DA0-A6CE-A7025C51054F}">
      <dgm:prSet/>
      <dgm:spPr/>
      <dgm:t>
        <a:bodyPr/>
        <a:lstStyle/>
        <a:p>
          <a:endParaRPr lang="en-US"/>
        </a:p>
      </dgm:t>
    </dgm:pt>
    <dgm:pt modelId="{DC049B50-7C35-4D14-8C40-20E299A23CF2}" type="sibTrans" cxnId="{0E4EF007-227C-4DA0-A6CE-A7025C51054F}">
      <dgm:prSet/>
      <dgm:spPr/>
      <dgm:t>
        <a:bodyPr/>
        <a:lstStyle/>
        <a:p>
          <a:endParaRPr lang="en-US"/>
        </a:p>
      </dgm:t>
    </dgm:pt>
    <dgm:pt modelId="{0FA23A93-8DA2-4131-AF00-85E3B167C005}" type="pres">
      <dgm:prSet presAssocID="{B6721BBC-23EB-484E-982A-F49FED5F5A85}" presName="Name0" presStyleCnt="0">
        <dgm:presLayoutVars>
          <dgm:dir/>
          <dgm:animLvl val="lvl"/>
          <dgm:resizeHandles/>
        </dgm:presLayoutVars>
      </dgm:prSet>
      <dgm:spPr/>
      <dgm:t>
        <a:bodyPr/>
        <a:lstStyle/>
        <a:p>
          <a:endParaRPr lang="en-US"/>
        </a:p>
      </dgm:t>
    </dgm:pt>
    <dgm:pt modelId="{42B3E2C6-395B-433B-9EFC-EF21F2B5A498}" type="pres">
      <dgm:prSet presAssocID="{2F47DEEE-DAAB-4B35-B6DE-A0F0DDDA1F95}" presName="linNode" presStyleCnt="0"/>
      <dgm:spPr/>
    </dgm:pt>
    <dgm:pt modelId="{A81BEE2F-A4EF-40DF-8DDE-8A3C2E0AE914}" type="pres">
      <dgm:prSet presAssocID="{2F47DEEE-DAAB-4B35-B6DE-A0F0DDDA1F95}" presName="parentShp" presStyleLbl="node1" presStyleIdx="0" presStyleCnt="4" custLinFactNeighborX="-2976">
        <dgm:presLayoutVars>
          <dgm:bulletEnabled val="1"/>
        </dgm:presLayoutVars>
      </dgm:prSet>
      <dgm:spPr>
        <a:prstGeom prst="roundRect">
          <a:avLst/>
        </a:prstGeom>
      </dgm:spPr>
      <dgm:t>
        <a:bodyPr/>
        <a:lstStyle/>
        <a:p>
          <a:endParaRPr lang="en-US"/>
        </a:p>
      </dgm:t>
    </dgm:pt>
    <dgm:pt modelId="{5295D7FD-5A4D-49D3-B74F-6FAAE98A8FA2}" type="pres">
      <dgm:prSet presAssocID="{2F47DEEE-DAAB-4B35-B6DE-A0F0DDDA1F95}" presName="childShp" presStyleLbl="bgAccFollowNode1" presStyleIdx="0" presStyleCnt="4">
        <dgm:presLayoutVars>
          <dgm:bulletEnabled val="1"/>
        </dgm:presLayoutVars>
      </dgm:prSet>
      <dgm:spPr>
        <a:prstGeom prst="rightArrow">
          <a:avLst>
            <a:gd name="adj1" fmla="val 75000"/>
            <a:gd name="adj2" fmla="val 50000"/>
          </a:avLst>
        </a:prstGeom>
      </dgm:spPr>
      <dgm:t>
        <a:bodyPr/>
        <a:lstStyle/>
        <a:p>
          <a:endParaRPr lang="en-US"/>
        </a:p>
      </dgm:t>
    </dgm:pt>
    <dgm:pt modelId="{0856B27F-A700-4CC9-905E-D9A502B9D528}" type="pres">
      <dgm:prSet presAssocID="{B98406D2-D58A-4943-B6D7-658D5B50EB04}" presName="spacing" presStyleCnt="0"/>
      <dgm:spPr/>
    </dgm:pt>
    <dgm:pt modelId="{7BE513E0-03A1-4FD6-AC19-0FE380CF3E9D}" type="pres">
      <dgm:prSet presAssocID="{EA6A9596-08E2-496C-9A73-B0CF67A20711}" presName="linNode" presStyleCnt="0"/>
      <dgm:spPr/>
    </dgm:pt>
    <dgm:pt modelId="{2F6728CA-0059-48F7-9181-8DC83AE74EF0}" type="pres">
      <dgm:prSet presAssocID="{EA6A9596-08E2-496C-9A73-B0CF67A20711}" presName="parentShp" presStyleLbl="node1" presStyleIdx="1" presStyleCnt="4">
        <dgm:presLayoutVars>
          <dgm:bulletEnabled val="1"/>
        </dgm:presLayoutVars>
      </dgm:prSet>
      <dgm:spPr>
        <a:prstGeom prst="roundRect">
          <a:avLst/>
        </a:prstGeom>
      </dgm:spPr>
      <dgm:t>
        <a:bodyPr/>
        <a:lstStyle/>
        <a:p>
          <a:endParaRPr lang="en-US"/>
        </a:p>
      </dgm:t>
    </dgm:pt>
    <dgm:pt modelId="{FE741A0F-7918-4615-A172-F1085CB07E82}" type="pres">
      <dgm:prSet presAssocID="{EA6A9596-08E2-496C-9A73-B0CF67A20711}" presName="childShp" presStyleLbl="bgAccFollowNode1" presStyleIdx="1" presStyleCnt="4">
        <dgm:presLayoutVars>
          <dgm:bulletEnabled val="1"/>
        </dgm:presLayoutVars>
      </dgm:prSet>
      <dgm:spPr>
        <a:prstGeom prst="rightArrow">
          <a:avLst>
            <a:gd name="adj1" fmla="val 75000"/>
            <a:gd name="adj2" fmla="val 50000"/>
          </a:avLst>
        </a:prstGeom>
      </dgm:spPr>
      <dgm:t>
        <a:bodyPr/>
        <a:lstStyle/>
        <a:p>
          <a:endParaRPr lang="en-US"/>
        </a:p>
      </dgm:t>
    </dgm:pt>
    <dgm:pt modelId="{DF0DD97D-82E2-4EE7-84AA-2BCCE510C436}" type="pres">
      <dgm:prSet presAssocID="{03FB8218-1FCE-4F3D-ADD7-1E173818B26B}" presName="spacing" presStyleCnt="0"/>
      <dgm:spPr/>
    </dgm:pt>
    <dgm:pt modelId="{E0E8150F-7F06-4BE1-B023-7A3B8205CAA7}" type="pres">
      <dgm:prSet presAssocID="{3D1EAB6F-2A77-44E0-8E78-FC969DE488DD}" presName="linNode" presStyleCnt="0"/>
      <dgm:spPr/>
    </dgm:pt>
    <dgm:pt modelId="{D88A2EF4-0BA4-4525-B4D5-60DB9D83431E}" type="pres">
      <dgm:prSet presAssocID="{3D1EAB6F-2A77-44E0-8E78-FC969DE488DD}" presName="parentShp" presStyleLbl="node1" presStyleIdx="2" presStyleCnt="4">
        <dgm:presLayoutVars>
          <dgm:bulletEnabled val="1"/>
        </dgm:presLayoutVars>
      </dgm:prSet>
      <dgm:spPr>
        <a:prstGeom prst="roundRect">
          <a:avLst/>
        </a:prstGeom>
      </dgm:spPr>
      <dgm:t>
        <a:bodyPr/>
        <a:lstStyle/>
        <a:p>
          <a:endParaRPr lang="en-US"/>
        </a:p>
      </dgm:t>
    </dgm:pt>
    <dgm:pt modelId="{EAF7B066-E15D-4135-99AB-CB35CB8A22AE}" type="pres">
      <dgm:prSet presAssocID="{3D1EAB6F-2A77-44E0-8E78-FC969DE488DD}" presName="childShp" presStyleLbl="bgAccFollowNode1" presStyleIdx="2" presStyleCnt="4">
        <dgm:presLayoutVars>
          <dgm:bulletEnabled val="1"/>
        </dgm:presLayoutVars>
      </dgm:prSet>
      <dgm:spPr>
        <a:prstGeom prst="rightArrow">
          <a:avLst>
            <a:gd name="adj1" fmla="val 75000"/>
            <a:gd name="adj2" fmla="val 50000"/>
          </a:avLst>
        </a:prstGeom>
      </dgm:spPr>
      <dgm:t>
        <a:bodyPr/>
        <a:lstStyle/>
        <a:p>
          <a:endParaRPr lang="en-US"/>
        </a:p>
      </dgm:t>
    </dgm:pt>
    <dgm:pt modelId="{440794EC-E79B-483B-84BF-1DF51599C10B}" type="pres">
      <dgm:prSet presAssocID="{9B9852C6-B2B6-4FA6-95BF-1E4ECE797F25}" presName="spacing" presStyleCnt="0"/>
      <dgm:spPr/>
    </dgm:pt>
    <dgm:pt modelId="{DD73D338-A125-420B-892B-C2FC48DEA6EB}" type="pres">
      <dgm:prSet presAssocID="{20338F4F-6095-49FA-9DFE-67D0FD05F65E}" presName="linNode" presStyleCnt="0"/>
      <dgm:spPr/>
    </dgm:pt>
    <dgm:pt modelId="{AD0E7C92-A175-4753-9869-4E4D843CE8D7}" type="pres">
      <dgm:prSet presAssocID="{20338F4F-6095-49FA-9DFE-67D0FD05F65E}" presName="parentShp" presStyleLbl="node1" presStyleIdx="3" presStyleCnt="4">
        <dgm:presLayoutVars>
          <dgm:bulletEnabled val="1"/>
        </dgm:presLayoutVars>
      </dgm:prSet>
      <dgm:spPr>
        <a:prstGeom prst="roundRect">
          <a:avLst/>
        </a:prstGeom>
      </dgm:spPr>
      <dgm:t>
        <a:bodyPr/>
        <a:lstStyle/>
        <a:p>
          <a:endParaRPr lang="en-US"/>
        </a:p>
      </dgm:t>
    </dgm:pt>
    <dgm:pt modelId="{0F1167B8-B111-4968-9762-48D98F1B5F21}" type="pres">
      <dgm:prSet presAssocID="{20338F4F-6095-49FA-9DFE-67D0FD05F65E}" presName="childShp" presStyleLbl="bgAccFollowNode1" presStyleIdx="3" presStyleCnt="4">
        <dgm:presLayoutVars>
          <dgm:bulletEnabled val="1"/>
        </dgm:presLayoutVars>
      </dgm:prSet>
      <dgm:spPr>
        <a:prstGeom prst="rightArrow">
          <a:avLst>
            <a:gd name="adj1" fmla="val 75000"/>
            <a:gd name="adj2" fmla="val 50000"/>
          </a:avLst>
        </a:prstGeom>
      </dgm:spPr>
      <dgm:t>
        <a:bodyPr/>
        <a:lstStyle/>
        <a:p>
          <a:endParaRPr lang="en-US"/>
        </a:p>
      </dgm:t>
    </dgm:pt>
  </dgm:ptLst>
  <dgm:cxnLst>
    <dgm:cxn modelId="{10A1ACDA-1665-4B15-94A3-01DBA489579A}" srcId="{3D1EAB6F-2A77-44E0-8E78-FC969DE488DD}" destId="{41AEB5BB-73A2-4E5E-8453-78774E0D2DCE}" srcOrd="0" destOrd="0" parTransId="{97FBD6B7-9D2C-449C-B4FB-04A12C7AB25E}" sibTransId="{16B639EF-8675-4432-8ABD-14885AF94297}"/>
    <dgm:cxn modelId="{419E2D49-8492-4F1B-8E72-B44837159DCC}" type="presOf" srcId="{3F0F5B88-816A-4AC3-8897-AA6CF2575599}" destId="{EAF7B066-E15D-4135-99AB-CB35CB8A22AE}" srcOrd="0" destOrd="1" presId="urn:microsoft.com/office/officeart/2005/8/layout/vList6"/>
    <dgm:cxn modelId="{70E7FF3E-8F0C-476E-92A1-8F35C6B25EEC}" type="presOf" srcId="{9A8B447C-41D7-43E9-A6A9-143B8AB9D138}" destId="{FE741A0F-7918-4615-A172-F1085CB07E82}" srcOrd="0" destOrd="1" presId="urn:microsoft.com/office/officeart/2005/8/layout/vList6"/>
    <dgm:cxn modelId="{80813CD3-B7C4-49EF-BB8D-1125E87DF0FA}" type="presOf" srcId="{55CCF315-E2D5-4A07-9A58-8397B05A848A}" destId="{0F1167B8-B111-4968-9762-48D98F1B5F21}" srcOrd="0" destOrd="0" presId="urn:microsoft.com/office/officeart/2005/8/layout/vList6"/>
    <dgm:cxn modelId="{79FD4DD3-7136-4BDE-AB16-A7B15842174C}" type="presOf" srcId="{E913B604-2446-4727-A7B1-886FD3E389B8}" destId="{5295D7FD-5A4D-49D3-B74F-6FAAE98A8FA2}" srcOrd="0" destOrd="0" presId="urn:microsoft.com/office/officeart/2005/8/layout/vList6"/>
    <dgm:cxn modelId="{D78F67A5-87FF-4066-8BDE-F1112B137810}" srcId="{EA6A9596-08E2-496C-9A73-B0CF67A20711}" destId="{9A8B447C-41D7-43E9-A6A9-143B8AB9D138}" srcOrd="1" destOrd="0" parTransId="{9F427265-6741-43D1-A206-2A1AF429FF33}" sibTransId="{E73D653E-2C1F-4634-BC68-88C38C0625A8}"/>
    <dgm:cxn modelId="{E2260DED-D120-4AC2-A862-E7CDBF2E4F21}" srcId="{B6721BBC-23EB-484E-982A-F49FED5F5A85}" destId="{EA6A9596-08E2-496C-9A73-B0CF67A20711}" srcOrd="1" destOrd="0" parTransId="{46832EAE-3D2C-4F70-BBE6-A20E1E3A29E7}" sibTransId="{03FB8218-1FCE-4F3D-ADD7-1E173818B26B}"/>
    <dgm:cxn modelId="{2D6A977F-D975-4E55-B8CA-98A96CF04FA7}" type="presOf" srcId="{CF873E38-AD91-4577-B157-71C7A1768AB1}" destId="{FE741A0F-7918-4615-A172-F1085CB07E82}" srcOrd="0" destOrd="0" presId="urn:microsoft.com/office/officeart/2005/8/layout/vList6"/>
    <dgm:cxn modelId="{798B5C39-4AD1-4F22-8BD6-DB8B4BAF604D}" type="presOf" srcId="{2F47DEEE-DAAB-4B35-B6DE-A0F0DDDA1F95}" destId="{A81BEE2F-A4EF-40DF-8DDE-8A3C2E0AE914}" srcOrd="0" destOrd="0" presId="urn:microsoft.com/office/officeart/2005/8/layout/vList6"/>
    <dgm:cxn modelId="{9674B888-812C-40AB-A96C-93D800F47A1F}" srcId="{B6721BBC-23EB-484E-982A-F49FED5F5A85}" destId="{2F47DEEE-DAAB-4B35-B6DE-A0F0DDDA1F95}" srcOrd="0" destOrd="0" parTransId="{09AD9174-F431-4652-95CA-60BCA612BACF}" sibTransId="{B98406D2-D58A-4943-B6D7-658D5B50EB04}"/>
    <dgm:cxn modelId="{2A48A7BE-8653-4952-B413-7DCB57E12847}" srcId="{B6721BBC-23EB-484E-982A-F49FED5F5A85}" destId="{20338F4F-6095-49FA-9DFE-67D0FD05F65E}" srcOrd="3" destOrd="0" parTransId="{FBD337FA-523B-4A93-A4ED-EE3D4D289CCE}" sibTransId="{523E2E66-4175-4BA8-AACA-F4B5AD555708}"/>
    <dgm:cxn modelId="{BF2AC5BB-8123-43F8-9D65-E1B9A66C397F}" srcId="{2F47DEEE-DAAB-4B35-B6DE-A0F0DDDA1F95}" destId="{5D0D564B-CA68-42A8-95C5-6EF59DC2F935}" srcOrd="1" destOrd="0" parTransId="{898F28E2-D222-4BA2-AC21-FFC0934D5767}" sibTransId="{EB630302-FD30-47F4-ACC1-BEAE44AAC657}"/>
    <dgm:cxn modelId="{EE3E2EB5-1952-4E13-9A11-E6E1BE2BAC20}" type="presOf" srcId="{20338F4F-6095-49FA-9DFE-67D0FD05F65E}" destId="{AD0E7C92-A175-4753-9869-4E4D843CE8D7}" srcOrd="0" destOrd="0" presId="urn:microsoft.com/office/officeart/2005/8/layout/vList6"/>
    <dgm:cxn modelId="{67CE2059-0F47-45BD-96B5-960D41D6A264}" type="presOf" srcId="{5D0D564B-CA68-42A8-95C5-6EF59DC2F935}" destId="{5295D7FD-5A4D-49D3-B74F-6FAAE98A8FA2}" srcOrd="0" destOrd="1" presId="urn:microsoft.com/office/officeart/2005/8/layout/vList6"/>
    <dgm:cxn modelId="{1E1B7F1B-D70C-4069-A362-0709B4806BA3}" srcId="{EA6A9596-08E2-496C-9A73-B0CF67A20711}" destId="{CF873E38-AD91-4577-B157-71C7A1768AB1}" srcOrd="0" destOrd="0" parTransId="{906097B4-B84E-4B8A-80B4-EF37C247EA65}" sibTransId="{855E240D-6F12-4ECE-A76E-D2A9311DFC28}"/>
    <dgm:cxn modelId="{0E4EF007-227C-4DA0-A6CE-A7025C51054F}" srcId="{20338F4F-6095-49FA-9DFE-67D0FD05F65E}" destId="{55CCF315-E2D5-4A07-9A58-8397B05A848A}" srcOrd="0" destOrd="0" parTransId="{7682CAF7-A857-4985-9544-473D4C2C70B8}" sibTransId="{DC049B50-7C35-4D14-8C40-20E299A23CF2}"/>
    <dgm:cxn modelId="{5232A830-BF9B-45CD-A80A-1CB389F9E221}" type="presOf" srcId="{EA6A9596-08E2-496C-9A73-B0CF67A20711}" destId="{2F6728CA-0059-48F7-9181-8DC83AE74EF0}" srcOrd="0" destOrd="0" presId="urn:microsoft.com/office/officeart/2005/8/layout/vList6"/>
    <dgm:cxn modelId="{CB10F43B-1BC4-4AF5-A4FF-94D14B1AB598}" srcId="{3D1EAB6F-2A77-44E0-8E78-FC969DE488DD}" destId="{3F0F5B88-816A-4AC3-8897-AA6CF2575599}" srcOrd="1" destOrd="0" parTransId="{0D1C4211-4F1F-413B-A3A4-F44D007F08C8}" sibTransId="{4BAFB0B3-4539-41F3-873C-84A281834026}"/>
    <dgm:cxn modelId="{BF616D12-B7D2-4CE7-A6A0-C6813B53D823}" type="presOf" srcId="{3D1EAB6F-2A77-44E0-8E78-FC969DE488DD}" destId="{D88A2EF4-0BA4-4525-B4D5-60DB9D83431E}" srcOrd="0" destOrd="0" presId="urn:microsoft.com/office/officeart/2005/8/layout/vList6"/>
    <dgm:cxn modelId="{50FD5839-B6EB-4222-BC3E-D385E4112060}" type="presOf" srcId="{41AEB5BB-73A2-4E5E-8453-78774E0D2DCE}" destId="{EAF7B066-E15D-4135-99AB-CB35CB8A22AE}" srcOrd="0" destOrd="0" presId="urn:microsoft.com/office/officeart/2005/8/layout/vList6"/>
    <dgm:cxn modelId="{F12EAD6B-D27F-434A-8FB7-019BDFD332A2}" srcId="{2F47DEEE-DAAB-4B35-B6DE-A0F0DDDA1F95}" destId="{E913B604-2446-4727-A7B1-886FD3E389B8}" srcOrd="0" destOrd="0" parTransId="{F6BB6618-754E-4978-9B2E-53922E340BD6}" sibTransId="{D8D5B380-CE85-4D6D-8FB0-9C0163BD1F2D}"/>
    <dgm:cxn modelId="{1D899BF8-F353-40AF-AD97-93DA742993EE}" srcId="{B6721BBC-23EB-484E-982A-F49FED5F5A85}" destId="{3D1EAB6F-2A77-44E0-8E78-FC969DE488DD}" srcOrd="2" destOrd="0" parTransId="{A28E3800-3E03-41E1-8043-278818C68B6F}" sibTransId="{9B9852C6-B2B6-4FA6-95BF-1E4ECE797F25}"/>
    <dgm:cxn modelId="{53DD00A5-1C11-4EAB-83A9-64602605CF59}" type="presOf" srcId="{B6721BBC-23EB-484E-982A-F49FED5F5A85}" destId="{0FA23A93-8DA2-4131-AF00-85E3B167C005}" srcOrd="0" destOrd="0" presId="urn:microsoft.com/office/officeart/2005/8/layout/vList6"/>
    <dgm:cxn modelId="{5CF71F6B-E862-476A-B213-A1A1A734712B}" type="presParOf" srcId="{0FA23A93-8DA2-4131-AF00-85E3B167C005}" destId="{42B3E2C6-395B-433B-9EFC-EF21F2B5A498}" srcOrd="0" destOrd="0" presId="urn:microsoft.com/office/officeart/2005/8/layout/vList6"/>
    <dgm:cxn modelId="{744EEBE9-21AF-4676-A199-6C10E92E6500}" type="presParOf" srcId="{42B3E2C6-395B-433B-9EFC-EF21F2B5A498}" destId="{A81BEE2F-A4EF-40DF-8DDE-8A3C2E0AE914}" srcOrd="0" destOrd="0" presId="urn:microsoft.com/office/officeart/2005/8/layout/vList6"/>
    <dgm:cxn modelId="{D22B8EF9-F223-4DD8-A51D-85579381487B}" type="presParOf" srcId="{42B3E2C6-395B-433B-9EFC-EF21F2B5A498}" destId="{5295D7FD-5A4D-49D3-B74F-6FAAE98A8FA2}" srcOrd="1" destOrd="0" presId="urn:microsoft.com/office/officeart/2005/8/layout/vList6"/>
    <dgm:cxn modelId="{6E558E96-8428-4288-9772-D2EB5047F232}" type="presParOf" srcId="{0FA23A93-8DA2-4131-AF00-85E3B167C005}" destId="{0856B27F-A700-4CC9-905E-D9A502B9D528}" srcOrd="1" destOrd="0" presId="urn:microsoft.com/office/officeart/2005/8/layout/vList6"/>
    <dgm:cxn modelId="{004691F8-02AD-4DA4-864B-E450A9944873}" type="presParOf" srcId="{0FA23A93-8DA2-4131-AF00-85E3B167C005}" destId="{7BE513E0-03A1-4FD6-AC19-0FE380CF3E9D}" srcOrd="2" destOrd="0" presId="urn:microsoft.com/office/officeart/2005/8/layout/vList6"/>
    <dgm:cxn modelId="{F5D03D3C-0A17-4D20-9C1E-8A83C81BD43D}" type="presParOf" srcId="{7BE513E0-03A1-4FD6-AC19-0FE380CF3E9D}" destId="{2F6728CA-0059-48F7-9181-8DC83AE74EF0}" srcOrd="0" destOrd="0" presId="urn:microsoft.com/office/officeart/2005/8/layout/vList6"/>
    <dgm:cxn modelId="{B235BBE5-7F8A-4F42-B8B6-591CED7B69FE}" type="presParOf" srcId="{7BE513E0-03A1-4FD6-AC19-0FE380CF3E9D}" destId="{FE741A0F-7918-4615-A172-F1085CB07E82}" srcOrd="1" destOrd="0" presId="urn:microsoft.com/office/officeart/2005/8/layout/vList6"/>
    <dgm:cxn modelId="{56769CC6-F320-4513-8B54-876C8CEF49A8}" type="presParOf" srcId="{0FA23A93-8DA2-4131-AF00-85E3B167C005}" destId="{DF0DD97D-82E2-4EE7-84AA-2BCCE510C436}" srcOrd="3" destOrd="0" presId="urn:microsoft.com/office/officeart/2005/8/layout/vList6"/>
    <dgm:cxn modelId="{0EB17392-B148-4258-9AED-AC14DEB57B48}" type="presParOf" srcId="{0FA23A93-8DA2-4131-AF00-85E3B167C005}" destId="{E0E8150F-7F06-4BE1-B023-7A3B8205CAA7}" srcOrd="4" destOrd="0" presId="urn:microsoft.com/office/officeart/2005/8/layout/vList6"/>
    <dgm:cxn modelId="{44920A99-2D94-48F5-B686-6DB95592D8B6}" type="presParOf" srcId="{E0E8150F-7F06-4BE1-B023-7A3B8205CAA7}" destId="{D88A2EF4-0BA4-4525-B4D5-60DB9D83431E}" srcOrd="0" destOrd="0" presId="urn:microsoft.com/office/officeart/2005/8/layout/vList6"/>
    <dgm:cxn modelId="{BB221DD2-AEE5-4061-8E52-1F1DDE68759D}" type="presParOf" srcId="{E0E8150F-7F06-4BE1-B023-7A3B8205CAA7}" destId="{EAF7B066-E15D-4135-99AB-CB35CB8A22AE}" srcOrd="1" destOrd="0" presId="urn:microsoft.com/office/officeart/2005/8/layout/vList6"/>
    <dgm:cxn modelId="{44F2EDB4-8B19-44A7-871D-87919919CB3D}" type="presParOf" srcId="{0FA23A93-8DA2-4131-AF00-85E3B167C005}" destId="{440794EC-E79B-483B-84BF-1DF51599C10B}" srcOrd="5" destOrd="0" presId="urn:microsoft.com/office/officeart/2005/8/layout/vList6"/>
    <dgm:cxn modelId="{1E51C684-68B5-44F6-8EF3-2DF95A87FEE9}" type="presParOf" srcId="{0FA23A93-8DA2-4131-AF00-85E3B167C005}" destId="{DD73D338-A125-420B-892B-C2FC48DEA6EB}" srcOrd="6" destOrd="0" presId="urn:microsoft.com/office/officeart/2005/8/layout/vList6"/>
    <dgm:cxn modelId="{2F1CFBD9-43DE-4FE3-B70E-EC1738393D54}" type="presParOf" srcId="{DD73D338-A125-420B-892B-C2FC48DEA6EB}" destId="{AD0E7C92-A175-4753-9869-4E4D843CE8D7}" srcOrd="0" destOrd="0" presId="urn:microsoft.com/office/officeart/2005/8/layout/vList6"/>
    <dgm:cxn modelId="{C68ABE4B-FCF9-4C00-9395-4271A8D15449}" type="presParOf" srcId="{DD73D338-A125-420B-892B-C2FC48DEA6EB}" destId="{0F1167B8-B111-4968-9762-48D98F1B5F21}"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721BBC-23EB-484E-982A-F49FED5F5A8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A6A9596-08E2-496C-9A73-B0CF67A20711}">
      <dgm:prSet phldrT="[Text]"/>
      <dgm:spPr>
        <a:xfrm>
          <a:off x="76196" y="1160"/>
          <a:ext cx="1676406" cy="920948"/>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Logical Unit</a:t>
          </a:r>
          <a:endParaRPr lang="en-US" dirty="0">
            <a:solidFill>
              <a:srgbClr val="FFFFFF"/>
            </a:solidFill>
            <a:latin typeface="Segoe UI"/>
            <a:ea typeface="+mn-ea"/>
            <a:cs typeface="+mn-cs"/>
          </a:endParaRPr>
        </a:p>
      </dgm:t>
    </dgm:pt>
    <dgm:pt modelId="{46832EAE-3D2C-4F70-BBE6-A20E1E3A29E7}" type="parTrans" cxnId="{E2260DED-D120-4AC2-A862-E7CDBF2E4F21}">
      <dgm:prSet/>
      <dgm:spPr/>
      <dgm:t>
        <a:bodyPr/>
        <a:lstStyle/>
        <a:p>
          <a:endParaRPr lang="en-US"/>
        </a:p>
      </dgm:t>
    </dgm:pt>
    <dgm:pt modelId="{03FB8218-1FCE-4F3D-ADD7-1E173818B26B}" type="sibTrans" cxnId="{E2260DED-D120-4AC2-A862-E7CDBF2E4F21}">
      <dgm:prSet/>
      <dgm:spPr/>
      <dgm:t>
        <a:bodyPr/>
        <a:lstStyle/>
        <a:p>
          <a:endParaRPr lang="en-US"/>
        </a:p>
      </dgm:t>
    </dgm:pt>
    <dgm:pt modelId="{41AEB5BB-73A2-4E5E-8453-78774E0D2DCE}">
      <dgm:prSet phldrT="[Text]"/>
      <dgm:spPr>
        <a:xfrm>
          <a:off x="1752603" y="1014204"/>
          <a:ext cx="2743200" cy="920948"/>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Array Layer</a:t>
          </a:r>
          <a:endParaRPr lang="en-US" dirty="0">
            <a:solidFill>
              <a:srgbClr val="000000">
                <a:hueOff val="0"/>
                <a:satOff val="0"/>
                <a:lumOff val="0"/>
                <a:alphaOff val="0"/>
              </a:srgbClr>
            </a:solidFill>
            <a:latin typeface="Segoe UI"/>
            <a:ea typeface="+mn-ea"/>
            <a:cs typeface="+mn-cs"/>
          </a:endParaRPr>
        </a:p>
      </dgm:t>
    </dgm:pt>
    <dgm:pt modelId="{97FBD6B7-9D2C-449C-B4FB-04A12C7AB25E}" type="parTrans" cxnId="{10A1ACDA-1665-4B15-94A3-01DBA489579A}">
      <dgm:prSet/>
      <dgm:spPr/>
      <dgm:t>
        <a:bodyPr/>
        <a:lstStyle/>
        <a:p>
          <a:endParaRPr lang="en-US"/>
        </a:p>
      </dgm:t>
    </dgm:pt>
    <dgm:pt modelId="{16B639EF-8675-4432-8ABD-14885AF94297}" type="sibTrans" cxnId="{10A1ACDA-1665-4B15-94A3-01DBA489579A}">
      <dgm:prSet/>
      <dgm:spPr/>
      <dgm:t>
        <a:bodyPr/>
        <a:lstStyle/>
        <a:p>
          <a:endParaRPr lang="en-US"/>
        </a:p>
      </dgm:t>
    </dgm:pt>
    <dgm:pt modelId="{3D1EAB6F-2A77-44E0-8E78-FC969DE488DD}">
      <dgm:prSet phldrT="[Text]"/>
      <dgm:spPr>
        <a:xfrm>
          <a:off x="76196" y="1014204"/>
          <a:ext cx="1676406" cy="920948"/>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Pool</a:t>
          </a:r>
          <a:endParaRPr lang="en-US" dirty="0">
            <a:solidFill>
              <a:srgbClr val="FFFFFF"/>
            </a:solidFill>
            <a:latin typeface="Segoe UI"/>
            <a:ea typeface="+mn-ea"/>
            <a:cs typeface="+mn-cs"/>
          </a:endParaRPr>
        </a:p>
      </dgm:t>
    </dgm:pt>
    <dgm:pt modelId="{A28E3800-3E03-41E1-8043-278818C68B6F}" type="parTrans" cxnId="{1D899BF8-F353-40AF-AD97-93DA742993EE}">
      <dgm:prSet/>
      <dgm:spPr/>
      <dgm:t>
        <a:bodyPr/>
        <a:lstStyle/>
        <a:p>
          <a:endParaRPr lang="en-US"/>
        </a:p>
      </dgm:t>
    </dgm:pt>
    <dgm:pt modelId="{9B9852C6-B2B6-4FA6-95BF-1E4ECE797F25}" type="sibTrans" cxnId="{1D899BF8-F353-40AF-AD97-93DA742993EE}">
      <dgm:prSet/>
      <dgm:spPr/>
      <dgm:t>
        <a:bodyPr/>
        <a:lstStyle/>
        <a:p>
          <a:endParaRPr lang="en-US"/>
        </a:p>
      </dgm:t>
    </dgm:pt>
    <dgm:pt modelId="{55CCF315-E2D5-4A07-9A58-8397B05A848A}">
      <dgm:prSet phldrT="[Text]"/>
      <dgm:spPr>
        <a:xfrm>
          <a:off x="76196" y="2027247"/>
          <a:ext cx="1676406" cy="920948"/>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Array</a:t>
          </a:r>
          <a:endParaRPr lang="en-US" dirty="0">
            <a:solidFill>
              <a:srgbClr val="FFFFFF"/>
            </a:solidFill>
            <a:latin typeface="Segoe UI"/>
            <a:ea typeface="+mn-ea"/>
            <a:cs typeface="+mn-cs"/>
          </a:endParaRPr>
        </a:p>
      </dgm:t>
    </dgm:pt>
    <dgm:pt modelId="{7682CAF7-A857-4985-9544-473D4C2C70B8}" type="parTrans" cxnId="{0E4EF007-227C-4DA0-A6CE-A7025C51054F}">
      <dgm:prSet/>
      <dgm:spPr/>
      <dgm:t>
        <a:bodyPr/>
        <a:lstStyle/>
        <a:p>
          <a:endParaRPr lang="en-US"/>
        </a:p>
      </dgm:t>
    </dgm:pt>
    <dgm:pt modelId="{DC049B50-7C35-4D14-8C40-20E299A23CF2}" type="sibTrans" cxnId="{0E4EF007-227C-4DA0-A6CE-A7025C51054F}">
      <dgm:prSet/>
      <dgm:spPr/>
      <dgm:t>
        <a:bodyPr/>
        <a:lstStyle/>
        <a:p>
          <a:endParaRPr lang="en-US"/>
        </a:p>
      </dgm:t>
    </dgm:pt>
    <dgm:pt modelId="{7DDE1AF4-7694-4EFF-983F-0DFCDD334A38}">
      <dgm:prSet phldrT="[Text]"/>
      <dgm:spPr>
        <a:xfrm>
          <a:off x="1752603" y="1160"/>
          <a:ext cx="2743200" cy="920948"/>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Segoe UI"/>
              <a:ea typeface="+mn-ea"/>
              <a:cs typeface="+mn-cs"/>
            </a:rPr>
            <a:t>Array Layer</a:t>
          </a:r>
          <a:endParaRPr lang="en-US" dirty="0">
            <a:solidFill>
              <a:srgbClr val="000000">
                <a:hueOff val="0"/>
                <a:satOff val="0"/>
                <a:lumOff val="0"/>
                <a:alphaOff val="0"/>
              </a:srgbClr>
            </a:solidFill>
            <a:latin typeface="Segoe UI"/>
            <a:ea typeface="+mn-ea"/>
            <a:cs typeface="+mn-cs"/>
          </a:endParaRPr>
        </a:p>
      </dgm:t>
    </dgm:pt>
    <dgm:pt modelId="{FCD0DDA8-14D7-4E51-988B-F78F58198593}" type="parTrans" cxnId="{F0D649DB-34B1-4D79-9C0D-6273BF0856BA}">
      <dgm:prSet/>
      <dgm:spPr/>
      <dgm:t>
        <a:bodyPr/>
        <a:lstStyle/>
        <a:p>
          <a:endParaRPr lang="en-US"/>
        </a:p>
      </dgm:t>
    </dgm:pt>
    <dgm:pt modelId="{27A2D854-8707-473B-B01F-A7E1AB39FB1A}" type="sibTrans" cxnId="{F0D649DB-34B1-4D79-9C0D-6273BF0856BA}">
      <dgm:prSet/>
      <dgm:spPr/>
      <dgm:t>
        <a:bodyPr/>
        <a:lstStyle/>
        <a:p>
          <a:endParaRPr lang="en-US"/>
        </a:p>
      </dgm:t>
    </dgm:pt>
    <dgm:pt modelId="{1268D9D3-F162-4590-96AE-C54901F8086F}">
      <dgm:prSet phldrT="[Text]"/>
      <dgm:spPr>
        <a:xfrm>
          <a:off x="1752603" y="1160"/>
          <a:ext cx="2743200" cy="920948"/>
        </a:xfr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endParaRPr lang="en-US" dirty="0">
            <a:solidFill>
              <a:srgbClr val="000000">
                <a:hueOff val="0"/>
                <a:satOff val="0"/>
                <a:lumOff val="0"/>
                <a:alphaOff val="0"/>
              </a:srgbClr>
            </a:solidFill>
            <a:latin typeface="Segoe UI"/>
            <a:ea typeface="+mn-ea"/>
            <a:cs typeface="+mn-cs"/>
          </a:endParaRPr>
        </a:p>
      </dgm:t>
    </dgm:pt>
    <dgm:pt modelId="{79B83484-CB1E-4B79-90B5-EBA97612D0AD}" type="parTrans" cxnId="{03DD81B5-7BFF-4CE1-B8B0-0BF9126703E2}">
      <dgm:prSet/>
      <dgm:spPr/>
      <dgm:t>
        <a:bodyPr/>
        <a:lstStyle/>
        <a:p>
          <a:endParaRPr lang="en-US"/>
        </a:p>
      </dgm:t>
    </dgm:pt>
    <dgm:pt modelId="{85A800BC-A9FB-4933-943F-E19EFAB251AF}" type="sibTrans" cxnId="{03DD81B5-7BFF-4CE1-B8B0-0BF9126703E2}">
      <dgm:prSet/>
      <dgm:spPr/>
      <dgm:t>
        <a:bodyPr/>
        <a:lstStyle/>
        <a:p>
          <a:endParaRPr lang="en-US"/>
        </a:p>
      </dgm:t>
    </dgm:pt>
    <dgm:pt modelId="{B8CE419F-FD6E-4710-AA30-692669ACEB79}">
      <dgm:prSet phldrT="[Text]"/>
      <dgm:spPr>
        <a:xfrm>
          <a:off x="76196" y="3040290"/>
          <a:ext cx="1676406" cy="920948"/>
        </a:xfr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gm:spPr>
      <dgm:t>
        <a:bodyPr/>
        <a:lstStyle/>
        <a:p>
          <a:r>
            <a:rPr lang="en-US" dirty="0" smtClean="0">
              <a:solidFill>
                <a:srgbClr val="FFFFFF"/>
              </a:solidFill>
              <a:latin typeface="Segoe UI"/>
              <a:ea typeface="+mn-ea"/>
              <a:cs typeface="+mn-cs"/>
            </a:rPr>
            <a:t>Provider</a:t>
          </a:r>
          <a:endParaRPr lang="en-US" dirty="0">
            <a:solidFill>
              <a:srgbClr val="FFFFFF"/>
            </a:solidFill>
            <a:latin typeface="Segoe UI"/>
            <a:ea typeface="+mn-ea"/>
            <a:cs typeface="+mn-cs"/>
          </a:endParaRPr>
        </a:p>
      </dgm:t>
    </dgm:pt>
    <dgm:pt modelId="{313375FC-EEC5-4CB0-9BAB-C7F9FBE72A0A}" type="parTrans" cxnId="{3B522F4A-4A66-4619-ADE8-257A095F5D11}">
      <dgm:prSet/>
      <dgm:spPr/>
      <dgm:t>
        <a:bodyPr/>
        <a:lstStyle/>
        <a:p>
          <a:endParaRPr lang="en-US"/>
        </a:p>
      </dgm:t>
    </dgm:pt>
    <dgm:pt modelId="{52D27599-AE79-47F0-8FA5-B0C52A882CC4}" type="sibTrans" cxnId="{3B522F4A-4A66-4619-ADE8-257A095F5D11}">
      <dgm:prSet/>
      <dgm:spPr/>
      <dgm:t>
        <a:bodyPr/>
        <a:lstStyle/>
        <a:p>
          <a:endParaRPr lang="en-US"/>
        </a:p>
      </dgm:t>
    </dgm:pt>
    <dgm:pt modelId="{0FA23A93-8DA2-4131-AF00-85E3B167C005}" type="pres">
      <dgm:prSet presAssocID="{B6721BBC-23EB-484E-982A-F49FED5F5A85}" presName="Name0" presStyleCnt="0">
        <dgm:presLayoutVars>
          <dgm:dir/>
          <dgm:animLvl val="lvl"/>
          <dgm:resizeHandles/>
        </dgm:presLayoutVars>
      </dgm:prSet>
      <dgm:spPr/>
      <dgm:t>
        <a:bodyPr/>
        <a:lstStyle/>
        <a:p>
          <a:endParaRPr lang="en-US"/>
        </a:p>
      </dgm:t>
    </dgm:pt>
    <dgm:pt modelId="{7BE513E0-03A1-4FD6-AC19-0FE380CF3E9D}" type="pres">
      <dgm:prSet presAssocID="{EA6A9596-08E2-496C-9A73-B0CF67A20711}" presName="linNode" presStyleCnt="0"/>
      <dgm:spPr/>
    </dgm:pt>
    <dgm:pt modelId="{2F6728CA-0059-48F7-9181-8DC83AE74EF0}" type="pres">
      <dgm:prSet presAssocID="{EA6A9596-08E2-496C-9A73-B0CF67A20711}" presName="parentShp" presStyleLbl="node1" presStyleIdx="0" presStyleCnt="4" custScaleX="91667">
        <dgm:presLayoutVars>
          <dgm:bulletEnabled val="1"/>
        </dgm:presLayoutVars>
      </dgm:prSet>
      <dgm:spPr>
        <a:prstGeom prst="roundRect">
          <a:avLst/>
        </a:prstGeom>
      </dgm:spPr>
      <dgm:t>
        <a:bodyPr/>
        <a:lstStyle/>
        <a:p>
          <a:endParaRPr lang="en-US"/>
        </a:p>
      </dgm:t>
    </dgm:pt>
    <dgm:pt modelId="{FE741A0F-7918-4615-A172-F1085CB07E82}" type="pres">
      <dgm:prSet presAssocID="{EA6A9596-08E2-496C-9A73-B0CF67A20711}" presName="childShp" presStyleLbl="bgAccFollowNode1" presStyleIdx="0" presStyleCnt="4">
        <dgm:presLayoutVars>
          <dgm:bulletEnabled val="1"/>
        </dgm:presLayoutVars>
      </dgm:prSet>
      <dgm:spPr>
        <a:prstGeom prst="rightArrow">
          <a:avLst>
            <a:gd name="adj1" fmla="val 75000"/>
            <a:gd name="adj2" fmla="val 50000"/>
          </a:avLst>
        </a:prstGeom>
      </dgm:spPr>
      <dgm:t>
        <a:bodyPr/>
        <a:lstStyle/>
        <a:p>
          <a:endParaRPr lang="en-US"/>
        </a:p>
      </dgm:t>
    </dgm:pt>
    <dgm:pt modelId="{DF0DD97D-82E2-4EE7-84AA-2BCCE510C436}" type="pres">
      <dgm:prSet presAssocID="{03FB8218-1FCE-4F3D-ADD7-1E173818B26B}" presName="spacing" presStyleCnt="0"/>
      <dgm:spPr/>
    </dgm:pt>
    <dgm:pt modelId="{E0E8150F-7F06-4BE1-B023-7A3B8205CAA7}" type="pres">
      <dgm:prSet presAssocID="{3D1EAB6F-2A77-44E0-8E78-FC969DE488DD}" presName="linNode" presStyleCnt="0"/>
      <dgm:spPr/>
    </dgm:pt>
    <dgm:pt modelId="{D88A2EF4-0BA4-4525-B4D5-60DB9D83431E}" type="pres">
      <dgm:prSet presAssocID="{3D1EAB6F-2A77-44E0-8E78-FC969DE488DD}" presName="parentShp" presStyleLbl="node1" presStyleIdx="1" presStyleCnt="4" custScaleX="91667">
        <dgm:presLayoutVars>
          <dgm:bulletEnabled val="1"/>
        </dgm:presLayoutVars>
      </dgm:prSet>
      <dgm:spPr>
        <a:prstGeom prst="roundRect">
          <a:avLst/>
        </a:prstGeom>
      </dgm:spPr>
      <dgm:t>
        <a:bodyPr/>
        <a:lstStyle/>
        <a:p>
          <a:endParaRPr lang="en-US"/>
        </a:p>
      </dgm:t>
    </dgm:pt>
    <dgm:pt modelId="{EAF7B066-E15D-4135-99AB-CB35CB8A22AE}" type="pres">
      <dgm:prSet presAssocID="{3D1EAB6F-2A77-44E0-8E78-FC969DE488DD}" presName="childShp" presStyleLbl="bgAccFollowNode1" presStyleIdx="1" presStyleCnt="4">
        <dgm:presLayoutVars>
          <dgm:bulletEnabled val="1"/>
        </dgm:presLayoutVars>
      </dgm:prSet>
      <dgm:spPr>
        <a:prstGeom prst="rightArrow">
          <a:avLst>
            <a:gd name="adj1" fmla="val 75000"/>
            <a:gd name="adj2" fmla="val 50000"/>
          </a:avLst>
        </a:prstGeom>
      </dgm:spPr>
      <dgm:t>
        <a:bodyPr/>
        <a:lstStyle/>
        <a:p>
          <a:endParaRPr lang="en-US"/>
        </a:p>
      </dgm:t>
    </dgm:pt>
    <dgm:pt modelId="{440794EC-E79B-483B-84BF-1DF51599C10B}" type="pres">
      <dgm:prSet presAssocID="{9B9852C6-B2B6-4FA6-95BF-1E4ECE797F25}" presName="spacing" presStyleCnt="0"/>
      <dgm:spPr/>
    </dgm:pt>
    <dgm:pt modelId="{ADCE6982-F21D-4853-BF95-6F74830BA05F}" type="pres">
      <dgm:prSet presAssocID="{55CCF315-E2D5-4A07-9A58-8397B05A848A}" presName="linNode" presStyleCnt="0"/>
      <dgm:spPr/>
    </dgm:pt>
    <dgm:pt modelId="{34112C09-44FB-4078-889A-239C3B52EFD0}" type="pres">
      <dgm:prSet presAssocID="{55CCF315-E2D5-4A07-9A58-8397B05A848A}" presName="parentShp" presStyleLbl="node1" presStyleIdx="2" presStyleCnt="4" custScaleX="91667">
        <dgm:presLayoutVars>
          <dgm:bulletEnabled val="1"/>
        </dgm:presLayoutVars>
      </dgm:prSet>
      <dgm:spPr>
        <a:prstGeom prst="roundRect">
          <a:avLst/>
        </a:prstGeom>
      </dgm:spPr>
      <dgm:t>
        <a:bodyPr/>
        <a:lstStyle/>
        <a:p>
          <a:endParaRPr lang="en-US"/>
        </a:p>
      </dgm:t>
    </dgm:pt>
    <dgm:pt modelId="{B0359B75-FC9D-4981-8F4A-26BEBFC7F171}" type="pres">
      <dgm:prSet presAssocID="{55CCF315-E2D5-4A07-9A58-8397B05A848A}" presName="childShp" presStyleLbl="bgAccFollowNode1" presStyleIdx="2" presStyleCnt="4">
        <dgm:presLayoutVars>
          <dgm:bulletEnabled val="1"/>
        </dgm:presLayoutVars>
      </dgm:prSet>
      <dgm:spPr>
        <a:xfrm>
          <a:off x="1752603" y="2027247"/>
          <a:ext cx="2743200" cy="920948"/>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endParaRPr lang="en-US"/>
        </a:p>
      </dgm:t>
    </dgm:pt>
    <dgm:pt modelId="{F6117F42-1B3B-44DE-A490-A01E4271A6DE}" type="pres">
      <dgm:prSet presAssocID="{DC049B50-7C35-4D14-8C40-20E299A23CF2}" presName="spacing" presStyleCnt="0"/>
      <dgm:spPr/>
    </dgm:pt>
    <dgm:pt modelId="{208A4F82-7DB5-4EC7-8D1E-2E6D06D9BF3B}" type="pres">
      <dgm:prSet presAssocID="{B8CE419F-FD6E-4710-AA30-692669ACEB79}" presName="linNode" presStyleCnt="0"/>
      <dgm:spPr/>
    </dgm:pt>
    <dgm:pt modelId="{92C2561F-ECE0-4B8A-833A-F7083105EC8D}" type="pres">
      <dgm:prSet presAssocID="{B8CE419F-FD6E-4710-AA30-692669ACEB79}" presName="parentShp" presStyleLbl="node1" presStyleIdx="3" presStyleCnt="4" custScaleX="91667">
        <dgm:presLayoutVars>
          <dgm:bulletEnabled val="1"/>
        </dgm:presLayoutVars>
      </dgm:prSet>
      <dgm:spPr>
        <a:prstGeom prst="roundRect">
          <a:avLst/>
        </a:prstGeom>
      </dgm:spPr>
      <dgm:t>
        <a:bodyPr/>
        <a:lstStyle/>
        <a:p>
          <a:endParaRPr lang="en-US"/>
        </a:p>
      </dgm:t>
    </dgm:pt>
    <dgm:pt modelId="{CC0A7BE4-F04F-4676-8E9A-272D7EA8A5E5}" type="pres">
      <dgm:prSet presAssocID="{B8CE419F-FD6E-4710-AA30-692669ACEB79}" presName="childShp" presStyleLbl="bgAccFollowNode1" presStyleIdx="3" presStyleCnt="4">
        <dgm:presLayoutVars>
          <dgm:bulletEnabled val="1"/>
        </dgm:presLayoutVars>
      </dgm:prSet>
      <dgm:spPr>
        <a:xfrm>
          <a:off x="1752603" y="3040290"/>
          <a:ext cx="2743200" cy="920948"/>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gm:spPr>
      <dgm:t>
        <a:bodyPr/>
        <a:lstStyle/>
        <a:p>
          <a:endParaRPr lang="en-US"/>
        </a:p>
      </dgm:t>
    </dgm:pt>
  </dgm:ptLst>
  <dgm:cxnLst>
    <dgm:cxn modelId="{10A1ACDA-1665-4B15-94A3-01DBA489579A}" srcId="{3D1EAB6F-2A77-44E0-8E78-FC969DE488DD}" destId="{41AEB5BB-73A2-4E5E-8453-78774E0D2DCE}" srcOrd="0" destOrd="0" parTransId="{97FBD6B7-9D2C-449C-B4FB-04A12C7AB25E}" sibTransId="{16B639EF-8675-4432-8ABD-14885AF94297}"/>
    <dgm:cxn modelId="{3B522F4A-4A66-4619-ADE8-257A095F5D11}" srcId="{B6721BBC-23EB-484E-982A-F49FED5F5A85}" destId="{B8CE419F-FD6E-4710-AA30-692669ACEB79}" srcOrd="3" destOrd="0" parTransId="{313375FC-EEC5-4CB0-9BAB-C7F9FBE72A0A}" sibTransId="{52D27599-AE79-47F0-8FA5-B0C52A882CC4}"/>
    <dgm:cxn modelId="{5F26525C-6669-4DDC-88B2-31B6A5DCC0F1}" type="presOf" srcId="{B8CE419F-FD6E-4710-AA30-692669ACEB79}" destId="{92C2561F-ECE0-4B8A-833A-F7083105EC8D}" srcOrd="0" destOrd="0" presId="urn:microsoft.com/office/officeart/2005/8/layout/vList6"/>
    <dgm:cxn modelId="{03DD81B5-7BFF-4CE1-B8B0-0BF9126703E2}" srcId="{EA6A9596-08E2-496C-9A73-B0CF67A20711}" destId="{1268D9D3-F162-4590-96AE-C54901F8086F}" srcOrd="1" destOrd="0" parTransId="{79B83484-CB1E-4B79-90B5-EBA97612D0AD}" sibTransId="{85A800BC-A9FB-4933-943F-E19EFAB251AF}"/>
    <dgm:cxn modelId="{8B850D0E-66EA-416C-91DE-40DEE0BC0A7C}" type="presOf" srcId="{1268D9D3-F162-4590-96AE-C54901F8086F}" destId="{FE741A0F-7918-4615-A172-F1085CB07E82}" srcOrd="0" destOrd="1" presId="urn:microsoft.com/office/officeart/2005/8/layout/vList6"/>
    <dgm:cxn modelId="{E2260DED-D120-4AC2-A862-E7CDBF2E4F21}" srcId="{B6721BBC-23EB-484E-982A-F49FED5F5A85}" destId="{EA6A9596-08E2-496C-9A73-B0CF67A20711}" srcOrd="0" destOrd="0" parTransId="{46832EAE-3D2C-4F70-BBE6-A20E1E3A29E7}" sibTransId="{03FB8218-1FCE-4F3D-ADD7-1E173818B26B}"/>
    <dgm:cxn modelId="{455A2C54-43A5-448D-8550-5E15C4927A46}" type="presOf" srcId="{3D1EAB6F-2A77-44E0-8E78-FC969DE488DD}" destId="{D88A2EF4-0BA4-4525-B4D5-60DB9D83431E}" srcOrd="0" destOrd="0" presId="urn:microsoft.com/office/officeart/2005/8/layout/vList6"/>
    <dgm:cxn modelId="{69FD2A3F-7B53-4152-8E06-AC1AADD4E32E}" type="presOf" srcId="{B6721BBC-23EB-484E-982A-F49FED5F5A85}" destId="{0FA23A93-8DA2-4131-AF00-85E3B167C005}" srcOrd="0" destOrd="0" presId="urn:microsoft.com/office/officeart/2005/8/layout/vList6"/>
    <dgm:cxn modelId="{A5476462-91B9-47CD-BDAB-818EB28F7C50}" type="presOf" srcId="{41AEB5BB-73A2-4E5E-8453-78774E0D2DCE}" destId="{EAF7B066-E15D-4135-99AB-CB35CB8A22AE}" srcOrd="0" destOrd="0" presId="urn:microsoft.com/office/officeart/2005/8/layout/vList6"/>
    <dgm:cxn modelId="{0E4EF007-227C-4DA0-A6CE-A7025C51054F}" srcId="{B6721BBC-23EB-484E-982A-F49FED5F5A85}" destId="{55CCF315-E2D5-4A07-9A58-8397B05A848A}" srcOrd="2" destOrd="0" parTransId="{7682CAF7-A857-4985-9544-473D4C2C70B8}" sibTransId="{DC049B50-7C35-4D14-8C40-20E299A23CF2}"/>
    <dgm:cxn modelId="{AD8F2C20-1436-4EE6-BB56-F819E0C77529}" type="presOf" srcId="{EA6A9596-08E2-496C-9A73-B0CF67A20711}" destId="{2F6728CA-0059-48F7-9181-8DC83AE74EF0}" srcOrd="0" destOrd="0" presId="urn:microsoft.com/office/officeart/2005/8/layout/vList6"/>
    <dgm:cxn modelId="{A86DF2B5-2F4E-47C4-97B4-06A205DB2D0F}" type="presOf" srcId="{7DDE1AF4-7694-4EFF-983F-0DFCDD334A38}" destId="{FE741A0F-7918-4615-A172-F1085CB07E82}" srcOrd="0" destOrd="0" presId="urn:microsoft.com/office/officeart/2005/8/layout/vList6"/>
    <dgm:cxn modelId="{1D899BF8-F353-40AF-AD97-93DA742993EE}" srcId="{B6721BBC-23EB-484E-982A-F49FED5F5A85}" destId="{3D1EAB6F-2A77-44E0-8E78-FC969DE488DD}" srcOrd="1" destOrd="0" parTransId="{A28E3800-3E03-41E1-8043-278818C68B6F}" sibTransId="{9B9852C6-B2B6-4FA6-95BF-1E4ECE797F25}"/>
    <dgm:cxn modelId="{F0D649DB-34B1-4D79-9C0D-6273BF0856BA}" srcId="{EA6A9596-08E2-496C-9A73-B0CF67A20711}" destId="{7DDE1AF4-7694-4EFF-983F-0DFCDD334A38}" srcOrd="0" destOrd="0" parTransId="{FCD0DDA8-14D7-4E51-988B-F78F58198593}" sibTransId="{27A2D854-8707-473B-B01F-A7E1AB39FB1A}"/>
    <dgm:cxn modelId="{FC290EF5-0424-4377-81EE-149EBEAD98E1}" type="presOf" srcId="{55CCF315-E2D5-4A07-9A58-8397B05A848A}" destId="{34112C09-44FB-4078-889A-239C3B52EFD0}" srcOrd="0" destOrd="0" presId="urn:microsoft.com/office/officeart/2005/8/layout/vList6"/>
    <dgm:cxn modelId="{6431E826-B3BB-4C00-9CDE-4E3D29CE7211}" type="presParOf" srcId="{0FA23A93-8DA2-4131-AF00-85E3B167C005}" destId="{7BE513E0-03A1-4FD6-AC19-0FE380CF3E9D}" srcOrd="0" destOrd="0" presId="urn:microsoft.com/office/officeart/2005/8/layout/vList6"/>
    <dgm:cxn modelId="{AE2E65F3-5FE9-4851-A98F-5C2B2F879E50}" type="presParOf" srcId="{7BE513E0-03A1-4FD6-AC19-0FE380CF3E9D}" destId="{2F6728CA-0059-48F7-9181-8DC83AE74EF0}" srcOrd="0" destOrd="0" presId="urn:microsoft.com/office/officeart/2005/8/layout/vList6"/>
    <dgm:cxn modelId="{B48CA13F-5562-4C2A-BB7E-234BDCD62859}" type="presParOf" srcId="{7BE513E0-03A1-4FD6-AC19-0FE380CF3E9D}" destId="{FE741A0F-7918-4615-A172-F1085CB07E82}" srcOrd="1" destOrd="0" presId="urn:microsoft.com/office/officeart/2005/8/layout/vList6"/>
    <dgm:cxn modelId="{AF829574-05D7-48CE-B8C3-955BE573BA8F}" type="presParOf" srcId="{0FA23A93-8DA2-4131-AF00-85E3B167C005}" destId="{DF0DD97D-82E2-4EE7-84AA-2BCCE510C436}" srcOrd="1" destOrd="0" presId="urn:microsoft.com/office/officeart/2005/8/layout/vList6"/>
    <dgm:cxn modelId="{DC358C50-3DB0-49C8-B0FF-7096DCC3D090}" type="presParOf" srcId="{0FA23A93-8DA2-4131-AF00-85E3B167C005}" destId="{E0E8150F-7F06-4BE1-B023-7A3B8205CAA7}" srcOrd="2" destOrd="0" presId="urn:microsoft.com/office/officeart/2005/8/layout/vList6"/>
    <dgm:cxn modelId="{2E076543-BFC0-43E4-B822-78DDA2F3390E}" type="presParOf" srcId="{E0E8150F-7F06-4BE1-B023-7A3B8205CAA7}" destId="{D88A2EF4-0BA4-4525-B4D5-60DB9D83431E}" srcOrd="0" destOrd="0" presId="urn:microsoft.com/office/officeart/2005/8/layout/vList6"/>
    <dgm:cxn modelId="{66D636F8-EAFC-43CE-A399-FED2841D9EC0}" type="presParOf" srcId="{E0E8150F-7F06-4BE1-B023-7A3B8205CAA7}" destId="{EAF7B066-E15D-4135-99AB-CB35CB8A22AE}" srcOrd="1" destOrd="0" presId="urn:microsoft.com/office/officeart/2005/8/layout/vList6"/>
    <dgm:cxn modelId="{42FC34C3-9325-473A-8341-559D49E5A54B}" type="presParOf" srcId="{0FA23A93-8DA2-4131-AF00-85E3B167C005}" destId="{440794EC-E79B-483B-84BF-1DF51599C10B}" srcOrd="3" destOrd="0" presId="urn:microsoft.com/office/officeart/2005/8/layout/vList6"/>
    <dgm:cxn modelId="{469E1016-8072-4B35-A730-D6CC542055C1}" type="presParOf" srcId="{0FA23A93-8DA2-4131-AF00-85E3B167C005}" destId="{ADCE6982-F21D-4853-BF95-6F74830BA05F}" srcOrd="4" destOrd="0" presId="urn:microsoft.com/office/officeart/2005/8/layout/vList6"/>
    <dgm:cxn modelId="{6EA09AA5-859B-4D09-AD74-43630EBED609}" type="presParOf" srcId="{ADCE6982-F21D-4853-BF95-6F74830BA05F}" destId="{34112C09-44FB-4078-889A-239C3B52EFD0}" srcOrd="0" destOrd="0" presId="urn:microsoft.com/office/officeart/2005/8/layout/vList6"/>
    <dgm:cxn modelId="{B57BE9B1-C20E-46D2-BB83-A7B667D4599E}" type="presParOf" srcId="{ADCE6982-F21D-4853-BF95-6F74830BA05F}" destId="{B0359B75-FC9D-4981-8F4A-26BEBFC7F171}" srcOrd="1" destOrd="0" presId="urn:microsoft.com/office/officeart/2005/8/layout/vList6"/>
    <dgm:cxn modelId="{4F0DAE10-10AB-441D-9E0E-7EF951680BB4}" type="presParOf" srcId="{0FA23A93-8DA2-4131-AF00-85E3B167C005}" destId="{F6117F42-1B3B-44DE-A490-A01E4271A6DE}" srcOrd="5" destOrd="0" presId="urn:microsoft.com/office/officeart/2005/8/layout/vList6"/>
    <dgm:cxn modelId="{ACA01478-5949-4466-B22C-01D52C9BAB07}" type="presParOf" srcId="{0FA23A93-8DA2-4131-AF00-85E3B167C005}" destId="{208A4F82-7DB5-4EC7-8D1E-2E6D06D9BF3B}" srcOrd="6" destOrd="0" presId="urn:microsoft.com/office/officeart/2005/8/layout/vList6"/>
    <dgm:cxn modelId="{37B41CCA-9095-49C6-862A-A5CD923B7FE7}" type="presParOf" srcId="{208A4F82-7DB5-4EC7-8D1E-2E6D06D9BF3B}" destId="{92C2561F-ECE0-4B8A-833A-F7083105EC8D}" srcOrd="0" destOrd="0" presId="urn:microsoft.com/office/officeart/2005/8/layout/vList6"/>
    <dgm:cxn modelId="{6B91471C-3D45-4BE1-9540-CFA01D1B0EDB}" type="presParOf" srcId="{208A4F82-7DB5-4EC7-8D1E-2E6D06D9BF3B}" destId="{CC0A7BE4-F04F-4676-8E9A-272D7EA8A5E5}"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5A8AFD-8B66-42EF-A0CD-73A953873D7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FB106EC-160D-4874-9290-DC22231562F9}">
      <dgm:prSet custT="1"/>
      <dgm:spPr>
        <a:solidFill>
          <a:schemeClr val="bg1">
            <a:alpha val="90000"/>
          </a:schemeClr>
        </a:solidFill>
      </dgm:spPr>
      <dgm:t>
        <a:bodyPr/>
        <a:lstStyle/>
        <a:p>
          <a:r>
            <a:rPr lang="en-US" sz="1600" dirty="0" smtClean="0">
              <a:latin typeface="Segoe UI Light" pitchFamily="34" charset="0"/>
            </a:rPr>
            <a:t>Array1</a:t>
          </a:r>
          <a:endParaRPr lang="en-US" sz="1600" dirty="0">
            <a:latin typeface="Segoe UI Light" pitchFamily="34" charset="0"/>
          </a:endParaRPr>
        </a:p>
      </dgm:t>
    </dgm:pt>
    <dgm:pt modelId="{BA450600-B896-43C4-B65C-D167E69F2AA3}" type="parTrans" cxnId="{7B1EDFC5-D27D-45A6-94EE-CD3C0F102F29}">
      <dgm:prSet/>
      <dgm:spPr/>
      <dgm:t>
        <a:bodyPr/>
        <a:lstStyle/>
        <a:p>
          <a:endParaRPr lang="en-US" sz="1600">
            <a:latin typeface="Segoe UI Light" pitchFamily="34" charset="0"/>
          </a:endParaRPr>
        </a:p>
      </dgm:t>
    </dgm:pt>
    <dgm:pt modelId="{473B4521-9739-4B6C-88DB-73D58462F939}" type="sibTrans" cxnId="{7B1EDFC5-D27D-45A6-94EE-CD3C0F102F29}">
      <dgm:prSet/>
      <dgm:spPr/>
      <dgm:t>
        <a:bodyPr/>
        <a:lstStyle/>
        <a:p>
          <a:endParaRPr lang="en-US" sz="1600"/>
        </a:p>
      </dgm:t>
    </dgm:pt>
    <dgm:pt modelId="{35A59F10-886B-4112-8B04-69CA0686A88F}">
      <dgm:prSet custT="1"/>
      <dgm:spPr>
        <a:solidFill>
          <a:schemeClr val="bg1">
            <a:alpha val="90000"/>
          </a:schemeClr>
        </a:solidFill>
      </dgm:spPr>
      <dgm:t>
        <a:bodyPr/>
        <a:lstStyle/>
        <a:p>
          <a:r>
            <a:rPr lang="en-US" sz="1600" dirty="0" smtClean="0">
              <a:latin typeface="Segoe UI Light" pitchFamily="34" charset="0"/>
            </a:rPr>
            <a:t>GOLD</a:t>
          </a:r>
        </a:p>
        <a:p>
          <a:r>
            <a:rPr lang="en-US" sz="1600" dirty="0" smtClean="0">
              <a:latin typeface="Segoe UI Light" pitchFamily="34" charset="0"/>
            </a:rPr>
            <a:t>(Pool1)</a:t>
          </a:r>
          <a:endParaRPr lang="en-US" sz="1600" dirty="0">
            <a:latin typeface="Segoe UI Light" pitchFamily="34" charset="0"/>
          </a:endParaRPr>
        </a:p>
      </dgm:t>
    </dgm:pt>
    <dgm:pt modelId="{62E93ECC-94AC-46F2-9B6A-42EBE9DCA0BD}" type="parTrans" cxnId="{6E65A5B4-F055-4C50-9245-EA3B053F34C5}">
      <dgm:prSet/>
      <dgm:spPr/>
      <dgm:t>
        <a:bodyPr/>
        <a:lstStyle/>
        <a:p>
          <a:endParaRPr lang="en-US" sz="1600">
            <a:latin typeface="Segoe UI Light" pitchFamily="34" charset="0"/>
          </a:endParaRPr>
        </a:p>
      </dgm:t>
    </dgm:pt>
    <dgm:pt modelId="{30008BB0-B842-4950-A7A1-E745EEA06EC7}" type="sibTrans" cxnId="{6E65A5B4-F055-4C50-9245-EA3B053F34C5}">
      <dgm:prSet/>
      <dgm:spPr/>
      <dgm:t>
        <a:bodyPr/>
        <a:lstStyle/>
        <a:p>
          <a:endParaRPr lang="en-US" sz="1600"/>
        </a:p>
      </dgm:t>
    </dgm:pt>
    <dgm:pt modelId="{4A72D0A1-D99D-41B6-B3D4-D38CF0153A80}">
      <dgm:prSet custT="1"/>
      <dgm:spPr/>
      <dgm:t>
        <a:bodyPr/>
        <a:lstStyle/>
        <a:p>
          <a:r>
            <a:rPr lang="en-US" sz="1600" dirty="0" smtClean="0">
              <a:latin typeface="Segoe UI Light" pitchFamily="34" charset="0"/>
            </a:rPr>
            <a:t>SMI-S Provider</a:t>
          </a:r>
          <a:endParaRPr lang="en-US" sz="1600" dirty="0">
            <a:latin typeface="Segoe UI Light" pitchFamily="34" charset="0"/>
          </a:endParaRPr>
        </a:p>
      </dgm:t>
    </dgm:pt>
    <dgm:pt modelId="{E0AAC6CB-5082-4C9D-8354-F3300D2A3188}" type="parTrans" cxnId="{A529B497-D3E7-44A6-8427-220F6DEF9419}">
      <dgm:prSet/>
      <dgm:spPr/>
      <dgm:t>
        <a:bodyPr/>
        <a:lstStyle/>
        <a:p>
          <a:endParaRPr lang="en-US" sz="1600"/>
        </a:p>
      </dgm:t>
    </dgm:pt>
    <dgm:pt modelId="{6B56840A-006D-4A85-B493-C871DD048226}" type="sibTrans" cxnId="{A529B497-D3E7-44A6-8427-220F6DEF9419}">
      <dgm:prSet/>
      <dgm:spPr/>
      <dgm:t>
        <a:bodyPr/>
        <a:lstStyle/>
        <a:p>
          <a:endParaRPr lang="en-US" sz="1600"/>
        </a:p>
      </dgm:t>
    </dgm:pt>
    <dgm:pt modelId="{B4D31F04-89EC-42BE-9156-0BFD34D0D9B5}">
      <dgm:prSet custT="1"/>
      <dgm:spPr>
        <a:solidFill>
          <a:schemeClr val="bg1">
            <a:alpha val="90000"/>
          </a:schemeClr>
        </a:solidFill>
      </dgm:spPr>
      <dgm:t>
        <a:bodyPr/>
        <a:lstStyle/>
        <a:p>
          <a:r>
            <a:rPr lang="en-US" sz="1600" dirty="0" smtClean="0">
              <a:latin typeface="Segoe UI Light" pitchFamily="34" charset="0"/>
            </a:rPr>
            <a:t>SILVER</a:t>
          </a:r>
        </a:p>
        <a:p>
          <a:r>
            <a:rPr lang="en-US" sz="1600" dirty="0" smtClean="0">
              <a:latin typeface="Segoe UI Light" pitchFamily="34" charset="0"/>
            </a:rPr>
            <a:t>(Pool2)</a:t>
          </a:r>
          <a:endParaRPr lang="en-US" sz="1600" dirty="0">
            <a:latin typeface="Segoe UI Light" pitchFamily="34" charset="0"/>
          </a:endParaRPr>
        </a:p>
      </dgm:t>
    </dgm:pt>
    <dgm:pt modelId="{01C46F7A-589E-446F-A723-FD76E1420BEE}" type="parTrans" cxnId="{D61B8E72-542C-4717-92A1-255C8EA4CBBB}">
      <dgm:prSet/>
      <dgm:spPr/>
      <dgm:t>
        <a:bodyPr/>
        <a:lstStyle/>
        <a:p>
          <a:endParaRPr lang="en-US" sz="1600">
            <a:latin typeface="Segoe UI Light" pitchFamily="34" charset="0"/>
          </a:endParaRPr>
        </a:p>
      </dgm:t>
    </dgm:pt>
    <dgm:pt modelId="{C3BCAFBC-669B-4ED1-A946-A6AD18BC51D6}" type="sibTrans" cxnId="{D61B8E72-542C-4717-92A1-255C8EA4CBBB}">
      <dgm:prSet/>
      <dgm:spPr/>
      <dgm:t>
        <a:bodyPr/>
        <a:lstStyle/>
        <a:p>
          <a:endParaRPr lang="en-US" sz="1600"/>
        </a:p>
      </dgm:t>
    </dgm:pt>
    <dgm:pt modelId="{CAC70FE5-CDA0-4E86-A71E-CCA7D36C06D7}">
      <dgm:prSet custT="1"/>
      <dgm:spPr>
        <a:solidFill>
          <a:schemeClr val="bg1">
            <a:alpha val="90000"/>
          </a:schemeClr>
        </a:solidFill>
      </dgm:spPr>
      <dgm:t>
        <a:bodyPr/>
        <a:lstStyle/>
        <a:p>
          <a:r>
            <a:rPr lang="en-US" sz="1600" dirty="0" smtClean="0">
              <a:latin typeface="Segoe UI Light" pitchFamily="34" charset="0"/>
            </a:rPr>
            <a:t>Array2</a:t>
          </a:r>
          <a:endParaRPr lang="en-US" sz="1600" dirty="0">
            <a:latin typeface="Segoe UI Light" pitchFamily="34" charset="0"/>
          </a:endParaRPr>
        </a:p>
      </dgm:t>
    </dgm:pt>
    <dgm:pt modelId="{A8D23F10-0EBA-45AD-8371-038D471DD8C0}" type="parTrans" cxnId="{DE8AA018-0871-45DB-BF59-B02ED65F86C6}">
      <dgm:prSet/>
      <dgm:spPr/>
      <dgm:t>
        <a:bodyPr/>
        <a:lstStyle/>
        <a:p>
          <a:endParaRPr lang="en-US" sz="1600">
            <a:latin typeface="Segoe UI Light" pitchFamily="34" charset="0"/>
          </a:endParaRPr>
        </a:p>
      </dgm:t>
    </dgm:pt>
    <dgm:pt modelId="{681DB0A2-CC0C-4D74-A41C-A74ADC30D2F1}" type="sibTrans" cxnId="{DE8AA018-0871-45DB-BF59-B02ED65F86C6}">
      <dgm:prSet/>
      <dgm:spPr/>
      <dgm:t>
        <a:bodyPr/>
        <a:lstStyle/>
        <a:p>
          <a:endParaRPr lang="en-US" sz="1600"/>
        </a:p>
      </dgm:t>
    </dgm:pt>
    <dgm:pt modelId="{EFF710BC-8FF5-4C1C-AF42-6DC8A99C85A0}">
      <dgm:prSet custT="1"/>
      <dgm:spPr>
        <a:solidFill>
          <a:schemeClr val="bg1">
            <a:alpha val="90000"/>
          </a:schemeClr>
        </a:solidFill>
      </dgm:spPr>
      <dgm:t>
        <a:bodyPr/>
        <a:lstStyle/>
        <a:p>
          <a:r>
            <a:rPr lang="en-US" sz="1600" dirty="0" smtClean="0">
              <a:latin typeface="Segoe UI Light" pitchFamily="34" charset="0"/>
            </a:rPr>
            <a:t>BRONZE</a:t>
          </a:r>
        </a:p>
        <a:p>
          <a:r>
            <a:rPr lang="en-US" sz="1600" dirty="0" smtClean="0">
              <a:latin typeface="Segoe UI Light" pitchFamily="34" charset="0"/>
            </a:rPr>
            <a:t>(Pool1)</a:t>
          </a:r>
          <a:endParaRPr lang="en-US" sz="1600" dirty="0">
            <a:latin typeface="Segoe UI Light" pitchFamily="34" charset="0"/>
          </a:endParaRPr>
        </a:p>
      </dgm:t>
    </dgm:pt>
    <dgm:pt modelId="{3A140BED-2AD5-4A2F-8909-AC32DBC8CC84}" type="parTrans" cxnId="{D80030C3-603D-48F6-A1F3-F19060FB38A2}">
      <dgm:prSet/>
      <dgm:spPr/>
      <dgm:t>
        <a:bodyPr/>
        <a:lstStyle/>
        <a:p>
          <a:endParaRPr lang="en-US" sz="1600">
            <a:latin typeface="Segoe UI Light" pitchFamily="34" charset="0"/>
          </a:endParaRPr>
        </a:p>
      </dgm:t>
    </dgm:pt>
    <dgm:pt modelId="{421A5518-6B88-48FF-ABFD-F102ED507096}" type="sibTrans" cxnId="{D80030C3-603D-48F6-A1F3-F19060FB38A2}">
      <dgm:prSet/>
      <dgm:spPr/>
      <dgm:t>
        <a:bodyPr/>
        <a:lstStyle/>
        <a:p>
          <a:endParaRPr lang="en-US" sz="1600"/>
        </a:p>
      </dgm:t>
    </dgm:pt>
    <dgm:pt modelId="{45AAFC4C-6C32-454E-9EAE-78A80932354E}">
      <dgm:prSet custT="1"/>
      <dgm:spPr>
        <a:solidFill>
          <a:schemeClr val="bg1">
            <a:alpha val="90000"/>
          </a:schemeClr>
        </a:solidFill>
      </dgm:spPr>
      <dgm:t>
        <a:bodyPr/>
        <a:lstStyle/>
        <a:p>
          <a:r>
            <a:rPr lang="en-US" sz="1600" dirty="0" smtClean="0">
              <a:latin typeface="Segoe UI Light" pitchFamily="34" charset="0"/>
            </a:rPr>
            <a:t>GREEN</a:t>
          </a:r>
        </a:p>
        <a:p>
          <a:r>
            <a:rPr lang="en-US" sz="1600" dirty="0" smtClean="0">
              <a:latin typeface="Segoe UI Light" pitchFamily="34" charset="0"/>
            </a:rPr>
            <a:t>(Pool2)</a:t>
          </a:r>
          <a:endParaRPr lang="en-US" sz="1600" dirty="0">
            <a:latin typeface="Segoe UI Light" pitchFamily="34" charset="0"/>
          </a:endParaRPr>
        </a:p>
      </dgm:t>
    </dgm:pt>
    <dgm:pt modelId="{0221540E-674F-4BD4-90B8-4C7AFFE92D45}" type="parTrans" cxnId="{51F317FD-57A1-4274-8BC9-B904BB3958FD}">
      <dgm:prSet/>
      <dgm:spPr/>
      <dgm:t>
        <a:bodyPr/>
        <a:lstStyle/>
        <a:p>
          <a:endParaRPr lang="en-US" sz="1600">
            <a:latin typeface="Segoe UI Light" pitchFamily="34" charset="0"/>
          </a:endParaRPr>
        </a:p>
      </dgm:t>
    </dgm:pt>
    <dgm:pt modelId="{6C4537AC-90B7-48EC-8EF7-260C6CF40D15}" type="sibTrans" cxnId="{51F317FD-57A1-4274-8BC9-B904BB3958FD}">
      <dgm:prSet/>
      <dgm:spPr/>
      <dgm:t>
        <a:bodyPr/>
        <a:lstStyle/>
        <a:p>
          <a:endParaRPr lang="en-US" sz="1600"/>
        </a:p>
      </dgm:t>
    </dgm:pt>
    <dgm:pt modelId="{B449B5AF-1CF8-46FD-A990-9C8FD2E67665}" type="pres">
      <dgm:prSet presAssocID="{585A8AFD-8B66-42EF-A0CD-73A953873D77}" presName="hierChild1" presStyleCnt="0">
        <dgm:presLayoutVars>
          <dgm:chPref val="1"/>
          <dgm:dir/>
          <dgm:animOne val="branch"/>
          <dgm:animLvl val="lvl"/>
          <dgm:resizeHandles/>
        </dgm:presLayoutVars>
      </dgm:prSet>
      <dgm:spPr/>
      <dgm:t>
        <a:bodyPr/>
        <a:lstStyle/>
        <a:p>
          <a:endParaRPr lang="en-US"/>
        </a:p>
      </dgm:t>
    </dgm:pt>
    <dgm:pt modelId="{FF2C1500-8727-4920-8092-106DB034E300}" type="pres">
      <dgm:prSet presAssocID="{4A72D0A1-D99D-41B6-B3D4-D38CF0153A80}" presName="hierRoot1" presStyleCnt="0"/>
      <dgm:spPr/>
    </dgm:pt>
    <dgm:pt modelId="{7FD5F642-8244-437E-BE90-2F669EF23F3E}" type="pres">
      <dgm:prSet presAssocID="{4A72D0A1-D99D-41B6-B3D4-D38CF0153A80}" presName="composite" presStyleCnt="0"/>
      <dgm:spPr/>
    </dgm:pt>
    <dgm:pt modelId="{6B931902-6D64-4FB6-8A59-219CC9EE5F09}" type="pres">
      <dgm:prSet presAssocID="{4A72D0A1-D99D-41B6-B3D4-D38CF0153A80}" presName="background" presStyleLbl="node0" presStyleIdx="0" presStyleCnt="1"/>
      <dgm:spPr/>
    </dgm:pt>
    <dgm:pt modelId="{31FE9DD1-B0F2-4694-BAA8-E00C5A951821}" type="pres">
      <dgm:prSet presAssocID="{4A72D0A1-D99D-41B6-B3D4-D38CF0153A80}" presName="text" presStyleLbl="fgAcc0" presStyleIdx="0" presStyleCnt="1">
        <dgm:presLayoutVars>
          <dgm:chPref val="3"/>
        </dgm:presLayoutVars>
      </dgm:prSet>
      <dgm:spPr/>
      <dgm:t>
        <a:bodyPr/>
        <a:lstStyle/>
        <a:p>
          <a:endParaRPr lang="en-US"/>
        </a:p>
      </dgm:t>
    </dgm:pt>
    <dgm:pt modelId="{531B3B04-9580-4249-8E43-75165E217F41}" type="pres">
      <dgm:prSet presAssocID="{4A72D0A1-D99D-41B6-B3D4-D38CF0153A80}" presName="hierChild2" presStyleCnt="0"/>
      <dgm:spPr/>
    </dgm:pt>
    <dgm:pt modelId="{39D286EC-6D9A-496D-B90F-CB4B17E3FA1F}" type="pres">
      <dgm:prSet presAssocID="{BA450600-B896-43C4-B65C-D167E69F2AA3}" presName="Name10" presStyleLbl="parChTrans1D2" presStyleIdx="0" presStyleCnt="2"/>
      <dgm:spPr/>
      <dgm:t>
        <a:bodyPr/>
        <a:lstStyle/>
        <a:p>
          <a:endParaRPr lang="en-US"/>
        </a:p>
      </dgm:t>
    </dgm:pt>
    <dgm:pt modelId="{50A486D3-7AC6-419E-9DD3-66A05551DAE8}" type="pres">
      <dgm:prSet presAssocID="{0FB106EC-160D-4874-9290-DC22231562F9}" presName="hierRoot2" presStyleCnt="0"/>
      <dgm:spPr/>
    </dgm:pt>
    <dgm:pt modelId="{7C2CAD3C-2B0A-4C1A-B439-663811F329B2}" type="pres">
      <dgm:prSet presAssocID="{0FB106EC-160D-4874-9290-DC22231562F9}" presName="composite2" presStyleCnt="0"/>
      <dgm:spPr/>
    </dgm:pt>
    <dgm:pt modelId="{D71893D2-9038-4D2A-903C-5032DF398B0F}" type="pres">
      <dgm:prSet presAssocID="{0FB106EC-160D-4874-9290-DC22231562F9}" presName="background2" presStyleLbl="node2" presStyleIdx="0" presStyleCnt="2"/>
      <dgm:spPr/>
    </dgm:pt>
    <dgm:pt modelId="{73E00B32-3967-42F0-8A3B-E6137E7687C7}" type="pres">
      <dgm:prSet presAssocID="{0FB106EC-160D-4874-9290-DC22231562F9}" presName="text2" presStyleLbl="fgAcc2" presStyleIdx="0" presStyleCnt="2">
        <dgm:presLayoutVars>
          <dgm:chPref val="3"/>
        </dgm:presLayoutVars>
      </dgm:prSet>
      <dgm:spPr/>
      <dgm:t>
        <a:bodyPr/>
        <a:lstStyle/>
        <a:p>
          <a:endParaRPr lang="en-US"/>
        </a:p>
      </dgm:t>
    </dgm:pt>
    <dgm:pt modelId="{BA385F0D-DAC0-4A33-B9CE-386F125863AD}" type="pres">
      <dgm:prSet presAssocID="{0FB106EC-160D-4874-9290-DC22231562F9}" presName="hierChild3" presStyleCnt="0"/>
      <dgm:spPr/>
    </dgm:pt>
    <dgm:pt modelId="{1360611E-E2F3-41D6-8446-500965B42C68}" type="pres">
      <dgm:prSet presAssocID="{62E93ECC-94AC-46F2-9B6A-42EBE9DCA0BD}" presName="Name17" presStyleLbl="parChTrans1D3" presStyleIdx="0" presStyleCnt="4"/>
      <dgm:spPr/>
      <dgm:t>
        <a:bodyPr/>
        <a:lstStyle/>
        <a:p>
          <a:endParaRPr lang="en-US"/>
        </a:p>
      </dgm:t>
    </dgm:pt>
    <dgm:pt modelId="{DF6DFDD2-FAE2-43D9-BFF0-F37F380A1C79}" type="pres">
      <dgm:prSet presAssocID="{35A59F10-886B-4112-8B04-69CA0686A88F}" presName="hierRoot3" presStyleCnt="0"/>
      <dgm:spPr/>
    </dgm:pt>
    <dgm:pt modelId="{DEDF9B6A-030C-47EB-A943-5DE9165C6353}" type="pres">
      <dgm:prSet presAssocID="{35A59F10-886B-4112-8B04-69CA0686A88F}" presName="composite3" presStyleCnt="0"/>
      <dgm:spPr/>
    </dgm:pt>
    <dgm:pt modelId="{732C4190-AF28-4356-8FE4-A6AEA3B49A50}" type="pres">
      <dgm:prSet presAssocID="{35A59F10-886B-4112-8B04-69CA0686A88F}" presName="background3" presStyleLbl="node3" presStyleIdx="0" presStyleCnt="4"/>
      <dgm:spPr/>
    </dgm:pt>
    <dgm:pt modelId="{AD886D6F-4596-4231-81FE-70B60E99B2DB}" type="pres">
      <dgm:prSet presAssocID="{35A59F10-886B-4112-8B04-69CA0686A88F}" presName="text3" presStyleLbl="fgAcc3" presStyleIdx="0" presStyleCnt="4">
        <dgm:presLayoutVars>
          <dgm:chPref val="3"/>
        </dgm:presLayoutVars>
      </dgm:prSet>
      <dgm:spPr/>
      <dgm:t>
        <a:bodyPr/>
        <a:lstStyle/>
        <a:p>
          <a:endParaRPr lang="en-US"/>
        </a:p>
      </dgm:t>
    </dgm:pt>
    <dgm:pt modelId="{77EC14A4-5156-4EC5-915C-392A7C81A1AC}" type="pres">
      <dgm:prSet presAssocID="{35A59F10-886B-4112-8B04-69CA0686A88F}" presName="hierChild4" presStyleCnt="0"/>
      <dgm:spPr/>
    </dgm:pt>
    <dgm:pt modelId="{282EB0A1-4818-480D-968A-181348978EAE}" type="pres">
      <dgm:prSet presAssocID="{01C46F7A-589E-446F-A723-FD76E1420BEE}" presName="Name17" presStyleLbl="parChTrans1D3" presStyleIdx="1" presStyleCnt="4"/>
      <dgm:spPr/>
      <dgm:t>
        <a:bodyPr/>
        <a:lstStyle/>
        <a:p>
          <a:endParaRPr lang="en-US"/>
        </a:p>
      </dgm:t>
    </dgm:pt>
    <dgm:pt modelId="{0DB3E119-0D6C-45F1-9DD9-4F370406DCEF}" type="pres">
      <dgm:prSet presAssocID="{B4D31F04-89EC-42BE-9156-0BFD34D0D9B5}" presName="hierRoot3" presStyleCnt="0"/>
      <dgm:spPr/>
    </dgm:pt>
    <dgm:pt modelId="{B43FD4D7-0E9E-445D-8CE9-4790553D3C45}" type="pres">
      <dgm:prSet presAssocID="{B4D31F04-89EC-42BE-9156-0BFD34D0D9B5}" presName="composite3" presStyleCnt="0"/>
      <dgm:spPr/>
    </dgm:pt>
    <dgm:pt modelId="{21A313AB-775B-4868-BE8B-B7A38A61B9C1}" type="pres">
      <dgm:prSet presAssocID="{B4D31F04-89EC-42BE-9156-0BFD34D0D9B5}" presName="background3" presStyleLbl="node3" presStyleIdx="1" presStyleCnt="4"/>
      <dgm:spPr/>
    </dgm:pt>
    <dgm:pt modelId="{BEA19E21-50DE-47E9-905C-B208EA252FA6}" type="pres">
      <dgm:prSet presAssocID="{B4D31F04-89EC-42BE-9156-0BFD34D0D9B5}" presName="text3" presStyleLbl="fgAcc3" presStyleIdx="1" presStyleCnt="4">
        <dgm:presLayoutVars>
          <dgm:chPref val="3"/>
        </dgm:presLayoutVars>
      </dgm:prSet>
      <dgm:spPr/>
      <dgm:t>
        <a:bodyPr/>
        <a:lstStyle/>
        <a:p>
          <a:endParaRPr lang="en-US"/>
        </a:p>
      </dgm:t>
    </dgm:pt>
    <dgm:pt modelId="{1181C80C-2C4B-43EF-BB6A-4665416AEF99}" type="pres">
      <dgm:prSet presAssocID="{B4D31F04-89EC-42BE-9156-0BFD34D0D9B5}" presName="hierChild4" presStyleCnt="0"/>
      <dgm:spPr/>
    </dgm:pt>
    <dgm:pt modelId="{84596DCD-832A-4D5E-B3E4-A77C546C2C13}" type="pres">
      <dgm:prSet presAssocID="{A8D23F10-0EBA-45AD-8371-038D471DD8C0}" presName="Name10" presStyleLbl="parChTrans1D2" presStyleIdx="1" presStyleCnt="2"/>
      <dgm:spPr/>
      <dgm:t>
        <a:bodyPr/>
        <a:lstStyle/>
        <a:p>
          <a:endParaRPr lang="en-US"/>
        </a:p>
      </dgm:t>
    </dgm:pt>
    <dgm:pt modelId="{3DF8257E-7CCD-4B0B-8D4C-9BA79F4B7F89}" type="pres">
      <dgm:prSet presAssocID="{CAC70FE5-CDA0-4E86-A71E-CCA7D36C06D7}" presName="hierRoot2" presStyleCnt="0"/>
      <dgm:spPr/>
    </dgm:pt>
    <dgm:pt modelId="{1E939E11-1022-46A4-B73F-839CAA922680}" type="pres">
      <dgm:prSet presAssocID="{CAC70FE5-CDA0-4E86-A71E-CCA7D36C06D7}" presName="composite2" presStyleCnt="0"/>
      <dgm:spPr/>
    </dgm:pt>
    <dgm:pt modelId="{12F45FE8-FEE0-484B-B5E8-4E10EB41204C}" type="pres">
      <dgm:prSet presAssocID="{CAC70FE5-CDA0-4E86-A71E-CCA7D36C06D7}" presName="background2" presStyleLbl="node2" presStyleIdx="1" presStyleCnt="2"/>
      <dgm:spPr/>
    </dgm:pt>
    <dgm:pt modelId="{214871CE-D10B-4A8B-9174-EA9EB52053F9}" type="pres">
      <dgm:prSet presAssocID="{CAC70FE5-CDA0-4E86-A71E-CCA7D36C06D7}" presName="text2" presStyleLbl="fgAcc2" presStyleIdx="1" presStyleCnt="2">
        <dgm:presLayoutVars>
          <dgm:chPref val="3"/>
        </dgm:presLayoutVars>
      </dgm:prSet>
      <dgm:spPr/>
      <dgm:t>
        <a:bodyPr/>
        <a:lstStyle/>
        <a:p>
          <a:endParaRPr lang="en-US"/>
        </a:p>
      </dgm:t>
    </dgm:pt>
    <dgm:pt modelId="{0FEAEEE2-3F3E-4134-838D-DCA62C95B16B}" type="pres">
      <dgm:prSet presAssocID="{CAC70FE5-CDA0-4E86-A71E-CCA7D36C06D7}" presName="hierChild3" presStyleCnt="0"/>
      <dgm:spPr/>
    </dgm:pt>
    <dgm:pt modelId="{8BDA3BEB-43CE-4128-B973-D6A805450B1C}" type="pres">
      <dgm:prSet presAssocID="{3A140BED-2AD5-4A2F-8909-AC32DBC8CC84}" presName="Name17" presStyleLbl="parChTrans1D3" presStyleIdx="2" presStyleCnt="4"/>
      <dgm:spPr/>
      <dgm:t>
        <a:bodyPr/>
        <a:lstStyle/>
        <a:p>
          <a:endParaRPr lang="en-US"/>
        </a:p>
      </dgm:t>
    </dgm:pt>
    <dgm:pt modelId="{0FBC5FF6-3DA5-40DF-B2E5-D2AC920D64AA}" type="pres">
      <dgm:prSet presAssocID="{EFF710BC-8FF5-4C1C-AF42-6DC8A99C85A0}" presName="hierRoot3" presStyleCnt="0"/>
      <dgm:spPr/>
    </dgm:pt>
    <dgm:pt modelId="{1B761C10-5170-41BA-8414-A17888AEF2A8}" type="pres">
      <dgm:prSet presAssocID="{EFF710BC-8FF5-4C1C-AF42-6DC8A99C85A0}" presName="composite3" presStyleCnt="0"/>
      <dgm:spPr/>
    </dgm:pt>
    <dgm:pt modelId="{B8795FFD-429D-485A-83CD-79C701F4913B}" type="pres">
      <dgm:prSet presAssocID="{EFF710BC-8FF5-4C1C-AF42-6DC8A99C85A0}" presName="background3" presStyleLbl="node3" presStyleIdx="2" presStyleCnt="4"/>
      <dgm:spPr/>
    </dgm:pt>
    <dgm:pt modelId="{76C1C5A4-4556-41F1-9B90-CF6A03CDD558}" type="pres">
      <dgm:prSet presAssocID="{EFF710BC-8FF5-4C1C-AF42-6DC8A99C85A0}" presName="text3" presStyleLbl="fgAcc3" presStyleIdx="2" presStyleCnt="4">
        <dgm:presLayoutVars>
          <dgm:chPref val="3"/>
        </dgm:presLayoutVars>
      </dgm:prSet>
      <dgm:spPr/>
      <dgm:t>
        <a:bodyPr/>
        <a:lstStyle/>
        <a:p>
          <a:endParaRPr lang="en-US"/>
        </a:p>
      </dgm:t>
    </dgm:pt>
    <dgm:pt modelId="{4C0ACC3F-CE4C-4562-A4ED-71E6FABFF87C}" type="pres">
      <dgm:prSet presAssocID="{EFF710BC-8FF5-4C1C-AF42-6DC8A99C85A0}" presName="hierChild4" presStyleCnt="0"/>
      <dgm:spPr/>
    </dgm:pt>
    <dgm:pt modelId="{D1BDC695-9584-4424-A926-1DAAA896A8FA}" type="pres">
      <dgm:prSet presAssocID="{0221540E-674F-4BD4-90B8-4C7AFFE92D45}" presName="Name17" presStyleLbl="parChTrans1D3" presStyleIdx="3" presStyleCnt="4"/>
      <dgm:spPr/>
      <dgm:t>
        <a:bodyPr/>
        <a:lstStyle/>
        <a:p>
          <a:endParaRPr lang="en-US"/>
        </a:p>
      </dgm:t>
    </dgm:pt>
    <dgm:pt modelId="{A7D81C8E-2F25-4686-9472-DA72E56BD64F}" type="pres">
      <dgm:prSet presAssocID="{45AAFC4C-6C32-454E-9EAE-78A80932354E}" presName="hierRoot3" presStyleCnt="0"/>
      <dgm:spPr/>
    </dgm:pt>
    <dgm:pt modelId="{B6C1E9B5-8D16-4D9E-9E33-398FD93FEF59}" type="pres">
      <dgm:prSet presAssocID="{45AAFC4C-6C32-454E-9EAE-78A80932354E}" presName="composite3" presStyleCnt="0"/>
      <dgm:spPr/>
    </dgm:pt>
    <dgm:pt modelId="{041F1E1C-2B8B-45D8-9641-340F590AB24F}" type="pres">
      <dgm:prSet presAssocID="{45AAFC4C-6C32-454E-9EAE-78A80932354E}" presName="background3" presStyleLbl="node3" presStyleIdx="3" presStyleCnt="4"/>
      <dgm:spPr/>
    </dgm:pt>
    <dgm:pt modelId="{C63322EF-A0CA-4800-950F-AA5D203C40D1}" type="pres">
      <dgm:prSet presAssocID="{45AAFC4C-6C32-454E-9EAE-78A80932354E}" presName="text3" presStyleLbl="fgAcc3" presStyleIdx="3" presStyleCnt="4">
        <dgm:presLayoutVars>
          <dgm:chPref val="3"/>
        </dgm:presLayoutVars>
      </dgm:prSet>
      <dgm:spPr/>
      <dgm:t>
        <a:bodyPr/>
        <a:lstStyle/>
        <a:p>
          <a:endParaRPr lang="en-US"/>
        </a:p>
      </dgm:t>
    </dgm:pt>
    <dgm:pt modelId="{E2A269E8-08CF-46F9-BA7E-2DDF843EAC0C}" type="pres">
      <dgm:prSet presAssocID="{45AAFC4C-6C32-454E-9EAE-78A80932354E}" presName="hierChild4" presStyleCnt="0"/>
      <dgm:spPr/>
    </dgm:pt>
  </dgm:ptLst>
  <dgm:cxnLst>
    <dgm:cxn modelId="{903F2FBF-57DB-47C5-B3E6-AFE7E9251FCD}" type="presOf" srcId="{35A59F10-886B-4112-8B04-69CA0686A88F}" destId="{AD886D6F-4596-4231-81FE-70B60E99B2DB}" srcOrd="0" destOrd="0" presId="urn:microsoft.com/office/officeart/2005/8/layout/hierarchy1"/>
    <dgm:cxn modelId="{F2568B82-0ACF-48BE-AD85-A07112B3E48A}" type="presOf" srcId="{BA450600-B896-43C4-B65C-D167E69F2AA3}" destId="{39D286EC-6D9A-496D-B90F-CB4B17E3FA1F}" srcOrd="0" destOrd="0" presId="urn:microsoft.com/office/officeart/2005/8/layout/hierarchy1"/>
    <dgm:cxn modelId="{7ADCADE4-9B0F-4A32-9B4A-871861065AC3}" type="presOf" srcId="{B4D31F04-89EC-42BE-9156-0BFD34D0D9B5}" destId="{BEA19E21-50DE-47E9-905C-B208EA252FA6}" srcOrd="0" destOrd="0" presId="urn:microsoft.com/office/officeart/2005/8/layout/hierarchy1"/>
    <dgm:cxn modelId="{8FE46FD7-C172-46BC-AA2E-67D17FE28D84}" type="presOf" srcId="{3A140BED-2AD5-4A2F-8909-AC32DBC8CC84}" destId="{8BDA3BEB-43CE-4128-B973-D6A805450B1C}" srcOrd="0" destOrd="0" presId="urn:microsoft.com/office/officeart/2005/8/layout/hierarchy1"/>
    <dgm:cxn modelId="{E862BD05-0AE0-4156-BDF5-0B678C89865A}" type="presOf" srcId="{01C46F7A-589E-446F-A723-FD76E1420BEE}" destId="{282EB0A1-4818-480D-968A-181348978EAE}" srcOrd="0" destOrd="0" presId="urn:microsoft.com/office/officeart/2005/8/layout/hierarchy1"/>
    <dgm:cxn modelId="{B84C5E56-B2DD-40D3-8B58-DBC629693913}" type="presOf" srcId="{EFF710BC-8FF5-4C1C-AF42-6DC8A99C85A0}" destId="{76C1C5A4-4556-41F1-9B90-CF6A03CDD558}" srcOrd="0" destOrd="0" presId="urn:microsoft.com/office/officeart/2005/8/layout/hierarchy1"/>
    <dgm:cxn modelId="{8517E67E-FA38-473C-98BC-287B244ED738}" type="presOf" srcId="{585A8AFD-8B66-42EF-A0CD-73A953873D77}" destId="{B449B5AF-1CF8-46FD-A990-9C8FD2E67665}" srcOrd="0" destOrd="0" presId="urn:microsoft.com/office/officeart/2005/8/layout/hierarchy1"/>
    <dgm:cxn modelId="{04D85527-B4FD-4A2E-B747-355A62374C56}" type="presOf" srcId="{45AAFC4C-6C32-454E-9EAE-78A80932354E}" destId="{C63322EF-A0CA-4800-950F-AA5D203C40D1}" srcOrd="0" destOrd="0" presId="urn:microsoft.com/office/officeart/2005/8/layout/hierarchy1"/>
    <dgm:cxn modelId="{60ADA932-CC15-4E57-9E1A-764C9218397E}" type="presOf" srcId="{62E93ECC-94AC-46F2-9B6A-42EBE9DCA0BD}" destId="{1360611E-E2F3-41D6-8446-500965B42C68}" srcOrd="0" destOrd="0" presId="urn:microsoft.com/office/officeart/2005/8/layout/hierarchy1"/>
    <dgm:cxn modelId="{DE8AA018-0871-45DB-BF59-B02ED65F86C6}" srcId="{4A72D0A1-D99D-41B6-B3D4-D38CF0153A80}" destId="{CAC70FE5-CDA0-4E86-A71E-CCA7D36C06D7}" srcOrd="1" destOrd="0" parTransId="{A8D23F10-0EBA-45AD-8371-038D471DD8C0}" sibTransId="{681DB0A2-CC0C-4D74-A41C-A74ADC30D2F1}"/>
    <dgm:cxn modelId="{D80030C3-603D-48F6-A1F3-F19060FB38A2}" srcId="{CAC70FE5-CDA0-4E86-A71E-CCA7D36C06D7}" destId="{EFF710BC-8FF5-4C1C-AF42-6DC8A99C85A0}" srcOrd="0" destOrd="0" parTransId="{3A140BED-2AD5-4A2F-8909-AC32DBC8CC84}" sibTransId="{421A5518-6B88-48FF-ABFD-F102ED507096}"/>
    <dgm:cxn modelId="{8CC151FE-4401-4058-9387-FC1ADD27E940}" type="presOf" srcId="{0FB106EC-160D-4874-9290-DC22231562F9}" destId="{73E00B32-3967-42F0-8A3B-E6137E7687C7}" srcOrd="0" destOrd="0" presId="urn:microsoft.com/office/officeart/2005/8/layout/hierarchy1"/>
    <dgm:cxn modelId="{7B1EDFC5-D27D-45A6-94EE-CD3C0F102F29}" srcId="{4A72D0A1-D99D-41B6-B3D4-D38CF0153A80}" destId="{0FB106EC-160D-4874-9290-DC22231562F9}" srcOrd="0" destOrd="0" parTransId="{BA450600-B896-43C4-B65C-D167E69F2AA3}" sibTransId="{473B4521-9739-4B6C-88DB-73D58462F939}"/>
    <dgm:cxn modelId="{CCDFF2F9-2154-4B92-B7B7-BC76E7BC3DDF}" type="presOf" srcId="{A8D23F10-0EBA-45AD-8371-038D471DD8C0}" destId="{84596DCD-832A-4D5E-B3E4-A77C546C2C13}" srcOrd="0" destOrd="0" presId="urn:microsoft.com/office/officeart/2005/8/layout/hierarchy1"/>
    <dgm:cxn modelId="{44968892-352C-4A08-9311-01D3B3C31DEB}" type="presOf" srcId="{CAC70FE5-CDA0-4E86-A71E-CCA7D36C06D7}" destId="{214871CE-D10B-4A8B-9174-EA9EB52053F9}" srcOrd="0" destOrd="0" presId="urn:microsoft.com/office/officeart/2005/8/layout/hierarchy1"/>
    <dgm:cxn modelId="{D615F449-DF26-488A-8DF7-4C8EA07FDBBA}" type="presOf" srcId="{0221540E-674F-4BD4-90B8-4C7AFFE92D45}" destId="{D1BDC695-9584-4424-A926-1DAAA896A8FA}" srcOrd="0" destOrd="0" presId="urn:microsoft.com/office/officeart/2005/8/layout/hierarchy1"/>
    <dgm:cxn modelId="{6E65A5B4-F055-4C50-9245-EA3B053F34C5}" srcId="{0FB106EC-160D-4874-9290-DC22231562F9}" destId="{35A59F10-886B-4112-8B04-69CA0686A88F}" srcOrd="0" destOrd="0" parTransId="{62E93ECC-94AC-46F2-9B6A-42EBE9DCA0BD}" sibTransId="{30008BB0-B842-4950-A7A1-E745EEA06EC7}"/>
    <dgm:cxn modelId="{51F317FD-57A1-4274-8BC9-B904BB3958FD}" srcId="{CAC70FE5-CDA0-4E86-A71E-CCA7D36C06D7}" destId="{45AAFC4C-6C32-454E-9EAE-78A80932354E}" srcOrd="1" destOrd="0" parTransId="{0221540E-674F-4BD4-90B8-4C7AFFE92D45}" sibTransId="{6C4537AC-90B7-48EC-8EF7-260C6CF40D15}"/>
    <dgm:cxn modelId="{A6FC8208-6706-49B0-91AF-1BDF60751D25}" type="presOf" srcId="{4A72D0A1-D99D-41B6-B3D4-D38CF0153A80}" destId="{31FE9DD1-B0F2-4694-BAA8-E00C5A951821}" srcOrd="0" destOrd="0" presId="urn:microsoft.com/office/officeart/2005/8/layout/hierarchy1"/>
    <dgm:cxn modelId="{A529B497-D3E7-44A6-8427-220F6DEF9419}" srcId="{585A8AFD-8B66-42EF-A0CD-73A953873D77}" destId="{4A72D0A1-D99D-41B6-B3D4-D38CF0153A80}" srcOrd="0" destOrd="0" parTransId="{E0AAC6CB-5082-4C9D-8354-F3300D2A3188}" sibTransId="{6B56840A-006D-4A85-B493-C871DD048226}"/>
    <dgm:cxn modelId="{D61B8E72-542C-4717-92A1-255C8EA4CBBB}" srcId="{0FB106EC-160D-4874-9290-DC22231562F9}" destId="{B4D31F04-89EC-42BE-9156-0BFD34D0D9B5}" srcOrd="1" destOrd="0" parTransId="{01C46F7A-589E-446F-A723-FD76E1420BEE}" sibTransId="{C3BCAFBC-669B-4ED1-A946-A6AD18BC51D6}"/>
    <dgm:cxn modelId="{0BC180D0-A7DD-470F-9FBA-B0F6750B8494}" type="presParOf" srcId="{B449B5AF-1CF8-46FD-A990-9C8FD2E67665}" destId="{FF2C1500-8727-4920-8092-106DB034E300}" srcOrd="0" destOrd="0" presId="urn:microsoft.com/office/officeart/2005/8/layout/hierarchy1"/>
    <dgm:cxn modelId="{D79B55C2-8320-4F6B-A7EC-835C8B7A6DEC}" type="presParOf" srcId="{FF2C1500-8727-4920-8092-106DB034E300}" destId="{7FD5F642-8244-437E-BE90-2F669EF23F3E}" srcOrd="0" destOrd="0" presId="urn:microsoft.com/office/officeart/2005/8/layout/hierarchy1"/>
    <dgm:cxn modelId="{ED13F3CE-E62B-4A44-A577-4C90691FF4B1}" type="presParOf" srcId="{7FD5F642-8244-437E-BE90-2F669EF23F3E}" destId="{6B931902-6D64-4FB6-8A59-219CC9EE5F09}" srcOrd="0" destOrd="0" presId="urn:microsoft.com/office/officeart/2005/8/layout/hierarchy1"/>
    <dgm:cxn modelId="{11C0461F-2608-4977-94F5-EDAC73A87D12}" type="presParOf" srcId="{7FD5F642-8244-437E-BE90-2F669EF23F3E}" destId="{31FE9DD1-B0F2-4694-BAA8-E00C5A951821}" srcOrd="1" destOrd="0" presId="urn:microsoft.com/office/officeart/2005/8/layout/hierarchy1"/>
    <dgm:cxn modelId="{CAC49AF9-8A5E-4E56-9222-513CF7CACE0D}" type="presParOf" srcId="{FF2C1500-8727-4920-8092-106DB034E300}" destId="{531B3B04-9580-4249-8E43-75165E217F41}" srcOrd="1" destOrd="0" presId="urn:microsoft.com/office/officeart/2005/8/layout/hierarchy1"/>
    <dgm:cxn modelId="{CBE2506F-E328-4D7F-9022-C222E9BCF507}" type="presParOf" srcId="{531B3B04-9580-4249-8E43-75165E217F41}" destId="{39D286EC-6D9A-496D-B90F-CB4B17E3FA1F}" srcOrd="0" destOrd="0" presId="urn:microsoft.com/office/officeart/2005/8/layout/hierarchy1"/>
    <dgm:cxn modelId="{331610D7-A314-4663-A77B-1FA3FDBB1622}" type="presParOf" srcId="{531B3B04-9580-4249-8E43-75165E217F41}" destId="{50A486D3-7AC6-419E-9DD3-66A05551DAE8}" srcOrd="1" destOrd="0" presId="urn:microsoft.com/office/officeart/2005/8/layout/hierarchy1"/>
    <dgm:cxn modelId="{BC15EA81-6BEA-4F44-8F6F-0898C550F2F2}" type="presParOf" srcId="{50A486D3-7AC6-419E-9DD3-66A05551DAE8}" destId="{7C2CAD3C-2B0A-4C1A-B439-663811F329B2}" srcOrd="0" destOrd="0" presId="urn:microsoft.com/office/officeart/2005/8/layout/hierarchy1"/>
    <dgm:cxn modelId="{1D64D41E-C12B-4087-AD6F-BB2C26692E4E}" type="presParOf" srcId="{7C2CAD3C-2B0A-4C1A-B439-663811F329B2}" destId="{D71893D2-9038-4D2A-903C-5032DF398B0F}" srcOrd="0" destOrd="0" presId="urn:microsoft.com/office/officeart/2005/8/layout/hierarchy1"/>
    <dgm:cxn modelId="{D2678CF6-D0D3-4F2A-8DC5-F0FCA2B39050}" type="presParOf" srcId="{7C2CAD3C-2B0A-4C1A-B439-663811F329B2}" destId="{73E00B32-3967-42F0-8A3B-E6137E7687C7}" srcOrd="1" destOrd="0" presId="urn:microsoft.com/office/officeart/2005/8/layout/hierarchy1"/>
    <dgm:cxn modelId="{9BD32456-0E8D-4265-9844-77A4377B0239}" type="presParOf" srcId="{50A486D3-7AC6-419E-9DD3-66A05551DAE8}" destId="{BA385F0D-DAC0-4A33-B9CE-386F125863AD}" srcOrd="1" destOrd="0" presId="urn:microsoft.com/office/officeart/2005/8/layout/hierarchy1"/>
    <dgm:cxn modelId="{4529756A-D3D2-4F6C-8FC9-E4D3B3EE8E38}" type="presParOf" srcId="{BA385F0D-DAC0-4A33-B9CE-386F125863AD}" destId="{1360611E-E2F3-41D6-8446-500965B42C68}" srcOrd="0" destOrd="0" presId="urn:microsoft.com/office/officeart/2005/8/layout/hierarchy1"/>
    <dgm:cxn modelId="{CC44C919-BC7A-4540-99B9-D4BC158E5A1D}" type="presParOf" srcId="{BA385F0D-DAC0-4A33-B9CE-386F125863AD}" destId="{DF6DFDD2-FAE2-43D9-BFF0-F37F380A1C79}" srcOrd="1" destOrd="0" presId="urn:microsoft.com/office/officeart/2005/8/layout/hierarchy1"/>
    <dgm:cxn modelId="{7F4935FE-D9F1-465C-BA91-1C8362302F8E}" type="presParOf" srcId="{DF6DFDD2-FAE2-43D9-BFF0-F37F380A1C79}" destId="{DEDF9B6A-030C-47EB-A943-5DE9165C6353}" srcOrd="0" destOrd="0" presId="urn:microsoft.com/office/officeart/2005/8/layout/hierarchy1"/>
    <dgm:cxn modelId="{E77DB04E-3FAA-406D-ABA8-589DD5EFB6BF}" type="presParOf" srcId="{DEDF9B6A-030C-47EB-A943-5DE9165C6353}" destId="{732C4190-AF28-4356-8FE4-A6AEA3B49A50}" srcOrd="0" destOrd="0" presId="urn:microsoft.com/office/officeart/2005/8/layout/hierarchy1"/>
    <dgm:cxn modelId="{9AC24C44-3BAF-4657-B487-584B9567DA1A}" type="presParOf" srcId="{DEDF9B6A-030C-47EB-A943-5DE9165C6353}" destId="{AD886D6F-4596-4231-81FE-70B60E99B2DB}" srcOrd="1" destOrd="0" presId="urn:microsoft.com/office/officeart/2005/8/layout/hierarchy1"/>
    <dgm:cxn modelId="{51B67955-0AAE-4334-AE71-F6941A4EB94B}" type="presParOf" srcId="{DF6DFDD2-FAE2-43D9-BFF0-F37F380A1C79}" destId="{77EC14A4-5156-4EC5-915C-392A7C81A1AC}" srcOrd="1" destOrd="0" presId="urn:microsoft.com/office/officeart/2005/8/layout/hierarchy1"/>
    <dgm:cxn modelId="{56D5BBD2-F02C-4373-B512-FB7EA6D17B51}" type="presParOf" srcId="{BA385F0D-DAC0-4A33-B9CE-386F125863AD}" destId="{282EB0A1-4818-480D-968A-181348978EAE}" srcOrd="2" destOrd="0" presId="urn:microsoft.com/office/officeart/2005/8/layout/hierarchy1"/>
    <dgm:cxn modelId="{D1C244BD-4F47-45B9-A46C-7321BDF4F662}" type="presParOf" srcId="{BA385F0D-DAC0-4A33-B9CE-386F125863AD}" destId="{0DB3E119-0D6C-45F1-9DD9-4F370406DCEF}" srcOrd="3" destOrd="0" presId="urn:microsoft.com/office/officeart/2005/8/layout/hierarchy1"/>
    <dgm:cxn modelId="{5E1003AA-BE51-4150-A2E2-08024874C7B7}" type="presParOf" srcId="{0DB3E119-0D6C-45F1-9DD9-4F370406DCEF}" destId="{B43FD4D7-0E9E-445D-8CE9-4790553D3C45}" srcOrd="0" destOrd="0" presId="urn:microsoft.com/office/officeart/2005/8/layout/hierarchy1"/>
    <dgm:cxn modelId="{EF504759-D406-4441-BF98-443C02C8AA21}" type="presParOf" srcId="{B43FD4D7-0E9E-445D-8CE9-4790553D3C45}" destId="{21A313AB-775B-4868-BE8B-B7A38A61B9C1}" srcOrd="0" destOrd="0" presId="urn:microsoft.com/office/officeart/2005/8/layout/hierarchy1"/>
    <dgm:cxn modelId="{1A17396B-F889-49EA-8F46-25815884F00E}" type="presParOf" srcId="{B43FD4D7-0E9E-445D-8CE9-4790553D3C45}" destId="{BEA19E21-50DE-47E9-905C-B208EA252FA6}" srcOrd="1" destOrd="0" presId="urn:microsoft.com/office/officeart/2005/8/layout/hierarchy1"/>
    <dgm:cxn modelId="{70127875-6D7D-4DEF-9628-C7FFF8221DC6}" type="presParOf" srcId="{0DB3E119-0D6C-45F1-9DD9-4F370406DCEF}" destId="{1181C80C-2C4B-43EF-BB6A-4665416AEF99}" srcOrd="1" destOrd="0" presId="urn:microsoft.com/office/officeart/2005/8/layout/hierarchy1"/>
    <dgm:cxn modelId="{C2170413-F702-45AD-AF52-28A870C33407}" type="presParOf" srcId="{531B3B04-9580-4249-8E43-75165E217F41}" destId="{84596DCD-832A-4D5E-B3E4-A77C546C2C13}" srcOrd="2" destOrd="0" presId="urn:microsoft.com/office/officeart/2005/8/layout/hierarchy1"/>
    <dgm:cxn modelId="{C58DED41-7626-4B38-B889-2E4A614216B8}" type="presParOf" srcId="{531B3B04-9580-4249-8E43-75165E217F41}" destId="{3DF8257E-7CCD-4B0B-8D4C-9BA79F4B7F89}" srcOrd="3" destOrd="0" presId="urn:microsoft.com/office/officeart/2005/8/layout/hierarchy1"/>
    <dgm:cxn modelId="{0F59E924-4410-4CF0-B637-2BD1956D47C6}" type="presParOf" srcId="{3DF8257E-7CCD-4B0B-8D4C-9BA79F4B7F89}" destId="{1E939E11-1022-46A4-B73F-839CAA922680}" srcOrd="0" destOrd="0" presId="urn:microsoft.com/office/officeart/2005/8/layout/hierarchy1"/>
    <dgm:cxn modelId="{9747F587-D5C6-4CA5-A449-8A4C0B86056A}" type="presParOf" srcId="{1E939E11-1022-46A4-B73F-839CAA922680}" destId="{12F45FE8-FEE0-484B-B5E8-4E10EB41204C}" srcOrd="0" destOrd="0" presId="urn:microsoft.com/office/officeart/2005/8/layout/hierarchy1"/>
    <dgm:cxn modelId="{F9B5D5B5-DC0E-449E-A8D9-99F6B9E30938}" type="presParOf" srcId="{1E939E11-1022-46A4-B73F-839CAA922680}" destId="{214871CE-D10B-4A8B-9174-EA9EB52053F9}" srcOrd="1" destOrd="0" presId="urn:microsoft.com/office/officeart/2005/8/layout/hierarchy1"/>
    <dgm:cxn modelId="{8CF86252-5EFF-40B1-BD7F-7D2D163DEFD9}" type="presParOf" srcId="{3DF8257E-7CCD-4B0B-8D4C-9BA79F4B7F89}" destId="{0FEAEEE2-3F3E-4134-838D-DCA62C95B16B}" srcOrd="1" destOrd="0" presId="urn:microsoft.com/office/officeart/2005/8/layout/hierarchy1"/>
    <dgm:cxn modelId="{26FAF7AB-F2A8-40E0-9E63-E008954D6540}" type="presParOf" srcId="{0FEAEEE2-3F3E-4134-838D-DCA62C95B16B}" destId="{8BDA3BEB-43CE-4128-B973-D6A805450B1C}" srcOrd="0" destOrd="0" presId="urn:microsoft.com/office/officeart/2005/8/layout/hierarchy1"/>
    <dgm:cxn modelId="{0CF4D1C5-6920-4AD1-8281-784E5E5FC627}" type="presParOf" srcId="{0FEAEEE2-3F3E-4134-838D-DCA62C95B16B}" destId="{0FBC5FF6-3DA5-40DF-B2E5-D2AC920D64AA}" srcOrd="1" destOrd="0" presId="urn:microsoft.com/office/officeart/2005/8/layout/hierarchy1"/>
    <dgm:cxn modelId="{07A91FF4-64B9-429D-91CE-93791724A4EC}" type="presParOf" srcId="{0FBC5FF6-3DA5-40DF-B2E5-D2AC920D64AA}" destId="{1B761C10-5170-41BA-8414-A17888AEF2A8}" srcOrd="0" destOrd="0" presId="urn:microsoft.com/office/officeart/2005/8/layout/hierarchy1"/>
    <dgm:cxn modelId="{418867CC-CADB-4AD5-9CD8-DC1A2C801028}" type="presParOf" srcId="{1B761C10-5170-41BA-8414-A17888AEF2A8}" destId="{B8795FFD-429D-485A-83CD-79C701F4913B}" srcOrd="0" destOrd="0" presId="urn:microsoft.com/office/officeart/2005/8/layout/hierarchy1"/>
    <dgm:cxn modelId="{503A3F03-CB96-416D-988F-C5019ADF588E}" type="presParOf" srcId="{1B761C10-5170-41BA-8414-A17888AEF2A8}" destId="{76C1C5A4-4556-41F1-9B90-CF6A03CDD558}" srcOrd="1" destOrd="0" presId="urn:microsoft.com/office/officeart/2005/8/layout/hierarchy1"/>
    <dgm:cxn modelId="{15732A98-9B5B-4416-9508-2AEE61628A68}" type="presParOf" srcId="{0FBC5FF6-3DA5-40DF-B2E5-D2AC920D64AA}" destId="{4C0ACC3F-CE4C-4562-A4ED-71E6FABFF87C}" srcOrd="1" destOrd="0" presId="urn:microsoft.com/office/officeart/2005/8/layout/hierarchy1"/>
    <dgm:cxn modelId="{215641F8-4C3E-4427-96A7-84C27A2B046C}" type="presParOf" srcId="{0FEAEEE2-3F3E-4134-838D-DCA62C95B16B}" destId="{D1BDC695-9584-4424-A926-1DAAA896A8FA}" srcOrd="2" destOrd="0" presId="urn:microsoft.com/office/officeart/2005/8/layout/hierarchy1"/>
    <dgm:cxn modelId="{6A9B5F5A-353B-43EF-8A70-922DFEB95D76}" type="presParOf" srcId="{0FEAEEE2-3F3E-4134-838D-DCA62C95B16B}" destId="{A7D81C8E-2F25-4686-9472-DA72E56BD64F}" srcOrd="3" destOrd="0" presId="urn:microsoft.com/office/officeart/2005/8/layout/hierarchy1"/>
    <dgm:cxn modelId="{2CA0275A-3DA2-495E-B3F1-00080775F88D}" type="presParOf" srcId="{A7D81C8E-2F25-4686-9472-DA72E56BD64F}" destId="{B6C1E9B5-8D16-4D9E-9E33-398FD93FEF59}" srcOrd="0" destOrd="0" presId="urn:microsoft.com/office/officeart/2005/8/layout/hierarchy1"/>
    <dgm:cxn modelId="{C7C087DC-9D54-4306-8A92-ED78ABA98263}" type="presParOf" srcId="{B6C1E9B5-8D16-4D9E-9E33-398FD93FEF59}" destId="{041F1E1C-2B8B-45D8-9641-340F590AB24F}" srcOrd="0" destOrd="0" presId="urn:microsoft.com/office/officeart/2005/8/layout/hierarchy1"/>
    <dgm:cxn modelId="{EC9084E0-37D2-4EAC-A45B-C4A6B12D70BE}" type="presParOf" srcId="{B6C1E9B5-8D16-4D9E-9E33-398FD93FEF59}" destId="{C63322EF-A0CA-4800-950F-AA5D203C40D1}" srcOrd="1" destOrd="0" presId="urn:microsoft.com/office/officeart/2005/8/layout/hierarchy1"/>
    <dgm:cxn modelId="{988CF32F-A3D0-4DB7-9FF7-6772CCA2037B}" type="presParOf" srcId="{A7D81C8E-2F25-4686-9472-DA72E56BD64F}" destId="{E2A269E8-08CF-46F9-BA7E-2DDF843EAC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5FCFD03-2DC7-45F9-9FC8-0821E675DFF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7BBF941-1040-46F2-8C71-8DA8DCA0D2C5}">
      <dgm:prSet phldrT="[Text]" custT="1"/>
      <dgm:spPr/>
      <dgm:t>
        <a:bodyPr/>
        <a:lstStyle/>
        <a:p>
          <a:r>
            <a:rPr lang="en-US" sz="3200" dirty="0" smtClean="0">
              <a:latin typeface="Segoe UI Light" pitchFamily="34" charset="0"/>
            </a:rPr>
            <a:t>Seattle </a:t>
          </a:r>
          <a:r>
            <a:rPr lang="en-US" sz="1800" dirty="0" smtClean="0">
              <a:latin typeface="Segoe UI Light" pitchFamily="34" charset="0"/>
            </a:rPr>
            <a:t>(host group)</a:t>
          </a:r>
          <a:endParaRPr lang="en-US" sz="2800" dirty="0">
            <a:latin typeface="Segoe UI Light" pitchFamily="34" charset="0"/>
          </a:endParaRPr>
        </a:p>
      </dgm:t>
    </dgm:pt>
    <dgm:pt modelId="{A1F269FD-7FE8-4805-A431-1D5B2B8099E1}" type="parTrans" cxnId="{322C93D9-C413-457B-AD00-8F67EA4F76E2}">
      <dgm:prSet/>
      <dgm:spPr/>
      <dgm:t>
        <a:bodyPr/>
        <a:lstStyle/>
        <a:p>
          <a:endParaRPr lang="en-US"/>
        </a:p>
      </dgm:t>
    </dgm:pt>
    <dgm:pt modelId="{9A29456C-073D-4152-99D2-58B1A802056A}" type="sibTrans" cxnId="{322C93D9-C413-457B-AD00-8F67EA4F76E2}">
      <dgm:prSet/>
      <dgm:spPr/>
      <dgm:t>
        <a:bodyPr/>
        <a:lstStyle/>
        <a:p>
          <a:endParaRPr lang="en-US"/>
        </a:p>
      </dgm:t>
    </dgm:pt>
    <dgm:pt modelId="{B6706135-D4D4-4249-A2AA-EB2DEE8B0B1A}">
      <dgm:prSet phldrT="[Text]" custT="1"/>
      <dgm:spPr/>
      <dgm:t>
        <a:bodyPr/>
        <a:lstStyle/>
        <a:p>
          <a:r>
            <a:rPr lang="en-US" sz="4800" dirty="0" smtClean="0">
              <a:latin typeface="Segoe UI Light" pitchFamily="34" charset="0"/>
            </a:rPr>
            <a:t>LUN1</a:t>
          </a:r>
          <a:endParaRPr lang="en-US" sz="4800" dirty="0">
            <a:latin typeface="Segoe UI Light" pitchFamily="34" charset="0"/>
          </a:endParaRPr>
        </a:p>
      </dgm:t>
    </dgm:pt>
    <dgm:pt modelId="{F8FF7691-DA40-4D53-B281-12FD4894A34E}" type="parTrans" cxnId="{4C09861D-ED3D-4D56-A392-E2A6212D6A54}">
      <dgm:prSet/>
      <dgm:spPr/>
      <dgm:t>
        <a:bodyPr/>
        <a:lstStyle/>
        <a:p>
          <a:endParaRPr lang="en-US" sz="1600">
            <a:latin typeface="Segoe UI Light" pitchFamily="34" charset="0"/>
          </a:endParaRPr>
        </a:p>
      </dgm:t>
    </dgm:pt>
    <dgm:pt modelId="{2C16714F-C02A-4E65-AC89-D5DFF09621C3}" type="sibTrans" cxnId="{4C09861D-ED3D-4D56-A392-E2A6212D6A54}">
      <dgm:prSet/>
      <dgm:spPr/>
      <dgm:t>
        <a:bodyPr/>
        <a:lstStyle/>
        <a:p>
          <a:endParaRPr lang="en-US"/>
        </a:p>
      </dgm:t>
    </dgm:pt>
    <dgm:pt modelId="{A53442FB-46A3-4B58-96DF-4D2A93477194}">
      <dgm:prSet phldrT="[Text]" custT="1"/>
      <dgm:spPr/>
      <dgm:t>
        <a:bodyPr/>
        <a:lstStyle/>
        <a:p>
          <a:r>
            <a:rPr lang="en-US" sz="4800" dirty="0" smtClean="0">
              <a:latin typeface="Segoe UI Light" pitchFamily="34" charset="0"/>
            </a:rPr>
            <a:t>LUN2</a:t>
          </a:r>
          <a:endParaRPr lang="en-US" sz="4800" dirty="0">
            <a:latin typeface="Segoe UI Light" pitchFamily="34" charset="0"/>
          </a:endParaRPr>
        </a:p>
      </dgm:t>
    </dgm:pt>
    <dgm:pt modelId="{EDA6B8F7-E517-4018-A61D-5EADBED37B3A}" type="parTrans" cxnId="{BDC755DB-CA94-490D-9911-CB5390486564}">
      <dgm:prSet/>
      <dgm:spPr/>
      <dgm:t>
        <a:bodyPr/>
        <a:lstStyle/>
        <a:p>
          <a:endParaRPr lang="en-US" sz="1600">
            <a:latin typeface="Segoe UI Light" pitchFamily="34" charset="0"/>
          </a:endParaRPr>
        </a:p>
      </dgm:t>
    </dgm:pt>
    <dgm:pt modelId="{3966084E-1EB2-4797-B407-609B52B08FEC}" type="sibTrans" cxnId="{BDC755DB-CA94-490D-9911-CB5390486564}">
      <dgm:prSet/>
      <dgm:spPr/>
      <dgm:t>
        <a:bodyPr/>
        <a:lstStyle/>
        <a:p>
          <a:endParaRPr lang="en-US"/>
        </a:p>
      </dgm:t>
    </dgm:pt>
    <dgm:pt modelId="{0051DF39-1626-4052-B1AA-9D462A49D268}">
      <dgm:prSet phldrT="[Text]" custT="1"/>
      <dgm:spPr/>
      <dgm:t>
        <a:bodyPr/>
        <a:lstStyle/>
        <a:p>
          <a:r>
            <a:rPr lang="en-US" sz="4800" dirty="0" smtClean="0">
              <a:latin typeface="Segoe UI Light" pitchFamily="34" charset="0"/>
            </a:rPr>
            <a:t>LUN3</a:t>
          </a:r>
          <a:endParaRPr lang="en-US" sz="4800" dirty="0">
            <a:latin typeface="Segoe UI Light" pitchFamily="34" charset="0"/>
          </a:endParaRPr>
        </a:p>
      </dgm:t>
    </dgm:pt>
    <dgm:pt modelId="{8146154E-AE0A-4858-9C69-64DB223CF7F2}" type="parTrans" cxnId="{15A90CBD-97D0-4FA7-AE59-986A235AF0BD}">
      <dgm:prSet/>
      <dgm:spPr/>
      <dgm:t>
        <a:bodyPr/>
        <a:lstStyle/>
        <a:p>
          <a:endParaRPr lang="en-US" sz="1600">
            <a:latin typeface="Segoe UI Light" pitchFamily="34" charset="0"/>
          </a:endParaRPr>
        </a:p>
      </dgm:t>
    </dgm:pt>
    <dgm:pt modelId="{DE5793BE-2010-4EC9-BD7E-00C0EA7E4640}" type="sibTrans" cxnId="{15A90CBD-97D0-4FA7-AE59-986A235AF0BD}">
      <dgm:prSet/>
      <dgm:spPr/>
      <dgm:t>
        <a:bodyPr/>
        <a:lstStyle/>
        <a:p>
          <a:endParaRPr lang="en-US"/>
        </a:p>
      </dgm:t>
    </dgm:pt>
    <dgm:pt modelId="{C1C65E6D-25C2-47E7-9A1C-29B99FF42E4E}">
      <dgm:prSet phldrT="[Text]" custT="1"/>
      <dgm:spPr/>
      <dgm:t>
        <a:bodyPr/>
        <a:lstStyle/>
        <a:p>
          <a:r>
            <a:rPr lang="en-US" sz="4800" dirty="0" smtClean="0">
              <a:latin typeface="Segoe UI Light" pitchFamily="34" charset="0"/>
            </a:rPr>
            <a:t>Pool1</a:t>
          </a:r>
          <a:endParaRPr lang="en-US" sz="4800" dirty="0">
            <a:latin typeface="Segoe UI Light" pitchFamily="34" charset="0"/>
          </a:endParaRPr>
        </a:p>
      </dgm:t>
    </dgm:pt>
    <dgm:pt modelId="{60A25477-F011-4469-A635-36931EC2A3C4}" type="parTrans" cxnId="{BE58201F-978E-466F-924F-C06897C7404B}">
      <dgm:prSet/>
      <dgm:spPr/>
      <dgm:t>
        <a:bodyPr/>
        <a:lstStyle/>
        <a:p>
          <a:endParaRPr lang="en-US" sz="1600">
            <a:latin typeface="Segoe UI Light" pitchFamily="34" charset="0"/>
          </a:endParaRPr>
        </a:p>
      </dgm:t>
    </dgm:pt>
    <dgm:pt modelId="{23B835F1-CCD6-4B2B-9E22-A6744C3E0E7E}" type="sibTrans" cxnId="{BE58201F-978E-466F-924F-C06897C7404B}">
      <dgm:prSet/>
      <dgm:spPr/>
      <dgm:t>
        <a:bodyPr/>
        <a:lstStyle/>
        <a:p>
          <a:endParaRPr lang="en-US"/>
        </a:p>
      </dgm:t>
    </dgm:pt>
    <dgm:pt modelId="{C0EFA320-F81E-417F-A5A4-5FF29504992C}">
      <dgm:prSet phldrT="[Text]" custT="1"/>
      <dgm:spPr/>
      <dgm:t>
        <a:bodyPr/>
        <a:lstStyle/>
        <a:p>
          <a:r>
            <a:rPr lang="en-US" sz="4800" dirty="0" smtClean="0">
              <a:latin typeface="Segoe UI Light" pitchFamily="34" charset="0"/>
            </a:rPr>
            <a:t>Pool2</a:t>
          </a:r>
          <a:endParaRPr lang="en-US" sz="4800" dirty="0">
            <a:latin typeface="Segoe UI Light" pitchFamily="34" charset="0"/>
          </a:endParaRPr>
        </a:p>
      </dgm:t>
    </dgm:pt>
    <dgm:pt modelId="{9C9B071B-F91E-436E-B7BD-7F435081E6BD}" type="parTrans" cxnId="{F7135C77-14BF-40A7-A32F-11873C092151}">
      <dgm:prSet/>
      <dgm:spPr/>
      <dgm:t>
        <a:bodyPr/>
        <a:lstStyle/>
        <a:p>
          <a:endParaRPr lang="en-US" sz="1600">
            <a:latin typeface="Segoe UI Light" pitchFamily="34" charset="0"/>
          </a:endParaRPr>
        </a:p>
      </dgm:t>
    </dgm:pt>
    <dgm:pt modelId="{E99C6731-F69D-4622-BDA1-181CD6853181}" type="sibTrans" cxnId="{F7135C77-14BF-40A7-A32F-11873C092151}">
      <dgm:prSet/>
      <dgm:spPr/>
      <dgm:t>
        <a:bodyPr/>
        <a:lstStyle/>
        <a:p>
          <a:endParaRPr lang="en-US"/>
        </a:p>
      </dgm:t>
    </dgm:pt>
    <dgm:pt modelId="{96146089-87F4-483E-9F48-369DDC28A8DA}" type="pres">
      <dgm:prSet presAssocID="{95FCFD03-2DC7-45F9-9FC8-0821E675DFFF}" presName="cycle" presStyleCnt="0">
        <dgm:presLayoutVars>
          <dgm:chMax val="1"/>
          <dgm:dir/>
          <dgm:animLvl val="ctr"/>
          <dgm:resizeHandles val="exact"/>
        </dgm:presLayoutVars>
      </dgm:prSet>
      <dgm:spPr/>
      <dgm:t>
        <a:bodyPr/>
        <a:lstStyle/>
        <a:p>
          <a:endParaRPr lang="en-US"/>
        </a:p>
      </dgm:t>
    </dgm:pt>
    <dgm:pt modelId="{5393096B-3A11-492E-BA62-BF9BE9F14195}" type="pres">
      <dgm:prSet presAssocID="{D7BBF941-1040-46F2-8C71-8DA8DCA0D2C5}" presName="centerShape" presStyleLbl="node0" presStyleIdx="0" presStyleCnt="1"/>
      <dgm:spPr/>
      <dgm:t>
        <a:bodyPr/>
        <a:lstStyle/>
        <a:p>
          <a:endParaRPr lang="en-US"/>
        </a:p>
      </dgm:t>
    </dgm:pt>
    <dgm:pt modelId="{6B7446CE-00E4-4387-926F-8BDE99362C25}" type="pres">
      <dgm:prSet presAssocID="{F8FF7691-DA40-4D53-B281-12FD4894A34E}" presName="parTrans" presStyleLbl="bgSibTrans2D1" presStyleIdx="0" presStyleCnt="5"/>
      <dgm:spPr/>
      <dgm:t>
        <a:bodyPr/>
        <a:lstStyle/>
        <a:p>
          <a:endParaRPr lang="en-US"/>
        </a:p>
      </dgm:t>
    </dgm:pt>
    <dgm:pt modelId="{CA88CB6A-72EF-4681-BB00-702D870D8CF3}" type="pres">
      <dgm:prSet presAssocID="{B6706135-D4D4-4249-A2AA-EB2DEE8B0B1A}" presName="node" presStyleLbl="node1" presStyleIdx="0" presStyleCnt="5">
        <dgm:presLayoutVars>
          <dgm:bulletEnabled val="1"/>
        </dgm:presLayoutVars>
      </dgm:prSet>
      <dgm:spPr/>
      <dgm:t>
        <a:bodyPr/>
        <a:lstStyle/>
        <a:p>
          <a:endParaRPr lang="en-US"/>
        </a:p>
      </dgm:t>
    </dgm:pt>
    <dgm:pt modelId="{EE470B3C-296A-4262-9A2A-E484C8E336E0}" type="pres">
      <dgm:prSet presAssocID="{EDA6B8F7-E517-4018-A61D-5EADBED37B3A}" presName="parTrans" presStyleLbl="bgSibTrans2D1" presStyleIdx="1" presStyleCnt="5"/>
      <dgm:spPr/>
      <dgm:t>
        <a:bodyPr/>
        <a:lstStyle/>
        <a:p>
          <a:endParaRPr lang="en-US"/>
        </a:p>
      </dgm:t>
    </dgm:pt>
    <dgm:pt modelId="{D2366AF9-09F5-4028-8694-A7FCD1E2D4DC}" type="pres">
      <dgm:prSet presAssocID="{A53442FB-46A3-4B58-96DF-4D2A93477194}" presName="node" presStyleLbl="node1" presStyleIdx="1" presStyleCnt="5">
        <dgm:presLayoutVars>
          <dgm:bulletEnabled val="1"/>
        </dgm:presLayoutVars>
      </dgm:prSet>
      <dgm:spPr/>
      <dgm:t>
        <a:bodyPr/>
        <a:lstStyle/>
        <a:p>
          <a:endParaRPr lang="en-US"/>
        </a:p>
      </dgm:t>
    </dgm:pt>
    <dgm:pt modelId="{A9FCBBAD-8D78-4EF7-ACAE-FB7A4612537D}" type="pres">
      <dgm:prSet presAssocID="{8146154E-AE0A-4858-9C69-64DB223CF7F2}" presName="parTrans" presStyleLbl="bgSibTrans2D1" presStyleIdx="2" presStyleCnt="5"/>
      <dgm:spPr/>
      <dgm:t>
        <a:bodyPr/>
        <a:lstStyle/>
        <a:p>
          <a:endParaRPr lang="en-US"/>
        </a:p>
      </dgm:t>
    </dgm:pt>
    <dgm:pt modelId="{4A20E52B-CCB4-46F4-B7B6-D39AC8358CDB}" type="pres">
      <dgm:prSet presAssocID="{0051DF39-1626-4052-B1AA-9D462A49D268}" presName="node" presStyleLbl="node1" presStyleIdx="2" presStyleCnt="5">
        <dgm:presLayoutVars>
          <dgm:bulletEnabled val="1"/>
        </dgm:presLayoutVars>
      </dgm:prSet>
      <dgm:spPr/>
      <dgm:t>
        <a:bodyPr/>
        <a:lstStyle/>
        <a:p>
          <a:endParaRPr lang="en-US"/>
        </a:p>
      </dgm:t>
    </dgm:pt>
    <dgm:pt modelId="{62EAF7B3-AD3A-4C47-9E8D-CA14C95CC135}" type="pres">
      <dgm:prSet presAssocID="{60A25477-F011-4469-A635-36931EC2A3C4}" presName="parTrans" presStyleLbl="bgSibTrans2D1" presStyleIdx="3" presStyleCnt="5"/>
      <dgm:spPr/>
      <dgm:t>
        <a:bodyPr/>
        <a:lstStyle/>
        <a:p>
          <a:endParaRPr lang="en-US"/>
        </a:p>
      </dgm:t>
    </dgm:pt>
    <dgm:pt modelId="{2395A299-BCCD-4835-8CEF-52708B1B2692}" type="pres">
      <dgm:prSet presAssocID="{C1C65E6D-25C2-47E7-9A1C-29B99FF42E4E}" presName="node" presStyleLbl="node1" presStyleIdx="3" presStyleCnt="5">
        <dgm:presLayoutVars>
          <dgm:bulletEnabled val="1"/>
        </dgm:presLayoutVars>
      </dgm:prSet>
      <dgm:spPr/>
      <dgm:t>
        <a:bodyPr/>
        <a:lstStyle/>
        <a:p>
          <a:endParaRPr lang="en-US"/>
        </a:p>
      </dgm:t>
    </dgm:pt>
    <dgm:pt modelId="{AE76633C-C0BE-4DBD-80D7-0714E0446EA6}" type="pres">
      <dgm:prSet presAssocID="{9C9B071B-F91E-436E-B7BD-7F435081E6BD}" presName="parTrans" presStyleLbl="bgSibTrans2D1" presStyleIdx="4" presStyleCnt="5"/>
      <dgm:spPr/>
      <dgm:t>
        <a:bodyPr/>
        <a:lstStyle/>
        <a:p>
          <a:endParaRPr lang="en-US"/>
        </a:p>
      </dgm:t>
    </dgm:pt>
    <dgm:pt modelId="{4F3EFC65-05F7-4DEE-821E-DBB75040667F}" type="pres">
      <dgm:prSet presAssocID="{C0EFA320-F81E-417F-A5A4-5FF29504992C}" presName="node" presStyleLbl="node1" presStyleIdx="4" presStyleCnt="5">
        <dgm:presLayoutVars>
          <dgm:bulletEnabled val="1"/>
        </dgm:presLayoutVars>
      </dgm:prSet>
      <dgm:spPr/>
      <dgm:t>
        <a:bodyPr/>
        <a:lstStyle/>
        <a:p>
          <a:endParaRPr lang="en-US"/>
        </a:p>
      </dgm:t>
    </dgm:pt>
  </dgm:ptLst>
  <dgm:cxnLst>
    <dgm:cxn modelId="{322C93D9-C413-457B-AD00-8F67EA4F76E2}" srcId="{95FCFD03-2DC7-45F9-9FC8-0821E675DFFF}" destId="{D7BBF941-1040-46F2-8C71-8DA8DCA0D2C5}" srcOrd="0" destOrd="0" parTransId="{A1F269FD-7FE8-4805-A431-1D5B2B8099E1}" sibTransId="{9A29456C-073D-4152-99D2-58B1A802056A}"/>
    <dgm:cxn modelId="{1FB41934-46D0-494D-8F60-DE0F47DE1850}" type="presOf" srcId="{8146154E-AE0A-4858-9C69-64DB223CF7F2}" destId="{A9FCBBAD-8D78-4EF7-ACAE-FB7A4612537D}" srcOrd="0" destOrd="0" presId="urn:microsoft.com/office/officeart/2005/8/layout/radial4"/>
    <dgm:cxn modelId="{BE58201F-978E-466F-924F-C06897C7404B}" srcId="{D7BBF941-1040-46F2-8C71-8DA8DCA0D2C5}" destId="{C1C65E6D-25C2-47E7-9A1C-29B99FF42E4E}" srcOrd="3" destOrd="0" parTransId="{60A25477-F011-4469-A635-36931EC2A3C4}" sibTransId="{23B835F1-CCD6-4B2B-9E22-A6744C3E0E7E}"/>
    <dgm:cxn modelId="{FE533CBF-3C95-4CB6-8980-35328D76F4C7}" type="presOf" srcId="{60A25477-F011-4469-A635-36931EC2A3C4}" destId="{62EAF7B3-AD3A-4C47-9E8D-CA14C95CC135}" srcOrd="0" destOrd="0" presId="urn:microsoft.com/office/officeart/2005/8/layout/radial4"/>
    <dgm:cxn modelId="{4C09861D-ED3D-4D56-A392-E2A6212D6A54}" srcId="{D7BBF941-1040-46F2-8C71-8DA8DCA0D2C5}" destId="{B6706135-D4D4-4249-A2AA-EB2DEE8B0B1A}" srcOrd="0" destOrd="0" parTransId="{F8FF7691-DA40-4D53-B281-12FD4894A34E}" sibTransId="{2C16714F-C02A-4E65-AC89-D5DFF09621C3}"/>
    <dgm:cxn modelId="{26365811-BF48-4219-9C02-63B0BE4D9F95}" type="presOf" srcId="{A53442FB-46A3-4B58-96DF-4D2A93477194}" destId="{D2366AF9-09F5-4028-8694-A7FCD1E2D4DC}" srcOrd="0" destOrd="0" presId="urn:microsoft.com/office/officeart/2005/8/layout/radial4"/>
    <dgm:cxn modelId="{F7135C77-14BF-40A7-A32F-11873C092151}" srcId="{D7BBF941-1040-46F2-8C71-8DA8DCA0D2C5}" destId="{C0EFA320-F81E-417F-A5A4-5FF29504992C}" srcOrd="4" destOrd="0" parTransId="{9C9B071B-F91E-436E-B7BD-7F435081E6BD}" sibTransId="{E99C6731-F69D-4622-BDA1-181CD6853181}"/>
    <dgm:cxn modelId="{67B623DF-CADA-420C-A500-3E0C425E58D5}" type="presOf" srcId="{C0EFA320-F81E-417F-A5A4-5FF29504992C}" destId="{4F3EFC65-05F7-4DEE-821E-DBB75040667F}" srcOrd="0" destOrd="0" presId="urn:microsoft.com/office/officeart/2005/8/layout/radial4"/>
    <dgm:cxn modelId="{EC71BD6F-8EC5-4E7C-8AD8-9A3E6CB1F414}" type="presOf" srcId="{0051DF39-1626-4052-B1AA-9D462A49D268}" destId="{4A20E52B-CCB4-46F4-B7B6-D39AC8358CDB}" srcOrd="0" destOrd="0" presId="urn:microsoft.com/office/officeart/2005/8/layout/radial4"/>
    <dgm:cxn modelId="{BDC755DB-CA94-490D-9911-CB5390486564}" srcId="{D7BBF941-1040-46F2-8C71-8DA8DCA0D2C5}" destId="{A53442FB-46A3-4B58-96DF-4D2A93477194}" srcOrd="1" destOrd="0" parTransId="{EDA6B8F7-E517-4018-A61D-5EADBED37B3A}" sibTransId="{3966084E-1EB2-4797-B407-609B52B08FEC}"/>
    <dgm:cxn modelId="{261461E2-EDCC-4FED-B9D4-AF34CB043A35}" type="presOf" srcId="{95FCFD03-2DC7-45F9-9FC8-0821E675DFFF}" destId="{96146089-87F4-483E-9F48-369DDC28A8DA}" srcOrd="0" destOrd="0" presId="urn:microsoft.com/office/officeart/2005/8/layout/radial4"/>
    <dgm:cxn modelId="{1C9D8C9F-6BAC-4278-89A8-8D90DF0E95CA}" type="presOf" srcId="{9C9B071B-F91E-436E-B7BD-7F435081E6BD}" destId="{AE76633C-C0BE-4DBD-80D7-0714E0446EA6}" srcOrd="0" destOrd="0" presId="urn:microsoft.com/office/officeart/2005/8/layout/radial4"/>
    <dgm:cxn modelId="{15A90CBD-97D0-4FA7-AE59-986A235AF0BD}" srcId="{D7BBF941-1040-46F2-8C71-8DA8DCA0D2C5}" destId="{0051DF39-1626-4052-B1AA-9D462A49D268}" srcOrd="2" destOrd="0" parTransId="{8146154E-AE0A-4858-9C69-64DB223CF7F2}" sibTransId="{DE5793BE-2010-4EC9-BD7E-00C0EA7E4640}"/>
    <dgm:cxn modelId="{773D601B-3DF5-4698-9A2D-C4C41CB62BAF}" type="presOf" srcId="{B6706135-D4D4-4249-A2AA-EB2DEE8B0B1A}" destId="{CA88CB6A-72EF-4681-BB00-702D870D8CF3}" srcOrd="0" destOrd="0" presId="urn:microsoft.com/office/officeart/2005/8/layout/radial4"/>
    <dgm:cxn modelId="{05A1D0BA-C058-4949-A66C-3FDF7B4738B4}" type="presOf" srcId="{EDA6B8F7-E517-4018-A61D-5EADBED37B3A}" destId="{EE470B3C-296A-4262-9A2A-E484C8E336E0}" srcOrd="0" destOrd="0" presId="urn:microsoft.com/office/officeart/2005/8/layout/radial4"/>
    <dgm:cxn modelId="{AC707245-1F3C-4884-99F7-9C724E3FDE07}" type="presOf" srcId="{C1C65E6D-25C2-47E7-9A1C-29B99FF42E4E}" destId="{2395A299-BCCD-4835-8CEF-52708B1B2692}" srcOrd="0" destOrd="0" presId="urn:microsoft.com/office/officeart/2005/8/layout/radial4"/>
    <dgm:cxn modelId="{136F0ECF-E9F7-430D-994C-20D5EF1F8A98}" type="presOf" srcId="{F8FF7691-DA40-4D53-B281-12FD4894A34E}" destId="{6B7446CE-00E4-4387-926F-8BDE99362C25}" srcOrd="0" destOrd="0" presId="urn:microsoft.com/office/officeart/2005/8/layout/radial4"/>
    <dgm:cxn modelId="{DBF8D2E9-ECAD-47DC-BC75-B906BC3EA755}" type="presOf" srcId="{D7BBF941-1040-46F2-8C71-8DA8DCA0D2C5}" destId="{5393096B-3A11-492E-BA62-BF9BE9F14195}" srcOrd="0" destOrd="0" presId="urn:microsoft.com/office/officeart/2005/8/layout/radial4"/>
    <dgm:cxn modelId="{4C351597-32E2-4CBA-8172-DE346D2C6FA3}" type="presParOf" srcId="{96146089-87F4-483E-9F48-369DDC28A8DA}" destId="{5393096B-3A11-492E-BA62-BF9BE9F14195}" srcOrd="0" destOrd="0" presId="urn:microsoft.com/office/officeart/2005/8/layout/radial4"/>
    <dgm:cxn modelId="{71221F3A-2B51-42C0-B7FA-0F174EFFDAF9}" type="presParOf" srcId="{96146089-87F4-483E-9F48-369DDC28A8DA}" destId="{6B7446CE-00E4-4387-926F-8BDE99362C25}" srcOrd="1" destOrd="0" presId="urn:microsoft.com/office/officeart/2005/8/layout/radial4"/>
    <dgm:cxn modelId="{0A6E8B59-A332-4EF0-9B39-E0293C5C3825}" type="presParOf" srcId="{96146089-87F4-483E-9F48-369DDC28A8DA}" destId="{CA88CB6A-72EF-4681-BB00-702D870D8CF3}" srcOrd="2" destOrd="0" presId="urn:microsoft.com/office/officeart/2005/8/layout/radial4"/>
    <dgm:cxn modelId="{7BB38327-DB99-4B3E-904B-B30267454108}" type="presParOf" srcId="{96146089-87F4-483E-9F48-369DDC28A8DA}" destId="{EE470B3C-296A-4262-9A2A-E484C8E336E0}" srcOrd="3" destOrd="0" presId="urn:microsoft.com/office/officeart/2005/8/layout/radial4"/>
    <dgm:cxn modelId="{6F73E27C-945E-4765-B2F5-385F52D6FA8B}" type="presParOf" srcId="{96146089-87F4-483E-9F48-369DDC28A8DA}" destId="{D2366AF9-09F5-4028-8694-A7FCD1E2D4DC}" srcOrd="4" destOrd="0" presId="urn:microsoft.com/office/officeart/2005/8/layout/radial4"/>
    <dgm:cxn modelId="{B1732737-F3BE-46BA-9B12-41237CB39BC4}" type="presParOf" srcId="{96146089-87F4-483E-9F48-369DDC28A8DA}" destId="{A9FCBBAD-8D78-4EF7-ACAE-FB7A4612537D}" srcOrd="5" destOrd="0" presId="urn:microsoft.com/office/officeart/2005/8/layout/radial4"/>
    <dgm:cxn modelId="{021F3DC3-E488-4D40-8A6C-2956684B2894}" type="presParOf" srcId="{96146089-87F4-483E-9F48-369DDC28A8DA}" destId="{4A20E52B-CCB4-46F4-B7B6-D39AC8358CDB}" srcOrd="6" destOrd="0" presId="urn:microsoft.com/office/officeart/2005/8/layout/radial4"/>
    <dgm:cxn modelId="{72A824DD-F4B2-4FC8-8ADF-5D9EFD5F2A72}" type="presParOf" srcId="{96146089-87F4-483E-9F48-369DDC28A8DA}" destId="{62EAF7B3-AD3A-4C47-9E8D-CA14C95CC135}" srcOrd="7" destOrd="0" presId="urn:microsoft.com/office/officeart/2005/8/layout/radial4"/>
    <dgm:cxn modelId="{E39047EC-D435-481F-8D1F-D0697D53CF2F}" type="presParOf" srcId="{96146089-87F4-483E-9F48-369DDC28A8DA}" destId="{2395A299-BCCD-4835-8CEF-52708B1B2692}" srcOrd="8" destOrd="0" presId="urn:microsoft.com/office/officeart/2005/8/layout/radial4"/>
    <dgm:cxn modelId="{6A64E87C-8F66-4742-A83E-B6FEAA8A4E4C}" type="presParOf" srcId="{96146089-87F4-483E-9F48-369DDC28A8DA}" destId="{AE76633C-C0BE-4DBD-80D7-0714E0446EA6}" srcOrd="9" destOrd="0" presId="urn:microsoft.com/office/officeart/2005/8/layout/radial4"/>
    <dgm:cxn modelId="{C4703EB2-EDBA-4EBA-9A2C-77F3574A9853}" type="presParOf" srcId="{96146089-87F4-483E-9F48-369DDC28A8DA}" destId="{4F3EFC65-05F7-4DEE-821E-DBB75040667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r>
            <a:rPr lang="en-US" sz="2100" dirty="0" smtClean="0">
              <a:latin typeface="Segoe UI" pitchFamily="34" charset="0"/>
              <a:ea typeface="Segoe UI" pitchFamily="34" charset="0"/>
              <a:cs typeface="Segoe UI" pitchFamily="34" charset="0"/>
            </a:rPr>
            <a:t>Cloud Management</a:t>
          </a:r>
          <a:endParaRPr lang="en-US" sz="2100" dirty="0">
            <a:latin typeface="Segoe UI" pitchFamily="34" charset="0"/>
            <a:ea typeface="Segoe UI" pitchFamily="34" charset="0"/>
            <a:cs typeface="Segoe UI" pitchFamily="34" charset="0"/>
          </a:endParaRPr>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1400" dirty="0" smtClean="0">
              <a:latin typeface="Segoe UI" pitchFamily="34" charset="0"/>
              <a:ea typeface="Segoe UI" pitchFamily="34" charset="0"/>
              <a:cs typeface="Segoe UI" pitchFamily="34" charset="0"/>
            </a:rPr>
            <a:t>Application Owner Usage</a:t>
          </a:r>
          <a:endParaRPr lang="en-US" sz="1400" dirty="0">
            <a:latin typeface="Segoe UI" pitchFamily="34" charset="0"/>
            <a:ea typeface="Segoe UI" pitchFamily="34" charset="0"/>
            <a:cs typeface="Segoe UI" pitchFamily="34" charset="0"/>
          </a:endParaRPr>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1400" dirty="0" smtClean="0">
              <a:latin typeface="Segoe UI" pitchFamily="34" charset="0"/>
              <a:ea typeface="Segoe UI" pitchFamily="34" charset="0"/>
              <a:cs typeface="Segoe UI" pitchFamily="34" charset="0"/>
            </a:rPr>
            <a:t>Delegation and Quota</a:t>
          </a:r>
          <a:endParaRPr lang="en-US" sz="1400" dirty="0">
            <a:latin typeface="Segoe UI" pitchFamily="34" charset="0"/>
            <a:ea typeface="Segoe UI" pitchFamily="34" charset="0"/>
            <a:cs typeface="Segoe UI" pitchFamily="34" charset="0"/>
          </a:endParaRPr>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1400" dirty="0" smtClean="0">
              <a:latin typeface="Segoe UI" pitchFamily="34" charset="0"/>
              <a:ea typeface="Segoe UI" pitchFamily="34" charset="0"/>
              <a:cs typeface="Segoe UI" pitchFamily="34" charset="0"/>
            </a:rPr>
            <a:t>Capacity and Capability</a:t>
          </a:r>
          <a:endParaRPr lang="en-US" sz="1400" dirty="0">
            <a:latin typeface="Segoe UI" pitchFamily="34" charset="0"/>
            <a:ea typeface="Segoe UI" pitchFamily="34" charset="0"/>
            <a:cs typeface="Segoe UI" pitchFamily="34" charset="0"/>
          </a:endParaRPr>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dgm:presLayoutVars>
          <dgm:bulletEnabled val="1"/>
        </dgm:presLayoutVars>
      </dgm:prSet>
      <dgm:spPr/>
      <dgm:t>
        <a:bodyPr/>
        <a:lstStyle/>
        <a:p>
          <a:endParaRPr lang="en-US"/>
        </a:p>
      </dgm:t>
    </dgm:pt>
  </dgm:ptLst>
  <dgm:cxnLst>
    <dgm:cxn modelId="{C95254F6-2468-46B8-9D73-5320899A4DC4}" type="presOf" srcId="{032B5CAF-F8A8-41C6-9DC9-0AA1135775CD}" destId="{242900EB-425D-42F2-AFBF-1360C1A07D64}" srcOrd="0" destOrd="0" presId="urn:microsoft.com/office/officeart/2005/8/layout/lProcess2"/>
    <dgm:cxn modelId="{EE679F77-063B-4876-A854-7B00559DBF73}" type="presOf" srcId="{A97CDFB5-EE32-4987-90F8-A168CA41C969}" destId="{8220EE1D-0298-4754-8EDD-E0EEC7FC5DF1}" srcOrd="0" destOrd="0" presId="urn:microsoft.com/office/officeart/2005/8/layout/lProcess2"/>
    <dgm:cxn modelId="{3F0CA8D3-C79A-433D-8925-C44EBD35DCAF}" srcId="{11FE548A-9E05-40D8-A8B1-999F8EFDC5E6}" destId="{032B5CAF-F8A8-41C6-9DC9-0AA1135775CD}" srcOrd="0" destOrd="0" parTransId="{C7025173-2EF5-40B1-BAC4-1B1E183F1B8E}" sibTransId="{1000DE8B-FB21-4F55-AA47-0B979994D6D6}"/>
    <dgm:cxn modelId="{02FE2465-C210-40F6-88BD-302045D3D88E}" srcId="{A97CDFB5-EE32-4987-90F8-A168CA41C969}" destId="{11FE548A-9E05-40D8-A8B1-999F8EFDC5E6}" srcOrd="0" destOrd="0" parTransId="{269797E9-6AAB-4D9F-B859-6F17488F3F4B}" sibTransId="{4F347E6D-AB1C-4A35-8517-CDC8777A60CF}"/>
    <dgm:cxn modelId="{528AF1EB-935E-49AE-8A96-B79319524AA0}" type="presOf" srcId="{11FE548A-9E05-40D8-A8B1-999F8EFDC5E6}" destId="{A9578C0C-ABDE-4C3A-83DD-A1CC6591788B}" srcOrd="0" destOrd="0" presId="urn:microsoft.com/office/officeart/2005/8/layout/lProcess2"/>
    <dgm:cxn modelId="{ADA30F1E-E59D-4CE9-96AA-2A7DCE008726}" type="presOf" srcId="{11FE548A-9E05-40D8-A8B1-999F8EFDC5E6}" destId="{1A76FB4F-5096-49F3-93EF-32ED8090566B}" srcOrd="1"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36A9A0E6-5428-41B7-8A58-290412B3C541}" type="presOf" srcId="{9A4E5095-913E-478B-9A27-75813EE4E127}" destId="{B23BCF8C-7CED-4FF8-9C0D-BF6A3FA5BD96}" srcOrd="0" destOrd="0" presId="urn:microsoft.com/office/officeart/2005/8/layout/lProcess2"/>
    <dgm:cxn modelId="{D7D545E5-8293-4F09-821D-5FDE457037C4}" srcId="{11FE548A-9E05-40D8-A8B1-999F8EFDC5E6}" destId="{9A4E5095-913E-478B-9A27-75813EE4E127}" srcOrd="1" destOrd="0" parTransId="{6E10C7D5-7115-478D-8508-D2FC2FF308DD}" sibTransId="{BAE733FD-F307-46C6-A382-D84ED857E44F}"/>
    <dgm:cxn modelId="{A871F44C-A714-455A-83EF-FF9EA1227A9D}" type="presOf" srcId="{3B45A803-51FC-4879-800D-689BCCFEE7E7}" destId="{51C5C38D-66A4-4BDA-96A2-94BB35F7FF99}" srcOrd="0" destOrd="0" presId="urn:microsoft.com/office/officeart/2005/8/layout/lProcess2"/>
    <dgm:cxn modelId="{601AA6D1-A7A6-409B-A611-2A38198AEA77}" type="presParOf" srcId="{8220EE1D-0298-4754-8EDD-E0EEC7FC5DF1}" destId="{46683697-2243-466B-B32E-79BFF7028D62}" srcOrd="0" destOrd="0" presId="urn:microsoft.com/office/officeart/2005/8/layout/lProcess2"/>
    <dgm:cxn modelId="{A92EE7A0-DE03-413F-ACF3-E4E4F2D263DC}" type="presParOf" srcId="{46683697-2243-466B-B32E-79BFF7028D62}" destId="{A9578C0C-ABDE-4C3A-83DD-A1CC6591788B}" srcOrd="0" destOrd="0" presId="urn:microsoft.com/office/officeart/2005/8/layout/lProcess2"/>
    <dgm:cxn modelId="{9A6D4875-9451-4410-874D-A6202E868A51}" type="presParOf" srcId="{46683697-2243-466B-B32E-79BFF7028D62}" destId="{1A76FB4F-5096-49F3-93EF-32ED8090566B}" srcOrd="1" destOrd="0" presId="urn:microsoft.com/office/officeart/2005/8/layout/lProcess2"/>
    <dgm:cxn modelId="{5877EB7E-A3BD-4B54-8097-CB10C603EA61}" type="presParOf" srcId="{46683697-2243-466B-B32E-79BFF7028D62}" destId="{0DD2253B-3782-489C-B105-5416FA7B5500}" srcOrd="2" destOrd="0" presId="urn:microsoft.com/office/officeart/2005/8/layout/lProcess2"/>
    <dgm:cxn modelId="{C9B91138-6C5C-4C99-9458-7DF4D843600E}" type="presParOf" srcId="{0DD2253B-3782-489C-B105-5416FA7B5500}" destId="{01E439A1-5170-4695-B09E-41E12D96A188}" srcOrd="0" destOrd="0" presId="urn:microsoft.com/office/officeart/2005/8/layout/lProcess2"/>
    <dgm:cxn modelId="{CE9E6A41-5B56-4E91-9A9B-AD0D458B09F5}" type="presParOf" srcId="{01E439A1-5170-4695-B09E-41E12D96A188}" destId="{242900EB-425D-42F2-AFBF-1360C1A07D64}" srcOrd="0" destOrd="0" presId="urn:microsoft.com/office/officeart/2005/8/layout/lProcess2"/>
    <dgm:cxn modelId="{3E3C012A-8797-46C7-BF6A-1FCE811A8AA1}" type="presParOf" srcId="{01E439A1-5170-4695-B09E-41E12D96A188}" destId="{5F2666BC-E8C5-4F7D-A6A9-1DD482EA544A}" srcOrd="1" destOrd="0" presId="urn:microsoft.com/office/officeart/2005/8/layout/lProcess2"/>
    <dgm:cxn modelId="{E355EF6B-B3A4-41AC-BE60-EDAD1FCDBD9E}" type="presParOf" srcId="{01E439A1-5170-4695-B09E-41E12D96A188}" destId="{B23BCF8C-7CED-4FF8-9C0D-BF6A3FA5BD96}" srcOrd="2" destOrd="0" presId="urn:microsoft.com/office/officeart/2005/8/layout/lProcess2"/>
    <dgm:cxn modelId="{23EF9D94-23BB-4F89-A57F-E800E51C37C4}" type="presParOf" srcId="{01E439A1-5170-4695-B09E-41E12D96A188}" destId="{5136D6AD-174A-40EA-BB19-D0EA52BFC42E}" srcOrd="3" destOrd="0" presId="urn:microsoft.com/office/officeart/2005/8/layout/lProcess2"/>
    <dgm:cxn modelId="{7F896958-0BFB-4CF5-BA67-90D57DCD1B22}"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dirty="0" smtClean="0">
              <a:latin typeface="Segoe UI" pitchFamily="34" charset="0"/>
              <a:ea typeface="Segoe UI" pitchFamily="34" charset="0"/>
              <a:cs typeface="Segoe UI" pitchFamily="34" charset="0"/>
            </a:rPr>
            <a:t>Infrastructure Enhancements</a:t>
          </a:r>
          <a:endParaRPr lang="en-US" sz="2100" b="0" dirty="0">
            <a:latin typeface="Segoe UI" pitchFamily="34" charset="0"/>
            <a:ea typeface="Segoe UI" pitchFamily="34" charset="0"/>
            <a:cs typeface="Segoe UI" pitchFamily="34" charset="0"/>
          </a:endParaRPr>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4DEA4592-19E1-4535-8F44-3AFD2F670E67}">
      <dgm:prSet phldrT="[Text]" custT="1"/>
      <dgm:spPr/>
      <dgm:t>
        <a:bodyPr/>
        <a:lstStyle/>
        <a:p>
          <a:r>
            <a:rPr lang="en-US" sz="1400" dirty="0" smtClean="0">
              <a:latin typeface="Segoe UI" pitchFamily="34" charset="0"/>
              <a:ea typeface="Segoe UI" pitchFamily="34" charset="0"/>
              <a:cs typeface="Segoe UI" pitchFamily="34" charset="0"/>
            </a:rPr>
            <a:t>HA VMM Server</a:t>
          </a:r>
          <a:endParaRPr lang="en-US" sz="1400" dirty="0">
            <a:latin typeface="Segoe UI" pitchFamily="34" charset="0"/>
            <a:ea typeface="Segoe UI" pitchFamily="34" charset="0"/>
            <a:cs typeface="Segoe UI" pitchFamily="34" charset="0"/>
          </a:endParaRPr>
        </a:p>
      </dgm:t>
    </dgm:pt>
    <dgm:pt modelId="{003C604F-1A88-491F-ABEC-8B8F073D020A}" type="parTrans" cxnId="{B5924042-8614-437D-94A6-486F1C2A845E}">
      <dgm:prSet/>
      <dgm:spPr/>
      <dgm:t>
        <a:bodyPr/>
        <a:lstStyle/>
        <a:p>
          <a:endParaRPr lang="en-US"/>
        </a:p>
      </dgm:t>
    </dgm:pt>
    <dgm:pt modelId="{A9EAECAB-52DF-4968-A849-47D2C4FA3D28}" type="sibTrans" cxnId="{B5924042-8614-437D-94A6-486F1C2A845E}">
      <dgm:prSet/>
      <dgm:spPr/>
      <dgm:t>
        <a:bodyPr/>
        <a:lstStyle/>
        <a:p>
          <a:endParaRPr lang="en-US"/>
        </a:p>
      </dgm:t>
    </dgm:pt>
    <dgm:pt modelId="{1A9AF90A-726F-4DEF-8558-A523317AB4AC}">
      <dgm:prSet phldrT="[Text]" custT="1"/>
      <dgm:spPr/>
      <dgm:t>
        <a:bodyPr/>
        <a:lstStyle/>
        <a:p>
          <a:r>
            <a:rPr lang="en-US" sz="1400" dirty="0" smtClean="0">
              <a:latin typeface="Segoe UI" pitchFamily="34" charset="0"/>
              <a:ea typeface="Segoe UI" pitchFamily="34" charset="0"/>
              <a:cs typeface="Segoe UI" pitchFamily="34" charset="0"/>
            </a:rPr>
            <a:t>Upgrade</a:t>
          </a:r>
          <a:endParaRPr lang="en-US" sz="1400" dirty="0">
            <a:latin typeface="Segoe UI" pitchFamily="34" charset="0"/>
            <a:ea typeface="Segoe UI" pitchFamily="34" charset="0"/>
            <a:cs typeface="Segoe UI" pitchFamily="34" charset="0"/>
          </a:endParaRPr>
        </a:p>
      </dgm:t>
    </dgm:pt>
    <dgm:pt modelId="{5A2C0B70-DDA7-4E9A-95DD-EC27B36D6022}" type="parTrans" cxnId="{E84093BC-2411-4513-A40E-08F310153125}">
      <dgm:prSet/>
      <dgm:spPr/>
      <dgm:t>
        <a:bodyPr/>
        <a:lstStyle/>
        <a:p>
          <a:endParaRPr lang="en-US"/>
        </a:p>
      </dgm:t>
    </dgm:pt>
    <dgm:pt modelId="{5F4A8331-8166-423C-AE23-85FE571C2FD7}" type="sibTrans" cxnId="{E84093BC-2411-4513-A40E-08F310153125}">
      <dgm:prSet/>
      <dgm:spPr/>
      <dgm:t>
        <a:bodyPr/>
        <a:lstStyle/>
        <a:p>
          <a:endParaRPr lang="en-US"/>
        </a:p>
      </dgm:t>
    </dgm:pt>
    <dgm:pt modelId="{495A0A3B-8726-4AE1-AA48-0AE0A7A09F88}">
      <dgm:prSet phldrT="[Text]" custT="1"/>
      <dgm:spPr/>
      <dgm:t>
        <a:bodyPr/>
        <a:lstStyle/>
        <a:p>
          <a:r>
            <a:rPr lang="en-US" sz="1400" dirty="0" smtClean="0">
              <a:latin typeface="Segoe UI" pitchFamily="34" charset="0"/>
              <a:ea typeface="Segoe UI" pitchFamily="34" charset="0"/>
              <a:cs typeface="Segoe UI" pitchFamily="34" charset="0"/>
            </a:rPr>
            <a:t>Custom properties</a:t>
          </a:r>
          <a:endParaRPr lang="en-US" sz="1400" dirty="0">
            <a:latin typeface="Segoe UI" pitchFamily="34" charset="0"/>
            <a:ea typeface="Segoe UI" pitchFamily="34" charset="0"/>
            <a:cs typeface="Segoe UI" pitchFamily="34" charset="0"/>
          </a:endParaRPr>
        </a:p>
      </dgm:t>
    </dgm:pt>
    <dgm:pt modelId="{836A8105-63D3-437C-A494-523739404C46}" type="parTrans" cxnId="{F907858C-3F09-47F2-BC26-EF9555E979D1}">
      <dgm:prSet/>
      <dgm:spPr/>
      <dgm:t>
        <a:bodyPr/>
        <a:lstStyle/>
        <a:p>
          <a:endParaRPr lang="en-US"/>
        </a:p>
      </dgm:t>
    </dgm:pt>
    <dgm:pt modelId="{885D3FFE-A9B2-49A2-9058-D9F5CE11E221}" type="sibTrans" cxnId="{F907858C-3F09-47F2-BC26-EF9555E979D1}">
      <dgm:prSet/>
      <dgm:spPr/>
      <dgm:t>
        <a:bodyPr/>
        <a:lstStyle/>
        <a:p>
          <a:endParaRPr lang="en-US"/>
        </a:p>
      </dgm:t>
    </dgm:pt>
    <dgm:pt modelId="{00B4F424-A601-4851-874E-D2FAAE3EC784}">
      <dgm:prSet phldrT="[Text]" custT="1"/>
      <dgm:spPr/>
      <dgm:t>
        <a:bodyPr/>
        <a:lstStyle/>
        <a:p>
          <a:r>
            <a:rPr lang="en-US" sz="1400" dirty="0" smtClean="0">
              <a:latin typeface="Segoe UI" pitchFamily="34" charset="0"/>
              <a:ea typeface="Segoe UI" pitchFamily="34" charset="0"/>
              <a:cs typeface="Segoe UI" pitchFamily="34" charset="0"/>
            </a:rPr>
            <a:t>Powershell</a:t>
          </a:r>
          <a:endParaRPr lang="en-US" sz="1400" dirty="0">
            <a:latin typeface="Segoe UI" pitchFamily="34" charset="0"/>
            <a:ea typeface="Segoe UI" pitchFamily="34" charset="0"/>
            <a:cs typeface="Segoe UI" pitchFamily="34" charset="0"/>
          </a:endParaRPr>
        </a:p>
      </dgm:t>
    </dgm:pt>
    <dgm:pt modelId="{B32CD970-47AF-4276-BA96-DEFB8FA50E7D}" type="parTrans" cxnId="{B3E6F1BC-6138-421B-AE3E-6895F6683280}">
      <dgm:prSet/>
      <dgm:spPr/>
      <dgm:t>
        <a:bodyPr/>
        <a:lstStyle/>
        <a:p>
          <a:endParaRPr lang="en-US"/>
        </a:p>
      </dgm:t>
    </dgm:pt>
    <dgm:pt modelId="{696D62D0-5AEC-4C7F-8EB0-05B46F1DF003}" type="sibTrans" cxnId="{B3E6F1BC-6138-421B-AE3E-6895F6683280}">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5EBA8FD1-8E75-49A0-A8BB-D5EB29CA2308}" type="pres">
      <dgm:prSet presAssocID="{4DEA4592-19E1-4535-8F44-3AFD2F670E67}" presName="childNode" presStyleLbl="node1" presStyleIdx="0" presStyleCnt="4">
        <dgm:presLayoutVars>
          <dgm:bulletEnabled val="1"/>
        </dgm:presLayoutVars>
      </dgm:prSet>
      <dgm:spPr/>
      <dgm:t>
        <a:bodyPr/>
        <a:lstStyle/>
        <a:p>
          <a:endParaRPr lang="en-US"/>
        </a:p>
      </dgm:t>
    </dgm:pt>
    <dgm:pt modelId="{4D5A7A2A-943B-4C31-9698-CD8F2E38A823}" type="pres">
      <dgm:prSet presAssocID="{4DEA4592-19E1-4535-8F44-3AFD2F670E67}" presName="aSpace2" presStyleCnt="0"/>
      <dgm:spPr/>
    </dgm:pt>
    <dgm:pt modelId="{38AC0347-4B21-4947-9F9B-E0328B9AE9D4}" type="pres">
      <dgm:prSet presAssocID="{1A9AF90A-726F-4DEF-8558-A523317AB4AC}" presName="childNode" presStyleLbl="node1" presStyleIdx="1" presStyleCnt="4">
        <dgm:presLayoutVars>
          <dgm:bulletEnabled val="1"/>
        </dgm:presLayoutVars>
      </dgm:prSet>
      <dgm:spPr/>
      <dgm:t>
        <a:bodyPr/>
        <a:lstStyle/>
        <a:p>
          <a:endParaRPr lang="en-US"/>
        </a:p>
      </dgm:t>
    </dgm:pt>
    <dgm:pt modelId="{8264A5CD-CEF5-415D-8392-3AE4BF91CD5F}" type="pres">
      <dgm:prSet presAssocID="{1A9AF90A-726F-4DEF-8558-A523317AB4AC}" presName="aSpace2" presStyleCnt="0"/>
      <dgm:spPr/>
    </dgm:pt>
    <dgm:pt modelId="{BDD3414C-D9E8-4AE3-9755-9E9A6A4B8216}" type="pres">
      <dgm:prSet presAssocID="{495A0A3B-8726-4AE1-AA48-0AE0A7A09F88}" presName="childNode" presStyleLbl="node1" presStyleIdx="2" presStyleCnt="4">
        <dgm:presLayoutVars>
          <dgm:bulletEnabled val="1"/>
        </dgm:presLayoutVars>
      </dgm:prSet>
      <dgm:spPr/>
      <dgm:t>
        <a:bodyPr/>
        <a:lstStyle/>
        <a:p>
          <a:endParaRPr lang="en-US"/>
        </a:p>
      </dgm:t>
    </dgm:pt>
    <dgm:pt modelId="{A01D5899-8434-42F7-AAFC-C12E09E4365A}" type="pres">
      <dgm:prSet presAssocID="{495A0A3B-8726-4AE1-AA48-0AE0A7A09F88}" presName="aSpace2" presStyleCnt="0"/>
      <dgm:spPr/>
    </dgm:pt>
    <dgm:pt modelId="{4AE05F2B-9698-4DA6-A51C-0004399D6228}" type="pres">
      <dgm:prSet presAssocID="{00B4F424-A601-4851-874E-D2FAAE3EC784}" presName="childNode" presStyleLbl="node1" presStyleIdx="3" presStyleCnt="4">
        <dgm:presLayoutVars>
          <dgm:bulletEnabled val="1"/>
        </dgm:presLayoutVars>
      </dgm:prSet>
      <dgm:spPr/>
      <dgm:t>
        <a:bodyPr/>
        <a:lstStyle/>
        <a:p>
          <a:endParaRPr lang="en-US"/>
        </a:p>
      </dgm:t>
    </dgm:pt>
  </dgm:ptLst>
  <dgm:cxnLst>
    <dgm:cxn modelId="{28849608-89AF-4389-B59A-9174FC304AE6}" type="presOf" srcId="{FCD21879-E5C5-4299-B8F2-9A996F0C809D}" destId="{228E47AC-9589-4D31-A51D-8C9526FECC84}" srcOrd="1" destOrd="0" presId="urn:microsoft.com/office/officeart/2005/8/layout/lProcess2"/>
    <dgm:cxn modelId="{8DA30E22-C7CB-4F98-A616-F8165B8DA9E1}" type="presOf" srcId="{1A9AF90A-726F-4DEF-8558-A523317AB4AC}" destId="{38AC0347-4B21-4947-9F9B-E0328B9AE9D4}" srcOrd="0" destOrd="0" presId="urn:microsoft.com/office/officeart/2005/8/layout/lProcess2"/>
    <dgm:cxn modelId="{22244360-3596-4017-8911-43578822CC4C}" srcId="{A97CDFB5-EE32-4987-90F8-A168CA41C969}" destId="{FCD21879-E5C5-4299-B8F2-9A996F0C809D}" srcOrd="0" destOrd="0" parTransId="{0DB2D1A4-E7DC-440E-B176-7288BB8613D7}" sibTransId="{752640C7-3852-42BA-A365-D9100FCC548D}"/>
    <dgm:cxn modelId="{B3E6F1BC-6138-421B-AE3E-6895F6683280}" srcId="{FCD21879-E5C5-4299-B8F2-9A996F0C809D}" destId="{00B4F424-A601-4851-874E-D2FAAE3EC784}" srcOrd="3" destOrd="0" parTransId="{B32CD970-47AF-4276-BA96-DEFB8FA50E7D}" sibTransId="{696D62D0-5AEC-4C7F-8EB0-05B46F1DF003}"/>
    <dgm:cxn modelId="{E84093BC-2411-4513-A40E-08F310153125}" srcId="{FCD21879-E5C5-4299-B8F2-9A996F0C809D}" destId="{1A9AF90A-726F-4DEF-8558-A523317AB4AC}" srcOrd="1" destOrd="0" parTransId="{5A2C0B70-DDA7-4E9A-95DD-EC27B36D6022}" sibTransId="{5F4A8331-8166-423C-AE23-85FE571C2FD7}"/>
    <dgm:cxn modelId="{F907858C-3F09-47F2-BC26-EF9555E979D1}" srcId="{FCD21879-E5C5-4299-B8F2-9A996F0C809D}" destId="{495A0A3B-8726-4AE1-AA48-0AE0A7A09F88}" srcOrd="2" destOrd="0" parTransId="{836A8105-63D3-437C-A494-523739404C46}" sibTransId="{885D3FFE-A9B2-49A2-9058-D9F5CE11E221}"/>
    <dgm:cxn modelId="{D4C1603C-7A18-45A0-BE9C-D4AB9B2C8080}" type="presOf" srcId="{FCD21879-E5C5-4299-B8F2-9A996F0C809D}" destId="{9CB2E2BD-4367-4A0B-8E7A-BAC3C129F915}" srcOrd="0" destOrd="0" presId="urn:microsoft.com/office/officeart/2005/8/layout/lProcess2"/>
    <dgm:cxn modelId="{2E27915C-D9A0-409B-9E0E-FF3BAE9AA3AF}" type="presOf" srcId="{4DEA4592-19E1-4535-8F44-3AFD2F670E67}" destId="{5EBA8FD1-8E75-49A0-A8BB-D5EB29CA2308}" srcOrd="0" destOrd="0" presId="urn:microsoft.com/office/officeart/2005/8/layout/lProcess2"/>
    <dgm:cxn modelId="{B5924042-8614-437D-94A6-486F1C2A845E}" srcId="{FCD21879-E5C5-4299-B8F2-9A996F0C809D}" destId="{4DEA4592-19E1-4535-8F44-3AFD2F670E67}" srcOrd="0" destOrd="0" parTransId="{003C604F-1A88-491F-ABEC-8B8F073D020A}" sibTransId="{A9EAECAB-52DF-4968-A849-47D2C4FA3D28}"/>
    <dgm:cxn modelId="{F8EE95BE-22C0-49EC-BF6B-D05E5C6C9D54}" type="presOf" srcId="{00B4F424-A601-4851-874E-D2FAAE3EC784}" destId="{4AE05F2B-9698-4DA6-A51C-0004399D6228}" srcOrd="0" destOrd="0" presId="urn:microsoft.com/office/officeart/2005/8/layout/lProcess2"/>
    <dgm:cxn modelId="{5F7AA243-9181-4714-8D85-4BA7A7C49D8E}" type="presOf" srcId="{495A0A3B-8726-4AE1-AA48-0AE0A7A09F88}" destId="{BDD3414C-D9E8-4AE3-9755-9E9A6A4B8216}" srcOrd="0" destOrd="0" presId="urn:microsoft.com/office/officeart/2005/8/layout/lProcess2"/>
    <dgm:cxn modelId="{20A68ED4-0A33-46A6-A923-64106515B3DB}" type="presOf" srcId="{A97CDFB5-EE32-4987-90F8-A168CA41C969}" destId="{8220EE1D-0298-4754-8EDD-E0EEC7FC5DF1}" srcOrd="0" destOrd="0" presId="urn:microsoft.com/office/officeart/2005/8/layout/lProcess2"/>
    <dgm:cxn modelId="{F7DC5B1B-4F0A-4E6D-88FD-19C65FB6E92D}" type="presParOf" srcId="{8220EE1D-0298-4754-8EDD-E0EEC7FC5DF1}" destId="{44769BA0-9257-4616-8A8D-EE50C49E9782}" srcOrd="0" destOrd="0" presId="urn:microsoft.com/office/officeart/2005/8/layout/lProcess2"/>
    <dgm:cxn modelId="{02FFD56E-0EA5-4829-B58A-AE9C4DD63FE2}" type="presParOf" srcId="{44769BA0-9257-4616-8A8D-EE50C49E9782}" destId="{9CB2E2BD-4367-4A0B-8E7A-BAC3C129F915}" srcOrd="0" destOrd="0" presId="urn:microsoft.com/office/officeart/2005/8/layout/lProcess2"/>
    <dgm:cxn modelId="{18F35657-791B-46E3-872D-536655E159D1}" type="presParOf" srcId="{44769BA0-9257-4616-8A8D-EE50C49E9782}" destId="{228E47AC-9589-4D31-A51D-8C9526FECC84}" srcOrd="1" destOrd="0" presId="urn:microsoft.com/office/officeart/2005/8/layout/lProcess2"/>
    <dgm:cxn modelId="{64722C8F-2667-4C7E-AA30-4CFC6A373B28}" type="presParOf" srcId="{44769BA0-9257-4616-8A8D-EE50C49E9782}" destId="{45DCA4A9-7F1E-4905-B083-CB652EC94EEA}" srcOrd="2" destOrd="0" presId="urn:microsoft.com/office/officeart/2005/8/layout/lProcess2"/>
    <dgm:cxn modelId="{70538439-DF1B-4863-A0F2-ED10B644668C}" type="presParOf" srcId="{45DCA4A9-7F1E-4905-B083-CB652EC94EEA}" destId="{99788B49-20FE-40C9-89EC-2139B910CB24}" srcOrd="0" destOrd="0" presId="urn:microsoft.com/office/officeart/2005/8/layout/lProcess2"/>
    <dgm:cxn modelId="{EB1A2B84-3F55-46B7-919D-D259DA277C3F}" type="presParOf" srcId="{99788B49-20FE-40C9-89EC-2139B910CB24}" destId="{5EBA8FD1-8E75-49A0-A8BB-D5EB29CA2308}" srcOrd="0" destOrd="0" presId="urn:microsoft.com/office/officeart/2005/8/layout/lProcess2"/>
    <dgm:cxn modelId="{8EB38B63-AD08-4CD6-A1D2-6976F065AAB7}" type="presParOf" srcId="{99788B49-20FE-40C9-89EC-2139B910CB24}" destId="{4D5A7A2A-943B-4C31-9698-CD8F2E38A823}" srcOrd="1" destOrd="0" presId="urn:microsoft.com/office/officeart/2005/8/layout/lProcess2"/>
    <dgm:cxn modelId="{4E105A73-1706-4FCA-8869-9048D4636F9C}" type="presParOf" srcId="{99788B49-20FE-40C9-89EC-2139B910CB24}" destId="{38AC0347-4B21-4947-9F9B-E0328B9AE9D4}" srcOrd="2" destOrd="0" presId="urn:microsoft.com/office/officeart/2005/8/layout/lProcess2"/>
    <dgm:cxn modelId="{FCFA4FB2-5338-4245-B54A-A470E0187CB1}" type="presParOf" srcId="{99788B49-20FE-40C9-89EC-2139B910CB24}" destId="{8264A5CD-CEF5-415D-8392-3AE4BF91CD5F}" srcOrd="3" destOrd="0" presId="urn:microsoft.com/office/officeart/2005/8/layout/lProcess2"/>
    <dgm:cxn modelId="{218029E0-6F15-4654-9A39-75D8D3C2492E}" type="presParOf" srcId="{99788B49-20FE-40C9-89EC-2139B910CB24}" destId="{BDD3414C-D9E8-4AE3-9755-9E9A6A4B8216}" srcOrd="4" destOrd="0" presId="urn:microsoft.com/office/officeart/2005/8/layout/lProcess2"/>
    <dgm:cxn modelId="{5DF99840-B72E-4312-B971-7720FDBB709C}" type="presParOf" srcId="{99788B49-20FE-40C9-89EC-2139B910CB24}" destId="{A01D5899-8434-42F7-AAFC-C12E09E4365A}" srcOrd="5" destOrd="0" presId="urn:microsoft.com/office/officeart/2005/8/layout/lProcess2"/>
    <dgm:cxn modelId="{CBB80F8E-6542-4174-AA10-297C07E06641}" type="presParOf" srcId="{99788B49-20FE-40C9-89EC-2139B910CB24}" destId="{4AE05F2B-9698-4DA6-A51C-0004399D6228}"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CDFB5-EE32-4987-90F8-A168CA41C969}"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9B1C7C87-6308-4D1C-A196-0867594B1942}">
      <dgm:prSet phldrT="[Text]" custT="1"/>
      <dgm:spPr>
        <a:gradFill rotWithShape="0">
          <a:gsLst>
            <a:gs pos="0">
              <a:schemeClr val="accent2"/>
            </a:gs>
            <a:gs pos="80000">
              <a:schemeClr val="accent2"/>
            </a:gs>
            <a:gs pos="100000">
              <a:schemeClr val="accent2"/>
            </a:gs>
          </a:gsLst>
        </a:gradFill>
      </dgm:spPr>
      <dgm:t>
        <a:bodyPr/>
        <a:lstStyle/>
        <a:p>
          <a:r>
            <a:rPr lang="en-US" sz="1600" b="1" dirty="0" smtClean="0">
              <a:solidFill>
                <a:schemeClr val="tx1"/>
              </a:solidFill>
              <a:latin typeface="Segoe UI" pitchFamily="34" charset="0"/>
              <a:ea typeface="Segoe UI" pitchFamily="34" charset="0"/>
              <a:cs typeface="Segoe UI" pitchFamily="34" charset="0"/>
            </a:rPr>
            <a:t>Fabric Management</a:t>
          </a:r>
          <a:endParaRPr lang="en-US" sz="1600" b="1" dirty="0">
            <a:solidFill>
              <a:schemeClr val="tx1"/>
            </a:solidFill>
            <a:latin typeface="Segoe UI" pitchFamily="34" charset="0"/>
            <a:ea typeface="Segoe UI" pitchFamily="34" charset="0"/>
            <a:cs typeface="Segoe UI" pitchFamily="34" charset="0"/>
          </a:endParaRPr>
        </a:p>
      </dgm:t>
    </dgm:pt>
    <dgm:pt modelId="{370E9E30-F491-4DC8-9F5E-351B58EEA1C4}" type="parTrans" cxnId="{5C1BD100-80E9-4394-8765-4F4AD33DD567}">
      <dgm:prSet/>
      <dgm:spPr/>
      <dgm:t>
        <a:bodyPr/>
        <a:lstStyle/>
        <a:p>
          <a:endParaRPr lang="en-US"/>
        </a:p>
      </dgm:t>
    </dgm:pt>
    <dgm:pt modelId="{2CA3285F-4FBB-4819-9CAD-524A0B3A6AFB}" type="sibTrans" cxnId="{5C1BD100-80E9-4394-8765-4F4AD33DD567}">
      <dgm:prSet/>
      <dgm:spPr/>
      <dgm:t>
        <a:bodyPr/>
        <a:lstStyle/>
        <a:p>
          <a:endParaRPr lang="en-US"/>
        </a:p>
      </dgm:t>
    </dgm:pt>
    <dgm:pt modelId="{5509FCD7-C024-47C3-B737-5ED1882B087D}">
      <dgm:prSet phldrT="[Text]" custT="1"/>
      <dgm:spPr/>
      <dgm:t>
        <a:bodyPr/>
        <a:lstStyle/>
        <a:p>
          <a:r>
            <a:rPr lang="en-US" sz="1600" b="1" dirty="0" smtClean="0">
              <a:solidFill>
                <a:schemeClr val="tx1"/>
              </a:solidFill>
              <a:latin typeface="Segoe UI" pitchFamily="34" charset="0"/>
              <a:ea typeface="Segoe UI" pitchFamily="34" charset="0"/>
              <a:cs typeface="Segoe UI" pitchFamily="34" charset="0"/>
            </a:rPr>
            <a:t>Bare Metal Provisioning</a:t>
          </a:r>
          <a:endParaRPr lang="en-US" sz="1600" b="1" dirty="0">
            <a:solidFill>
              <a:schemeClr val="tx1"/>
            </a:solidFill>
            <a:latin typeface="Segoe UI" pitchFamily="34" charset="0"/>
            <a:ea typeface="Segoe UI" pitchFamily="34" charset="0"/>
            <a:cs typeface="Segoe UI" pitchFamily="34" charset="0"/>
          </a:endParaRPr>
        </a:p>
      </dgm:t>
    </dgm:pt>
    <dgm:pt modelId="{1EF8FC3D-5E62-4907-8FAA-972C76181DDE}" type="parTrans" cxnId="{EA67285C-0B5A-4DD2-BE43-63E72F4DD2BE}">
      <dgm:prSet/>
      <dgm:spPr/>
      <dgm:t>
        <a:bodyPr/>
        <a:lstStyle/>
        <a:p>
          <a:endParaRPr lang="en-US"/>
        </a:p>
      </dgm:t>
    </dgm:pt>
    <dgm:pt modelId="{194010D0-EBD5-440A-96A3-3ADCDFD509F6}" type="sibTrans" cxnId="{EA67285C-0B5A-4DD2-BE43-63E72F4DD2BE}">
      <dgm:prSet/>
      <dgm:spPr/>
      <dgm:t>
        <a:bodyPr/>
        <a:lstStyle/>
        <a:p>
          <a:endParaRPr lang="en-US"/>
        </a:p>
      </dgm:t>
    </dgm:pt>
    <dgm:pt modelId="{DE3C2004-AEFA-49AA-A88F-CBDA45CCE0BB}">
      <dgm:prSet phldrT="[Text]" custT="1"/>
      <dgm:spPr>
        <a:solidFill>
          <a:schemeClr val="tx2"/>
        </a:solidFill>
      </dgm:spPr>
      <dgm:t>
        <a:bodyPr/>
        <a:lstStyle/>
        <a:p>
          <a:r>
            <a:rPr lang="en-US" sz="1600" b="1" dirty="0" smtClean="0">
              <a:solidFill>
                <a:schemeClr val="bg1"/>
              </a:solidFill>
              <a:latin typeface="Segoe UI Light" pitchFamily="34" charset="0"/>
            </a:rPr>
            <a:t>Network Management</a:t>
          </a:r>
          <a:endParaRPr lang="en-US" sz="1600" b="1" dirty="0">
            <a:solidFill>
              <a:schemeClr val="bg1"/>
            </a:solidFill>
            <a:latin typeface="Segoe UI Light" pitchFamily="34" charset="0"/>
          </a:endParaRPr>
        </a:p>
      </dgm:t>
    </dgm:pt>
    <dgm:pt modelId="{422DF9C5-3BBC-4B95-B031-82EB00CA4FA7}" type="parTrans" cxnId="{04622CA8-189E-4C99-99FD-1F8254F6690A}">
      <dgm:prSet/>
      <dgm:spPr/>
      <dgm:t>
        <a:bodyPr/>
        <a:lstStyle/>
        <a:p>
          <a:endParaRPr lang="en-US"/>
        </a:p>
      </dgm:t>
    </dgm:pt>
    <dgm:pt modelId="{DF8FF5AF-DE44-4CA8-A67D-4563A08B646B}" type="sibTrans" cxnId="{04622CA8-189E-4C99-99FD-1F8254F6690A}">
      <dgm:prSet/>
      <dgm:spPr/>
      <dgm:t>
        <a:bodyPr/>
        <a:lstStyle/>
        <a:p>
          <a:endParaRPr lang="en-US"/>
        </a:p>
      </dgm:t>
    </dgm:pt>
    <dgm:pt modelId="{7CC355F3-4248-43C9-B28E-C49010FB8E62}">
      <dgm:prSet phldrT="[Text]" custT="1"/>
      <dgm:spPr>
        <a:solidFill>
          <a:schemeClr val="tx2"/>
        </a:solidFill>
      </dgm:spPr>
      <dgm:t>
        <a:bodyPr/>
        <a:lstStyle/>
        <a:p>
          <a:r>
            <a:rPr lang="en-US" sz="1600" b="1" dirty="0" smtClean="0">
              <a:solidFill>
                <a:schemeClr val="bg1"/>
              </a:solidFill>
              <a:latin typeface="Segoe UI Light" pitchFamily="34" charset="0"/>
            </a:rPr>
            <a:t>Storage Management</a:t>
          </a:r>
          <a:endParaRPr lang="en-US" sz="1600" b="1" dirty="0">
            <a:solidFill>
              <a:schemeClr val="bg1"/>
            </a:solidFill>
            <a:latin typeface="Segoe UI Light" pitchFamily="34" charset="0"/>
          </a:endParaRPr>
        </a:p>
      </dgm:t>
    </dgm:pt>
    <dgm:pt modelId="{7F2EB07D-ED08-4B97-80F3-AE1C1D972C5B}" type="parTrans" cxnId="{26E97799-C527-4527-B900-D6336228519A}">
      <dgm:prSet/>
      <dgm:spPr/>
      <dgm:t>
        <a:bodyPr/>
        <a:lstStyle/>
        <a:p>
          <a:endParaRPr lang="en-US"/>
        </a:p>
      </dgm:t>
    </dgm:pt>
    <dgm:pt modelId="{ACE4FDDE-A6B8-496F-8BEA-6623BA2B51F9}" type="sibTrans" cxnId="{26E97799-C527-4527-B900-D6336228519A}">
      <dgm:prSet/>
      <dgm:spPr/>
      <dgm:t>
        <a:bodyPr/>
        <a:lstStyle/>
        <a:p>
          <a:endParaRPr lang="en-US"/>
        </a:p>
      </dgm:t>
    </dgm:pt>
    <dgm:pt modelId="{CDF49DA8-0917-4C41-B29D-8EC43B5C2898}">
      <dgm:prSet phldrT="[Text]" custT="1"/>
      <dgm:spPr/>
      <dgm:t>
        <a:bodyPr/>
        <a:lstStyle/>
        <a:p>
          <a:r>
            <a:rPr lang="en-US" sz="1600" b="1" dirty="0" smtClean="0">
              <a:solidFill>
                <a:schemeClr val="tx1"/>
              </a:solidFill>
              <a:latin typeface="Segoe UI" pitchFamily="34" charset="0"/>
              <a:ea typeface="Segoe UI" pitchFamily="34" charset="0"/>
              <a:cs typeface="Segoe UI" pitchFamily="34" charset="0"/>
            </a:rPr>
            <a:t>Hyper-V, ESX , XenServer</a:t>
          </a:r>
          <a:endParaRPr lang="en-US" sz="1300" b="1" dirty="0">
            <a:solidFill>
              <a:schemeClr val="tx1"/>
            </a:solidFill>
            <a:latin typeface="Segoe UI" pitchFamily="34" charset="0"/>
            <a:ea typeface="Segoe UI" pitchFamily="34" charset="0"/>
            <a:cs typeface="Segoe UI" pitchFamily="34" charset="0"/>
          </a:endParaRPr>
        </a:p>
      </dgm:t>
    </dgm:pt>
    <dgm:pt modelId="{93961384-EE6B-488A-88CA-FEF15A15CD76}" type="parTrans" cxnId="{FF1CAFEB-C3D7-4C27-B38A-636ED8FA0F4B}">
      <dgm:prSet/>
      <dgm:spPr/>
      <dgm:t>
        <a:bodyPr/>
        <a:lstStyle/>
        <a:p>
          <a:endParaRPr lang="en-US"/>
        </a:p>
      </dgm:t>
    </dgm:pt>
    <dgm:pt modelId="{5AA55C09-20D4-4827-968B-C13BE8DBD8B5}" type="sibTrans" cxnId="{FF1CAFEB-C3D7-4C27-B38A-636ED8FA0F4B}">
      <dgm:prSet/>
      <dgm:spPr/>
      <dgm:t>
        <a:bodyPr/>
        <a:lstStyle/>
        <a:p>
          <a:endParaRPr lang="en-US"/>
        </a:p>
      </dgm:t>
    </dgm:pt>
    <dgm:pt modelId="{9830DADF-3D1F-429A-A175-254DEB2F0FB4}" type="pres">
      <dgm:prSet presAssocID="{A97CDFB5-EE32-4987-90F8-A168CA41C969}" presName="composite" presStyleCnt="0">
        <dgm:presLayoutVars>
          <dgm:chMax val="1"/>
          <dgm:dir/>
          <dgm:resizeHandles val="exact"/>
        </dgm:presLayoutVars>
      </dgm:prSet>
      <dgm:spPr/>
      <dgm:t>
        <a:bodyPr/>
        <a:lstStyle/>
        <a:p>
          <a:endParaRPr lang="en-US"/>
        </a:p>
      </dgm:t>
    </dgm:pt>
    <dgm:pt modelId="{7FDCD4A6-9C27-4D1C-AA78-77F6FCDD5DEB}" type="pres">
      <dgm:prSet presAssocID="{9B1C7C87-6308-4D1C-A196-0867594B1942}" presName="roof" presStyleLbl="dkBgShp" presStyleIdx="0" presStyleCnt="2" custLinFactNeighborX="13618" custLinFactNeighborY="-12792"/>
      <dgm:spPr/>
      <dgm:t>
        <a:bodyPr/>
        <a:lstStyle/>
        <a:p>
          <a:endParaRPr lang="en-US"/>
        </a:p>
      </dgm:t>
    </dgm:pt>
    <dgm:pt modelId="{513792AA-E870-47C6-BFA1-506B670A226B}" type="pres">
      <dgm:prSet presAssocID="{9B1C7C87-6308-4D1C-A196-0867594B1942}" presName="pillars" presStyleCnt="0"/>
      <dgm:spPr/>
    </dgm:pt>
    <dgm:pt modelId="{E0419AEB-3BED-498E-A2A0-0C3CE9EFC4BB}" type="pres">
      <dgm:prSet presAssocID="{9B1C7C87-6308-4D1C-A196-0867594B1942}" presName="pillar1" presStyleLbl="node1" presStyleIdx="0" presStyleCnt="4">
        <dgm:presLayoutVars>
          <dgm:bulletEnabled val="1"/>
        </dgm:presLayoutVars>
      </dgm:prSet>
      <dgm:spPr/>
      <dgm:t>
        <a:bodyPr/>
        <a:lstStyle/>
        <a:p>
          <a:endParaRPr lang="en-US"/>
        </a:p>
      </dgm:t>
    </dgm:pt>
    <dgm:pt modelId="{8B2A5D02-E570-4BAB-9AE2-4939038D0037}" type="pres">
      <dgm:prSet presAssocID="{DE3C2004-AEFA-49AA-A88F-CBDA45CCE0BB}" presName="pillarX" presStyleLbl="node1" presStyleIdx="1" presStyleCnt="4">
        <dgm:presLayoutVars>
          <dgm:bulletEnabled val="1"/>
        </dgm:presLayoutVars>
      </dgm:prSet>
      <dgm:spPr/>
      <dgm:t>
        <a:bodyPr/>
        <a:lstStyle/>
        <a:p>
          <a:endParaRPr lang="en-US"/>
        </a:p>
      </dgm:t>
    </dgm:pt>
    <dgm:pt modelId="{B6167479-0952-471F-8B27-F99A7E67DFD0}" type="pres">
      <dgm:prSet presAssocID="{7CC355F3-4248-43C9-B28E-C49010FB8E62}" presName="pillarX" presStyleLbl="node1" presStyleIdx="2" presStyleCnt="4">
        <dgm:presLayoutVars>
          <dgm:bulletEnabled val="1"/>
        </dgm:presLayoutVars>
      </dgm:prSet>
      <dgm:spPr/>
      <dgm:t>
        <a:bodyPr/>
        <a:lstStyle/>
        <a:p>
          <a:endParaRPr lang="en-US"/>
        </a:p>
      </dgm:t>
    </dgm:pt>
    <dgm:pt modelId="{E629FA27-DB59-4234-A6B2-E95A943BBB38}" type="pres">
      <dgm:prSet presAssocID="{CDF49DA8-0917-4C41-B29D-8EC43B5C2898}" presName="pillarX" presStyleLbl="node1" presStyleIdx="3" presStyleCnt="4">
        <dgm:presLayoutVars>
          <dgm:bulletEnabled val="1"/>
        </dgm:presLayoutVars>
      </dgm:prSet>
      <dgm:spPr/>
      <dgm:t>
        <a:bodyPr/>
        <a:lstStyle/>
        <a:p>
          <a:endParaRPr lang="en-US"/>
        </a:p>
      </dgm:t>
    </dgm:pt>
    <dgm:pt modelId="{542F7328-1DC9-46E7-A0FE-334339C239EC}" type="pres">
      <dgm:prSet presAssocID="{9B1C7C87-6308-4D1C-A196-0867594B1942}" presName="base" presStyleLbl="dkBgShp" presStyleIdx="1" presStyleCnt="2"/>
      <dgm:spPr/>
    </dgm:pt>
  </dgm:ptLst>
  <dgm:cxnLst>
    <dgm:cxn modelId="{FF48CD90-87F6-470C-AD0F-A17056F49900}" type="presOf" srcId="{7CC355F3-4248-43C9-B28E-C49010FB8E62}" destId="{B6167479-0952-471F-8B27-F99A7E67DFD0}" srcOrd="0" destOrd="0" presId="urn:microsoft.com/office/officeart/2005/8/layout/hList3"/>
    <dgm:cxn modelId="{0F26B827-60ED-47DF-940F-E0199EA6D279}" type="presOf" srcId="{9B1C7C87-6308-4D1C-A196-0867594B1942}" destId="{7FDCD4A6-9C27-4D1C-AA78-77F6FCDD5DEB}" srcOrd="0" destOrd="0" presId="urn:microsoft.com/office/officeart/2005/8/layout/hList3"/>
    <dgm:cxn modelId="{04622CA8-189E-4C99-99FD-1F8254F6690A}" srcId="{9B1C7C87-6308-4D1C-A196-0867594B1942}" destId="{DE3C2004-AEFA-49AA-A88F-CBDA45CCE0BB}" srcOrd="1" destOrd="0" parTransId="{422DF9C5-3BBC-4B95-B031-82EB00CA4FA7}" sibTransId="{DF8FF5AF-DE44-4CA8-A67D-4563A08B646B}"/>
    <dgm:cxn modelId="{EA67285C-0B5A-4DD2-BE43-63E72F4DD2BE}" srcId="{9B1C7C87-6308-4D1C-A196-0867594B1942}" destId="{5509FCD7-C024-47C3-B737-5ED1882B087D}" srcOrd="0" destOrd="0" parTransId="{1EF8FC3D-5E62-4907-8FAA-972C76181DDE}" sibTransId="{194010D0-EBD5-440A-96A3-3ADCDFD509F6}"/>
    <dgm:cxn modelId="{55FE33D7-2931-42CE-A78B-67A67AF5376D}" type="presOf" srcId="{A97CDFB5-EE32-4987-90F8-A168CA41C969}" destId="{9830DADF-3D1F-429A-A175-254DEB2F0FB4}" srcOrd="0" destOrd="0" presId="urn:microsoft.com/office/officeart/2005/8/layout/hList3"/>
    <dgm:cxn modelId="{FF1CAFEB-C3D7-4C27-B38A-636ED8FA0F4B}" srcId="{9B1C7C87-6308-4D1C-A196-0867594B1942}" destId="{CDF49DA8-0917-4C41-B29D-8EC43B5C2898}" srcOrd="3" destOrd="0" parTransId="{93961384-EE6B-488A-88CA-FEF15A15CD76}" sibTransId="{5AA55C09-20D4-4827-968B-C13BE8DBD8B5}"/>
    <dgm:cxn modelId="{793070CD-76AC-4E6F-8ABD-42692FA6E23B}" type="presOf" srcId="{CDF49DA8-0917-4C41-B29D-8EC43B5C2898}" destId="{E629FA27-DB59-4234-A6B2-E95A943BBB38}" srcOrd="0" destOrd="0" presId="urn:microsoft.com/office/officeart/2005/8/layout/hList3"/>
    <dgm:cxn modelId="{26E97799-C527-4527-B900-D6336228519A}" srcId="{9B1C7C87-6308-4D1C-A196-0867594B1942}" destId="{7CC355F3-4248-43C9-B28E-C49010FB8E62}" srcOrd="2" destOrd="0" parTransId="{7F2EB07D-ED08-4B97-80F3-AE1C1D972C5B}" sibTransId="{ACE4FDDE-A6B8-496F-8BEA-6623BA2B51F9}"/>
    <dgm:cxn modelId="{5C1BD100-80E9-4394-8765-4F4AD33DD567}" srcId="{A97CDFB5-EE32-4987-90F8-A168CA41C969}" destId="{9B1C7C87-6308-4D1C-A196-0867594B1942}" srcOrd="0" destOrd="0" parTransId="{370E9E30-F491-4DC8-9F5E-351B58EEA1C4}" sibTransId="{2CA3285F-4FBB-4819-9CAD-524A0B3A6AFB}"/>
    <dgm:cxn modelId="{328B644A-DEDC-42D0-803B-AAF80791BA85}" type="presOf" srcId="{5509FCD7-C024-47C3-B737-5ED1882B087D}" destId="{E0419AEB-3BED-498E-A2A0-0C3CE9EFC4BB}" srcOrd="0" destOrd="0" presId="urn:microsoft.com/office/officeart/2005/8/layout/hList3"/>
    <dgm:cxn modelId="{33063EEF-BA65-4557-9F74-CE73883E8E84}" type="presOf" srcId="{DE3C2004-AEFA-49AA-A88F-CBDA45CCE0BB}" destId="{8B2A5D02-E570-4BAB-9AE2-4939038D0037}" srcOrd="0" destOrd="0" presId="urn:microsoft.com/office/officeart/2005/8/layout/hList3"/>
    <dgm:cxn modelId="{030B0B6E-923D-462E-B97D-DE7BF821028C}" type="presParOf" srcId="{9830DADF-3D1F-429A-A175-254DEB2F0FB4}" destId="{7FDCD4A6-9C27-4D1C-AA78-77F6FCDD5DEB}" srcOrd="0" destOrd="0" presId="urn:microsoft.com/office/officeart/2005/8/layout/hList3"/>
    <dgm:cxn modelId="{8EDBB8F6-7D0F-4BD4-8F81-A9769DAF0D68}" type="presParOf" srcId="{9830DADF-3D1F-429A-A175-254DEB2F0FB4}" destId="{513792AA-E870-47C6-BFA1-506B670A226B}" srcOrd="1" destOrd="0" presId="urn:microsoft.com/office/officeart/2005/8/layout/hList3"/>
    <dgm:cxn modelId="{EC259174-7392-4639-A4AC-C752880D9DBE}" type="presParOf" srcId="{513792AA-E870-47C6-BFA1-506B670A226B}" destId="{E0419AEB-3BED-498E-A2A0-0C3CE9EFC4BB}" srcOrd="0" destOrd="0" presId="urn:microsoft.com/office/officeart/2005/8/layout/hList3"/>
    <dgm:cxn modelId="{B742C62F-9E68-41FB-AA77-35A604BF527E}" type="presParOf" srcId="{513792AA-E870-47C6-BFA1-506B670A226B}" destId="{8B2A5D02-E570-4BAB-9AE2-4939038D0037}" srcOrd="1" destOrd="0" presId="urn:microsoft.com/office/officeart/2005/8/layout/hList3"/>
    <dgm:cxn modelId="{1A4E041F-1B72-4CEA-8A30-8163E0071E21}" type="presParOf" srcId="{513792AA-E870-47C6-BFA1-506B670A226B}" destId="{B6167479-0952-471F-8B27-F99A7E67DFD0}" srcOrd="2" destOrd="0" presId="urn:microsoft.com/office/officeart/2005/8/layout/hList3"/>
    <dgm:cxn modelId="{0B6FF940-AE34-4287-8333-4675E587E3D4}" type="presParOf" srcId="{513792AA-E870-47C6-BFA1-506B670A226B}" destId="{E629FA27-DB59-4234-A6B2-E95A943BBB38}" srcOrd="3" destOrd="0" presId="urn:microsoft.com/office/officeart/2005/8/layout/hList3"/>
    <dgm:cxn modelId="{8D8C92A9-E18D-4FB6-9C69-96BCA2776EBA}" type="presParOf" srcId="{9830DADF-3D1F-429A-A175-254DEB2F0FB4}" destId="{542F7328-1DC9-46E7-A0FE-334339C239E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CAE1F4-29DB-4662-B77E-77B280EE044E}"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8E6288BF-5709-4ADD-A54B-E057D5508B38}">
      <dgm:prSet phldrT="[Text]"/>
      <dgm:spPr/>
      <dgm:t>
        <a:bodyPr/>
        <a:lstStyle/>
        <a:p>
          <a:r>
            <a:rPr lang="en-US" dirty="0" smtClean="0">
              <a:solidFill>
                <a:schemeClr val="tx1"/>
              </a:solidFill>
              <a:latin typeface="Segoe Light" charset="0"/>
            </a:rPr>
            <a:t>Define Pool</a:t>
          </a:r>
          <a:endParaRPr lang="en-US" dirty="0">
            <a:solidFill>
              <a:schemeClr val="tx1"/>
            </a:solidFill>
            <a:latin typeface="Segoe Light" charset="0"/>
          </a:endParaRPr>
        </a:p>
      </dgm:t>
    </dgm:pt>
    <dgm:pt modelId="{2F4078CC-D81E-48E7-811C-504D891DC8C3}" type="parTrans" cxnId="{C2BBF330-B2ED-4DBF-9C39-D4DD1247F6CD}">
      <dgm:prSet/>
      <dgm:spPr/>
      <dgm:t>
        <a:bodyPr/>
        <a:lstStyle/>
        <a:p>
          <a:endParaRPr lang="en-US">
            <a:solidFill>
              <a:schemeClr val="tx1"/>
            </a:solidFill>
          </a:endParaRPr>
        </a:p>
      </dgm:t>
    </dgm:pt>
    <dgm:pt modelId="{D8DCEAE9-D431-41BD-BE9D-4647B540E748}" type="sibTrans" cxnId="{C2BBF330-B2ED-4DBF-9C39-D4DD1247F6CD}">
      <dgm:prSet/>
      <dgm:spPr/>
      <dgm:t>
        <a:bodyPr/>
        <a:lstStyle/>
        <a:p>
          <a:endParaRPr lang="en-US">
            <a:solidFill>
              <a:schemeClr val="tx1"/>
            </a:solidFill>
          </a:endParaRPr>
        </a:p>
      </dgm:t>
    </dgm:pt>
    <dgm:pt modelId="{15288533-B595-4F2D-B115-1FB57C94F4E0}">
      <dgm:prSet phldrT="[Text]"/>
      <dgm:spPr/>
      <dgm:t>
        <a:bodyPr/>
        <a:lstStyle/>
        <a:p>
          <a:r>
            <a:rPr lang="en-US" dirty="0" smtClean="0">
              <a:solidFill>
                <a:schemeClr val="tx1"/>
              </a:solidFill>
              <a:latin typeface="Segoe Light" charset="0"/>
            </a:rPr>
            <a:t>Set IP range</a:t>
          </a:r>
          <a:endParaRPr lang="en-US" dirty="0">
            <a:solidFill>
              <a:schemeClr val="tx1"/>
            </a:solidFill>
            <a:latin typeface="Segoe Light" charset="0"/>
          </a:endParaRPr>
        </a:p>
      </dgm:t>
    </dgm:pt>
    <dgm:pt modelId="{1F9D62BA-DD70-43DA-9FFC-DC91B8883B12}" type="parTrans" cxnId="{2472D850-0A9B-4C70-962A-49B5343EDF8B}">
      <dgm:prSet/>
      <dgm:spPr/>
      <dgm:t>
        <a:bodyPr/>
        <a:lstStyle/>
        <a:p>
          <a:endParaRPr lang="en-US">
            <a:solidFill>
              <a:schemeClr val="tx1"/>
            </a:solidFill>
          </a:endParaRPr>
        </a:p>
      </dgm:t>
    </dgm:pt>
    <dgm:pt modelId="{086287A5-C6C7-4A60-ABB3-6B444595D813}" type="sibTrans" cxnId="{2472D850-0A9B-4C70-962A-49B5343EDF8B}">
      <dgm:prSet/>
      <dgm:spPr/>
      <dgm:t>
        <a:bodyPr/>
        <a:lstStyle/>
        <a:p>
          <a:endParaRPr lang="en-US">
            <a:solidFill>
              <a:schemeClr val="tx1"/>
            </a:solidFill>
          </a:endParaRPr>
        </a:p>
      </dgm:t>
    </dgm:pt>
    <dgm:pt modelId="{006E3ABC-E681-4DD2-A9AD-80A911DB162B}">
      <dgm:prSet phldrT="[Text]"/>
      <dgm:spPr/>
      <dgm:t>
        <a:bodyPr/>
        <a:lstStyle/>
        <a:p>
          <a:r>
            <a:rPr lang="en-US" dirty="0" smtClean="0">
              <a:solidFill>
                <a:schemeClr val="tx1"/>
              </a:solidFill>
              <a:latin typeface="Segoe Light" charset="0"/>
            </a:rPr>
            <a:t>IP check-out</a:t>
          </a:r>
          <a:endParaRPr lang="en-US" dirty="0">
            <a:solidFill>
              <a:schemeClr val="tx1"/>
            </a:solidFill>
            <a:latin typeface="Segoe Light" charset="0"/>
          </a:endParaRPr>
        </a:p>
      </dgm:t>
    </dgm:pt>
    <dgm:pt modelId="{745D488B-F737-46B7-A9F2-D0AAB4B49E50}" type="parTrans" cxnId="{DAC12083-28B6-42A2-A00A-5393C18F19CF}">
      <dgm:prSet/>
      <dgm:spPr/>
      <dgm:t>
        <a:bodyPr/>
        <a:lstStyle/>
        <a:p>
          <a:endParaRPr lang="en-US">
            <a:solidFill>
              <a:schemeClr val="tx1"/>
            </a:solidFill>
          </a:endParaRPr>
        </a:p>
      </dgm:t>
    </dgm:pt>
    <dgm:pt modelId="{F6D6450D-46D8-4836-9F16-332919570DBB}" type="sibTrans" cxnId="{DAC12083-28B6-42A2-A00A-5393C18F19CF}">
      <dgm:prSet/>
      <dgm:spPr/>
      <dgm:t>
        <a:bodyPr/>
        <a:lstStyle/>
        <a:p>
          <a:endParaRPr lang="en-US">
            <a:solidFill>
              <a:schemeClr val="tx1"/>
            </a:solidFill>
          </a:endParaRPr>
        </a:p>
      </dgm:t>
    </dgm:pt>
    <dgm:pt modelId="{A08757AA-2E11-4DC4-8F62-5A4C71874F36}">
      <dgm:prSet phldrT="[Text]"/>
      <dgm:spPr/>
      <dgm:t>
        <a:bodyPr/>
        <a:lstStyle/>
        <a:p>
          <a:r>
            <a:rPr lang="en-US" dirty="0" smtClean="0">
              <a:solidFill>
                <a:schemeClr val="tx1"/>
              </a:solidFill>
              <a:latin typeface="Segoe Light" charset="0"/>
            </a:rPr>
            <a:t>IP check-in</a:t>
          </a:r>
          <a:endParaRPr lang="en-US" dirty="0">
            <a:solidFill>
              <a:schemeClr val="tx1"/>
            </a:solidFill>
            <a:latin typeface="Segoe Light" charset="0"/>
          </a:endParaRPr>
        </a:p>
      </dgm:t>
    </dgm:pt>
    <dgm:pt modelId="{44ADB849-ADF3-4F08-A723-B2FA28CD5C0F}" type="parTrans" cxnId="{1B0D18D4-47F2-401F-9666-A051D4D6A8A2}">
      <dgm:prSet/>
      <dgm:spPr/>
      <dgm:t>
        <a:bodyPr/>
        <a:lstStyle/>
        <a:p>
          <a:endParaRPr lang="en-US">
            <a:solidFill>
              <a:schemeClr val="tx1"/>
            </a:solidFill>
          </a:endParaRPr>
        </a:p>
      </dgm:t>
    </dgm:pt>
    <dgm:pt modelId="{B726432B-07EE-47E7-87EE-A01015CE2400}" type="sibTrans" cxnId="{1B0D18D4-47F2-401F-9666-A051D4D6A8A2}">
      <dgm:prSet/>
      <dgm:spPr/>
      <dgm:t>
        <a:bodyPr/>
        <a:lstStyle/>
        <a:p>
          <a:endParaRPr lang="en-US">
            <a:solidFill>
              <a:schemeClr val="tx1"/>
            </a:solidFill>
          </a:endParaRPr>
        </a:p>
      </dgm:t>
    </dgm:pt>
    <dgm:pt modelId="{E1DEE8F7-13C0-4ADF-B62E-E2B4D86FDF06}">
      <dgm:prSet phldrT="[Text]"/>
      <dgm:spPr/>
      <dgm:t>
        <a:bodyPr/>
        <a:lstStyle/>
        <a:p>
          <a:r>
            <a:rPr lang="en-US" dirty="0" smtClean="0">
              <a:solidFill>
                <a:schemeClr val="tx1"/>
              </a:solidFill>
              <a:latin typeface="Segoe Light" charset="0"/>
            </a:rPr>
            <a:t>Static, reserve, VIP</a:t>
          </a:r>
          <a:endParaRPr lang="en-US" dirty="0">
            <a:solidFill>
              <a:schemeClr val="tx1"/>
            </a:solidFill>
            <a:latin typeface="Segoe Light" charset="0"/>
          </a:endParaRPr>
        </a:p>
      </dgm:t>
    </dgm:pt>
    <dgm:pt modelId="{2F99D0CF-8511-4AEE-92C1-473F0440B04F}" type="parTrans" cxnId="{3E47A78C-460C-481B-82B6-F2EEA3184F3C}">
      <dgm:prSet/>
      <dgm:spPr/>
      <dgm:t>
        <a:bodyPr/>
        <a:lstStyle/>
        <a:p>
          <a:endParaRPr lang="en-US">
            <a:solidFill>
              <a:schemeClr val="tx1"/>
            </a:solidFill>
          </a:endParaRPr>
        </a:p>
      </dgm:t>
    </dgm:pt>
    <dgm:pt modelId="{87B19134-2F1F-4C73-A895-30F4AC248ACF}" type="sibTrans" cxnId="{3E47A78C-460C-481B-82B6-F2EEA3184F3C}">
      <dgm:prSet/>
      <dgm:spPr/>
      <dgm:t>
        <a:bodyPr/>
        <a:lstStyle/>
        <a:p>
          <a:endParaRPr lang="en-US">
            <a:solidFill>
              <a:schemeClr val="tx1"/>
            </a:solidFill>
          </a:endParaRPr>
        </a:p>
      </dgm:t>
    </dgm:pt>
    <dgm:pt modelId="{9DB932B4-03E4-4173-85C3-685B5EE7B901}">
      <dgm:prSet phldrT="[Text]"/>
      <dgm:spPr/>
      <dgm:t>
        <a:bodyPr/>
        <a:lstStyle/>
        <a:p>
          <a:r>
            <a:rPr lang="en-US" dirty="0" smtClean="0">
              <a:solidFill>
                <a:schemeClr val="tx1"/>
              </a:solidFill>
              <a:latin typeface="Segoe Light" charset="0"/>
            </a:rPr>
            <a:t>New VM creation</a:t>
          </a:r>
          <a:endParaRPr lang="en-US" dirty="0">
            <a:solidFill>
              <a:schemeClr val="tx1"/>
            </a:solidFill>
            <a:latin typeface="Segoe Light" charset="0"/>
          </a:endParaRPr>
        </a:p>
      </dgm:t>
    </dgm:pt>
    <dgm:pt modelId="{F3ABA002-87B6-41EB-A404-42A6C712152F}" type="parTrans" cxnId="{505ED3AD-794A-401A-8C1D-9909402EB211}">
      <dgm:prSet/>
      <dgm:spPr/>
      <dgm:t>
        <a:bodyPr/>
        <a:lstStyle/>
        <a:p>
          <a:endParaRPr lang="en-US">
            <a:solidFill>
              <a:schemeClr val="tx1"/>
            </a:solidFill>
          </a:endParaRPr>
        </a:p>
      </dgm:t>
    </dgm:pt>
    <dgm:pt modelId="{B4F026D9-1366-42B4-A4E3-CDF055D64C85}" type="sibTrans" cxnId="{505ED3AD-794A-401A-8C1D-9909402EB211}">
      <dgm:prSet/>
      <dgm:spPr/>
      <dgm:t>
        <a:bodyPr/>
        <a:lstStyle/>
        <a:p>
          <a:endParaRPr lang="en-US">
            <a:solidFill>
              <a:schemeClr val="tx1"/>
            </a:solidFill>
          </a:endParaRPr>
        </a:p>
      </dgm:t>
    </dgm:pt>
    <dgm:pt modelId="{4294F883-5A50-497A-956C-2B7B61D70DF8}">
      <dgm:prSet phldrT="[Text]"/>
      <dgm:spPr/>
      <dgm:t>
        <a:bodyPr/>
        <a:lstStyle/>
        <a:p>
          <a:r>
            <a:rPr lang="en-US" dirty="0" smtClean="0">
              <a:solidFill>
                <a:schemeClr val="tx1"/>
              </a:solidFill>
              <a:latin typeface="Segoe Light" charset="0"/>
            </a:rPr>
            <a:t>VM deletion, migration</a:t>
          </a:r>
          <a:endParaRPr lang="en-US" dirty="0">
            <a:solidFill>
              <a:schemeClr val="tx1"/>
            </a:solidFill>
            <a:latin typeface="Segoe Light" charset="0"/>
          </a:endParaRPr>
        </a:p>
      </dgm:t>
    </dgm:pt>
    <dgm:pt modelId="{C818F414-629F-4187-8D02-01F2FA5C18F1}" type="parTrans" cxnId="{B39AF559-CE70-409B-9795-730FB86F156D}">
      <dgm:prSet/>
      <dgm:spPr/>
      <dgm:t>
        <a:bodyPr/>
        <a:lstStyle/>
        <a:p>
          <a:endParaRPr lang="en-US">
            <a:solidFill>
              <a:schemeClr val="tx1"/>
            </a:solidFill>
          </a:endParaRPr>
        </a:p>
      </dgm:t>
    </dgm:pt>
    <dgm:pt modelId="{12CFE26F-2990-4AE1-BB82-5819593590A9}" type="sibTrans" cxnId="{B39AF559-CE70-409B-9795-730FB86F156D}">
      <dgm:prSet/>
      <dgm:spPr/>
      <dgm:t>
        <a:bodyPr/>
        <a:lstStyle/>
        <a:p>
          <a:endParaRPr lang="en-US">
            <a:solidFill>
              <a:schemeClr val="tx1"/>
            </a:solidFill>
          </a:endParaRPr>
        </a:p>
      </dgm:t>
    </dgm:pt>
    <dgm:pt modelId="{35AE4DBA-D15B-405E-B21D-F170E248CDCE}" type="pres">
      <dgm:prSet presAssocID="{E9CAE1F4-29DB-4662-B77E-77B280EE044E}" presName="theList" presStyleCnt="0">
        <dgm:presLayoutVars>
          <dgm:dir/>
          <dgm:animLvl val="lvl"/>
          <dgm:resizeHandles val="exact"/>
        </dgm:presLayoutVars>
      </dgm:prSet>
      <dgm:spPr/>
      <dgm:t>
        <a:bodyPr/>
        <a:lstStyle/>
        <a:p>
          <a:endParaRPr lang="en-US"/>
        </a:p>
      </dgm:t>
    </dgm:pt>
    <dgm:pt modelId="{13359719-EC98-47F9-9407-11BC8CE21054}" type="pres">
      <dgm:prSet presAssocID="{8E6288BF-5709-4ADD-A54B-E057D5508B38}" presName="compNode" presStyleCnt="0"/>
      <dgm:spPr/>
    </dgm:pt>
    <dgm:pt modelId="{311EE30B-BE0F-4F1F-B854-75312A0EAB4C}" type="pres">
      <dgm:prSet presAssocID="{8E6288BF-5709-4ADD-A54B-E057D5508B38}" presName="noGeometry" presStyleCnt="0"/>
      <dgm:spPr/>
    </dgm:pt>
    <dgm:pt modelId="{4038744A-4591-4CCA-8C53-93C7CB59F49E}" type="pres">
      <dgm:prSet presAssocID="{8E6288BF-5709-4ADD-A54B-E057D5508B38}" presName="childTextVisible" presStyleLbl="bgAccFollowNode1" presStyleIdx="0" presStyleCnt="3">
        <dgm:presLayoutVars>
          <dgm:bulletEnabled val="1"/>
        </dgm:presLayoutVars>
      </dgm:prSet>
      <dgm:spPr/>
      <dgm:t>
        <a:bodyPr/>
        <a:lstStyle/>
        <a:p>
          <a:endParaRPr lang="en-US"/>
        </a:p>
      </dgm:t>
    </dgm:pt>
    <dgm:pt modelId="{6FA375EC-AB17-4DD1-9761-A0F92DD19F6A}" type="pres">
      <dgm:prSet presAssocID="{8E6288BF-5709-4ADD-A54B-E057D5508B38}" presName="childTextHidden" presStyleLbl="bgAccFollowNode1" presStyleIdx="0" presStyleCnt="3"/>
      <dgm:spPr/>
      <dgm:t>
        <a:bodyPr/>
        <a:lstStyle/>
        <a:p>
          <a:endParaRPr lang="en-US"/>
        </a:p>
      </dgm:t>
    </dgm:pt>
    <dgm:pt modelId="{37399D8C-5129-45A5-8E28-AE79D275BCFF}" type="pres">
      <dgm:prSet presAssocID="{8E6288BF-5709-4ADD-A54B-E057D5508B38}" presName="parentText" presStyleLbl="node1" presStyleIdx="0" presStyleCnt="3">
        <dgm:presLayoutVars>
          <dgm:chMax val="1"/>
          <dgm:bulletEnabled val="1"/>
        </dgm:presLayoutVars>
      </dgm:prSet>
      <dgm:spPr/>
      <dgm:t>
        <a:bodyPr/>
        <a:lstStyle/>
        <a:p>
          <a:endParaRPr lang="en-US"/>
        </a:p>
      </dgm:t>
    </dgm:pt>
    <dgm:pt modelId="{C1ACA3C4-888E-45B7-90C2-B0193A31A866}" type="pres">
      <dgm:prSet presAssocID="{8E6288BF-5709-4ADD-A54B-E057D5508B38}" presName="aSpace" presStyleCnt="0"/>
      <dgm:spPr/>
    </dgm:pt>
    <dgm:pt modelId="{3BBF4343-1996-43A0-9395-9025BB17521A}" type="pres">
      <dgm:prSet presAssocID="{006E3ABC-E681-4DD2-A9AD-80A911DB162B}" presName="compNode" presStyleCnt="0"/>
      <dgm:spPr/>
    </dgm:pt>
    <dgm:pt modelId="{314FE791-B678-4C2F-B537-C6EF842249C7}" type="pres">
      <dgm:prSet presAssocID="{006E3ABC-E681-4DD2-A9AD-80A911DB162B}" presName="noGeometry" presStyleCnt="0"/>
      <dgm:spPr/>
    </dgm:pt>
    <dgm:pt modelId="{63936923-CA91-46B0-B7D4-4E92A732E2D6}" type="pres">
      <dgm:prSet presAssocID="{006E3ABC-E681-4DD2-A9AD-80A911DB162B}" presName="childTextVisible" presStyleLbl="bgAccFollowNode1" presStyleIdx="1" presStyleCnt="3">
        <dgm:presLayoutVars>
          <dgm:bulletEnabled val="1"/>
        </dgm:presLayoutVars>
      </dgm:prSet>
      <dgm:spPr/>
      <dgm:t>
        <a:bodyPr/>
        <a:lstStyle/>
        <a:p>
          <a:endParaRPr lang="en-US"/>
        </a:p>
      </dgm:t>
    </dgm:pt>
    <dgm:pt modelId="{BFCA468D-1628-4F19-B0BE-6B87E92F016F}" type="pres">
      <dgm:prSet presAssocID="{006E3ABC-E681-4DD2-A9AD-80A911DB162B}" presName="childTextHidden" presStyleLbl="bgAccFollowNode1" presStyleIdx="1" presStyleCnt="3"/>
      <dgm:spPr/>
      <dgm:t>
        <a:bodyPr/>
        <a:lstStyle/>
        <a:p>
          <a:endParaRPr lang="en-US"/>
        </a:p>
      </dgm:t>
    </dgm:pt>
    <dgm:pt modelId="{01475345-D36F-479F-BA27-12B679E65AC8}" type="pres">
      <dgm:prSet presAssocID="{006E3ABC-E681-4DD2-A9AD-80A911DB162B}" presName="parentText" presStyleLbl="node1" presStyleIdx="1" presStyleCnt="3">
        <dgm:presLayoutVars>
          <dgm:chMax val="1"/>
          <dgm:bulletEnabled val="1"/>
        </dgm:presLayoutVars>
      </dgm:prSet>
      <dgm:spPr/>
      <dgm:t>
        <a:bodyPr/>
        <a:lstStyle/>
        <a:p>
          <a:endParaRPr lang="en-US"/>
        </a:p>
      </dgm:t>
    </dgm:pt>
    <dgm:pt modelId="{67725D02-2228-4A43-83EE-C962ADC098E1}" type="pres">
      <dgm:prSet presAssocID="{006E3ABC-E681-4DD2-A9AD-80A911DB162B}" presName="aSpace" presStyleCnt="0"/>
      <dgm:spPr/>
    </dgm:pt>
    <dgm:pt modelId="{A0347365-49E0-4890-BB5E-66DC55467617}" type="pres">
      <dgm:prSet presAssocID="{A08757AA-2E11-4DC4-8F62-5A4C71874F36}" presName="compNode" presStyleCnt="0"/>
      <dgm:spPr/>
    </dgm:pt>
    <dgm:pt modelId="{9EF84FDD-A14E-4CEB-AB76-40CDBA3A909B}" type="pres">
      <dgm:prSet presAssocID="{A08757AA-2E11-4DC4-8F62-5A4C71874F36}" presName="noGeometry" presStyleCnt="0"/>
      <dgm:spPr/>
    </dgm:pt>
    <dgm:pt modelId="{F4503956-2A6F-4F26-AF87-C8A99C08B989}" type="pres">
      <dgm:prSet presAssocID="{A08757AA-2E11-4DC4-8F62-5A4C71874F36}" presName="childTextVisible" presStyleLbl="bgAccFollowNode1" presStyleIdx="2" presStyleCnt="3">
        <dgm:presLayoutVars>
          <dgm:bulletEnabled val="1"/>
        </dgm:presLayoutVars>
      </dgm:prSet>
      <dgm:spPr/>
      <dgm:t>
        <a:bodyPr/>
        <a:lstStyle/>
        <a:p>
          <a:endParaRPr lang="en-US"/>
        </a:p>
      </dgm:t>
    </dgm:pt>
    <dgm:pt modelId="{12D98C82-D25B-4AF8-B2C1-ED306BCE7BC0}" type="pres">
      <dgm:prSet presAssocID="{A08757AA-2E11-4DC4-8F62-5A4C71874F36}" presName="childTextHidden" presStyleLbl="bgAccFollowNode1" presStyleIdx="2" presStyleCnt="3"/>
      <dgm:spPr/>
      <dgm:t>
        <a:bodyPr/>
        <a:lstStyle/>
        <a:p>
          <a:endParaRPr lang="en-US"/>
        </a:p>
      </dgm:t>
    </dgm:pt>
    <dgm:pt modelId="{69EC3D4D-9B26-4436-A6C9-62C5B13C6E8E}" type="pres">
      <dgm:prSet presAssocID="{A08757AA-2E11-4DC4-8F62-5A4C71874F36}" presName="parentText" presStyleLbl="node1" presStyleIdx="2" presStyleCnt="3">
        <dgm:presLayoutVars>
          <dgm:chMax val="1"/>
          <dgm:bulletEnabled val="1"/>
        </dgm:presLayoutVars>
      </dgm:prSet>
      <dgm:spPr/>
      <dgm:t>
        <a:bodyPr/>
        <a:lstStyle/>
        <a:p>
          <a:endParaRPr lang="en-US"/>
        </a:p>
      </dgm:t>
    </dgm:pt>
  </dgm:ptLst>
  <dgm:cxnLst>
    <dgm:cxn modelId="{1B0D18D4-47F2-401F-9666-A051D4D6A8A2}" srcId="{E9CAE1F4-29DB-4662-B77E-77B280EE044E}" destId="{A08757AA-2E11-4DC4-8F62-5A4C71874F36}" srcOrd="2" destOrd="0" parTransId="{44ADB849-ADF3-4F08-A723-B2FA28CD5C0F}" sibTransId="{B726432B-07EE-47E7-87EE-A01015CE2400}"/>
    <dgm:cxn modelId="{A2AA50DB-D534-4D94-B755-BD0D47E66CE7}" type="presOf" srcId="{15288533-B595-4F2D-B115-1FB57C94F4E0}" destId="{6FA375EC-AB17-4DD1-9761-A0F92DD19F6A}" srcOrd="1" destOrd="0" presId="urn:microsoft.com/office/officeart/2005/8/layout/hProcess6"/>
    <dgm:cxn modelId="{505ED3AD-794A-401A-8C1D-9909402EB211}" srcId="{006E3ABC-E681-4DD2-A9AD-80A911DB162B}" destId="{9DB932B4-03E4-4173-85C3-685B5EE7B901}" srcOrd="0" destOrd="0" parTransId="{F3ABA002-87B6-41EB-A404-42A6C712152F}" sibTransId="{B4F026D9-1366-42B4-A4E3-CDF055D64C85}"/>
    <dgm:cxn modelId="{C2BBF330-B2ED-4DBF-9C39-D4DD1247F6CD}" srcId="{E9CAE1F4-29DB-4662-B77E-77B280EE044E}" destId="{8E6288BF-5709-4ADD-A54B-E057D5508B38}" srcOrd="0" destOrd="0" parTransId="{2F4078CC-D81E-48E7-811C-504D891DC8C3}" sibTransId="{D8DCEAE9-D431-41BD-BE9D-4647B540E748}"/>
    <dgm:cxn modelId="{BF415A7A-8D8E-48E7-B59D-68C875BFFB89}" type="presOf" srcId="{006E3ABC-E681-4DD2-A9AD-80A911DB162B}" destId="{01475345-D36F-479F-BA27-12B679E65AC8}" srcOrd="0" destOrd="0" presId="urn:microsoft.com/office/officeart/2005/8/layout/hProcess6"/>
    <dgm:cxn modelId="{B8814823-A65F-4339-B5C6-31AD139ABD52}" type="presOf" srcId="{E9CAE1F4-29DB-4662-B77E-77B280EE044E}" destId="{35AE4DBA-D15B-405E-B21D-F170E248CDCE}" srcOrd="0" destOrd="0" presId="urn:microsoft.com/office/officeart/2005/8/layout/hProcess6"/>
    <dgm:cxn modelId="{96BED944-EA6B-4C9C-AF3C-754C6DFA1768}" type="presOf" srcId="{15288533-B595-4F2D-B115-1FB57C94F4E0}" destId="{4038744A-4591-4CCA-8C53-93C7CB59F49E}" srcOrd="0" destOrd="0" presId="urn:microsoft.com/office/officeart/2005/8/layout/hProcess6"/>
    <dgm:cxn modelId="{1283C8FB-1A7E-4952-A415-8CA0FEB86B17}" type="presOf" srcId="{A08757AA-2E11-4DC4-8F62-5A4C71874F36}" destId="{69EC3D4D-9B26-4436-A6C9-62C5B13C6E8E}" srcOrd="0" destOrd="0" presId="urn:microsoft.com/office/officeart/2005/8/layout/hProcess6"/>
    <dgm:cxn modelId="{43101942-AB85-4498-9BCE-BC42EC763842}" type="presOf" srcId="{E1DEE8F7-13C0-4ADF-B62E-E2B4D86FDF06}" destId="{4038744A-4591-4CCA-8C53-93C7CB59F49E}" srcOrd="0" destOrd="1" presId="urn:microsoft.com/office/officeart/2005/8/layout/hProcess6"/>
    <dgm:cxn modelId="{F5D24EB0-C69B-41C7-A917-4A8613D92D25}" type="presOf" srcId="{E1DEE8F7-13C0-4ADF-B62E-E2B4D86FDF06}" destId="{6FA375EC-AB17-4DD1-9761-A0F92DD19F6A}" srcOrd="1" destOrd="1" presId="urn:microsoft.com/office/officeart/2005/8/layout/hProcess6"/>
    <dgm:cxn modelId="{153C4705-6947-43C4-8611-DE86CD25E508}" type="presOf" srcId="{4294F883-5A50-497A-956C-2B7B61D70DF8}" destId="{12D98C82-D25B-4AF8-B2C1-ED306BCE7BC0}" srcOrd="1" destOrd="0" presId="urn:microsoft.com/office/officeart/2005/8/layout/hProcess6"/>
    <dgm:cxn modelId="{11E79962-3BF6-4FBA-8212-7B23C0AD9A0E}" type="presOf" srcId="{9DB932B4-03E4-4173-85C3-685B5EE7B901}" destId="{63936923-CA91-46B0-B7D4-4E92A732E2D6}" srcOrd="0" destOrd="0" presId="urn:microsoft.com/office/officeart/2005/8/layout/hProcess6"/>
    <dgm:cxn modelId="{017D2098-9BCF-4260-823E-105A173285E9}" type="presOf" srcId="{4294F883-5A50-497A-956C-2B7B61D70DF8}" destId="{F4503956-2A6F-4F26-AF87-C8A99C08B989}" srcOrd="0" destOrd="0" presId="urn:microsoft.com/office/officeart/2005/8/layout/hProcess6"/>
    <dgm:cxn modelId="{3E47A78C-460C-481B-82B6-F2EEA3184F3C}" srcId="{8E6288BF-5709-4ADD-A54B-E057D5508B38}" destId="{E1DEE8F7-13C0-4ADF-B62E-E2B4D86FDF06}" srcOrd="1" destOrd="0" parTransId="{2F99D0CF-8511-4AEE-92C1-473F0440B04F}" sibTransId="{87B19134-2F1F-4C73-A895-30F4AC248ACF}"/>
    <dgm:cxn modelId="{B39AF559-CE70-409B-9795-730FB86F156D}" srcId="{A08757AA-2E11-4DC4-8F62-5A4C71874F36}" destId="{4294F883-5A50-497A-956C-2B7B61D70DF8}" srcOrd="0" destOrd="0" parTransId="{C818F414-629F-4187-8D02-01F2FA5C18F1}" sibTransId="{12CFE26F-2990-4AE1-BB82-5819593590A9}"/>
    <dgm:cxn modelId="{2472D850-0A9B-4C70-962A-49B5343EDF8B}" srcId="{8E6288BF-5709-4ADD-A54B-E057D5508B38}" destId="{15288533-B595-4F2D-B115-1FB57C94F4E0}" srcOrd="0" destOrd="0" parTransId="{1F9D62BA-DD70-43DA-9FFC-DC91B8883B12}" sibTransId="{086287A5-C6C7-4A60-ABB3-6B444595D813}"/>
    <dgm:cxn modelId="{0E833113-E687-4508-A1CE-5664244186A6}" type="presOf" srcId="{8E6288BF-5709-4ADD-A54B-E057D5508B38}" destId="{37399D8C-5129-45A5-8E28-AE79D275BCFF}" srcOrd="0" destOrd="0" presId="urn:microsoft.com/office/officeart/2005/8/layout/hProcess6"/>
    <dgm:cxn modelId="{DDE8F2F0-F5D9-4F3D-9251-864B53E0CE0E}" type="presOf" srcId="{9DB932B4-03E4-4173-85C3-685B5EE7B901}" destId="{BFCA468D-1628-4F19-B0BE-6B87E92F016F}" srcOrd="1" destOrd="0" presId="urn:microsoft.com/office/officeart/2005/8/layout/hProcess6"/>
    <dgm:cxn modelId="{DAC12083-28B6-42A2-A00A-5393C18F19CF}" srcId="{E9CAE1F4-29DB-4662-B77E-77B280EE044E}" destId="{006E3ABC-E681-4DD2-A9AD-80A911DB162B}" srcOrd="1" destOrd="0" parTransId="{745D488B-F737-46B7-A9F2-D0AAB4B49E50}" sibTransId="{F6D6450D-46D8-4836-9F16-332919570DBB}"/>
    <dgm:cxn modelId="{039C54AC-CCFD-4552-8041-8D898440AB20}" type="presParOf" srcId="{35AE4DBA-D15B-405E-B21D-F170E248CDCE}" destId="{13359719-EC98-47F9-9407-11BC8CE21054}" srcOrd="0" destOrd="0" presId="urn:microsoft.com/office/officeart/2005/8/layout/hProcess6"/>
    <dgm:cxn modelId="{37C5041B-762B-498F-B8CC-005FBE7E6CDE}" type="presParOf" srcId="{13359719-EC98-47F9-9407-11BC8CE21054}" destId="{311EE30B-BE0F-4F1F-B854-75312A0EAB4C}" srcOrd="0" destOrd="0" presId="urn:microsoft.com/office/officeart/2005/8/layout/hProcess6"/>
    <dgm:cxn modelId="{6561C325-3B2D-4693-86FC-6384C708822C}" type="presParOf" srcId="{13359719-EC98-47F9-9407-11BC8CE21054}" destId="{4038744A-4591-4CCA-8C53-93C7CB59F49E}" srcOrd="1" destOrd="0" presId="urn:microsoft.com/office/officeart/2005/8/layout/hProcess6"/>
    <dgm:cxn modelId="{AFF937FA-078E-4DFA-A351-0E0477089464}" type="presParOf" srcId="{13359719-EC98-47F9-9407-11BC8CE21054}" destId="{6FA375EC-AB17-4DD1-9761-A0F92DD19F6A}" srcOrd="2" destOrd="0" presId="urn:microsoft.com/office/officeart/2005/8/layout/hProcess6"/>
    <dgm:cxn modelId="{A9972B63-81AD-4AC6-A1DD-0FC118116057}" type="presParOf" srcId="{13359719-EC98-47F9-9407-11BC8CE21054}" destId="{37399D8C-5129-45A5-8E28-AE79D275BCFF}" srcOrd="3" destOrd="0" presId="urn:microsoft.com/office/officeart/2005/8/layout/hProcess6"/>
    <dgm:cxn modelId="{F6307F51-BA92-4A6E-9863-79A5B4DB1258}" type="presParOf" srcId="{35AE4DBA-D15B-405E-B21D-F170E248CDCE}" destId="{C1ACA3C4-888E-45B7-90C2-B0193A31A866}" srcOrd="1" destOrd="0" presId="urn:microsoft.com/office/officeart/2005/8/layout/hProcess6"/>
    <dgm:cxn modelId="{C71DF546-B75C-4E2D-880C-5D1F632008E7}" type="presParOf" srcId="{35AE4DBA-D15B-405E-B21D-F170E248CDCE}" destId="{3BBF4343-1996-43A0-9395-9025BB17521A}" srcOrd="2" destOrd="0" presId="urn:microsoft.com/office/officeart/2005/8/layout/hProcess6"/>
    <dgm:cxn modelId="{EDED5FF5-F42E-41B3-9E88-D2527BFEE05F}" type="presParOf" srcId="{3BBF4343-1996-43A0-9395-9025BB17521A}" destId="{314FE791-B678-4C2F-B537-C6EF842249C7}" srcOrd="0" destOrd="0" presId="urn:microsoft.com/office/officeart/2005/8/layout/hProcess6"/>
    <dgm:cxn modelId="{10D94799-561F-4BC4-9312-114CCA49F3EB}" type="presParOf" srcId="{3BBF4343-1996-43A0-9395-9025BB17521A}" destId="{63936923-CA91-46B0-B7D4-4E92A732E2D6}" srcOrd="1" destOrd="0" presId="urn:microsoft.com/office/officeart/2005/8/layout/hProcess6"/>
    <dgm:cxn modelId="{CA4E54F8-ED7A-4E4E-80D0-BFBD63F73202}" type="presParOf" srcId="{3BBF4343-1996-43A0-9395-9025BB17521A}" destId="{BFCA468D-1628-4F19-B0BE-6B87E92F016F}" srcOrd="2" destOrd="0" presId="urn:microsoft.com/office/officeart/2005/8/layout/hProcess6"/>
    <dgm:cxn modelId="{1EF7A4E6-CE5B-45DA-A54A-8F302CD65533}" type="presParOf" srcId="{3BBF4343-1996-43A0-9395-9025BB17521A}" destId="{01475345-D36F-479F-BA27-12B679E65AC8}" srcOrd="3" destOrd="0" presId="urn:microsoft.com/office/officeart/2005/8/layout/hProcess6"/>
    <dgm:cxn modelId="{69BCC2B3-FCE5-4D98-A6D9-7B489C5F76B6}" type="presParOf" srcId="{35AE4DBA-D15B-405E-B21D-F170E248CDCE}" destId="{67725D02-2228-4A43-83EE-C962ADC098E1}" srcOrd="3" destOrd="0" presId="urn:microsoft.com/office/officeart/2005/8/layout/hProcess6"/>
    <dgm:cxn modelId="{27C691F7-4294-4FF5-9A26-B486DA7C5482}" type="presParOf" srcId="{35AE4DBA-D15B-405E-B21D-F170E248CDCE}" destId="{A0347365-49E0-4890-BB5E-66DC55467617}" srcOrd="4" destOrd="0" presId="urn:microsoft.com/office/officeart/2005/8/layout/hProcess6"/>
    <dgm:cxn modelId="{0D256DD2-E933-40C5-A419-BED4812E010D}" type="presParOf" srcId="{A0347365-49E0-4890-BB5E-66DC55467617}" destId="{9EF84FDD-A14E-4CEB-AB76-40CDBA3A909B}" srcOrd="0" destOrd="0" presId="urn:microsoft.com/office/officeart/2005/8/layout/hProcess6"/>
    <dgm:cxn modelId="{0CE17340-536E-41C5-814A-F8831726E1CA}" type="presParOf" srcId="{A0347365-49E0-4890-BB5E-66DC55467617}" destId="{F4503956-2A6F-4F26-AF87-C8A99C08B989}" srcOrd="1" destOrd="0" presId="urn:microsoft.com/office/officeart/2005/8/layout/hProcess6"/>
    <dgm:cxn modelId="{6FD254DC-C325-46DF-B845-247B4C531237}" type="presParOf" srcId="{A0347365-49E0-4890-BB5E-66DC55467617}" destId="{12D98C82-D25B-4AF8-B2C1-ED306BCE7BC0}" srcOrd="2" destOrd="0" presId="urn:microsoft.com/office/officeart/2005/8/layout/hProcess6"/>
    <dgm:cxn modelId="{1B8712C3-BE4B-4F54-9918-67F1E331D19E}" type="presParOf" srcId="{A0347365-49E0-4890-BB5E-66DC55467617}" destId="{69EC3D4D-9B26-4436-A6C9-62C5B13C6E8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8C3CF2-4430-444F-8869-601A7B5675AB}" type="doc">
      <dgm:prSet loTypeId="urn:microsoft.com/office/officeart/2005/8/layout/chevron1" loCatId="process" qsTypeId="urn:microsoft.com/office/officeart/2005/8/quickstyle/simple4" qsCatId="simple" csTypeId="urn:microsoft.com/office/officeart/2005/8/colors/accent1_2" csCatId="accent1" phldr="1"/>
      <dgm:spPr/>
    </dgm:pt>
    <dgm:pt modelId="{8ADBAC5F-5550-4ADF-817C-8B09388A4F4C}">
      <dgm:prSet phldrT="[Text]" custT="1"/>
      <dgm:spPr/>
      <dgm:t>
        <a:bodyPr/>
        <a:lstStyle/>
        <a:p>
          <a:r>
            <a:rPr lang="en-US" sz="3200" b="1" dirty="0" smtClean="0">
              <a:solidFill>
                <a:schemeClr val="tx1"/>
              </a:solidFill>
              <a:latin typeface="Segoe Light" charset="0"/>
            </a:rPr>
            <a:t>Static MACs</a:t>
          </a:r>
          <a:endParaRPr lang="en-US" sz="3200" b="1" dirty="0">
            <a:solidFill>
              <a:schemeClr val="tx1"/>
            </a:solidFill>
            <a:latin typeface="Segoe Light" charset="0"/>
          </a:endParaRPr>
        </a:p>
      </dgm:t>
    </dgm:pt>
    <dgm:pt modelId="{92ED6A17-9021-4AF0-8FB6-4F6DF2DB9878}" type="parTrans" cxnId="{12F1EEA7-4E0D-4646-A484-CDAF9D7B248F}">
      <dgm:prSet/>
      <dgm:spPr/>
      <dgm:t>
        <a:bodyPr/>
        <a:lstStyle/>
        <a:p>
          <a:endParaRPr lang="en-US" b="0">
            <a:solidFill>
              <a:schemeClr val="bg1"/>
            </a:solidFill>
            <a:latin typeface="Segoe Light" charset="0"/>
          </a:endParaRPr>
        </a:p>
      </dgm:t>
    </dgm:pt>
    <dgm:pt modelId="{FF3668A8-D6A1-4B49-A255-9206799068CF}" type="sibTrans" cxnId="{12F1EEA7-4E0D-4646-A484-CDAF9D7B248F}">
      <dgm:prSet/>
      <dgm:spPr/>
      <dgm:t>
        <a:bodyPr/>
        <a:lstStyle/>
        <a:p>
          <a:endParaRPr lang="en-US" b="0">
            <a:solidFill>
              <a:schemeClr val="bg1"/>
            </a:solidFill>
            <a:latin typeface="Segoe Light" charset="0"/>
          </a:endParaRPr>
        </a:p>
      </dgm:t>
    </dgm:pt>
    <dgm:pt modelId="{A901A398-1C35-4522-BF9B-787DD8524BEE}" type="pres">
      <dgm:prSet presAssocID="{BE8C3CF2-4430-444F-8869-601A7B5675AB}" presName="Name0" presStyleCnt="0">
        <dgm:presLayoutVars>
          <dgm:dir/>
          <dgm:animLvl val="lvl"/>
          <dgm:resizeHandles val="exact"/>
        </dgm:presLayoutVars>
      </dgm:prSet>
      <dgm:spPr/>
    </dgm:pt>
    <dgm:pt modelId="{E632939C-1E52-4E8C-BAB6-B751DAC3B083}" type="pres">
      <dgm:prSet presAssocID="{8ADBAC5F-5550-4ADF-817C-8B09388A4F4C}" presName="parTxOnly" presStyleLbl="node1" presStyleIdx="0" presStyleCnt="1" custLinFactNeighborY="-8897">
        <dgm:presLayoutVars>
          <dgm:chMax val="0"/>
          <dgm:chPref val="0"/>
          <dgm:bulletEnabled val="1"/>
        </dgm:presLayoutVars>
      </dgm:prSet>
      <dgm:spPr/>
      <dgm:t>
        <a:bodyPr/>
        <a:lstStyle/>
        <a:p>
          <a:endParaRPr lang="en-US"/>
        </a:p>
      </dgm:t>
    </dgm:pt>
  </dgm:ptLst>
  <dgm:cxnLst>
    <dgm:cxn modelId="{12F1EEA7-4E0D-4646-A484-CDAF9D7B248F}" srcId="{BE8C3CF2-4430-444F-8869-601A7B5675AB}" destId="{8ADBAC5F-5550-4ADF-817C-8B09388A4F4C}" srcOrd="0" destOrd="0" parTransId="{92ED6A17-9021-4AF0-8FB6-4F6DF2DB9878}" sibTransId="{FF3668A8-D6A1-4B49-A255-9206799068CF}"/>
    <dgm:cxn modelId="{6943A642-01AF-4188-8D1F-E5202B016A4F}" type="presOf" srcId="{8ADBAC5F-5550-4ADF-817C-8B09388A4F4C}" destId="{E632939C-1E52-4E8C-BAB6-B751DAC3B083}" srcOrd="0" destOrd="0" presId="urn:microsoft.com/office/officeart/2005/8/layout/chevron1"/>
    <dgm:cxn modelId="{D9FC9F4D-D8FD-4D0F-B96B-D808E547C844}" type="presOf" srcId="{BE8C3CF2-4430-444F-8869-601A7B5675AB}" destId="{A901A398-1C35-4522-BF9B-787DD8524BEE}" srcOrd="0" destOrd="0" presId="urn:microsoft.com/office/officeart/2005/8/layout/chevron1"/>
    <dgm:cxn modelId="{9A237BFC-EB89-4D81-A53E-9DFCD84E391E}" type="presParOf" srcId="{A901A398-1C35-4522-BF9B-787DD8524BEE}" destId="{E632939C-1E52-4E8C-BAB6-B751DAC3B083}"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CAE1F4-29DB-4662-B77E-77B280EE044E}"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8E6288BF-5709-4ADD-A54B-E057D5508B38}">
      <dgm:prSet phldrT="[Text]"/>
      <dgm:spPr/>
      <dgm:t>
        <a:bodyPr/>
        <a:lstStyle/>
        <a:p>
          <a:r>
            <a:rPr lang="en-US" b="1" dirty="0" smtClean="0">
              <a:solidFill>
                <a:schemeClr val="tx1"/>
              </a:solidFill>
              <a:latin typeface="Segoe Light" charset="0"/>
            </a:rPr>
            <a:t>Define Pool</a:t>
          </a:r>
          <a:endParaRPr lang="en-US" b="1" dirty="0">
            <a:solidFill>
              <a:schemeClr val="tx1"/>
            </a:solidFill>
            <a:latin typeface="Segoe Light" charset="0"/>
          </a:endParaRPr>
        </a:p>
      </dgm:t>
    </dgm:pt>
    <dgm:pt modelId="{2F4078CC-D81E-48E7-811C-504D891DC8C3}" type="parTrans" cxnId="{C2BBF330-B2ED-4DBF-9C39-D4DD1247F6CD}">
      <dgm:prSet/>
      <dgm:spPr/>
      <dgm:t>
        <a:bodyPr/>
        <a:lstStyle/>
        <a:p>
          <a:endParaRPr lang="en-US" b="1">
            <a:solidFill>
              <a:schemeClr val="tx1"/>
            </a:solidFill>
          </a:endParaRPr>
        </a:p>
      </dgm:t>
    </dgm:pt>
    <dgm:pt modelId="{D8DCEAE9-D431-41BD-BE9D-4647B540E748}" type="sibTrans" cxnId="{C2BBF330-B2ED-4DBF-9C39-D4DD1247F6CD}">
      <dgm:prSet/>
      <dgm:spPr/>
      <dgm:t>
        <a:bodyPr/>
        <a:lstStyle/>
        <a:p>
          <a:endParaRPr lang="en-US" b="1">
            <a:solidFill>
              <a:schemeClr val="tx1"/>
            </a:solidFill>
          </a:endParaRPr>
        </a:p>
      </dgm:t>
    </dgm:pt>
    <dgm:pt modelId="{15288533-B595-4F2D-B115-1FB57C94F4E0}">
      <dgm:prSet phldrT="[Text]"/>
      <dgm:spPr/>
      <dgm:t>
        <a:bodyPr/>
        <a:lstStyle/>
        <a:p>
          <a:r>
            <a:rPr lang="en-US" b="1" dirty="0" smtClean="0">
              <a:solidFill>
                <a:schemeClr val="tx1"/>
              </a:solidFill>
              <a:latin typeface="Segoe Light" charset="0"/>
            </a:rPr>
            <a:t>Set MAC range</a:t>
          </a:r>
          <a:endParaRPr lang="en-US" b="1" dirty="0">
            <a:solidFill>
              <a:schemeClr val="tx1"/>
            </a:solidFill>
            <a:latin typeface="Segoe Light" charset="0"/>
          </a:endParaRPr>
        </a:p>
      </dgm:t>
    </dgm:pt>
    <dgm:pt modelId="{1F9D62BA-DD70-43DA-9FFC-DC91B8883B12}" type="parTrans" cxnId="{2472D850-0A9B-4C70-962A-49B5343EDF8B}">
      <dgm:prSet/>
      <dgm:spPr/>
      <dgm:t>
        <a:bodyPr/>
        <a:lstStyle/>
        <a:p>
          <a:endParaRPr lang="en-US" b="1">
            <a:solidFill>
              <a:schemeClr val="tx1"/>
            </a:solidFill>
          </a:endParaRPr>
        </a:p>
      </dgm:t>
    </dgm:pt>
    <dgm:pt modelId="{086287A5-C6C7-4A60-ABB3-6B444595D813}" type="sibTrans" cxnId="{2472D850-0A9B-4C70-962A-49B5343EDF8B}">
      <dgm:prSet/>
      <dgm:spPr/>
      <dgm:t>
        <a:bodyPr/>
        <a:lstStyle/>
        <a:p>
          <a:endParaRPr lang="en-US" b="1">
            <a:solidFill>
              <a:schemeClr val="tx1"/>
            </a:solidFill>
          </a:endParaRPr>
        </a:p>
      </dgm:t>
    </dgm:pt>
    <dgm:pt modelId="{006E3ABC-E681-4DD2-A9AD-80A911DB162B}">
      <dgm:prSet phldrT="[Text]"/>
      <dgm:spPr/>
      <dgm:t>
        <a:bodyPr/>
        <a:lstStyle/>
        <a:p>
          <a:r>
            <a:rPr lang="en-US" b="1" dirty="0" smtClean="0">
              <a:solidFill>
                <a:schemeClr val="tx1"/>
              </a:solidFill>
              <a:latin typeface="Segoe Light" charset="0"/>
            </a:rPr>
            <a:t>MAC check-out</a:t>
          </a:r>
          <a:endParaRPr lang="en-US" b="1" dirty="0">
            <a:solidFill>
              <a:schemeClr val="tx1"/>
            </a:solidFill>
            <a:latin typeface="Segoe Light" charset="0"/>
          </a:endParaRPr>
        </a:p>
      </dgm:t>
    </dgm:pt>
    <dgm:pt modelId="{745D488B-F737-46B7-A9F2-D0AAB4B49E50}" type="parTrans" cxnId="{DAC12083-28B6-42A2-A00A-5393C18F19CF}">
      <dgm:prSet/>
      <dgm:spPr/>
      <dgm:t>
        <a:bodyPr/>
        <a:lstStyle/>
        <a:p>
          <a:endParaRPr lang="en-US" b="1">
            <a:solidFill>
              <a:schemeClr val="tx1"/>
            </a:solidFill>
          </a:endParaRPr>
        </a:p>
      </dgm:t>
    </dgm:pt>
    <dgm:pt modelId="{F6D6450D-46D8-4836-9F16-332919570DBB}" type="sibTrans" cxnId="{DAC12083-28B6-42A2-A00A-5393C18F19CF}">
      <dgm:prSet/>
      <dgm:spPr/>
      <dgm:t>
        <a:bodyPr/>
        <a:lstStyle/>
        <a:p>
          <a:endParaRPr lang="en-US" b="1">
            <a:solidFill>
              <a:schemeClr val="tx1"/>
            </a:solidFill>
          </a:endParaRPr>
        </a:p>
      </dgm:t>
    </dgm:pt>
    <dgm:pt modelId="{A08757AA-2E11-4DC4-8F62-5A4C71874F36}">
      <dgm:prSet phldrT="[Text]"/>
      <dgm:spPr/>
      <dgm:t>
        <a:bodyPr/>
        <a:lstStyle/>
        <a:p>
          <a:r>
            <a:rPr lang="en-US" b="1" dirty="0" smtClean="0">
              <a:solidFill>
                <a:schemeClr val="tx1"/>
              </a:solidFill>
              <a:latin typeface="Segoe Light" charset="0"/>
            </a:rPr>
            <a:t>MAC check-in</a:t>
          </a:r>
          <a:endParaRPr lang="en-US" b="1" dirty="0">
            <a:solidFill>
              <a:schemeClr val="tx1"/>
            </a:solidFill>
            <a:latin typeface="Segoe Light" charset="0"/>
          </a:endParaRPr>
        </a:p>
      </dgm:t>
    </dgm:pt>
    <dgm:pt modelId="{44ADB849-ADF3-4F08-A723-B2FA28CD5C0F}" type="parTrans" cxnId="{1B0D18D4-47F2-401F-9666-A051D4D6A8A2}">
      <dgm:prSet/>
      <dgm:spPr/>
      <dgm:t>
        <a:bodyPr/>
        <a:lstStyle/>
        <a:p>
          <a:endParaRPr lang="en-US" b="1">
            <a:solidFill>
              <a:schemeClr val="tx1"/>
            </a:solidFill>
          </a:endParaRPr>
        </a:p>
      </dgm:t>
    </dgm:pt>
    <dgm:pt modelId="{B726432B-07EE-47E7-87EE-A01015CE2400}" type="sibTrans" cxnId="{1B0D18D4-47F2-401F-9666-A051D4D6A8A2}">
      <dgm:prSet/>
      <dgm:spPr/>
      <dgm:t>
        <a:bodyPr/>
        <a:lstStyle/>
        <a:p>
          <a:endParaRPr lang="en-US" b="1">
            <a:solidFill>
              <a:schemeClr val="tx1"/>
            </a:solidFill>
          </a:endParaRPr>
        </a:p>
      </dgm:t>
    </dgm:pt>
    <dgm:pt modelId="{477D45DC-E47E-47EF-B6C1-1EB21201072C}">
      <dgm:prSet phldrT="[Text]"/>
      <dgm:spPr/>
      <dgm:t>
        <a:bodyPr/>
        <a:lstStyle/>
        <a:p>
          <a:r>
            <a:rPr lang="en-US" b="1" dirty="0" smtClean="0">
              <a:solidFill>
                <a:schemeClr val="tx1"/>
              </a:solidFill>
              <a:latin typeface="Segoe Light" charset="0"/>
            </a:rPr>
            <a:t>Associate to host group</a:t>
          </a:r>
          <a:endParaRPr lang="en-US" b="1" dirty="0">
            <a:solidFill>
              <a:schemeClr val="tx1"/>
            </a:solidFill>
            <a:latin typeface="Segoe Light" charset="0"/>
          </a:endParaRPr>
        </a:p>
      </dgm:t>
    </dgm:pt>
    <dgm:pt modelId="{D42E6B52-01B8-4F6D-9329-6BFB4C46142C}" type="parTrans" cxnId="{29582064-7726-4DBF-9F44-68F9DAC02071}">
      <dgm:prSet/>
      <dgm:spPr/>
      <dgm:t>
        <a:bodyPr/>
        <a:lstStyle/>
        <a:p>
          <a:endParaRPr lang="en-US" b="1">
            <a:solidFill>
              <a:schemeClr val="tx1"/>
            </a:solidFill>
          </a:endParaRPr>
        </a:p>
      </dgm:t>
    </dgm:pt>
    <dgm:pt modelId="{9CE616FE-3B37-4052-AC27-46343CEA29D9}" type="sibTrans" cxnId="{29582064-7726-4DBF-9F44-68F9DAC02071}">
      <dgm:prSet/>
      <dgm:spPr/>
      <dgm:t>
        <a:bodyPr/>
        <a:lstStyle/>
        <a:p>
          <a:endParaRPr lang="en-US" b="1">
            <a:solidFill>
              <a:schemeClr val="tx1"/>
            </a:solidFill>
          </a:endParaRPr>
        </a:p>
      </dgm:t>
    </dgm:pt>
    <dgm:pt modelId="{9DB932B4-03E4-4173-85C3-685B5EE7B901}">
      <dgm:prSet phldrT="[Text]"/>
      <dgm:spPr/>
      <dgm:t>
        <a:bodyPr/>
        <a:lstStyle/>
        <a:p>
          <a:r>
            <a:rPr lang="en-US" b="1" dirty="0" smtClean="0">
              <a:solidFill>
                <a:schemeClr val="tx1"/>
              </a:solidFill>
              <a:latin typeface="Segoe Light" charset="0"/>
            </a:rPr>
            <a:t>New VM creation</a:t>
          </a:r>
          <a:endParaRPr lang="en-US" b="1" dirty="0">
            <a:solidFill>
              <a:schemeClr val="tx1"/>
            </a:solidFill>
            <a:latin typeface="Segoe Light" charset="0"/>
          </a:endParaRPr>
        </a:p>
      </dgm:t>
    </dgm:pt>
    <dgm:pt modelId="{F3ABA002-87B6-41EB-A404-42A6C712152F}" type="parTrans" cxnId="{505ED3AD-794A-401A-8C1D-9909402EB211}">
      <dgm:prSet/>
      <dgm:spPr/>
      <dgm:t>
        <a:bodyPr/>
        <a:lstStyle/>
        <a:p>
          <a:endParaRPr lang="en-US" b="1">
            <a:solidFill>
              <a:schemeClr val="tx1"/>
            </a:solidFill>
          </a:endParaRPr>
        </a:p>
      </dgm:t>
    </dgm:pt>
    <dgm:pt modelId="{B4F026D9-1366-42B4-A4E3-CDF055D64C85}" type="sibTrans" cxnId="{505ED3AD-794A-401A-8C1D-9909402EB211}">
      <dgm:prSet/>
      <dgm:spPr/>
      <dgm:t>
        <a:bodyPr/>
        <a:lstStyle/>
        <a:p>
          <a:endParaRPr lang="en-US" b="1">
            <a:solidFill>
              <a:schemeClr val="tx1"/>
            </a:solidFill>
          </a:endParaRPr>
        </a:p>
      </dgm:t>
    </dgm:pt>
    <dgm:pt modelId="{4294F883-5A50-497A-956C-2B7B61D70DF8}">
      <dgm:prSet phldrT="[Text]"/>
      <dgm:spPr/>
      <dgm:t>
        <a:bodyPr/>
        <a:lstStyle/>
        <a:p>
          <a:r>
            <a:rPr lang="en-US" b="1" dirty="0" smtClean="0">
              <a:solidFill>
                <a:schemeClr val="tx1"/>
              </a:solidFill>
              <a:latin typeface="Segoe Light" charset="0"/>
            </a:rPr>
            <a:t>VM deletion</a:t>
          </a:r>
          <a:endParaRPr lang="en-US" b="1" dirty="0">
            <a:solidFill>
              <a:schemeClr val="tx1"/>
            </a:solidFill>
            <a:latin typeface="Segoe Light" charset="0"/>
          </a:endParaRPr>
        </a:p>
      </dgm:t>
    </dgm:pt>
    <dgm:pt modelId="{C818F414-629F-4187-8D02-01F2FA5C18F1}" type="parTrans" cxnId="{B39AF559-CE70-409B-9795-730FB86F156D}">
      <dgm:prSet/>
      <dgm:spPr/>
      <dgm:t>
        <a:bodyPr/>
        <a:lstStyle/>
        <a:p>
          <a:endParaRPr lang="en-US" b="1">
            <a:solidFill>
              <a:schemeClr val="tx1"/>
            </a:solidFill>
          </a:endParaRPr>
        </a:p>
      </dgm:t>
    </dgm:pt>
    <dgm:pt modelId="{12CFE26F-2990-4AE1-BB82-5819593590A9}" type="sibTrans" cxnId="{B39AF559-CE70-409B-9795-730FB86F156D}">
      <dgm:prSet/>
      <dgm:spPr/>
      <dgm:t>
        <a:bodyPr/>
        <a:lstStyle/>
        <a:p>
          <a:endParaRPr lang="en-US" b="1">
            <a:solidFill>
              <a:schemeClr val="tx1"/>
            </a:solidFill>
          </a:endParaRPr>
        </a:p>
      </dgm:t>
    </dgm:pt>
    <dgm:pt modelId="{1FE2A636-CEBD-4F06-B4BA-5BB1098E31D1}">
      <dgm:prSet phldrT="[Text]"/>
      <dgm:spPr/>
      <dgm:t>
        <a:bodyPr/>
        <a:lstStyle/>
        <a:p>
          <a:r>
            <a:rPr lang="en-US" b="1" dirty="0" smtClean="0">
              <a:solidFill>
                <a:schemeClr val="tx1"/>
              </a:solidFill>
              <a:latin typeface="Segoe Light" charset="0"/>
            </a:rPr>
            <a:t>Allocate Pool</a:t>
          </a:r>
          <a:endParaRPr lang="en-US" b="1" dirty="0">
            <a:solidFill>
              <a:schemeClr val="tx1"/>
            </a:solidFill>
            <a:latin typeface="Segoe Light" charset="0"/>
          </a:endParaRPr>
        </a:p>
      </dgm:t>
    </dgm:pt>
    <dgm:pt modelId="{50FE658E-AD7F-4868-AA14-5CC6DCA82005}" type="sibTrans" cxnId="{A155F911-BAD1-4317-94D9-2BBF54494E44}">
      <dgm:prSet/>
      <dgm:spPr/>
      <dgm:t>
        <a:bodyPr/>
        <a:lstStyle/>
        <a:p>
          <a:endParaRPr lang="en-US" b="1">
            <a:solidFill>
              <a:schemeClr val="tx1"/>
            </a:solidFill>
          </a:endParaRPr>
        </a:p>
      </dgm:t>
    </dgm:pt>
    <dgm:pt modelId="{E90BC11C-9407-4729-9624-FC109D5FBA85}" type="parTrans" cxnId="{A155F911-BAD1-4317-94D9-2BBF54494E44}">
      <dgm:prSet/>
      <dgm:spPr/>
      <dgm:t>
        <a:bodyPr/>
        <a:lstStyle/>
        <a:p>
          <a:endParaRPr lang="en-US" b="1">
            <a:solidFill>
              <a:schemeClr val="tx1"/>
            </a:solidFill>
          </a:endParaRPr>
        </a:p>
      </dgm:t>
    </dgm:pt>
    <dgm:pt modelId="{35AE4DBA-D15B-405E-B21D-F170E248CDCE}" type="pres">
      <dgm:prSet presAssocID="{E9CAE1F4-29DB-4662-B77E-77B280EE044E}" presName="theList" presStyleCnt="0">
        <dgm:presLayoutVars>
          <dgm:dir/>
          <dgm:animLvl val="lvl"/>
          <dgm:resizeHandles val="exact"/>
        </dgm:presLayoutVars>
      </dgm:prSet>
      <dgm:spPr/>
      <dgm:t>
        <a:bodyPr/>
        <a:lstStyle/>
        <a:p>
          <a:endParaRPr lang="en-US"/>
        </a:p>
      </dgm:t>
    </dgm:pt>
    <dgm:pt modelId="{13359719-EC98-47F9-9407-11BC8CE21054}" type="pres">
      <dgm:prSet presAssocID="{8E6288BF-5709-4ADD-A54B-E057D5508B38}" presName="compNode" presStyleCnt="0"/>
      <dgm:spPr/>
    </dgm:pt>
    <dgm:pt modelId="{311EE30B-BE0F-4F1F-B854-75312A0EAB4C}" type="pres">
      <dgm:prSet presAssocID="{8E6288BF-5709-4ADD-A54B-E057D5508B38}" presName="noGeometry" presStyleCnt="0"/>
      <dgm:spPr/>
    </dgm:pt>
    <dgm:pt modelId="{4038744A-4591-4CCA-8C53-93C7CB59F49E}" type="pres">
      <dgm:prSet presAssocID="{8E6288BF-5709-4ADD-A54B-E057D5508B38}" presName="childTextVisible" presStyleLbl="bgAccFollowNode1" presStyleIdx="0" presStyleCnt="4">
        <dgm:presLayoutVars>
          <dgm:bulletEnabled val="1"/>
        </dgm:presLayoutVars>
      </dgm:prSet>
      <dgm:spPr/>
      <dgm:t>
        <a:bodyPr/>
        <a:lstStyle/>
        <a:p>
          <a:endParaRPr lang="en-US"/>
        </a:p>
      </dgm:t>
    </dgm:pt>
    <dgm:pt modelId="{6FA375EC-AB17-4DD1-9761-A0F92DD19F6A}" type="pres">
      <dgm:prSet presAssocID="{8E6288BF-5709-4ADD-A54B-E057D5508B38}" presName="childTextHidden" presStyleLbl="bgAccFollowNode1" presStyleIdx="0" presStyleCnt="4"/>
      <dgm:spPr/>
      <dgm:t>
        <a:bodyPr/>
        <a:lstStyle/>
        <a:p>
          <a:endParaRPr lang="en-US"/>
        </a:p>
      </dgm:t>
    </dgm:pt>
    <dgm:pt modelId="{37399D8C-5129-45A5-8E28-AE79D275BCFF}" type="pres">
      <dgm:prSet presAssocID="{8E6288BF-5709-4ADD-A54B-E057D5508B38}" presName="parentText" presStyleLbl="node1" presStyleIdx="0" presStyleCnt="4">
        <dgm:presLayoutVars>
          <dgm:chMax val="1"/>
          <dgm:bulletEnabled val="1"/>
        </dgm:presLayoutVars>
      </dgm:prSet>
      <dgm:spPr/>
      <dgm:t>
        <a:bodyPr/>
        <a:lstStyle/>
        <a:p>
          <a:endParaRPr lang="en-US"/>
        </a:p>
      </dgm:t>
    </dgm:pt>
    <dgm:pt modelId="{C1ACA3C4-888E-45B7-90C2-B0193A31A866}" type="pres">
      <dgm:prSet presAssocID="{8E6288BF-5709-4ADD-A54B-E057D5508B38}" presName="aSpace" presStyleCnt="0"/>
      <dgm:spPr/>
    </dgm:pt>
    <dgm:pt modelId="{B6491517-EFAF-481C-9A53-8C5E5CC70914}" type="pres">
      <dgm:prSet presAssocID="{1FE2A636-CEBD-4F06-B4BA-5BB1098E31D1}" presName="compNode" presStyleCnt="0"/>
      <dgm:spPr/>
    </dgm:pt>
    <dgm:pt modelId="{5EC23721-01B0-48A0-B38E-D1A2EB45A57F}" type="pres">
      <dgm:prSet presAssocID="{1FE2A636-CEBD-4F06-B4BA-5BB1098E31D1}" presName="noGeometry" presStyleCnt="0"/>
      <dgm:spPr/>
    </dgm:pt>
    <dgm:pt modelId="{1FAC6D9A-8827-4804-B562-AD4D5FA50AB5}" type="pres">
      <dgm:prSet presAssocID="{1FE2A636-CEBD-4F06-B4BA-5BB1098E31D1}" presName="childTextVisible" presStyleLbl="bgAccFollowNode1" presStyleIdx="1" presStyleCnt="4">
        <dgm:presLayoutVars>
          <dgm:bulletEnabled val="1"/>
        </dgm:presLayoutVars>
      </dgm:prSet>
      <dgm:spPr/>
      <dgm:t>
        <a:bodyPr/>
        <a:lstStyle/>
        <a:p>
          <a:endParaRPr lang="en-US"/>
        </a:p>
      </dgm:t>
    </dgm:pt>
    <dgm:pt modelId="{14595A94-542F-4336-ABE9-BA68209C201B}" type="pres">
      <dgm:prSet presAssocID="{1FE2A636-CEBD-4F06-B4BA-5BB1098E31D1}" presName="childTextHidden" presStyleLbl="bgAccFollowNode1" presStyleIdx="1" presStyleCnt="4"/>
      <dgm:spPr/>
      <dgm:t>
        <a:bodyPr/>
        <a:lstStyle/>
        <a:p>
          <a:endParaRPr lang="en-US"/>
        </a:p>
      </dgm:t>
    </dgm:pt>
    <dgm:pt modelId="{73E10E83-40E5-45AE-B22F-0C19D121C92B}" type="pres">
      <dgm:prSet presAssocID="{1FE2A636-CEBD-4F06-B4BA-5BB1098E31D1}" presName="parentText" presStyleLbl="node1" presStyleIdx="1" presStyleCnt="4">
        <dgm:presLayoutVars>
          <dgm:chMax val="1"/>
          <dgm:bulletEnabled val="1"/>
        </dgm:presLayoutVars>
      </dgm:prSet>
      <dgm:spPr/>
      <dgm:t>
        <a:bodyPr/>
        <a:lstStyle/>
        <a:p>
          <a:endParaRPr lang="en-US"/>
        </a:p>
      </dgm:t>
    </dgm:pt>
    <dgm:pt modelId="{60A369CD-E9FA-451B-89B5-7BCF693F1320}" type="pres">
      <dgm:prSet presAssocID="{1FE2A636-CEBD-4F06-B4BA-5BB1098E31D1}" presName="aSpace" presStyleCnt="0"/>
      <dgm:spPr/>
    </dgm:pt>
    <dgm:pt modelId="{3BBF4343-1996-43A0-9395-9025BB17521A}" type="pres">
      <dgm:prSet presAssocID="{006E3ABC-E681-4DD2-A9AD-80A911DB162B}" presName="compNode" presStyleCnt="0"/>
      <dgm:spPr/>
    </dgm:pt>
    <dgm:pt modelId="{314FE791-B678-4C2F-B537-C6EF842249C7}" type="pres">
      <dgm:prSet presAssocID="{006E3ABC-E681-4DD2-A9AD-80A911DB162B}" presName="noGeometry" presStyleCnt="0"/>
      <dgm:spPr/>
    </dgm:pt>
    <dgm:pt modelId="{63936923-CA91-46B0-B7D4-4E92A732E2D6}" type="pres">
      <dgm:prSet presAssocID="{006E3ABC-E681-4DD2-A9AD-80A911DB162B}" presName="childTextVisible" presStyleLbl="bgAccFollowNode1" presStyleIdx="2" presStyleCnt="4">
        <dgm:presLayoutVars>
          <dgm:bulletEnabled val="1"/>
        </dgm:presLayoutVars>
      </dgm:prSet>
      <dgm:spPr/>
      <dgm:t>
        <a:bodyPr/>
        <a:lstStyle/>
        <a:p>
          <a:endParaRPr lang="en-US"/>
        </a:p>
      </dgm:t>
    </dgm:pt>
    <dgm:pt modelId="{BFCA468D-1628-4F19-B0BE-6B87E92F016F}" type="pres">
      <dgm:prSet presAssocID="{006E3ABC-E681-4DD2-A9AD-80A911DB162B}" presName="childTextHidden" presStyleLbl="bgAccFollowNode1" presStyleIdx="2" presStyleCnt="4"/>
      <dgm:spPr/>
      <dgm:t>
        <a:bodyPr/>
        <a:lstStyle/>
        <a:p>
          <a:endParaRPr lang="en-US"/>
        </a:p>
      </dgm:t>
    </dgm:pt>
    <dgm:pt modelId="{01475345-D36F-479F-BA27-12B679E65AC8}" type="pres">
      <dgm:prSet presAssocID="{006E3ABC-E681-4DD2-A9AD-80A911DB162B}" presName="parentText" presStyleLbl="node1" presStyleIdx="2" presStyleCnt="4">
        <dgm:presLayoutVars>
          <dgm:chMax val="1"/>
          <dgm:bulletEnabled val="1"/>
        </dgm:presLayoutVars>
      </dgm:prSet>
      <dgm:spPr/>
      <dgm:t>
        <a:bodyPr/>
        <a:lstStyle/>
        <a:p>
          <a:endParaRPr lang="en-US"/>
        </a:p>
      </dgm:t>
    </dgm:pt>
    <dgm:pt modelId="{67725D02-2228-4A43-83EE-C962ADC098E1}" type="pres">
      <dgm:prSet presAssocID="{006E3ABC-E681-4DD2-A9AD-80A911DB162B}" presName="aSpace" presStyleCnt="0"/>
      <dgm:spPr/>
    </dgm:pt>
    <dgm:pt modelId="{A0347365-49E0-4890-BB5E-66DC55467617}" type="pres">
      <dgm:prSet presAssocID="{A08757AA-2E11-4DC4-8F62-5A4C71874F36}" presName="compNode" presStyleCnt="0"/>
      <dgm:spPr/>
    </dgm:pt>
    <dgm:pt modelId="{9EF84FDD-A14E-4CEB-AB76-40CDBA3A909B}" type="pres">
      <dgm:prSet presAssocID="{A08757AA-2E11-4DC4-8F62-5A4C71874F36}" presName="noGeometry" presStyleCnt="0"/>
      <dgm:spPr/>
    </dgm:pt>
    <dgm:pt modelId="{F4503956-2A6F-4F26-AF87-C8A99C08B989}" type="pres">
      <dgm:prSet presAssocID="{A08757AA-2E11-4DC4-8F62-5A4C71874F36}" presName="childTextVisible" presStyleLbl="bgAccFollowNode1" presStyleIdx="3" presStyleCnt="4">
        <dgm:presLayoutVars>
          <dgm:bulletEnabled val="1"/>
        </dgm:presLayoutVars>
      </dgm:prSet>
      <dgm:spPr/>
      <dgm:t>
        <a:bodyPr/>
        <a:lstStyle/>
        <a:p>
          <a:endParaRPr lang="en-US"/>
        </a:p>
      </dgm:t>
    </dgm:pt>
    <dgm:pt modelId="{12D98C82-D25B-4AF8-B2C1-ED306BCE7BC0}" type="pres">
      <dgm:prSet presAssocID="{A08757AA-2E11-4DC4-8F62-5A4C71874F36}" presName="childTextHidden" presStyleLbl="bgAccFollowNode1" presStyleIdx="3" presStyleCnt="4"/>
      <dgm:spPr/>
      <dgm:t>
        <a:bodyPr/>
        <a:lstStyle/>
        <a:p>
          <a:endParaRPr lang="en-US"/>
        </a:p>
      </dgm:t>
    </dgm:pt>
    <dgm:pt modelId="{69EC3D4D-9B26-4436-A6C9-62C5B13C6E8E}" type="pres">
      <dgm:prSet presAssocID="{A08757AA-2E11-4DC4-8F62-5A4C71874F36}" presName="parentText" presStyleLbl="node1" presStyleIdx="3" presStyleCnt="4">
        <dgm:presLayoutVars>
          <dgm:chMax val="1"/>
          <dgm:bulletEnabled val="1"/>
        </dgm:presLayoutVars>
      </dgm:prSet>
      <dgm:spPr/>
      <dgm:t>
        <a:bodyPr/>
        <a:lstStyle/>
        <a:p>
          <a:endParaRPr lang="en-US"/>
        </a:p>
      </dgm:t>
    </dgm:pt>
  </dgm:ptLst>
  <dgm:cxnLst>
    <dgm:cxn modelId="{281F514D-1FD1-4E25-B7D0-B6D910800CCA}" type="presOf" srcId="{9DB932B4-03E4-4173-85C3-685B5EE7B901}" destId="{63936923-CA91-46B0-B7D4-4E92A732E2D6}" srcOrd="0" destOrd="0" presId="urn:microsoft.com/office/officeart/2005/8/layout/hProcess6"/>
    <dgm:cxn modelId="{966441EF-51F8-4E8E-9ED3-E2055B5FD2BC}" type="presOf" srcId="{477D45DC-E47E-47EF-B6C1-1EB21201072C}" destId="{14595A94-542F-4336-ABE9-BA68209C201B}" srcOrd="1" destOrd="0" presId="urn:microsoft.com/office/officeart/2005/8/layout/hProcess6"/>
    <dgm:cxn modelId="{B39AF559-CE70-409B-9795-730FB86F156D}" srcId="{A08757AA-2E11-4DC4-8F62-5A4C71874F36}" destId="{4294F883-5A50-497A-956C-2B7B61D70DF8}" srcOrd="0" destOrd="0" parTransId="{C818F414-629F-4187-8D02-01F2FA5C18F1}" sibTransId="{12CFE26F-2990-4AE1-BB82-5819593590A9}"/>
    <dgm:cxn modelId="{1B0D18D4-47F2-401F-9666-A051D4D6A8A2}" srcId="{E9CAE1F4-29DB-4662-B77E-77B280EE044E}" destId="{A08757AA-2E11-4DC4-8F62-5A4C71874F36}" srcOrd="3" destOrd="0" parTransId="{44ADB849-ADF3-4F08-A723-B2FA28CD5C0F}" sibTransId="{B726432B-07EE-47E7-87EE-A01015CE2400}"/>
    <dgm:cxn modelId="{ED834B24-218C-4086-B2BD-5EDFD3072740}" type="presOf" srcId="{006E3ABC-E681-4DD2-A9AD-80A911DB162B}" destId="{01475345-D36F-479F-BA27-12B679E65AC8}" srcOrd="0" destOrd="0" presId="urn:microsoft.com/office/officeart/2005/8/layout/hProcess6"/>
    <dgm:cxn modelId="{AD7CDE8D-1D65-447B-B2B7-65D9FF561C5D}" type="presOf" srcId="{9DB932B4-03E4-4173-85C3-685B5EE7B901}" destId="{BFCA468D-1628-4F19-B0BE-6B87E92F016F}" srcOrd="1" destOrd="0" presId="urn:microsoft.com/office/officeart/2005/8/layout/hProcess6"/>
    <dgm:cxn modelId="{C2BBF330-B2ED-4DBF-9C39-D4DD1247F6CD}" srcId="{E9CAE1F4-29DB-4662-B77E-77B280EE044E}" destId="{8E6288BF-5709-4ADD-A54B-E057D5508B38}" srcOrd="0" destOrd="0" parTransId="{2F4078CC-D81E-48E7-811C-504D891DC8C3}" sibTransId="{D8DCEAE9-D431-41BD-BE9D-4647B540E748}"/>
    <dgm:cxn modelId="{0CD7C8D9-F617-4259-BBC9-D1BE1AB5A97B}" type="presOf" srcId="{A08757AA-2E11-4DC4-8F62-5A4C71874F36}" destId="{69EC3D4D-9B26-4436-A6C9-62C5B13C6E8E}" srcOrd="0" destOrd="0" presId="urn:microsoft.com/office/officeart/2005/8/layout/hProcess6"/>
    <dgm:cxn modelId="{505ED3AD-794A-401A-8C1D-9909402EB211}" srcId="{006E3ABC-E681-4DD2-A9AD-80A911DB162B}" destId="{9DB932B4-03E4-4173-85C3-685B5EE7B901}" srcOrd="0" destOrd="0" parTransId="{F3ABA002-87B6-41EB-A404-42A6C712152F}" sibTransId="{B4F026D9-1366-42B4-A4E3-CDF055D64C85}"/>
    <dgm:cxn modelId="{D3F22B7A-24CA-4343-9044-E559A014A548}" type="presOf" srcId="{8E6288BF-5709-4ADD-A54B-E057D5508B38}" destId="{37399D8C-5129-45A5-8E28-AE79D275BCFF}" srcOrd="0" destOrd="0" presId="urn:microsoft.com/office/officeart/2005/8/layout/hProcess6"/>
    <dgm:cxn modelId="{3183F300-B825-42B5-82B2-1AA549AD192A}" type="presOf" srcId="{4294F883-5A50-497A-956C-2B7B61D70DF8}" destId="{F4503956-2A6F-4F26-AF87-C8A99C08B989}" srcOrd="0" destOrd="0" presId="urn:microsoft.com/office/officeart/2005/8/layout/hProcess6"/>
    <dgm:cxn modelId="{AFD0A604-0647-4ADD-9A94-61F0B66FC15B}" type="presOf" srcId="{15288533-B595-4F2D-B115-1FB57C94F4E0}" destId="{4038744A-4591-4CCA-8C53-93C7CB59F49E}" srcOrd="0" destOrd="0" presId="urn:microsoft.com/office/officeart/2005/8/layout/hProcess6"/>
    <dgm:cxn modelId="{BD002379-6AC1-41A1-9390-ECE60003804C}" type="presOf" srcId="{1FE2A636-CEBD-4F06-B4BA-5BB1098E31D1}" destId="{73E10E83-40E5-45AE-B22F-0C19D121C92B}" srcOrd="0" destOrd="0" presId="urn:microsoft.com/office/officeart/2005/8/layout/hProcess6"/>
    <dgm:cxn modelId="{BE64452D-7B20-48C6-8965-F634AFE0E207}" type="presOf" srcId="{4294F883-5A50-497A-956C-2B7B61D70DF8}" destId="{12D98C82-D25B-4AF8-B2C1-ED306BCE7BC0}" srcOrd="1" destOrd="0" presId="urn:microsoft.com/office/officeart/2005/8/layout/hProcess6"/>
    <dgm:cxn modelId="{2472D850-0A9B-4C70-962A-49B5343EDF8B}" srcId="{8E6288BF-5709-4ADD-A54B-E057D5508B38}" destId="{15288533-B595-4F2D-B115-1FB57C94F4E0}" srcOrd="0" destOrd="0" parTransId="{1F9D62BA-DD70-43DA-9FFC-DC91B8883B12}" sibTransId="{086287A5-C6C7-4A60-ABB3-6B444595D813}"/>
    <dgm:cxn modelId="{B6E87529-0009-4040-9B30-BCDE23E07C8A}" type="presOf" srcId="{E9CAE1F4-29DB-4662-B77E-77B280EE044E}" destId="{35AE4DBA-D15B-405E-B21D-F170E248CDCE}" srcOrd="0" destOrd="0" presId="urn:microsoft.com/office/officeart/2005/8/layout/hProcess6"/>
    <dgm:cxn modelId="{F1A5DDFB-CD0A-4075-9954-BE8D1D8B889E}" type="presOf" srcId="{477D45DC-E47E-47EF-B6C1-1EB21201072C}" destId="{1FAC6D9A-8827-4804-B562-AD4D5FA50AB5}" srcOrd="0" destOrd="0" presId="urn:microsoft.com/office/officeart/2005/8/layout/hProcess6"/>
    <dgm:cxn modelId="{DAC12083-28B6-42A2-A00A-5393C18F19CF}" srcId="{E9CAE1F4-29DB-4662-B77E-77B280EE044E}" destId="{006E3ABC-E681-4DD2-A9AD-80A911DB162B}" srcOrd="2" destOrd="0" parTransId="{745D488B-F737-46B7-A9F2-D0AAB4B49E50}" sibTransId="{F6D6450D-46D8-4836-9F16-332919570DBB}"/>
    <dgm:cxn modelId="{98139F85-9EDF-413C-9E56-9E7CE713B914}" type="presOf" srcId="{15288533-B595-4F2D-B115-1FB57C94F4E0}" destId="{6FA375EC-AB17-4DD1-9761-A0F92DD19F6A}" srcOrd="1" destOrd="0" presId="urn:microsoft.com/office/officeart/2005/8/layout/hProcess6"/>
    <dgm:cxn modelId="{29582064-7726-4DBF-9F44-68F9DAC02071}" srcId="{1FE2A636-CEBD-4F06-B4BA-5BB1098E31D1}" destId="{477D45DC-E47E-47EF-B6C1-1EB21201072C}" srcOrd="0" destOrd="0" parTransId="{D42E6B52-01B8-4F6D-9329-6BFB4C46142C}" sibTransId="{9CE616FE-3B37-4052-AC27-46343CEA29D9}"/>
    <dgm:cxn modelId="{A155F911-BAD1-4317-94D9-2BBF54494E44}" srcId="{E9CAE1F4-29DB-4662-B77E-77B280EE044E}" destId="{1FE2A636-CEBD-4F06-B4BA-5BB1098E31D1}" srcOrd="1" destOrd="0" parTransId="{E90BC11C-9407-4729-9624-FC109D5FBA85}" sibTransId="{50FE658E-AD7F-4868-AA14-5CC6DCA82005}"/>
    <dgm:cxn modelId="{C3DC1176-B780-4E70-8F22-E4AE6A7D0FDB}" type="presParOf" srcId="{35AE4DBA-D15B-405E-B21D-F170E248CDCE}" destId="{13359719-EC98-47F9-9407-11BC8CE21054}" srcOrd="0" destOrd="0" presId="urn:microsoft.com/office/officeart/2005/8/layout/hProcess6"/>
    <dgm:cxn modelId="{1267DDB5-E11B-49FA-AB28-D7AE9A7D53C0}" type="presParOf" srcId="{13359719-EC98-47F9-9407-11BC8CE21054}" destId="{311EE30B-BE0F-4F1F-B854-75312A0EAB4C}" srcOrd="0" destOrd="0" presId="urn:microsoft.com/office/officeart/2005/8/layout/hProcess6"/>
    <dgm:cxn modelId="{3F1F2F51-2049-4F3E-9645-3D2A528D5336}" type="presParOf" srcId="{13359719-EC98-47F9-9407-11BC8CE21054}" destId="{4038744A-4591-4CCA-8C53-93C7CB59F49E}" srcOrd="1" destOrd="0" presId="urn:microsoft.com/office/officeart/2005/8/layout/hProcess6"/>
    <dgm:cxn modelId="{1497906B-86FC-4237-99A5-0D3C2187EFFF}" type="presParOf" srcId="{13359719-EC98-47F9-9407-11BC8CE21054}" destId="{6FA375EC-AB17-4DD1-9761-A0F92DD19F6A}" srcOrd="2" destOrd="0" presId="urn:microsoft.com/office/officeart/2005/8/layout/hProcess6"/>
    <dgm:cxn modelId="{A2F7C85D-B8C1-4CD9-9616-6271626D8FEA}" type="presParOf" srcId="{13359719-EC98-47F9-9407-11BC8CE21054}" destId="{37399D8C-5129-45A5-8E28-AE79D275BCFF}" srcOrd="3" destOrd="0" presId="urn:microsoft.com/office/officeart/2005/8/layout/hProcess6"/>
    <dgm:cxn modelId="{683EA647-4063-4745-B1AB-1F1E572F0798}" type="presParOf" srcId="{35AE4DBA-D15B-405E-B21D-F170E248CDCE}" destId="{C1ACA3C4-888E-45B7-90C2-B0193A31A866}" srcOrd="1" destOrd="0" presId="urn:microsoft.com/office/officeart/2005/8/layout/hProcess6"/>
    <dgm:cxn modelId="{0ABD0718-7E4A-477C-BD31-D9D8B4EC2789}" type="presParOf" srcId="{35AE4DBA-D15B-405E-B21D-F170E248CDCE}" destId="{B6491517-EFAF-481C-9A53-8C5E5CC70914}" srcOrd="2" destOrd="0" presId="urn:microsoft.com/office/officeart/2005/8/layout/hProcess6"/>
    <dgm:cxn modelId="{C7F5DA82-F5C6-4AF3-825D-96B05F0F6A4D}" type="presParOf" srcId="{B6491517-EFAF-481C-9A53-8C5E5CC70914}" destId="{5EC23721-01B0-48A0-B38E-D1A2EB45A57F}" srcOrd="0" destOrd="0" presId="urn:microsoft.com/office/officeart/2005/8/layout/hProcess6"/>
    <dgm:cxn modelId="{E1C59690-BA32-482F-A42D-7BBBFD30B9D8}" type="presParOf" srcId="{B6491517-EFAF-481C-9A53-8C5E5CC70914}" destId="{1FAC6D9A-8827-4804-B562-AD4D5FA50AB5}" srcOrd="1" destOrd="0" presId="urn:microsoft.com/office/officeart/2005/8/layout/hProcess6"/>
    <dgm:cxn modelId="{5412511A-AD63-472C-ABAD-7F48E2C9EDBE}" type="presParOf" srcId="{B6491517-EFAF-481C-9A53-8C5E5CC70914}" destId="{14595A94-542F-4336-ABE9-BA68209C201B}" srcOrd="2" destOrd="0" presId="urn:microsoft.com/office/officeart/2005/8/layout/hProcess6"/>
    <dgm:cxn modelId="{67A78D99-23A6-479E-BA5C-2372B0F05A56}" type="presParOf" srcId="{B6491517-EFAF-481C-9A53-8C5E5CC70914}" destId="{73E10E83-40E5-45AE-B22F-0C19D121C92B}" srcOrd="3" destOrd="0" presId="urn:microsoft.com/office/officeart/2005/8/layout/hProcess6"/>
    <dgm:cxn modelId="{7BF9F250-DE3D-4D36-96EB-C2B09ADE0297}" type="presParOf" srcId="{35AE4DBA-D15B-405E-B21D-F170E248CDCE}" destId="{60A369CD-E9FA-451B-89B5-7BCF693F1320}" srcOrd="3" destOrd="0" presId="urn:microsoft.com/office/officeart/2005/8/layout/hProcess6"/>
    <dgm:cxn modelId="{8C0BE929-DEA4-4F52-82AF-B60DBA14C25E}" type="presParOf" srcId="{35AE4DBA-D15B-405E-B21D-F170E248CDCE}" destId="{3BBF4343-1996-43A0-9395-9025BB17521A}" srcOrd="4" destOrd="0" presId="urn:microsoft.com/office/officeart/2005/8/layout/hProcess6"/>
    <dgm:cxn modelId="{2D6DEC5A-84BE-46A0-9FF0-B323CEA77A3B}" type="presParOf" srcId="{3BBF4343-1996-43A0-9395-9025BB17521A}" destId="{314FE791-B678-4C2F-B537-C6EF842249C7}" srcOrd="0" destOrd="0" presId="urn:microsoft.com/office/officeart/2005/8/layout/hProcess6"/>
    <dgm:cxn modelId="{248FBDB2-A18B-4F8D-B360-63F7664EA3B8}" type="presParOf" srcId="{3BBF4343-1996-43A0-9395-9025BB17521A}" destId="{63936923-CA91-46B0-B7D4-4E92A732E2D6}" srcOrd="1" destOrd="0" presId="urn:microsoft.com/office/officeart/2005/8/layout/hProcess6"/>
    <dgm:cxn modelId="{E41DEE15-A536-441B-8A26-F8965AF41DD0}" type="presParOf" srcId="{3BBF4343-1996-43A0-9395-9025BB17521A}" destId="{BFCA468D-1628-4F19-B0BE-6B87E92F016F}" srcOrd="2" destOrd="0" presId="urn:microsoft.com/office/officeart/2005/8/layout/hProcess6"/>
    <dgm:cxn modelId="{3786199E-84EC-4F76-8A45-992C23B31B1A}" type="presParOf" srcId="{3BBF4343-1996-43A0-9395-9025BB17521A}" destId="{01475345-D36F-479F-BA27-12B679E65AC8}" srcOrd="3" destOrd="0" presId="urn:microsoft.com/office/officeart/2005/8/layout/hProcess6"/>
    <dgm:cxn modelId="{3E92EF63-2E89-410B-AA6F-FD88F0D41B22}" type="presParOf" srcId="{35AE4DBA-D15B-405E-B21D-F170E248CDCE}" destId="{67725D02-2228-4A43-83EE-C962ADC098E1}" srcOrd="5" destOrd="0" presId="urn:microsoft.com/office/officeart/2005/8/layout/hProcess6"/>
    <dgm:cxn modelId="{844ED179-AFBA-45E7-9331-DF5F31B9C8F3}" type="presParOf" srcId="{35AE4DBA-D15B-405E-B21D-F170E248CDCE}" destId="{A0347365-49E0-4890-BB5E-66DC55467617}" srcOrd="6" destOrd="0" presId="urn:microsoft.com/office/officeart/2005/8/layout/hProcess6"/>
    <dgm:cxn modelId="{1D7FF389-1F1B-4009-AE54-4E03ECE336EA}" type="presParOf" srcId="{A0347365-49E0-4890-BB5E-66DC55467617}" destId="{9EF84FDD-A14E-4CEB-AB76-40CDBA3A909B}" srcOrd="0" destOrd="0" presId="urn:microsoft.com/office/officeart/2005/8/layout/hProcess6"/>
    <dgm:cxn modelId="{E446DB7F-02CC-49C8-9C95-6FA5C980C8B1}" type="presParOf" srcId="{A0347365-49E0-4890-BB5E-66DC55467617}" destId="{F4503956-2A6F-4F26-AF87-C8A99C08B989}" srcOrd="1" destOrd="0" presId="urn:microsoft.com/office/officeart/2005/8/layout/hProcess6"/>
    <dgm:cxn modelId="{7879A3BB-82B5-49C9-BBCA-1F5C505129A7}" type="presParOf" srcId="{A0347365-49E0-4890-BB5E-66DC55467617}" destId="{12D98C82-D25B-4AF8-B2C1-ED306BCE7BC0}" srcOrd="2" destOrd="0" presId="urn:microsoft.com/office/officeart/2005/8/layout/hProcess6"/>
    <dgm:cxn modelId="{C05F8ADD-3365-4E0F-A5E3-75D459D83853}" type="presParOf" srcId="{A0347365-49E0-4890-BB5E-66DC55467617}" destId="{69EC3D4D-9B26-4436-A6C9-62C5B13C6E8E}"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8C3CF2-4430-444F-8869-601A7B5675AB}" type="doc">
      <dgm:prSet loTypeId="urn:microsoft.com/office/officeart/2005/8/layout/chevron1" loCatId="process" qsTypeId="urn:microsoft.com/office/officeart/2005/8/quickstyle/simple4" qsCatId="simple" csTypeId="urn:microsoft.com/office/officeart/2005/8/colors/accent1_2" csCatId="accent1" phldr="1"/>
      <dgm:spPr/>
    </dgm:pt>
    <dgm:pt modelId="{A901A398-1C35-4522-BF9B-787DD8524BEE}" type="pres">
      <dgm:prSet presAssocID="{BE8C3CF2-4430-444F-8869-601A7B5675AB}" presName="Name0" presStyleCnt="0">
        <dgm:presLayoutVars>
          <dgm:dir/>
          <dgm:animLvl val="lvl"/>
          <dgm:resizeHandles val="exact"/>
        </dgm:presLayoutVars>
      </dgm:prSet>
      <dgm:spPr/>
    </dgm:pt>
  </dgm:ptLst>
  <dgm:cxnLst>
    <dgm:cxn modelId="{5A95776E-71D3-40AC-A889-5EB732B603D1}" type="presOf" srcId="{BE8C3CF2-4430-444F-8869-601A7B5675AB}" destId="{A901A398-1C35-4522-BF9B-787DD8524BE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CAE1F4-29DB-4662-B77E-77B280EE044E}"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006E3ABC-E681-4DD2-A9AD-80A911DB162B}">
      <dgm:prSet phldrT="[Text]" custT="1"/>
      <dgm:spPr/>
      <dgm:t>
        <a:bodyPr/>
        <a:lstStyle/>
        <a:p>
          <a:r>
            <a:rPr lang="en-US" sz="1000" b="1" dirty="0" smtClean="0">
              <a:solidFill>
                <a:schemeClr val="tx1"/>
              </a:solidFill>
              <a:latin typeface="Segoe Light" charset="0"/>
            </a:rPr>
            <a:t>Add Load Balancer Provider</a:t>
          </a:r>
          <a:endParaRPr lang="en-US" sz="1000" b="1" dirty="0">
            <a:solidFill>
              <a:schemeClr val="tx1"/>
            </a:solidFill>
            <a:latin typeface="Segoe Light" charset="0"/>
          </a:endParaRPr>
        </a:p>
      </dgm:t>
    </dgm:pt>
    <dgm:pt modelId="{745D488B-F737-46B7-A9F2-D0AAB4B49E50}" type="parTrans" cxnId="{DAC12083-28B6-42A2-A00A-5393C18F19CF}">
      <dgm:prSet/>
      <dgm:spPr/>
      <dgm:t>
        <a:bodyPr/>
        <a:lstStyle/>
        <a:p>
          <a:endParaRPr lang="en-US" sz="2000" b="1">
            <a:solidFill>
              <a:schemeClr val="tx1"/>
            </a:solidFill>
            <a:latin typeface="Segoe Light" charset="0"/>
          </a:endParaRPr>
        </a:p>
      </dgm:t>
    </dgm:pt>
    <dgm:pt modelId="{F6D6450D-46D8-4836-9F16-332919570DBB}" type="sibTrans" cxnId="{DAC12083-28B6-42A2-A00A-5393C18F19CF}">
      <dgm:prSet/>
      <dgm:spPr/>
      <dgm:t>
        <a:bodyPr/>
        <a:lstStyle/>
        <a:p>
          <a:endParaRPr lang="en-US" sz="2000" b="1">
            <a:solidFill>
              <a:schemeClr val="tx1"/>
            </a:solidFill>
            <a:latin typeface="Segoe Light" charset="0"/>
          </a:endParaRPr>
        </a:p>
      </dgm:t>
    </dgm:pt>
    <dgm:pt modelId="{A08757AA-2E11-4DC4-8F62-5A4C71874F36}">
      <dgm:prSet phldrT="[Text]" custT="1"/>
      <dgm:spPr/>
      <dgm:t>
        <a:bodyPr/>
        <a:lstStyle/>
        <a:p>
          <a:r>
            <a:rPr lang="en-US" sz="1000" b="1" dirty="0" smtClean="0">
              <a:solidFill>
                <a:schemeClr val="tx1"/>
              </a:solidFill>
              <a:latin typeface="Segoe Light" charset="0"/>
            </a:rPr>
            <a:t>VIP check-in</a:t>
          </a:r>
          <a:endParaRPr lang="en-US" sz="1000" b="1" dirty="0">
            <a:solidFill>
              <a:schemeClr val="tx1"/>
            </a:solidFill>
            <a:latin typeface="Segoe Light" charset="0"/>
          </a:endParaRPr>
        </a:p>
      </dgm:t>
    </dgm:pt>
    <dgm:pt modelId="{44ADB849-ADF3-4F08-A723-B2FA28CD5C0F}" type="parTrans" cxnId="{1B0D18D4-47F2-401F-9666-A051D4D6A8A2}">
      <dgm:prSet/>
      <dgm:spPr/>
      <dgm:t>
        <a:bodyPr/>
        <a:lstStyle/>
        <a:p>
          <a:endParaRPr lang="en-US" sz="2000" b="1">
            <a:solidFill>
              <a:schemeClr val="tx1"/>
            </a:solidFill>
            <a:latin typeface="Segoe Light" charset="0"/>
          </a:endParaRPr>
        </a:p>
      </dgm:t>
    </dgm:pt>
    <dgm:pt modelId="{B726432B-07EE-47E7-87EE-A01015CE2400}" type="sibTrans" cxnId="{1B0D18D4-47F2-401F-9666-A051D4D6A8A2}">
      <dgm:prSet/>
      <dgm:spPr/>
      <dgm:t>
        <a:bodyPr/>
        <a:lstStyle/>
        <a:p>
          <a:endParaRPr lang="en-US" sz="2000" b="1">
            <a:solidFill>
              <a:schemeClr val="tx1"/>
            </a:solidFill>
            <a:latin typeface="Segoe Light" charset="0"/>
          </a:endParaRPr>
        </a:p>
      </dgm:t>
    </dgm:pt>
    <dgm:pt modelId="{9DB932B4-03E4-4173-85C3-685B5EE7B901}">
      <dgm:prSet phldrT="[Text]" custT="1"/>
      <dgm:spPr/>
      <dgm:t>
        <a:bodyPr/>
        <a:lstStyle/>
        <a:p>
          <a:r>
            <a:rPr lang="en-US" sz="1100" b="1" dirty="0" smtClean="0">
              <a:solidFill>
                <a:schemeClr val="tx1"/>
              </a:solidFill>
              <a:latin typeface="Segoe Light" charset="0"/>
            </a:rPr>
            <a:t>New VM creation</a:t>
          </a:r>
          <a:endParaRPr lang="en-US" sz="1100" b="1" dirty="0">
            <a:solidFill>
              <a:schemeClr val="tx1"/>
            </a:solidFill>
            <a:latin typeface="Segoe Light" charset="0"/>
          </a:endParaRPr>
        </a:p>
      </dgm:t>
    </dgm:pt>
    <dgm:pt modelId="{F3ABA002-87B6-41EB-A404-42A6C712152F}" type="parTrans" cxnId="{505ED3AD-794A-401A-8C1D-9909402EB211}">
      <dgm:prSet/>
      <dgm:spPr/>
      <dgm:t>
        <a:bodyPr/>
        <a:lstStyle/>
        <a:p>
          <a:endParaRPr lang="en-US" sz="2000" b="1">
            <a:solidFill>
              <a:schemeClr val="tx1"/>
            </a:solidFill>
            <a:latin typeface="Segoe Light" charset="0"/>
          </a:endParaRPr>
        </a:p>
      </dgm:t>
    </dgm:pt>
    <dgm:pt modelId="{B4F026D9-1366-42B4-A4E3-CDF055D64C85}" type="sibTrans" cxnId="{505ED3AD-794A-401A-8C1D-9909402EB211}">
      <dgm:prSet/>
      <dgm:spPr/>
      <dgm:t>
        <a:bodyPr/>
        <a:lstStyle/>
        <a:p>
          <a:endParaRPr lang="en-US" sz="2000" b="1">
            <a:solidFill>
              <a:schemeClr val="tx1"/>
            </a:solidFill>
            <a:latin typeface="Segoe Light" charset="0"/>
          </a:endParaRPr>
        </a:p>
      </dgm:t>
    </dgm:pt>
    <dgm:pt modelId="{4294F883-5A50-497A-956C-2B7B61D70DF8}">
      <dgm:prSet phldrT="[Text]" custT="1"/>
      <dgm:spPr/>
      <dgm:t>
        <a:bodyPr/>
        <a:lstStyle/>
        <a:p>
          <a:r>
            <a:rPr lang="en-US" sz="1100" b="1" dirty="0" smtClean="0">
              <a:solidFill>
                <a:schemeClr val="tx1"/>
              </a:solidFill>
              <a:latin typeface="Segoe Light" charset="0"/>
            </a:rPr>
            <a:t>VM </a:t>
          </a:r>
          <a:r>
            <a:rPr lang="en-US" sz="1200" b="1" dirty="0" smtClean="0">
              <a:solidFill>
                <a:schemeClr val="tx1"/>
              </a:solidFill>
              <a:latin typeface="Segoe Light" charset="0"/>
            </a:rPr>
            <a:t>deletion</a:t>
          </a:r>
          <a:r>
            <a:rPr lang="en-US" sz="1100" b="1" dirty="0" smtClean="0">
              <a:solidFill>
                <a:schemeClr val="tx1"/>
              </a:solidFill>
              <a:latin typeface="Segoe Light" charset="0"/>
            </a:rPr>
            <a:t>, migration</a:t>
          </a:r>
          <a:endParaRPr lang="en-US" sz="1100" b="1" dirty="0">
            <a:solidFill>
              <a:schemeClr val="tx1"/>
            </a:solidFill>
            <a:latin typeface="Segoe Light" charset="0"/>
          </a:endParaRPr>
        </a:p>
      </dgm:t>
    </dgm:pt>
    <dgm:pt modelId="{C818F414-629F-4187-8D02-01F2FA5C18F1}" type="parTrans" cxnId="{B39AF559-CE70-409B-9795-730FB86F156D}">
      <dgm:prSet/>
      <dgm:spPr/>
      <dgm:t>
        <a:bodyPr/>
        <a:lstStyle/>
        <a:p>
          <a:endParaRPr lang="en-US" sz="2000" b="1">
            <a:solidFill>
              <a:schemeClr val="tx1"/>
            </a:solidFill>
            <a:latin typeface="Segoe Light" charset="0"/>
          </a:endParaRPr>
        </a:p>
      </dgm:t>
    </dgm:pt>
    <dgm:pt modelId="{12CFE26F-2990-4AE1-BB82-5819593590A9}" type="sibTrans" cxnId="{B39AF559-CE70-409B-9795-730FB86F156D}">
      <dgm:prSet/>
      <dgm:spPr/>
      <dgm:t>
        <a:bodyPr/>
        <a:lstStyle/>
        <a:p>
          <a:endParaRPr lang="en-US" sz="2000" b="1">
            <a:solidFill>
              <a:schemeClr val="tx1"/>
            </a:solidFill>
            <a:latin typeface="Segoe Light" charset="0"/>
          </a:endParaRPr>
        </a:p>
      </dgm:t>
    </dgm:pt>
    <dgm:pt modelId="{F3BB04A7-AF34-4DD1-B3A0-EC83AEFA3255}">
      <dgm:prSet phldrT="[Text]" custT="1"/>
      <dgm:spPr/>
      <dgm:t>
        <a:bodyPr/>
        <a:lstStyle/>
        <a:p>
          <a:r>
            <a:rPr lang="en-US" sz="1000" b="1" dirty="0" smtClean="0">
              <a:solidFill>
                <a:schemeClr val="tx1"/>
              </a:solidFill>
              <a:latin typeface="Segoe Light" charset="0"/>
            </a:rPr>
            <a:t>Define VIP Template</a:t>
          </a:r>
          <a:endParaRPr lang="en-US" sz="1000" b="1" dirty="0">
            <a:solidFill>
              <a:schemeClr val="tx1"/>
            </a:solidFill>
            <a:latin typeface="Segoe Light" charset="0"/>
          </a:endParaRPr>
        </a:p>
      </dgm:t>
    </dgm:pt>
    <dgm:pt modelId="{D06D2A41-DE70-45E9-AB41-DDDE75DC2884}" type="parTrans" cxnId="{FC0395CD-022F-4D84-8D22-02FF26655979}">
      <dgm:prSet/>
      <dgm:spPr/>
      <dgm:t>
        <a:bodyPr/>
        <a:lstStyle/>
        <a:p>
          <a:endParaRPr lang="en-US" sz="2000" b="1">
            <a:solidFill>
              <a:schemeClr val="tx1"/>
            </a:solidFill>
            <a:latin typeface="Segoe Light" charset="0"/>
          </a:endParaRPr>
        </a:p>
      </dgm:t>
    </dgm:pt>
    <dgm:pt modelId="{BCBCF582-8969-4310-A69A-C4940F6E3878}" type="sibTrans" cxnId="{FC0395CD-022F-4D84-8D22-02FF26655979}">
      <dgm:prSet/>
      <dgm:spPr/>
      <dgm:t>
        <a:bodyPr/>
        <a:lstStyle/>
        <a:p>
          <a:endParaRPr lang="en-US" sz="2000" b="1">
            <a:solidFill>
              <a:schemeClr val="tx1"/>
            </a:solidFill>
            <a:latin typeface="Segoe Light" charset="0"/>
          </a:endParaRPr>
        </a:p>
      </dgm:t>
    </dgm:pt>
    <dgm:pt modelId="{38353268-F5B6-4A44-A706-618776A15315}">
      <dgm:prSet phldrT="[Text]" custT="1"/>
      <dgm:spPr/>
      <dgm:t>
        <a:bodyPr/>
        <a:lstStyle/>
        <a:p>
          <a:r>
            <a:rPr lang="en-US" sz="1100" b="1" dirty="0" smtClean="0">
              <a:solidFill>
                <a:schemeClr val="tx1"/>
              </a:solidFill>
              <a:latin typeface="Segoe Light" charset="0"/>
            </a:rPr>
            <a:t>PowerShell provider</a:t>
          </a:r>
          <a:endParaRPr lang="en-US" sz="1100" b="1" dirty="0">
            <a:solidFill>
              <a:schemeClr val="tx1"/>
            </a:solidFill>
            <a:latin typeface="Segoe Light" charset="0"/>
          </a:endParaRPr>
        </a:p>
      </dgm:t>
    </dgm:pt>
    <dgm:pt modelId="{87EF0D86-9C77-404B-9985-9E9ED0CD5F2D}" type="parTrans" cxnId="{897CDB4D-AA7D-42E4-9CD8-518E85457E2D}">
      <dgm:prSet/>
      <dgm:spPr/>
      <dgm:t>
        <a:bodyPr/>
        <a:lstStyle/>
        <a:p>
          <a:endParaRPr lang="en-US" sz="2000" b="1">
            <a:solidFill>
              <a:schemeClr val="tx1"/>
            </a:solidFill>
            <a:latin typeface="Segoe Light" charset="0"/>
          </a:endParaRPr>
        </a:p>
      </dgm:t>
    </dgm:pt>
    <dgm:pt modelId="{1502F296-0D30-4C9E-99A1-963FDB33B947}" type="sibTrans" cxnId="{897CDB4D-AA7D-42E4-9CD8-518E85457E2D}">
      <dgm:prSet/>
      <dgm:spPr/>
      <dgm:t>
        <a:bodyPr/>
        <a:lstStyle/>
        <a:p>
          <a:endParaRPr lang="en-US" sz="2000" b="1">
            <a:solidFill>
              <a:schemeClr val="tx1"/>
            </a:solidFill>
            <a:latin typeface="Segoe Light" charset="0"/>
          </a:endParaRPr>
        </a:p>
      </dgm:t>
    </dgm:pt>
    <dgm:pt modelId="{0C208D21-6FD2-41CF-9615-49172493753A}">
      <dgm:prSet phldrT="[Text]" custT="1"/>
      <dgm:spPr/>
      <dgm:t>
        <a:bodyPr/>
        <a:lstStyle/>
        <a:p>
          <a:r>
            <a:rPr lang="en-US" sz="1000" b="1" dirty="0" smtClean="0">
              <a:solidFill>
                <a:schemeClr val="tx1"/>
              </a:solidFill>
              <a:latin typeface="Segoe Light" charset="0"/>
            </a:rPr>
            <a:t>VIP check-out</a:t>
          </a:r>
          <a:endParaRPr lang="en-US" sz="1000" b="1" dirty="0">
            <a:solidFill>
              <a:schemeClr val="tx1"/>
            </a:solidFill>
            <a:latin typeface="Segoe Light" charset="0"/>
          </a:endParaRPr>
        </a:p>
      </dgm:t>
    </dgm:pt>
    <dgm:pt modelId="{CBF8ABE8-B3D7-4C31-BEF4-92632C2F2FA7}" type="parTrans" cxnId="{564A90D4-9371-43D2-B0A0-289F6C96BF10}">
      <dgm:prSet/>
      <dgm:spPr/>
      <dgm:t>
        <a:bodyPr/>
        <a:lstStyle/>
        <a:p>
          <a:endParaRPr lang="en-US" sz="2000" b="1">
            <a:solidFill>
              <a:schemeClr val="tx1"/>
            </a:solidFill>
            <a:latin typeface="Segoe Light" charset="0"/>
          </a:endParaRPr>
        </a:p>
      </dgm:t>
    </dgm:pt>
    <dgm:pt modelId="{AE1A7417-6F8E-43FF-8E46-37C4E74EE115}" type="sibTrans" cxnId="{564A90D4-9371-43D2-B0A0-289F6C96BF10}">
      <dgm:prSet/>
      <dgm:spPr/>
      <dgm:t>
        <a:bodyPr/>
        <a:lstStyle/>
        <a:p>
          <a:endParaRPr lang="en-US" sz="2000" b="1">
            <a:solidFill>
              <a:schemeClr val="tx1"/>
            </a:solidFill>
            <a:latin typeface="Segoe Light" charset="0"/>
          </a:endParaRPr>
        </a:p>
      </dgm:t>
    </dgm:pt>
    <dgm:pt modelId="{167A0966-3B6A-4EE5-9A49-A86E6FA1684C}">
      <dgm:prSet phldrT="[Text]" custT="1"/>
      <dgm:spPr/>
      <dgm:t>
        <a:bodyPr/>
        <a:lstStyle/>
        <a:p>
          <a:r>
            <a:rPr lang="en-US" sz="1100" b="1" dirty="0" smtClean="0">
              <a:solidFill>
                <a:schemeClr val="tx1"/>
              </a:solidFill>
              <a:latin typeface="Segoe Light" charset="0"/>
            </a:rPr>
            <a:t>Protocol</a:t>
          </a:r>
          <a:endParaRPr lang="en-US" sz="1100" b="1" dirty="0">
            <a:solidFill>
              <a:schemeClr val="tx1"/>
            </a:solidFill>
            <a:latin typeface="Segoe Light" charset="0"/>
          </a:endParaRPr>
        </a:p>
      </dgm:t>
    </dgm:pt>
    <dgm:pt modelId="{DDF80C21-D491-4571-A9C7-507A4C416B20}" type="parTrans" cxnId="{9965F11E-6629-492D-A40B-8526D90B49E9}">
      <dgm:prSet/>
      <dgm:spPr/>
      <dgm:t>
        <a:bodyPr/>
        <a:lstStyle/>
        <a:p>
          <a:endParaRPr lang="en-US" sz="2000" b="1">
            <a:solidFill>
              <a:schemeClr val="tx1"/>
            </a:solidFill>
            <a:latin typeface="Segoe Light" charset="0"/>
          </a:endParaRPr>
        </a:p>
      </dgm:t>
    </dgm:pt>
    <dgm:pt modelId="{E261201E-213A-4F8A-98E0-8AE602CB1CD9}" type="sibTrans" cxnId="{9965F11E-6629-492D-A40B-8526D90B49E9}">
      <dgm:prSet/>
      <dgm:spPr/>
      <dgm:t>
        <a:bodyPr/>
        <a:lstStyle/>
        <a:p>
          <a:endParaRPr lang="en-US" sz="2000" b="1">
            <a:solidFill>
              <a:schemeClr val="tx1"/>
            </a:solidFill>
            <a:latin typeface="Segoe Light" charset="0"/>
          </a:endParaRPr>
        </a:p>
      </dgm:t>
    </dgm:pt>
    <dgm:pt modelId="{379E6E8E-6EFE-44D2-B3DB-D86680EC32CD}">
      <dgm:prSet phldrT="[Text]" custT="1"/>
      <dgm:spPr/>
      <dgm:t>
        <a:bodyPr/>
        <a:lstStyle/>
        <a:p>
          <a:r>
            <a:rPr lang="en-US" sz="1100" b="1" dirty="0" smtClean="0">
              <a:solidFill>
                <a:schemeClr val="tx1"/>
              </a:solidFill>
              <a:latin typeface="Segoe Light" charset="0"/>
            </a:rPr>
            <a:t>LB method</a:t>
          </a:r>
          <a:endParaRPr lang="en-US" sz="1100" b="1" dirty="0">
            <a:solidFill>
              <a:schemeClr val="tx1"/>
            </a:solidFill>
            <a:latin typeface="Segoe Light" charset="0"/>
          </a:endParaRPr>
        </a:p>
      </dgm:t>
    </dgm:pt>
    <dgm:pt modelId="{D65F5257-3B3B-40D8-BA47-54E888CF364F}" type="parTrans" cxnId="{68482FBA-35E5-478C-86B6-2BCD66108090}">
      <dgm:prSet/>
      <dgm:spPr/>
      <dgm:t>
        <a:bodyPr/>
        <a:lstStyle/>
        <a:p>
          <a:endParaRPr lang="en-US" sz="2000" b="1">
            <a:solidFill>
              <a:schemeClr val="tx1"/>
            </a:solidFill>
            <a:latin typeface="Segoe Light" charset="0"/>
          </a:endParaRPr>
        </a:p>
      </dgm:t>
    </dgm:pt>
    <dgm:pt modelId="{4A082330-D4E1-476C-BE1E-D29B0A297F7F}" type="sibTrans" cxnId="{68482FBA-35E5-478C-86B6-2BCD66108090}">
      <dgm:prSet/>
      <dgm:spPr/>
      <dgm:t>
        <a:bodyPr/>
        <a:lstStyle/>
        <a:p>
          <a:endParaRPr lang="en-US" sz="2000" b="1">
            <a:solidFill>
              <a:schemeClr val="tx1"/>
            </a:solidFill>
            <a:latin typeface="Segoe Light" charset="0"/>
          </a:endParaRPr>
        </a:p>
      </dgm:t>
    </dgm:pt>
    <dgm:pt modelId="{475815BD-946D-4038-BA70-DCB4E7651E34}">
      <dgm:prSet phldrT="[Text]" custT="1"/>
      <dgm:spPr/>
      <dgm:t>
        <a:bodyPr/>
        <a:lstStyle/>
        <a:p>
          <a:r>
            <a:rPr lang="en-US" sz="1100" b="1" dirty="0" smtClean="0">
              <a:solidFill>
                <a:schemeClr val="tx1"/>
              </a:solidFill>
              <a:latin typeface="Segoe Light" charset="0"/>
            </a:rPr>
            <a:t>Persistence</a:t>
          </a:r>
          <a:endParaRPr lang="en-US" sz="1100" b="1" dirty="0">
            <a:solidFill>
              <a:schemeClr val="tx1"/>
            </a:solidFill>
            <a:latin typeface="Segoe Light" charset="0"/>
          </a:endParaRPr>
        </a:p>
      </dgm:t>
    </dgm:pt>
    <dgm:pt modelId="{9FF7BEB8-D2CA-4ECA-8DD4-78F093BB704D}" type="parTrans" cxnId="{A5D243CC-2E5E-4160-8A43-02BED88C1549}">
      <dgm:prSet/>
      <dgm:spPr/>
      <dgm:t>
        <a:bodyPr/>
        <a:lstStyle/>
        <a:p>
          <a:endParaRPr lang="en-US" sz="2000" b="1">
            <a:solidFill>
              <a:schemeClr val="tx1"/>
            </a:solidFill>
            <a:latin typeface="Segoe Light" charset="0"/>
          </a:endParaRPr>
        </a:p>
      </dgm:t>
    </dgm:pt>
    <dgm:pt modelId="{2A5820CB-567C-47A2-807B-9617D716832D}" type="sibTrans" cxnId="{A5D243CC-2E5E-4160-8A43-02BED88C1549}">
      <dgm:prSet/>
      <dgm:spPr/>
      <dgm:t>
        <a:bodyPr/>
        <a:lstStyle/>
        <a:p>
          <a:endParaRPr lang="en-US" sz="2000" b="1">
            <a:solidFill>
              <a:schemeClr val="tx1"/>
            </a:solidFill>
            <a:latin typeface="Segoe Light" charset="0"/>
          </a:endParaRPr>
        </a:p>
      </dgm:t>
    </dgm:pt>
    <dgm:pt modelId="{A9367B23-A48F-4602-997A-471B6C801393}">
      <dgm:prSet phldrT="[Text]" custT="1"/>
      <dgm:spPr/>
      <dgm:t>
        <a:bodyPr/>
        <a:lstStyle/>
        <a:p>
          <a:r>
            <a:rPr lang="en-US" sz="1100" b="1" dirty="0" smtClean="0">
              <a:solidFill>
                <a:schemeClr val="tx1"/>
              </a:solidFill>
              <a:latin typeface="Segoe Light" charset="0"/>
            </a:rPr>
            <a:t>Health Monitors</a:t>
          </a:r>
        </a:p>
      </dgm:t>
    </dgm:pt>
    <dgm:pt modelId="{4717205C-BE15-4723-97B8-F921768DF0EB}" type="parTrans" cxnId="{FE4FD767-3A75-41F2-BBBC-73DE362402C2}">
      <dgm:prSet/>
      <dgm:spPr/>
      <dgm:t>
        <a:bodyPr/>
        <a:lstStyle/>
        <a:p>
          <a:endParaRPr lang="en-US" sz="2000" b="1">
            <a:solidFill>
              <a:schemeClr val="tx1"/>
            </a:solidFill>
            <a:latin typeface="Segoe Light" charset="0"/>
          </a:endParaRPr>
        </a:p>
      </dgm:t>
    </dgm:pt>
    <dgm:pt modelId="{ADF89A32-82CD-4FE9-A324-1A48CB22E230}" type="sibTrans" cxnId="{FE4FD767-3A75-41F2-BBBC-73DE362402C2}">
      <dgm:prSet/>
      <dgm:spPr/>
      <dgm:t>
        <a:bodyPr/>
        <a:lstStyle/>
        <a:p>
          <a:endParaRPr lang="en-US" sz="2000" b="1">
            <a:solidFill>
              <a:schemeClr val="tx1"/>
            </a:solidFill>
            <a:latin typeface="Segoe Light" charset="0"/>
          </a:endParaRPr>
        </a:p>
      </dgm:t>
    </dgm:pt>
    <dgm:pt modelId="{35AE4DBA-D15B-405E-B21D-F170E248CDCE}" type="pres">
      <dgm:prSet presAssocID="{E9CAE1F4-29DB-4662-B77E-77B280EE044E}" presName="theList" presStyleCnt="0">
        <dgm:presLayoutVars>
          <dgm:dir/>
          <dgm:animLvl val="lvl"/>
          <dgm:resizeHandles val="exact"/>
        </dgm:presLayoutVars>
      </dgm:prSet>
      <dgm:spPr/>
      <dgm:t>
        <a:bodyPr/>
        <a:lstStyle/>
        <a:p>
          <a:endParaRPr lang="en-US"/>
        </a:p>
      </dgm:t>
    </dgm:pt>
    <dgm:pt modelId="{3BBF4343-1996-43A0-9395-9025BB17521A}" type="pres">
      <dgm:prSet presAssocID="{006E3ABC-E681-4DD2-A9AD-80A911DB162B}" presName="compNode" presStyleCnt="0"/>
      <dgm:spPr/>
    </dgm:pt>
    <dgm:pt modelId="{314FE791-B678-4C2F-B537-C6EF842249C7}" type="pres">
      <dgm:prSet presAssocID="{006E3ABC-E681-4DD2-A9AD-80A911DB162B}" presName="noGeometry" presStyleCnt="0"/>
      <dgm:spPr/>
    </dgm:pt>
    <dgm:pt modelId="{63936923-CA91-46B0-B7D4-4E92A732E2D6}" type="pres">
      <dgm:prSet presAssocID="{006E3ABC-E681-4DD2-A9AD-80A911DB162B}" presName="childTextVisible" presStyleLbl="bgAccFollowNode1" presStyleIdx="0" presStyleCnt="4">
        <dgm:presLayoutVars>
          <dgm:bulletEnabled val="1"/>
        </dgm:presLayoutVars>
      </dgm:prSet>
      <dgm:spPr/>
      <dgm:t>
        <a:bodyPr/>
        <a:lstStyle/>
        <a:p>
          <a:endParaRPr lang="en-US"/>
        </a:p>
      </dgm:t>
    </dgm:pt>
    <dgm:pt modelId="{BFCA468D-1628-4F19-B0BE-6B87E92F016F}" type="pres">
      <dgm:prSet presAssocID="{006E3ABC-E681-4DD2-A9AD-80A911DB162B}" presName="childTextHidden" presStyleLbl="bgAccFollowNode1" presStyleIdx="0" presStyleCnt="4"/>
      <dgm:spPr/>
      <dgm:t>
        <a:bodyPr/>
        <a:lstStyle/>
        <a:p>
          <a:endParaRPr lang="en-US"/>
        </a:p>
      </dgm:t>
    </dgm:pt>
    <dgm:pt modelId="{01475345-D36F-479F-BA27-12B679E65AC8}" type="pres">
      <dgm:prSet presAssocID="{006E3ABC-E681-4DD2-A9AD-80A911DB162B}" presName="parentText" presStyleLbl="node1" presStyleIdx="0" presStyleCnt="4">
        <dgm:presLayoutVars>
          <dgm:chMax val="1"/>
          <dgm:bulletEnabled val="1"/>
        </dgm:presLayoutVars>
      </dgm:prSet>
      <dgm:spPr/>
      <dgm:t>
        <a:bodyPr/>
        <a:lstStyle/>
        <a:p>
          <a:endParaRPr lang="en-US"/>
        </a:p>
      </dgm:t>
    </dgm:pt>
    <dgm:pt modelId="{67725D02-2228-4A43-83EE-C962ADC098E1}" type="pres">
      <dgm:prSet presAssocID="{006E3ABC-E681-4DD2-A9AD-80A911DB162B}" presName="aSpace" presStyleCnt="0"/>
      <dgm:spPr/>
    </dgm:pt>
    <dgm:pt modelId="{02195C70-A8AB-47A4-9D2E-40C628DDB865}" type="pres">
      <dgm:prSet presAssocID="{F3BB04A7-AF34-4DD1-B3A0-EC83AEFA3255}" presName="compNode" presStyleCnt="0"/>
      <dgm:spPr/>
    </dgm:pt>
    <dgm:pt modelId="{13AACF9F-E6CE-440C-9D73-0C897A900CA2}" type="pres">
      <dgm:prSet presAssocID="{F3BB04A7-AF34-4DD1-B3A0-EC83AEFA3255}" presName="noGeometry" presStyleCnt="0"/>
      <dgm:spPr/>
    </dgm:pt>
    <dgm:pt modelId="{DD05426D-9073-4810-9137-FC35D25A7093}" type="pres">
      <dgm:prSet presAssocID="{F3BB04A7-AF34-4DD1-B3A0-EC83AEFA3255}" presName="childTextVisible" presStyleLbl="bgAccFollowNode1" presStyleIdx="1" presStyleCnt="4" custScaleX="116680" custLinFactNeighborX="7743">
        <dgm:presLayoutVars>
          <dgm:bulletEnabled val="1"/>
        </dgm:presLayoutVars>
      </dgm:prSet>
      <dgm:spPr/>
      <dgm:t>
        <a:bodyPr/>
        <a:lstStyle/>
        <a:p>
          <a:endParaRPr lang="en-US"/>
        </a:p>
      </dgm:t>
    </dgm:pt>
    <dgm:pt modelId="{E2907854-5F45-4B6A-B541-EC9ACB7A906B}" type="pres">
      <dgm:prSet presAssocID="{F3BB04A7-AF34-4DD1-B3A0-EC83AEFA3255}" presName="childTextHidden" presStyleLbl="bgAccFollowNode1" presStyleIdx="1" presStyleCnt="4"/>
      <dgm:spPr/>
      <dgm:t>
        <a:bodyPr/>
        <a:lstStyle/>
        <a:p>
          <a:endParaRPr lang="en-US"/>
        </a:p>
      </dgm:t>
    </dgm:pt>
    <dgm:pt modelId="{345754AD-8ECF-46C0-B852-C766F8FE97C7}" type="pres">
      <dgm:prSet presAssocID="{F3BB04A7-AF34-4DD1-B3A0-EC83AEFA3255}" presName="parentText" presStyleLbl="node1" presStyleIdx="1" presStyleCnt="4">
        <dgm:presLayoutVars>
          <dgm:chMax val="1"/>
          <dgm:bulletEnabled val="1"/>
        </dgm:presLayoutVars>
      </dgm:prSet>
      <dgm:spPr/>
      <dgm:t>
        <a:bodyPr/>
        <a:lstStyle/>
        <a:p>
          <a:endParaRPr lang="en-US"/>
        </a:p>
      </dgm:t>
    </dgm:pt>
    <dgm:pt modelId="{C5ECD7D2-DC54-443A-9A29-BCF52BF50F78}" type="pres">
      <dgm:prSet presAssocID="{F3BB04A7-AF34-4DD1-B3A0-EC83AEFA3255}" presName="aSpace" presStyleCnt="0"/>
      <dgm:spPr/>
    </dgm:pt>
    <dgm:pt modelId="{417B6329-7F21-4CE1-B61D-14C4835B3FA4}" type="pres">
      <dgm:prSet presAssocID="{0C208D21-6FD2-41CF-9615-49172493753A}" presName="compNode" presStyleCnt="0"/>
      <dgm:spPr/>
    </dgm:pt>
    <dgm:pt modelId="{6A12F861-4EBD-4BC1-BF4F-464827CEB842}" type="pres">
      <dgm:prSet presAssocID="{0C208D21-6FD2-41CF-9615-49172493753A}" presName="noGeometry" presStyleCnt="0"/>
      <dgm:spPr/>
    </dgm:pt>
    <dgm:pt modelId="{FBAFE33D-4A48-4C01-9BA5-50816F48851B}" type="pres">
      <dgm:prSet presAssocID="{0C208D21-6FD2-41CF-9615-49172493753A}" presName="childTextVisible" presStyleLbl="bgAccFollowNode1" presStyleIdx="2" presStyleCnt="4" custLinFactNeighborX="3922">
        <dgm:presLayoutVars>
          <dgm:bulletEnabled val="1"/>
        </dgm:presLayoutVars>
      </dgm:prSet>
      <dgm:spPr/>
      <dgm:t>
        <a:bodyPr/>
        <a:lstStyle/>
        <a:p>
          <a:endParaRPr lang="en-US"/>
        </a:p>
      </dgm:t>
    </dgm:pt>
    <dgm:pt modelId="{2371610D-6AD1-4E20-8710-989BC918BE8A}" type="pres">
      <dgm:prSet presAssocID="{0C208D21-6FD2-41CF-9615-49172493753A}" presName="childTextHidden" presStyleLbl="bgAccFollowNode1" presStyleIdx="2" presStyleCnt="4"/>
      <dgm:spPr/>
      <dgm:t>
        <a:bodyPr/>
        <a:lstStyle/>
        <a:p>
          <a:endParaRPr lang="en-US"/>
        </a:p>
      </dgm:t>
    </dgm:pt>
    <dgm:pt modelId="{B32CB60E-6C03-415A-BD37-44FDA9C02DF9}" type="pres">
      <dgm:prSet presAssocID="{0C208D21-6FD2-41CF-9615-49172493753A}" presName="parentText" presStyleLbl="node1" presStyleIdx="2" presStyleCnt="4" custLinFactNeighborX="17233">
        <dgm:presLayoutVars>
          <dgm:chMax val="1"/>
          <dgm:bulletEnabled val="1"/>
        </dgm:presLayoutVars>
      </dgm:prSet>
      <dgm:spPr/>
      <dgm:t>
        <a:bodyPr/>
        <a:lstStyle/>
        <a:p>
          <a:endParaRPr lang="en-US"/>
        </a:p>
      </dgm:t>
    </dgm:pt>
    <dgm:pt modelId="{EA55FE47-5CE9-47A1-AE7A-7533BFD56F25}" type="pres">
      <dgm:prSet presAssocID="{0C208D21-6FD2-41CF-9615-49172493753A}" presName="aSpace" presStyleCnt="0"/>
      <dgm:spPr/>
    </dgm:pt>
    <dgm:pt modelId="{A0347365-49E0-4890-BB5E-66DC55467617}" type="pres">
      <dgm:prSet presAssocID="{A08757AA-2E11-4DC4-8F62-5A4C71874F36}" presName="compNode" presStyleCnt="0"/>
      <dgm:spPr/>
    </dgm:pt>
    <dgm:pt modelId="{9EF84FDD-A14E-4CEB-AB76-40CDBA3A909B}" type="pres">
      <dgm:prSet presAssocID="{A08757AA-2E11-4DC4-8F62-5A4C71874F36}" presName="noGeometry" presStyleCnt="0"/>
      <dgm:spPr/>
    </dgm:pt>
    <dgm:pt modelId="{F4503956-2A6F-4F26-AF87-C8A99C08B989}" type="pres">
      <dgm:prSet presAssocID="{A08757AA-2E11-4DC4-8F62-5A4C71874F36}" presName="childTextVisible" presStyleLbl="bgAccFollowNode1" presStyleIdx="3" presStyleCnt="4">
        <dgm:presLayoutVars>
          <dgm:bulletEnabled val="1"/>
        </dgm:presLayoutVars>
      </dgm:prSet>
      <dgm:spPr/>
      <dgm:t>
        <a:bodyPr/>
        <a:lstStyle/>
        <a:p>
          <a:endParaRPr lang="en-US"/>
        </a:p>
      </dgm:t>
    </dgm:pt>
    <dgm:pt modelId="{12D98C82-D25B-4AF8-B2C1-ED306BCE7BC0}" type="pres">
      <dgm:prSet presAssocID="{A08757AA-2E11-4DC4-8F62-5A4C71874F36}" presName="childTextHidden" presStyleLbl="bgAccFollowNode1" presStyleIdx="3" presStyleCnt="4"/>
      <dgm:spPr/>
      <dgm:t>
        <a:bodyPr/>
        <a:lstStyle/>
        <a:p>
          <a:endParaRPr lang="en-US"/>
        </a:p>
      </dgm:t>
    </dgm:pt>
    <dgm:pt modelId="{69EC3D4D-9B26-4436-A6C9-62C5B13C6E8E}" type="pres">
      <dgm:prSet presAssocID="{A08757AA-2E11-4DC4-8F62-5A4C71874F36}" presName="parentText" presStyleLbl="node1" presStyleIdx="3" presStyleCnt="4">
        <dgm:presLayoutVars>
          <dgm:chMax val="1"/>
          <dgm:bulletEnabled val="1"/>
        </dgm:presLayoutVars>
      </dgm:prSet>
      <dgm:spPr/>
      <dgm:t>
        <a:bodyPr/>
        <a:lstStyle/>
        <a:p>
          <a:endParaRPr lang="en-US"/>
        </a:p>
      </dgm:t>
    </dgm:pt>
  </dgm:ptLst>
  <dgm:cxnLst>
    <dgm:cxn modelId="{68482FBA-35E5-478C-86B6-2BCD66108090}" srcId="{F3BB04A7-AF34-4DD1-B3A0-EC83AEFA3255}" destId="{379E6E8E-6EFE-44D2-B3DB-D86680EC32CD}" srcOrd="1" destOrd="0" parTransId="{D65F5257-3B3B-40D8-BA47-54E888CF364F}" sibTransId="{4A082330-D4E1-476C-BE1E-D29B0A297F7F}"/>
    <dgm:cxn modelId="{FC0395CD-022F-4D84-8D22-02FF26655979}" srcId="{E9CAE1F4-29DB-4662-B77E-77B280EE044E}" destId="{F3BB04A7-AF34-4DD1-B3A0-EC83AEFA3255}" srcOrd="1" destOrd="0" parTransId="{D06D2A41-DE70-45E9-AB41-DDDE75DC2884}" sibTransId="{BCBCF582-8969-4310-A69A-C4940F6E3878}"/>
    <dgm:cxn modelId="{A5D243CC-2E5E-4160-8A43-02BED88C1549}" srcId="{F3BB04A7-AF34-4DD1-B3A0-EC83AEFA3255}" destId="{475815BD-946D-4038-BA70-DCB4E7651E34}" srcOrd="2" destOrd="0" parTransId="{9FF7BEB8-D2CA-4ECA-8DD4-78F093BB704D}" sibTransId="{2A5820CB-567C-47A2-807B-9617D716832D}"/>
    <dgm:cxn modelId="{1B0D18D4-47F2-401F-9666-A051D4D6A8A2}" srcId="{E9CAE1F4-29DB-4662-B77E-77B280EE044E}" destId="{A08757AA-2E11-4DC4-8F62-5A4C71874F36}" srcOrd="3" destOrd="0" parTransId="{44ADB849-ADF3-4F08-A723-B2FA28CD5C0F}" sibTransId="{B726432B-07EE-47E7-87EE-A01015CE2400}"/>
    <dgm:cxn modelId="{78A81C03-B522-4D2A-8C13-98BA9D0EDED6}" type="presOf" srcId="{F3BB04A7-AF34-4DD1-B3A0-EC83AEFA3255}" destId="{345754AD-8ECF-46C0-B852-C766F8FE97C7}" srcOrd="0" destOrd="0" presId="urn:microsoft.com/office/officeart/2005/8/layout/hProcess6"/>
    <dgm:cxn modelId="{9A30DF13-4E12-4BE5-9AA3-C9CC34F6F75F}" type="presOf" srcId="{38353268-F5B6-4A44-A706-618776A15315}" destId="{BFCA468D-1628-4F19-B0BE-6B87E92F016F}" srcOrd="1" destOrd="0" presId="urn:microsoft.com/office/officeart/2005/8/layout/hProcess6"/>
    <dgm:cxn modelId="{0CDAA559-0743-42B0-AFE7-6ABBBA221544}" type="presOf" srcId="{38353268-F5B6-4A44-A706-618776A15315}" destId="{63936923-CA91-46B0-B7D4-4E92A732E2D6}" srcOrd="0" destOrd="0" presId="urn:microsoft.com/office/officeart/2005/8/layout/hProcess6"/>
    <dgm:cxn modelId="{AAA3110B-F98B-4B2A-9DDA-3E2D75A6BEA4}" type="presOf" srcId="{4294F883-5A50-497A-956C-2B7B61D70DF8}" destId="{F4503956-2A6F-4F26-AF87-C8A99C08B989}" srcOrd="0" destOrd="0" presId="urn:microsoft.com/office/officeart/2005/8/layout/hProcess6"/>
    <dgm:cxn modelId="{D3CC9666-A996-4D8F-9282-0A805094C67D}" type="presOf" srcId="{379E6E8E-6EFE-44D2-B3DB-D86680EC32CD}" destId="{DD05426D-9073-4810-9137-FC35D25A7093}" srcOrd="0" destOrd="1" presId="urn:microsoft.com/office/officeart/2005/8/layout/hProcess6"/>
    <dgm:cxn modelId="{BB6D2E93-1410-47C8-BEAE-C2CB3FBE37D5}" type="presOf" srcId="{0C208D21-6FD2-41CF-9615-49172493753A}" destId="{B32CB60E-6C03-415A-BD37-44FDA9C02DF9}" srcOrd="0" destOrd="0" presId="urn:microsoft.com/office/officeart/2005/8/layout/hProcess6"/>
    <dgm:cxn modelId="{31C64D5B-A80C-462F-9C22-402446A49D0D}" type="presOf" srcId="{167A0966-3B6A-4EE5-9A49-A86E6FA1684C}" destId="{E2907854-5F45-4B6A-B541-EC9ACB7A906B}" srcOrd="1" destOrd="0" presId="urn:microsoft.com/office/officeart/2005/8/layout/hProcess6"/>
    <dgm:cxn modelId="{B8F6DAB9-F1F3-4838-910D-AE13238EEE4D}" type="presOf" srcId="{475815BD-946D-4038-BA70-DCB4E7651E34}" destId="{E2907854-5F45-4B6A-B541-EC9ACB7A906B}" srcOrd="1" destOrd="2" presId="urn:microsoft.com/office/officeart/2005/8/layout/hProcess6"/>
    <dgm:cxn modelId="{B39AF559-CE70-409B-9795-730FB86F156D}" srcId="{A08757AA-2E11-4DC4-8F62-5A4C71874F36}" destId="{4294F883-5A50-497A-956C-2B7B61D70DF8}" srcOrd="0" destOrd="0" parTransId="{C818F414-629F-4187-8D02-01F2FA5C18F1}" sibTransId="{12CFE26F-2990-4AE1-BB82-5819593590A9}"/>
    <dgm:cxn modelId="{ACA2EAA6-2455-48FA-A8F5-C604F745A392}" type="presOf" srcId="{379E6E8E-6EFE-44D2-B3DB-D86680EC32CD}" destId="{E2907854-5F45-4B6A-B541-EC9ACB7A906B}" srcOrd="1" destOrd="1" presId="urn:microsoft.com/office/officeart/2005/8/layout/hProcess6"/>
    <dgm:cxn modelId="{E81B4780-029B-44A8-9219-86A4B64BF400}" type="presOf" srcId="{006E3ABC-E681-4DD2-A9AD-80A911DB162B}" destId="{01475345-D36F-479F-BA27-12B679E65AC8}" srcOrd="0" destOrd="0" presId="urn:microsoft.com/office/officeart/2005/8/layout/hProcess6"/>
    <dgm:cxn modelId="{DAC12083-28B6-42A2-A00A-5393C18F19CF}" srcId="{E9CAE1F4-29DB-4662-B77E-77B280EE044E}" destId="{006E3ABC-E681-4DD2-A9AD-80A911DB162B}" srcOrd="0" destOrd="0" parTransId="{745D488B-F737-46B7-A9F2-D0AAB4B49E50}" sibTransId="{F6D6450D-46D8-4836-9F16-332919570DBB}"/>
    <dgm:cxn modelId="{FE4FD767-3A75-41F2-BBBC-73DE362402C2}" srcId="{F3BB04A7-AF34-4DD1-B3A0-EC83AEFA3255}" destId="{A9367B23-A48F-4602-997A-471B6C801393}" srcOrd="3" destOrd="0" parTransId="{4717205C-BE15-4723-97B8-F921768DF0EB}" sibTransId="{ADF89A32-82CD-4FE9-A324-1A48CB22E230}"/>
    <dgm:cxn modelId="{378672CC-A8BE-4B89-AD77-C666BB4BA132}" type="presOf" srcId="{A9367B23-A48F-4602-997A-471B6C801393}" destId="{DD05426D-9073-4810-9137-FC35D25A7093}" srcOrd="0" destOrd="3" presId="urn:microsoft.com/office/officeart/2005/8/layout/hProcess6"/>
    <dgm:cxn modelId="{89BFC93A-1FA8-4071-8C0D-DC528BCEB237}" type="presOf" srcId="{9DB932B4-03E4-4173-85C3-685B5EE7B901}" destId="{FBAFE33D-4A48-4C01-9BA5-50816F48851B}" srcOrd="0" destOrd="0" presId="urn:microsoft.com/office/officeart/2005/8/layout/hProcess6"/>
    <dgm:cxn modelId="{505ED3AD-794A-401A-8C1D-9909402EB211}" srcId="{0C208D21-6FD2-41CF-9615-49172493753A}" destId="{9DB932B4-03E4-4173-85C3-685B5EE7B901}" srcOrd="0" destOrd="0" parTransId="{F3ABA002-87B6-41EB-A404-42A6C712152F}" sibTransId="{B4F026D9-1366-42B4-A4E3-CDF055D64C85}"/>
    <dgm:cxn modelId="{564A90D4-9371-43D2-B0A0-289F6C96BF10}" srcId="{E9CAE1F4-29DB-4662-B77E-77B280EE044E}" destId="{0C208D21-6FD2-41CF-9615-49172493753A}" srcOrd="2" destOrd="0" parTransId="{CBF8ABE8-B3D7-4C31-BEF4-92632C2F2FA7}" sibTransId="{AE1A7417-6F8E-43FF-8E46-37C4E74EE115}"/>
    <dgm:cxn modelId="{9965F11E-6629-492D-A40B-8526D90B49E9}" srcId="{F3BB04A7-AF34-4DD1-B3A0-EC83AEFA3255}" destId="{167A0966-3B6A-4EE5-9A49-A86E6FA1684C}" srcOrd="0" destOrd="0" parTransId="{DDF80C21-D491-4571-A9C7-507A4C416B20}" sibTransId="{E261201E-213A-4F8A-98E0-8AE602CB1CD9}"/>
    <dgm:cxn modelId="{CCFF2963-F4AA-4A4D-B0FC-241B063B8D89}" type="presOf" srcId="{167A0966-3B6A-4EE5-9A49-A86E6FA1684C}" destId="{DD05426D-9073-4810-9137-FC35D25A7093}" srcOrd="0" destOrd="0" presId="urn:microsoft.com/office/officeart/2005/8/layout/hProcess6"/>
    <dgm:cxn modelId="{E251337E-1CD4-4166-85D0-63584C7CC8A0}" type="presOf" srcId="{A08757AA-2E11-4DC4-8F62-5A4C71874F36}" destId="{69EC3D4D-9B26-4436-A6C9-62C5B13C6E8E}" srcOrd="0" destOrd="0" presId="urn:microsoft.com/office/officeart/2005/8/layout/hProcess6"/>
    <dgm:cxn modelId="{4A9D16A6-B92E-4F44-83F2-13429F3D06DD}" type="presOf" srcId="{9DB932B4-03E4-4173-85C3-685B5EE7B901}" destId="{2371610D-6AD1-4E20-8710-989BC918BE8A}" srcOrd="1" destOrd="0" presId="urn:microsoft.com/office/officeart/2005/8/layout/hProcess6"/>
    <dgm:cxn modelId="{1D565D98-8441-47B7-9D4E-B2D1A20AACB7}" type="presOf" srcId="{4294F883-5A50-497A-956C-2B7B61D70DF8}" destId="{12D98C82-D25B-4AF8-B2C1-ED306BCE7BC0}" srcOrd="1" destOrd="0" presId="urn:microsoft.com/office/officeart/2005/8/layout/hProcess6"/>
    <dgm:cxn modelId="{14FBF5B1-4755-401A-992C-B54A14F0FEB5}" type="presOf" srcId="{E9CAE1F4-29DB-4662-B77E-77B280EE044E}" destId="{35AE4DBA-D15B-405E-B21D-F170E248CDCE}" srcOrd="0" destOrd="0" presId="urn:microsoft.com/office/officeart/2005/8/layout/hProcess6"/>
    <dgm:cxn modelId="{AB6C6710-AB5A-4D30-A269-E3283E841C6F}" type="presOf" srcId="{A9367B23-A48F-4602-997A-471B6C801393}" destId="{E2907854-5F45-4B6A-B541-EC9ACB7A906B}" srcOrd="1" destOrd="3" presId="urn:microsoft.com/office/officeart/2005/8/layout/hProcess6"/>
    <dgm:cxn modelId="{897CDB4D-AA7D-42E4-9CD8-518E85457E2D}" srcId="{006E3ABC-E681-4DD2-A9AD-80A911DB162B}" destId="{38353268-F5B6-4A44-A706-618776A15315}" srcOrd="0" destOrd="0" parTransId="{87EF0D86-9C77-404B-9985-9E9ED0CD5F2D}" sibTransId="{1502F296-0D30-4C9E-99A1-963FDB33B947}"/>
    <dgm:cxn modelId="{956DF485-1958-47D0-B630-1625EF88E94E}" type="presOf" srcId="{475815BD-946D-4038-BA70-DCB4E7651E34}" destId="{DD05426D-9073-4810-9137-FC35D25A7093}" srcOrd="0" destOrd="2" presId="urn:microsoft.com/office/officeart/2005/8/layout/hProcess6"/>
    <dgm:cxn modelId="{C428A32F-2420-45A8-AD16-7C5551DAC6AE}" type="presParOf" srcId="{35AE4DBA-D15B-405E-B21D-F170E248CDCE}" destId="{3BBF4343-1996-43A0-9395-9025BB17521A}" srcOrd="0" destOrd="0" presId="urn:microsoft.com/office/officeart/2005/8/layout/hProcess6"/>
    <dgm:cxn modelId="{49648CD6-682A-4985-840B-E03296EDD85C}" type="presParOf" srcId="{3BBF4343-1996-43A0-9395-9025BB17521A}" destId="{314FE791-B678-4C2F-B537-C6EF842249C7}" srcOrd="0" destOrd="0" presId="urn:microsoft.com/office/officeart/2005/8/layout/hProcess6"/>
    <dgm:cxn modelId="{E094C28E-53B3-44B4-B96F-D325217DAF3F}" type="presParOf" srcId="{3BBF4343-1996-43A0-9395-9025BB17521A}" destId="{63936923-CA91-46B0-B7D4-4E92A732E2D6}" srcOrd="1" destOrd="0" presId="urn:microsoft.com/office/officeart/2005/8/layout/hProcess6"/>
    <dgm:cxn modelId="{C46878AA-764F-4C44-BD35-B33849D27CF3}" type="presParOf" srcId="{3BBF4343-1996-43A0-9395-9025BB17521A}" destId="{BFCA468D-1628-4F19-B0BE-6B87E92F016F}" srcOrd="2" destOrd="0" presId="urn:microsoft.com/office/officeart/2005/8/layout/hProcess6"/>
    <dgm:cxn modelId="{B8CDBDAD-B5AA-476F-8F01-30B7E15171E9}" type="presParOf" srcId="{3BBF4343-1996-43A0-9395-9025BB17521A}" destId="{01475345-D36F-479F-BA27-12B679E65AC8}" srcOrd="3" destOrd="0" presId="urn:microsoft.com/office/officeart/2005/8/layout/hProcess6"/>
    <dgm:cxn modelId="{FCA0D90F-BEE3-41AE-BE97-6C1018D15FF6}" type="presParOf" srcId="{35AE4DBA-D15B-405E-B21D-F170E248CDCE}" destId="{67725D02-2228-4A43-83EE-C962ADC098E1}" srcOrd="1" destOrd="0" presId="urn:microsoft.com/office/officeart/2005/8/layout/hProcess6"/>
    <dgm:cxn modelId="{AFFA649A-DBCA-4490-A0C2-D2A1D7458097}" type="presParOf" srcId="{35AE4DBA-D15B-405E-B21D-F170E248CDCE}" destId="{02195C70-A8AB-47A4-9D2E-40C628DDB865}" srcOrd="2" destOrd="0" presId="urn:microsoft.com/office/officeart/2005/8/layout/hProcess6"/>
    <dgm:cxn modelId="{E8DB8853-85E4-4DA5-B8E0-288C0099EC22}" type="presParOf" srcId="{02195C70-A8AB-47A4-9D2E-40C628DDB865}" destId="{13AACF9F-E6CE-440C-9D73-0C897A900CA2}" srcOrd="0" destOrd="0" presId="urn:microsoft.com/office/officeart/2005/8/layout/hProcess6"/>
    <dgm:cxn modelId="{EFB57432-D3D7-4277-B1DB-C51FBD3F92EA}" type="presParOf" srcId="{02195C70-A8AB-47A4-9D2E-40C628DDB865}" destId="{DD05426D-9073-4810-9137-FC35D25A7093}" srcOrd="1" destOrd="0" presId="urn:microsoft.com/office/officeart/2005/8/layout/hProcess6"/>
    <dgm:cxn modelId="{82DE4BD9-7490-452E-9D96-BE2E926CD990}" type="presParOf" srcId="{02195C70-A8AB-47A4-9D2E-40C628DDB865}" destId="{E2907854-5F45-4B6A-B541-EC9ACB7A906B}" srcOrd="2" destOrd="0" presId="urn:microsoft.com/office/officeart/2005/8/layout/hProcess6"/>
    <dgm:cxn modelId="{1DDD6BE2-999F-4874-B94B-843E4AEC98D8}" type="presParOf" srcId="{02195C70-A8AB-47A4-9D2E-40C628DDB865}" destId="{345754AD-8ECF-46C0-B852-C766F8FE97C7}" srcOrd="3" destOrd="0" presId="urn:microsoft.com/office/officeart/2005/8/layout/hProcess6"/>
    <dgm:cxn modelId="{CE0776BF-8DD6-4A1F-AD2C-83F5790B011E}" type="presParOf" srcId="{35AE4DBA-D15B-405E-B21D-F170E248CDCE}" destId="{C5ECD7D2-DC54-443A-9A29-BCF52BF50F78}" srcOrd="3" destOrd="0" presId="urn:microsoft.com/office/officeart/2005/8/layout/hProcess6"/>
    <dgm:cxn modelId="{B4B72120-6EF5-4019-A86F-650FB739FCBF}" type="presParOf" srcId="{35AE4DBA-D15B-405E-B21D-F170E248CDCE}" destId="{417B6329-7F21-4CE1-B61D-14C4835B3FA4}" srcOrd="4" destOrd="0" presId="urn:microsoft.com/office/officeart/2005/8/layout/hProcess6"/>
    <dgm:cxn modelId="{1B762F17-95D7-463B-8E3E-08CEBDC501CF}" type="presParOf" srcId="{417B6329-7F21-4CE1-B61D-14C4835B3FA4}" destId="{6A12F861-4EBD-4BC1-BF4F-464827CEB842}" srcOrd="0" destOrd="0" presId="urn:microsoft.com/office/officeart/2005/8/layout/hProcess6"/>
    <dgm:cxn modelId="{9D3A552C-84E8-4AA5-8765-8801508A23C2}" type="presParOf" srcId="{417B6329-7F21-4CE1-B61D-14C4835B3FA4}" destId="{FBAFE33D-4A48-4C01-9BA5-50816F48851B}" srcOrd="1" destOrd="0" presId="urn:microsoft.com/office/officeart/2005/8/layout/hProcess6"/>
    <dgm:cxn modelId="{9752853E-8740-4F30-BAF4-0428B8779775}" type="presParOf" srcId="{417B6329-7F21-4CE1-B61D-14C4835B3FA4}" destId="{2371610D-6AD1-4E20-8710-989BC918BE8A}" srcOrd="2" destOrd="0" presId="urn:microsoft.com/office/officeart/2005/8/layout/hProcess6"/>
    <dgm:cxn modelId="{F7DA465F-75C1-43E0-B494-725D004CCD62}" type="presParOf" srcId="{417B6329-7F21-4CE1-B61D-14C4835B3FA4}" destId="{B32CB60E-6C03-415A-BD37-44FDA9C02DF9}" srcOrd="3" destOrd="0" presId="urn:microsoft.com/office/officeart/2005/8/layout/hProcess6"/>
    <dgm:cxn modelId="{0BD7AA68-7C79-4478-A55C-D74D44D368BD}" type="presParOf" srcId="{35AE4DBA-D15B-405E-B21D-F170E248CDCE}" destId="{EA55FE47-5CE9-47A1-AE7A-7533BFD56F25}" srcOrd="5" destOrd="0" presId="urn:microsoft.com/office/officeart/2005/8/layout/hProcess6"/>
    <dgm:cxn modelId="{D8C7BC9E-5055-43E6-AD9A-462151A7B502}" type="presParOf" srcId="{35AE4DBA-D15B-405E-B21D-F170E248CDCE}" destId="{A0347365-49E0-4890-BB5E-66DC55467617}" srcOrd="6" destOrd="0" presId="urn:microsoft.com/office/officeart/2005/8/layout/hProcess6"/>
    <dgm:cxn modelId="{083802A0-AC0C-40E4-B44B-216AD8A9CE15}" type="presParOf" srcId="{A0347365-49E0-4890-BB5E-66DC55467617}" destId="{9EF84FDD-A14E-4CEB-AB76-40CDBA3A909B}" srcOrd="0" destOrd="0" presId="urn:microsoft.com/office/officeart/2005/8/layout/hProcess6"/>
    <dgm:cxn modelId="{6E0000B9-BADE-4B65-B3E7-08D12FE3F7EC}" type="presParOf" srcId="{A0347365-49E0-4890-BB5E-66DC55467617}" destId="{F4503956-2A6F-4F26-AF87-C8A99C08B989}" srcOrd="1" destOrd="0" presId="urn:microsoft.com/office/officeart/2005/8/layout/hProcess6"/>
    <dgm:cxn modelId="{D2C552DC-894F-4C62-833C-A051A39B04B8}" type="presParOf" srcId="{A0347365-49E0-4890-BB5E-66DC55467617}" destId="{12D98C82-D25B-4AF8-B2C1-ED306BCE7BC0}" srcOrd="2" destOrd="0" presId="urn:microsoft.com/office/officeart/2005/8/layout/hProcess6"/>
    <dgm:cxn modelId="{ADB6656A-C212-4CC4-9EF8-5A9E0A1A7070}" type="presParOf" srcId="{A0347365-49E0-4890-BB5E-66DC55467617}" destId="{69EC3D4D-9B26-4436-A6C9-62C5B13C6E8E}" srcOrd="3" destOrd="0" presId="urn:microsoft.com/office/officeart/2005/8/layout/hProcess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798441" cy="4340901"/>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latin typeface="Segoe UI" pitchFamily="34" charset="0"/>
              <a:ea typeface="Segoe UI" pitchFamily="34" charset="0"/>
              <a:cs typeface="Segoe UI" pitchFamily="34" charset="0"/>
            </a:rPr>
            <a:t>Service Management</a:t>
          </a:r>
          <a:endParaRPr lang="en-US" sz="2100" b="0" kern="1200" dirty="0">
            <a:latin typeface="Segoe UI" pitchFamily="34" charset="0"/>
            <a:ea typeface="Segoe UI" pitchFamily="34" charset="0"/>
            <a:cs typeface="Segoe UI" pitchFamily="34" charset="0"/>
          </a:endParaRPr>
        </a:p>
      </dsp:txBody>
      <dsp:txXfrm>
        <a:off x="0" y="0"/>
        <a:ext cx="1798441" cy="1302270"/>
      </dsp:txXfrm>
    </dsp:sp>
    <dsp:sp modelId="{71481B03-FBC6-418D-B38A-4D1582B8D554}">
      <dsp:nvSpPr>
        <dsp:cNvPr id="0" name=""/>
        <dsp:cNvSpPr/>
      </dsp:nvSpPr>
      <dsp:spPr>
        <a:xfrm>
          <a:off x="180723" y="1302376"/>
          <a:ext cx="1438753"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Service Templates</a:t>
          </a:r>
          <a:endParaRPr lang="en-US" sz="1400" kern="1200" dirty="0">
            <a:latin typeface="Segoe UI" pitchFamily="34" charset="0"/>
            <a:ea typeface="Segoe UI" pitchFamily="34" charset="0"/>
            <a:cs typeface="Segoe UI" pitchFamily="34" charset="0"/>
          </a:endParaRPr>
        </a:p>
      </dsp:txBody>
      <dsp:txXfrm>
        <a:off x="199245" y="1320898"/>
        <a:ext cx="1401709" cy="595332"/>
      </dsp:txXfrm>
    </dsp:sp>
    <dsp:sp modelId="{D7F15D9C-3A63-4144-8A5F-7133D9517619}">
      <dsp:nvSpPr>
        <dsp:cNvPr id="0" name=""/>
        <dsp:cNvSpPr/>
      </dsp:nvSpPr>
      <dsp:spPr>
        <a:xfrm>
          <a:off x="180723" y="2032041"/>
          <a:ext cx="1438753"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Application Deployment</a:t>
          </a:r>
          <a:endParaRPr lang="en-US" sz="1400" kern="1200" dirty="0">
            <a:latin typeface="Segoe UI" pitchFamily="34" charset="0"/>
            <a:ea typeface="Segoe UI" pitchFamily="34" charset="0"/>
            <a:cs typeface="Segoe UI" pitchFamily="34" charset="0"/>
          </a:endParaRPr>
        </a:p>
      </dsp:txBody>
      <dsp:txXfrm>
        <a:off x="199245" y="2050563"/>
        <a:ext cx="1401709" cy="595332"/>
      </dsp:txXfrm>
    </dsp:sp>
    <dsp:sp modelId="{CEF40CCB-D92D-49DB-BF8D-E860F6DF3487}">
      <dsp:nvSpPr>
        <dsp:cNvPr id="0" name=""/>
        <dsp:cNvSpPr/>
      </dsp:nvSpPr>
      <dsp:spPr>
        <a:xfrm>
          <a:off x="180723" y="2761707"/>
          <a:ext cx="1438753"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Custom Command Execution</a:t>
          </a:r>
          <a:endParaRPr lang="en-US" sz="1400" kern="1200" dirty="0">
            <a:latin typeface="Segoe UI" pitchFamily="34" charset="0"/>
            <a:ea typeface="Segoe UI" pitchFamily="34" charset="0"/>
            <a:cs typeface="Segoe UI" pitchFamily="34" charset="0"/>
          </a:endParaRPr>
        </a:p>
      </dsp:txBody>
      <dsp:txXfrm>
        <a:off x="199245" y="2780229"/>
        <a:ext cx="1401709" cy="595332"/>
      </dsp:txXfrm>
    </dsp:sp>
    <dsp:sp modelId="{21E35218-11B3-4F41-8DE6-EE7B47CABB25}">
      <dsp:nvSpPr>
        <dsp:cNvPr id="0" name=""/>
        <dsp:cNvSpPr/>
      </dsp:nvSpPr>
      <dsp:spPr>
        <a:xfrm>
          <a:off x="180723" y="3491373"/>
          <a:ext cx="1438753" cy="632376"/>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Image Based Servicing</a:t>
          </a:r>
          <a:endParaRPr lang="en-US" sz="1400" kern="1200" dirty="0">
            <a:latin typeface="Segoe UI" pitchFamily="34" charset="0"/>
            <a:ea typeface="Segoe UI" pitchFamily="34" charset="0"/>
            <a:cs typeface="Segoe UI" pitchFamily="34" charset="0"/>
          </a:endParaRPr>
        </a:p>
      </dsp:txBody>
      <dsp:txXfrm>
        <a:off x="199245" y="3509895"/>
        <a:ext cx="1401709" cy="5953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0799-8EA3-4787-9DF7-D56CF0EDE027}">
      <dsp:nvSpPr>
        <dsp:cNvPr id="0" name=""/>
        <dsp:cNvSpPr/>
      </dsp:nvSpPr>
      <dsp:spPr>
        <a:xfrm>
          <a:off x="2250829" y="1697603"/>
          <a:ext cx="91440" cy="316300"/>
        </a:xfrm>
        <a:custGeom>
          <a:avLst/>
          <a:gdLst/>
          <a:ahLst/>
          <a:cxnLst/>
          <a:rect l="0" t="0" r="0" b="0"/>
          <a:pathLst>
            <a:path>
              <a:moveTo>
                <a:pt x="45720" y="0"/>
              </a:moveTo>
              <a:lnTo>
                <a:pt x="45720" y="3163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86EC-6D9A-496D-B90F-CB4B17E3FA1F}">
      <dsp:nvSpPr>
        <dsp:cNvPr id="0" name=""/>
        <dsp:cNvSpPr/>
      </dsp:nvSpPr>
      <dsp:spPr>
        <a:xfrm>
          <a:off x="2250829" y="690697"/>
          <a:ext cx="91440" cy="316300"/>
        </a:xfrm>
        <a:custGeom>
          <a:avLst/>
          <a:gdLst/>
          <a:ahLst/>
          <a:cxnLst/>
          <a:rect l="0" t="0" r="0" b="0"/>
          <a:pathLst>
            <a:path>
              <a:moveTo>
                <a:pt x="45720" y="0"/>
              </a:moveTo>
              <a:lnTo>
                <a:pt x="45720" y="3163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1902-6D64-4FB6-8A59-219CC9EE5F09}">
      <dsp:nvSpPr>
        <dsp:cNvPr id="0" name=""/>
        <dsp:cNvSpPr/>
      </dsp:nvSpPr>
      <dsp:spPr>
        <a:xfrm>
          <a:off x="1752766" y="92"/>
          <a:ext cx="1087566" cy="690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E9DD1-B0F2-4694-BAA8-E00C5A951821}">
      <dsp:nvSpPr>
        <dsp:cNvPr id="0" name=""/>
        <dsp:cNvSpPr/>
      </dsp:nvSpPr>
      <dsp:spPr>
        <a:xfrm>
          <a:off x="1873607" y="114891"/>
          <a:ext cx="1087566" cy="69060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Light" pitchFamily="34" charset="0"/>
            </a:rPr>
            <a:t>SMI-S Provider</a:t>
          </a:r>
          <a:endParaRPr lang="en-US" sz="1600" b="1" kern="1200" dirty="0">
            <a:latin typeface="Segoe UI Light" pitchFamily="34" charset="0"/>
          </a:endParaRPr>
        </a:p>
      </dsp:txBody>
      <dsp:txXfrm>
        <a:off x="1893834" y="135118"/>
        <a:ext cx="1047112" cy="650150"/>
      </dsp:txXfrm>
    </dsp:sp>
    <dsp:sp modelId="{D71893D2-9038-4D2A-903C-5032DF398B0F}">
      <dsp:nvSpPr>
        <dsp:cNvPr id="0" name=""/>
        <dsp:cNvSpPr/>
      </dsp:nvSpPr>
      <dsp:spPr>
        <a:xfrm>
          <a:off x="1752766" y="1006998"/>
          <a:ext cx="1087566" cy="690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00B32-3967-42F0-8A3B-E6137E7687C7}">
      <dsp:nvSpPr>
        <dsp:cNvPr id="0" name=""/>
        <dsp:cNvSpPr/>
      </dsp:nvSpPr>
      <dsp:spPr>
        <a:xfrm>
          <a:off x="1873607" y="1121796"/>
          <a:ext cx="1087566" cy="69060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UI Light" pitchFamily="34" charset="0"/>
            </a:rPr>
            <a:t>Array</a:t>
          </a:r>
          <a:endParaRPr lang="en-US" sz="1600" kern="1200" dirty="0">
            <a:solidFill>
              <a:schemeClr val="tx1"/>
            </a:solidFill>
            <a:latin typeface="Segoe UI Light" pitchFamily="34" charset="0"/>
          </a:endParaRPr>
        </a:p>
      </dsp:txBody>
      <dsp:txXfrm>
        <a:off x="1893834" y="1142023"/>
        <a:ext cx="1047112" cy="650150"/>
      </dsp:txXfrm>
    </dsp:sp>
    <dsp:sp modelId="{4F6AF6E2-5BC5-43C4-B02A-015D76FFF0BA}">
      <dsp:nvSpPr>
        <dsp:cNvPr id="0" name=""/>
        <dsp:cNvSpPr/>
      </dsp:nvSpPr>
      <dsp:spPr>
        <a:xfrm>
          <a:off x="1752766" y="2013903"/>
          <a:ext cx="1087566" cy="6906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7F591-F213-4EBD-92A6-1D81728844F4}">
      <dsp:nvSpPr>
        <dsp:cNvPr id="0" name=""/>
        <dsp:cNvSpPr/>
      </dsp:nvSpPr>
      <dsp:spPr>
        <a:xfrm>
          <a:off x="1873607" y="2128702"/>
          <a:ext cx="1087566" cy="690604"/>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UI Light" pitchFamily="34" charset="0"/>
            </a:rPr>
            <a:t>Endpoints</a:t>
          </a:r>
          <a:endParaRPr lang="en-US" sz="1600" kern="1200" dirty="0">
            <a:solidFill>
              <a:schemeClr val="tx1"/>
            </a:solidFill>
            <a:latin typeface="Segoe UI Light" pitchFamily="34" charset="0"/>
          </a:endParaRPr>
        </a:p>
      </dsp:txBody>
      <dsp:txXfrm>
        <a:off x="1893834" y="2148929"/>
        <a:ext cx="1047112" cy="6501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76ECB-7E66-419D-B1FD-D3B9EAF07806}">
      <dsp:nvSpPr>
        <dsp:cNvPr id="0" name=""/>
        <dsp:cNvSpPr/>
      </dsp:nvSpPr>
      <dsp:spPr>
        <a:xfrm>
          <a:off x="2064671" y="3473776"/>
          <a:ext cx="91440" cy="295777"/>
        </a:xfrm>
        <a:custGeom>
          <a:avLst/>
          <a:gdLst/>
          <a:ahLst/>
          <a:cxnLst/>
          <a:rect l="0" t="0" r="0" b="0"/>
          <a:pathLst>
            <a:path>
              <a:moveTo>
                <a:pt x="45720" y="0"/>
              </a:moveTo>
              <a:lnTo>
                <a:pt x="45720" y="2957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0C8665-31C8-457F-A236-1F82846157E6}">
      <dsp:nvSpPr>
        <dsp:cNvPr id="0" name=""/>
        <dsp:cNvSpPr/>
      </dsp:nvSpPr>
      <dsp:spPr>
        <a:xfrm>
          <a:off x="2064671" y="2532204"/>
          <a:ext cx="91440" cy="295777"/>
        </a:xfrm>
        <a:custGeom>
          <a:avLst/>
          <a:gdLst/>
          <a:ahLst/>
          <a:cxnLst/>
          <a:rect l="0" t="0" r="0" b="0"/>
          <a:pathLst>
            <a:path>
              <a:moveTo>
                <a:pt x="45720" y="0"/>
              </a:moveTo>
              <a:lnTo>
                <a:pt x="45720" y="2957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4E75D-82C5-4913-8BAF-4534D4F4C532}">
      <dsp:nvSpPr>
        <dsp:cNvPr id="0" name=""/>
        <dsp:cNvSpPr/>
      </dsp:nvSpPr>
      <dsp:spPr>
        <a:xfrm>
          <a:off x="2064671" y="1590631"/>
          <a:ext cx="91440" cy="295777"/>
        </a:xfrm>
        <a:custGeom>
          <a:avLst/>
          <a:gdLst/>
          <a:ahLst/>
          <a:cxnLst/>
          <a:rect l="0" t="0" r="0" b="0"/>
          <a:pathLst>
            <a:path>
              <a:moveTo>
                <a:pt x="45720" y="0"/>
              </a:moveTo>
              <a:lnTo>
                <a:pt x="45720" y="2957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86EC-6D9A-496D-B90F-CB4B17E3FA1F}">
      <dsp:nvSpPr>
        <dsp:cNvPr id="0" name=""/>
        <dsp:cNvSpPr/>
      </dsp:nvSpPr>
      <dsp:spPr>
        <a:xfrm>
          <a:off x="2064671" y="649058"/>
          <a:ext cx="91440" cy="295777"/>
        </a:xfrm>
        <a:custGeom>
          <a:avLst/>
          <a:gdLst/>
          <a:ahLst/>
          <a:cxnLst/>
          <a:rect l="0" t="0" r="0" b="0"/>
          <a:pathLst>
            <a:path>
              <a:moveTo>
                <a:pt x="45720" y="0"/>
              </a:moveTo>
              <a:lnTo>
                <a:pt x="45720" y="295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1902-6D64-4FB6-8A59-219CC9EE5F09}">
      <dsp:nvSpPr>
        <dsp:cNvPr id="0" name=""/>
        <dsp:cNvSpPr/>
      </dsp:nvSpPr>
      <dsp:spPr>
        <a:xfrm>
          <a:off x="1478132" y="3263"/>
          <a:ext cx="1264517" cy="645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E9DD1-B0F2-4694-BAA8-E00C5A951821}">
      <dsp:nvSpPr>
        <dsp:cNvPr id="0" name=""/>
        <dsp:cNvSpPr/>
      </dsp:nvSpPr>
      <dsp:spPr>
        <a:xfrm>
          <a:off x="1591132" y="110613"/>
          <a:ext cx="1264517" cy="645795"/>
        </a:xfrm>
        <a:prstGeom prst="roundRect">
          <a:avLst>
            <a:gd name="adj" fmla="val 10000"/>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Segoe UI Light" pitchFamily="34" charset="0"/>
            </a:rPr>
            <a:t>OS</a:t>
          </a:r>
          <a:endParaRPr lang="en-US" sz="1600" b="1" kern="1200" dirty="0">
            <a:latin typeface="Segoe UI Light" pitchFamily="34" charset="0"/>
          </a:endParaRPr>
        </a:p>
      </dsp:txBody>
      <dsp:txXfrm>
        <a:off x="1610047" y="129528"/>
        <a:ext cx="1226687" cy="607965"/>
      </dsp:txXfrm>
    </dsp:sp>
    <dsp:sp modelId="{D71893D2-9038-4D2A-903C-5032DF398B0F}">
      <dsp:nvSpPr>
        <dsp:cNvPr id="0" name=""/>
        <dsp:cNvSpPr/>
      </dsp:nvSpPr>
      <dsp:spPr>
        <a:xfrm>
          <a:off x="1478132" y="944836"/>
          <a:ext cx="1264517" cy="645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00B32-3967-42F0-8A3B-E6137E7687C7}">
      <dsp:nvSpPr>
        <dsp:cNvPr id="0" name=""/>
        <dsp:cNvSpPr/>
      </dsp:nvSpPr>
      <dsp:spPr>
        <a:xfrm>
          <a:off x="1591132" y="1052186"/>
          <a:ext cx="1264517" cy="64579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UI Light" pitchFamily="34" charset="0"/>
            </a:rPr>
            <a:t>VMM Agent</a:t>
          </a:r>
          <a:endParaRPr lang="en-US" sz="1600" kern="1200" dirty="0">
            <a:solidFill>
              <a:schemeClr val="tx1"/>
            </a:solidFill>
            <a:latin typeface="Segoe UI Light" pitchFamily="34" charset="0"/>
          </a:endParaRPr>
        </a:p>
      </dsp:txBody>
      <dsp:txXfrm>
        <a:off x="1610047" y="1071101"/>
        <a:ext cx="1226687" cy="607965"/>
      </dsp:txXfrm>
    </dsp:sp>
    <dsp:sp modelId="{6C23A7AE-EA0F-46C0-8099-F3DA849A15CE}">
      <dsp:nvSpPr>
        <dsp:cNvPr id="0" name=""/>
        <dsp:cNvSpPr/>
      </dsp:nvSpPr>
      <dsp:spPr>
        <a:xfrm>
          <a:off x="1478132" y="1886408"/>
          <a:ext cx="1264517" cy="645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F3B73-92D9-4500-B4A5-976433B3FEF6}">
      <dsp:nvSpPr>
        <dsp:cNvPr id="0" name=""/>
        <dsp:cNvSpPr/>
      </dsp:nvSpPr>
      <dsp:spPr>
        <a:xfrm>
          <a:off x="1591132" y="1993758"/>
          <a:ext cx="1264517" cy="64579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UI Light" pitchFamily="34" charset="0"/>
            </a:rPr>
            <a:t>FCHBA</a:t>
          </a:r>
          <a:endParaRPr lang="en-US" sz="1600" kern="1200" dirty="0">
            <a:solidFill>
              <a:schemeClr val="tx1"/>
            </a:solidFill>
            <a:latin typeface="Segoe UI Light" pitchFamily="34" charset="0"/>
          </a:endParaRPr>
        </a:p>
      </dsp:txBody>
      <dsp:txXfrm>
        <a:off x="1610047" y="2012673"/>
        <a:ext cx="1226687" cy="607965"/>
      </dsp:txXfrm>
    </dsp:sp>
    <dsp:sp modelId="{2C7121DA-CCCD-452C-9C35-F694F1D82857}">
      <dsp:nvSpPr>
        <dsp:cNvPr id="0" name=""/>
        <dsp:cNvSpPr/>
      </dsp:nvSpPr>
      <dsp:spPr>
        <a:xfrm>
          <a:off x="1478132" y="2827981"/>
          <a:ext cx="1264517" cy="645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1C8C1-6E81-42AD-9ACF-B74E7035FA59}">
      <dsp:nvSpPr>
        <dsp:cNvPr id="0" name=""/>
        <dsp:cNvSpPr/>
      </dsp:nvSpPr>
      <dsp:spPr>
        <a:xfrm>
          <a:off x="1591132" y="2935331"/>
          <a:ext cx="1264517" cy="64579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UI Light" pitchFamily="34" charset="0"/>
            </a:rPr>
            <a:t>Port</a:t>
          </a:r>
          <a:endParaRPr lang="en-US" sz="1600" kern="1200" dirty="0">
            <a:solidFill>
              <a:schemeClr val="tx1"/>
            </a:solidFill>
            <a:latin typeface="Segoe UI Light" pitchFamily="34" charset="0"/>
          </a:endParaRPr>
        </a:p>
      </dsp:txBody>
      <dsp:txXfrm>
        <a:off x="1610047" y="2954246"/>
        <a:ext cx="1226687" cy="607965"/>
      </dsp:txXfrm>
    </dsp:sp>
    <dsp:sp modelId="{44C81864-A54D-4F68-B93C-5DF586F5EAE8}">
      <dsp:nvSpPr>
        <dsp:cNvPr id="0" name=""/>
        <dsp:cNvSpPr/>
      </dsp:nvSpPr>
      <dsp:spPr>
        <a:xfrm>
          <a:off x="1478132" y="3769554"/>
          <a:ext cx="1264517" cy="645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1D29D-BB56-4FFE-8B9A-ED156E137E1F}">
      <dsp:nvSpPr>
        <dsp:cNvPr id="0" name=""/>
        <dsp:cNvSpPr/>
      </dsp:nvSpPr>
      <dsp:spPr>
        <a:xfrm>
          <a:off x="1591132" y="3876904"/>
          <a:ext cx="1264517" cy="645795"/>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UI Light" pitchFamily="34" charset="0"/>
            </a:rPr>
            <a:t>Endpoints</a:t>
          </a:r>
          <a:endParaRPr lang="en-US" sz="1600" kern="1200" dirty="0">
            <a:solidFill>
              <a:schemeClr val="tx1"/>
            </a:solidFill>
            <a:latin typeface="Segoe UI Light" pitchFamily="34" charset="0"/>
          </a:endParaRPr>
        </a:p>
      </dsp:txBody>
      <dsp:txXfrm>
        <a:off x="1610047" y="3895819"/>
        <a:ext cx="1226687" cy="6079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35987-8EC7-475F-9B4D-FFB06A752F5D}">
      <dsp:nvSpPr>
        <dsp:cNvPr id="0" name=""/>
        <dsp:cNvSpPr/>
      </dsp:nvSpPr>
      <dsp:spPr>
        <a:xfrm>
          <a:off x="2887779" y="1992288"/>
          <a:ext cx="91440" cy="232857"/>
        </a:xfrm>
        <a:custGeom>
          <a:avLst/>
          <a:gdLst/>
          <a:ahLst/>
          <a:cxnLst/>
          <a:rect l="0" t="0" r="0" b="0"/>
          <a:pathLst>
            <a:path>
              <a:moveTo>
                <a:pt x="45720" y="0"/>
              </a:moveTo>
              <a:lnTo>
                <a:pt x="45720" y="232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93A87-73AA-44AB-AED7-E6334CDBB94E}">
      <dsp:nvSpPr>
        <dsp:cNvPr id="0" name=""/>
        <dsp:cNvSpPr/>
      </dsp:nvSpPr>
      <dsp:spPr>
        <a:xfrm>
          <a:off x="2312489" y="1251014"/>
          <a:ext cx="621009" cy="232857"/>
        </a:xfrm>
        <a:custGeom>
          <a:avLst/>
          <a:gdLst/>
          <a:ahLst/>
          <a:cxnLst/>
          <a:rect l="0" t="0" r="0" b="0"/>
          <a:pathLst>
            <a:path>
              <a:moveTo>
                <a:pt x="0" y="0"/>
              </a:moveTo>
              <a:lnTo>
                <a:pt x="0" y="158685"/>
              </a:lnTo>
              <a:lnTo>
                <a:pt x="621009" y="158685"/>
              </a:lnTo>
              <a:lnTo>
                <a:pt x="621009" y="232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0C8665-31C8-457F-A236-1F82846157E6}">
      <dsp:nvSpPr>
        <dsp:cNvPr id="0" name=""/>
        <dsp:cNvSpPr/>
      </dsp:nvSpPr>
      <dsp:spPr>
        <a:xfrm>
          <a:off x="1645759" y="1992288"/>
          <a:ext cx="91440" cy="232857"/>
        </a:xfrm>
        <a:custGeom>
          <a:avLst/>
          <a:gdLst/>
          <a:ahLst/>
          <a:cxnLst/>
          <a:rect l="0" t="0" r="0" b="0"/>
          <a:pathLst>
            <a:path>
              <a:moveTo>
                <a:pt x="45720" y="0"/>
              </a:moveTo>
              <a:lnTo>
                <a:pt x="45720" y="232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4E75D-82C5-4913-8BAF-4534D4F4C532}">
      <dsp:nvSpPr>
        <dsp:cNvPr id="0" name=""/>
        <dsp:cNvSpPr/>
      </dsp:nvSpPr>
      <dsp:spPr>
        <a:xfrm>
          <a:off x="1691479" y="1251014"/>
          <a:ext cx="621009" cy="232857"/>
        </a:xfrm>
        <a:custGeom>
          <a:avLst/>
          <a:gdLst/>
          <a:ahLst/>
          <a:cxnLst/>
          <a:rect l="0" t="0" r="0" b="0"/>
          <a:pathLst>
            <a:path>
              <a:moveTo>
                <a:pt x="621009" y="0"/>
              </a:moveTo>
              <a:lnTo>
                <a:pt x="621009" y="158685"/>
              </a:lnTo>
              <a:lnTo>
                <a:pt x="0" y="158685"/>
              </a:lnTo>
              <a:lnTo>
                <a:pt x="0" y="232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86EC-6D9A-496D-B90F-CB4B17E3FA1F}">
      <dsp:nvSpPr>
        <dsp:cNvPr id="0" name=""/>
        <dsp:cNvSpPr/>
      </dsp:nvSpPr>
      <dsp:spPr>
        <a:xfrm>
          <a:off x="2266769" y="509740"/>
          <a:ext cx="91440" cy="232857"/>
        </a:xfrm>
        <a:custGeom>
          <a:avLst/>
          <a:gdLst/>
          <a:ahLst/>
          <a:cxnLst/>
          <a:rect l="0" t="0" r="0" b="0"/>
          <a:pathLst>
            <a:path>
              <a:moveTo>
                <a:pt x="45720" y="0"/>
              </a:moveTo>
              <a:lnTo>
                <a:pt x="45720" y="232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1902-6D64-4FB6-8A59-219CC9EE5F09}">
      <dsp:nvSpPr>
        <dsp:cNvPr id="0" name=""/>
        <dsp:cNvSpPr/>
      </dsp:nvSpPr>
      <dsp:spPr>
        <a:xfrm>
          <a:off x="1780440" y="1323"/>
          <a:ext cx="1064096" cy="508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E9DD1-B0F2-4694-BAA8-E00C5A951821}">
      <dsp:nvSpPr>
        <dsp:cNvPr id="0" name=""/>
        <dsp:cNvSpPr/>
      </dsp:nvSpPr>
      <dsp:spPr>
        <a:xfrm>
          <a:off x="1869402" y="85837"/>
          <a:ext cx="1064096" cy="508416"/>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SMI-S Provider</a:t>
          </a:r>
          <a:endParaRPr lang="en-US" sz="1400" kern="1200" dirty="0">
            <a:latin typeface="Segoe UI Light" pitchFamily="34" charset="0"/>
          </a:endParaRPr>
        </a:p>
      </dsp:txBody>
      <dsp:txXfrm>
        <a:off x="1884293" y="100728"/>
        <a:ext cx="1034314" cy="478634"/>
      </dsp:txXfrm>
    </dsp:sp>
    <dsp:sp modelId="{D71893D2-9038-4D2A-903C-5032DF398B0F}">
      <dsp:nvSpPr>
        <dsp:cNvPr id="0" name=""/>
        <dsp:cNvSpPr/>
      </dsp:nvSpPr>
      <dsp:spPr>
        <a:xfrm>
          <a:off x="1780440" y="742597"/>
          <a:ext cx="1064096" cy="508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00B32-3967-42F0-8A3B-E6137E7687C7}">
      <dsp:nvSpPr>
        <dsp:cNvPr id="0" name=""/>
        <dsp:cNvSpPr/>
      </dsp:nvSpPr>
      <dsp:spPr>
        <a:xfrm>
          <a:off x="1869402" y="827111"/>
          <a:ext cx="1064096" cy="508416"/>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Array</a:t>
          </a:r>
          <a:endParaRPr lang="en-US" sz="1400" kern="1200" dirty="0">
            <a:latin typeface="Segoe UI Light" pitchFamily="34" charset="0"/>
          </a:endParaRPr>
        </a:p>
      </dsp:txBody>
      <dsp:txXfrm>
        <a:off x="1884293" y="842002"/>
        <a:ext cx="1034314" cy="478634"/>
      </dsp:txXfrm>
    </dsp:sp>
    <dsp:sp modelId="{6C23A7AE-EA0F-46C0-8099-F3DA849A15CE}">
      <dsp:nvSpPr>
        <dsp:cNvPr id="0" name=""/>
        <dsp:cNvSpPr/>
      </dsp:nvSpPr>
      <dsp:spPr>
        <a:xfrm>
          <a:off x="1159431" y="1483871"/>
          <a:ext cx="1064096" cy="508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F3B73-92D9-4500-B4A5-976433B3FEF6}">
      <dsp:nvSpPr>
        <dsp:cNvPr id="0" name=""/>
        <dsp:cNvSpPr/>
      </dsp:nvSpPr>
      <dsp:spPr>
        <a:xfrm>
          <a:off x="1248392" y="1568385"/>
          <a:ext cx="1064096" cy="508416"/>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Storage groups</a:t>
          </a:r>
          <a:endParaRPr lang="en-US" sz="1400" kern="1200" dirty="0">
            <a:latin typeface="Segoe UI Light" pitchFamily="34" charset="0"/>
          </a:endParaRPr>
        </a:p>
      </dsp:txBody>
      <dsp:txXfrm>
        <a:off x="1263283" y="1583276"/>
        <a:ext cx="1034314" cy="478634"/>
      </dsp:txXfrm>
    </dsp:sp>
    <dsp:sp modelId="{2C7121DA-CCCD-452C-9C35-F694F1D82857}">
      <dsp:nvSpPr>
        <dsp:cNvPr id="0" name=""/>
        <dsp:cNvSpPr/>
      </dsp:nvSpPr>
      <dsp:spPr>
        <a:xfrm>
          <a:off x="1159431" y="2225146"/>
          <a:ext cx="1064096" cy="508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1C8C1-6E81-42AD-9ACF-B74E7035FA59}">
      <dsp:nvSpPr>
        <dsp:cNvPr id="0" name=""/>
        <dsp:cNvSpPr/>
      </dsp:nvSpPr>
      <dsp:spPr>
        <a:xfrm>
          <a:off x="1248392" y="2309659"/>
          <a:ext cx="1064096" cy="508416"/>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Initiators</a:t>
          </a:r>
          <a:endParaRPr lang="en-US" sz="1400" kern="1200" dirty="0">
            <a:latin typeface="Segoe UI Light" pitchFamily="34" charset="0"/>
          </a:endParaRPr>
        </a:p>
      </dsp:txBody>
      <dsp:txXfrm>
        <a:off x="1263283" y="2324550"/>
        <a:ext cx="1034314" cy="478634"/>
      </dsp:txXfrm>
    </dsp:sp>
    <dsp:sp modelId="{92EFB9CE-2395-4071-83A8-6905AF43EA06}">
      <dsp:nvSpPr>
        <dsp:cNvPr id="0" name=""/>
        <dsp:cNvSpPr/>
      </dsp:nvSpPr>
      <dsp:spPr>
        <a:xfrm>
          <a:off x="2401450" y="1483871"/>
          <a:ext cx="1064096" cy="508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31491-ADCF-4161-8D1A-CC07244F441D}">
      <dsp:nvSpPr>
        <dsp:cNvPr id="0" name=""/>
        <dsp:cNvSpPr/>
      </dsp:nvSpPr>
      <dsp:spPr>
        <a:xfrm>
          <a:off x="2490412" y="1568385"/>
          <a:ext cx="1064096" cy="508416"/>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Pools</a:t>
          </a:r>
          <a:endParaRPr lang="en-US" sz="1400" kern="1200" dirty="0">
            <a:latin typeface="Segoe UI Light" pitchFamily="34" charset="0"/>
          </a:endParaRPr>
        </a:p>
      </dsp:txBody>
      <dsp:txXfrm>
        <a:off x="2505303" y="1583276"/>
        <a:ext cx="1034314" cy="478634"/>
      </dsp:txXfrm>
    </dsp:sp>
    <dsp:sp modelId="{940D905B-C873-475A-BAC1-3EAED44A544A}">
      <dsp:nvSpPr>
        <dsp:cNvPr id="0" name=""/>
        <dsp:cNvSpPr/>
      </dsp:nvSpPr>
      <dsp:spPr>
        <a:xfrm>
          <a:off x="2401450" y="2225146"/>
          <a:ext cx="1064096" cy="5084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0334C-052F-4B50-9F87-B3CA7726A87F}">
      <dsp:nvSpPr>
        <dsp:cNvPr id="0" name=""/>
        <dsp:cNvSpPr/>
      </dsp:nvSpPr>
      <dsp:spPr>
        <a:xfrm>
          <a:off x="2490412" y="2309659"/>
          <a:ext cx="1064096" cy="5084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itchFamily="34" charset="0"/>
            </a:rPr>
            <a:t>LUN</a:t>
          </a:r>
          <a:endParaRPr lang="en-US" sz="1200" kern="1200" dirty="0">
            <a:latin typeface="Segoe UI Light" pitchFamily="34" charset="0"/>
          </a:endParaRPr>
        </a:p>
      </dsp:txBody>
      <dsp:txXfrm>
        <a:off x="2505303" y="2324550"/>
        <a:ext cx="1034314" cy="47863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C8665-31C8-457F-A236-1F82846157E6}">
      <dsp:nvSpPr>
        <dsp:cNvPr id="0" name=""/>
        <dsp:cNvSpPr/>
      </dsp:nvSpPr>
      <dsp:spPr>
        <a:xfrm>
          <a:off x="2656190" y="3209161"/>
          <a:ext cx="91440" cy="353382"/>
        </a:xfrm>
        <a:custGeom>
          <a:avLst/>
          <a:gdLst/>
          <a:ahLst/>
          <a:cxnLst/>
          <a:rect l="0" t="0" r="0" b="0"/>
          <a:pathLst>
            <a:path>
              <a:moveTo>
                <a:pt x="45720" y="0"/>
              </a:moveTo>
              <a:lnTo>
                <a:pt x="45720" y="3533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4E75D-82C5-4913-8BAF-4534D4F4C532}">
      <dsp:nvSpPr>
        <dsp:cNvPr id="0" name=""/>
        <dsp:cNvSpPr/>
      </dsp:nvSpPr>
      <dsp:spPr>
        <a:xfrm>
          <a:off x="2099387" y="2022161"/>
          <a:ext cx="602522" cy="353382"/>
        </a:xfrm>
        <a:custGeom>
          <a:avLst/>
          <a:gdLst/>
          <a:ahLst/>
          <a:cxnLst/>
          <a:rect l="0" t="0" r="0" b="0"/>
          <a:pathLst>
            <a:path>
              <a:moveTo>
                <a:pt x="0" y="0"/>
              </a:moveTo>
              <a:lnTo>
                <a:pt x="0" y="240819"/>
              </a:lnTo>
              <a:lnTo>
                <a:pt x="602522" y="240819"/>
              </a:lnTo>
              <a:lnTo>
                <a:pt x="602522" y="3533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5BD3F-9517-4DE5-A5B8-9AF04E65F84F}">
      <dsp:nvSpPr>
        <dsp:cNvPr id="0" name=""/>
        <dsp:cNvSpPr/>
      </dsp:nvSpPr>
      <dsp:spPr>
        <a:xfrm>
          <a:off x="1496864" y="2022161"/>
          <a:ext cx="602522" cy="353382"/>
        </a:xfrm>
        <a:custGeom>
          <a:avLst/>
          <a:gdLst/>
          <a:ahLst/>
          <a:cxnLst/>
          <a:rect l="0" t="0" r="0" b="0"/>
          <a:pathLst>
            <a:path>
              <a:moveTo>
                <a:pt x="602522" y="0"/>
              </a:moveTo>
              <a:lnTo>
                <a:pt x="602522" y="240819"/>
              </a:lnTo>
              <a:lnTo>
                <a:pt x="0" y="240819"/>
              </a:lnTo>
              <a:lnTo>
                <a:pt x="0" y="3533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86EC-6D9A-496D-B90F-CB4B17E3FA1F}">
      <dsp:nvSpPr>
        <dsp:cNvPr id="0" name=""/>
        <dsp:cNvSpPr/>
      </dsp:nvSpPr>
      <dsp:spPr>
        <a:xfrm>
          <a:off x="2053667" y="835162"/>
          <a:ext cx="91440" cy="353382"/>
        </a:xfrm>
        <a:custGeom>
          <a:avLst/>
          <a:gdLst/>
          <a:ahLst/>
          <a:cxnLst/>
          <a:rect l="0" t="0" r="0" b="0"/>
          <a:pathLst>
            <a:path>
              <a:moveTo>
                <a:pt x="45720" y="0"/>
              </a:moveTo>
              <a:lnTo>
                <a:pt x="45720" y="3533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1902-6D64-4FB6-8A59-219CC9EE5F09}">
      <dsp:nvSpPr>
        <dsp:cNvPr id="0" name=""/>
        <dsp:cNvSpPr/>
      </dsp:nvSpPr>
      <dsp:spPr>
        <a:xfrm>
          <a:off x="1631872" y="1545"/>
          <a:ext cx="935030" cy="833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E9DD1-B0F2-4694-BAA8-E00C5A951821}">
      <dsp:nvSpPr>
        <dsp:cNvPr id="0" name=""/>
        <dsp:cNvSpPr/>
      </dsp:nvSpPr>
      <dsp:spPr>
        <a:xfrm>
          <a:off x="1766879" y="129802"/>
          <a:ext cx="935030" cy="833617"/>
        </a:xfrm>
        <a:prstGeom prst="roundRect">
          <a:avLst>
            <a:gd name="adj" fmla="val 10000"/>
          </a:avLst>
        </a:prstGeom>
        <a:solidFill>
          <a:schemeClr val="accent5">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OS</a:t>
          </a:r>
          <a:endParaRPr lang="en-US" sz="1400" kern="1200" dirty="0">
            <a:latin typeface="Segoe UI Light" pitchFamily="34" charset="0"/>
          </a:endParaRPr>
        </a:p>
      </dsp:txBody>
      <dsp:txXfrm>
        <a:off x="1791295" y="154218"/>
        <a:ext cx="886198" cy="784785"/>
      </dsp:txXfrm>
    </dsp:sp>
    <dsp:sp modelId="{D71893D2-9038-4D2A-903C-5032DF398B0F}">
      <dsp:nvSpPr>
        <dsp:cNvPr id="0" name=""/>
        <dsp:cNvSpPr/>
      </dsp:nvSpPr>
      <dsp:spPr>
        <a:xfrm>
          <a:off x="1631872" y="1188544"/>
          <a:ext cx="935030" cy="833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00B32-3967-42F0-8A3B-E6137E7687C7}">
      <dsp:nvSpPr>
        <dsp:cNvPr id="0" name=""/>
        <dsp:cNvSpPr/>
      </dsp:nvSpPr>
      <dsp:spPr>
        <a:xfrm>
          <a:off x="1766879" y="1316801"/>
          <a:ext cx="935030" cy="833617"/>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VMM Agent</a:t>
          </a:r>
          <a:endParaRPr lang="en-US" sz="1400" kern="1200" dirty="0">
            <a:latin typeface="Segoe UI Light" pitchFamily="34" charset="0"/>
          </a:endParaRPr>
        </a:p>
      </dsp:txBody>
      <dsp:txXfrm>
        <a:off x="1791295" y="1341217"/>
        <a:ext cx="886198" cy="784785"/>
      </dsp:txXfrm>
    </dsp:sp>
    <dsp:sp modelId="{D77389E2-1CD1-4772-954F-E35CD06ED6ED}">
      <dsp:nvSpPr>
        <dsp:cNvPr id="0" name=""/>
        <dsp:cNvSpPr/>
      </dsp:nvSpPr>
      <dsp:spPr>
        <a:xfrm>
          <a:off x="1029349" y="2375544"/>
          <a:ext cx="935030" cy="833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A90875-3055-4022-B5D4-E7E43B585D20}">
      <dsp:nvSpPr>
        <dsp:cNvPr id="0" name=""/>
        <dsp:cNvSpPr/>
      </dsp:nvSpPr>
      <dsp:spPr>
        <a:xfrm>
          <a:off x="1164356" y="2503801"/>
          <a:ext cx="935030" cy="833617"/>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Disks (LUN)</a:t>
          </a:r>
          <a:endParaRPr lang="en-US" sz="1400" kern="1200" dirty="0">
            <a:latin typeface="Segoe UI Light" pitchFamily="34" charset="0"/>
          </a:endParaRPr>
        </a:p>
      </dsp:txBody>
      <dsp:txXfrm>
        <a:off x="1188772" y="2528217"/>
        <a:ext cx="886198" cy="784785"/>
      </dsp:txXfrm>
    </dsp:sp>
    <dsp:sp modelId="{6C23A7AE-EA0F-46C0-8099-F3DA849A15CE}">
      <dsp:nvSpPr>
        <dsp:cNvPr id="0" name=""/>
        <dsp:cNvSpPr/>
      </dsp:nvSpPr>
      <dsp:spPr>
        <a:xfrm>
          <a:off x="2234395" y="2375544"/>
          <a:ext cx="935030" cy="833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7F3B73-92D9-4500-B4A5-976433B3FEF6}">
      <dsp:nvSpPr>
        <dsp:cNvPr id="0" name=""/>
        <dsp:cNvSpPr/>
      </dsp:nvSpPr>
      <dsp:spPr>
        <a:xfrm>
          <a:off x="2369402" y="2503801"/>
          <a:ext cx="935030" cy="833617"/>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FCHBA</a:t>
          </a:r>
          <a:endParaRPr lang="en-US" sz="1400" kern="1200" dirty="0">
            <a:latin typeface="Segoe UI Light" pitchFamily="34" charset="0"/>
          </a:endParaRPr>
        </a:p>
      </dsp:txBody>
      <dsp:txXfrm>
        <a:off x="2393818" y="2528217"/>
        <a:ext cx="886198" cy="784785"/>
      </dsp:txXfrm>
    </dsp:sp>
    <dsp:sp modelId="{2C7121DA-CCCD-452C-9C35-F694F1D82857}">
      <dsp:nvSpPr>
        <dsp:cNvPr id="0" name=""/>
        <dsp:cNvSpPr/>
      </dsp:nvSpPr>
      <dsp:spPr>
        <a:xfrm>
          <a:off x="2234395" y="3562543"/>
          <a:ext cx="935030" cy="833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A1C8C1-6E81-42AD-9ACF-B74E7035FA59}">
      <dsp:nvSpPr>
        <dsp:cNvPr id="0" name=""/>
        <dsp:cNvSpPr/>
      </dsp:nvSpPr>
      <dsp:spPr>
        <a:xfrm>
          <a:off x="2369402" y="3690800"/>
          <a:ext cx="935030" cy="833617"/>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Segoe UI Light" pitchFamily="34" charset="0"/>
            </a:rPr>
            <a:t>Port</a:t>
          </a:r>
          <a:endParaRPr lang="en-US" sz="1400" kern="1200" dirty="0">
            <a:latin typeface="Segoe UI Light" pitchFamily="34" charset="0"/>
          </a:endParaRPr>
        </a:p>
      </dsp:txBody>
      <dsp:txXfrm>
        <a:off x="2393818" y="3715216"/>
        <a:ext cx="886198" cy="7847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5D7FD-5A4D-49D3-B74F-6FAAE98A8FA2}">
      <dsp:nvSpPr>
        <dsp:cNvPr id="0" name=""/>
        <dsp:cNvSpPr/>
      </dsp:nvSpPr>
      <dsp:spPr>
        <a:xfrm>
          <a:off x="1350604" y="19050"/>
          <a:ext cx="2743866" cy="916781"/>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81BEE2F-A4EF-40DF-8DDE-8A3C2E0AE914}">
      <dsp:nvSpPr>
        <dsp:cNvPr id="0" name=""/>
        <dsp:cNvSpPr/>
      </dsp:nvSpPr>
      <dsp:spPr>
        <a:xfrm>
          <a:off x="0" y="35717"/>
          <a:ext cx="1326231" cy="916781"/>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latin typeface="Segoe UI"/>
              <a:ea typeface="+mn-ea"/>
              <a:cs typeface="+mn-cs"/>
            </a:rPr>
            <a:t>Service Instance</a:t>
          </a:r>
          <a:endParaRPr lang="en-US" sz="1900" kern="1200" dirty="0">
            <a:solidFill>
              <a:srgbClr val="FFFFFF"/>
            </a:solidFill>
            <a:latin typeface="Segoe UI"/>
            <a:ea typeface="+mn-ea"/>
            <a:cs typeface="+mn-cs"/>
          </a:endParaRPr>
        </a:p>
      </dsp:txBody>
      <dsp:txXfrm>
        <a:off x="44754" y="80471"/>
        <a:ext cx="1236723" cy="827273"/>
      </dsp:txXfrm>
    </dsp:sp>
    <dsp:sp modelId="{213BC46C-75F8-40ED-9E9C-ED15C81DCE4E}">
      <dsp:nvSpPr>
        <dsp:cNvPr id="0" name=""/>
        <dsp:cNvSpPr/>
      </dsp:nvSpPr>
      <dsp:spPr>
        <a:xfrm>
          <a:off x="1338341" y="1008459"/>
          <a:ext cx="2789661" cy="916781"/>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Virtual Layer</a:t>
          </a:r>
          <a:endParaRPr lang="en-US" sz="1900" kern="1200" dirty="0">
            <a:solidFill>
              <a:srgbClr val="000000">
                <a:hueOff val="0"/>
                <a:satOff val="0"/>
                <a:lumOff val="0"/>
                <a:alphaOff val="0"/>
              </a:srgbClr>
            </a:solidFill>
            <a:latin typeface="Segoe UI"/>
            <a:ea typeface="+mn-ea"/>
            <a:cs typeface="+mn-cs"/>
          </a:endParaRPr>
        </a:p>
        <a:p>
          <a:pPr marL="114300" lvl="1" indent="-114300" algn="ctr" defTabSz="577850">
            <a:lnSpc>
              <a:spcPct val="90000"/>
            </a:lnSpc>
            <a:spcBef>
              <a:spcPct val="0"/>
            </a:spcBef>
            <a:spcAft>
              <a:spcPct val="15000"/>
            </a:spcAft>
            <a:buChar char="••"/>
          </a:pPr>
          <a:endParaRPr lang="en-US" sz="1300" kern="1200" dirty="0">
            <a:solidFill>
              <a:srgbClr val="000000">
                <a:hueOff val="0"/>
                <a:satOff val="0"/>
                <a:lumOff val="0"/>
                <a:alphaOff val="0"/>
              </a:srgbClr>
            </a:solidFill>
            <a:latin typeface="Segoe UI"/>
            <a:ea typeface="+mn-ea"/>
            <a:cs typeface="+mn-cs"/>
          </a:endParaRPr>
        </a:p>
        <a:p>
          <a:pPr marL="114300" lvl="1" indent="-114300" algn="ctr" defTabSz="577850">
            <a:lnSpc>
              <a:spcPct val="90000"/>
            </a:lnSpc>
            <a:spcBef>
              <a:spcPct val="0"/>
            </a:spcBef>
            <a:spcAft>
              <a:spcPct val="15000"/>
            </a:spcAft>
            <a:buChar char="••"/>
          </a:pPr>
          <a:endParaRPr lang="en-US" sz="1300" kern="1200" dirty="0">
            <a:solidFill>
              <a:srgbClr val="000000">
                <a:hueOff val="0"/>
                <a:satOff val="0"/>
                <a:lumOff val="0"/>
                <a:alphaOff val="0"/>
              </a:srgbClr>
            </a:solidFill>
            <a:latin typeface="Segoe UI"/>
            <a:ea typeface="+mn-ea"/>
            <a:cs typeface="+mn-cs"/>
          </a:endParaRPr>
        </a:p>
      </dsp:txBody>
      <dsp:txXfrm>
        <a:off x="1338341" y="1123057"/>
        <a:ext cx="2445868" cy="687585"/>
      </dsp:txXfrm>
    </dsp:sp>
    <dsp:sp modelId="{0BB02B61-D15B-4BF3-BAB5-2B76C732FCCA}">
      <dsp:nvSpPr>
        <dsp:cNvPr id="0" name=""/>
        <dsp:cNvSpPr/>
      </dsp:nvSpPr>
      <dsp:spPr>
        <a:xfrm>
          <a:off x="14291" y="1008459"/>
          <a:ext cx="1326231" cy="916781"/>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latin typeface="Segoe UI"/>
              <a:ea typeface="+mn-ea"/>
              <a:cs typeface="+mn-cs"/>
            </a:rPr>
            <a:t>Machines</a:t>
          </a:r>
          <a:endParaRPr lang="en-US" sz="1900" kern="1200" dirty="0">
            <a:solidFill>
              <a:srgbClr val="FFFFFF"/>
            </a:solidFill>
            <a:latin typeface="Segoe UI"/>
            <a:ea typeface="+mn-ea"/>
            <a:cs typeface="+mn-cs"/>
          </a:endParaRPr>
        </a:p>
      </dsp:txBody>
      <dsp:txXfrm>
        <a:off x="59045" y="1053213"/>
        <a:ext cx="1236723" cy="827273"/>
      </dsp:txXfrm>
    </dsp:sp>
    <dsp:sp modelId="{CBE30150-53F8-472E-9E0A-874BEBC9140B}">
      <dsp:nvSpPr>
        <dsp:cNvPr id="0" name=""/>
        <dsp:cNvSpPr/>
      </dsp:nvSpPr>
      <dsp:spPr>
        <a:xfrm>
          <a:off x="1361869" y="2016918"/>
          <a:ext cx="2703983" cy="916781"/>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Segoe UI"/>
              <a:ea typeface="+mn-ea"/>
              <a:cs typeface="+mn-cs"/>
            </a:rPr>
            <a:t>Virtual Layer</a:t>
          </a:r>
          <a:endParaRPr lang="en-US" sz="2000" kern="1200" dirty="0">
            <a:solidFill>
              <a:srgbClr val="000000">
                <a:hueOff val="0"/>
                <a:satOff val="0"/>
                <a:lumOff val="0"/>
                <a:alphaOff val="0"/>
              </a:srgbClr>
            </a:solidFill>
            <a:latin typeface="Segoe UI"/>
            <a:ea typeface="+mn-ea"/>
            <a:cs typeface="+mn-cs"/>
          </a:endParaRPr>
        </a:p>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Segoe UI"/>
              <a:ea typeface="+mn-ea"/>
              <a:cs typeface="+mn-cs"/>
            </a:rPr>
            <a:t>In Guest</a:t>
          </a:r>
          <a:endParaRPr lang="en-US" sz="2000" kern="1200" dirty="0">
            <a:solidFill>
              <a:srgbClr val="000000">
                <a:hueOff val="0"/>
                <a:satOff val="0"/>
                <a:lumOff val="0"/>
                <a:alphaOff val="0"/>
              </a:srgbClr>
            </a:solidFill>
            <a:latin typeface="Segoe UI"/>
            <a:ea typeface="+mn-ea"/>
            <a:cs typeface="+mn-cs"/>
          </a:endParaRPr>
        </a:p>
      </dsp:txBody>
      <dsp:txXfrm>
        <a:off x="1361869" y="2131516"/>
        <a:ext cx="2360190" cy="687585"/>
      </dsp:txXfrm>
    </dsp:sp>
    <dsp:sp modelId="{18F6BEA6-AAEB-4AEF-A1CC-3770BC4B7844}">
      <dsp:nvSpPr>
        <dsp:cNvPr id="0" name=""/>
        <dsp:cNvSpPr/>
      </dsp:nvSpPr>
      <dsp:spPr>
        <a:xfrm>
          <a:off x="34075" y="2016918"/>
          <a:ext cx="1326231" cy="916781"/>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latin typeface="Segoe UI"/>
              <a:ea typeface="+mn-ea"/>
              <a:cs typeface="+mn-cs"/>
            </a:rPr>
            <a:t>Logical Disk</a:t>
          </a:r>
          <a:endParaRPr lang="en-US" sz="1900" kern="1200" dirty="0">
            <a:solidFill>
              <a:srgbClr val="FFFFFF"/>
            </a:solidFill>
            <a:latin typeface="Segoe UI"/>
            <a:ea typeface="+mn-ea"/>
            <a:cs typeface="+mn-cs"/>
          </a:endParaRPr>
        </a:p>
      </dsp:txBody>
      <dsp:txXfrm>
        <a:off x="78829" y="2061672"/>
        <a:ext cx="1236723" cy="8272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5D7FD-5A4D-49D3-B74F-6FAAE98A8FA2}">
      <dsp:nvSpPr>
        <dsp:cNvPr id="0" name=""/>
        <dsp:cNvSpPr/>
      </dsp:nvSpPr>
      <dsp:spPr>
        <a:xfrm>
          <a:off x="1371957" y="1149"/>
          <a:ext cx="2057935" cy="912093"/>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Virtual Layer</a:t>
          </a:r>
          <a:endParaRPr lang="en-US" sz="1900" kern="1200" dirty="0">
            <a:solidFill>
              <a:srgbClr val="000000">
                <a:hueOff val="0"/>
                <a:satOff val="0"/>
                <a:lumOff val="0"/>
                <a:alphaOff val="0"/>
              </a:srgbClr>
            </a:solidFill>
            <a:latin typeface="Segoe UI"/>
            <a:ea typeface="+mn-ea"/>
            <a:cs typeface="+mn-cs"/>
          </a:endParaRPr>
        </a:p>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In Guest</a:t>
          </a:r>
          <a:endParaRPr lang="en-US" sz="1900" kern="1200" dirty="0">
            <a:solidFill>
              <a:srgbClr val="000000">
                <a:hueOff val="0"/>
                <a:satOff val="0"/>
                <a:lumOff val="0"/>
                <a:alphaOff val="0"/>
              </a:srgbClr>
            </a:solidFill>
            <a:latin typeface="Segoe UI"/>
            <a:ea typeface="+mn-ea"/>
            <a:cs typeface="+mn-cs"/>
          </a:endParaRPr>
        </a:p>
      </dsp:txBody>
      <dsp:txXfrm>
        <a:off x="1371957" y="115161"/>
        <a:ext cx="1715900" cy="684069"/>
      </dsp:txXfrm>
    </dsp:sp>
    <dsp:sp modelId="{A81BEE2F-A4EF-40DF-8DDE-8A3C2E0AE914}">
      <dsp:nvSpPr>
        <dsp:cNvPr id="0" name=""/>
        <dsp:cNvSpPr/>
      </dsp:nvSpPr>
      <dsp:spPr>
        <a:xfrm>
          <a:off x="0" y="1149"/>
          <a:ext cx="1371957" cy="912093"/>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Segoe UI"/>
              <a:ea typeface="+mn-ea"/>
              <a:cs typeface="+mn-cs"/>
            </a:rPr>
            <a:t>Logical Disk</a:t>
          </a:r>
          <a:endParaRPr lang="en-US" sz="2400" kern="1200" dirty="0">
            <a:solidFill>
              <a:srgbClr val="FFFFFF"/>
            </a:solidFill>
            <a:latin typeface="Segoe UI"/>
            <a:ea typeface="+mn-ea"/>
            <a:cs typeface="+mn-cs"/>
          </a:endParaRPr>
        </a:p>
      </dsp:txBody>
      <dsp:txXfrm>
        <a:off x="44525" y="45674"/>
        <a:ext cx="1282907" cy="823043"/>
      </dsp:txXfrm>
    </dsp:sp>
    <dsp:sp modelId="{FE741A0F-7918-4615-A172-F1085CB07E82}">
      <dsp:nvSpPr>
        <dsp:cNvPr id="0" name=""/>
        <dsp:cNvSpPr/>
      </dsp:nvSpPr>
      <dsp:spPr>
        <a:xfrm>
          <a:off x="1371957" y="1004452"/>
          <a:ext cx="2057935" cy="912093"/>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Physical Layer</a:t>
          </a:r>
          <a:endParaRPr lang="en-US" sz="1900" kern="1200" dirty="0">
            <a:solidFill>
              <a:srgbClr val="000000">
                <a:hueOff val="0"/>
                <a:satOff val="0"/>
                <a:lumOff val="0"/>
                <a:alphaOff val="0"/>
              </a:srgbClr>
            </a:solidFill>
            <a:latin typeface="Segoe UI"/>
            <a:ea typeface="+mn-ea"/>
            <a:cs typeface="+mn-cs"/>
          </a:endParaRPr>
        </a:p>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In host OS</a:t>
          </a:r>
          <a:endParaRPr lang="en-US" sz="1900" kern="1200" dirty="0">
            <a:solidFill>
              <a:srgbClr val="000000">
                <a:hueOff val="0"/>
                <a:satOff val="0"/>
                <a:lumOff val="0"/>
                <a:alphaOff val="0"/>
              </a:srgbClr>
            </a:solidFill>
            <a:latin typeface="Segoe UI"/>
            <a:ea typeface="+mn-ea"/>
            <a:cs typeface="+mn-cs"/>
          </a:endParaRPr>
        </a:p>
      </dsp:txBody>
      <dsp:txXfrm>
        <a:off x="1371957" y="1118464"/>
        <a:ext cx="1715900" cy="684069"/>
      </dsp:txXfrm>
    </dsp:sp>
    <dsp:sp modelId="{2F6728CA-0059-48F7-9181-8DC83AE74EF0}">
      <dsp:nvSpPr>
        <dsp:cNvPr id="0" name=""/>
        <dsp:cNvSpPr/>
      </dsp:nvSpPr>
      <dsp:spPr>
        <a:xfrm>
          <a:off x="0" y="1004452"/>
          <a:ext cx="1371957" cy="912093"/>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Segoe UI"/>
              <a:ea typeface="+mn-ea"/>
              <a:cs typeface="+mn-cs"/>
            </a:rPr>
            <a:t>Volume</a:t>
          </a:r>
          <a:endParaRPr lang="en-US" sz="2400" kern="1200" dirty="0">
            <a:solidFill>
              <a:srgbClr val="FFFFFF"/>
            </a:solidFill>
            <a:latin typeface="Segoe UI"/>
            <a:ea typeface="+mn-ea"/>
            <a:cs typeface="+mn-cs"/>
          </a:endParaRPr>
        </a:p>
      </dsp:txBody>
      <dsp:txXfrm>
        <a:off x="44525" y="1048977"/>
        <a:ext cx="1282907" cy="823043"/>
      </dsp:txXfrm>
    </dsp:sp>
    <dsp:sp modelId="{EAF7B066-E15D-4135-99AB-CB35CB8A22AE}">
      <dsp:nvSpPr>
        <dsp:cNvPr id="0" name=""/>
        <dsp:cNvSpPr/>
      </dsp:nvSpPr>
      <dsp:spPr>
        <a:xfrm>
          <a:off x="1371957" y="2007754"/>
          <a:ext cx="2057935" cy="912093"/>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Physical Layer</a:t>
          </a:r>
          <a:endParaRPr lang="en-US" sz="1900" kern="1200" dirty="0">
            <a:solidFill>
              <a:srgbClr val="000000">
                <a:hueOff val="0"/>
                <a:satOff val="0"/>
                <a:lumOff val="0"/>
                <a:alphaOff val="0"/>
              </a:srgbClr>
            </a:solidFill>
            <a:latin typeface="Segoe UI"/>
            <a:ea typeface="+mn-ea"/>
            <a:cs typeface="+mn-cs"/>
          </a:endParaRPr>
        </a:p>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In host OS</a:t>
          </a:r>
          <a:endParaRPr lang="en-US" sz="1900" kern="1200" dirty="0">
            <a:solidFill>
              <a:srgbClr val="000000">
                <a:hueOff val="0"/>
                <a:satOff val="0"/>
                <a:lumOff val="0"/>
                <a:alphaOff val="0"/>
              </a:srgbClr>
            </a:solidFill>
            <a:latin typeface="Segoe UI"/>
            <a:ea typeface="+mn-ea"/>
            <a:cs typeface="+mn-cs"/>
          </a:endParaRPr>
        </a:p>
      </dsp:txBody>
      <dsp:txXfrm>
        <a:off x="1371957" y="2121766"/>
        <a:ext cx="1715900" cy="684069"/>
      </dsp:txXfrm>
    </dsp:sp>
    <dsp:sp modelId="{D88A2EF4-0BA4-4525-B4D5-60DB9D83431E}">
      <dsp:nvSpPr>
        <dsp:cNvPr id="0" name=""/>
        <dsp:cNvSpPr/>
      </dsp:nvSpPr>
      <dsp:spPr>
        <a:xfrm>
          <a:off x="0" y="2007754"/>
          <a:ext cx="1371957" cy="912093"/>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Segoe UI"/>
              <a:ea typeface="+mn-ea"/>
              <a:cs typeface="+mn-cs"/>
            </a:rPr>
            <a:t>Logical Disk</a:t>
          </a:r>
          <a:endParaRPr lang="en-US" sz="2400" kern="1200" dirty="0">
            <a:solidFill>
              <a:srgbClr val="FFFFFF"/>
            </a:solidFill>
            <a:latin typeface="Segoe UI"/>
            <a:ea typeface="+mn-ea"/>
            <a:cs typeface="+mn-cs"/>
          </a:endParaRPr>
        </a:p>
      </dsp:txBody>
      <dsp:txXfrm>
        <a:off x="44525" y="2052279"/>
        <a:ext cx="1282907" cy="823043"/>
      </dsp:txXfrm>
    </dsp:sp>
    <dsp:sp modelId="{0F1167B8-B111-4968-9762-48D98F1B5F21}">
      <dsp:nvSpPr>
        <dsp:cNvPr id="0" name=""/>
        <dsp:cNvSpPr/>
      </dsp:nvSpPr>
      <dsp:spPr>
        <a:xfrm>
          <a:off x="1371957" y="3011057"/>
          <a:ext cx="2057935" cy="912093"/>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solidFill>
                <a:srgbClr val="000000">
                  <a:hueOff val="0"/>
                  <a:satOff val="0"/>
                  <a:lumOff val="0"/>
                  <a:alphaOff val="0"/>
                </a:srgbClr>
              </a:solidFill>
              <a:latin typeface="Segoe UI"/>
              <a:ea typeface="+mn-ea"/>
              <a:cs typeface="+mn-cs"/>
            </a:rPr>
            <a:t>Array Layer</a:t>
          </a:r>
          <a:endParaRPr lang="en-US" sz="1900" kern="1200" dirty="0">
            <a:solidFill>
              <a:srgbClr val="000000">
                <a:hueOff val="0"/>
                <a:satOff val="0"/>
                <a:lumOff val="0"/>
                <a:alphaOff val="0"/>
              </a:srgbClr>
            </a:solidFill>
            <a:latin typeface="Segoe UI"/>
            <a:ea typeface="+mn-ea"/>
            <a:cs typeface="+mn-cs"/>
          </a:endParaRPr>
        </a:p>
      </dsp:txBody>
      <dsp:txXfrm>
        <a:off x="1371957" y="3125069"/>
        <a:ext cx="1715900" cy="684069"/>
      </dsp:txXfrm>
    </dsp:sp>
    <dsp:sp modelId="{AD0E7C92-A175-4753-9869-4E4D843CE8D7}">
      <dsp:nvSpPr>
        <dsp:cNvPr id="0" name=""/>
        <dsp:cNvSpPr/>
      </dsp:nvSpPr>
      <dsp:spPr>
        <a:xfrm>
          <a:off x="0" y="3011057"/>
          <a:ext cx="1371957" cy="912093"/>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latin typeface="Segoe UI"/>
              <a:ea typeface="+mn-ea"/>
              <a:cs typeface="+mn-cs"/>
            </a:rPr>
            <a:t>Logical Unit</a:t>
          </a:r>
          <a:endParaRPr lang="en-US" sz="2400" kern="1200" dirty="0">
            <a:solidFill>
              <a:srgbClr val="FFFFFF"/>
            </a:solidFill>
            <a:latin typeface="Segoe UI"/>
            <a:ea typeface="+mn-ea"/>
            <a:cs typeface="+mn-cs"/>
          </a:endParaRPr>
        </a:p>
      </dsp:txBody>
      <dsp:txXfrm>
        <a:off x="44525" y="3055582"/>
        <a:ext cx="1282907" cy="8230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41A0F-7918-4615-A172-F1085CB07E82}">
      <dsp:nvSpPr>
        <dsp:cNvPr id="0" name=""/>
        <dsp:cNvSpPr/>
      </dsp:nvSpPr>
      <dsp:spPr>
        <a:xfrm>
          <a:off x="1314794" y="1160"/>
          <a:ext cx="2057935" cy="920948"/>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Segoe UI"/>
              <a:ea typeface="+mn-ea"/>
              <a:cs typeface="+mn-cs"/>
            </a:rPr>
            <a:t>Array Layer</a:t>
          </a:r>
          <a:endParaRPr lang="en-US" sz="2000" kern="1200" dirty="0">
            <a:solidFill>
              <a:srgbClr val="000000">
                <a:hueOff val="0"/>
                <a:satOff val="0"/>
                <a:lumOff val="0"/>
                <a:alphaOff val="0"/>
              </a:srgbClr>
            </a:solidFill>
            <a:latin typeface="Segoe UI"/>
            <a:ea typeface="+mn-ea"/>
            <a:cs typeface="+mn-cs"/>
          </a:endParaRPr>
        </a:p>
        <a:p>
          <a:pPr marL="228600" lvl="1" indent="-228600" algn="l" defTabSz="889000">
            <a:lnSpc>
              <a:spcPct val="90000"/>
            </a:lnSpc>
            <a:spcBef>
              <a:spcPct val="0"/>
            </a:spcBef>
            <a:spcAft>
              <a:spcPct val="15000"/>
            </a:spcAft>
            <a:buChar char="••"/>
          </a:pPr>
          <a:endParaRPr lang="en-US" sz="2000" kern="1200" dirty="0">
            <a:solidFill>
              <a:srgbClr val="000000">
                <a:hueOff val="0"/>
                <a:satOff val="0"/>
                <a:lumOff val="0"/>
                <a:alphaOff val="0"/>
              </a:srgbClr>
            </a:solidFill>
            <a:latin typeface="Segoe UI"/>
            <a:ea typeface="+mn-ea"/>
            <a:cs typeface="+mn-cs"/>
          </a:endParaRPr>
        </a:p>
      </dsp:txBody>
      <dsp:txXfrm>
        <a:off x="1314794" y="116279"/>
        <a:ext cx="1712580" cy="690711"/>
      </dsp:txXfrm>
    </dsp:sp>
    <dsp:sp modelId="{2F6728CA-0059-48F7-9181-8DC83AE74EF0}">
      <dsp:nvSpPr>
        <dsp:cNvPr id="0" name=""/>
        <dsp:cNvSpPr/>
      </dsp:nvSpPr>
      <dsp:spPr>
        <a:xfrm>
          <a:off x="57162" y="1160"/>
          <a:ext cx="1257632" cy="920948"/>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Segoe UI"/>
              <a:ea typeface="+mn-ea"/>
              <a:cs typeface="+mn-cs"/>
            </a:rPr>
            <a:t>Logical Unit</a:t>
          </a:r>
          <a:endParaRPr lang="en-US" sz="2000" kern="1200" dirty="0">
            <a:solidFill>
              <a:srgbClr val="FFFFFF"/>
            </a:solidFill>
            <a:latin typeface="Segoe UI"/>
            <a:ea typeface="+mn-ea"/>
            <a:cs typeface="+mn-cs"/>
          </a:endParaRPr>
        </a:p>
      </dsp:txBody>
      <dsp:txXfrm>
        <a:off x="102119" y="46117"/>
        <a:ext cx="1167718" cy="831034"/>
      </dsp:txXfrm>
    </dsp:sp>
    <dsp:sp modelId="{EAF7B066-E15D-4135-99AB-CB35CB8A22AE}">
      <dsp:nvSpPr>
        <dsp:cNvPr id="0" name=""/>
        <dsp:cNvSpPr/>
      </dsp:nvSpPr>
      <dsp:spPr>
        <a:xfrm>
          <a:off x="1314794" y="1014204"/>
          <a:ext cx="2057935" cy="920948"/>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000000">
                  <a:hueOff val="0"/>
                  <a:satOff val="0"/>
                  <a:lumOff val="0"/>
                  <a:alphaOff val="0"/>
                </a:srgbClr>
              </a:solidFill>
              <a:latin typeface="Segoe UI"/>
              <a:ea typeface="+mn-ea"/>
              <a:cs typeface="+mn-cs"/>
            </a:rPr>
            <a:t>Array Layer</a:t>
          </a:r>
          <a:endParaRPr lang="en-US" sz="2000" kern="1200" dirty="0">
            <a:solidFill>
              <a:srgbClr val="000000">
                <a:hueOff val="0"/>
                <a:satOff val="0"/>
                <a:lumOff val="0"/>
                <a:alphaOff val="0"/>
              </a:srgbClr>
            </a:solidFill>
            <a:latin typeface="Segoe UI"/>
            <a:ea typeface="+mn-ea"/>
            <a:cs typeface="+mn-cs"/>
          </a:endParaRPr>
        </a:p>
      </dsp:txBody>
      <dsp:txXfrm>
        <a:off x="1314794" y="1129323"/>
        <a:ext cx="1712580" cy="690711"/>
      </dsp:txXfrm>
    </dsp:sp>
    <dsp:sp modelId="{D88A2EF4-0BA4-4525-B4D5-60DB9D83431E}">
      <dsp:nvSpPr>
        <dsp:cNvPr id="0" name=""/>
        <dsp:cNvSpPr/>
      </dsp:nvSpPr>
      <dsp:spPr>
        <a:xfrm>
          <a:off x="57162" y="1014204"/>
          <a:ext cx="1257632" cy="920948"/>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Segoe UI"/>
              <a:ea typeface="+mn-ea"/>
              <a:cs typeface="+mn-cs"/>
            </a:rPr>
            <a:t>Pool</a:t>
          </a:r>
          <a:endParaRPr lang="en-US" sz="2000" kern="1200" dirty="0">
            <a:solidFill>
              <a:srgbClr val="FFFFFF"/>
            </a:solidFill>
            <a:latin typeface="Segoe UI"/>
            <a:ea typeface="+mn-ea"/>
            <a:cs typeface="+mn-cs"/>
          </a:endParaRPr>
        </a:p>
      </dsp:txBody>
      <dsp:txXfrm>
        <a:off x="102119" y="1059161"/>
        <a:ext cx="1167718" cy="831034"/>
      </dsp:txXfrm>
    </dsp:sp>
    <dsp:sp modelId="{B0359B75-FC9D-4981-8F4A-26BEBFC7F171}">
      <dsp:nvSpPr>
        <dsp:cNvPr id="0" name=""/>
        <dsp:cNvSpPr/>
      </dsp:nvSpPr>
      <dsp:spPr>
        <a:xfrm>
          <a:off x="1314794" y="2027247"/>
          <a:ext cx="2057935" cy="920948"/>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12C09-44FB-4078-889A-239C3B52EFD0}">
      <dsp:nvSpPr>
        <dsp:cNvPr id="0" name=""/>
        <dsp:cNvSpPr/>
      </dsp:nvSpPr>
      <dsp:spPr>
        <a:xfrm>
          <a:off x="57162" y="2027247"/>
          <a:ext cx="1257632" cy="920948"/>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Segoe UI"/>
              <a:ea typeface="+mn-ea"/>
              <a:cs typeface="+mn-cs"/>
            </a:rPr>
            <a:t>Array</a:t>
          </a:r>
          <a:endParaRPr lang="en-US" sz="2000" kern="1200" dirty="0">
            <a:solidFill>
              <a:srgbClr val="FFFFFF"/>
            </a:solidFill>
            <a:latin typeface="Segoe UI"/>
            <a:ea typeface="+mn-ea"/>
            <a:cs typeface="+mn-cs"/>
          </a:endParaRPr>
        </a:p>
      </dsp:txBody>
      <dsp:txXfrm>
        <a:off x="102119" y="2072204"/>
        <a:ext cx="1167718" cy="831034"/>
      </dsp:txXfrm>
    </dsp:sp>
    <dsp:sp modelId="{CC0A7BE4-F04F-4676-8E9A-272D7EA8A5E5}">
      <dsp:nvSpPr>
        <dsp:cNvPr id="0" name=""/>
        <dsp:cNvSpPr/>
      </dsp:nvSpPr>
      <dsp:spPr>
        <a:xfrm>
          <a:off x="1314794" y="3040290"/>
          <a:ext cx="2057935" cy="920948"/>
        </a:xfrm>
        <a:prstGeom prst="rightArrow">
          <a:avLst>
            <a:gd name="adj1" fmla="val 75000"/>
            <a:gd name="adj2" fmla="val 50000"/>
          </a:avLst>
        </a:prstGeom>
        <a:solidFill>
          <a:srgbClr val="3A94D2">
            <a:alpha val="90000"/>
            <a:tint val="40000"/>
            <a:hueOff val="0"/>
            <a:satOff val="0"/>
            <a:lumOff val="0"/>
            <a:alphaOff val="0"/>
          </a:srgbClr>
        </a:solidFill>
        <a:ln w="42500" cap="flat" cmpd="sng" algn="ctr">
          <a:solidFill>
            <a:srgbClr val="3A94D2">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2C2561F-ECE0-4B8A-833A-F7083105EC8D}">
      <dsp:nvSpPr>
        <dsp:cNvPr id="0" name=""/>
        <dsp:cNvSpPr/>
      </dsp:nvSpPr>
      <dsp:spPr>
        <a:xfrm>
          <a:off x="57162" y="3040290"/>
          <a:ext cx="1257632" cy="920948"/>
        </a:xfrm>
        <a:prstGeom prst="roundRect">
          <a:avLst/>
        </a:prstGeom>
        <a:solidFill>
          <a:srgbClr val="3A94D2">
            <a:hueOff val="0"/>
            <a:satOff val="0"/>
            <a:lumOff val="0"/>
            <a:alphaOff val="0"/>
          </a:srgbClr>
        </a:solidFill>
        <a:ln w="425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latin typeface="Segoe UI"/>
              <a:ea typeface="+mn-ea"/>
              <a:cs typeface="+mn-cs"/>
            </a:rPr>
            <a:t>Provider</a:t>
          </a:r>
          <a:endParaRPr lang="en-US" sz="2000" kern="1200" dirty="0">
            <a:solidFill>
              <a:srgbClr val="FFFFFF"/>
            </a:solidFill>
            <a:latin typeface="Segoe UI"/>
            <a:ea typeface="+mn-ea"/>
            <a:cs typeface="+mn-cs"/>
          </a:endParaRPr>
        </a:p>
      </dsp:txBody>
      <dsp:txXfrm>
        <a:off x="102119" y="3085247"/>
        <a:ext cx="1167718" cy="8310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C695-9584-4424-A926-1DAAA896A8FA}">
      <dsp:nvSpPr>
        <dsp:cNvPr id="0" name=""/>
        <dsp:cNvSpPr/>
      </dsp:nvSpPr>
      <dsp:spPr>
        <a:xfrm>
          <a:off x="5371507" y="2322636"/>
          <a:ext cx="909084" cy="432641"/>
        </a:xfrm>
        <a:custGeom>
          <a:avLst/>
          <a:gdLst/>
          <a:ahLst/>
          <a:cxnLst/>
          <a:rect l="0" t="0" r="0" b="0"/>
          <a:pathLst>
            <a:path>
              <a:moveTo>
                <a:pt x="0" y="0"/>
              </a:moveTo>
              <a:lnTo>
                <a:pt x="0" y="294832"/>
              </a:lnTo>
              <a:lnTo>
                <a:pt x="909084" y="294832"/>
              </a:lnTo>
              <a:lnTo>
                <a:pt x="909084" y="4326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A3BEB-43CE-4128-B973-D6A805450B1C}">
      <dsp:nvSpPr>
        <dsp:cNvPr id="0" name=""/>
        <dsp:cNvSpPr/>
      </dsp:nvSpPr>
      <dsp:spPr>
        <a:xfrm>
          <a:off x="4462422" y="2322636"/>
          <a:ext cx="909084" cy="432641"/>
        </a:xfrm>
        <a:custGeom>
          <a:avLst/>
          <a:gdLst/>
          <a:ahLst/>
          <a:cxnLst/>
          <a:rect l="0" t="0" r="0" b="0"/>
          <a:pathLst>
            <a:path>
              <a:moveTo>
                <a:pt x="909084" y="0"/>
              </a:moveTo>
              <a:lnTo>
                <a:pt x="909084" y="294832"/>
              </a:lnTo>
              <a:lnTo>
                <a:pt x="0" y="294832"/>
              </a:lnTo>
              <a:lnTo>
                <a:pt x="0" y="4326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596DCD-832A-4D5E-B3E4-A77C546C2C13}">
      <dsp:nvSpPr>
        <dsp:cNvPr id="0" name=""/>
        <dsp:cNvSpPr/>
      </dsp:nvSpPr>
      <dsp:spPr>
        <a:xfrm>
          <a:off x="3553338" y="945373"/>
          <a:ext cx="1818168" cy="432641"/>
        </a:xfrm>
        <a:custGeom>
          <a:avLst/>
          <a:gdLst/>
          <a:ahLst/>
          <a:cxnLst/>
          <a:rect l="0" t="0" r="0" b="0"/>
          <a:pathLst>
            <a:path>
              <a:moveTo>
                <a:pt x="0" y="0"/>
              </a:moveTo>
              <a:lnTo>
                <a:pt x="0" y="294832"/>
              </a:lnTo>
              <a:lnTo>
                <a:pt x="1818168" y="294832"/>
              </a:lnTo>
              <a:lnTo>
                <a:pt x="1818168" y="432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2EB0A1-4818-480D-968A-181348978EAE}">
      <dsp:nvSpPr>
        <dsp:cNvPr id="0" name=""/>
        <dsp:cNvSpPr/>
      </dsp:nvSpPr>
      <dsp:spPr>
        <a:xfrm>
          <a:off x="1735169" y="2322636"/>
          <a:ext cx="909084" cy="432641"/>
        </a:xfrm>
        <a:custGeom>
          <a:avLst/>
          <a:gdLst/>
          <a:ahLst/>
          <a:cxnLst/>
          <a:rect l="0" t="0" r="0" b="0"/>
          <a:pathLst>
            <a:path>
              <a:moveTo>
                <a:pt x="0" y="0"/>
              </a:moveTo>
              <a:lnTo>
                <a:pt x="0" y="294832"/>
              </a:lnTo>
              <a:lnTo>
                <a:pt x="909084" y="294832"/>
              </a:lnTo>
              <a:lnTo>
                <a:pt x="909084" y="4326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0611E-E2F3-41D6-8446-500965B42C68}">
      <dsp:nvSpPr>
        <dsp:cNvPr id="0" name=""/>
        <dsp:cNvSpPr/>
      </dsp:nvSpPr>
      <dsp:spPr>
        <a:xfrm>
          <a:off x="826085" y="2322636"/>
          <a:ext cx="909084" cy="432641"/>
        </a:xfrm>
        <a:custGeom>
          <a:avLst/>
          <a:gdLst/>
          <a:ahLst/>
          <a:cxnLst/>
          <a:rect l="0" t="0" r="0" b="0"/>
          <a:pathLst>
            <a:path>
              <a:moveTo>
                <a:pt x="909084" y="0"/>
              </a:moveTo>
              <a:lnTo>
                <a:pt x="909084" y="294832"/>
              </a:lnTo>
              <a:lnTo>
                <a:pt x="0" y="294832"/>
              </a:lnTo>
              <a:lnTo>
                <a:pt x="0" y="4326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286EC-6D9A-496D-B90F-CB4B17E3FA1F}">
      <dsp:nvSpPr>
        <dsp:cNvPr id="0" name=""/>
        <dsp:cNvSpPr/>
      </dsp:nvSpPr>
      <dsp:spPr>
        <a:xfrm>
          <a:off x="1735169" y="945373"/>
          <a:ext cx="1818168" cy="432641"/>
        </a:xfrm>
        <a:custGeom>
          <a:avLst/>
          <a:gdLst/>
          <a:ahLst/>
          <a:cxnLst/>
          <a:rect l="0" t="0" r="0" b="0"/>
          <a:pathLst>
            <a:path>
              <a:moveTo>
                <a:pt x="1818168" y="0"/>
              </a:moveTo>
              <a:lnTo>
                <a:pt x="1818168" y="294832"/>
              </a:lnTo>
              <a:lnTo>
                <a:pt x="0" y="294832"/>
              </a:lnTo>
              <a:lnTo>
                <a:pt x="0" y="432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931902-6D64-4FB6-8A59-219CC9EE5F09}">
      <dsp:nvSpPr>
        <dsp:cNvPr id="0" name=""/>
        <dsp:cNvSpPr/>
      </dsp:nvSpPr>
      <dsp:spPr>
        <a:xfrm>
          <a:off x="2809542" y="752"/>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E9DD1-B0F2-4694-BAA8-E00C5A951821}">
      <dsp:nvSpPr>
        <dsp:cNvPr id="0" name=""/>
        <dsp:cNvSpPr/>
      </dsp:nvSpPr>
      <dsp:spPr>
        <a:xfrm>
          <a:off x="2974830" y="157775"/>
          <a:ext cx="1487592" cy="9446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SMI-S Provider</a:t>
          </a:r>
          <a:endParaRPr lang="en-US" sz="1600" kern="1200" dirty="0">
            <a:latin typeface="Segoe UI Light" pitchFamily="34" charset="0"/>
          </a:endParaRPr>
        </a:p>
      </dsp:txBody>
      <dsp:txXfrm>
        <a:off x="3002497" y="185442"/>
        <a:ext cx="1432258" cy="889287"/>
      </dsp:txXfrm>
    </dsp:sp>
    <dsp:sp modelId="{D71893D2-9038-4D2A-903C-5032DF398B0F}">
      <dsp:nvSpPr>
        <dsp:cNvPr id="0" name=""/>
        <dsp:cNvSpPr/>
      </dsp:nvSpPr>
      <dsp:spPr>
        <a:xfrm>
          <a:off x="991373" y="1378015"/>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00B32-3967-42F0-8A3B-E6137E7687C7}">
      <dsp:nvSpPr>
        <dsp:cNvPr id="0" name=""/>
        <dsp:cNvSpPr/>
      </dsp:nvSpPr>
      <dsp:spPr>
        <a:xfrm>
          <a:off x="1156661" y="1535038"/>
          <a:ext cx="1487592" cy="944621"/>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Array1</a:t>
          </a:r>
          <a:endParaRPr lang="en-US" sz="1600" kern="1200" dirty="0">
            <a:latin typeface="Segoe UI Light" pitchFamily="34" charset="0"/>
          </a:endParaRPr>
        </a:p>
      </dsp:txBody>
      <dsp:txXfrm>
        <a:off x="1184328" y="1562705"/>
        <a:ext cx="1432258" cy="889287"/>
      </dsp:txXfrm>
    </dsp:sp>
    <dsp:sp modelId="{732C4190-AF28-4356-8FE4-A6AEA3B49A50}">
      <dsp:nvSpPr>
        <dsp:cNvPr id="0" name=""/>
        <dsp:cNvSpPr/>
      </dsp:nvSpPr>
      <dsp:spPr>
        <a:xfrm>
          <a:off x="82288" y="2755277"/>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86D6F-4596-4231-81FE-70B60E99B2DB}">
      <dsp:nvSpPr>
        <dsp:cNvPr id="0" name=""/>
        <dsp:cNvSpPr/>
      </dsp:nvSpPr>
      <dsp:spPr>
        <a:xfrm>
          <a:off x="247577" y="2912301"/>
          <a:ext cx="1487592" cy="944621"/>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GOLD</a:t>
          </a:r>
        </a:p>
        <a:p>
          <a:pPr lvl="0" algn="ctr" defTabSz="711200">
            <a:lnSpc>
              <a:spcPct val="90000"/>
            </a:lnSpc>
            <a:spcBef>
              <a:spcPct val="0"/>
            </a:spcBef>
            <a:spcAft>
              <a:spcPct val="35000"/>
            </a:spcAft>
          </a:pPr>
          <a:r>
            <a:rPr lang="en-US" sz="1600" kern="1200" dirty="0" smtClean="0">
              <a:latin typeface="Segoe UI Light" pitchFamily="34" charset="0"/>
            </a:rPr>
            <a:t>(Pool1)</a:t>
          </a:r>
          <a:endParaRPr lang="en-US" sz="1600" kern="1200" dirty="0">
            <a:latin typeface="Segoe UI Light" pitchFamily="34" charset="0"/>
          </a:endParaRPr>
        </a:p>
      </dsp:txBody>
      <dsp:txXfrm>
        <a:off x="275244" y="2939968"/>
        <a:ext cx="1432258" cy="889287"/>
      </dsp:txXfrm>
    </dsp:sp>
    <dsp:sp modelId="{21A313AB-775B-4868-BE8B-B7A38A61B9C1}">
      <dsp:nvSpPr>
        <dsp:cNvPr id="0" name=""/>
        <dsp:cNvSpPr/>
      </dsp:nvSpPr>
      <dsp:spPr>
        <a:xfrm>
          <a:off x="1900457" y="2755277"/>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19E21-50DE-47E9-905C-B208EA252FA6}">
      <dsp:nvSpPr>
        <dsp:cNvPr id="0" name=""/>
        <dsp:cNvSpPr/>
      </dsp:nvSpPr>
      <dsp:spPr>
        <a:xfrm>
          <a:off x="2065745" y="2912301"/>
          <a:ext cx="1487592" cy="944621"/>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SILVER</a:t>
          </a:r>
        </a:p>
        <a:p>
          <a:pPr lvl="0" algn="ctr" defTabSz="711200">
            <a:lnSpc>
              <a:spcPct val="90000"/>
            </a:lnSpc>
            <a:spcBef>
              <a:spcPct val="0"/>
            </a:spcBef>
            <a:spcAft>
              <a:spcPct val="35000"/>
            </a:spcAft>
          </a:pPr>
          <a:r>
            <a:rPr lang="en-US" sz="1600" kern="1200" dirty="0" smtClean="0">
              <a:latin typeface="Segoe UI Light" pitchFamily="34" charset="0"/>
            </a:rPr>
            <a:t>(Pool2)</a:t>
          </a:r>
          <a:endParaRPr lang="en-US" sz="1600" kern="1200" dirty="0">
            <a:latin typeface="Segoe UI Light" pitchFamily="34" charset="0"/>
          </a:endParaRPr>
        </a:p>
      </dsp:txBody>
      <dsp:txXfrm>
        <a:off x="2093412" y="2939968"/>
        <a:ext cx="1432258" cy="889287"/>
      </dsp:txXfrm>
    </dsp:sp>
    <dsp:sp modelId="{12F45FE8-FEE0-484B-B5E8-4E10EB41204C}">
      <dsp:nvSpPr>
        <dsp:cNvPr id="0" name=""/>
        <dsp:cNvSpPr/>
      </dsp:nvSpPr>
      <dsp:spPr>
        <a:xfrm>
          <a:off x="4627710" y="1378015"/>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4871CE-D10B-4A8B-9174-EA9EB52053F9}">
      <dsp:nvSpPr>
        <dsp:cNvPr id="0" name=""/>
        <dsp:cNvSpPr/>
      </dsp:nvSpPr>
      <dsp:spPr>
        <a:xfrm>
          <a:off x="4792999" y="1535038"/>
          <a:ext cx="1487592" cy="944621"/>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Array2</a:t>
          </a:r>
          <a:endParaRPr lang="en-US" sz="1600" kern="1200" dirty="0">
            <a:latin typeface="Segoe UI Light" pitchFamily="34" charset="0"/>
          </a:endParaRPr>
        </a:p>
      </dsp:txBody>
      <dsp:txXfrm>
        <a:off x="4820666" y="1562705"/>
        <a:ext cx="1432258" cy="889287"/>
      </dsp:txXfrm>
    </dsp:sp>
    <dsp:sp modelId="{B8795FFD-429D-485A-83CD-79C701F4913B}">
      <dsp:nvSpPr>
        <dsp:cNvPr id="0" name=""/>
        <dsp:cNvSpPr/>
      </dsp:nvSpPr>
      <dsp:spPr>
        <a:xfrm>
          <a:off x="3718626" y="2755277"/>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1C5A4-4556-41F1-9B90-CF6A03CDD558}">
      <dsp:nvSpPr>
        <dsp:cNvPr id="0" name=""/>
        <dsp:cNvSpPr/>
      </dsp:nvSpPr>
      <dsp:spPr>
        <a:xfrm>
          <a:off x="3883914" y="2912301"/>
          <a:ext cx="1487592" cy="944621"/>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BRONZE</a:t>
          </a:r>
        </a:p>
        <a:p>
          <a:pPr lvl="0" algn="ctr" defTabSz="711200">
            <a:lnSpc>
              <a:spcPct val="90000"/>
            </a:lnSpc>
            <a:spcBef>
              <a:spcPct val="0"/>
            </a:spcBef>
            <a:spcAft>
              <a:spcPct val="35000"/>
            </a:spcAft>
          </a:pPr>
          <a:r>
            <a:rPr lang="en-US" sz="1600" kern="1200" dirty="0" smtClean="0">
              <a:latin typeface="Segoe UI Light" pitchFamily="34" charset="0"/>
            </a:rPr>
            <a:t>(Pool1)</a:t>
          </a:r>
          <a:endParaRPr lang="en-US" sz="1600" kern="1200" dirty="0">
            <a:latin typeface="Segoe UI Light" pitchFamily="34" charset="0"/>
          </a:endParaRPr>
        </a:p>
      </dsp:txBody>
      <dsp:txXfrm>
        <a:off x="3911581" y="2939968"/>
        <a:ext cx="1432258" cy="889287"/>
      </dsp:txXfrm>
    </dsp:sp>
    <dsp:sp modelId="{041F1E1C-2B8B-45D8-9641-340F590AB24F}">
      <dsp:nvSpPr>
        <dsp:cNvPr id="0" name=""/>
        <dsp:cNvSpPr/>
      </dsp:nvSpPr>
      <dsp:spPr>
        <a:xfrm>
          <a:off x="5536795" y="2755277"/>
          <a:ext cx="1487592" cy="9446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322EF-A0CA-4800-950F-AA5D203C40D1}">
      <dsp:nvSpPr>
        <dsp:cNvPr id="0" name=""/>
        <dsp:cNvSpPr/>
      </dsp:nvSpPr>
      <dsp:spPr>
        <a:xfrm>
          <a:off x="5702083" y="2912301"/>
          <a:ext cx="1487592" cy="944621"/>
        </a:xfrm>
        <a:prstGeom prst="roundRect">
          <a:avLst>
            <a:gd name="adj" fmla="val 100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Segoe UI Light" pitchFamily="34" charset="0"/>
            </a:rPr>
            <a:t>GREEN</a:t>
          </a:r>
        </a:p>
        <a:p>
          <a:pPr lvl="0" algn="ctr" defTabSz="711200">
            <a:lnSpc>
              <a:spcPct val="90000"/>
            </a:lnSpc>
            <a:spcBef>
              <a:spcPct val="0"/>
            </a:spcBef>
            <a:spcAft>
              <a:spcPct val="35000"/>
            </a:spcAft>
          </a:pPr>
          <a:r>
            <a:rPr lang="en-US" sz="1600" kern="1200" dirty="0" smtClean="0">
              <a:latin typeface="Segoe UI Light" pitchFamily="34" charset="0"/>
            </a:rPr>
            <a:t>(Pool2)</a:t>
          </a:r>
          <a:endParaRPr lang="en-US" sz="1600" kern="1200" dirty="0">
            <a:latin typeface="Segoe UI Light" pitchFamily="34" charset="0"/>
          </a:endParaRPr>
        </a:p>
      </dsp:txBody>
      <dsp:txXfrm>
        <a:off x="5729750" y="2939968"/>
        <a:ext cx="1432258" cy="8892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3096B-3A11-492E-BA62-BF9BE9F14195}">
      <dsp:nvSpPr>
        <dsp:cNvPr id="0" name=""/>
        <dsp:cNvSpPr/>
      </dsp:nvSpPr>
      <dsp:spPr>
        <a:xfrm>
          <a:off x="3142215" y="2598656"/>
          <a:ext cx="1926947" cy="19269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latin typeface="Segoe UI Light" pitchFamily="34" charset="0"/>
            </a:rPr>
            <a:t>Seattle </a:t>
          </a:r>
          <a:r>
            <a:rPr lang="en-US" sz="1800" kern="1200" dirty="0" smtClean="0">
              <a:latin typeface="Segoe UI Light" pitchFamily="34" charset="0"/>
            </a:rPr>
            <a:t>(host group)</a:t>
          </a:r>
          <a:endParaRPr lang="en-US" sz="2800" kern="1200" dirty="0">
            <a:latin typeface="Segoe UI Light" pitchFamily="34" charset="0"/>
          </a:endParaRPr>
        </a:p>
      </dsp:txBody>
      <dsp:txXfrm>
        <a:off x="3424410" y="2880851"/>
        <a:ext cx="1362557" cy="1362557"/>
      </dsp:txXfrm>
    </dsp:sp>
    <dsp:sp modelId="{6B7446CE-00E4-4387-926F-8BDE99362C25}">
      <dsp:nvSpPr>
        <dsp:cNvPr id="0" name=""/>
        <dsp:cNvSpPr/>
      </dsp:nvSpPr>
      <dsp:spPr>
        <a:xfrm rot="10800000">
          <a:off x="1276157" y="3287540"/>
          <a:ext cx="1763424" cy="5491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88CB6A-72EF-4681-BB00-702D870D8CF3}">
      <dsp:nvSpPr>
        <dsp:cNvPr id="0" name=""/>
        <dsp:cNvSpPr/>
      </dsp:nvSpPr>
      <dsp:spPr>
        <a:xfrm>
          <a:off x="360857" y="2829890"/>
          <a:ext cx="1830600" cy="146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en-US" sz="4800" kern="1200" dirty="0" smtClean="0">
              <a:latin typeface="Segoe UI Light" pitchFamily="34" charset="0"/>
            </a:rPr>
            <a:t>LUN1</a:t>
          </a:r>
          <a:endParaRPr lang="en-US" sz="4800" kern="1200" dirty="0">
            <a:latin typeface="Segoe UI Light" pitchFamily="34" charset="0"/>
          </a:endParaRPr>
        </a:p>
      </dsp:txBody>
      <dsp:txXfrm>
        <a:off x="403750" y="2872783"/>
        <a:ext cx="1744814" cy="1378694"/>
      </dsp:txXfrm>
    </dsp:sp>
    <dsp:sp modelId="{EE470B3C-296A-4262-9A2A-E484C8E336E0}">
      <dsp:nvSpPr>
        <dsp:cNvPr id="0" name=""/>
        <dsp:cNvSpPr/>
      </dsp:nvSpPr>
      <dsp:spPr>
        <a:xfrm rot="13500000">
          <a:off x="1846660" y="1910224"/>
          <a:ext cx="1763424" cy="5491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366AF9-09F5-4028-8694-A7FCD1E2D4DC}">
      <dsp:nvSpPr>
        <dsp:cNvPr id="0" name=""/>
        <dsp:cNvSpPr/>
      </dsp:nvSpPr>
      <dsp:spPr>
        <a:xfrm>
          <a:off x="1189608" y="829109"/>
          <a:ext cx="1830600" cy="146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en-US" sz="4800" kern="1200" dirty="0" smtClean="0">
              <a:latin typeface="Segoe UI Light" pitchFamily="34" charset="0"/>
            </a:rPr>
            <a:t>LUN2</a:t>
          </a:r>
          <a:endParaRPr lang="en-US" sz="4800" kern="1200" dirty="0">
            <a:latin typeface="Segoe UI Light" pitchFamily="34" charset="0"/>
          </a:endParaRPr>
        </a:p>
      </dsp:txBody>
      <dsp:txXfrm>
        <a:off x="1232501" y="872002"/>
        <a:ext cx="1744814" cy="1378694"/>
      </dsp:txXfrm>
    </dsp:sp>
    <dsp:sp modelId="{A9FCBBAD-8D78-4EF7-ACAE-FB7A4612537D}">
      <dsp:nvSpPr>
        <dsp:cNvPr id="0" name=""/>
        <dsp:cNvSpPr/>
      </dsp:nvSpPr>
      <dsp:spPr>
        <a:xfrm rot="16200000">
          <a:off x="3223977" y="1339721"/>
          <a:ext cx="1763424" cy="5491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0E52B-CCB4-46F4-B7B6-D39AC8358CDB}">
      <dsp:nvSpPr>
        <dsp:cNvPr id="0" name=""/>
        <dsp:cNvSpPr/>
      </dsp:nvSpPr>
      <dsp:spPr>
        <a:xfrm>
          <a:off x="3190389" y="358"/>
          <a:ext cx="1830600" cy="146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en-US" sz="4800" kern="1200" dirty="0" smtClean="0">
              <a:latin typeface="Segoe UI Light" pitchFamily="34" charset="0"/>
            </a:rPr>
            <a:t>LUN3</a:t>
          </a:r>
          <a:endParaRPr lang="en-US" sz="4800" kern="1200" dirty="0">
            <a:latin typeface="Segoe UI Light" pitchFamily="34" charset="0"/>
          </a:endParaRPr>
        </a:p>
      </dsp:txBody>
      <dsp:txXfrm>
        <a:off x="3233282" y="43251"/>
        <a:ext cx="1744814" cy="1378694"/>
      </dsp:txXfrm>
    </dsp:sp>
    <dsp:sp modelId="{62EAF7B3-AD3A-4C47-9E8D-CA14C95CC135}">
      <dsp:nvSpPr>
        <dsp:cNvPr id="0" name=""/>
        <dsp:cNvSpPr/>
      </dsp:nvSpPr>
      <dsp:spPr>
        <a:xfrm rot="18900000">
          <a:off x="4601293" y="1910224"/>
          <a:ext cx="1763424" cy="5491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95A299-BCCD-4835-8CEF-52708B1B2692}">
      <dsp:nvSpPr>
        <dsp:cNvPr id="0" name=""/>
        <dsp:cNvSpPr/>
      </dsp:nvSpPr>
      <dsp:spPr>
        <a:xfrm>
          <a:off x="5191170" y="829109"/>
          <a:ext cx="1830600" cy="146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en-US" sz="4800" kern="1200" dirty="0" smtClean="0">
              <a:latin typeface="Segoe UI Light" pitchFamily="34" charset="0"/>
            </a:rPr>
            <a:t>Pool1</a:t>
          </a:r>
          <a:endParaRPr lang="en-US" sz="4800" kern="1200" dirty="0">
            <a:latin typeface="Segoe UI Light" pitchFamily="34" charset="0"/>
          </a:endParaRPr>
        </a:p>
      </dsp:txBody>
      <dsp:txXfrm>
        <a:off x="5234063" y="872002"/>
        <a:ext cx="1744814" cy="1378694"/>
      </dsp:txXfrm>
    </dsp:sp>
    <dsp:sp modelId="{AE76633C-C0BE-4DBD-80D7-0714E0446EA6}">
      <dsp:nvSpPr>
        <dsp:cNvPr id="0" name=""/>
        <dsp:cNvSpPr/>
      </dsp:nvSpPr>
      <dsp:spPr>
        <a:xfrm>
          <a:off x="5171796" y="3287540"/>
          <a:ext cx="1763424" cy="5491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3EFC65-05F7-4DEE-821E-DBB75040667F}">
      <dsp:nvSpPr>
        <dsp:cNvPr id="0" name=""/>
        <dsp:cNvSpPr/>
      </dsp:nvSpPr>
      <dsp:spPr>
        <a:xfrm>
          <a:off x="6019921" y="2829890"/>
          <a:ext cx="1830600" cy="146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2133600">
            <a:lnSpc>
              <a:spcPct val="90000"/>
            </a:lnSpc>
            <a:spcBef>
              <a:spcPct val="0"/>
            </a:spcBef>
            <a:spcAft>
              <a:spcPct val="35000"/>
            </a:spcAft>
          </a:pPr>
          <a:r>
            <a:rPr lang="en-US" sz="4800" kern="1200" dirty="0" smtClean="0">
              <a:latin typeface="Segoe UI Light" pitchFamily="34" charset="0"/>
            </a:rPr>
            <a:t>Pool2</a:t>
          </a:r>
          <a:endParaRPr lang="en-US" sz="4800" kern="1200" dirty="0">
            <a:latin typeface="Segoe UI Light" pitchFamily="34" charset="0"/>
          </a:endParaRPr>
        </a:p>
      </dsp:txBody>
      <dsp:txXfrm>
        <a:off x="6062814" y="2872783"/>
        <a:ext cx="1744814" cy="1378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800199" cy="4340901"/>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Segoe UI" pitchFamily="34" charset="0"/>
              <a:ea typeface="Segoe UI" pitchFamily="34" charset="0"/>
              <a:cs typeface="Segoe UI" pitchFamily="34" charset="0"/>
            </a:rPr>
            <a:t>Cloud Management</a:t>
          </a:r>
          <a:endParaRPr lang="en-US" sz="2100" kern="1200" dirty="0">
            <a:latin typeface="Segoe UI" pitchFamily="34" charset="0"/>
            <a:ea typeface="Segoe UI" pitchFamily="34" charset="0"/>
            <a:cs typeface="Segoe UI" pitchFamily="34" charset="0"/>
          </a:endParaRPr>
        </a:p>
      </dsp:txBody>
      <dsp:txXfrm>
        <a:off x="0" y="0"/>
        <a:ext cx="1800199" cy="1302270"/>
      </dsp:txXfrm>
    </dsp:sp>
    <dsp:sp modelId="{242900EB-425D-42F2-AFBF-1360C1A07D64}">
      <dsp:nvSpPr>
        <dsp:cNvPr id="0" name=""/>
        <dsp:cNvSpPr/>
      </dsp:nvSpPr>
      <dsp:spPr>
        <a:xfrm>
          <a:off x="180019" y="1302641"/>
          <a:ext cx="1440160" cy="8528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Application Owner Usage</a:t>
          </a:r>
          <a:endParaRPr lang="en-US" sz="1400" kern="1200" dirty="0">
            <a:latin typeface="Segoe UI" pitchFamily="34" charset="0"/>
            <a:ea typeface="Segoe UI" pitchFamily="34" charset="0"/>
            <a:cs typeface="Segoe UI" pitchFamily="34" charset="0"/>
          </a:endParaRPr>
        </a:p>
      </dsp:txBody>
      <dsp:txXfrm>
        <a:off x="204997" y="1327619"/>
        <a:ext cx="1390204" cy="802857"/>
      </dsp:txXfrm>
    </dsp:sp>
    <dsp:sp modelId="{B23BCF8C-7CED-4FF8-9C0D-BF6A3FA5BD96}">
      <dsp:nvSpPr>
        <dsp:cNvPr id="0" name=""/>
        <dsp:cNvSpPr/>
      </dsp:nvSpPr>
      <dsp:spPr>
        <a:xfrm>
          <a:off x="180019" y="2286656"/>
          <a:ext cx="1440160" cy="8528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Capacity and Capability</a:t>
          </a:r>
          <a:endParaRPr lang="en-US" sz="1400" kern="1200" dirty="0">
            <a:latin typeface="Segoe UI" pitchFamily="34" charset="0"/>
            <a:ea typeface="Segoe UI" pitchFamily="34" charset="0"/>
            <a:cs typeface="Segoe UI" pitchFamily="34" charset="0"/>
          </a:endParaRPr>
        </a:p>
      </dsp:txBody>
      <dsp:txXfrm>
        <a:off x="204997" y="2311634"/>
        <a:ext cx="1390204" cy="802857"/>
      </dsp:txXfrm>
    </dsp:sp>
    <dsp:sp modelId="{51C5C38D-66A4-4BDA-96A2-94BB35F7FF99}">
      <dsp:nvSpPr>
        <dsp:cNvPr id="0" name=""/>
        <dsp:cNvSpPr/>
      </dsp:nvSpPr>
      <dsp:spPr>
        <a:xfrm>
          <a:off x="180019" y="3270671"/>
          <a:ext cx="1440160" cy="85281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Delegation and Quota</a:t>
          </a:r>
          <a:endParaRPr lang="en-US" sz="1400" kern="1200" dirty="0">
            <a:latin typeface="Segoe UI" pitchFamily="34" charset="0"/>
            <a:ea typeface="Segoe UI" pitchFamily="34" charset="0"/>
            <a:cs typeface="Segoe UI" pitchFamily="34" charset="0"/>
          </a:endParaRPr>
        </a:p>
      </dsp:txBody>
      <dsp:txXfrm>
        <a:off x="204997" y="3295649"/>
        <a:ext cx="1390204" cy="802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1953588" cy="4357679"/>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latin typeface="Segoe UI" pitchFamily="34" charset="0"/>
              <a:ea typeface="Segoe UI" pitchFamily="34" charset="0"/>
              <a:cs typeface="Segoe UI" pitchFamily="34" charset="0"/>
            </a:rPr>
            <a:t>Infrastructure Enhancements</a:t>
          </a:r>
          <a:endParaRPr lang="en-US" sz="2100" b="0" kern="1200" dirty="0">
            <a:latin typeface="Segoe UI" pitchFamily="34" charset="0"/>
            <a:ea typeface="Segoe UI" pitchFamily="34" charset="0"/>
            <a:cs typeface="Segoe UI" pitchFamily="34" charset="0"/>
          </a:endParaRPr>
        </a:p>
      </dsp:txBody>
      <dsp:txXfrm>
        <a:off x="0" y="0"/>
        <a:ext cx="1953588" cy="1307303"/>
      </dsp:txXfrm>
    </dsp:sp>
    <dsp:sp modelId="{5EBA8FD1-8E75-49A0-A8BB-D5EB29CA2308}">
      <dsp:nvSpPr>
        <dsp:cNvPr id="0" name=""/>
        <dsp:cNvSpPr/>
      </dsp:nvSpPr>
      <dsp:spPr>
        <a:xfrm>
          <a:off x="195358" y="1307410"/>
          <a:ext cx="1562870" cy="6348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HA VMM Server</a:t>
          </a:r>
          <a:endParaRPr lang="en-US" sz="1400" kern="1200" dirty="0">
            <a:latin typeface="Segoe UI" pitchFamily="34" charset="0"/>
            <a:ea typeface="Segoe UI" pitchFamily="34" charset="0"/>
            <a:cs typeface="Segoe UI" pitchFamily="34" charset="0"/>
          </a:endParaRPr>
        </a:p>
      </dsp:txBody>
      <dsp:txXfrm>
        <a:off x="213951" y="1326003"/>
        <a:ext cx="1525684" cy="597635"/>
      </dsp:txXfrm>
    </dsp:sp>
    <dsp:sp modelId="{38AC0347-4B21-4947-9F9B-E0328B9AE9D4}">
      <dsp:nvSpPr>
        <dsp:cNvPr id="0" name=""/>
        <dsp:cNvSpPr/>
      </dsp:nvSpPr>
      <dsp:spPr>
        <a:xfrm>
          <a:off x="195358" y="2039895"/>
          <a:ext cx="1562870" cy="6348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Upgrade</a:t>
          </a:r>
          <a:endParaRPr lang="en-US" sz="1400" kern="1200" dirty="0">
            <a:latin typeface="Segoe UI" pitchFamily="34" charset="0"/>
            <a:ea typeface="Segoe UI" pitchFamily="34" charset="0"/>
            <a:cs typeface="Segoe UI" pitchFamily="34" charset="0"/>
          </a:endParaRPr>
        </a:p>
      </dsp:txBody>
      <dsp:txXfrm>
        <a:off x="213951" y="2058488"/>
        <a:ext cx="1525684" cy="597635"/>
      </dsp:txXfrm>
    </dsp:sp>
    <dsp:sp modelId="{BDD3414C-D9E8-4AE3-9755-9E9A6A4B8216}">
      <dsp:nvSpPr>
        <dsp:cNvPr id="0" name=""/>
        <dsp:cNvSpPr/>
      </dsp:nvSpPr>
      <dsp:spPr>
        <a:xfrm>
          <a:off x="195358" y="2772381"/>
          <a:ext cx="1562870" cy="6348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Custom properties</a:t>
          </a:r>
          <a:endParaRPr lang="en-US" sz="1400" kern="1200" dirty="0">
            <a:latin typeface="Segoe UI" pitchFamily="34" charset="0"/>
            <a:ea typeface="Segoe UI" pitchFamily="34" charset="0"/>
            <a:cs typeface="Segoe UI" pitchFamily="34" charset="0"/>
          </a:endParaRPr>
        </a:p>
      </dsp:txBody>
      <dsp:txXfrm>
        <a:off x="213951" y="2790974"/>
        <a:ext cx="1525684" cy="597635"/>
      </dsp:txXfrm>
    </dsp:sp>
    <dsp:sp modelId="{4AE05F2B-9698-4DA6-A51C-0004399D6228}">
      <dsp:nvSpPr>
        <dsp:cNvPr id="0" name=""/>
        <dsp:cNvSpPr/>
      </dsp:nvSpPr>
      <dsp:spPr>
        <a:xfrm>
          <a:off x="195358" y="3504867"/>
          <a:ext cx="1562870" cy="63482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Powershell</a:t>
          </a:r>
          <a:endParaRPr lang="en-US" sz="1400" kern="1200" dirty="0">
            <a:latin typeface="Segoe UI" pitchFamily="34" charset="0"/>
            <a:ea typeface="Segoe UI" pitchFamily="34" charset="0"/>
            <a:cs typeface="Segoe UI" pitchFamily="34" charset="0"/>
          </a:endParaRPr>
        </a:p>
      </dsp:txBody>
      <dsp:txXfrm>
        <a:off x="213951" y="3523460"/>
        <a:ext cx="1525684" cy="597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CD4A6-9C27-4D1C-AA78-77F6FCDD5DEB}">
      <dsp:nvSpPr>
        <dsp:cNvPr id="0" name=""/>
        <dsp:cNvSpPr/>
      </dsp:nvSpPr>
      <dsp:spPr>
        <a:xfrm>
          <a:off x="0" y="0"/>
          <a:ext cx="8363937" cy="274320"/>
        </a:xfrm>
        <a:prstGeom prst="rect">
          <a:avLst/>
        </a:prstGeom>
        <a:gradFill rotWithShape="0">
          <a:gsLst>
            <a:gs pos="0">
              <a:schemeClr val="accent2"/>
            </a:gs>
            <a:gs pos="80000">
              <a:schemeClr val="accent2"/>
            </a:gs>
            <a:gs pos="100000">
              <a:schemeClr val="accent2"/>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Segoe UI" pitchFamily="34" charset="0"/>
              <a:ea typeface="Segoe UI" pitchFamily="34" charset="0"/>
              <a:cs typeface="Segoe UI" pitchFamily="34" charset="0"/>
            </a:rPr>
            <a:t>Fabric Management</a:t>
          </a:r>
          <a:endParaRPr lang="en-US" sz="1600" b="1" kern="1200" dirty="0">
            <a:solidFill>
              <a:schemeClr val="tx1"/>
            </a:solidFill>
            <a:latin typeface="Segoe UI" pitchFamily="34" charset="0"/>
            <a:ea typeface="Segoe UI" pitchFamily="34" charset="0"/>
            <a:cs typeface="Segoe UI" pitchFamily="34" charset="0"/>
          </a:endParaRPr>
        </a:p>
      </dsp:txBody>
      <dsp:txXfrm>
        <a:off x="0" y="0"/>
        <a:ext cx="8363937" cy="274320"/>
      </dsp:txXfrm>
    </dsp:sp>
    <dsp:sp modelId="{E0419AEB-3BED-498E-A2A0-0C3CE9EFC4BB}">
      <dsp:nvSpPr>
        <dsp:cNvPr id="0" name=""/>
        <dsp:cNvSpPr/>
      </dsp:nvSpPr>
      <dsp:spPr>
        <a:xfrm>
          <a:off x="0" y="274320"/>
          <a:ext cx="2090984" cy="5760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Segoe UI" pitchFamily="34" charset="0"/>
              <a:ea typeface="Segoe UI" pitchFamily="34" charset="0"/>
              <a:cs typeface="Segoe UI" pitchFamily="34" charset="0"/>
            </a:rPr>
            <a:t>Bare Metal Provisioning</a:t>
          </a:r>
          <a:endParaRPr lang="en-US" sz="1600" b="1" kern="1200" dirty="0">
            <a:solidFill>
              <a:schemeClr val="tx1"/>
            </a:solidFill>
            <a:latin typeface="Segoe UI" pitchFamily="34" charset="0"/>
            <a:ea typeface="Segoe UI" pitchFamily="34" charset="0"/>
            <a:cs typeface="Segoe UI" pitchFamily="34" charset="0"/>
          </a:endParaRPr>
        </a:p>
      </dsp:txBody>
      <dsp:txXfrm>
        <a:off x="0" y="274320"/>
        <a:ext cx="2090984" cy="576072"/>
      </dsp:txXfrm>
    </dsp:sp>
    <dsp:sp modelId="{8B2A5D02-E570-4BAB-9AE2-4939038D0037}">
      <dsp:nvSpPr>
        <dsp:cNvPr id="0" name=""/>
        <dsp:cNvSpPr/>
      </dsp:nvSpPr>
      <dsp:spPr>
        <a:xfrm>
          <a:off x="2090984" y="274320"/>
          <a:ext cx="2090984" cy="576072"/>
        </a:xfrm>
        <a:prstGeom prst="rect">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Segoe UI Light" pitchFamily="34" charset="0"/>
            </a:rPr>
            <a:t>Network Management</a:t>
          </a:r>
          <a:endParaRPr lang="en-US" sz="1600" b="1" kern="1200" dirty="0">
            <a:solidFill>
              <a:schemeClr val="bg1"/>
            </a:solidFill>
            <a:latin typeface="Segoe UI Light" pitchFamily="34" charset="0"/>
          </a:endParaRPr>
        </a:p>
      </dsp:txBody>
      <dsp:txXfrm>
        <a:off x="2090984" y="274320"/>
        <a:ext cx="2090984" cy="576072"/>
      </dsp:txXfrm>
    </dsp:sp>
    <dsp:sp modelId="{B6167479-0952-471F-8B27-F99A7E67DFD0}">
      <dsp:nvSpPr>
        <dsp:cNvPr id="0" name=""/>
        <dsp:cNvSpPr/>
      </dsp:nvSpPr>
      <dsp:spPr>
        <a:xfrm>
          <a:off x="4181968" y="274320"/>
          <a:ext cx="2090984" cy="576072"/>
        </a:xfrm>
        <a:prstGeom prst="rect">
          <a:avLst/>
        </a:prstGeom>
        <a:solidFill>
          <a:schemeClr val="tx2"/>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Segoe UI Light" pitchFamily="34" charset="0"/>
            </a:rPr>
            <a:t>Storage Management</a:t>
          </a:r>
          <a:endParaRPr lang="en-US" sz="1600" b="1" kern="1200" dirty="0">
            <a:solidFill>
              <a:schemeClr val="bg1"/>
            </a:solidFill>
            <a:latin typeface="Segoe UI Light" pitchFamily="34" charset="0"/>
          </a:endParaRPr>
        </a:p>
      </dsp:txBody>
      <dsp:txXfrm>
        <a:off x="4181968" y="274320"/>
        <a:ext cx="2090984" cy="576072"/>
      </dsp:txXfrm>
    </dsp:sp>
    <dsp:sp modelId="{E629FA27-DB59-4234-A6B2-E95A943BBB38}">
      <dsp:nvSpPr>
        <dsp:cNvPr id="0" name=""/>
        <dsp:cNvSpPr/>
      </dsp:nvSpPr>
      <dsp:spPr>
        <a:xfrm>
          <a:off x="6272952" y="274320"/>
          <a:ext cx="2090984" cy="5760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Segoe UI" pitchFamily="34" charset="0"/>
              <a:ea typeface="Segoe UI" pitchFamily="34" charset="0"/>
              <a:cs typeface="Segoe UI" pitchFamily="34" charset="0"/>
            </a:rPr>
            <a:t>Hyper-V, ESX , XenServer</a:t>
          </a:r>
          <a:endParaRPr lang="en-US" sz="1300" b="1" kern="1200" dirty="0">
            <a:solidFill>
              <a:schemeClr val="tx1"/>
            </a:solidFill>
            <a:latin typeface="Segoe UI" pitchFamily="34" charset="0"/>
            <a:ea typeface="Segoe UI" pitchFamily="34" charset="0"/>
            <a:cs typeface="Segoe UI" pitchFamily="34" charset="0"/>
          </a:endParaRPr>
        </a:p>
      </dsp:txBody>
      <dsp:txXfrm>
        <a:off x="6272952" y="274320"/>
        <a:ext cx="2090984" cy="576072"/>
      </dsp:txXfrm>
    </dsp:sp>
    <dsp:sp modelId="{542F7328-1DC9-46E7-A0FE-334339C239EC}">
      <dsp:nvSpPr>
        <dsp:cNvPr id="0" name=""/>
        <dsp:cNvSpPr/>
      </dsp:nvSpPr>
      <dsp:spPr>
        <a:xfrm>
          <a:off x="0" y="850392"/>
          <a:ext cx="8363937" cy="64008"/>
        </a:xfrm>
        <a:prstGeom prst="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8744A-4591-4CCA-8C53-93C7CB59F49E}">
      <dsp:nvSpPr>
        <dsp:cNvPr id="0" name=""/>
        <dsp:cNvSpPr/>
      </dsp:nvSpPr>
      <dsp:spPr>
        <a:xfrm>
          <a:off x="533995" y="463923"/>
          <a:ext cx="2119921" cy="1853078"/>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Segoe Light" charset="0"/>
            </a:rPr>
            <a:t>Set IP range</a:t>
          </a:r>
          <a:endParaRPr lang="en-US" sz="1600" kern="1200" dirty="0">
            <a:solidFill>
              <a:schemeClr val="tx1"/>
            </a:solidFill>
            <a:latin typeface="Segoe Light" charset="0"/>
          </a:endParaRPr>
        </a:p>
        <a:p>
          <a:pPr marL="171450" lvl="1" indent="-171450" algn="l" defTabSz="711200">
            <a:lnSpc>
              <a:spcPct val="90000"/>
            </a:lnSpc>
            <a:spcBef>
              <a:spcPct val="0"/>
            </a:spcBef>
            <a:spcAft>
              <a:spcPct val="15000"/>
            </a:spcAft>
            <a:buChar char="••"/>
          </a:pPr>
          <a:r>
            <a:rPr lang="en-US" sz="1600" kern="1200" dirty="0" smtClean="0">
              <a:solidFill>
                <a:schemeClr val="tx1"/>
              </a:solidFill>
              <a:latin typeface="Segoe Light" charset="0"/>
            </a:rPr>
            <a:t>Static, reserve, VIP</a:t>
          </a:r>
          <a:endParaRPr lang="en-US" sz="1600" kern="1200" dirty="0">
            <a:solidFill>
              <a:schemeClr val="tx1"/>
            </a:solidFill>
            <a:latin typeface="Segoe Light" charset="0"/>
          </a:endParaRPr>
        </a:p>
      </dsp:txBody>
      <dsp:txXfrm>
        <a:off x="1063975" y="741885"/>
        <a:ext cx="1033462" cy="1297154"/>
      </dsp:txXfrm>
    </dsp:sp>
    <dsp:sp modelId="{37399D8C-5129-45A5-8E28-AE79D275BCFF}">
      <dsp:nvSpPr>
        <dsp:cNvPr id="0" name=""/>
        <dsp:cNvSpPr/>
      </dsp:nvSpPr>
      <dsp:spPr>
        <a:xfrm>
          <a:off x="4015" y="860482"/>
          <a:ext cx="1059960" cy="10599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Segoe Light" charset="0"/>
            </a:rPr>
            <a:t>Define Pool</a:t>
          </a:r>
          <a:endParaRPr lang="en-US" sz="1500" kern="1200" dirty="0">
            <a:solidFill>
              <a:schemeClr val="tx1"/>
            </a:solidFill>
            <a:latin typeface="Segoe Light" charset="0"/>
          </a:endParaRPr>
        </a:p>
      </dsp:txBody>
      <dsp:txXfrm>
        <a:off x="159243" y="1015710"/>
        <a:ext cx="749504" cy="749504"/>
      </dsp:txXfrm>
    </dsp:sp>
    <dsp:sp modelId="{63936923-CA91-46B0-B7D4-4E92A732E2D6}">
      <dsp:nvSpPr>
        <dsp:cNvPr id="0" name=""/>
        <dsp:cNvSpPr/>
      </dsp:nvSpPr>
      <dsp:spPr>
        <a:xfrm>
          <a:off x="3316392" y="463923"/>
          <a:ext cx="2119921" cy="1853078"/>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Light" charset="0"/>
            </a:rPr>
            <a:t>New VM creation</a:t>
          </a:r>
          <a:endParaRPr lang="en-US" sz="1600" kern="1200" dirty="0">
            <a:solidFill>
              <a:schemeClr val="tx1"/>
            </a:solidFill>
            <a:latin typeface="Segoe Light" charset="0"/>
          </a:endParaRPr>
        </a:p>
      </dsp:txBody>
      <dsp:txXfrm>
        <a:off x="3846372" y="741885"/>
        <a:ext cx="1033462" cy="1297154"/>
      </dsp:txXfrm>
    </dsp:sp>
    <dsp:sp modelId="{01475345-D36F-479F-BA27-12B679E65AC8}">
      <dsp:nvSpPr>
        <dsp:cNvPr id="0" name=""/>
        <dsp:cNvSpPr/>
      </dsp:nvSpPr>
      <dsp:spPr>
        <a:xfrm>
          <a:off x="2786412" y="860482"/>
          <a:ext cx="1059960" cy="10599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Segoe Light" charset="0"/>
            </a:rPr>
            <a:t>IP check-out</a:t>
          </a:r>
          <a:endParaRPr lang="en-US" sz="1500" kern="1200" dirty="0">
            <a:solidFill>
              <a:schemeClr val="tx1"/>
            </a:solidFill>
            <a:latin typeface="Segoe Light" charset="0"/>
          </a:endParaRPr>
        </a:p>
      </dsp:txBody>
      <dsp:txXfrm>
        <a:off x="2941640" y="1015710"/>
        <a:ext cx="749504" cy="749504"/>
      </dsp:txXfrm>
    </dsp:sp>
    <dsp:sp modelId="{F4503956-2A6F-4F26-AF87-C8A99C08B989}">
      <dsp:nvSpPr>
        <dsp:cNvPr id="0" name=""/>
        <dsp:cNvSpPr/>
      </dsp:nvSpPr>
      <dsp:spPr>
        <a:xfrm>
          <a:off x="6098789" y="463923"/>
          <a:ext cx="2119921" cy="1853078"/>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Segoe Light" charset="0"/>
            </a:rPr>
            <a:t>VM deletion, migration</a:t>
          </a:r>
          <a:endParaRPr lang="en-US" sz="1600" kern="1200" dirty="0">
            <a:solidFill>
              <a:schemeClr val="tx1"/>
            </a:solidFill>
            <a:latin typeface="Segoe Light" charset="0"/>
          </a:endParaRPr>
        </a:p>
      </dsp:txBody>
      <dsp:txXfrm>
        <a:off x="6628769" y="741885"/>
        <a:ext cx="1033462" cy="1297154"/>
      </dsp:txXfrm>
    </dsp:sp>
    <dsp:sp modelId="{69EC3D4D-9B26-4436-A6C9-62C5B13C6E8E}">
      <dsp:nvSpPr>
        <dsp:cNvPr id="0" name=""/>
        <dsp:cNvSpPr/>
      </dsp:nvSpPr>
      <dsp:spPr>
        <a:xfrm>
          <a:off x="5568809" y="860482"/>
          <a:ext cx="1059960" cy="10599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Segoe Light" charset="0"/>
            </a:rPr>
            <a:t>IP check-in</a:t>
          </a:r>
          <a:endParaRPr lang="en-US" sz="1500" kern="1200" dirty="0">
            <a:solidFill>
              <a:schemeClr val="tx1"/>
            </a:solidFill>
            <a:latin typeface="Segoe Light" charset="0"/>
          </a:endParaRPr>
        </a:p>
      </dsp:txBody>
      <dsp:txXfrm>
        <a:off x="5724037" y="1015710"/>
        <a:ext cx="749504" cy="749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2939C-1E52-4E8C-BAB6-B751DAC3B083}">
      <dsp:nvSpPr>
        <dsp:cNvPr id="0" name=""/>
        <dsp:cNvSpPr/>
      </dsp:nvSpPr>
      <dsp:spPr>
        <a:xfrm>
          <a:off x="3523" y="0"/>
          <a:ext cx="7208559" cy="809390"/>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latin typeface="Segoe Light" charset="0"/>
            </a:rPr>
            <a:t>Static MACs</a:t>
          </a:r>
          <a:endParaRPr lang="en-US" sz="3200" b="1" kern="1200" dirty="0">
            <a:solidFill>
              <a:schemeClr val="tx1"/>
            </a:solidFill>
            <a:latin typeface="Segoe Light" charset="0"/>
          </a:endParaRPr>
        </a:p>
      </dsp:txBody>
      <dsp:txXfrm>
        <a:off x="408218" y="0"/>
        <a:ext cx="6399169" cy="8093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8744A-4591-4CCA-8C53-93C7CB59F49E}">
      <dsp:nvSpPr>
        <dsp:cNvPr id="0" name=""/>
        <dsp:cNvSpPr/>
      </dsp:nvSpPr>
      <dsp:spPr>
        <a:xfrm>
          <a:off x="399994" y="698366"/>
          <a:ext cx="1583517" cy="138419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Light" charset="0"/>
            </a:rPr>
            <a:t>Set MAC range</a:t>
          </a:r>
          <a:endParaRPr lang="en-US" sz="1400" b="1" kern="1200" dirty="0">
            <a:solidFill>
              <a:schemeClr val="tx1"/>
            </a:solidFill>
            <a:latin typeface="Segoe Light" charset="0"/>
          </a:endParaRPr>
        </a:p>
      </dsp:txBody>
      <dsp:txXfrm>
        <a:off x="795873" y="905995"/>
        <a:ext cx="771964" cy="968935"/>
      </dsp:txXfrm>
    </dsp:sp>
    <dsp:sp modelId="{37399D8C-5129-45A5-8E28-AE79D275BCFF}">
      <dsp:nvSpPr>
        <dsp:cNvPr id="0" name=""/>
        <dsp:cNvSpPr/>
      </dsp:nvSpPr>
      <dsp:spPr>
        <a:xfrm>
          <a:off x="4115" y="994583"/>
          <a:ext cx="791758" cy="7917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Define Pool</a:t>
          </a:r>
          <a:endParaRPr lang="en-US" sz="1100" b="1" kern="1200" dirty="0">
            <a:solidFill>
              <a:schemeClr val="tx1"/>
            </a:solidFill>
            <a:latin typeface="Segoe Light" charset="0"/>
          </a:endParaRPr>
        </a:p>
      </dsp:txBody>
      <dsp:txXfrm>
        <a:off x="120065" y="1110533"/>
        <a:ext cx="559858" cy="559858"/>
      </dsp:txXfrm>
    </dsp:sp>
    <dsp:sp modelId="{1FAC6D9A-8827-4804-B562-AD4D5FA50AB5}">
      <dsp:nvSpPr>
        <dsp:cNvPr id="0" name=""/>
        <dsp:cNvSpPr/>
      </dsp:nvSpPr>
      <dsp:spPr>
        <a:xfrm>
          <a:off x="2478360" y="698366"/>
          <a:ext cx="1583517" cy="138419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Light" charset="0"/>
            </a:rPr>
            <a:t>Associate to host group</a:t>
          </a:r>
          <a:endParaRPr lang="en-US" sz="1400" b="1" kern="1200" dirty="0">
            <a:solidFill>
              <a:schemeClr val="tx1"/>
            </a:solidFill>
            <a:latin typeface="Segoe Light" charset="0"/>
          </a:endParaRPr>
        </a:p>
      </dsp:txBody>
      <dsp:txXfrm>
        <a:off x="2874240" y="905995"/>
        <a:ext cx="771964" cy="968935"/>
      </dsp:txXfrm>
    </dsp:sp>
    <dsp:sp modelId="{73E10E83-40E5-45AE-B22F-0C19D121C92B}">
      <dsp:nvSpPr>
        <dsp:cNvPr id="0" name=""/>
        <dsp:cNvSpPr/>
      </dsp:nvSpPr>
      <dsp:spPr>
        <a:xfrm>
          <a:off x="2082481" y="994583"/>
          <a:ext cx="791758" cy="7917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Allocate Pool</a:t>
          </a:r>
          <a:endParaRPr lang="en-US" sz="1100" b="1" kern="1200" dirty="0">
            <a:solidFill>
              <a:schemeClr val="tx1"/>
            </a:solidFill>
            <a:latin typeface="Segoe Light" charset="0"/>
          </a:endParaRPr>
        </a:p>
      </dsp:txBody>
      <dsp:txXfrm>
        <a:off x="2198431" y="1110533"/>
        <a:ext cx="559858" cy="559858"/>
      </dsp:txXfrm>
    </dsp:sp>
    <dsp:sp modelId="{63936923-CA91-46B0-B7D4-4E92A732E2D6}">
      <dsp:nvSpPr>
        <dsp:cNvPr id="0" name=""/>
        <dsp:cNvSpPr/>
      </dsp:nvSpPr>
      <dsp:spPr>
        <a:xfrm>
          <a:off x="4556727" y="698366"/>
          <a:ext cx="1583517" cy="138419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Light" charset="0"/>
            </a:rPr>
            <a:t>New VM creation</a:t>
          </a:r>
          <a:endParaRPr lang="en-US" sz="1400" b="1" kern="1200" dirty="0">
            <a:solidFill>
              <a:schemeClr val="tx1"/>
            </a:solidFill>
            <a:latin typeface="Segoe Light" charset="0"/>
          </a:endParaRPr>
        </a:p>
      </dsp:txBody>
      <dsp:txXfrm>
        <a:off x="4952606" y="905995"/>
        <a:ext cx="771964" cy="968935"/>
      </dsp:txXfrm>
    </dsp:sp>
    <dsp:sp modelId="{01475345-D36F-479F-BA27-12B679E65AC8}">
      <dsp:nvSpPr>
        <dsp:cNvPr id="0" name=""/>
        <dsp:cNvSpPr/>
      </dsp:nvSpPr>
      <dsp:spPr>
        <a:xfrm>
          <a:off x="4160847" y="994583"/>
          <a:ext cx="791758" cy="7917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MAC check-out</a:t>
          </a:r>
          <a:endParaRPr lang="en-US" sz="1100" b="1" kern="1200" dirty="0">
            <a:solidFill>
              <a:schemeClr val="tx1"/>
            </a:solidFill>
            <a:latin typeface="Segoe Light" charset="0"/>
          </a:endParaRPr>
        </a:p>
      </dsp:txBody>
      <dsp:txXfrm>
        <a:off x="4276797" y="1110533"/>
        <a:ext cx="559858" cy="559858"/>
      </dsp:txXfrm>
    </dsp:sp>
    <dsp:sp modelId="{F4503956-2A6F-4F26-AF87-C8A99C08B989}">
      <dsp:nvSpPr>
        <dsp:cNvPr id="0" name=""/>
        <dsp:cNvSpPr/>
      </dsp:nvSpPr>
      <dsp:spPr>
        <a:xfrm>
          <a:off x="6635093" y="698366"/>
          <a:ext cx="1583517" cy="1384193"/>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Segoe Light" charset="0"/>
            </a:rPr>
            <a:t>VM deletion</a:t>
          </a:r>
          <a:endParaRPr lang="en-US" sz="1400" b="1" kern="1200" dirty="0">
            <a:solidFill>
              <a:schemeClr val="tx1"/>
            </a:solidFill>
            <a:latin typeface="Segoe Light" charset="0"/>
          </a:endParaRPr>
        </a:p>
      </dsp:txBody>
      <dsp:txXfrm>
        <a:off x="7030972" y="905995"/>
        <a:ext cx="771964" cy="968935"/>
      </dsp:txXfrm>
    </dsp:sp>
    <dsp:sp modelId="{69EC3D4D-9B26-4436-A6C9-62C5B13C6E8E}">
      <dsp:nvSpPr>
        <dsp:cNvPr id="0" name=""/>
        <dsp:cNvSpPr/>
      </dsp:nvSpPr>
      <dsp:spPr>
        <a:xfrm>
          <a:off x="6239214" y="994583"/>
          <a:ext cx="791758" cy="7917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MAC check-in</a:t>
          </a:r>
          <a:endParaRPr lang="en-US" sz="1100" b="1" kern="1200" dirty="0">
            <a:solidFill>
              <a:schemeClr val="tx1"/>
            </a:solidFill>
            <a:latin typeface="Segoe Light" charset="0"/>
          </a:endParaRPr>
        </a:p>
      </dsp:txBody>
      <dsp:txXfrm>
        <a:off x="6355164" y="1110533"/>
        <a:ext cx="559858" cy="5598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36923-CA91-46B0-B7D4-4E92A732E2D6}">
      <dsp:nvSpPr>
        <dsp:cNvPr id="0" name=""/>
        <dsp:cNvSpPr/>
      </dsp:nvSpPr>
      <dsp:spPr>
        <a:xfrm>
          <a:off x="411336" y="674228"/>
          <a:ext cx="1638744" cy="1432469"/>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PowerShell provider</a:t>
          </a:r>
          <a:endParaRPr lang="en-US" sz="1100" b="1" kern="1200" dirty="0">
            <a:solidFill>
              <a:schemeClr val="tx1"/>
            </a:solidFill>
            <a:latin typeface="Segoe Light" charset="0"/>
          </a:endParaRPr>
        </a:p>
      </dsp:txBody>
      <dsp:txXfrm>
        <a:off x="821022" y="889098"/>
        <a:ext cx="798888" cy="1002729"/>
      </dsp:txXfrm>
    </dsp:sp>
    <dsp:sp modelId="{01475345-D36F-479F-BA27-12B679E65AC8}">
      <dsp:nvSpPr>
        <dsp:cNvPr id="0" name=""/>
        <dsp:cNvSpPr/>
      </dsp:nvSpPr>
      <dsp:spPr>
        <a:xfrm>
          <a:off x="1650" y="980776"/>
          <a:ext cx="819372" cy="8193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Segoe Light" charset="0"/>
            </a:rPr>
            <a:t>Add Load Balancer Provider</a:t>
          </a:r>
          <a:endParaRPr lang="en-US" sz="1000" b="1" kern="1200" dirty="0">
            <a:solidFill>
              <a:schemeClr val="tx1"/>
            </a:solidFill>
            <a:latin typeface="Segoe Light" charset="0"/>
          </a:endParaRPr>
        </a:p>
      </dsp:txBody>
      <dsp:txXfrm>
        <a:off x="121644" y="1100770"/>
        <a:ext cx="579384" cy="579384"/>
      </dsp:txXfrm>
    </dsp:sp>
    <dsp:sp modelId="{DD05426D-9073-4810-9137-FC35D25A7093}">
      <dsp:nvSpPr>
        <dsp:cNvPr id="0" name=""/>
        <dsp:cNvSpPr/>
      </dsp:nvSpPr>
      <dsp:spPr>
        <a:xfrm>
          <a:off x="2552405" y="674228"/>
          <a:ext cx="1912087" cy="1432469"/>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57150" lvl="1" indent="-57150" algn="l" defTabSz="488950">
            <a:lnSpc>
              <a:spcPct val="90000"/>
            </a:lnSpc>
            <a:spcBef>
              <a:spcPct val="0"/>
            </a:spcBef>
            <a:spcAft>
              <a:spcPct val="15000"/>
            </a:spcAft>
            <a:buChar char="••"/>
          </a:pPr>
          <a:r>
            <a:rPr lang="en-US" sz="1100" b="1" kern="1200" dirty="0" smtClean="0">
              <a:solidFill>
                <a:schemeClr val="tx1"/>
              </a:solidFill>
              <a:latin typeface="Segoe Light" charset="0"/>
            </a:rPr>
            <a:t>Protocol</a:t>
          </a:r>
          <a:endParaRPr lang="en-US" sz="1100" b="1" kern="1200" dirty="0">
            <a:solidFill>
              <a:schemeClr val="tx1"/>
            </a:solidFill>
            <a:latin typeface="Segoe Light" charset="0"/>
          </a:endParaRPr>
        </a:p>
        <a:p>
          <a:pPr marL="57150" lvl="1" indent="-57150" algn="l" defTabSz="488950">
            <a:lnSpc>
              <a:spcPct val="90000"/>
            </a:lnSpc>
            <a:spcBef>
              <a:spcPct val="0"/>
            </a:spcBef>
            <a:spcAft>
              <a:spcPct val="15000"/>
            </a:spcAft>
            <a:buChar char="••"/>
          </a:pPr>
          <a:r>
            <a:rPr lang="en-US" sz="1100" b="1" kern="1200" dirty="0" smtClean="0">
              <a:solidFill>
                <a:schemeClr val="tx1"/>
              </a:solidFill>
              <a:latin typeface="Segoe Light" charset="0"/>
            </a:rPr>
            <a:t>LB method</a:t>
          </a:r>
          <a:endParaRPr lang="en-US" sz="1100" b="1" kern="1200" dirty="0">
            <a:solidFill>
              <a:schemeClr val="tx1"/>
            </a:solidFill>
            <a:latin typeface="Segoe Light" charset="0"/>
          </a:endParaRPr>
        </a:p>
        <a:p>
          <a:pPr marL="57150" lvl="1" indent="-57150" algn="l" defTabSz="488950">
            <a:lnSpc>
              <a:spcPct val="90000"/>
            </a:lnSpc>
            <a:spcBef>
              <a:spcPct val="0"/>
            </a:spcBef>
            <a:spcAft>
              <a:spcPct val="15000"/>
            </a:spcAft>
            <a:buChar char="••"/>
          </a:pPr>
          <a:r>
            <a:rPr lang="en-US" sz="1100" b="1" kern="1200" dirty="0" smtClean="0">
              <a:solidFill>
                <a:schemeClr val="tx1"/>
              </a:solidFill>
              <a:latin typeface="Segoe Light" charset="0"/>
            </a:rPr>
            <a:t>Persistence</a:t>
          </a:r>
          <a:endParaRPr lang="en-US" sz="1100" b="1" kern="1200" dirty="0">
            <a:solidFill>
              <a:schemeClr val="tx1"/>
            </a:solidFill>
            <a:latin typeface="Segoe Light" charset="0"/>
          </a:endParaRPr>
        </a:p>
        <a:p>
          <a:pPr marL="57150" lvl="1" indent="-57150" algn="l" defTabSz="488950">
            <a:lnSpc>
              <a:spcPct val="90000"/>
            </a:lnSpc>
            <a:spcBef>
              <a:spcPct val="0"/>
            </a:spcBef>
            <a:spcAft>
              <a:spcPct val="15000"/>
            </a:spcAft>
            <a:buChar char="••"/>
          </a:pPr>
          <a:r>
            <a:rPr lang="en-US" sz="1100" b="1" kern="1200" dirty="0" smtClean="0">
              <a:solidFill>
                <a:schemeClr val="tx1"/>
              </a:solidFill>
              <a:latin typeface="Segoe Light" charset="0"/>
            </a:rPr>
            <a:t>Health Monitors</a:t>
          </a:r>
        </a:p>
      </dsp:txBody>
      <dsp:txXfrm>
        <a:off x="3030427" y="889098"/>
        <a:ext cx="932701" cy="1002729"/>
      </dsp:txXfrm>
    </dsp:sp>
    <dsp:sp modelId="{345754AD-8ECF-46C0-B852-C766F8FE97C7}">
      <dsp:nvSpPr>
        <dsp:cNvPr id="0" name=""/>
        <dsp:cNvSpPr/>
      </dsp:nvSpPr>
      <dsp:spPr>
        <a:xfrm>
          <a:off x="2152502" y="980776"/>
          <a:ext cx="819372" cy="8193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Segoe Light" charset="0"/>
            </a:rPr>
            <a:t>Define VIP Template</a:t>
          </a:r>
          <a:endParaRPr lang="en-US" sz="1000" b="1" kern="1200" dirty="0">
            <a:solidFill>
              <a:schemeClr val="tx1"/>
            </a:solidFill>
            <a:latin typeface="Segoe Light" charset="0"/>
          </a:endParaRPr>
        </a:p>
      </dsp:txBody>
      <dsp:txXfrm>
        <a:off x="2272496" y="1100770"/>
        <a:ext cx="579384" cy="579384"/>
      </dsp:txXfrm>
    </dsp:sp>
    <dsp:sp modelId="{FBAFE33D-4A48-4C01-9BA5-50816F48851B}">
      <dsp:nvSpPr>
        <dsp:cNvPr id="0" name=""/>
        <dsp:cNvSpPr/>
      </dsp:nvSpPr>
      <dsp:spPr>
        <a:xfrm>
          <a:off x="4913984" y="674228"/>
          <a:ext cx="1638744" cy="1432469"/>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New VM creation</a:t>
          </a:r>
          <a:endParaRPr lang="en-US" sz="1100" b="1" kern="1200" dirty="0">
            <a:solidFill>
              <a:schemeClr val="tx1"/>
            </a:solidFill>
            <a:latin typeface="Segoe Light" charset="0"/>
          </a:endParaRPr>
        </a:p>
      </dsp:txBody>
      <dsp:txXfrm>
        <a:off x="5323670" y="889098"/>
        <a:ext cx="798888" cy="1002729"/>
      </dsp:txXfrm>
    </dsp:sp>
    <dsp:sp modelId="{B32CB60E-6C03-415A-BD37-44FDA9C02DF9}">
      <dsp:nvSpPr>
        <dsp:cNvPr id="0" name=""/>
        <dsp:cNvSpPr/>
      </dsp:nvSpPr>
      <dsp:spPr>
        <a:xfrm>
          <a:off x="4581228" y="980776"/>
          <a:ext cx="819372" cy="8193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Segoe Light" charset="0"/>
            </a:rPr>
            <a:t>VIP check-out</a:t>
          </a:r>
          <a:endParaRPr lang="en-US" sz="1000" b="1" kern="1200" dirty="0">
            <a:solidFill>
              <a:schemeClr val="tx1"/>
            </a:solidFill>
            <a:latin typeface="Segoe Light" charset="0"/>
          </a:endParaRPr>
        </a:p>
      </dsp:txBody>
      <dsp:txXfrm>
        <a:off x="4701222" y="1100770"/>
        <a:ext cx="579384" cy="579384"/>
      </dsp:txXfrm>
    </dsp:sp>
    <dsp:sp modelId="{F4503956-2A6F-4F26-AF87-C8A99C08B989}">
      <dsp:nvSpPr>
        <dsp:cNvPr id="0" name=""/>
        <dsp:cNvSpPr/>
      </dsp:nvSpPr>
      <dsp:spPr>
        <a:xfrm>
          <a:off x="7000564" y="674228"/>
          <a:ext cx="1638744" cy="1432469"/>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latin typeface="Segoe Light" charset="0"/>
            </a:rPr>
            <a:t>VM </a:t>
          </a:r>
          <a:r>
            <a:rPr lang="en-US" sz="1200" b="1" kern="1200" dirty="0" smtClean="0">
              <a:solidFill>
                <a:schemeClr val="tx1"/>
              </a:solidFill>
              <a:latin typeface="Segoe Light" charset="0"/>
            </a:rPr>
            <a:t>deletion</a:t>
          </a:r>
          <a:r>
            <a:rPr lang="en-US" sz="1100" b="1" kern="1200" dirty="0" smtClean="0">
              <a:solidFill>
                <a:schemeClr val="tx1"/>
              </a:solidFill>
              <a:latin typeface="Segoe Light" charset="0"/>
            </a:rPr>
            <a:t>, migration</a:t>
          </a:r>
          <a:endParaRPr lang="en-US" sz="1100" b="1" kern="1200" dirty="0">
            <a:solidFill>
              <a:schemeClr val="tx1"/>
            </a:solidFill>
            <a:latin typeface="Segoe Light" charset="0"/>
          </a:endParaRPr>
        </a:p>
      </dsp:txBody>
      <dsp:txXfrm>
        <a:off x="7410250" y="889098"/>
        <a:ext cx="798888" cy="1002729"/>
      </dsp:txXfrm>
    </dsp:sp>
    <dsp:sp modelId="{69EC3D4D-9B26-4436-A6C9-62C5B13C6E8E}">
      <dsp:nvSpPr>
        <dsp:cNvPr id="0" name=""/>
        <dsp:cNvSpPr/>
      </dsp:nvSpPr>
      <dsp:spPr>
        <a:xfrm>
          <a:off x="6590878" y="980776"/>
          <a:ext cx="819372" cy="8193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tx1"/>
              </a:solidFill>
              <a:latin typeface="Segoe Light" charset="0"/>
            </a:rPr>
            <a:t>VIP check-in</a:t>
          </a:r>
          <a:endParaRPr lang="en-US" sz="1000" b="1" kern="1200" dirty="0">
            <a:solidFill>
              <a:schemeClr val="tx1"/>
            </a:solidFill>
            <a:latin typeface="Segoe Light" charset="0"/>
          </a:endParaRPr>
        </a:p>
      </dsp:txBody>
      <dsp:txXfrm>
        <a:off x="6710872" y="1100770"/>
        <a:ext cx="579384" cy="5793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image" Target="../media/image4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857162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12589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41956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810192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EF7A7C9A-EC3B-45F4-948D-05318810D56A}" type="datetime1">
              <a:rPr lang="en-US" smtClean="0"/>
              <a:pPr/>
              <a:t>9/2/2011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8554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9/2/2011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781345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337402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999833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11237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71505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3285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170875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3039935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12:07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0946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20170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03938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8058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0170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9761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9204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4762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6021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9260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21158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3492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63152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96568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29488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3823" y="1447800"/>
            <a:ext cx="8030575" cy="1523494"/>
          </a:xfrm>
        </p:spPr>
        <p:txBody>
          <a:bodyPr anchor="ctr" anchorCtr="0">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503824" y="4114800"/>
            <a:ext cx="8030576" cy="461665"/>
          </a:xfrm>
        </p:spPr>
        <p:txBody>
          <a:bodyPr>
            <a:noAutofit/>
          </a:bodyPr>
          <a:lstStyle>
            <a:lvl1pPr marL="0" indent="0" algn="l" defTabSz="914363" rtl="0" eaLnBrk="1" latinLnBrk="0" hangingPunct="1">
              <a:lnSpc>
                <a:spcPct val="90000"/>
              </a:lnSpc>
              <a:spcBef>
                <a:spcPts val="0"/>
              </a:spcBef>
              <a:buFontTx/>
              <a:buNone/>
              <a:defRPr lang="en-US" sz="2400" kern="1200" dirty="0">
                <a:gradFill>
                  <a:gsLst>
                    <a:gs pos="0">
                      <a:srgbClr val="031C4E"/>
                    </a:gs>
                    <a:gs pos="86000">
                      <a:srgbClr val="031C4E"/>
                    </a:gs>
                  </a:gsLst>
                  <a:lin ang="5400000" scaled="0"/>
                </a:gra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7661" y="5257800"/>
            <a:ext cx="8032163" cy="9214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200" b="1" i="0" u="none" strike="noStrike" kern="1200" cap="none" spc="-500" normalizeH="0" baseline="0" noProof="0" dirty="0" smtClean="0">
                <a:ln w="11430"/>
                <a:gradFill>
                  <a:gsLst>
                    <a:gs pos="0">
                      <a:schemeClr val="tx1"/>
                    </a:gs>
                    <a:gs pos="88000">
                      <a:schemeClr val="tx1"/>
                    </a:gs>
                  </a:gsLst>
                  <a:lin ang="5400000"/>
                </a:gradFill>
                <a:effectLst>
                  <a:outerShdw blurRad="127000" sx="102000" sy="102000" algn="ctr" rotWithShape="0">
                    <a:schemeClr val="tx1">
                      <a:alpha val="40000"/>
                    </a:schemeClr>
                  </a:outerShdw>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Clr>
                <a:schemeClr val="tx1"/>
              </a:buClr>
              <a:buSzPct val="90000"/>
              <a:buFont typeface="Arial" pitchFamily="34" charset="0"/>
              <a:buNone/>
            </a:pPr>
            <a:r>
              <a:rPr lang="en-US" dirty="0" smtClean="0"/>
              <a:t>click to…</a:t>
            </a:r>
          </a:p>
        </p:txBody>
      </p:sp>
      <p:pic>
        <p:nvPicPr>
          <p:cNvPr id="5" name="Picture 4" descr="MSconfidential.png"/>
          <p:cNvPicPr>
            <a:picLocks noChangeAspect="1"/>
          </p:cNvPicPr>
          <p:nvPr userDrawn="1"/>
        </p:nvPicPr>
        <p:blipFill>
          <a:blip r:embed="rId3"/>
          <a:stretch>
            <a:fillRect/>
          </a:stretch>
        </p:blipFill>
        <p:spPr bwMode="invGray">
          <a:xfrm>
            <a:off x="3346805" y="6495198"/>
            <a:ext cx="2450390" cy="365730"/>
          </a:xfrm>
          <a:prstGeom prst="rect">
            <a:avLst/>
          </a:prstGeom>
        </p:spPr>
      </p:pic>
    </p:spTree>
    <p:extLst>
      <p:ext uri="{BB962C8B-B14F-4D97-AF65-F5344CB8AC3E}">
        <p14:creationId xmlns:p14="http://schemas.microsoft.com/office/powerpoint/2010/main" val="394753052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44984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102935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1397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548936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64734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2178454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43897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197990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517614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62796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18898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4288647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70432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72700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08368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11853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62344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80627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393228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8910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92263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05657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3523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67288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21"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1070357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5" r:id="rId17"/>
    <p:sldLayoutId id="2147483653" r:id="rId18"/>
    <p:sldLayoutId id="2147483660" r:id="rId19"/>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638882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www.brocade.com/index.pag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www.hyper-v.nu/blogs/hans/wp-content/uploads/2011/04/image4.png"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notesSlide" Target="../notesSlides/notesSlide26.xml"/><Relationship Id="rId7" Type="http://schemas.openxmlformats.org/officeDocument/2006/relationships/diagramLayout" Target="../diagrams/layout14.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diagramData" Target="../diagrams/data14.xml"/><Relationship Id="rId5" Type="http://schemas.openxmlformats.org/officeDocument/2006/relationships/image" Target="../media/image26.emf"/><Relationship Id="rId10" Type="http://schemas.microsoft.com/office/2007/relationships/diagramDrawing" Target="../diagrams/drawing14.xml"/><Relationship Id="rId4" Type="http://schemas.openxmlformats.org/officeDocument/2006/relationships/oleObject" Target="../embeddings/oleObject1.bin"/><Relationship Id="rId9" Type="http://schemas.openxmlformats.org/officeDocument/2006/relationships/diagramColors" Target="../diagrams/colors14.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notesSlide" Target="../notesSlides/notesSlide27.xml"/><Relationship Id="rId7" Type="http://schemas.openxmlformats.org/officeDocument/2006/relationships/diagramLayout" Target="../diagrams/layout15.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diagramData" Target="../diagrams/data15.xml"/><Relationship Id="rId5" Type="http://schemas.openxmlformats.org/officeDocument/2006/relationships/image" Target="../media/image27.emf"/><Relationship Id="rId10" Type="http://schemas.microsoft.com/office/2007/relationships/diagramDrawing" Target="../diagrams/drawing15.xml"/><Relationship Id="rId4" Type="http://schemas.openxmlformats.org/officeDocument/2006/relationships/oleObject" Target="../embeddings/oleObject2.bin"/><Relationship Id="rId9" Type="http://schemas.openxmlformats.org/officeDocument/2006/relationships/diagramColors" Target="../diagrams/colors15.xml"/></Relationships>
</file>

<file path=ppt/slides/_rels/slide34.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notesSlide" Target="../notesSlides/notesSlide28.xml"/><Relationship Id="rId7" Type="http://schemas.openxmlformats.org/officeDocument/2006/relationships/diagramLayout" Target="../diagrams/layout16.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diagramData" Target="../diagrams/data16.xml"/><Relationship Id="rId5" Type="http://schemas.openxmlformats.org/officeDocument/2006/relationships/image" Target="../media/image28.emf"/><Relationship Id="rId10" Type="http://schemas.microsoft.com/office/2007/relationships/diagramDrawing" Target="../diagrams/drawing16.xml"/><Relationship Id="rId4" Type="http://schemas.openxmlformats.org/officeDocument/2006/relationships/oleObject" Target="../embeddings/oleObject3.bin"/><Relationship Id="rId9" Type="http://schemas.openxmlformats.org/officeDocument/2006/relationships/diagramColors" Target="../diagrams/colors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hyperlink" Target="http://try.citrix.com/NSVPXFREE"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virtualisationandmanagement.wordpress.com/"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hyperlink" Target="http://technet.microsoft.com/en-au" TargetMode="External"/><Relationship Id="rId10" Type="http://schemas.openxmlformats.org/officeDocument/2006/relationships/image" Target="../media/image39.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hyperlink" Target="http://www.sapweb20.com/blog/ppttools/AutoTweet_2004.zip" TargetMode="External"/><Relationship Id="rId2" Type="http://schemas.openxmlformats.org/officeDocument/2006/relationships/hyperlink" Target="http://www.sapweb20.com/blog/ppttools/AutoTweet_2007.zip"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ontrol" Target="../activeX/activeX1.xml"/><Relationship Id="rId1" Type="http://schemas.openxmlformats.org/officeDocument/2006/relationships/vmlDrawing" Target="../drawings/vmlDrawing4.vml"/><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5.v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ontrol" Target="../activeX/activeX4.xml"/><Relationship Id="rId1" Type="http://schemas.openxmlformats.org/officeDocument/2006/relationships/vmlDrawing" Target="../drawings/vmlDrawing6.v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11.png"/><Relationship Id="rId5" Type="http://schemas.openxmlformats.org/officeDocument/2006/relationships/diagramQuickStyle" Target="../diagrams/quickStyle4.xml"/><Relationship Id="rId10" Type="http://schemas.openxmlformats.org/officeDocument/2006/relationships/image" Target="../media/image10.png"/><Relationship Id="rId4" Type="http://schemas.openxmlformats.org/officeDocument/2006/relationships/diagramLayout" Target="../diagrams/layout4.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1313"/>
            <a:ext cx="8229600" cy="1143000"/>
          </a:xfrm>
        </p:spPr>
        <p:txBody>
          <a:bodyPr/>
          <a:lstStyle/>
          <a:p>
            <a:r>
              <a:rPr lang="en-US" dirty="0" smtClean="0"/>
              <a:t>Network elements affinity</a:t>
            </a:r>
            <a:endParaRPr lang="en-US" dirty="0"/>
          </a:p>
        </p:txBody>
      </p:sp>
      <p:sp>
        <p:nvSpPr>
          <p:cNvPr id="7" name="Rounded Rectangle 6"/>
          <p:cNvSpPr/>
          <p:nvPr/>
        </p:nvSpPr>
        <p:spPr>
          <a:xfrm>
            <a:off x="4939805" y="2481683"/>
            <a:ext cx="1530032" cy="74786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10.1.1.0/24</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VLAN 5</a:t>
            </a:r>
            <a:endParaRPr lang="en-US" dirty="0">
              <a:gradFill>
                <a:gsLst>
                  <a:gs pos="0">
                    <a:srgbClr val="FFFFFF"/>
                  </a:gs>
                  <a:gs pos="100000">
                    <a:srgbClr val="FFFFFF"/>
                  </a:gs>
                </a:gsLst>
                <a:lin ang="5400000" scaled="0"/>
              </a:gradFill>
              <a:latin typeface="Segoe Light" pitchFamily="34" charset="0"/>
            </a:endParaRPr>
          </a:p>
        </p:txBody>
      </p:sp>
      <p:sp>
        <p:nvSpPr>
          <p:cNvPr id="8" name="Rounded Rectangle 7"/>
          <p:cNvSpPr/>
          <p:nvPr/>
        </p:nvSpPr>
        <p:spPr>
          <a:xfrm>
            <a:off x="4957670" y="3493731"/>
            <a:ext cx="1512168" cy="65975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gradFill>
                <a:gsLst>
                  <a:gs pos="0">
                    <a:srgbClr val="FFFFFF"/>
                  </a:gs>
                  <a:gs pos="100000">
                    <a:srgbClr val="FFFFFF"/>
                  </a:gs>
                </a:gsLst>
                <a:lin ang="5400000" scaled="0"/>
              </a:gradFill>
              <a:latin typeface="Segoe Light" pitchFamily="34" charset="0"/>
            </a:endParaRP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DHCP </a:t>
            </a:r>
            <a:br>
              <a:rPr lang="en-US" dirty="0" smtClean="0">
                <a:gradFill>
                  <a:gsLst>
                    <a:gs pos="0">
                      <a:srgbClr val="FFFFFF"/>
                    </a:gs>
                    <a:gs pos="100000">
                      <a:srgbClr val="FFFFFF"/>
                    </a:gs>
                  </a:gsLst>
                  <a:lin ang="5400000" scaled="0"/>
                </a:gradFill>
                <a:latin typeface="Segoe Light" pitchFamily="34" charset="0"/>
              </a:rPr>
            </a:br>
            <a:r>
              <a:rPr lang="en-US" dirty="0" smtClean="0">
                <a:gradFill>
                  <a:gsLst>
                    <a:gs pos="0">
                      <a:srgbClr val="FFFFFF"/>
                    </a:gs>
                    <a:gs pos="100000">
                      <a:srgbClr val="FFFFFF"/>
                    </a:gs>
                  </a:gsLst>
                  <a:lin ang="5400000" scaled="0"/>
                </a:gradFill>
                <a:latin typeface="Segoe Light" pitchFamily="34" charset="0"/>
              </a:rPr>
              <a:t>VLAN 7</a:t>
            </a:r>
          </a:p>
          <a:p>
            <a:pPr algn="ctr" defTabSz="914099" fontAlgn="base">
              <a:spcBef>
                <a:spcPct val="0"/>
              </a:spcBef>
              <a:spcAft>
                <a:spcPct val="0"/>
              </a:spcAft>
            </a:pPr>
            <a:endParaRPr lang="en-US" dirty="0">
              <a:gradFill>
                <a:gsLst>
                  <a:gs pos="0">
                    <a:srgbClr val="FFFFFF"/>
                  </a:gs>
                  <a:gs pos="100000">
                    <a:srgbClr val="FFFFFF"/>
                  </a:gs>
                </a:gsLst>
                <a:lin ang="5400000" scaled="0"/>
              </a:gradFill>
              <a:latin typeface="Segoe Light" pitchFamily="34" charset="0"/>
            </a:endParaRPr>
          </a:p>
        </p:txBody>
      </p:sp>
      <p:sp>
        <p:nvSpPr>
          <p:cNvPr id="9" name="Rounded Rectangle 8"/>
          <p:cNvSpPr/>
          <p:nvPr/>
        </p:nvSpPr>
        <p:spPr>
          <a:xfrm>
            <a:off x="6931048" y="2404933"/>
            <a:ext cx="1642948" cy="392564"/>
          </a:xfrm>
          <a:prstGeom prst="roundRect">
            <a:avLst/>
          </a:prstGeom>
          <a:solidFill>
            <a:schemeClr val="tx1">
              <a:lumMod val="6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Segoe Light" pitchFamily="34" charset="0"/>
              </a:rPr>
              <a:t>Pool </a:t>
            </a:r>
            <a:r>
              <a:rPr lang="en-US" sz="2000" dirty="0" smtClean="0">
                <a:gradFill>
                  <a:gsLst>
                    <a:gs pos="0">
                      <a:srgbClr val="FFFFFF"/>
                    </a:gs>
                    <a:gs pos="100000">
                      <a:srgbClr val="FFFFFF"/>
                    </a:gs>
                  </a:gsLst>
                  <a:lin ang="5400000" scaled="0"/>
                </a:gradFill>
                <a:latin typeface="Segoe Light" pitchFamily="34" charset="0"/>
              </a:rPr>
              <a:t>01</a:t>
            </a:r>
            <a:endParaRPr lang="en-US" sz="2000" dirty="0">
              <a:gradFill>
                <a:gsLst>
                  <a:gs pos="0">
                    <a:srgbClr val="FFFFFF"/>
                  </a:gs>
                  <a:gs pos="100000">
                    <a:srgbClr val="FFFFFF"/>
                  </a:gs>
                </a:gsLst>
                <a:lin ang="5400000" scaled="0"/>
              </a:gradFill>
              <a:latin typeface="Segoe Light" pitchFamily="34" charset="0"/>
            </a:endParaRPr>
          </a:p>
        </p:txBody>
      </p:sp>
      <p:sp>
        <p:nvSpPr>
          <p:cNvPr id="10" name="Rounded Rectangle 9"/>
          <p:cNvSpPr/>
          <p:nvPr/>
        </p:nvSpPr>
        <p:spPr>
          <a:xfrm>
            <a:off x="6931049" y="2880480"/>
            <a:ext cx="1642947" cy="395141"/>
          </a:xfrm>
          <a:prstGeom prst="roundRect">
            <a:avLst/>
          </a:prstGeom>
          <a:solidFill>
            <a:schemeClr val="tx1">
              <a:lumMod val="6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Segoe Light" pitchFamily="34" charset="0"/>
              </a:rPr>
              <a:t>Pool </a:t>
            </a:r>
            <a:r>
              <a:rPr lang="en-US" sz="2000" dirty="0" smtClean="0">
                <a:gradFill>
                  <a:gsLst>
                    <a:gs pos="0">
                      <a:srgbClr val="FFFFFF"/>
                    </a:gs>
                    <a:gs pos="100000">
                      <a:srgbClr val="FFFFFF"/>
                    </a:gs>
                  </a:gsLst>
                  <a:lin ang="5400000" scaled="0"/>
                </a:gradFill>
                <a:latin typeface="Segoe Light" pitchFamily="34" charset="0"/>
              </a:rPr>
              <a:t>02</a:t>
            </a:r>
            <a:endParaRPr lang="en-US" sz="2000" dirty="0">
              <a:gradFill>
                <a:gsLst>
                  <a:gs pos="0">
                    <a:srgbClr val="FFFFFF"/>
                  </a:gs>
                  <a:gs pos="100000">
                    <a:srgbClr val="FFFFFF"/>
                  </a:gs>
                </a:gsLst>
                <a:lin ang="5400000" scaled="0"/>
              </a:gradFill>
              <a:latin typeface="Segoe Light" pitchFamily="34" charset="0"/>
            </a:endParaRPr>
          </a:p>
        </p:txBody>
      </p:sp>
      <p:sp>
        <p:nvSpPr>
          <p:cNvPr id="11" name="Rounded Rectangle 10"/>
          <p:cNvSpPr/>
          <p:nvPr/>
        </p:nvSpPr>
        <p:spPr>
          <a:xfrm>
            <a:off x="2715418" y="1576004"/>
            <a:ext cx="1731300" cy="652029"/>
          </a:xfrm>
          <a:prstGeom prst="round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bg1"/>
                </a:solidFill>
                <a:latin typeface="Segoe Light" pitchFamily="34" charset="0"/>
              </a:rPr>
              <a:t>Host group</a:t>
            </a:r>
            <a:endParaRPr lang="en-US" sz="2200" dirty="0">
              <a:solidFill>
                <a:schemeClr val="bg1"/>
              </a:solidFill>
              <a:latin typeface="Segoe Light" pitchFamily="34" charset="0"/>
            </a:endParaRPr>
          </a:p>
        </p:txBody>
      </p:sp>
      <p:sp>
        <p:nvSpPr>
          <p:cNvPr id="12" name="Rounded Rectangle 11"/>
          <p:cNvSpPr/>
          <p:nvPr/>
        </p:nvSpPr>
        <p:spPr>
          <a:xfrm>
            <a:off x="575022" y="1576004"/>
            <a:ext cx="1505342" cy="652029"/>
          </a:xfrm>
          <a:prstGeom prst="round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bg1"/>
                </a:solidFill>
                <a:latin typeface="Segoe Light" pitchFamily="34" charset="0"/>
              </a:rPr>
              <a:t>Logical </a:t>
            </a:r>
            <a:r>
              <a:rPr lang="en-US" sz="2200" dirty="0" smtClean="0">
                <a:solidFill>
                  <a:schemeClr val="bg1"/>
                </a:solidFill>
                <a:latin typeface="Segoe Light" pitchFamily="34" charset="0"/>
              </a:rPr>
              <a:t>network</a:t>
            </a:r>
            <a:endParaRPr lang="en-US" sz="2200" dirty="0">
              <a:solidFill>
                <a:schemeClr val="bg1"/>
              </a:solidFill>
              <a:latin typeface="Segoe Light" pitchFamily="34" charset="0"/>
            </a:endParaRPr>
          </a:p>
        </p:txBody>
      </p:sp>
      <p:sp>
        <p:nvSpPr>
          <p:cNvPr id="13" name="Rounded Rectangle 12"/>
          <p:cNvSpPr/>
          <p:nvPr/>
        </p:nvSpPr>
        <p:spPr>
          <a:xfrm>
            <a:off x="4754020" y="1556793"/>
            <a:ext cx="1739634" cy="652029"/>
          </a:xfrm>
          <a:prstGeom prst="round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solidFill>
                  <a:schemeClr val="bg1"/>
                </a:solidFill>
                <a:latin typeface="Segoe Light" pitchFamily="34" charset="0"/>
              </a:rPr>
              <a:t>IP </a:t>
            </a:r>
            <a:r>
              <a:rPr lang="en-US" sz="2200" dirty="0" smtClean="0">
                <a:solidFill>
                  <a:schemeClr val="bg1"/>
                </a:solidFill>
                <a:latin typeface="Segoe Light" pitchFamily="34" charset="0"/>
              </a:rPr>
              <a:t>subnets/</a:t>
            </a:r>
          </a:p>
          <a:p>
            <a:pPr algn="ctr" defTabSz="914099" fontAlgn="base">
              <a:spcBef>
                <a:spcPct val="0"/>
              </a:spcBef>
              <a:spcAft>
                <a:spcPct val="0"/>
              </a:spcAft>
            </a:pPr>
            <a:r>
              <a:rPr lang="en-US" sz="2200" dirty="0" smtClean="0">
                <a:solidFill>
                  <a:schemeClr val="bg1"/>
                </a:solidFill>
                <a:latin typeface="Segoe Light" pitchFamily="34" charset="0"/>
              </a:rPr>
              <a:t>VLANS</a:t>
            </a:r>
            <a:endParaRPr lang="en-US" sz="2200" dirty="0">
              <a:solidFill>
                <a:schemeClr val="bg1"/>
              </a:solidFill>
              <a:latin typeface="Segoe Light" pitchFamily="34" charset="0"/>
            </a:endParaRPr>
          </a:p>
        </p:txBody>
      </p:sp>
      <p:sp>
        <p:nvSpPr>
          <p:cNvPr id="14" name="Rounded Rectangle 13"/>
          <p:cNvSpPr/>
          <p:nvPr/>
        </p:nvSpPr>
        <p:spPr>
          <a:xfrm>
            <a:off x="6931050" y="1556792"/>
            <a:ext cx="1642946" cy="652029"/>
          </a:xfrm>
          <a:prstGeom prst="roundRect">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bg1"/>
                </a:solidFill>
                <a:latin typeface="Segoe Light" pitchFamily="34" charset="0"/>
              </a:rPr>
              <a:t>IP </a:t>
            </a:r>
            <a:r>
              <a:rPr lang="en-US" sz="2200" dirty="0" smtClean="0">
                <a:solidFill>
                  <a:schemeClr val="bg1"/>
                </a:solidFill>
                <a:latin typeface="Segoe Light" pitchFamily="34" charset="0"/>
              </a:rPr>
              <a:t>pools</a:t>
            </a:r>
            <a:endParaRPr lang="en-US" sz="2200" dirty="0">
              <a:solidFill>
                <a:schemeClr val="bg1"/>
              </a:solidFill>
              <a:latin typeface="Segoe Light" pitchFamily="34" charset="0"/>
            </a:endParaRPr>
          </a:p>
        </p:txBody>
      </p:sp>
      <p:sp>
        <p:nvSpPr>
          <p:cNvPr id="16" name="Right Arrow 15"/>
          <p:cNvSpPr/>
          <p:nvPr/>
        </p:nvSpPr>
        <p:spPr>
          <a:xfrm>
            <a:off x="2077349" y="4957737"/>
            <a:ext cx="571649" cy="1645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ight Arrow 16"/>
          <p:cNvSpPr/>
          <p:nvPr/>
        </p:nvSpPr>
        <p:spPr>
          <a:xfrm>
            <a:off x="4547987" y="3711078"/>
            <a:ext cx="409682" cy="2144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8" name="Right Arrow 17"/>
          <p:cNvSpPr/>
          <p:nvPr/>
        </p:nvSpPr>
        <p:spPr>
          <a:xfrm>
            <a:off x="4549178" y="2680158"/>
            <a:ext cx="409682"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0" name="Right Arrow 19"/>
          <p:cNvSpPr/>
          <p:nvPr/>
        </p:nvSpPr>
        <p:spPr>
          <a:xfrm>
            <a:off x="6493654" y="2566757"/>
            <a:ext cx="437393" cy="1822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Rounded Rectangle 20"/>
          <p:cNvSpPr/>
          <p:nvPr/>
        </p:nvSpPr>
        <p:spPr>
          <a:xfrm>
            <a:off x="4970257" y="5728476"/>
            <a:ext cx="1530032" cy="65664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12.1.1.0/24</a:t>
            </a:r>
          </a:p>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VLAN 10</a:t>
            </a:r>
            <a:endParaRPr lang="en-US" dirty="0">
              <a:gradFill>
                <a:gsLst>
                  <a:gs pos="0">
                    <a:srgbClr val="FFFFFF"/>
                  </a:gs>
                  <a:gs pos="100000">
                    <a:srgbClr val="FFFFFF"/>
                  </a:gs>
                </a:gsLst>
                <a:lin ang="5400000" scaled="0"/>
              </a:gradFill>
              <a:latin typeface="Segoe Light" pitchFamily="34" charset="0"/>
            </a:endParaRPr>
          </a:p>
        </p:txBody>
      </p:sp>
      <p:sp>
        <p:nvSpPr>
          <p:cNvPr id="22" name="Rounded Rectangle 21"/>
          <p:cNvSpPr/>
          <p:nvPr/>
        </p:nvSpPr>
        <p:spPr>
          <a:xfrm>
            <a:off x="4969302" y="4741714"/>
            <a:ext cx="1500535" cy="6838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DHCP </a:t>
            </a:r>
            <a:br>
              <a:rPr lang="en-US" dirty="0" smtClean="0">
                <a:gradFill>
                  <a:gsLst>
                    <a:gs pos="0">
                      <a:srgbClr val="FFFFFF"/>
                    </a:gs>
                    <a:gs pos="100000">
                      <a:srgbClr val="FFFFFF"/>
                    </a:gs>
                  </a:gsLst>
                  <a:lin ang="5400000" scaled="0"/>
                </a:gradFill>
                <a:latin typeface="Segoe Light" pitchFamily="34" charset="0"/>
              </a:rPr>
            </a:br>
            <a:r>
              <a:rPr lang="en-US" dirty="0" smtClean="0">
                <a:gradFill>
                  <a:gsLst>
                    <a:gs pos="0">
                      <a:srgbClr val="FFFFFF"/>
                    </a:gs>
                    <a:gs pos="100000">
                      <a:srgbClr val="FFFFFF"/>
                    </a:gs>
                  </a:gsLst>
                  <a:lin ang="5400000" scaled="0"/>
                </a:gradFill>
                <a:latin typeface="Segoe Light" pitchFamily="34" charset="0"/>
              </a:rPr>
              <a:t>VLAN 12 </a:t>
            </a:r>
            <a:endParaRPr lang="en-US" dirty="0">
              <a:gradFill>
                <a:gsLst>
                  <a:gs pos="0">
                    <a:srgbClr val="FFFFFF"/>
                  </a:gs>
                  <a:gs pos="100000">
                    <a:srgbClr val="FFFFFF"/>
                  </a:gs>
                </a:gsLst>
                <a:lin ang="5400000" scaled="0"/>
              </a:gradFill>
              <a:latin typeface="Segoe Light" pitchFamily="34" charset="0"/>
            </a:endParaRPr>
          </a:p>
        </p:txBody>
      </p:sp>
      <p:sp>
        <p:nvSpPr>
          <p:cNvPr id="23" name="Rounded Rectangle 22"/>
          <p:cNvSpPr/>
          <p:nvPr/>
        </p:nvSpPr>
        <p:spPr>
          <a:xfrm>
            <a:off x="6961501" y="5765911"/>
            <a:ext cx="1642947" cy="328321"/>
          </a:xfrm>
          <a:prstGeom prst="roundRect">
            <a:avLst/>
          </a:prstGeom>
          <a:solidFill>
            <a:schemeClr val="tx1">
              <a:lumMod val="6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Segoe Light" pitchFamily="34" charset="0"/>
              </a:rPr>
              <a:t>Pool 03</a:t>
            </a:r>
          </a:p>
        </p:txBody>
      </p:sp>
      <p:sp>
        <p:nvSpPr>
          <p:cNvPr id="24" name="Rounded Rectangle 23"/>
          <p:cNvSpPr/>
          <p:nvPr/>
        </p:nvSpPr>
        <p:spPr>
          <a:xfrm>
            <a:off x="6961501" y="6185676"/>
            <a:ext cx="1642947" cy="304800"/>
          </a:xfrm>
          <a:prstGeom prst="roundRect">
            <a:avLst/>
          </a:prstGeom>
          <a:solidFill>
            <a:schemeClr val="tx1">
              <a:lumMod val="65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Segoe Light" pitchFamily="34" charset="0"/>
              </a:rPr>
              <a:t>Pool </a:t>
            </a:r>
            <a:r>
              <a:rPr lang="en-US" sz="2000" dirty="0" smtClean="0">
                <a:gradFill>
                  <a:gsLst>
                    <a:gs pos="0">
                      <a:srgbClr val="FFFFFF"/>
                    </a:gs>
                    <a:gs pos="100000">
                      <a:srgbClr val="FFFFFF"/>
                    </a:gs>
                  </a:gsLst>
                  <a:lin ang="5400000" scaled="0"/>
                </a:gradFill>
                <a:latin typeface="Segoe Light" pitchFamily="34" charset="0"/>
              </a:rPr>
              <a:t>04</a:t>
            </a:r>
            <a:endParaRPr lang="en-US" sz="2000" dirty="0">
              <a:gradFill>
                <a:gsLst>
                  <a:gs pos="0">
                    <a:srgbClr val="FFFFFF"/>
                  </a:gs>
                  <a:gs pos="100000">
                    <a:srgbClr val="FFFFFF"/>
                  </a:gs>
                </a:gsLst>
                <a:lin ang="5400000" scaled="0"/>
              </a:gradFill>
              <a:latin typeface="Segoe Light" pitchFamily="34" charset="0"/>
            </a:endParaRPr>
          </a:p>
        </p:txBody>
      </p:sp>
      <p:sp>
        <p:nvSpPr>
          <p:cNvPr id="29" name="Right Arrow 28"/>
          <p:cNvSpPr/>
          <p:nvPr/>
        </p:nvSpPr>
        <p:spPr>
          <a:xfrm>
            <a:off x="6493654" y="3013521"/>
            <a:ext cx="437393" cy="1822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0" name="Right Arrow 29"/>
          <p:cNvSpPr/>
          <p:nvPr/>
        </p:nvSpPr>
        <p:spPr>
          <a:xfrm>
            <a:off x="6500288" y="6199993"/>
            <a:ext cx="437393" cy="1822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1" name="Right Arrow 30"/>
          <p:cNvSpPr/>
          <p:nvPr/>
        </p:nvSpPr>
        <p:spPr>
          <a:xfrm>
            <a:off x="6524106" y="5901973"/>
            <a:ext cx="437393" cy="18227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2" name="Right Arrow 31"/>
          <p:cNvSpPr/>
          <p:nvPr/>
        </p:nvSpPr>
        <p:spPr>
          <a:xfrm>
            <a:off x="2144355" y="2797497"/>
            <a:ext cx="504956" cy="1645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3" name="Right Arrow 32"/>
          <p:cNvSpPr/>
          <p:nvPr/>
        </p:nvSpPr>
        <p:spPr>
          <a:xfrm>
            <a:off x="4579630" y="5988246"/>
            <a:ext cx="409682" cy="2144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4" name="Right Arrow 33"/>
          <p:cNvSpPr/>
          <p:nvPr/>
        </p:nvSpPr>
        <p:spPr>
          <a:xfrm>
            <a:off x="4578676" y="5028509"/>
            <a:ext cx="409682" cy="2144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Rounded Rectangle 27"/>
          <p:cNvSpPr/>
          <p:nvPr/>
        </p:nvSpPr>
        <p:spPr>
          <a:xfrm>
            <a:off x="2653413" y="2437421"/>
            <a:ext cx="1894811" cy="1716061"/>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latin typeface="Segoe Light" pitchFamily="34" charset="0"/>
              </a:rPr>
              <a:t>Sydney</a:t>
            </a:r>
            <a:endParaRPr lang="en-US" sz="2400" dirty="0">
              <a:solidFill>
                <a:schemeClr val="tx1"/>
              </a:solidFill>
              <a:latin typeface="Segoe Light" pitchFamily="34" charset="0"/>
            </a:endParaRPr>
          </a:p>
        </p:txBody>
      </p:sp>
      <p:sp>
        <p:nvSpPr>
          <p:cNvPr id="36" name="Rounded Rectangle 35"/>
          <p:cNvSpPr/>
          <p:nvPr/>
        </p:nvSpPr>
        <p:spPr>
          <a:xfrm>
            <a:off x="2683865" y="4695601"/>
            <a:ext cx="1894811" cy="176416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latin typeface="Segoe Light" pitchFamily="34" charset="0"/>
              </a:rPr>
              <a:t>Melbourne</a:t>
            </a:r>
            <a:endParaRPr lang="en-US" sz="2400" dirty="0">
              <a:solidFill>
                <a:schemeClr val="tx1"/>
              </a:solidFill>
              <a:latin typeface="Segoe Light" pitchFamily="34" charset="0"/>
            </a:endParaRPr>
          </a:p>
        </p:txBody>
      </p:sp>
      <p:sp>
        <p:nvSpPr>
          <p:cNvPr id="5" name="Rounded Rectangle 4"/>
          <p:cNvSpPr/>
          <p:nvPr/>
        </p:nvSpPr>
        <p:spPr>
          <a:xfrm>
            <a:off x="565181" y="2481682"/>
            <a:ext cx="1569334" cy="324679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chemeClr val="tx1"/>
                </a:solidFill>
                <a:latin typeface="Segoe Light" pitchFamily="34" charset="0"/>
              </a:rPr>
              <a:t>Frontend</a:t>
            </a:r>
            <a:endParaRPr lang="en-US" sz="2400" dirty="0">
              <a:solidFill>
                <a:schemeClr val="tx1"/>
              </a:solidFill>
              <a:latin typeface="Segoe Light" pitchFamily="34" charset="0"/>
            </a:endParaRPr>
          </a:p>
        </p:txBody>
      </p:sp>
    </p:spTree>
    <p:extLst>
      <p:ext uri="{BB962C8B-B14F-4D97-AF65-F5344CB8AC3E}">
        <p14:creationId xmlns:p14="http://schemas.microsoft.com/office/powerpoint/2010/main" val="196543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left)">
                                      <p:cBhvr>
                                        <p:cTn id="53" dur="500"/>
                                        <p:tgtEl>
                                          <p:spTgt spid="3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P spid="16" grpId="0" animBg="1"/>
      <p:bldP spid="17" grpId="0" animBg="1"/>
      <p:bldP spid="18" grpId="0" animBg="1"/>
      <p:bldP spid="20" grpId="0" animBg="1"/>
      <p:bldP spid="21" grpId="0" animBg="1"/>
      <p:bldP spid="22" grpId="0" animBg="1"/>
      <p:bldP spid="23" grpId="0" animBg="1"/>
      <p:bldP spid="24" grpId="0" animBg="1"/>
      <p:bldP spid="29" grpId="0" animBg="1"/>
      <p:bldP spid="30" grpId="0" animBg="1"/>
      <p:bldP spid="31" grpId="0" animBg="1"/>
      <p:bldP spid="32" grpId="0" animBg="1"/>
      <p:bldP spid="33" grpId="0" animBg="1"/>
      <p:bldP spid="34" grpId="0" animBg="1"/>
      <p:bldP spid="28" grpId="0" animBg="1"/>
      <p:bldP spid="3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1313"/>
            <a:ext cx="8229600" cy="1143000"/>
          </a:xfrm>
        </p:spPr>
        <p:txBody>
          <a:bodyPr/>
          <a:lstStyle/>
          <a:p>
            <a:r>
              <a:rPr lang="en-US" dirty="0" smtClean="0"/>
              <a:t>IP </a:t>
            </a:r>
            <a:r>
              <a:rPr lang="en-US" dirty="0"/>
              <a:t>Address Pool Management</a:t>
            </a:r>
          </a:p>
        </p:txBody>
      </p:sp>
      <p:sp>
        <p:nvSpPr>
          <p:cNvPr id="11" name="Rounded Rectangle 10"/>
          <p:cNvSpPr/>
          <p:nvPr/>
        </p:nvSpPr>
        <p:spPr>
          <a:xfrm>
            <a:off x="1165245" y="1751612"/>
            <a:ext cx="6813510" cy="99824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bg1"/>
                </a:solidFill>
                <a:latin typeface="Segoe Light" pitchFamily="34" charset="0"/>
              </a:rPr>
              <a:t>IP Range: 10.70.23.1/24 (254 addresses)</a:t>
            </a:r>
          </a:p>
          <a:p>
            <a:pPr algn="ctr" defTabSz="914099"/>
            <a:endParaRPr lang="en-US" sz="2200" dirty="0">
              <a:gradFill>
                <a:gsLst>
                  <a:gs pos="0">
                    <a:srgbClr val="FFFFFF"/>
                  </a:gs>
                  <a:gs pos="100000">
                    <a:srgbClr val="FFFFFF"/>
                  </a:gs>
                </a:gsLst>
                <a:lin ang="5400000" scaled="0"/>
              </a:gradFill>
              <a:latin typeface="Segoe Light" pitchFamily="34" charset="0"/>
            </a:endParaRPr>
          </a:p>
          <a:p>
            <a:pPr algn="ctr" defTabSz="914099"/>
            <a:endParaRPr lang="en-US" sz="2200" dirty="0">
              <a:gradFill>
                <a:gsLst>
                  <a:gs pos="0">
                    <a:srgbClr val="FFFFFF"/>
                  </a:gs>
                  <a:gs pos="100000">
                    <a:srgbClr val="FFFFFF"/>
                  </a:gs>
                </a:gsLst>
                <a:lin ang="5400000" scaled="0"/>
              </a:gradFill>
              <a:latin typeface="Segoe Light" pitchFamily="34" charset="0"/>
            </a:endParaRPr>
          </a:p>
        </p:txBody>
      </p:sp>
      <p:sp>
        <p:nvSpPr>
          <p:cNvPr id="7" name="Rounded Rectangle 6"/>
          <p:cNvSpPr/>
          <p:nvPr/>
        </p:nvSpPr>
        <p:spPr bwMode="auto">
          <a:xfrm>
            <a:off x="1825561" y="2441727"/>
            <a:ext cx="1670611" cy="952121"/>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Segoe Light" pitchFamily="34" charset="0"/>
              </a:rPr>
              <a:t>Static IPs</a:t>
            </a:r>
          </a:p>
        </p:txBody>
      </p:sp>
      <p:graphicFrame>
        <p:nvGraphicFramePr>
          <p:cNvPr id="15" name="Diagram 14"/>
          <p:cNvGraphicFramePr/>
          <p:nvPr>
            <p:extLst>
              <p:ext uri="{D42A27DB-BD31-4B8C-83A1-F6EECF244321}">
                <p14:modId xmlns:p14="http://schemas.microsoft.com/office/powerpoint/2010/main" val="1363635283"/>
              </p:ext>
            </p:extLst>
          </p:nvPr>
        </p:nvGraphicFramePr>
        <p:xfrm>
          <a:off x="538269" y="3889829"/>
          <a:ext cx="8222726" cy="278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bwMode="auto">
          <a:xfrm>
            <a:off x="3902310" y="2465303"/>
            <a:ext cx="1670611" cy="952121"/>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Segoe Light" pitchFamily="34" charset="0"/>
              </a:rPr>
              <a:t>Reserved IPs</a:t>
            </a:r>
          </a:p>
        </p:txBody>
      </p:sp>
      <p:sp>
        <p:nvSpPr>
          <p:cNvPr id="14" name="Rounded Rectangle 13"/>
          <p:cNvSpPr/>
          <p:nvPr/>
        </p:nvSpPr>
        <p:spPr bwMode="auto">
          <a:xfrm>
            <a:off x="6091941" y="2476879"/>
            <a:ext cx="1670611" cy="952121"/>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Segoe Light" pitchFamily="34" charset="0"/>
              </a:rPr>
              <a:t>VIPs</a:t>
            </a:r>
          </a:p>
          <a:p>
            <a:pPr algn="ctr" defTabSz="914099"/>
            <a:r>
              <a:rPr lang="en-US" sz="2200" dirty="0" smtClean="0">
                <a:solidFill>
                  <a:schemeClr val="tx1"/>
                </a:solidFill>
                <a:latin typeface="Segoe Light" pitchFamily="34" charset="0"/>
              </a:rPr>
              <a:t>(Virtual IPs)</a:t>
            </a:r>
          </a:p>
        </p:txBody>
      </p:sp>
    </p:spTree>
    <p:extLst>
      <p:ext uri="{BB962C8B-B14F-4D97-AF65-F5344CB8AC3E}">
        <p14:creationId xmlns:p14="http://schemas.microsoft.com/office/powerpoint/2010/main" val="341099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graphicEl>
                                              <a:dgm id="{37399D8C-5129-45A5-8E28-AE79D275BCFF}"/>
                                            </p:graphicEl>
                                          </p:spTgt>
                                        </p:tgtEl>
                                        <p:attrNameLst>
                                          <p:attrName>style.visibility</p:attrName>
                                        </p:attrNameLst>
                                      </p:cBhvr>
                                      <p:to>
                                        <p:strVal val="visible"/>
                                      </p:to>
                                    </p:set>
                                    <p:anim calcmode="lin" valueType="num">
                                      <p:cBhvr additive="base">
                                        <p:cTn id="7" dur="500" fill="hold"/>
                                        <p:tgtEl>
                                          <p:spTgt spid="15">
                                            <p:graphicEl>
                                              <a:dgm id="{37399D8C-5129-45A5-8E28-AE79D275BCF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graphicEl>
                                              <a:dgm id="{37399D8C-5129-45A5-8E28-AE79D275BCFF}"/>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graphicEl>
                                              <a:dgm id="{4038744A-4591-4CCA-8C53-93C7CB59F49E}"/>
                                            </p:graphicEl>
                                          </p:spTgt>
                                        </p:tgtEl>
                                        <p:attrNameLst>
                                          <p:attrName>style.visibility</p:attrName>
                                        </p:attrNameLst>
                                      </p:cBhvr>
                                      <p:to>
                                        <p:strVal val="visible"/>
                                      </p:to>
                                    </p:set>
                                    <p:anim calcmode="lin" valueType="num">
                                      <p:cBhvr additive="base">
                                        <p:cTn id="11" dur="500" fill="hold"/>
                                        <p:tgtEl>
                                          <p:spTgt spid="15">
                                            <p:graphicEl>
                                              <a:dgm id="{4038744A-4591-4CCA-8C53-93C7CB59F49E}"/>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graphicEl>
                                              <a:dgm id="{4038744A-4591-4CCA-8C53-93C7CB59F49E}"/>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graphicEl>
                                              <a:dgm id="{01475345-D36F-479F-BA27-12B679E65AC8}"/>
                                            </p:graphicEl>
                                          </p:spTgt>
                                        </p:tgtEl>
                                        <p:attrNameLst>
                                          <p:attrName>style.visibility</p:attrName>
                                        </p:attrNameLst>
                                      </p:cBhvr>
                                      <p:to>
                                        <p:strVal val="visible"/>
                                      </p:to>
                                    </p:set>
                                    <p:anim calcmode="lin" valueType="num">
                                      <p:cBhvr additive="base">
                                        <p:cTn id="17" dur="500" fill="hold"/>
                                        <p:tgtEl>
                                          <p:spTgt spid="15">
                                            <p:graphicEl>
                                              <a:dgm id="{01475345-D36F-479F-BA27-12B679E65AC8}"/>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graphicEl>
                                              <a:dgm id="{01475345-D36F-479F-BA27-12B679E65AC8}"/>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graphicEl>
                                              <a:dgm id="{63936923-CA91-46B0-B7D4-4E92A732E2D6}"/>
                                            </p:graphicEl>
                                          </p:spTgt>
                                        </p:tgtEl>
                                        <p:attrNameLst>
                                          <p:attrName>style.visibility</p:attrName>
                                        </p:attrNameLst>
                                      </p:cBhvr>
                                      <p:to>
                                        <p:strVal val="visible"/>
                                      </p:to>
                                    </p:set>
                                    <p:anim calcmode="lin" valueType="num">
                                      <p:cBhvr additive="base">
                                        <p:cTn id="21" dur="500" fill="hold"/>
                                        <p:tgtEl>
                                          <p:spTgt spid="15">
                                            <p:graphicEl>
                                              <a:dgm id="{63936923-CA91-46B0-B7D4-4E92A732E2D6}"/>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graphicEl>
                                              <a:dgm id="{63936923-CA91-46B0-B7D4-4E92A732E2D6}"/>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graphicEl>
                                              <a:dgm id="{69EC3D4D-9B26-4436-A6C9-62C5B13C6E8E}"/>
                                            </p:graphicEl>
                                          </p:spTgt>
                                        </p:tgtEl>
                                        <p:attrNameLst>
                                          <p:attrName>style.visibility</p:attrName>
                                        </p:attrNameLst>
                                      </p:cBhvr>
                                      <p:to>
                                        <p:strVal val="visible"/>
                                      </p:to>
                                    </p:set>
                                    <p:anim calcmode="lin" valueType="num">
                                      <p:cBhvr additive="base">
                                        <p:cTn id="27" dur="500" fill="hold"/>
                                        <p:tgtEl>
                                          <p:spTgt spid="15">
                                            <p:graphicEl>
                                              <a:dgm id="{69EC3D4D-9B26-4436-A6C9-62C5B13C6E8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graphicEl>
                                              <a:dgm id="{69EC3D4D-9B26-4436-A6C9-62C5B13C6E8E}"/>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graphicEl>
                                              <a:dgm id="{F4503956-2A6F-4F26-AF87-C8A99C08B989}"/>
                                            </p:graphicEl>
                                          </p:spTgt>
                                        </p:tgtEl>
                                        <p:attrNameLst>
                                          <p:attrName>style.visibility</p:attrName>
                                        </p:attrNameLst>
                                      </p:cBhvr>
                                      <p:to>
                                        <p:strVal val="visible"/>
                                      </p:to>
                                    </p:set>
                                    <p:anim calcmode="lin" valueType="num">
                                      <p:cBhvr additive="base">
                                        <p:cTn id="31" dur="500" fill="hold"/>
                                        <p:tgtEl>
                                          <p:spTgt spid="15">
                                            <p:graphicEl>
                                              <a:dgm id="{F4503956-2A6F-4F26-AF87-C8A99C08B989}"/>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graphicEl>
                                              <a:dgm id="{F4503956-2A6F-4F26-AF87-C8A99C08B98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1313"/>
            <a:ext cx="8229600" cy="1143000"/>
          </a:xfrm>
        </p:spPr>
        <p:txBody>
          <a:bodyPr/>
          <a:lstStyle/>
          <a:p>
            <a:r>
              <a:rPr lang="en-US" dirty="0" smtClean="0"/>
              <a:t>MAC Address </a:t>
            </a:r>
            <a:r>
              <a:rPr lang="en-US" dirty="0"/>
              <a:t>Pool Management</a:t>
            </a:r>
          </a:p>
        </p:txBody>
      </p:sp>
      <p:grpSp>
        <p:nvGrpSpPr>
          <p:cNvPr id="12" name="Group 11"/>
          <p:cNvGrpSpPr/>
          <p:nvPr/>
        </p:nvGrpSpPr>
        <p:grpSpPr>
          <a:xfrm>
            <a:off x="539552" y="1826756"/>
            <a:ext cx="8064896" cy="1619547"/>
            <a:chOff x="1295400" y="1962165"/>
            <a:chExt cx="9082314" cy="1939490"/>
          </a:xfrm>
        </p:grpSpPr>
        <p:sp>
          <p:nvSpPr>
            <p:cNvPr id="11" name="Rounded Rectangle 10"/>
            <p:cNvSpPr/>
            <p:nvPr/>
          </p:nvSpPr>
          <p:spPr>
            <a:xfrm>
              <a:off x="1295400" y="1962165"/>
              <a:ext cx="9082314" cy="1586961"/>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solidFill>
                  <a:latin typeface="Segoe Light" pitchFamily="34" charset="0"/>
                </a:rPr>
                <a:t>MAC Range: 00:1D:D8:B7:1C:00 - 00:1D:D8:F4:1F:FF </a:t>
              </a:r>
            </a:p>
            <a:p>
              <a:pPr algn="ctr" defTabSz="914099"/>
              <a:r>
                <a:rPr lang="en-US" sz="2200" dirty="0" smtClean="0">
                  <a:solidFill>
                    <a:schemeClr val="tx1"/>
                  </a:solidFill>
                  <a:latin typeface="Segoe Light" pitchFamily="34" charset="0"/>
                </a:rPr>
                <a:t>(3,998,720 addresses)</a:t>
              </a:r>
              <a:endParaRPr lang="en-US" sz="2200" dirty="0">
                <a:solidFill>
                  <a:schemeClr val="tx1"/>
                </a:solidFill>
                <a:latin typeface="Segoe Light" pitchFamily="34" charset="0"/>
              </a:endParaRPr>
            </a:p>
            <a:p>
              <a:pPr algn="ctr" defTabSz="914099"/>
              <a:endParaRPr lang="en-US" sz="2200" dirty="0">
                <a:solidFill>
                  <a:schemeClr val="tx1"/>
                </a:solidFill>
                <a:latin typeface="Segoe Light" pitchFamily="34" charset="0"/>
              </a:endParaRPr>
            </a:p>
            <a:p>
              <a:pPr algn="ctr" defTabSz="914099"/>
              <a:endParaRPr lang="en-US" sz="2200" dirty="0">
                <a:solidFill>
                  <a:schemeClr val="tx1"/>
                </a:solidFill>
                <a:latin typeface="Segoe Light" pitchFamily="34" charset="0"/>
              </a:endParaRPr>
            </a:p>
          </p:txBody>
        </p:sp>
        <p:graphicFrame>
          <p:nvGraphicFramePr>
            <p:cNvPr id="4" name="Diagram 3"/>
            <p:cNvGraphicFramePr/>
            <p:nvPr>
              <p:extLst>
                <p:ext uri="{D42A27DB-BD31-4B8C-83A1-F6EECF244321}">
                  <p14:modId xmlns:p14="http://schemas.microsoft.com/office/powerpoint/2010/main" val="584564803"/>
                </p:ext>
              </p:extLst>
            </p:nvPr>
          </p:nvGraphicFramePr>
          <p:xfrm>
            <a:off x="1863045" y="2932368"/>
            <a:ext cx="8125883" cy="969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15" name="Diagram 14"/>
          <p:cNvGraphicFramePr/>
          <p:nvPr>
            <p:extLst>
              <p:ext uri="{D42A27DB-BD31-4B8C-83A1-F6EECF244321}">
                <p14:modId xmlns:p14="http://schemas.microsoft.com/office/powerpoint/2010/main" val="1685649561"/>
              </p:ext>
            </p:extLst>
          </p:nvPr>
        </p:nvGraphicFramePr>
        <p:xfrm>
          <a:off x="530647" y="3585029"/>
          <a:ext cx="8222726" cy="2780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5852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graphicEl>
                                              <a:dgm id="{37399D8C-5129-45A5-8E28-AE79D275BCFF}"/>
                                            </p:graphicEl>
                                          </p:spTgt>
                                        </p:tgtEl>
                                        <p:attrNameLst>
                                          <p:attrName>style.visibility</p:attrName>
                                        </p:attrNameLst>
                                      </p:cBhvr>
                                      <p:to>
                                        <p:strVal val="visible"/>
                                      </p:to>
                                    </p:set>
                                    <p:anim calcmode="lin" valueType="num">
                                      <p:cBhvr additive="base">
                                        <p:cTn id="7" dur="500" fill="hold"/>
                                        <p:tgtEl>
                                          <p:spTgt spid="15">
                                            <p:graphicEl>
                                              <a:dgm id="{37399D8C-5129-45A5-8E28-AE79D275BCFF}"/>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graphicEl>
                                              <a:dgm id="{37399D8C-5129-45A5-8E28-AE79D275BCFF}"/>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graphicEl>
                                              <a:dgm id="{4038744A-4591-4CCA-8C53-93C7CB59F49E}"/>
                                            </p:graphicEl>
                                          </p:spTgt>
                                        </p:tgtEl>
                                        <p:attrNameLst>
                                          <p:attrName>style.visibility</p:attrName>
                                        </p:attrNameLst>
                                      </p:cBhvr>
                                      <p:to>
                                        <p:strVal val="visible"/>
                                      </p:to>
                                    </p:set>
                                    <p:anim calcmode="lin" valueType="num">
                                      <p:cBhvr additive="base">
                                        <p:cTn id="11" dur="500" fill="hold"/>
                                        <p:tgtEl>
                                          <p:spTgt spid="15">
                                            <p:graphicEl>
                                              <a:dgm id="{4038744A-4591-4CCA-8C53-93C7CB59F49E}"/>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graphicEl>
                                              <a:dgm id="{4038744A-4591-4CCA-8C53-93C7CB59F49E}"/>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graphicEl>
                                              <a:dgm id="{73E10E83-40E5-45AE-B22F-0C19D121C92B}"/>
                                            </p:graphicEl>
                                          </p:spTgt>
                                        </p:tgtEl>
                                        <p:attrNameLst>
                                          <p:attrName>style.visibility</p:attrName>
                                        </p:attrNameLst>
                                      </p:cBhvr>
                                      <p:to>
                                        <p:strVal val="visible"/>
                                      </p:to>
                                    </p:set>
                                    <p:anim calcmode="lin" valueType="num">
                                      <p:cBhvr additive="base">
                                        <p:cTn id="17" dur="500" fill="hold"/>
                                        <p:tgtEl>
                                          <p:spTgt spid="15">
                                            <p:graphicEl>
                                              <a:dgm id="{73E10E83-40E5-45AE-B22F-0C19D121C92B}"/>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graphicEl>
                                              <a:dgm id="{73E10E83-40E5-45AE-B22F-0C19D121C92B}"/>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graphicEl>
                                              <a:dgm id="{1FAC6D9A-8827-4804-B562-AD4D5FA50AB5}"/>
                                            </p:graphicEl>
                                          </p:spTgt>
                                        </p:tgtEl>
                                        <p:attrNameLst>
                                          <p:attrName>style.visibility</p:attrName>
                                        </p:attrNameLst>
                                      </p:cBhvr>
                                      <p:to>
                                        <p:strVal val="visible"/>
                                      </p:to>
                                    </p:set>
                                    <p:anim calcmode="lin" valueType="num">
                                      <p:cBhvr additive="base">
                                        <p:cTn id="21" dur="500" fill="hold"/>
                                        <p:tgtEl>
                                          <p:spTgt spid="15">
                                            <p:graphicEl>
                                              <a:dgm id="{1FAC6D9A-8827-4804-B562-AD4D5FA50AB5}"/>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graphicEl>
                                              <a:dgm id="{1FAC6D9A-8827-4804-B562-AD4D5FA50AB5}"/>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graphicEl>
                                              <a:dgm id="{01475345-D36F-479F-BA27-12B679E65AC8}"/>
                                            </p:graphicEl>
                                          </p:spTgt>
                                        </p:tgtEl>
                                        <p:attrNameLst>
                                          <p:attrName>style.visibility</p:attrName>
                                        </p:attrNameLst>
                                      </p:cBhvr>
                                      <p:to>
                                        <p:strVal val="visible"/>
                                      </p:to>
                                    </p:set>
                                    <p:anim calcmode="lin" valueType="num">
                                      <p:cBhvr additive="base">
                                        <p:cTn id="27" dur="500" fill="hold"/>
                                        <p:tgtEl>
                                          <p:spTgt spid="15">
                                            <p:graphicEl>
                                              <a:dgm id="{01475345-D36F-479F-BA27-12B679E65AC8}"/>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graphicEl>
                                              <a:dgm id="{01475345-D36F-479F-BA27-12B679E65AC8}"/>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graphicEl>
                                              <a:dgm id="{63936923-CA91-46B0-B7D4-4E92A732E2D6}"/>
                                            </p:graphicEl>
                                          </p:spTgt>
                                        </p:tgtEl>
                                        <p:attrNameLst>
                                          <p:attrName>style.visibility</p:attrName>
                                        </p:attrNameLst>
                                      </p:cBhvr>
                                      <p:to>
                                        <p:strVal val="visible"/>
                                      </p:to>
                                    </p:set>
                                    <p:anim calcmode="lin" valueType="num">
                                      <p:cBhvr additive="base">
                                        <p:cTn id="31" dur="500" fill="hold"/>
                                        <p:tgtEl>
                                          <p:spTgt spid="15">
                                            <p:graphicEl>
                                              <a:dgm id="{63936923-CA91-46B0-B7D4-4E92A732E2D6}"/>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graphicEl>
                                              <a:dgm id="{63936923-CA91-46B0-B7D4-4E92A732E2D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graphicEl>
                                              <a:dgm id="{69EC3D4D-9B26-4436-A6C9-62C5B13C6E8E}"/>
                                            </p:graphicEl>
                                          </p:spTgt>
                                        </p:tgtEl>
                                        <p:attrNameLst>
                                          <p:attrName>style.visibility</p:attrName>
                                        </p:attrNameLst>
                                      </p:cBhvr>
                                      <p:to>
                                        <p:strVal val="visible"/>
                                      </p:to>
                                    </p:set>
                                    <p:anim calcmode="lin" valueType="num">
                                      <p:cBhvr additive="base">
                                        <p:cTn id="37" dur="500" fill="hold"/>
                                        <p:tgtEl>
                                          <p:spTgt spid="15">
                                            <p:graphicEl>
                                              <a:dgm id="{69EC3D4D-9B26-4436-A6C9-62C5B13C6E8E}"/>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
                                            <p:graphicEl>
                                              <a:dgm id="{69EC3D4D-9B26-4436-A6C9-62C5B13C6E8E}"/>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graphicEl>
                                              <a:dgm id="{F4503956-2A6F-4F26-AF87-C8A99C08B989}"/>
                                            </p:graphicEl>
                                          </p:spTgt>
                                        </p:tgtEl>
                                        <p:attrNameLst>
                                          <p:attrName>style.visibility</p:attrName>
                                        </p:attrNameLst>
                                      </p:cBhvr>
                                      <p:to>
                                        <p:strVal val="visible"/>
                                      </p:to>
                                    </p:set>
                                    <p:anim calcmode="lin" valueType="num">
                                      <p:cBhvr additive="base">
                                        <p:cTn id="41" dur="500" fill="hold"/>
                                        <p:tgtEl>
                                          <p:spTgt spid="15">
                                            <p:graphicEl>
                                              <a:dgm id="{F4503956-2A6F-4F26-AF87-C8A99C08B989}"/>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
                                            <p:graphicEl>
                                              <a:dgm id="{F4503956-2A6F-4F26-AF87-C8A99C08B98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447800"/>
            <a:ext cx="8031163" cy="1524000"/>
          </a:xfrm>
        </p:spPr>
        <p:txBody>
          <a:bodyPr/>
          <a:lstStyle/>
          <a:p>
            <a:r>
              <a:rPr lang="en-US" dirty="0" smtClean="0"/>
              <a:t>Network Management- part1</a:t>
            </a:r>
            <a:endParaRPr lang="en-US" dirty="0"/>
          </a:p>
        </p:txBody>
      </p:sp>
      <p:sp>
        <p:nvSpPr>
          <p:cNvPr id="4" name="Text Placeholder 3"/>
          <p:cNvSpPr>
            <a:spLocks noGrp="1"/>
          </p:cNvSpPr>
          <p:nvPr>
            <p:ph type="body" sz="quarter" idx="4294967295"/>
          </p:nvPr>
        </p:nvSpPr>
        <p:spPr>
          <a:xfrm>
            <a:off x="1111250" y="5257800"/>
            <a:ext cx="8032750" cy="920750"/>
          </a:xfrm>
        </p:spPr>
        <p:txBody>
          <a:bodyPr/>
          <a:lstStyle/>
          <a:p>
            <a:r>
              <a:rPr lang="en-US" dirty="0" smtClean="0"/>
              <a:t>demo </a:t>
            </a:r>
            <a:endParaRPr lang="en-US" dirty="0"/>
          </a:p>
        </p:txBody>
      </p:sp>
    </p:spTree>
    <p:extLst>
      <p:ext uri="{BB962C8B-B14F-4D97-AF65-F5344CB8AC3E}">
        <p14:creationId xmlns:p14="http://schemas.microsoft.com/office/powerpoint/2010/main" val="320914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1313"/>
            <a:ext cx="8229600" cy="1143000"/>
          </a:xfrm>
        </p:spPr>
        <p:txBody>
          <a:bodyPr/>
          <a:lstStyle/>
          <a:p>
            <a:r>
              <a:rPr lang="en-US" dirty="0" smtClean="0"/>
              <a:t>VIP </a:t>
            </a:r>
            <a:r>
              <a:rPr lang="en-US" dirty="0"/>
              <a:t>Address Pool Management</a:t>
            </a:r>
          </a:p>
        </p:txBody>
      </p:sp>
      <p:grpSp>
        <p:nvGrpSpPr>
          <p:cNvPr id="12" name="Group 11"/>
          <p:cNvGrpSpPr/>
          <p:nvPr/>
        </p:nvGrpSpPr>
        <p:grpSpPr>
          <a:xfrm>
            <a:off x="1165245" y="1700808"/>
            <a:ext cx="6813510" cy="2160241"/>
            <a:chOff x="1295400" y="2157793"/>
            <a:chExt cx="9082314" cy="2586984"/>
          </a:xfrm>
        </p:grpSpPr>
        <p:sp>
          <p:nvSpPr>
            <p:cNvPr id="11" name="Rounded Rectangle 10"/>
            <p:cNvSpPr/>
            <p:nvPr/>
          </p:nvSpPr>
          <p:spPr>
            <a:xfrm>
              <a:off x="1295400" y="2157793"/>
              <a:ext cx="9082314" cy="119543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a:solidFill>
                    <a:schemeClr val="tx1"/>
                  </a:solidFill>
                  <a:latin typeface="Segoe Light" pitchFamily="34" charset="0"/>
                </a:rPr>
                <a:t>IP Range: 10.70.23.1/24 (254 addresses)</a:t>
              </a:r>
            </a:p>
            <a:p>
              <a:pPr algn="ctr" defTabSz="914099"/>
              <a:endParaRPr lang="en-US" sz="2400" dirty="0">
                <a:solidFill>
                  <a:schemeClr val="tx1"/>
                </a:solidFill>
                <a:latin typeface="Segoe Light" pitchFamily="34" charset="0"/>
              </a:endParaRPr>
            </a:p>
            <a:p>
              <a:pPr algn="ctr" defTabSz="914099"/>
              <a:endParaRPr lang="en-US" sz="2400" dirty="0">
                <a:solidFill>
                  <a:schemeClr val="tx1"/>
                </a:solidFill>
                <a:latin typeface="Segoe Light" pitchFamily="34" charset="0"/>
              </a:endParaRPr>
            </a:p>
          </p:txBody>
        </p:sp>
        <p:graphicFrame>
          <p:nvGraphicFramePr>
            <p:cNvPr id="4" name="Diagram 3"/>
            <p:cNvGraphicFramePr/>
            <p:nvPr>
              <p:extLst>
                <p:ext uri="{D42A27DB-BD31-4B8C-83A1-F6EECF244321}">
                  <p14:modId xmlns:p14="http://schemas.microsoft.com/office/powerpoint/2010/main" val="2521237012"/>
                </p:ext>
              </p:extLst>
            </p:nvPr>
          </p:nvGraphicFramePr>
          <p:xfrm>
            <a:off x="1980565" y="2565101"/>
            <a:ext cx="8125883" cy="2179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aphicFrame>
        <p:nvGraphicFramePr>
          <p:cNvPr id="15" name="Diagram 14"/>
          <p:cNvGraphicFramePr/>
          <p:nvPr>
            <p:extLst>
              <p:ext uri="{D42A27DB-BD31-4B8C-83A1-F6EECF244321}">
                <p14:modId xmlns:p14="http://schemas.microsoft.com/office/powerpoint/2010/main" val="4005846986"/>
              </p:ext>
            </p:extLst>
          </p:nvPr>
        </p:nvGraphicFramePr>
        <p:xfrm>
          <a:off x="323528" y="3429000"/>
          <a:ext cx="8640960" cy="27809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ounded Rectangle 12"/>
          <p:cNvSpPr/>
          <p:nvPr/>
        </p:nvSpPr>
        <p:spPr bwMode="auto">
          <a:xfrm>
            <a:off x="1825560" y="2261650"/>
            <a:ext cx="1670611" cy="616254"/>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Segoe Light" pitchFamily="34" charset="0"/>
              </a:rPr>
              <a:t>Static IPs</a:t>
            </a:r>
          </a:p>
        </p:txBody>
      </p:sp>
      <p:sp>
        <p:nvSpPr>
          <p:cNvPr id="14" name="Rounded Rectangle 13"/>
          <p:cNvSpPr/>
          <p:nvPr/>
        </p:nvSpPr>
        <p:spPr bwMode="auto">
          <a:xfrm>
            <a:off x="3699173" y="2284931"/>
            <a:ext cx="1670611" cy="616254"/>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Segoe Light" pitchFamily="34" charset="0"/>
              </a:rPr>
              <a:t>Reserved IPs</a:t>
            </a:r>
          </a:p>
        </p:txBody>
      </p:sp>
      <p:sp>
        <p:nvSpPr>
          <p:cNvPr id="16" name="Rounded Rectangle 15"/>
          <p:cNvSpPr/>
          <p:nvPr/>
        </p:nvSpPr>
        <p:spPr bwMode="auto">
          <a:xfrm>
            <a:off x="5751848" y="2284931"/>
            <a:ext cx="1670611" cy="616254"/>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r>
              <a:rPr lang="en-US" sz="2200" dirty="0" smtClean="0">
                <a:solidFill>
                  <a:schemeClr val="tx1"/>
                </a:solidFill>
                <a:latin typeface="Segoe Light" pitchFamily="34" charset="0"/>
              </a:rPr>
              <a:t>VIPs</a:t>
            </a:r>
          </a:p>
          <a:p>
            <a:pPr algn="ctr" defTabSz="914099"/>
            <a:r>
              <a:rPr lang="en-US" sz="2200" dirty="0" smtClean="0">
                <a:solidFill>
                  <a:schemeClr val="tx1"/>
                </a:solidFill>
                <a:latin typeface="Segoe Light" pitchFamily="34" charset="0"/>
              </a:rPr>
              <a:t>(Virtual IPs)</a:t>
            </a:r>
          </a:p>
        </p:txBody>
      </p:sp>
    </p:spTree>
    <p:extLst>
      <p:ext uri="{BB962C8B-B14F-4D97-AF65-F5344CB8AC3E}">
        <p14:creationId xmlns:p14="http://schemas.microsoft.com/office/powerpoint/2010/main" val="300471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graphicEl>
                                              <a:dgm id="{01475345-D36F-479F-BA27-12B679E65AC8}"/>
                                            </p:graphicEl>
                                          </p:spTgt>
                                        </p:tgtEl>
                                        <p:attrNameLst>
                                          <p:attrName>style.visibility</p:attrName>
                                        </p:attrNameLst>
                                      </p:cBhvr>
                                      <p:to>
                                        <p:strVal val="visible"/>
                                      </p:to>
                                    </p:set>
                                    <p:anim calcmode="lin" valueType="num">
                                      <p:cBhvr additive="base">
                                        <p:cTn id="7" dur="500" fill="hold"/>
                                        <p:tgtEl>
                                          <p:spTgt spid="15">
                                            <p:graphicEl>
                                              <a:dgm id="{01475345-D36F-479F-BA27-12B679E65AC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graphicEl>
                                              <a:dgm id="{01475345-D36F-479F-BA27-12B679E65AC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graphicEl>
                                              <a:dgm id="{63936923-CA91-46B0-B7D4-4E92A732E2D6}"/>
                                            </p:graphicEl>
                                          </p:spTgt>
                                        </p:tgtEl>
                                        <p:attrNameLst>
                                          <p:attrName>style.visibility</p:attrName>
                                        </p:attrNameLst>
                                      </p:cBhvr>
                                      <p:to>
                                        <p:strVal val="visible"/>
                                      </p:to>
                                    </p:set>
                                    <p:anim calcmode="lin" valueType="num">
                                      <p:cBhvr additive="base">
                                        <p:cTn id="11" dur="500" fill="hold"/>
                                        <p:tgtEl>
                                          <p:spTgt spid="15">
                                            <p:graphicEl>
                                              <a:dgm id="{63936923-CA91-46B0-B7D4-4E92A732E2D6}"/>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
                                            <p:graphicEl>
                                              <a:dgm id="{63936923-CA91-46B0-B7D4-4E92A732E2D6}"/>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graphicEl>
                                              <a:dgm id="{345754AD-8ECF-46C0-B852-C766F8FE97C7}"/>
                                            </p:graphicEl>
                                          </p:spTgt>
                                        </p:tgtEl>
                                        <p:attrNameLst>
                                          <p:attrName>style.visibility</p:attrName>
                                        </p:attrNameLst>
                                      </p:cBhvr>
                                      <p:to>
                                        <p:strVal val="visible"/>
                                      </p:to>
                                    </p:set>
                                    <p:anim calcmode="lin" valueType="num">
                                      <p:cBhvr additive="base">
                                        <p:cTn id="17" dur="500" fill="hold"/>
                                        <p:tgtEl>
                                          <p:spTgt spid="15">
                                            <p:graphicEl>
                                              <a:dgm id="{345754AD-8ECF-46C0-B852-C766F8FE97C7}"/>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
                                            <p:graphicEl>
                                              <a:dgm id="{345754AD-8ECF-46C0-B852-C766F8FE97C7}"/>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graphicEl>
                                              <a:dgm id="{DD05426D-9073-4810-9137-FC35D25A7093}"/>
                                            </p:graphicEl>
                                          </p:spTgt>
                                        </p:tgtEl>
                                        <p:attrNameLst>
                                          <p:attrName>style.visibility</p:attrName>
                                        </p:attrNameLst>
                                      </p:cBhvr>
                                      <p:to>
                                        <p:strVal val="visible"/>
                                      </p:to>
                                    </p:set>
                                    <p:anim calcmode="lin" valueType="num">
                                      <p:cBhvr additive="base">
                                        <p:cTn id="21" dur="500" fill="hold"/>
                                        <p:tgtEl>
                                          <p:spTgt spid="15">
                                            <p:graphicEl>
                                              <a:dgm id="{DD05426D-9073-4810-9137-FC35D25A7093}"/>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graphicEl>
                                              <a:dgm id="{DD05426D-9073-4810-9137-FC35D25A7093}"/>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graphicEl>
                                              <a:dgm id="{B32CB60E-6C03-415A-BD37-44FDA9C02DF9}"/>
                                            </p:graphicEl>
                                          </p:spTgt>
                                        </p:tgtEl>
                                        <p:attrNameLst>
                                          <p:attrName>style.visibility</p:attrName>
                                        </p:attrNameLst>
                                      </p:cBhvr>
                                      <p:to>
                                        <p:strVal val="visible"/>
                                      </p:to>
                                    </p:set>
                                    <p:anim calcmode="lin" valueType="num">
                                      <p:cBhvr additive="base">
                                        <p:cTn id="27" dur="500" fill="hold"/>
                                        <p:tgtEl>
                                          <p:spTgt spid="15">
                                            <p:graphicEl>
                                              <a:dgm id="{B32CB60E-6C03-415A-BD37-44FDA9C02DF9}"/>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graphicEl>
                                              <a:dgm id="{B32CB60E-6C03-415A-BD37-44FDA9C02DF9}"/>
                                            </p:graphic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
                                            <p:graphicEl>
                                              <a:dgm id="{FBAFE33D-4A48-4C01-9BA5-50816F48851B}"/>
                                            </p:graphicEl>
                                          </p:spTgt>
                                        </p:tgtEl>
                                        <p:attrNameLst>
                                          <p:attrName>style.visibility</p:attrName>
                                        </p:attrNameLst>
                                      </p:cBhvr>
                                      <p:to>
                                        <p:strVal val="visible"/>
                                      </p:to>
                                    </p:set>
                                    <p:anim calcmode="lin" valueType="num">
                                      <p:cBhvr additive="base">
                                        <p:cTn id="31" dur="500" fill="hold"/>
                                        <p:tgtEl>
                                          <p:spTgt spid="15">
                                            <p:graphicEl>
                                              <a:dgm id="{FBAFE33D-4A48-4C01-9BA5-50816F48851B}"/>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
                                            <p:graphicEl>
                                              <a:dgm id="{FBAFE33D-4A48-4C01-9BA5-50816F48851B}"/>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graphicEl>
                                              <a:dgm id="{69EC3D4D-9B26-4436-A6C9-62C5B13C6E8E}"/>
                                            </p:graphicEl>
                                          </p:spTgt>
                                        </p:tgtEl>
                                        <p:attrNameLst>
                                          <p:attrName>style.visibility</p:attrName>
                                        </p:attrNameLst>
                                      </p:cBhvr>
                                      <p:to>
                                        <p:strVal val="visible"/>
                                      </p:to>
                                    </p:set>
                                    <p:anim calcmode="lin" valueType="num">
                                      <p:cBhvr additive="base">
                                        <p:cTn id="37" dur="500" fill="hold"/>
                                        <p:tgtEl>
                                          <p:spTgt spid="15">
                                            <p:graphicEl>
                                              <a:dgm id="{69EC3D4D-9B26-4436-A6C9-62C5B13C6E8E}"/>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
                                            <p:graphicEl>
                                              <a:dgm id="{69EC3D4D-9B26-4436-A6C9-62C5B13C6E8E}"/>
                                            </p:graphic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5">
                                            <p:graphicEl>
                                              <a:dgm id="{F4503956-2A6F-4F26-AF87-C8A99C08B989}"/>
                                            </p:graphicEl>
                                          </p:spTgt>
                                        </p:tgtEl>
                                        <p:attrNameLst>
                                          <p:attrName>style.visibility</p:attrName>
                                        </p:attrNameLst>
                                      </p:cBhvr>
                                      <p:to>
                                        <p:strVal val="visible"/>
                                      </p:to>
                                    </p:set>
                                    <p:anim calcmode="lin" valueType="num">
                                      <p:cBhvr additive="base">
                                        <p:cTn id="41" dur="500" fill="hold"/>
                                        <p:tgtEl>
                                          <p:spTgt spid="15">
                                            <p:graphicEl>
                                              <a:dgm id="{F4503956-2A6F-4F26-AF87-C8A99C08B989}"/>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5">
                                            <p:graphicEl>
                                              <a:dgm id="{F4503956-2A6F-4F26-AF87-C8A99C08B989}"/>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90600"/>
            <a:ext cx="1624290" cy="4267200"/>
          </a:xfrm>
          <a:prstGeom prst="rect">
            <a:avLst/>
          </a:prstGeom>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US" sz="3200" b="1" dirty="0" smtClean="0">
                <a:solidFill>
                  <a:schemeClr val="tx1"/>
                </a:solidFill>
              </a:rPr>
              <a:t>Sydney</a:t>
            </a:r>
            <a:endParaRPr lang="en-US" sz="3200" b="1" dirty="0">
              <a:solidFill>
                <a:schemeClr val="tx1"/>
              </a:solidFill>
            </a:endParaRPr>
          </a:p>
        </p:txBody>
      </p:sp>
      <p:sp>
        <p:nvSpPr>
          <p:cNvPr id="5" name="Flowchart: Predefined Process 4"/>
          <p:cNvSpPr/>
          <p:nvPr/>
        </p:nvSpPr>
        <p:spPr>
          <a:xfrm>
            <a:off x="2699792" y="2362200"/>
            <a:ext cx="1473246" cy="914400"/>
          </a:xfrm>
          <a:prstGeom prst="flowChartPredefinedProcess">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t>Citrix </a:t>
            </a:r>
            <a:r>
              <a:rPr lang="en-US" dirty="0" smtClean="0"/>
              <a:t>Netscaler</a:t>
            </a:r>
            <a:endParaRPr lang="en-US" dirty="0"/>
          </a:p>
        </p:txBody>
      </p:sp>
      <p:sp>
        <p:nvSpPr>
          <p:cNvPr id="6" name="Flowchart: Predefined Process 5"/>
          <p:cNvSpPr/>
          <p:nvPr/>
        </p:nvSpPr>
        <p:spPr>
          <a:xfrm>
            <a:off x="4248428" y="2362200"/>
            <a:ext cx="1115660" cy="914400"/>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914099" fontAlgn="base">
              <a:spcBef>
                <a:spcPct val="0"/>
              </a:spcBef>
              <a:spcAft>
                <a:spcPct val="0"/>
              </a:spcAft>
            </a:pPr>
            <a:r>
              <a:rPr lang="en-US" dirty="0">
                <a:solidFill>
                  <a:schemeClr val="tx1"/>
                </a:solidFill>
                <a:latin typeface="Segoe Light" pitchFamily="34" charset="0"/>
              </a:rPr>
              <a:t>F5 BigIP</a:t>
            </a:r>
          </a:p>
        </p:txBody>
      </p:sp>
      <p:sp>
        <p:nvSpPr>
          <p:cNvPr id="8" name="Flowchart: Magnetic Disk 7"/>
          <p:cNvSpPr/>
          <p:nvPr/>
        </p:nvSpPr>
        <p:spPr>
          <a:xfrm>
            <a:off x="5697020" y="2590800"/>
            <a:ext cx="1886441" cy="3276600"/>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9" name="TextBox 8"/>
          <p:cNvSpPr txBox="1"/>
          <p:nvPr/>
        </p:nvSpPr>
        <p:spPr>
          <a:xfrm>
            <a:off x="6118302" y="2856005"/>
            <a:ext cx="1043876" cy="461665"/>
          </a:xfrm>
          <a:prstGeom prst="rect">
            <a:avLst/>
          </a:prstGeom>
          <a:noFill/>
        </p:spPr>
        <p:txBody>
          <a:bodyPr wrap="none" rtlCol="0">
            <a:spAutoFit/>
          </a:bodyPr>
          <a:lstStyle/>
          <a:p>
            <a:r>
              <a:rPr lang="en-US" sz="2400" dirty="0" smtClean="0"/>
              <a:t>Library</a:t>
            </a:r>
            <a:endParaRPr lang="en-US" sz="2400" dirty="0"/>
          </a:p>
        </p:txBody>
      </p:sp>
      <p:sp>
        <p:nvSpPr>
          <p:cNvPr id="10" name="Rounded Rectangle 9"/>
          <p:cNvSpPr/>
          <p:nvPr/>
        </p:nvSpPr>
        <p:spPr>
          <a:xfrm>
            <a:off x="5868514" y="3810000"/>
            <a:ext cx="1657782" cy="8431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NetS_HTTPS</a:t>
            </a:r>
            <a:endParaRPr lang="en-US" dirty="0">
              <a:gradFill>
                <a:gsLst>
                  <a:gs pos="0">
                    <a:srgbClr val="FFFFFF"/>
                  </a:gs>
                  <a:gs pos="100000">
                    <a:srgbClr val="FFFFFF"/>
                  </a:gs>
                </a:gsLst>
                <a:lin ang="5400000" scaled="0"/>
              </a:gradFill>
              <a:latin typeface="Segoe Light" pitchFamily="34" charset="0"/>
            </a:endParaRPr>
          </a:p>
        </p:txBody>
      </p:sp>
      <p:sp>
        <p:nvSpPr>
          <p:cNvPr id="13" name="Rounded Rectangle 12"/>
          <p:cNvSpPr/>
          <p:nvPr/>
        </p:nvSpPr>
        <p:spPr>
          <a:xfrm>
            <a:off x="6268668" y="1447800"/>
            <a:ext cx="1257628" cy="2286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Segoe Light" pitchFamily="34" charset="0"/>
              </a:rPr>
              <a:t>Pool 01</a:t>
            </a:r>
          </a:p>
        </p:txBody>
      </p:sp>
      <p:sp>
        <p:nvSpPr>
          <p:cNvPr id="14" name="Rounded Rectangle 13"/>
          <p:cNvSpPr/>
          <p:nvPr/>
        </p:nvSpPr>
        <p:spPr>
          <a:xfrm>
            <a:off x="6268668" y="1752600"/>
            <a:ext cx="1257628" cy="2286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a:gradFill>
                  <a:gsLst>
                    <a:gs pos="0">
                      <a:srgbClr val="FFFFFF"/>
                    </a:gs>
                    <a:gs pos="100000">
                      <a:srgbClr val="FFFFFF"/>
                    </a:gs>
                  </a:gsLst>
                  <a:lin ang="5400000" scaled="0"/>
                </a:gradFill>
                <a:latin typeface="Segoe Light" pitchFamily="34" charset="0"/>
              </a:rPr>
              <a:t>Pool 02</a:t>
            </a:r>
          </a:p>
        </p:txBody>
      </p:sp>
      <p:sp>
        <p:nvSpPr>
          <p:cNvPr id="15" name="Rectangle 14"/>
          <p:cNvSpPr/>
          <p:nvPr/>
        </p:nvSpPr>
        <p:spPr>
          <a:xfrm>
            <a:off x="2699792" y="304800"/>
            <a:ext cx="2664296" cy="762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latin typeface="Segoe Light" pitchFamily="34" charset="0"/>
              </a:rPr>
              <a:t>VMM</a:t>
            </a:r>
          </a:p>
        </p:txBody>
      </p:sp>
      <p:sp>
        <p:nvSpPr>
          <p:cNvPr id="16" name="Rounded Rectangle 15"/>
          <p:cNvSpPr/>
          <p:nvPr/>
        </p:nvSpPr>
        <p:spPr>
          <a:xfrm>
            <a:off x="2699792" y="1447800"/>
            <a:ext cx="1473245" cy="381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gradFill>
                  <a:gsLst>
                    <a:gs pos="0">
                      <a:srgbClr val="FFFFFF"/>
                    </a:gs>
                    <a:gs pos="100000">
                      <a:srgbClr val="FFFFFF"/>
                    </a:gs>
                  </a:gsLst>
                  <a:lin ang="5400000" scaled="0"/>
                </a:gradFill>
                <a:latin typeface="Segoe Light" pitchFamily="34" charset="0"/>
              </a:rPr>
              <a:t>NetScaler</a:t>
            </a:r>
            <a:endParaRPr lang="en-US" sz="1600" b="1" dirty="0">
              <a:gradFill>
                <a:gsLst>
                  <a:gs pos="0">
                    <a:srgbClr val="FFFFFF"/>
                  </a:gs>
                  <a:gs pos="100000">
                    <a:srgbClr val="FFFFFF"/>
                  </a:gs>
                </a:gsLst>
                <a:lin ang="5400000" scaled="0"/>
              </a:gradFill>
              <a:latin typeface="Segoe Light" pitchFamily="34" charset="0"/>
            </a:endParaRPr>
          </a:p>
        </p:txBody>
      </p:sp>
      <p:sp>
        <p:nvSpPr>
          <p:cNvPr id="17" name="Rounded Rectangle 16"/>
          <p:cNvSpPr/>
          <p:nvPr/>
        </p:nvSpPr>
        <p:spPr>
          <a:xfrm>
            <a:off x="4248429" y="1447800"/>
            <a:ext cx="1115659" cy="38100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a:solidFill>
                  <a:schemeClr val="tx1"/>
                </a:solidFill>
                <a:latin typeface="Segoe Light" pitchFamily="34" charset="0"/>
              </a:rPr>
              <a:t>BigIP</a:t>
            </a:r>
          </a:p>
        </p:txBody>
      </p:sp>
      <p:sp>
        <p:nvSpPr>
          <p:cNvPr id="19" name="Rectangular Callout 18"/>
          <p:cNvSpPr/>
          <p:nvPr/>
        </p:nvSpPr>
        <p:spPr>
          <a:xfrm>
            <a:off x="3131840" y="5257800"/>
            <a:ext cx="2679509" cy="1447800"/>
          </a:xfrm>
          <a:prstGeom prst="wedgeRectCallout">
            <a:avLst>
              <a:gd name="adj1" fmla="val 51167"/>
              <a:gd name="adj2" fmla="val -11644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Segoe UI" pitchFamily="34" charset="0"/>
                <a:ea typeface="Segoe UI" pitchFamily="34" charset="0"/>
                <a:cs typeface="Segoe UI" pitchFamily="34" charset="0"/>
              </a:rPr>
              <a:t>User chooses VIP template to use when creating service instance</a:t>
            </a:r>
            <a:endParaRPr lang="en-US" dirty="0">
              <a:latin typeface="Segoe UI" pitchFamily="34" charset="0"/>
              <a:ea typeface="Segoe UI" pitchFamily="34" charset="0"/>
              <a:cs typeface="Segoe UI" pitchFamily="34" charset="0"/>
            </a:endParaRPr>
          </a:p>
        </p:txBody>
      </p:sp>
      <p:sp>
        <p:nvSpPr>
          <p:cNvPr id="20" name="Rectangular Callout 19"/>
          <p:cNvSpPr/>
          <p:nvPr/>
        </p:nvSpPr>
        <p:spPr>
          <a:xfrm>
            <a:off x="5925679" y="304800"/>
            <a:ext cx="2246721" cy="914400"/>
          </a:xfrm>
          <a:prstGeom prst="wedgeRectCallout">
            <a:avLst>
              <a:gd name="adj1" fmla="val 1137"/>
              <a:gd name="adj2" fmla="val 7570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latin typeface="Segoe UI" pitchFamily="34" charset="0"/>
                <a:ea typeface="Segoe UI" pitchFamily="34" charset="0"/>
                <a:cs typeface="Segoe UI" pitchFamily="34" charset="0"/>
              </a:rPr>
              <a:t>Placement picks same IP pool that’s used to allocate IPs for DIPs</a:t>
            </a:r>
            <a:endParaRPr lang="en-US" sz="1600" dirty="0">
              <a:latin typeface="Segoe UI" pitchFamily="34" charset="0"/>
              <a:ea typeface="Segoe UI" pitchFamily="34" charset="0"/>
              <a:cs typeface="Segoe UI" pitchFamily="34" charset="0"/>
            </a:endParaRPr>
          </a:p>
        </p:txBody>
      </p:sp>
      <p:sp>
        <p:nvSpPr>
          <p:cNvPr id="21" name="Down Arrow 20"/>
          <p:cNvSpPr/>
          <p:nvPr/>
        </p:nvSpPr>
        <p:spPr>
          <a:xfrm>
            <a:off x="3514812" y="1066800"/>
            <a:ext cx="171495" cy="381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22" name="Down Arrow 21"/>
          <p:cNvSpPr/>
          <p:nvPr/>
        </p:nvSpPr>
        <p:spPr>
          <a:xfrm>
            <a:off x="3486230" y="1879600"/>
            <a:ext cx="228660" cy="457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23" name="Rectangular Callout 22"/>
          <p:cNvSpPr/>
          <p:nvPr/>
        </p:nvSpPr>
        <p:spPr>
          <a:xfrm>
            <a:off x="179512" y="304800"/>
            <a:ext cx="2232247" cy="1143000"/>
          </a:xfrm>
          <a:prstGeom prst="wedgeRectCallout">
            <a:avLst>
              <a:gd name="adj1" fmla="val 72323"/>
              <a:gd name="adj2" fmla="val 4912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latin typeface="Segoe UI" pitchFamily="34" charset="0"/>
                <a:ea typeface="Segoe UI" pitchFamily="34" charset="0"/>
                <a:cs typeface="Segoe UI" pitchFamily="34" charset="0"/>
              </a:rPr>
              <a:t>VMM uses the Citrix NetScaler provider to create VIP in the load balancer</a:t>
            </a:r>
            <a:endParaRPr lang="en-US" sz="1600" dirty="0">
              <a:latin typeface="Segoe UI" pitchFamily="34" charset="0"/>
              <a:ea typeface="Segoe UI" pitchFamily="34" charset="0"/>
              <a:cs typeface="Segoe UI" pitchFamily="34" charset="0"/>
            </a:endParaRPr>
          </a:p>
        </p:txBody>
      </p:sp>
      <p:sp>
        <p:nvSpPr>
          <p:cNvPr id="24" name="Down Arrow 23"/>
          <p:cNvSpPr/>
          <p:nvPr/>
        </p:nvSpPr>
        <p:spPr>
          <a:xfrm>
            <a:off x="4543987" y="1879600"/>
            <a:ext cx="228660" cy="457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
        <p:nvSpPr>
          <p:cNvPr id="25" name="Down Arrow 24"/>
          <p:cNvSpPr/>
          <p:nvPr/>
        </p:nvSpPr>
        <p:spPr>
          <a:xfrm>
            <a:off x="4543987" y="1066800"/>
            <a:ext cx="171495" cy="381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a:p>
        </p:txBody>
      </p:sp>
    </p:spTree>
    <p:extLst>
      <p:ext uri="{BB962C8B-B14F-4D97-AF65-F5344CB8AC3E}">
        <p14:creationId xmlns:p14="http://schemas.microsoft.com/office/powerpoint/2010/main" val="95281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animBg="1"/>
      <p:bldP spid="13" grpId="0" animBg="1"/>
      <p:bldP spid="14" grpId="0" animBg="1"/>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Multiple vendor Load Balancer support in VMM 2012 RTM</a:t>
            </a:r>
            <a:endParaRPr lang="en-US" sz="3200" dirty="0"/>
          </a:p>
        </p:txBody>
      </p:sp>
      <p:pic>
        <p:nvPicPr>
          <p:cNvPr id="4100" name="Picture 4" descr="Brocade">
            <a:hlinkClick r:id="rId3"/>
          </p:cNvPr>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84168" y="4149080"/>
            <a:ext cx="17811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5 logo (IT agility. Your way)"/>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7609" y="4437110"/>
            <a:ext cx="3086100" cy="619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2391" y="2276872"/>
            <a:ext cx="7545446" cy="1477328"/>
          </a:xfrm>
          <a:prstGeom prst="rect">
            <a:avLst/>
          </a:prstGeom>
          <a:noFill/>
        </p:spPr>
        <p:txBody>
          <a:bodyPr wrap="square" lIns="0" tIns="0" rIns="0" bIns="0" rtlCol="0">
            <a:spAutoFit/>
          </a:bodyPr>
          <a:lstStyle/>
          <a:p>
            <a:pPr marL="342900" indent="-342900">
              <a:buFont typeface="Arial" pitchFamily="34" charset="0"/>
              <a:buChar char="•"/>
            </a:pPr>
            <a:r>
              <a:rPr lang="en-US" sz="2400" b="1" dirty="0">
                <a:latin typeface="Segoe UI" pitchFamily="34" charset="0"/>
                <a:ea typeface="Segoe UI" pitchFamily="34" charset="0"/>
                <a:cs typeface="Segoe UI" pitchFamily="34" charset="0"/>
              </a:rPr>
              <a:t>Standard interface for all load </a:t>
            </a:r>
            <a:r>
              <a:rPr lang="en-US" sz="2400" b="1" dirty="0" smtClean="0">
                <a:latin typeface="Segoe UI" pitchFamily="34" charset="0"/>
                <a:ea typeface="Segoe UI" pitchFamily="34" charset="0"/>
                <a:cs typeface="Segoe UI" pitchFamily="34" charset="0"/>
              </a:rPr>
              <a:t>balancers</a:t>
            </a:r>
            <a:br>
              <a:rPr lang="en-US" sz="2400" b="1" dirty="0" smtClean="0">
                <a:latin typeface="Segoe UI" pitchFamily="34" charset="0"/>
                <a:ea typeface="Segoe UI" pitchFamily="34" charset="0"/>
                <a:cs typeface="Segoe UI" pitchFamily="34" charset="0"/>
              </a:rPr>
            </a:br>
            <a:endParaRPr lang="en-US" sz="2400" b="1" dirty="0" smtClean="0">
              <a:latin typeface="Segoe UI" pitchFamily="34" charset="0"/>
              <a:ea typeface="Segoe UI" pitchFamily="34" charset="0"/>
              <a:cs typeface="Segoe UI" pitchFamily="34" charset="0"/>
            </a:endParaRPr>
          </a:p>
          <a:p>
            <a:pPr marL="342900" indent="-342900">
              <a:buFont typeface="Arial" pitchFamily="34" charset="0"/>
              <a:buChar char="•"/>
            </a:pPr>
            <a:r>
              <a:rPr lang="en-US" sz="2400" b="1" dirty="0" smtClean="0">
                <a:latin typeface="Segoe UI" pitchFamily="34" charset="0"/>
                <a:ea typeface="Segoe UI" pitchFamily="34" charset="0"/>
                <a:cs typeface="Segoe UI" pitchFamily="34" charset="0"/>
              </a:rPr>
              <a:t>Opportunity </a:t>
            </a:r>
            <a:r>
              <a:rPr lang="en-US" sz="2400" b="1" dirty="0">
                <a:latin typeface="Segoe UI" pitchFamily="34" charset="0"/>
                <a:ea typeface="Segoe UI" pitchFamily="34" charset="0"/>
                <a:cs typeface="Segoe UI" pitchFamily="34" charset="0"/>
              </a:rPr>
              <a:t>for </a:t>
            </a:r>
            <a:r>
              <a:rPr lang="en-US" sz="2400" b="1" dirty="0" smtClean="0">
                <a:latin typeface="Segoe UI" pitchFamily="34" charset="0"/>
                <a:ea typeface="Segoe UI" pitchFamily="34" charset="0"/>
                <a:cs typeface="Segoe UI" pitchFamily="34" charset="0"/>
              </a:rPr>
              <a:t>load balancer vendors </a:t>
            </a:r>
            <a:r>
              <a:rPr lang="en-US" sz="2400" b="1" dirty="0">
                <a:latin typeface="Segoe UI" pitchFamily="34" charset="0"/>
                <a:ea typeface="Segoe UI" pitchFamily="34" charset="0"/>
                <a:cs typeface="Segoe UI" pitchFamily="34" charset="0"/>
              </a:rPr>
              <a:t>to write their own providers</a:t>
            </a:r>
          </a:p>
        </p:txBody>
      </p:sp>
      <p:pic>
        <p:nvPicPr>
          <p:cNvPr id="4102" name="Picture 6"/>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067944" y="4468338"/>
            <a:ext cx="1485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52242" y="5332566"/>
            <a:ext cx="5525743" cy="369332"/>
          </a:xfrm>
          <a:prstGeom prst="rect">
            <a:avLst/>
          </a:prstGeom>
          <a:noFill/>
        </p:spPr>
        <p:txBody>
          <a:bodyPr wrap="none" rtlCol="0">
            <a:spAutoFit/>
          </a:bodyPr>
          <a:lstStyle/>
          <a:p>
            <a:r>
              <a:rPr lang="en-AU" b="1" dirty="0" smtClean="0">
                <a:latin typeface="Segoe UI" pitchFamily="34" charset="0"/>
                <a:ea typeface="Segoe UI" pitchFamily="34" charset="0"/>
                <a:cs typeface="Segoe UI" pitchFamily="34" charset="0"/>
              </a:rPr>
              <a:t>Support for MS Load Balance ( Software ) in RTM</a:t>
            </a:r>
            <a:endParaRPr lang="en-AU" b="1"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680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Management- part2</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7948832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
        <p:nvSpPr>
          <p:cNvPr id="3" name="Text Placeholder 2"/>
          <p:cNvSpPr>
            <a:spLocks noGrp="1"/>
          </p:cNvSpPr>
          <p:nvPr>
            <p:ph type="body" sz="quarter" idx="4294967295"/>
          </p:nvPr>
        </p:nvSpPr>
        <p:spPr>
          <a:xfrm>
            <a:off x="0" y="1628775"/>
            <a:ext cx="8362950" cy="3625850"/>
          </a:xfrm>
        </p:spPr>
        <p:txBody>
          <a:bodyPr>
            <a:noAutofit/>
          </a:bodyPr>
          <a:lstStyle/>
          <a:p>
            <a:pPr marL="342900" indent="-342900">
              <a:lnSpc>
                <a:spcPct val="200000"/>
              </a:lnSpc>
              <a:buFont typeface="Arial" pitchFamily="34" charset="0"/>
              <a:buChar char="•"/>
            </a:pPr>
            <a:r>
              <a:rPr lang="en-US" b="1" dirty="0" smtClean="0"/>
              <a:t>End-to-End Storage device mapping</a:t>
            </a:r>
          </a:p>
          <a:p>
            <a:pPr marL="342900" indent="-342900">
              <a:lnSpc>
                <a:spcPct val="200000"/>
              </a:lnSpc>
              <a:buFont typeface="Arial" pitchFamily="34" charset="0"/>
              <a:buChar char="•"/>
            </a:pPr>
            <a:r>
              <a:rPr lang="en-US" b="1" dirty="0" smtClean="0"/>
              <a:t>Allocation and assignment of Storage</a:t>
            </a:r>
          </a:p>
          <a:p>
            <a:pPr marL="342900" indent="-342900">
              <a:lnSpc>
                <a:spcPct val="200000"/>
              </a:lnSpc>
              <a:buFont typeface="Arial" pitchFamily="34" charset="0"/>
              <a:buChar char="•"/>
            </a:pPr>
            <a:r>
              <a:rPr lang="en-US" b="1" dirty="0" smtClean="0"/>
              <a:t>Provisioning of a new VM using the SAN</a:t>
            </a:r>
          </a:p>
          <a:p>
            <a:pPr marL="342900" indent="-342900">
              <a:lnSpc>
                <a:spcPct val="200000"/>
              </a:lnSpc>
              <a:buFont typeface="Arial" pitchFamily="34" charset="0"/>
              <a:buChar char="•"/>
            </a:pPr>
            <a:r>
              <a:rPr lang="en-US" b="1" dirty="0" smtClean="0"/>
              <a:t>Migration of SAN based VM</a:t>
            </a:r>
          </a:p>
        </p:txBody>
      </p:sp>
    </p:spTree>
    <p:extLst>
      <p:ext uri="{BB962C8B-B14F-4D97-AF65-F5344CB8AC3E}">
        <p14:creationId xmlns:p14="http://schemas.microsoft.com/office/powerpoint/2010/main" val="3465817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Automation</a:t>
            </a:r>
            <a:endParaRPr lang="en-US" dirty="0"/>
          </a:p>
        </p:txBody>
      </p:sp>
      <p:sp>
        <p:nvSpPr>
          <p:cNvPr id="3" name="Text Placeholder 2"/>
          <p:cNvSpPr>
            <a:spLocks noGrp="1"/>
          </p:cNvSpPr>
          <p:nvPr>
            <p:ph type="body" sz="quarter" idx="4294967295"/>
          </p:nvPr>
        </p:nvSpPr>
        <p:spPr>
          <a:xfrm>
            <a:off x="0" y="1628775"/>
            <a:ext cx="8362950" cy="4176713"/>
          </a:xfrm>
        </p:spPr>
        <p:txBody>
          <a:bodyPr>
            <a:noAutofit/>
          </a:bodyPr>
          <a:lstStyle/>
          <a:p>
            <a:pPr marL="342900" indent="-342900">
              <a:buFont typeface="Arial" pitchFamily="34" charset="0"/>
              <a:buChar char="•"/>
            </a:pPr>
            <a:r>
              <a:rPr lang="en-US" sz="2400" b="1" dirty="0" smtClean="0"/>
              <a:t>Storage </a:t>
            </a:r>
            <a:r>
              <a:rPr lang="en-US" sz="2400" b="1" dirty="0"/>
              <a:t>Automation for the Virtualized Private Cloud</a:t>
            </a:r>
          </a:p>
          <a:p>
            <a:pPr marL="800100" lvl="1" indent="-342900">
              <a:buFont typeface="Arial" pitchFamily="34" charset="0"/>
              <a:buChar char="•"/>
            </a:pPr>
            <a:r>
              <a:rPr lang="en-US" dirty="0"/>
              <a:t>Seamless in box experience for common tasks</a:t>
            </a:r>
          </a:p>
          <a:p>
            <a:pPr marL="800100" lvl="1" indent="-342900">
              <a:buFont typeface="Arial" pitchFamily="34" charset="0"/>
              <a:buChar char="•"/>
            </a:pPr>
            <a:r>
              <a:rPr lang="en-US" dirty="0"/>
              <a:t>Deep integration into UI/CLI</a:t>
            </a:r>
          </a:p>
          <a:p>
            <a:pPr marL="800100" lvl="1" indent="-342900">
              <a:buFont typeface="Arial" pitchFamily="34" charset="0"/>
              <a:buChar char="•"/>
            </a:pPr>
            <a:r>
              <a:rPr lang="en-US" dirty="0"/>
              <a:t>Help keep administrators productive</a:t>
            </a:r>
          </a:p>
          <a:p>
            <a:pPr marL="1257300" lvl="2" indent="-342900">
              <a:buFont typeface="Arial" pitchFamily="34" charset="0"/>
              <a:buChar char="•"/>
            </a:pPr>
            <a:r>
              <a:rPr lang="en-US" sz="2400" dirty="0"/>
              <a:t>Storage admins worry about the designing</a:t>
            </a:r>
          </a:p>
          <a:p>
            <a:pPr marL="1257300" lvl="2" indent="-342900">
              <a:buFont typeface="Arial" pitchFamily="34" charset="0"/>
              <a:buChar char="•"/>
            </a:pPr>
            <a:r>
              <a:rPr lang="en-US" sz="2400" dirty="0"/>
              <a:t>Virtualization admins worry about consuming</a:t>
            </a:r>
          </a:p>
          <a:p>
            <a:pPr marL="800100" lvl="1" indent="-342900">
              <a:buFont typeface="Arial" pitchFamily="34" charset="0"/>
              <a:buChar char="•"/>
            </a:pPr>
            <a:r>
              <a:rPr lang="en-US" dirty="0"/>
              <a:t>Leverage functionality across many arrays</a:t>
            </a:r>
          </a:p>
          <a:p>
            <a:pPr marL="800100" lvl="1" indent="-342900">
              <a:buFont typeface="Arial" pitchFamily="34" charset="0"/>
              <a:buChar char="•"/>
            </a:pPr>
            <a:r>
              <a:rPr lang="en-US" dirty="0"/>
              <a:t>Extensive use of </a:t>
            </a:r>
            <a:r>
              <a:rPr lang="en-US" dirty="0" smtClean="0"/>
              <a:t>standards :  SMI-S Provider</a:t>
            </a:r>
          </a:p>
        </p:txBody>
      </p:sp>
    </p:spTree>
    <p:extLst>
      <p:ext uri="{BB962C8B-B14F-4D97-AF65-F5344CB8AC3E}">
        <p14:creationId xmlns:p14="http://schemas.microsoft.com/office/powerpoint/2010/main" val="291389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686396"/>
          </a:xfrm>
        </p:spPr>
        <p:txBody>
          <a:bodyPr>
            <a:normAutofit fontScale="90000"/>
          </a:bodyPr>
          <a:lstStyle/>
          <a:p>
            <a:pPr lvl="0"/>
            <a:r>
              <a:rPr lang="en-US" dirty="0"/>
              <a:t>Server Fabric Lifecycle – Configuring Networking and Storage</a:t>
            </a:r>
            <a:endParaRPr lang="en-AU" dirty="0"/>
          </a:p>
        </p:txBody>
      </p:sp>
      <p:sp>
        <p:nvSpPr>
          <p:cNvPr id="3" name="Text Placeholder 2"/>
          <p:cNvSpPr>
            <a:spLocks noGrp="1"/>
          </p:cNvSpPr>
          <p:nvPr>
            <p:ph type="body" idx="1"/>
          </p:nvPr>
        </p:nvSpPr>
        <p:spPr/>
        <p:txBody>
          <a:bodyPr/>
          <a:lstStyle/>
          <a:p>
            <a:pPr lvl="0">
              <a:defRPr/>
            </a:pPr>
            <a:r>
              <a:rPr lang="en-US" sz="2400" b="1" dirty="0" smtClean="0"/>
              <a:t>Alessandro Cardoso</a:t>
            </a:r>
          </a:p>
          <a:p>
            <a:pPr lvl="0">
              <a:defRPr/>
            </a:pPr>
            <a:r>
              <a:rPr lang="en-US" dirty="0" smtClean="0"/>
              <a:t>Dell Senior Technical Consultant</a:t>
            </a:r>
            <a:br>
              <a:rPr lang="en-US" dirty="0" smtClean="0"/>
            </a:br>
            <a:r>
              <a:rPr lang="en-US" dirty="0" smtClean="0"/>
              <a:t>Microsoft MVP</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Segoe UI" pitchFamily="34" charset="0"/>
                <a:ea typeface="Segoe UI" pitchFamily="34" charset="0"/>
                <a:cs typeface="Segoe UI" pitchFamily="34" charset="0"/>
              </a:rPr>
              <a:t>SESSION CODE</a:t>
            </a:r>
            <a:r>
              <a:rPr lang="en-US" b="1" kern="600" spc="40" dirty="0">
                <a:ln w="3175">
                  <a:noFill/>
                </a:ln>
                <a:solidFill>
                  <a:schemeClr val="bg1"/>
                </a:solidFill>
                <a:latin typeface="Segoe UI" pitchFamily="34" charset="0"/>
                <a:ea typeface="Segoe UI" pitchFamily="34" charset="0"/>
                <a:cs typeface="Segoe UI" pitchFamily="34" charset="0"/>
              </a:rPr>
              <a:t>: </a:t>
            </a:r>
            <a:r>
              <a:rPr lang="en-AU" b="1" kern="600" spc="40" dirty="0" smtClean="0">
                <a:ln w="3175">
                  <a:noFill/>
                </a:ln>
                <a:solidFill>
                  <a:schemeClr val="bg1"/>
                </a:solidFill>
                <a:latin typeface="Segoe UI" pitchFamily="34" charset="0"/>
                <a:ea typeface="Segoe UI" pitchFamily="34" charset="0"/>
                <a:cs typeface="Segoe UI" pitchFamily="34" charset="0"/>
              </a:rPr>
              <a:t>SEC311</a:t>
            </a:r>
            <a:endParaRPr lang="en-US" b="1" kern="600" spc="40" dirty="0">
              <a:ln w="3175">
                <a:noFill/>
              </a:ln>
              <a:solidFill>
                <a:schemeClr val="bg1"/>
              </a:solidFill>
              <a:latin typeface="Segoe UI"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Automation - Value Proposition</a:t>
            </a:r>
            <a:endParaRPr lang="en-US" dirty="0"/>
          </a:p>
        </p:txBody>
      </p:sp>
      <p:pic>
        <p:nvPicPr>
          <p:cNvPr id="4" name="Picture 4" descr="http://conxentric.com/blog/wp-content/uploads/2009/12/TooManyCho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631" y="2620091"/>
            <a:ext cx="2772497" cy="2943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expertsblueprint.com/images/confusion-pie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546" y="2618661"/>
            <a:ext cx="3090755" cy="2944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3057" y="3458291"/>
            <a:ext cx="5544994" cy="984885"/>
          </a:xfrm>
          <a:prstGeom prst="rect">
            <a:avLst/>
          </a:prstGeom>
          <a:noFill/>
        </p:spPr>
        <p:txBody>
          <a:bodyPr wrap="square" lIns="0" tIns="0" rIns="0" bIns="0" rtlCol="0">
            <a:spAutoFit/>
          </a:bodyPr>
          <a:lstStyle/>
          <a:p>
            <a:pPr algn="ctr"/>
            <a:r>
              <a:rPr lang="en-US" sz="3200" b="1" i="1" dirty="0" smtClean="0">
                <a:gradFill>
                  <a:gsLst>
                    <a:gs pos="0">
                      <a:schemeClr val="tx1"/>
                    </a:gs>
                    <a:gs pos="86000">
                      <a:schemeClr val="tx1"/>
                    </a:gs>
                  </a:gsLst>
                  <a:lin ang="5400000" scaled="0"/>
                </a:gradFill>
              </a:rPr>
              <a:t>86</a:t>
            </a:r>
            <a:r>
              <a:rPr lang="en-US" sz="3200" i="1" dirty="0" smtClean="0">
                <a:gradFill>
                  <a:gsLst>
                    <a:gs pos="0">
                      <a:schemeClr val="tx1"/>
                    </a:gs>
                    <a:gs pos="86000">
                      <a:schemeClr val="tx1"/>
                    </a:gs>
                  </a:gsLst>
                  <a:lin ang="5400000" scaled="0"/>
                </a:gradFill>
              </a:rPr>
              <a:t>% </a:t>
            </a:r>
            <a:r>
              <a:rPr lang="en-US" sz="3200" i="1" dirty="0">
                <a:gradFill>
                  <a:gsLst>
                    <a:gs pos="0">
                      <a:schemeClr val="tx1"/>
                    </a:gs>
                    <a:gs pos="86000">
                      <a:schemeClr val="tx1"/>
                    </a:gs>
                  </a:gsLst>
                  <a:lin ang="5400000" scaled="0"/>
                </a:gradFill>
              </a:rPr>
              <a:t>don’t use any kind of </a:t>
            </a:r>
            <a:r>
              <a:rPr lang="en-US" sz="3200" i="1" dirty="0" smtClean="0">
                <a:gradFill>
                  <a:gsLst>
                    <a:gs pos="0">
                      <a:schemeClr val="tx1"/>
                    </a:gs>
                    <a:gs pos="86000">
                      <a:schemeClr val="tx1"/>
                    </a:gs>
                  </a:gsLst>
                  <a:lin ang="5400000" scaled="0"/>
                </a:gradFill>
              </a:rPr>
              <a:t>scripting</a:t>
            </a:r>
          </a:p>
        </p:txBody>
      </p:sp>
      <p:pic>
        <p:nvPicPr>
          <p:cNvPr id="7" name="Picture 8" descr="http://www.dailynetworkmonitor.com/wp-content/uploads/2009/12/human-erro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3520" y="2617486"/>
            <a:ext cx="2980237" cy="294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5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 </a:t>
            </a:r>
            <a:r>
              <a:rPr lang="en-US" dirty="0"/>
              <a:t>SMI-S Provider tested for </a:t>
            </a:r>
            <a:r>
              <a:rPr lang="en-US" dirty="0" smtClean="0"/>
              <a:t>vs. 1.4</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1903874"/>
              </p:ext>
            </p:extLst>
          </p:nvPr>
        </p:nvGraphicFramePr>
        <p:xfrm>
          <a:off x="539552" y="1196752"/>
          <a:ext cx="8064896" cy="4346448"/>
        </p:xfrm>
        <a:graphic>
          <a:graphicData uri="http://schemas.openxmlformats.org/drawingml/2006/table">
            <a:tbl>
              <a:tblPr firstRow="1" firstCol="1" bandRow="1">
                <a:tableStyleId>{08FB837D-C827-4EFA-A057-4D05807E0F7C}</a:tableStyleId>
              </a:tblPr>
              <a:tblGrid>
                <a:gridCol w="8064896"/>
              </a:tblGrid>
              <a:tr h="412409">
                <a:tc>
                  <a:txBody>
                    <a:bodyPr/>
                    <a:lstStyle/>
                    <a:p>
                      <a:pPr algn="l">
                        <a:lnSpc>
                          <a:spcPct val="115000"/>
                        </a:lnSpc>
                        <a:spcAft>
                          <a:spcPts val="1000"/>
                        </a:spcAft>
                      </a:pPr>
                      <a:r>
                        <a:rPr lang="en-AU" sz="3200" b="1" kern="1200" baseline="0" dirty="0" smtClean="0">
                          <a:solidFill>
                            <a:schemeClr val="lt1"/>
                          </a:solidFill>
                          <a:latin typeface="Segoe UI" pitchFamily="34" charset="0"/>
                          <a:ea typeface="Segoe UI" pitchFamily="34" charset="0"/>
                          <a:cs typeface="Segoe UI" pitchFamily="34" charset="0"/>
                        </a:rPr>
                        <a:t>Vendor</a:t>
                      </a:r>
                      <a:endParaRPr lang="en-AU" sz="32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algn="l">
                        <a:lnSpc>
                          <a:spcPct val="115000"/>
                        </a:lnSpc>
                        <a:spcAft>
                          <a:spcPts val="0"/>
                        </a:spcAft>
                      </a:pPr>
                      <a:r>
                        <a:rPr lang="en-AU" sz="2400" kern="1200" dirty="0" smtClean="0">
                          <a:latin typeface="Segoe UI" pitchFamily="34" charset="0"/>
                          <a:ea typeface="Segoe UI" pitchFamily="34" charset="0"/>
                          <a:cs typeface="Segoe UI" pitchFamily="34" charset="0"/>
                        </a:rPr>
                        <a:t>Brocade</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a:latin typeface="Segoe UI" pitchFamily="34" charset="0"/>
                          <a:ea typeface="Segoe UI" pitchFamily="34" charset="0"/>
                          <a:cs typeface="Segoe UI" pitchFamily="34" charset="0"/>
                        </a:rPr>
                        <a:t>Dell </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a:latin typeface="Segoe UI" pitchFamily="34" charset="0"/>
                          <a:ea typeface="Segoe UI" pitchFamily="34" charset="0"/>
                          <a:cs typeface="Segoe UI" pitchFamily="34" charset="0"/>
                        </a:rPr>
                        <a:t>EMC Corporation</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smtClean="0">
                          <a:latin typeface="Segoe UI" pitchFamily="34" charset="0"/>
                          <a:ea typeface="Segoe UI" pitchFamily="34" charset="0"/>
                          <a:cs typeface="Segoe UI" pitchFamily="34" charset="0"/>
                        </a:rPr>
                        <a:t>Hewlett-Packard</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smtClean="0">
                          <a:latin typeface="Segoe UI" pitchFamily="34" charset="0"/>
                          <a:ea typeface="Segoe UI" pitchFamily="34" charset="0"/>
                          <a:cs typeface="Segoe UI" pitchFamily="34" charset="0"/>
                        </a:rPr>
                        <a:t>Hitachi</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a:latin typeface="Segoe UI" pitchFamily="34" charset="0"/>
                          <a:ea typeface="Segoe UI" pitchFamily="34" charset="0"/>
                          <a:cs typeface="Segoe UI" pitchFamily="34" charset="0"/>
                        </a:rPr>
                        <a:t>Huawei Symantec</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smtClean="0">
                          <a:latin typeface="Segoe UI" pitchFamily="34" charset="0"/>
                          <a:ea typeface="Segoe UI" pitchFamily="34" charset="0"/>
                          <a:cs typeface="Segoe UI" pitchFamily="34" charset="0"/>
                        </a:rPr>
                        <a:t>IBM</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smtClean="0">
                          <a:latin typeface="Segoe UI" pitchFamily="34" charset="0"/>
                          <a:ea typeface="Segoe UI" pitchFamily="34" charset="0"/>
                          <a:cs typeface="Segoe UI" pitchFamily="34" charset="0"/>
                        </a:rPr>
                        <a:t>LSI, </a:t>
                      </a:r>
                      <a:r>
                        <a:rPr lang="en-AU" sz="2400" kern="1200" dirty="0" err="1">
                          <a:latin typeface="Segoe UI" pitchFamily="34" charset="0"/>
                          <a:ea typeface="Segoe UI" pitchFamily="34" charset="0"/>
                          <a:cs typeface="Segoe UI" pitchFamily="34" charset="0"/>
                        </a:rPr>
                        <a:t>Engenio</a:t>
                      </a:r>
                      <a:r>
                        <a:rPr lang="en-AU" sz="2400" kern="1200" dirty="0">
                          <a:latin typeface="Segoe UI" pitchFamily="34" charset="0"/>
                          <a:ea typeface="Segoe UI" pitchFamily="34" charset="0"/>
                          <a:cs typeface="Segoe UI" pitchFamily="34" charset="0"/>
                        </a:rPr>
                        <a:t> Storage Group</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r h="412409">
                <a:tc>
                  <a:txBody>
                    <a:bodyPr/>
                    <a:lstStyle/>
                    <a:p>
                      <a:pPr marL="0" algn="l" defTabSz="914400" rtl="0" eaLnBrk="1" latinLnBrk="0" hangingPunct="1">
                        <a:lnSpc>
                          <a:spcPct val="115000"/>
                        </a:lnSpc>
                        <a:spcAft>
                          <a:spcPts val="0"/>
                        </a:spcAft>
                      </a:pPr>
                      <a:r>
                        <a:rPr lang="en-AU" sz="2400" kern="1200" dirty="0">
                          <a:latin typeface="Segoe UI" pitchFamily="34" charset="0"/>
                          <a:ea typeface="Segoe UI" pitchFamily="34" charset="0"/>
                          <a:cs typeface="Segoe UI" pitchFamily="34" charset="0"/>
                        </a:rPr>
                        <a:t>PMC-Sierra</a:t>
                      </a:r>
                      <a:endParaRPr lang="en-AU" sz="2400" b="1" kern="1200" dirty="0">
                        <a:solidFill>
                          <a:schemeClr val="bg1"/>
                        </a:solidFill>
                        <a:latin typeface="Segoe UI" pitchFamily="34" charset="0"/>
                        <a:ea typeface="Segoe UI" pitchFamily="34" charset="0"/>
                        <a:cs typeface="Segoe UI" pitchFamily="34" charset="0"/>
                      </a:endParaRPr>
                    </a:p>
                  </a:txBody>
                  <a:tcPr marL="68580" marR="68580" marT="0" marB="0"/>
                </a:tc>
              </a:tr>
            </a:tbl>
          </a:graphicData>
        </a:graphic>
      </p:graphicFrame>
      <p:sp>
        <p:nvSpPr>
          <p:cNvPr id="6" name="Rectangle 5"/>
          <p:cNvSpPr/>
          <p:nvPr/>
        </p:nvSpPr>
        <p:spPr>
          <a:xfrm>
            <a:off x="3853915" y="6021288"/>
            <a:ext cx="4678525" cy="461665"/>
          </a:xfrm>
          <a:prstGeom prst="rect">
            <a:avLst/>
          </a:prstGeom>
          <a:solidFill>
            <a:schemeClr val="bg1"/>
          </a:solidFill>
        </p:spPr>
        <p:txBody>
          <a:bodyPr wrap="none">
            <a:spAutoFit/>
          </a:bodyPr>
          <a:lstStyle/>
          <a:p>
            <a:r>
              <a:rPr lang="en-AU" sz="2400" dirty="0">
                <a:effectLst>
                  <a:outerShdw blurRad="38100" dist="38100" dir="2700000" algn="tl">
                    <a:srgbClr val="000000">
                      <a:alpha val="43137"/>
                    </a:srgbClr>
                  </a:outerShdw>
                </a:effectLst>
                <a:latin typeface="Segoe UI" pitchFamily="34" charset="0"/>
                <a:ea typeface="Segoe UI" pitchFamily="34" charset="0"/>
                <a:cs typeface="Segoe UI" pitchFamily="34" charset="0"/>
              </a:rPr>
              <a:t>Source : http://www.snia.org/ctp/</a:t>
            </a:r>
          </a:p>
        </p:txBody>
      </p:sp>
    </p:spTree>
    <p:extLst>
      <p:ext uri="{BB962C8B-B14F-4D97-AF65-F5344CB8AC3E}">
        <p14:creationId xmlns:p14="http://schemas.microsoft.com/office/powerpoint/2010/main" val="382273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 Integration Steps</a:t>
            </a:r>
            <a:br>
              <a:rPr lang="en-US" dirty="0" smtClean="0"/>
            </a:br>
            <a:endParaRPr lang="en-US" dirty="0"/>
          </a:p>
        </p:txBody>
      </p:sp>
      <p:sp>
        <p:nvSpPr>
          <p:cNvPr id="3" name="Rectangle 1"/>
          <p:cNvSpPr>
            <a:spLocks noChangeArrowheads="1"/>
          </p:cNvSpPr>
          <p:nvPr/>
        </p:nvSpPr>
        <p:spPr bwMode="auto">
          <a:xfrm>
            <a:off x="251520" y="1690355"/>
            <a:ext cx="820891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Segoe UI" pitchFamily="34" charset="0"/>
                <a:ea typeface="Segoe UI" pitchFamily="34" charset="0"/>
                <a:cs typeface="Segoe UI" pitchFamily="34" charset="0"/>
              </a:rPr>
              <a:t>Select </a:t>
            </a:r>
            <a:r>
              <a:rPr kumimoji="0" lang="en-US" sz="2000" b="1" i="0" u="none" strike="noStrike" cap="none" normalizeH="0" baseline="0" dirty="0" smtClean="0">
                <a:ln>
                  <a:noFill/>
                </a:ln>
                <a:effectLst/>
                <a:latin typeface="Segoe UI" pitchFamily="34" charset="0"/>
                <a:ea typeface="Segoe UI" pitchFamily="34" charset="0"/>
                <a:cs typeface="Segoe UI" pitchFamily="34" charset="0"/>
              </a:rPr>
              <a:t>Fabric</a:t>
            </a:r>
            <a:r>
              <a:rPr kumimoji="0" lang="en-US" sz="2000" b="0" i="0" u="none" strike="noStrike" cap="none" normalizeH="0" baseline="0" dirty="0" smtClean="0">
                <a:ln>
                  <a:noFill/>
                </a:ln>
                <a:effectLst/>
                <a:latin typeface="Segoe UI" pitchFamily="34" charset="0"/>
                <a:ea typeface="Segoe UI" pitchFamily="34" charset="0"/>
                <a:cs typeface="Segoe UI" pitchFamily="34" charset="0"/>
              </a:rPr>
              <a:t> | </a:t>
            </a:r>
            <a:r>
              <a:rPr kumimoji="0" lang="en-US" sz="2000" b="1" i="0" u="none" strike="noStrike" cap="none" normalizeH="0" baseline="0" dirty="0" smtClean="0">
                <a:ln>
                  <a:noFill/>
                </a:ln>
                <a:effectLst/>
                <a:latin typeface="Segoe UI" pitchFamily="34" charset="0"/>
                <a:ea typeface="Segoe UI" pitchFamily="34" charset="0"/>
                <a:cs typeface="Segoe UI" pitchFamily="34" charset="0"/>
              </a:rPr>
              <a:t>Storage</a:t>
            </a:r>
            <a:r>
              <a:rPr kumimoji="0" lang="en-US" sz="2000" b="0" i="0" u="none" strike="noStrike" cap="none" normalizeH="0" baseline="0" dirty="0" smtClean="0">
                <a:ln>
                  <a:noFill/>
                </a:ln>
                <a:effectLst/>
                <a:latin typeface="Segoe UI" pitchFamily="34" charset="0"/>
                <a:ea typeface="Segoe UI" pitchFamily="34" charset="0"/>
                <a:cs typeface="Segoe UI"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effectLst/>
                <a:latin typeface="Segoe UI" pitchFamily="34" charset="0"/>
                <a:ea typeface="Segoe UI" pitchFamily="34" charset="0"/>
                <a:cs typeface="Segoe UI" pitchFamily="34" charset="0"/>
              </a:rPr>
              <a:t>Click on </a:t>
            </a:r>
            <a:r>
              <a:rPr kumimoji="0" lang="en-US" sz="2000" b="1" i="0" u="none" strike="noStrike" cap="none" normalizeH="0" baseline="0" dirty="0" smtClean="0">
                <a:ln>
                  <a:noFill/>
                </a:ln>
                <a:effectLst/>
                <a:latin typeface="Segoe UI" pitchFamily="34" charset="0"/>
                <a:ea typeface="Segoe UI" pitchFamily="34" charset="0"/>
                <a:cs typeface="Segoe UI" pitchFamily="34" charset="0"/>
              </a:rPr>
              <a:t>Add Storage Devices</a:t>
            </a:r>
            <a:r>
              <a:rPr kumimoji="0" lang="en-US" sz="2000" b="0" i="0" u="none" strike="noStrike" cap="none" normalizeH="0" baseline="0" dirty="0" smtClean="0">
                <a:ln>
                  <a:noFill/>
                </a:ln>
                <a:effectLst/>
                <a:latin typeface="Segoe UI" pitchFamily="34" charset="0"/>
                <a:ea typeface="Segoe UI" pitchFamily="34" charset="0"/>
                <a:cs typeface="Segoe UI" pitchFamily="34" charset="0"/>
              </a:rPr>
              <a:t> from the Ribbon</a:t>
            </a:r>
            <a:endParaRPr kumimoji="0" lang="en-US" sz="2000" b="1" i="1" u="none" strike="noStrike" cap="none" normalizeH="0" baseline="0" dirty="0" smtClean="0">
              <a:ln>
                <a:noFill/>
              </a:ln>
              <a:effectLst/>
              <a:latin typeface="Segoe UI" pitchFamily="34" charset="0"/>
              <a:ea typeface="Segoe UI" pitchFamily="34" charset="0"/>
              <a:cs typeface="Segoe UI" pitchFamily="34" charset="0"/>
            </a:endParaRPr>
          </a:p>
        </p:txBody>
      </p:sp>
      <p:pic>
        <p:nvPicPr>
          <p:cNvPr id="44034" name="Picture 2"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657" y="2420888"/>
            <a:ext cx="5497244" cy="1186752"/>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365104"/>
            <a:ext cx="4648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61274" y="3645024"/>
            <a:ext cx="8295802" cy="707886"/>
          </a:xfrm>
          <a:prstGeom prst="rect">
            <a:avLst/>
          </a:prstGeom>
        </p:spPr>
        <p:txBody>
          <a:bodyPr wrap="square">
            <a:spAutoFit/>
          </a:bodyPr>
          <a:lstStyle/>
          <a:p>
            <a:pPr lvl="0" eaLnBrk="0" fontAlgn="base" hangingPunct="0">
              <a:spcBef>
                <a:spcPct val="0"/>
              </a:spcBef>
              <a:spcAft>
                <a:spcPct val="0"/>
              </a:spcAft>
              <a:buFontTx/>
              <a:buChar char="•"/>
            </a:pPr>
            <a:r>
              <a:rPr lang="en-US" sz="2000" b="1" i="1" dirty="0">
                <a:latin typeface="Segoe UI" pitchFamily="34" charset="0"/>
                <a:ea typeface="Segoe UI" pitchFamily="34" charset="0"/>
                <a:cs typeface="Segoe UI" pitchFamily="34" charset="0"/>
              </a:rPr>
              <a:t>Type the IP Address or FQDN </a:t>
            </a:r>
          </a:p>
          <a:p>
            <a:pPr lvl="0" eaLnBrk="0" fontAlgn="base" hangingPunct="0">
              <a:spcBef>
                <a:spcPct val="0"/>
              </a:spcBef>
              <a:spcAft>
                <a:spcPct val="0"/>
              </a:spcAft>
              <a:buFontTx/>
              <a:buChar char="•"/>
            </a:pPr>
            <a:r>
              <a:rPr lang="en-US" sz="2000" b="1" i="1" dirty="0">
                <a:latin typeface="Segoe UI" pitchFamily="34" charset="0"/>
                <a:ea typeface="Segoe UI" pitchFamily="34" charset="0"/>
                <a:cs typeface="Segoe UI" pitchFamily="34" charset="0"/>
              </a:rPr>
              <a:t>Type correct SMI-S port for the HP Command View EVA</a:t>
            </a:r>
            <a:r>
              <a:rPr lang="en-US" sz="2000" b="1" dirty="0">
                <a:latin typeface="Segoe UI" pitchFamily="34" charset="0"/>
                <a:ea typeface="Segoe UI" pitchFamily="34" charset="0"/>
                <a:cs typeface="Segoe UI" pitchFamily="34" charset="0"/>
              </a:rPr>
              <a:t> Server.</a:t>
            </a:r>
          </a:p>
        </p:txBody>
      </p:sp>
    </p:spTree>
    <p:extLst>
      <p:ext uri="{BB962C8B-B14F-4D97-AF65-F5344CB8AC3E}">
        <p14:creationId xmlns:p14="http://schemas.microsoft.com/office/powerpoint/2010/main" val="309384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 Integration Steps</a:t>
            </a:r>
            <a:br>
              <a:rPr lang="en-US" dirty="0" smtClean="0"/>
            </a:br>
            <a:endParaRPr lang="en-US" dirty="0"/>
          </a:p>
        </p:txBody>
      </p:sp>
      <p:sp>
        <p:nvSpPr>
          <p:cNvPr id="3" name="Rectangle 1"/>
          <p:cNvSpPr>
            <a:spLocks noChangeArrowheads="1"/>
          </p:cNvSpPr>
          <p:nvPr/>
        </p:nvSpPr>
        <p:spPr bwMode="auto">
          <a:xfrm>
            <a:off x="488855" y="5157192"/>
            <a:ext cx="734502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eaLnBrk="0" fontAlgn="base" hangingPunct="0">
              <a:spcBef>
                <a:spcPct val="0"/>
              </a:spcBef>
              <a:spcAft>
                <a:spcPct val="0"/>
              </a:spcAft>
              <a:buFontTx/>
              <a:buChar char="•"/>
            </a:pPr>
            <a:r>
              <a:rPr lang="en-AU" dirty="0" smtClean="0">
                <a:latin typeface="Segoe UI" pitchFamily="34" charset="0"/>
                <a:ea typeface="Segoe UI" pitchFamily="34" charset="0"/>
                <a:cs typeface="Segoe UI" pitchFamily="34" charset="0"/>
              </a:rPr>
              <a:t>Select </a:t>
            </a:r>
            <a:r>
              <a:rPr lang="en-AU" dirty="0">
                <a:latin typeface="Segoe UI" pitchFamily="34" charset="0"/>
                <a:ea typeface="Segoe UI" pitchFamily="34" charset="0"/>
                <a:cs typeface="Segoe UI" pitchFamily="34" charset="0"/>
              </a:rPr>
              <a:t>a valid </a:t>
            </a:r>
            <a:r>
              <a:rPr lang="en-AU" b="1" dirty="0">
                <a:latin typeface="Segoe UI" pitchFamily="34" charset="0"/>
                <a:ea typeface="Segoe UI" pitchFamily="34" charset="0"/>
                <a:cs typeface="Segoe UI" pitchFamily="34" charset="0"/>
              </a:rPr>
              <a:t>Run As account</a:t>
            </a:r>
            <a:r>
              <a:rPr lang="en-AU" dirty="0">
                <a:latin typeface="Segoe UI" pitchFamily="34" charset="0"/>
                <a:ea typeface="Segoe UI" pitchFamily="34" charset="0"/>
                <a:cs typeface="Segoe UI" pitchFamily="34" charset="0"/>
              </a:rPr>
              <a:t> (with Access to HP Command View EVA) </a:t>
            </a:r>
            <a:endParaRPr lang="en-AU" dirty="0" smtClean="0">
              <a:latin typeface="Segoe UI" pitchFamily="34" charset="0"/>
              <a:ea typeface="Segoe UI" pitchFamily="34" charset="0"/>
              <a:cs typeface="Segoe UI" pitchFamily="34" charset="0"/>
            </a:endParaRPr>
          </a:p>
          <a:p>
            <a:pPr lvl="0" eaLnBrk="0" fontAlgn="base" hangingPunct="0">
              <a:spcBef>
                <a:spcPct val="0"/>
              </a:spcBef>
              <a:spcAft>
                <a:spcPct val="0"/>
              </a:spcAft>
              <a:buFontTx/>
              <a:buChar char="•"/>
            </a:pPr>
            <a:r>
              <a:rPr lang="en-AU" dirty="0" smtClean="0">
                <a:latin typeface="Segoe UI" pitchFamily="34" charset="0"/>
                <a:ea typeface="Segoe UI" pitchFamily="34" charset="0"/>
                <a:cs typeface="Segoe UI" pitchFamily="34" charset="0"/>
              </a:rPr>
              <a:t>Click </a:t>
            </a:r>
            <a:r>
              <a:rPr lang="en-AU" b="1" dirty="0" smtClean="0">
                <a:latin typeface="Segoe UI" pitchFamily="34" charset="0"/>
                <a:ea typeface="Segoe UI" pitchFamily="34" charset="0"/>
                <a:cs typeface="Segoe UI" pitchFamily="34" charset="0"/>
              </a:rPr>
              <a:t>Next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effectLst/>
              <a:latin typeface="Segoe UI" pitchFamily="34" charset="0"/>
              <a:ea typeface="Segoe UI" pitchFamily="34" charset="0"/>
              <a:cs typeface="Segoe UI" pitchFamily="34" charset="0"/>
            </a:endParaRP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47" y="2596843"/>
            <a:ext cx="5965641" cy="205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700808"/>
            <a:ext cx="8568952" cy="707886"/>
          </a:xfrm>
          <a:prstGeom prst="rect">
            <a:avLst/>
          </a:prstGeom>
        </p:spPr>
        <p:txBody>
          <a:bodyPr wrap="square">
            <a:spAutoFit/>
          </a:bodyPr>
          <a:lstStyle/>
          <a:p>
            <a:pPr lvl="0" eaLnBrk="0" fontAlgn="base" hangingPunct="0">
              <a:spcBef>
                <a:spcPct val="0"/>
              </a:spcBef>
              <a:spcAft>
                <a:spcPct val="0"/>
              </a:spcAft>
              <a:buFontTx/>
              <a:buChar char="•"/>
            </a:pPr>
            <a:r>
              <a:rPr lang="en-AU" sz="2000" dirty="0">
                <a:latin typeface="Segoe UI" pitchFamily="34" charset="0"/>
                <a:ea typeface="Segoe UI" pitchFamily="34" charset="0"/>
                <a:cs typeface="Segoe UI" pitchFamily="34" charset="0"/>
              </a:rPr>
              <a:t>If the connection succeeds, a certificate can be imported. Click on </a:t>
            </a:r>
            <a:r>
              <a:rPr lang="en-AU" sz="2000" b="1" dirty="0">
                <a:latin typeface="Segoe UI" pitchFamily="34" charset="0"/>
                <a:ea typeface="Segoe UI" pitchFamily="34" charset="0"/>
                <a:cs typeface="Segoe UI" pitchFamily="34" charset="0"/>
              </a:rPr>
              <a:t>Import </a:t>
            </a:r>
          </a:p>
          <a:p>
            <a:pPr lvl="0" eaLnBrk="0" fontAlgn="base" hangingPunct="0">
              <a:spcBef>
                <a:spcPct val="0"/>
              </a:spcBef>
              <a:spcAft>
                <a:spcPct val="0"/>
              </a:spcAft>
              <a:buFontTx/>
              <a:buChar char="•"/>
            </a:pPr>
            <a:r>
              <a:rPr lang="en-AU" sz="2000" dirty="0">
                <a:latin typeface="Segoe UI" pitchFamily="34" charset="0"/>
                <a:ea typeface="Segoe UI" pitchFamily="34" charset="0"/>
                <a:cs typeface="Segoe UI" pitchFamily="34" charset="0"/>
              </a:rPr>
              <a:t>When a storage device is discovered click on </a:t>
            </a:r>
            <a:r>
              <a:rPr lang="en-AU" sz="2000" b="1" dirty="0">
                <a:latin typeface="Segoe UI" pitchFamily="34" charset="0"/>
                <a:ea typeface="Segoe UI" pitchFamily="34" charset="0"/>
                <a:cs typeface="Segoe UI" pitchFamily="34" charset="0"/>
              </a:rPr>
              <a:t>Next</a:t>
            </a:r>
          </a:p>
        </p:txBody>
      </p:sp>
    </p:spTree>
    <p:extLst>
      <p:ext uri="{BB962C8B-B14F-4D97-AF65-F5344CB8AC3E}">
        <p14:creationId xmlns:p14="http://schemas.microsoft.com/office/powerpoint/2010/main" val="346600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 Integration Steps</a:t>
            </a:r>
            <a:br>
              <a:rPr lang="en-US" dirty="0" smtClean="0"/>
            </a:br>
            <a:endParaRPr lang="en-US" dirty="0"/>
          </a:p>
        </p:txBody>
      </p:sp>
      <p:sp>
        <p:nvSpPr>
          <p:cNvPr id="3" name="Rectangle 1"/>
          <p:cNvSpPr>
            <a:spLocks noChangeArrowheads="1"/>
          </p:cNvSpPr>
          <p:nvPr/>
        </p:nvSpPr>
        <p:spPr bwMode="auto">
          <a:xfrm>
            <a:off x="148593" y="1988840"/>
            <a:ext cx="2643752"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buFontTx/>
              <a:buChar char="•"/>
            </a:pPr>
            <a:r>
              <a:rPr lang="en-AU" sz="2000" dirty="0" smtClean="0">
                <a:latin typeface="Segoe UI" pitchFamily="34" charset="0"/>
                <a:ea typeface="Segoe UI" pitchFamily="34" charset="0"/>
                <a:cs typeface="Segoe UI" pitchFamily="34" charset="0"/>
              </a:rPr>
              <a:t>Select </a:t>
            </a:r>
            <a:r>
              <a:rPr lang="en-AU" sz="2000" dirty="0">
                <a:latin typeface="Segoe UI" pitchFamily="34" charset="0"/>
                <a:ea typeface="Segoe UI" pitchFamily="34" charset="0"/>
                <a:cs typeface="Segoe UI" pitchFamily="34" charset="0"/>
              </a:rPr>
              <a:t>a disk group and assign it a </a:t>
            </a:r>
            <a:r>
              <a:rPr lang="en-AU" sz="2000" i="1" dirty="0">
                <a:latin typeface="Segoe UI" pitchFamily="34" charset="0"/>
                <a:ea typeface="Segoe UI" pitchFamily="34" charset="0"/>
                <a:cs typeface="Segoe UI" pitchFamily="34" charset="0"/>
              </a:rPr>
              <a:t>classification</a:t>
            </a:r>
            <a:r>
              <a:rPr lang="en-AU" sz="2000" dirty="0">
                <a:latin typeface="Segoe UI" pitchFamily="34" charset="0"/>
                <a:ea typeface="Segoe UI" pitchFamily="34" charset="0"/>
                <a:cs typeface="Segoe UI" pitchFamily="34" charset="0"/>
              </a:rPr>
              <a:t> </a:t>
            </a:r>
            <a:r>
              <a:rPr lang="en-AU" dirty="0" smtClean="0">
                <a:latin typeface="Segoe UI" pitchFamily="34" charset="0"/>
                <a:ea typeface="Segoe UI" pitchFamily="34" charset="0"/>
                <a:cs typeface="Segoe UI" pitchFamily="34" charset="0"/>
              </a:rPr>
              <a:t>(</a:t>
            </a:r>
            <a:r>
              <a:rPr lang="en-AU" dirty="0">
                <a:latin typeface="Segoe UI" pitchFamily="34" charset="0"/>
                <a:ea typeface="Segoe UI" pitchFamily="34" charset="0"/>
                <a:cs typeface="Segoe UI" pitchFamily="34" charset="0"/>
              </a:rPr>
              <a:t>defined under </a:t>
            </a:r>
            <a:r>
              <a:rPr lang="en-AU" b="1" dirty="0">
                <a:latin typeface="Segoe UI" pitchFamily="34" charset="0"/>
                <a:ea typeface="Segoe UI" pitchFamily="34" charset="0"/>
                <a:cs typeface="Segoe UI" pitchFamily="34" charset="0"/>
              </a:rPr>
              <a:t>Create Classification</a:t>
            </a:r>
            <a:r>
              <a:rPr lang="en-AU" dirty="0">
                <a:latin typeface="Segoe UI" pitchFamily="34" charset="0"/>
                <a:ea typeface="Segoe UI" pitchFamily="34" charset="0"/>
                <a:cs typeface="Segoe UI" pitchFamily="34" charset="0"/>
              </a:rPr>
              <a:t> in the Ribbon or with </a:t>
            </a:r>
            <a:r>
              <a:rPr lang="en-AU" b="1" dirty="0">
                <a:latin typeface="Segoe UI" pitchFamily="34" charset="0"/>
                <a:ea typeface="Segoe UI" pitchFamily="34" charset="0"/>
                <a:cs typeface="Segoe UI" pitchFamily="34" charset="0"/>
              </a:rPr>
              <a:t>New</a:t>
            </a:r>
            <a:r>
              <a:rPr lang="en-AU" dirty="0" smtClean="0">
                <a:latin typeface="Segoe UI" pitchFamily="34" charset="0"/>
                <a:ea typeface="Segoe UI" pitchFamily="34" charset="0"/>
                <a:cs typeface="Segoe UI" pitchFamily="34" charset="0"/>
              </a:rPr>
              <a:t>)</a:t>
            </a:r>
            <a:br>
              <a:rPr lang="en-AU" dirty="0" smtClean="0">
                <a:latin typeface="Segoe UI" pitchFamily="34" charset="0"/>
                <a:ea typeface="Segoe UI" pitchFamily="34" charset="0"/>
                <a:cs typeface="Segoe UI" pitchFamily="34" charset="0"/>
              </a:rPr>
            </a:br>
            <a:endParaRPr lang="en-AU" dirty="0" smtClean="0">
              <a:latin typeface="Segoe UI" pitchFamily="34" charset="0"/>
              <a:ea typeface="Segoe UI" pitchFamily="34" charset="0"/>
              <a:cs typeface="Segoe UI" pitchFamily="34" charset="0"/>
            </a:endParaRPr>
          </a:p>
          <a:p>
            <a:pPr lvl="0" eaLnBrk="0" fontAlgn="base" hangingPunct="0">
              <a:spcBef>
                <a:spcPct val="0"/>
              </a:spcBef>
              <a:spcAft>
                <a:spcPct val="0"/>
              </a:spcAft>
              <a:buFontTx/>
              <a:buChar char="•"/>
            </a:pPr>
            <a:r>
              <a:rPr lang="en-AU" sz="2000" dirty="0" smtClean="0">
                <a:latin typeface="Segoe UI" pitchFamily="34" charset="0"/>
                <a:ea typeface="Segoe UI" pitchFamily="34" charset="0"/>
                <a:cs typeface="Segoe UI" pitchFamily="34" charset="0"/>
              </a:rPr>
              <a:t>Click </a:t>
            </a:r>
            <a:r>
              <a:rPr lang="en-AU" sz="2000" b="1" dirty="0" smtClean="0">
                <a:latin typeface="Segoe UI" pitchFamily="34" charset="0"/>
                <a:ea typeface="Segoe UI" pitchFamily="34" charset="0"/>
                <a:cs typeface="Segoe UI" pitchFamily="34" charset="0"/>
              </a:rPr>
              <a:t>Next</a:t>
            </a:r>
            <a:br>
              <a:rPr lang="en-AU" sz="2000" b="1" dirty="0" smtClean="0">
                <a:latin typeface="Segoe UI" pitchFamily="34" charset="0"/>
                <a:ea typeface="Segoe UI" pitchFamily="34" charset="0"/>
                <a:cs typeface="Segoe UI" pitchFamily="34" charset="0"/>
              </a:rPr>
            </a:br>
            <a:endParaRPr lang="en-AU" sz="2000" b="1" dirty="0">
              <a:latin typeface="Segoe UI" pitchFamily="34" charset="0"/>
              <a:ea typeface="Segoe UI" pitchFamily="34" charset="0"/>
              <a:cs typeface="Segoe UI" pitchFamily="34" charset="0"/>
            </a:endParaRPr>
          </a:p>
          <a:p>
            <a:pPr lvl="0" eaLnBrk="0" fontAlgn="base" hangingPunct="0">
              <a:spcBef>
                <a:spcPct val="0"/>
              </a:spcBef>
              <a:spcAft>
                <a:spcPct val="0"/>
              </a:spcAft>
              <a:buFontTx/>
              <a:buChar char="•"/>
            </a:pPr>
            <a:r>
              <a:rPr lang="en-AU" sz="2000" dirty="0" smtClean="0">
                <a:latin typeface="Segoe UI" pitchFamily="34" charset="0"/>
                <a:ea typeface="Segoe UI" pitchFamily="34" charset="0"/>
                <a:cs typeface="Segoe UI" pitchFamily="34" charset="0"/>
              </a:rPr>
              <a:t>Confirm </a:t>
            </a:r>
            <a:r>
              <a:rPr lang="en-AU" sz="2000" dirty="0">
                <a:latin typeface="Segoe UI" pitchFamily="34" charset="0"/>
                <a:ea typeface="Segoe UI" pitchFamily="34" charset="0"/>
                <a:cs typeface="Segoe UI" pitchFamily="34" charset="0"/>
              </a:rPr>
              <a:t>the settings with </a:t>
            </a:r>
            <a:r>
              <a:rPr lang="en-AU" sz="2000" b="1" dirty="0">
                <a:latin typeface="Segoe UI" pitchFamily="34" charset="0"/>
                <a:ea typeface="Segoe UI" pitchFamily="34" charset="0"/>
                <a:cs typeface="Segoe UI" pitchFamily="34" charset="0"/>
              </a:rPr>
              <a:t>Finish</a:t>
            </a:r>
            <a:r>
              <a:rPr lang="en-AU" sz="2000" dirty="0">
                <a:latin typeface="Segoe UI" pitchFamily="34" charset="0"/>
                <a:ea typeface="Segoe UI" pitchFamily="34" charset="0"/>
                <a:cs typeface="Segoe UI" pitchFamily="34" charset="0"/>
              </a:rPr>
              <a:t> </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800116"/>
            <a:ext cx="6120498" cy="45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03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Storage : Integration Steps</a:t>
            </a:r>
            <a:br>
              <a:rPr lang="en-US" dirty="0" smtClean="0"/>
            </a:br>
            <a:endParaRPr lang="en-US" dirty="0"/>
          </a:p>
        </p:txBody>
      </p:sp>
      <p:sp>
        <p:nvSpPr>
          <p:cNvPr id="3" name="Rectangle 1"/>
          <p:cNvSpPr>
            <a:spLocks noChangeArrowheads="1"/>
          </p:cNvSpPr>
          <p:nvPr/>
        </p:nvSpPr>
        <p:spPr bwMode="auto">
          <a:xfrm>
            <a:off x="161971" y="1772816"/>
            <a:ext cx="83477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eaLnBrk="0" fontAlgn="base" hangingPunct="0">
              <a:spcBef>
                <a:spcPct val="0"/>
              </a:spcBef>
              <a:spcAft>
                <a:spcPct val="0"/>
              </a:spcAft>
              <a:buFontTx/>
              <a:buChar char="•"/>
            </a:pPr>
            <a:r>
              <a:rPr lang="en-AU" sz="2000" dirty="0" smtClean="0">
                <a:latin typeface="Segoe UI" pitchFamily="34" charset="0"/>
                <a:ea typeface="Segoe UI" pitchFamily="34" charset="0"/>
                <a:cs typeface="Segoe UI" pitchFamily="34" charset="0"/>
              </a:rPr>
              <a:t>Add </a:t>
            </a:r>
            <a:r>
              <a:rPr lang="en-AU" sz="2000" dirty="0">
                <a:latin typeface="Segoe UI" pitchFamily="34" charset="0"/>
                <a:ea typeface="Segoe UI" pitchFamily="34" charset="0"/>
                <a:cs typeface="Segoe UI" pitchFamily="34" charset="0"/>
              </a:rPr>
              <a:t>other disks and view disks under </a:t>
            </a:r>
            <a:r>
              <a:rPr lang="en-AU" sz="2000" b="1" dirty="0">
                <a:latin typeface="Segoe UI" pitchFamily="34" charset="0"/>
                <a:ea typeface="Segoe UI" pitchFamily="34" charset="0"/>
                <a:cs typeface="Segoe UI" pitchFamily="34" charset="0"/>
              </a:rPr>
              <a:t>Storage</a:t>
            </a:r>
            <a:r>
              <a:rPr lang="en-AU" sz="2000" dirty="0">
                <a:latin typeface="Segoe UI" pitchFamily="34" charset="0"/>
                <a:ea typeface="Segoe UI" pitchFamily="34" charset="0"/>
                <a:cs typeface="Segoe UI" pitchFamily="34" charset="0"/>
              </a:rPr>
              <a:t> | </a:t>
            </a:r>
            <a:r>
              <a:rPr lang="en-AU" sz="2000" b="1" dirty="0">
                <a:latin typeface="Segoe UI" pitchFamily="34" charset="0"/>
                <a:ea typeface="Segoe UI" pitchFamily="34" charset="0"/>
                <a:cs typeface="Segoe UI" pitchFamily="34" charset="0"/>
              </a:rPr>
              <a:t>Classification and </a:t>
            </a:r>
            <a:r>
              <a:rPr lang="en-AU" sz="2000" b="1" dirty="0" smtClean="0">
                <a:latin typeface="Segoe UI" pitchFamily="34" charset="0"/>
                <a:ea typeface="Segoe UI" pitchFamily="34" charset="0"/>
                <a:cs typeface="Segoe UI" pitchFamily="34" charset="0"/>
              </a:rPr>
              <a:t>Pools</a:t>
            </a:r>
            <a:endParaRPr kumimoji="0" lang="en-US" sz="2000" b="1" i="1" u="none" strike="noStrike" cap="none" normalizeH="0" baseline="0" dirty="0" smtClean="0">
              <a:ln>
                <a:noFill/>
              </a:ln>
              <a:effectLst/>
              <a:latin typeface="Segoe UI" pitchFamily="34" charset="0"/>
              <a:ea typeface="Segoe UI" pitchFamily="34" charset="0"/>
              <a:cs typeface="Segoe UI" pitchFamily="34" charset="0"/>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22" y="2270010"/>
            <a:ext cx="8405042" cy="360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2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888"/>
            <a:ext cx="8229600" cy="1143000"/>
          </a:xfrm>
        </p:spPr>
        <p:txBody>
          <a:bodyPr>
            <a:normAutofit/>
          </a:bodyPr>
          <a:lstStyle/>
          <a:p>
            <a:r>
              <a:rPr lang="en-US" sz="3200" dirty="0"/>
              <a:t>Storage Automation – VMM </a:t>
            </a:r>
          </a:p>
        </p:txBody>
      </p:sp>
      <p:sp>
        <p:nvSpPr>
          <p:cNvPr id="109" name="Rectangle 108"/>
          <p:cNvSpPr/>
          <p:nvPr/>
        </p:nvSpPr>
        <p:spPr>
          <a:xfrm>
            <a:off x="3780188" y="1377831"/>
            <a:ext cx="2568433" cy="954157"/>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V-NEXT</a:t>
            </a:r>
          </a:p>
        </p:txBody>
      </p:sp>
      <p:sp>
        <p:nvSpPr>
          <p:cNvPr id="110" name="Rectangle 109"/>
          <p:cNvSpPr/>
          <p:nvPr/>
        </p:nvSpPr>
        <p:spPr>
          <a:xfrm>
            <a:off x="5229561" y="1854909"/>
            <a:ext cx="926615" cy="397565"/>
          </a:xfrm>
          <a:prstGeom prst="rect">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VDS h/w provider</a:t>
            </a:r>
          </a:p>
        </p:txBody>
      </p:sp>
      <p:sp>
        <p:nvSpPr>
          <p:cNvPr id="111" name="Line Callout 1 110"/>
          <p:cNvSpPr/>
          <p:nvPr/>
        </p:nvSpPr>
        <p:spPr>
          <a:xfrm>
            <a:off x="6666126" y="890490"/>
            <a:ext cx="2127019" cy="884312"/>
          </a:xfrm>
          <a:prstGeom prst="borderCallout1">
            <a:avLst>
              <a:gd name="adj1" fmla="val 48224"/>
              <a:gd name="adj2" fmla="val 88"/>
              <a:gd name="adj3" fmla="val 127787"/>
              <a:gd name="adj4" fmla="val -28312"/>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Discovery of LUNS</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Mask and Unmask</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Set ISCSI CHAP</a:t>
            </a:r>
          </a:p>
        </p:txBody>
      </p:sp>
      <p:sp>
        <p:nvSpPr>
          <p:cNvPr id="112" name="Line Callout 1 111"/>
          <p:cNvSpPr/>
          <p:nvPr/>
        </p:nvSpPr>
        <p:spPr>
          <a:xfrm>
            <a:off x="539552" y="2152329"/>
            <a:ext cx="3087136" cy="556591"/>
          </a:xfrm>
          <a:prstGeom prst="borderCallout1">
            <a:avLst>
              <a:gd name="adj1" fmla="val 100598"/>
              <a:gd name="adj2" fmla="val 75553"/>
              <a:gd name="adj3" fmla="val 252658"/>
              <a:gd name="adj4" fmla="val 105761"/>
            </a:avLst>
          </a:prstGeom>
          <a:solidFill>
            <a:srgbClr val="FFFFFF"/>
          </a:solidFill>
          <a:ln w="12700" cap="flat" cmpd="sng" algn="ctr">
            <a:solidFill>
              <a:srgbClr val="000000"/>
            </a:solidFill>
            <a:prstDash val="solid"/>
          </a:ln>
          <a:effectLst/>
        </p:spPr>
        <p:txBody>
          <a:bodyPr/>
          <a:lstStyle/>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Discovery of portals and targets</a:t>
            </a:r>
            <a:endParaRPr kumimoji="0" lang="en-US" sz="14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4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Log on &amp; log off</a:t>
            </a:r>
            <a:endParaRPr kumimoji="0" lang="en-US" sz="14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p:txBody>
      </p:sp>
      <p:sp>
        <p:nvSpPr>
          <p:cNvPr id="113" name="Rectangle 112"/>
          <p:cNvSpPr/>
          <p:nvPr/>
        </p:nvSpPr>
        <p:spPr>
          <a:xfrm>
            <a:off x="3889597" y="1775395"/>
            <a:ext cx="1042443" cy="477078"/>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Light" charset="0"/>
              </a:rPr>
              <a:t>Storage Service</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endParaRPr>
          </a:p>
        </p:txBody>
      </p:sp>
      <p:sp>
        <p:nvSpPr>
          <p:cNvPr id="114" name="Line Callout 1 113"/>
          <p:cNvSpPr/>
          <p:nvPr/>
        </p:nvSpPr>
        <p:spPr>
          <a:xfrm>
            <a:off x="522436" y="1052736"/>
            <a:ext cx="2609404" cy="1000955"/>
          </a:xfrm>
          <a:prstGeom prst="borderCallout1">
            <a:avLst>
              <a:gd name="adj1" fmla="val 48965"/>
              <a:gd name="adj2" fmla="val 100976"/>
              <a:gd name="adj3" fmla="val 112213"/>
              <a:gd name="adj4" fmla="val 128615"/>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effectLst/>
                <a:uLnTx/>
                <a:uFillTx/>
                <a:latin typeface="Segoe Light" charset="0"/>
              </a:rPr>
              <a:t>Discovery of Array, Pool and LUNS</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effectLst/>
                <a:uLnTx/>
                <a:uFillTx/>
                <a:latin typeface="Segoe Light" charset="0"/>
              </a:rPr>
              <a:t>Mask and Unmask</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effectLst/>
                <a:uLnTx/>
                <a:uFillTx/>
                <a:latin typeface="Segoe Light" charset="0"/>
              </a:rPr>
              <a:t>LUN Clone</a:t>
            </a:r>
          </a:p>
        </p:txBody>
      </p:sp>
      <p:sp>
        <p:nvSpPr>
          <p:cNvPr id="116" name="Rectangle 115"/>
          <p:cNvSpPr/>
          <p:nvPr/>
        </p:nvSpPr>
        <p:spPr>
          <a:xfrm>
            <a:off x="5229561" y="1457343"/>
            <a:ext cx="926615" cy="318052"/>
          </a:xfrm>
          <a:prstGeom prst="rect">
            <a:avLst/>
          </a:prstGeom>
          <a:gradFill rotWithShape="1">
            <a:gsLst>
              <a:gs pos="0">
                <a:srgbClr val="274085">
                  <a:shade val="45000"/>
                  <a:satMod val="155000"/>
                </a:srgbClr>
              </a:gs>
              <a:gs pos="60000">
                <a:srgbClr val="274085">
                  <a:shade val="95000"/>
                  <a:satMod val="150000"/>
                </a:srgbClr>
              </a:gs>
              <a:gs pos="100000">
                <a:srgbClr val="274085">
                  <a:tint val="87000"/>
                  <a:satMod val="250000"/>
                </a:srgbClr>
              </a:gs>
            </a:gsLst>
            <a:lin ang="16200000" scaled="0"/>
          </a:gradFill>
          <a:ln w="9525" cap="flat" cmpd="sng" algn="ctr">
            <a:solidFill>
              <a:srgbClr val="274085">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VDS</a:t>
            </a:r>
          </a:p>
        </p:txBody>
      </p:sp>
      <p:sp>
        <p:nvSpPr>
          <p:cNvPr id="117" name="Rectangle 116"/>
          <p:cNvSpPr/>
          <p:nvPr/>
        </p:nvSpPr>
        <p:spPr>
          <a:xfrm>
            <a:off x="3858341" y="5114944"/>
            <a:ext cx="2084885" cy="954157"/>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 </a:t>
            </a:r>
          </a:p>
        </p:txBody>
      </p:sp>
      <p:sp>
        <p:nvSpPr>
          <p:cNvPr id="118" name="Rectangle 117"/>
          <p:cNvSpPr/>
          <p:nvPr/>
        </p:nvSpPr>
        <p:spPr>
          <a:xfrm>
            <a:off x="3742515" y="5273970"/>
            <a:ext cx="2084885" cy="954157"/>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 </a:t>
            </a:r>
          </a:p>
        </p:txBody>
      </p:sp>
      <p:sp>
        <p:nvSpPr>
          <p:cNvPr id="119" name="Rectangle 118"/>
          <p:cNvSpPr/>
          <p:nvPr/>
        </p:nvSpPr>
        <p:spPr>
          <a:xfrm>
            <a:off x="3568774" y="5432996"/>
            <a:ext cx="2084885" cy="954157"/>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FC Array / ISCSI Target</a:t>
            </a:r>
          </a:p>
        </p:txBody>
      </p:sp>
      <p:cxnSp>
        <p:nvCxnSpPr>
          <p:cNvPr id="120" name="Straight Connector 119"/>
          <p:cNvCxnSpPr/>
          <p:nvPr/>
        </p:nvCxnSpPr>
        <p:spPr>
          <a:xfrm>
            <a:off x="1475657" y="4719036"/>
            <a:ext cx="5625840" cy="0"/>
          </a:xfrm>
          <a:prstGeom prst="line">
            <a:avLst/>
          </a:prstGeom>
          <a:noFill/>
          <a:ln w="28575" cap="flat" cmpd="sng" algn="ctr">
            <a:solidFill>
              <a:srgbClr val="C00000"/>
            </a:solidFill>
            <a:prstDash val="solid"/>
          </a:ln>
          <a:effectLst/>
        </p:spPr>
      </p:cxnSp>
      <p:cxnSp>
        <p:nvCxnSpPr>
          <p:cNvPr id="121" name="Straight Connector 120"/>
          <p:cNvCxnSpPr>
            <a:stCxn id="119" idx="0"/>
          </p:cNvCxnSpPr>
          <p:nvPr/>
        </p:nvCxnSpPr>
        <p:spPr>
          <a:xfrm rot="5400000" flipH="1" flipV="1">
            <a:off x="4253409" y="5075638"/>
            <a:ext cx="715617" cy="2413"/>
          </a:xfrm>
          <a:prstGeom prst="line">
            <a:avLst/>
          </a:prstGeom>
          <a:noFill/>
          <a:ln w="28575" cap="flat" cmpd="sng" algn="ctr">
            <a:solidFill>
              <a:srgbClr val="C00000"/>
            </a:solidFill>
            <a:prstDash val="solid"/>
          </a:ln>
          <a:effectLst/>
        </p:spPr>
      </p:cxnSp>
      <p:sp>
        <p:nvSpPr>
          <p:cNvPr id="122" name="Flowchart: Magnetic Disk 121"/>
          <p:cNvSpPr/>
          <p:nvPr/>
        </p:nvSpPr>
        <p:spPr>
          <a:xfrm>
            <a:off x="3626688" y="5778540"/>
            <a:ext cx="405394" cy="528903"/>
          </a:xfrm>
          <a:prstGeom prst="flowChartMagneticDisk">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LUN</a:t>
            </a:r>
          </a:p>
        </p:txBody>
      </p:sp>
      <p:sp>
        <p:nvSpPr>
          <p:cNvPr id="123" name="Flowchart: Magnetic Disk 122"/>
          <p:cNvSpPr/>
          <p:nvPr/>
        </p:nvSpPr>
        <p:spPr>
          <a:xfrm>
            <a:off x="4147909" y="5778361"/>
            <a:ext cx="405394" cy="529080"/>
          </a:xfrm>
          <a:prstGeom prst="flowChartMagneticDisk">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LUN</a:t>
            </a:r>
          </a:p>
        </p:txBody>
      </p:sp>
      <p:sp>
        <p:nvSpPr>
          <p:cNvPr id="124" name="Flowchart: Magnetic Disk 123"/>
          <p:cNvSpPr/>
          <p:nvPr/>
        </p:nvSpPr>
        <p:spPr>
          <a:xfrm>
            <a:off x="4669130" y="5778361"/>
            <a:ext cx="405394" cy="529080"/>
          </a:xfrm>
          <a:prstGeom prst="flowChartMagneticDisk">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LUN</a:t>
            </a:r>
          </a:p>
        </p:txBody>
      </p:sp>
      <p:sp>
        <p:nvSpPr>
          <p:cNvPr id="125" name="Flowchart: Magnetic Disk 124"/>
          <p:cNvSpPr/>
          <p:nvPr/>
        </p:nvSpPr>
        <p:spPr>
          <a:xfrm>
            <a:off x="5190352" y="5778361"/>
            <a:ext cx="405394" cy="529080"/>
          </a:xfrm>
          <a:prstGeom prst="flowChartMagneticDisk">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LUN</a:t>
            </a:r>
          </a:p>
        </p:txBody>
      </p:sp>
      <p:sp>
        <p:nvSpPr>
          <p:cNvPr id="126" name="Line Callout 1 125"/>
          <p:cNvSpPr/>
          <p:nvPr/>
        </p:nvSpPr>
        <p:spPr>
          <a:xfrm>
            <a:off x="323528" y="5035431"/>
            <a:ext cx="2839851" cy="1633929"/>
          </a:xfrm>
          <a:prstGeom prst="borderCallout1">
            <a:avLst>
              <a:gd name="adj1" fmla="val -7613"/>
              <a:gd name="adj2" fmla="val 22476"/>
              <a:gd name="adj3" fmla="val -73129"/>
              <a:gd name="adj4" fmla="val 38569"/>
            </a:avLst>
          </a:prstGeom>
          <a:ln/>
        </p:spPr>
        <p:style>
          <a:lnRef idx="2">
            <a:schemeClr val="accent6"/>
          </a:lnRef>
          <a:fillRef idx="1">
            <a:schemeClr val="lt1"/>
          </a:fillRef>
          <a:effectRef idx="0">
            <a:schemeClr val="accent6"/>
          </a:effectRef>
          <a:fontRef idx="minor">
            <a:schemeClr val="dk1"/>
          </a:fontRef>
        </p:style>
        <p:txBody>
          <a:bodyPr/>
          <a:lstStyle/>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Enumerate</a:t>
            </a:r>
            <a:endParaRPr kumimoji="0" lang="en-US" sz="16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Rescan</a:t>
            </a:r>
            <a:endParaRPr kumimoji="0" lang="en-US" sz="16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Mount/UnMount</a:t>
            </a:r>
            <a:endParaRPr kumimoji="0" lang="en-US" sz="16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Volume to Disk mapping</a:t>
            </a:r>
            <a:endParaRPr kumimoji="0" lang="en-US" sz="16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600" b="0" i="0" u="none" strike="noStrike" kern="1200" cap="none" spc="0" normalizeH="0" baseline="0" noProof="0" dirty="0">
                <a:ln>
                  <a:noFill/>
                </a:ln>
                <a:solidFill>
                  <a:srgbClr val="000000"/>
                </a:solidFill>
                <a:effectLst/>
                <a:uLnTx/>
                <a:uFillTx/>
                <a:latin typeface="Segoe UI" pitchFamily="34" charset="0"/>
                <a:ea typeface="Segoe UI" pitchFamily="34" charset="0"/>
                <a:cs typeface="Segoe UI" pitchFamily="34" charset="0"/>
              </a:rPr>
              <a:t>Disk to LUN mapping</a:t>
            </a:r>
            <a:endParaRPr kumimoji="0" lang="en-US" sz="1600" b="0" i="0" u="none" strike="noStrike" kern="0" cap="none" spc="0" normalizeH="0" baseline="0" noProof="0" dirty="0">
              <a:ln>
                <a:noFill/>
              </a:ln>
              <a:solidFill>
                <a:srgbClr val="000000"/>
              </a:solidFill>
              <a:effectLst/>
              <a:uLnTx/>
              <a:uFillTx/>
              <a:latin typeface="Segoe UI" pitchFamily="34" charset="0"/>
              <a:ea typeface="Segoe UI" pitchFamily="34" charset="0"/>
              <a:cs typeface="Segoe UI" pitchFamily="34" charset="0"/>
            </a:endParaRPr>
          </a:p>
        </p:txBody>
      </p:sp>
      <p:sp>
        <p:nvSpPr>
          <p:cNvPr id="127" name="Rectangle 126"/>
          <p:cNvSpPr/>
          <p:nvPr/>
        </p:nvSpPr>
        <p:spPr>
          <a:xfrm>
            <a:off x="6116967" y="5671536"/>
            <a:ext cx="1695392" cy="635907"/>
          </a:xfrm>
          <a:prstGeom prst="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SAN admin tool</a:t>
            </a:r>
          </a:p>
        </p:txBody>
      </p:sp>
      <p:sp>
        <p:nvSpPr>
          <p:cNvPr id="128" name="Right Arrow 127"/>
          <p:cNvSpPr/>
          <p:nvPr/>
        </p:nvSpPr>
        <p:spPr>
          <a:xfrm rot="10800000">
            <a:off x="5711573" y="5910074"/>
            <a:ext cx="347481" cy="159026"/>
          </a:xfrm>
          <a:prstGeom prst="rightArrow">
            <a:avLst/>
          </a:prstGeom>
          <a:solidFill>
            <a:srgbClr val="92D050"/>
          </a:solidFill>
          <a:ln w="42500" cap="flat" cmpd="sng" algn="ctr">
            <a:noFill/>
            <a:prstDash val="solid"/>
          </a:ln>
          <a:effectLst/>
        </p:spPr>
        <p:txBody>
          <a:bodyPr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Segoe Light" charset="0"/>
                <a:ea typeface="Times New Roman"/>
                <a:cs typeface="Times New Roman"/>
              </a:rPr>
              <a:t> </a:t>
            </a:r>
          </a:p>
        </p:txBody>
      </p:sp>
      <p:sp>
        <p:nvSpPr>
          <p:cNvPr id="129" name="Rectangle 128"/>
          <p:cNvSpPr/>
          <p:nvPr/>
        </p:nvSpPr>
        <p:spPr>
          <a:xfrm>
            <a:off x="1475657" y="3127117"/>
            <a:ext cx="2498512" cy="1351722"/>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Host</a:t>
            </a:r>
          </a:p>
        </p:txBody>
      </p:sp>
      <p:sp>
        <p:nvSpPr>
          <p:cNvPr id="130" name="Rectangle 129"/>
          <p:cNvSpPr/>
          <p:nvPr/>
        </p:nvSpPr>
        <p:spPr>
          <a:xfrm>
            <a:off x="6001140" y="3365656"/>
            <a:ext cx="810789" cy="636104"/>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Host</a:t>
            </a:r>
          </a:p>
        </p:txBody>
      </p:sp>
      <p:cxnSp>
        <p:nvCxnSpPr>
          <p:cNvPr id="131" name="Straight Connector 130"/>
          <p:cNvCxnSpPr/>
          <p:nvPr/>
        </p:nvCxnSpPr>
        <p:spPr>
          <a:xfrm flipV="1">
            <a:off x="1475657" y="2810723"/>
            <a:ext cx="5567926" cy="3521"/>
          </a:xfrm>
          <a:prstGeom prst="line">
            <a:avLst/>
          </a:prstGeom>
          <a:noFill/>
          <a:ln w="28575" cap="flat" cmpd="sng" algn="ctr">
            <a:solidFill>
              <a:srgbClr val="C00000"/>
            </a:solidFill>
            <a:prstDash val="solid"/>
          </a:ln>
          <a:effectLst/>
        </p:spPr>
      </p:cxnSp>
      <p:cxnSp>
        <p:nvCxnSpPr>
          <p:cNvPr id="132" name="Straight Connector 131"/>
          <p:cNvCxnSpPr>
            <a:stCxn id="129" idx="0"/>
          </p:cNvCxnSpPr>
          <p:nvPr/>
        </p:nvCxnSpPr>
        <p:spPr>
          <a:xfrm flipV="1">
            <a:off x="2724913" y="2810723"/>
            <a:ext cx="0" cy="316394"/>
          </a:xfrm>
          <a:prstGeom prst="line">
            <a:avLst/>
          </a:prstGeom>
          <a:noFill/>
          <a:ln w="28575" cap="flat" cmpd="sng" algn="ctr">
            <a:solidFill>
              <a:srgbClr val="C00000"/>
            </a:solidFill>
            <a:prstDash val="solid"/>
          </a:ln>
          <a:effectLst/>
        </p:spPr>
      </p:cxnSp>
      <p:cxnSp>
        <p:nvCxnSpPr>
          <p:cNvPr id="133" name="Straight Connector 132"/>
          <p:cNvCxnSpPr>
            <a:stCxn id="130" idx="0"/>
          </p:cNvCxnSpPr>
          <p:nvPr/>
        </p:nvCxnSpPr>
        <p:spPr>
          <a:xfrm rot="5400000" flipH="1" flipV="1">
            <a:off x="6129671" y="3087587"/>
            <a:ext cx="554934" cy="1207"/>
          </a:xfrm>
          <a:prstGeom prst="line">
            <a:avLst/>
          </a:prstGeom>
          <a:noFill/>
          <a:ln w="28575" cap="flat" cmpd="sng" algn="ctr">
            <a:solidFill>
              <a:srgbClr val="C00000"/>
            </a:solidFill>
            <a:prstDash val="solid"/>
          </a:ln>
          <a:effectLst/>
        </p:spPr>
      </p:cxnSp>
      <p:cxnSp>
        <p:nvCxnSpPr>
          <p:cNvPr id="134" name="Straight Connector 133"/>
          <p:cNvCxnSpPr>
            <a:endCxn id="129" idx="2"/>
          </p:cNvCxnSpPr>
          <p:nvPr/>
        </p:nvCxnSpPr>
        <p:spPr>
          <a:xfrm flipH="1" flipV="1">
            <a:off x="2724913" y="4478839"/>
            <a:ext cx="205608" cy="240196"/>
          </a:xfrm>
          <a:prstGeom prst="line">
            <a:avLst/>
          </a:prstGeom>
          <a:noFill/>
          <a:ln w="28575" cap="flat" cmpd="sng" algn="ctr">
            <a:solidFill>
              <a:srgbClr val="C00000"/>
            </a:solidFill>
            <a:prstDash val="solid"/>
          </a:ln>
          <a:effectLst/>
        </p:spPr>
      </p:cxnSp>
      <p:cxnSp>
        <p:nvCxnSpPr>
          <p:cNvPr id="135" name="Straight Connector 134"/>
          <p:cNvCxnSpPr>
            <a:endCxn id="130" idx="2"/>
          </p:cNvCxnSpPr>
          <p:nvPr/>
        </p:nvCxnSpPr>
        <p:spPr>
          <a:xfrm rot="5400000" flipH="1" flipV="1">
            <a:off x="6047295" y="4359795"/>
            <a:ext cx="717274" cy="1206"/>
          </a:xfrm>
          <a:prstGeom prst="line">
            <a:avLst/>
          </a:prstGeom>
          <a:noFill/>
          <a:ln w="28575" cap="flat" cmpd="sng" algn="ctr">
            <a:solidFill>
              <a:srgbClr val="C00000"/>
            </a:solidFill>
            <a:prstDash val="solid"/>
          </a:ln>
          <a:effectLst/>
        </p:spPr>
      </p:cxnSp>
      <p:sp>
        <p:nvSpPr>
          <p:cNvPr id="136" name="Rectangle 135"/>
          <p:cNvSpPr/>
          <p:nvPr/>
        </p:nvSpPr>
        <p:spPr>
          <a:xfrm>
            <a:off x="1619672" y="3683709"/>
            <a:ext cx="779352" cy="477078"/>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rgbClr val="000000"/>
                    </a:gs>
                    <a:gs pos="100000">
                      <a:srgbClr val="000000"/>
                    </a:gs>
                  </a:gsLst>
                  <a:lin ang="5400000" scaled="0"/>
                </a:gradFill>
                <a:effectLst/>
                <a:uLnTx/>
                <a:uFillTx/>
                <a:latin typeface="Segoe Light" charset="0"/>
              </a:rPr>
              <a:t>VDS</a:t>
            </a:r>
          </a:p>
        </p:txBody>
      </p:sp>
      <p:sp>
        <p:nvSpPr>
          <p:cNvPr id="137" name="Rectangle 136"/>
          <p:cNvSpPr/>
          <p:nvPr/>
        </p:nvSpPr>
        <p:spPr>
          <a:xfrm>
            <a:off x="2483769" y="3763223"/>
            <a:ext cx="1432485" cy="238539"/>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Segoe Light" charset="0"/>
              </a:rPr>
              <a:t>HBA Provider</a:t>
            </a:r>
          </a:p>
        </p:txBody>
      </p:sp>
      <p:sp>
        <p:nvSpPr>
          <p:cNvPr id="138" name="Rectangle 137"/>
          <p:cNvSpPr/>
          <p:nvPr/>
        </p:nvSpPr>
        <p:spPr>
          <a:xfrm>
            <a:off x="2483769" y="4160788"/>
            <a:ext cx="1432485" cy="238539"/>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Segoe Light" charset="0"/>
              </a:rPr>
              <a:t>NPIV Provider</a:t>
            </a:r>
          </a:p>
        </p:txBody>
      </p:sp>
      <p:sp>
        <p:nvSpPr>
          <p:cNvPr id="139" name="Rectangle 138"/>
          <p:cNvSpPr/>
          <p:nvPr/>
        </p:nvSpPr>
        <p:spPr>
          <a:xfrm>
            <a:off x="2483769" y="3365657"/>
            <a:ext cx="1432486" cy="238539"/>
          </a:xfrm>
          <a:prstGeom prst="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w="9525" cap="flat" cmpd="sng" algn="ctr">
            <a:solidFill>
              <a:srgbClr val="FED45C">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gradFill>
                  <a:gsLst>
                    <a:gs pos="0">
                      <a:srgbClr val="000000"/>
                    </a:gs>
                    <a:gs pos="100000">
                      <a:srgbClr val="000000"/>
                    </a:gs>
                  </a:gsLst>
                  <a:lin ang="5400000" scaled="0"/>
                </a:gradFill>
                <a:effectLst/>
                <a:uLnTx/>
                <a:uFillTx/>
                <a:latin typeface="Segoe Light" charset="0"/>
              </a:rPr>
              <a:t>iSCSI initiator</a:t>
            </a:r>
          </a:p>
        </p:txBody>
      </p:sp>
      <p:sp>
        <p:nvSpPr>
          <p:cNvPr id="140" name="Rectangle 139"/>
          <p:cNvSpPr/>
          <p:nvPr/>
        </p:nvSpPr>
        <p:spPr>
          <a:xfrm>
            <a:off x="6116967" y="3524682"/>
            <a:ext cx="810789" cy="636104"/>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Host</a:t>
            </a:r>
          </a:p>
        </p:txBody>
      </p:sp>
      <p:sp>
        <p:nvSpPr>
          <p:cNvPr id="141" name="Rectangle 140"/>
          <p:cNvSpPr/>
          <p:nvPr/>
        </p:nvSpPr>
        <p:spPr>
          <a:xfrm>
            <a:off x="6232794" y="3683709"/>
            <a:ext cx="810789" cy="636104"/>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Host</a:t>
            </a:r>
          </a:p>
        </p:txBody>
      </p:sp>
      <p:sp>
        <p:nvSpPr>
          <p:cNvPr id="142" name="Rectangle 141"/>
          <p:cNvSpPr/>
          <p:nvPr/>
        </p:nvSpPr>
        <p:spPr>
          <a:xfrm>
            <a:off x="6348621" y="3842735"/>
            <a:ext cx="810789" cy="636104"/>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rPr>
              <a:t>Host</a:t>
            </a:r>
          </a:p>
        </p:txBody>
      </p:sp>
      <p:cxnSp>
        <p:nvCxnSpPr>
          <p:cNvPr id="143" name="Straight Connector 142"/>
          <p:cNvCxnSpPr/>
          <p:nvPr/>
        </p:nvCxnSpPr>
        <p:spPr>
          <a:xfrm rot="5400000" flipH="1" flipV="1">
            <a:off x="3582537" y="3881889"/>
            <a:ext cx="3101009" cy="1207"/>
          </a:xfrm>
          <a:prstGeom prst="line">
            <a:avLst/>
          </a:prstGeom>
          <a:noFill/>
          <a:ln w="28575" cap="flat" cmpd="sng" algn="ctr">
            <a:solidFill>
              <a:srgbClr val="C00000"/>
            </a:solidFill>
            <a:prstDash val="solid"/>
          </a:ln>
          <a:effectLst>
            <a:outerShdw blurRad="50800" dist="38100" dir="18900000" algn="bl" rotWithShape="0">
              <a:prstClr val="black">
                <a:alpha val="40000"/>
              </a:prstClr>
            </a:outerShdw>
          </a:effectLst>
        </p:spPr>
      </p:cxnSp>
      <p:cxnSp>
        <p:nvCxnSpPr>
          <p:cNvPr id="144" name="Straight Connector 143"/>
          <p:cNvCxnSpPr/>
          <p:nvPr/>
        </p:nvCxnSpPr>
        <p:spPr>
          <a:xfrm rot="5400000" flipH="1" flipV="1">
            <a:off x="4372678" y="2570977"/>
            <a:ext cx="477078" cy="2413"/>
          </a:xfrm>
          <a:prstGeom prst="line">
            <a:avLst/>
          </a:prstGeom>
          <a:noFill/>
          <a:ln w="28575" cap="flat" cmpd="sng" algn="ctr">
            <a:solidFill>
              <a:srgbClr val="C00000"/>
            </a:solidFill>
            <a:prstDash val="solid"/>
          </a:ln>
          <a:effectLst/>
        </p:spPr>
      </p:cxnSp>
      <p:sp>
        <p:nvSpPr>
          <p:cNvPr id="145" name="Line Callout 1 144"/>
          <p:cNvSpPr/>
          <p:nvPr/>
        </p:nvSpPr>
        <p:spPr>
          <a:xfrm>
            <a:off x="4089996" y="2968091"/>
            <a:ext cx="1795317" cy="442576"/>
          </a:xfrm>
          <a:prstGeom prst="borderCallout1">
            <a:avLst>
              <a:gd name="adj1" fmla="val 101938"/>
              <a:gd name="adj2" fmla="val 311"/>
              <a:gd name="adj3" fmla="val 218711"/>
              <a:gd name="adj4" fmla="val -15260"/>
            </a:avLst>
          </a:prstGeom>
          <a:solidFill>
            <a:srgbClr val="FFFFFF"/>
          </a:solidFill>
          <a:ln w="12700" cap="flat" cmpd="sng" algn="ctr">
            <a:solidFill>
              <a:srgbClr val="000000"/>
            </a:solidFill>
            <a:prstDash val="solid"/>
          </a:ln>
          <a:effectLst/>
        </p:spPr>
        <p:txBody>
          <a:bodyPr/>
          <a:lstStyle/>
          <a:p>
            <a:pPr marL="457200" marR="0" lvl="0" indent="-228600" defTabSz="914400" eaLnBrk="1" fontAlgn="auto" latinLnBrk="0" hangingPunct="1">
              <a:lnSpc>
                <a:spcPct val="115000"/>
              </a:lnSpc>
              <a:spcBef>
                <a:spcPts val="0"/>
              </a:spcBef>
              <a:spcAft>
                <a:spcPts val="0"/>
              </a:spcAft>
              <a:buClrTx/>
              <a:buSzTx/>
              <a:buFontTx/>
              <a:buNone/>
              <a:tabLst>
                <a:tab pos="457200" algn="l"/>
              </a:tabLst>
              <a:defRPr/>
            </a:pPr>
            <a:r>
              <a:rPr kumimoji="0" lang="en-US" sz="1100" b="0" i="0" u="none" strike="noStrike" kern="1200" cap="none" spc="0" normalizeH="0" baseline="0" noProof="0" dirty="0">
                <a:ln>
                  <a:noFill/>
                </a:ln>
                <a:solidFill>
                  <a:srgbClr val="000000"/>
                </a:solidFill>
                <a:effectLst/>
                <a:uLnTx/>
                <a:uFillTx/>
                <a:latin typeface="Segoe Light" charset="0"/>
              </a:rPr>
              <a:t>Port to LUN mappings</a:t>
            </a:r>
            <a:endParaRPr kumimoji="0" lang="en-US" sz="1100" b="0" i="0" u="none" strike="noStrike" kern="0" cap="none" spc="0" normalizeH="0" baseline="0" noProof="0" dirty="0">
              <a:ln>
                <a:noFill/>
              </a:ln>
              <a:solidFill>
                <a:srgbClr val="000000"/>
              </a:solidFill>
              <a:effectLst/>
              <a:uLnTx/>
              <a:uFillTx/>
              <a:latin typeface="Segoe Light" charset="0"/>
              <a:ea typeface="Calibri"/>
              <a:cs typeface="Times New Roman"/>
            </a:endParaRPr>
          </a:p>
        </p:txBody>
      </p:sp>
      <p:sp>
        <p:nvSpPr>
          <p:cNvPr id="146" name="Line Callout 1 145"/>
          <p:cNvSpPr/>
          <p:nvPr/>
        </p:nvSpPr>
        <p:spPr>
          <a:xfrm>
            <a:off x="4089995" y="3683709"/>
            <a:ext cx="1795318" cy="795130"/>
          </a:xfrm>
          <a:prstGeom prst="borderCallout1">
            <a:avLst>
              <a:gd name="adj1" fmla="val 53516"/>
              <a:gd name="adj2" fmla="val -321"/>
              <a:gd name="adj3" fmla="val 81861"/>
              <a:gd name="adj4" fmla="val -40951"/>
            </a:avLst>
          </a:prstGeom>
          <a:solidFill>
            <a:srgbClr val="FFFFFF"/>
          </a:solidFill>
          <a:ln w="12700" cap="flat" cmpd="sng" algn="ctr">
            <a:solidFill>
              <a:srgbClr val="000000"/>
            </a:solidFill>
            <a:prstDash val="solid"/>
          </a:ln>
          <a:effectLst/>
        </p:spPr>
        <p:txBody>
          <a:bodyPr/>
          <a:lstStyle/>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100" b="0" i="0" u="none" strike="noStrike" kern="1200" cap="none" spc="0" normalizeH="0" baseline="0" noProof="0" dirty="0">
                <a:ln>
                  <a:noFill/>
                </a:ln>
                <a:solidFill>
                  <a:srgbClr val="000000"/>
                </a:solidFill>
                <a:effectLst/>
                <a:uLnTx/>
                <a:uFillTx/>
                <a:latin typeface="Segoe Light" charset="0"/>
              </a:rPr>
              <a:t>Virtual to Physical port mappings</a:t>
            </a:r>
            <a:endParaRPr kumimoji="0" lang="en-US" sz="1100" b="0" i="0" u="none" strike="noStrike" kern="0" cap="none" spc="0" normalizeH="0" baseline="0" noProof="0" dirty="0">
              <a:ln>
                <a:noFill/>
              </a:ln>
              <a:solidFill>
                <a:srgbClr val="000000"/>
              </a:solidFill>
              <a:effectLst/>
              <a:uLnTx/>
              <a:uFillTx/>
              <a:latin typeface="Segoe Light" charset="0"/>
              <a:ea typeface="Calibri"/>
              <a:cs typeface="Times New Roman"/>
            </a:endParaRPr>
          </a:p>
          <a:p>
            <a:pPr marL="342900" marR="0" lvl="0" indent="-342900" defTabSz="914400" eaLnBrk="1" fontAlgn="auto" latinLnBrk="0" hangingPunct="1">
              <a:lnSpc>
                <a:spcPct val="115000"/>
              </a:lnSpc>
              <a:spcBef>
                <a:spcPts val="0"/>
              </a:spcBef>
              <a:spcAft>
                <a:spcPts val="0"/>
              </a:spcAft>
              <a:buClrTx/>
              <a:buSzTx/>
              <a:buFont typeface="Arial"/>
              <a:buChar char="•"/>
              <a:tabLst>
                <a:tab pos="457200" algn="l"/>
              </a:tabLst>
              <a:defRPr/>
            </a:pPr>
            <a:r>
              <a:rPr kumimoji="0" lang="en-US" sz="1100" b="0" i="0" u="none" strike="noStrike" kern="1200" cap="none" spc="0" normalizeH="0" baseline="0" noProof="0" dirty="0">
                <a:ln>
                  <a:noFill/>
                </a:ln>
                <a:solidFill>
                  <a:srgbClr val="000000"/>
                </a:solidFill>
                <a:effectLst/>
                <a:uLnTx/>
                <a:uFillTx/>
                <a:latin typeface="Segoe Light" charset="0"/>
              </a:rPr>
              <a:t>Create &amp; delete Virtual Ports</a:t>
            </a:r>
            <a:endParaRPr kumimoji="0" lang="en-US" sz="1100" b="0" i="0" u="none" strike="noStrike" kern="0" cap="none" spc="0" normalizeH="0" baseline="0" noProof="0" dirty="0">
              <a:ln>
                <a:noFill/>
              </a:ln>
              <a:solidFill>
                <a:srgbClr val="000000"/>
              </a:solidFill>
              <a:effectLst/>
              <a:uLnTx/>
              <a:uFillTx/>
              <a:latin typeface="Segoe Light" charset="0"/>
              <a:ea typeface="Calibri"/>
              <a:cs typeface="Times New Roman"/>
            </a:endParaRPr>
          </a:p>
        </p:txBody>
      </p:sp>
      <p:sp>
        <p:nvSpPr>
          <p:cNvPr id="41" name="Left Arrow 40"/>
          <p:cNvSpPr/>
          <p:nvPr/>
        </p:nvSpPr>
        <p:spPr bwMode="auto">
          <a:xfrm rot="2837629">
            <a:off x="7789718" y="2583089"/>
            <a:ext cx="1196566" cy="462311"/>
          </a:xfrm>
          <a:prstGeom prst="leftArrow">
            <a:avLst/>
          </a:prstGeom>
          <a:solidFill>
            <a:srgbClr val="FF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Segoe Light" charset="0"/>
            </a:endParaRPr>
          </a:p>
        </p:txBody>
      </p:sp>
      <p:sp>
        <p:nvSpPr>
          <p:cNvPr id="42" name="Left Arrow 41"/>
          <p:cNvSpPr/>
          <p:nvPr/>
        </p:nvSpPr>
        <p:spPr bwMode="auto">
          <a:xfrm rot="12961429">
            <a:off x="3362930" y="1095534"/>
            <a:ext cx="897658" cy="616254"/>
          </a:xfrm>
          <a:prstGeom prst="leftArrow">
            <a:avLst/>
          </a:prstGeom>
          <a:solidFill>
            <a:srgbClr val="FF00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latin typeface="Segoe Light" charset="0"/>
            </a:endParaRPr>
          </a:p>
        </p:txBody>
      </p:sp>
    </p:spTree>
    <p:extLst>
      <p:ext uri="{BB962C8B-B14F-4D97-AF65-F5344CB8AC3E}">
        <p14:creationId xmlns:p14="http://schemas.microsoft.com/office/powerpoint/2010/main" val="74260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1"/>
                                        </p:tgtEl>
                                      </p:cBhvr>
                                    </p:animEffect>
                                    <p:set>
                                      <p:cBhvr>
                                        <p:cTn id="12" dur="1" fill="hold">
                                          <p:stCondLst>
                                            <p:cond delay="499"/>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41" grpId="0" animBg="1"/>
      <p:bldP spid="41" grpId="1" animBg="1"/>
      <p:bldP spid="42" grpId="0" animBg="1"/>
      <p:bldP spid="4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19672" y="980728"/>
            <a:ext cx="5400600" cy="28803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AU"/>
          </a:p>
        </p:txBody>
      </p:sp>
      <p:sp>
        <p:nvSpPr>
          <p:cNvPr id="2" name="Footer Placeholder 1"/>
          <p:cNvSpPr>
            <a:spLocks noGrp="1"/>
          </p:cNvSpPr>
          <p:nvPr>
            <p:ph type="ftr" sz="quarter" idx="11"/>
          </p:nvPr>
        </p:nvSpPr>
        <p:spPr>
          <a:xfrm>
            <a:off x="3344285" y="6228680"/>
            <a:ext cx="2455430" cy="296664"/>
          </a:xfrm>
        </p:spPr>
        <p:txBody>
          <a:bodyPr/>
          <a:lstStyle/>
          <a:p>
            <a:r>
              <a:rPr lang="en-AU" smtClean="0"/>
              <a:t>(c) 2011 Microsoft. All rights reserved.</a:t>
            </a:r>
            <a:endParaRPr lang="en-AU" dirty="0"/>
          </a:p>
        </p:txBody>
      </p:sp>
      <p:sp>
        <p:nvSpPr>
          <p:cNvPr id="4" name="Title 1"/>
          <p:cNvSpPr txBox="1">
            <a:spLocks/>
          </p:cNvSpPr>
          <p:nvPr/>
        </p:nvSpPr>
        <p:spPr>
          <a:xfrm>
            <a:off x="457200" y="341784"/>
            <a:ext cx="8229600" cy="1143000"/>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Storage Automation</a:t>
            </a:r>
            <a:endParaRPr lang="en-US" dirty="0"/>
          </a:p>
        </p:txBody>
      </p:sp>
      <p:sp>
        <p:nvSpPr>
          <p:cNvPr id="5" name="Rectangle 4"/>
          <p:cNvSpPr/>
          <p:nvPr/>
        </p:nvSpPr>
        <p:spPr>
          <a:xfrm>
            <a:off x="3634181" y="1113458"/>
            <a:ext cx="1587606" cy="25232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kern="0" dirty="0">
                <a:gradFill>
                  <a:gsLst>
                    <a:gs pos="0">
                      <a:srgbClr val="FFFFFF"/>
                    </a:gs>
                    <a:gs pos="100000">
                      <a:srgbClr val="FFFFFF"/>
                    </a:gs>
                  </a:gsLst>
                  <a:lin ang="5400000" scaled="0"/>
                </a:gradFill>
                <a:latin typeface="Segoe Light" charset="0"/>
              </a:rPr>
              <a:t>WS-Man</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948" y="5229200"/>
            <a:ext cx="268605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flipH="1">
            <a:off x="5796136" y="5479307"/>
            <a:ext cx="582308" cy="1170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6372200" y="5338373"/>
            <a:ext cx="2088232" cy="466892"/>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Light" charset="0"/>
              </a:rPr>
              <a:t>SAN admin tool</a:t>
            </a: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endParaRPr>
          </a:p>
        </p:txBody>
      </p:sp>
      <p:cxnSp>
        <p:nvCxnSpPr>
          <p:cNvPr id="16" name="Straight Connector 15"/>
          <p:cNvCxnSpPr>
            <a:stCxn id="5" idx="2"/>
            <a:endCxn id="46083" idx="0"/>
          </p:cNvCxnSpPr>
          <p:nvPr/>
        </p:nvCxnSpPr>
        <p:spPr>
          <a:xfrm>
            <a:off x="4427984" y="1365778"/>
            <a:ext cx="27989" cy="3863422"/>
          </a:xfrm>
          <a:prstGeom prst="line">
            <a:avLst/>
          </a:prstGeom>
        </p:spPr>
        <p:style>
          <a:lnRef idx="2">
            <a:schemeClr val="accent5"/>
          </a:lnRef>
          <a:fillRef idx="0">
            <a:schemeClr val="accent5"/>
          </a:fillRef>
          <a:effectRef idx="1">
            <a:schemeClr val="accent5"/>
          </a:effectRef>
          <a:fontRef idx="minor">
            <a:schemeClr val="tx1"/>
          </a:fontRef>
        </p:style>
      </p:cxnSp>
      <p:sp>
        <p:nvSpPr>
          <p:cNvPr id="7" name="Rectangle 6"/>
          <p:cNvSpPr/>
          <p:nvPr/>
        </p:nvSpPr>
        <p:spPr>
          <a:xfrm>
            <a:off x="2279875" y="1484784"/>
            <a:ext cx="4152202" cy="2658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kern="0" dirty="0">
                <a:gradFill>
                  <a:gsLst>
                    <a:gs pos="0">
                      <a:srgbClr val="FFFFFF"/>
                    </a:gs>
                    <a:gs pos="100000">
                      <a:srgbClr val="FFFFFF"/>
                    </a:gs>
                  </a:gsLst>
                  <a:lin ang="5400000" scaled="0"/>
                </a:gradFill>
                <a:latin typeface="Segoe Light" charset="0"/>
              </a:rPr>
              <a:t>WMI Server</a:t>
            </a:r>
          </a:p>
        </p:txBody>
      </p:sp>
      <p:sp>
        <p:nvSpPr>
          <p:cNvPr id="6" name="Rectangle 5"/>
          <p:cNvSpPr/>
          <p:nvPr/>
        </p:nvSpPr>
        <p:spPr>
          <a:xfrm>
            <a:off x="3351466" y="4662136"/>
            <a:ext cx="2118704" cy="351040"/>
          </a:xfrm>
          <a:prstGeom prst="rect">
            <a:avLst/>
          </a:prstGeom>
          <a:gradFill rotWithShape="1">
            <a:gsLst>
              <a:gs pos="0">
                <a:srgbClr val="8557C9">
                  <a:shade val="45000"/>
                  <a:satMod val="155000"/>
                </a:srgbClr>
              </a:gs>
              <a:gs pos="60000">
                <a:srgbClr val="8557C9">
                  <a:shade val="95000"/>
                  <a:satMod val="150000"/>
                </a:srgbClr>
              </a:gs>
              <a:gs pos="100000">
                <a:srgbClr val="8557C9">
                  <a:tint val="87000"/>
                  <a:satMod val="250000"/>
                </a:srgbClr>
              </a:gs>
            </a:gsLst>
            <a:lin ang="16200000" scaled="0"/>
          </a:gradFill>
          <a:ln w="9525" cap="flat" cmpd="sng" algn="ctr">
            <a:solidFill>
              <a:srgbClr val="8557C9">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t"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en-US" sz="2000" kern="0" dirty="0" smtClean="0">
                <a:gradFill>
                  <a:gsLst>
                    <a:gs pos="0">
                      <a:srgbClr val="FFFFFF"/>
                    </a:gs>
                    <a:gs pos="100000">
                      <a:srgbClr val="FFFFFF"/>
                    </a:gs>
                  </a:gsLst>
                  <a:lin ang="5400000" scaled="0"/>
                </a:gradFill>
                <a:latin typeface="Segoe Light" charset="0"/>
              </a:rPr>
              <a:t>SMI-S Providers</a:t>
            </a: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endParaRPr>
          </a:p>
        </p:txBody>
      </p:sp>
      <p:sp>
        <p:nvSpPr>
          <p:cNvPr id="8" name="Rectangle 7"/>
          <p:cNvSpPr/>
          <p:nvPr/>
        </p:nvSpPr>
        <p:spPr>
          <a:xfrm>
            <a:off x="2279875" y="1809040"/>
            <a:ext cx="4152202" cy="592348"/>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kern="0" dirty="0">
                <a:gradFill>
                  <a:gsLst>
                    <a:gs pos="0">
                      <a:srgbClr val="FFFFFF"/>
                    </a:gs>
                    <a:gs pos="100000">
                      <a:srgbClr val="FFFFFF"/>
                    </a:gs>
                  </a:gsLst>
                  <a:lin ang="5400000" scaled="0"/>
                </a:gradFill>
                <a:latin typeface="Segoe Light" charset="0"/>
              </a:rPr>
              <a:t>Storage Service (WMI Provider)</a:t>
            </a:r>
          </a:p>
        </p:txBody>
      </p:sp>
      <p:sp>
        <p:nvSpPr>
          <p:cNvPr id="9" name="Rectangle 8"/>
          <p:cNvSpPr/>
          <p:nvPr/>
        </p:nvSpPr>
        <p:spPr>
          <a:xfrm>
            <a:off x="2279875" y="2420888"/>
            <a:ext cx="4152202" cy="52656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Light" charset="0"/>
              </a:rPr>
              <a:t>SMI-S  Module</a:t>
            </a: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Light" charset="0"/>
            </a:endParaRPr>
          </a:p>
        </p:txBody>
      </p:sp>
      <p:sp>
        <p:nvSpPr>
          <p:cNvPr id="10" name="Rectangle 9"/>
          <p:cNvSpPr/>
          <p:nvPr/>
        </p:nvSpPr>
        <p:spPr>
          <a:xfrm>
            <a:off x="3634181" y="3140967"/>
            <a:ext cx="1587606" cy="64807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kern="0" dirty="0">
                <a:gradFill>
                  <a:gsLst>
                    <a:gs pos="0">
                      <a:srgbClr val="FFFFFF"/>
                    </a:gs>
                    <a:gs pos="100000">
                      <a:srgbClr val="FFFFFF"/>
                    </a:gs>
                  </a:gsLst>
                  <a:lin ang="5400000" scaled="0"/>
                </a:gradFill>
                <a:latin typeface="Segoe Light" charset="0"/>
              </a:rPr>
              <a:t>CIM-XML</a:t>
            </a:r>
            <a:br>
              <a:rPr lang="en-US" sz="2000" kern="0" dirty="0">
                <a:gradFill>
                  <a:gsLst>
                    <a:gs pos="0">
                      <a:srgbClr val="FFFFFF"/>
                    </a:gs>
                    <a:gs pos="100000">
                      <a:srgbClr val="FFFFFF"/>
                    </a:gs>
                  </a:gsLst>
                  <a:lin ang="5400000" scaled="0"/>
                </a:gradFill>
                <a:latin typeface="Segoe Light" charset="0"/>
              </a:rPr>
            </a:br>
            <a:r>
              <a:rPr lang="en-US" sz="2000" kern="0" dirty="0">
                <a:gradFill>
                  <a:gsLst>
                    <a:gs pos="0">
                      <a:srgbClr val="FFFFFF"/>
                    </a:gs>
                    <a:gs pos="100000">
                      <a:srgbClr val="FFFFFF"/>
                    </a:gs>
                  </a:gsLst>
                  <a:lin ang="5400000" scaled="0"/>
                </a:gradFill>
                <a:latin typeface="Segoe Light" charset="0"/>
              </a:rPr>
              <a:t>Client</a:t>
            </a:r>
          </a:p>
        </p:txBody>
      </p:sp>
      <p:sp>
        <p:nvSpPr>
          <p:cNvPr id="11" name="Rectangle 10"/>
          <p:cNvSpPr/>
          <p:nvPr/>
        </p:nvSpPr>
        <p:spPr>
          <a:xfrm>
            <a:off x="3634181" y="4049484"/>
            <a:ext cx="1587606" cy="387628"/>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Segoe Light" charset="0"/>
              </a:rPr>
              <a:t>CIM-XML</a:t>
            </a:r>
            <a:endParaRPr kumimoji="0" lang="en-US" sz="2000" b="0" i="0" u="none" strike="noStrike" kern="0" cap="none" spc="0" normalizeH="0" baseline="0" noProof="0" dirty="0">
              <a:ln>
                <a:noFill/>
              </a:ln>
              <a:solidFill>
                <a:schemeClr val="tx1"/>
              </a:solidFill>
              <a:effectLst/>
              <a:uLnTx/>
              <a:uFillTx/>
              <a:latin typeface="Segoe Light" charset="0"/>
            </a:endParaRPr>
          </a:p>
        </p:txBody>
      </p:sp>
    </p:spTree>
    <p:extLst>
      <p:ext uri="{BB962C8B-B14F-4D97-AF65-F5344CB8AC3E}">
        <p14:creationId xmlns:p14="http://schemas.microsoft.com/office/powerpoint/2010/main" val="2272225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93676" y="4941168"/>
            <a:ext cx="147616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Unallocated</a:t>
            </a:r>
            <a:endParaRPr lang="en-AU" dirty="0">
              <a:latin typeface="Segoe UI" pitchFamily="34" charset="0"/>
              <a:ea typeface="Segoe UI" pitchFamily="34" charset="0"/>
              <a:cs typeface="Segoe UI" pitchFamily="34" charset="0"/>
            </a:endParaRPr>
          </a:p>
        </p:txBody>
      </p:sp>
      <p:cxnSp>
        <p:nvCxnSpPr>
          <p:cNvPr id="26" name="Straight Connector 25"/>
          <p:cNvCxnSpPr>
            <a:stCxn id="3" idx="2"/>
            <a:endCxn id="15" idx="0"/>
          </p:cNvCxnSpPr>
          <p:nvPr/>
        </p:nvCxnSpPr>
        <p:spPr>
          <a:xfrm>
            <a:off x="4623766" y="1700808"/>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7105" name="Straight Connector 47104"/>
          <p:cNvCxnSpPr/>
          <p:nvPr/>
        </p:nvCxnSpPr>
        <p:spPr>
          <a:xfrm>
            <a:off x="2195736" y="3284984"/>
            <a:ext cx="5040560"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Rounded Rectangle 2"/>
          <p:cNvSpPr/>
          <p:nvPr/>
        </p:nvSpPr>
        <p:spPr>
          <a:xfrm>
            <a:off x="2771800" y="1268760"/>
            <a:ext cx="3703932" cy="4320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dirty="0" smtClean="0">
                <a:latin typeface="Segoe UI" pitchFamily="34" charset="0"/>
                <a:ea typeface="Segoe UI" pitchFamily="34" charset="0"/>
                <a:cs typeface="Segoe UI" pitchFamily="34" charset="0"/>
              </a:rPr>
              <a:t>VMM</a:t>
            </a:r>
            <a:endParaRPr lang="en-AU" dirty="0">
              <a:latin typeface="Segoe UI" pitchFamily="34" charset="0"/>
              <a:ea typeface="Segoe UI" pitchFamily="34" charset="0"/>
              <a:cs typeface="Segoe UI" pitchFamily="34" charset="0"/>
            </a:endParaRPr>
          </a:p>
        </p:txBody>
      </p:sp>
      <p:sp>
        <p:nvSpPr>
          <p:cNvPr id="15" name="Rounded Rectangle 14" title="When we registerthe SMI-S provider"/>
          <p:cNvSpPr/>
          <p:nvPr/>
        </p:nvSpPr>
        <p:spPr>
          <a:xfrm>
            <a:off x="2771799" y="1916832"/>
            <a:ext cx="3703933" cy="43204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dirty="0" smtClean="0">
                <a:latin typeface="Segoe UI" pitchFamily="34" charset="0"/>
                <a:ea typeface="Segoe UI" pitchFamily="34" charset="0"/>
                <a:cs typeface="Segoe UI" pitchFamily="34" charset="0"/>
              </a:rPr>
              <a:t>Storage Management Service</a:t>
            </a:r>
            <a:endParaRPr lang="en-AU" dirty="0">
              <a:latin typeface="Segoe UI" pitchFamily="34" charset="0"/>
              <a:ea typeface="Segoe UI" pitchFamily="34" charset="0"/>
              <a:cs typeface="Segoe UI" pitchFamily="34" charset="0"/>
            </a:endParaRPr>
          </a:p>
        </p:txBody>
      </p:sp>
      <p:cxnSp>
        <p:nvCxnSpPr>
          <p:cNvPr id="37" name="Straight Connector 36"/>
          <p:cNvCxnSpPr/>
          <p:nvPr/>
        </p:nvCxnSpPr>
        <p:spPr>
          <a:xfrm>
            <a:off x="4644008" y="2348880"/>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38" name="Straight Connector 37"/>
          <p:cNvCxnSpPr/>
          <p:nvPr/>
        </p:nvCxnSpPr>
        <p:spPr>
          <a:xfrm>
            <a:off x="4644008" y="3068960"/>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Straight Connector 38"/>
          <p:cNvCxnSpPr/>
          <p:nvPr/>
        </p:nvCxnSpPr>
        <p:spPr>
          <a:xfrm>
            <a:off x="7236296" y="3284984"/>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0" name="Straight Connector 39"/>
          <p:cNvCxnSpPr/>
          <p:nvPr/>
        </p:nvCxnSpPr>
        <p:spPr>
          <a:xfrm>
            <a:off x="2195736" y="3284984"/>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p:nvPr/>
        </p:nvCxnSpPr>
        <p:spPr>
          <a:xfrm>
            <a:off x="2200993" y="4005064"/>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p:nvPr/>
        </p:nvCxnSpPr>
        <p:spPr>
          <a:xfrm>
            <a:off x="1450397" y="4725144"/>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5" name="Straight Connector 44"/>
          <p:cNvCxnSpPr/>
          <p:nvPr/>
        </p:nvCxnSpPr>
        <p:spPr>
          <a:xfrm>
            <a:off x="2754001" y="4725144"/>
            <a:ext cx="0" cy="216024"/>
          </a:xfrm>
          <a:prstGeom prst="line">
            <a:avLst/>
          </a:prstGeom>
        </p:spPr>
        <p:style>
          <a:lnRef idx="2">
            <a:schemeClr val="accent5"/>
          </a:lnRef>
          <a:fillRef idx="0">
            <a:schemeClr val="accent5"/>
          </a:fillRef>
          <a:effectRef idx="1">
            <a:schemeClr val="accent5"/>
          </a:effectRef>
          <a:fontRef idx="minor">
            <a:schemeClr val="tx1"/>
          </a:fontRef>
        </p:style>
      </p:cxnSp>
      <p:sp>
        <p:nvSpPr>
          <p:cNvPr id="46" name="Rounded Rectangle 45" title="LUN present at the allocated pool"/>
          <p:cNvSpPr/>
          <p:nvPr/>
        </p:nvSpPr>
        <p:spPr>
          <a:xfrm>
            <a:off x="2033717" y="5659003"/>
            <a:ext cx="720283"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LUN</a:t>
            </a:r>
            <a:endParaRPr lang="en-AU" dirty="0">
              <a:latin typeface="Segoe UI" pitchFamily="34" charset="0"/>
              <a:ea typeface="Segoe UI" pitchFamily="34" charset="0"/>
              <a:cs typeface="Segoe UI" pitchFamily="34" charset="0"/>
            </a:endParaRPr>
          </a:p>
        </p:txBody>
      </p:sp>
      <p:sp>
        <p:nvSpPr>
          <p:cNvPr id="48" name="Rounded Rectangle 47"/>
          <p:cNvSpPr/>
          <p:nvPr/>
        </p:nvSpPr>
        <p:spPr>
          <a:xfrm>
            <a:off x="5737651" y="4943603"/>
            <a:ext cx="147616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Unallocated</a:t>
            </a:r>
            <a:endParaRPr lang="en-AU" dirty="0">
              <a:latin typeface="Segoe UI" pitchFamily="34" charset="0"/>
              <a:ea typeface="Segoe UI" pitchFamily="34" charset="0"/>
              <a:cs typeface="Segoe UI" pitchFamily="34" charset="0"/>
            </a:endParaRPr>
          </a:p>
        </p:txBody>
      </p:sp>
      <p:sp>
        <p:nvSpPr>
          <p:cNvPr id="49" name="Rounded Rectangle 48"/>
          <p:cNvSpPr/>
          <p:nvPr/>
        </p:nvSpPr>
        <p:spPr>
          <a:xfrm>
            <a:off x="7359894" y="4943603"/>
            <a:ext cx="147616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Allocated</a:t>
            </a:r>
            <a:endParaRPr lang="en-AU" dirty="0">
              <a:latin typeface="Segoe UI" pitchFamily="34" charset="0"/>
              <a:ea typeface="Segoe UI" pitchFamily="34" charset="0"/>
              <a:cs typeface="Segoe UI" pitchFamily="34" charset="0"/>
            </a:endParaRPr>
          </a:p>
        </p:txBody>
      </p:sp>
      <p:cxnSp>
        <p:nvCxnSpPr>
          <p:cNvPr id="50" name="Straight Connector 49"/>
          <p:cNvCxnSpPr/>
          <p:nvPr/>
        </p:nvCxnSpPr>
        <p:spPr>
          <a:xfrm>
            <a:off x="7544968" y="4007499"/>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51" name="Straight Connector 50"/>
          <p:cNvCxnSpPr/>
          <p:nvPr/>
        </p:nvCxnSpPr>
        <p:spPr>
          <a:xfrm>
            <a:off x="6794372" y="4727579"/>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52" name="Straight Connector 51"/>
          <p:cNvCxnSpPr/>
          <p:nvPr/>
        </p:nvCxnSpPr>
        <p:spPr>
          <a:xfrm>
            <a:off x="8097976" y="4727579"/>
            <a:ext cx="0" cy="216024"/>
          </a:xfrm>
          <a:prstGeom prst="line">
            <a:avLst/>
          </a:prstGeom>
        </p:spPr>
        <p:style>
          <a:lnRef idx="2">
            <a:schemeClr val="accent5"/>
          </a:lnRef>
          <a:fillRef idx="0">
            <a:schemeClr val="accent5"/>
          </a:fillRef>
          <a:effectRef idx="1">
            <a:schemeClr val="accent5"/>
          </a:effectRef>
          <a:fontRef idx="minor">
            <a:schemeClr val="tx1"/>
          </a:fontRef>
        </p:style>
      </p:cxnSp>
      <p:sp>
        <p:nvSpPr>
          <p:cNvPr id="53" name="Rounded Rectangle 52"/>
          <p:cNvSpPr/>
          <p:nvPr/>
        </p:nvSpPr>
        <p:spPr>
          <a:xfrm>
            <a:off x="2903553" y="5670107"/>
            <a:ext cx="720283"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LUN</a:t>
            </a:r>
            <a:endParaRPr lang="en-AU" dirty="0">
              <a:latin typeface="Segoe UI" pitchFamily="34" charset="0"/>
              <a:ea typeface="Segoe UI" pitchFamily="34" charset="0"/>
              <a:cs typeface="Segoe UI" pitchFamily="34" charset="0"/>
            </a:endParaRPr>
          </a:p>
        </p:txBody>
      </p:sp>
      <p:sp>
        <p:nvSpPr>
          <p:cNvPr id="54" name="Rounded Rectangle 53"/>
          <p:cNvSpPr/>
          <p:nvPr/>
        </p:nvSpPr>
        <p:spPr>
          <a:xfrm>
            <a:off x="3773389" y="5681211"/>
            <a:ext cx="720283"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LUN</a:t>
            </a:r>
            <a:endParaRPr lang="en-AU" dirty="0">
              <a:latin typeface="Segoe UI" pitchFamily="34" charset="0"/>
              <a:ea typeface="Segoe UI" pitchFamily="34" charset="0"/>
              <a:cs typeface="Segoe UI" pitchFamily="34" charset="0"/>
            </a:endParaRPr>
          </a:p>
        </p:txBody>
      </p:sp>
      <p:cxnSp>
        <p:nvCxnSpPr>
          <p:cNvPr id="56" name="Straight Connector 55"/>
          <p:cNvCxnSpPr/>
          <p:nvPr/>
        </p:nvCxnSpPr>
        <p:spPr>
          <a:xfrm>
            <a:off x="2393858" y="5465187"/>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57" name="Straight Connector 56"/>
          <p:cNvCxnSpPr/>
          <p:nvPr/>
        </p:nvCxnSpPr>
        <p:spPr>
          <a:xfrm>
            <a:off x="3266035" y="5465187"/>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58" name="Straight Connector 57"/>
          <p:cNvCxnSpPr/>
          <p:nvPr/>
        </p:nvCxnSpPr>
        <p:spPr>
          <a:xfrm>
            <a:off x="4138212" y="5465187"/>
            <a:ext cx="0" cy="216024"/>
          </a:xfrm>
          <a:prstGeom prst="line">
            <a:avLst/>
          </a:prstGeom>
        </p:spPr>
        <p:style>
          <a:lnRef idx="2">
            <a:schemeClr val="accent5"/>
          </a:lnRef>
          <a:fillRef idx="0">
            <a:schemeClr val="accent5"/>
          </a:fillRef>
          <a:effectRef idx="1">
            <a:schemeClr val="accent5"/>
          </a:effectRef>
          <a:fontRef idx="minor">
            <a:schemeClr val="tx1"/>
          </a:fontRef>
        </p:style>
      </p:cxnSp>
      <p:sp>
        <p:nvSpPr>
          <p:cNvPr id="21" name="Rounded Rectangle 20"/>
          <p:cNvSpPr/>
          <p:nvPr/>
        </p:nvSpPr>
        <p:spPr>
          <a:xfrm>
            <a:off x="2015918" y="4941168"/>
            <a:ext cx="2477753"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Allocated</a:t>
            </a:r>
            <a:endParaRPr lang="en-AU" dirty="0">
              <a:latin typeface="Segoe UI" pitchFamily="34" charset="0"/>
              <a:ea typeface="Segoe UI" pitchFamily="34" charset="0"/>
              <a:cs typeface="Segoe UI" pitchFamily="34" charset="0"/>
            </a:endParaRPr>
          </a:p>
        </p:txBody>
      </p:sp>
      <p:sp>
        <p:nvSpPr>
          <p:cNvPr id="19" name="Rounded Rectangle 18"/>
          <p:cNvSpPr/>
          <p:nvPr/>
        </p:nvSpPr>
        <p:spPr>
          <a:xfrm>
            <a:off x="1259632" y="4149080"/>
            <a:ext cx="165618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Pool</a:t>
            </a:r>
            <a:endParaRPr lang="en-AU" dirty="0">
              <a:latin typeface="Segoe UI" pitchFamily="34" charset="0"/>
              <a:ea typeface="Segoe UI" pitchFamily="34" charset="0"/>
              <a:cs typeface="Segoe UI" pitchFamily="34" charset="0"/>
            </a:endParaRPr>
          </a:p>
        </p:txBody>
      </p:sp>
      <p:sp>
        <p:nvSpPr>
          <p:cNvPr id="16" name="Rounded Rectangle 15"/>
          <p:cNvSpPr/>
          <p:nvPr/>
        </p:nvSpPr>
        <p:spPr>
          <a:xfrm>
            <a:off x="2771800" y="2564904"/>
            <a:ext cx="3703932" cy="57606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dirty="0" smtClean="0">
                <a:latin typeface="Segoe UI" pitchFamily="34" charset="0"/>
                <a:ea typeface="Segoe UI" pitchFamily="34" charset="0"/>
                <a:cs typeface="Segoe UI" pitchFamily="34" charset="0"/>
              </a:rPr>
              <a:t>Storage Provider</a:t>
            </a:r>
            <a:endParaRPr lang="en-AU" dirty="0">
              <a:latin typeface="Segoe UI" pitchFamily="34" charset="0"/>
              <a:ea typeface="Segoe UI" pitchFamily="34" charset="0"/>
              <a:cs typeface="Segoe UI" pitchFamily="34" charset="0"/>
            </a:endParaRPr>
          </a:p>
        </p:txBody>
      </p:sp>
      <p:sp>
        <p:nvSpPr>
          <p:cNvPr id="47" name="Rounded Rectangle 46"/>
          <p:cNvSpPr/>
          <p:nvPr/>
        </p:nvSpPr>
        <p:spPr>
          <a:xfrm>
            <a:off x="6603607" y="4151515"/>
            <a:ext cx="165618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Pool</a:t>
            </a:r>
            <a:endParaRPr lang="en-AU" dirty="0">
              <a:latin typeface="Segoe UI" pitchFamily="34" charset="0"/>
              <a:ea typeface="Segoe UI" pitchFamily="34" charset="0"/>
              <a:cs typeface="Segoe UI" pitchFamily="34" charset="0"/>
            </a:endParaRPr>
          </a:p>
        </p:txBody>
      </p:sp>
      <p:sp>
        <p:nvSpPr>
          <p:cNvPr id="59" name="Rounded Rectangle 58"/>
          <p:cNvSpPr/>
          <p:nvPr/>
        </p:nvSpPr>
        <p:spPr>
          <a:xfrm>
            <a:off x="7737834" y="5745264"/>
            <a:ext cx="720283"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LUN</a:t>
            </a:r>
            <a:endParaRPr lang="en-AU" dirty="0">
              <a:latin typeface="Segoe UI" pitchFamily="34" charset="0"/>
              <a:ea typeface="Segoe UI" pitchFamily="34" charset="0"/>
              <a:cs typeface="Segoe UI" pitchFamily="34" charset="0"/>
            </a:endParaRPr>
          </a:p>
        </p:txBody>
      </p:sp>
      <p:cxnSp>
        <p:nvCxnSpPr>
          <p:cNvPr id="60" name="Straight Connector 59"/>
          <p:cNvCxnSpPr/>
          <p:nvPr/>
        </p:nvCxnSpPr>
        <p:spPr>
          <a:xfrm>
            <a:off x="8102657" y="5529240"/>
            <a:ext cx="0" cy="216024"/>
          </a:xfrm>
          <a:prstGeom prst="line">
            <a:avLst/>
          </a:prstGeom>
        </p:spPr>
        <p:style>
          <a:lnRef idx="2">
            <a:schemeClr val="accent5"/>
          </a:lnRef>
          <a:fillRef idx="0">
            <a:schemeClr val="accent5"/>
          </a:fillRef>
          <a:effectRef idx="1">
            <a:schemeClr val="accent5"/>
          </a:effectRef>
          <a:fontRef idx="minor">
            <a:schemeClr val="tx1"/>
          </a:fontRef>
        </p:style>
      </p:cxnSp>
      <p:sp>
        <p:nvSpPr>
          <p:cNvPr id="25" name="Rounded Rectangle 24"/>
          <p:cNvSpPr/>
          <p:nvPr/>
        </p:nvSpPr>
        <p:spPr>
          <a:xfrm>
            <a:off x="6372200" y="3429000"/>
            <a:ext cx="222242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Array</a:t>
            </a:r>
            <a:endParaRPr lang="en-AU" dirty="0">
              <a:latin typeface="Segoe UI" pitchFamily="34" charset="0"/>
              <a:ea typeface="Segoe UI" pitchFamily="34" charset="0"/>
              <a:cs typeface="Segoe UI" pitchFamily="34" charset="0"/>
            </a:endParaRPr>
          </a:p>
        </p:txBody>
      </p:sp>
      <p:sp>
        <p:nvSpPr>
          <p:cNvPr id="17" name="Rounded Rectangle 16" title="Enumerate Array"/>
          <p:cNvSpPr/>
          <p:nvPr/>
        </p:nvSpPr>
        <p:spPr>
          <a:xfrm>
            <a:off x="1043608" y="3429000"/>
            <a:ext cx="222242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Array</a:t>
            </a:r>
            <a:endParaRPr lang="en-AU" dirty="0">
              <a:latin typeface="Segoe UI" pitchFamily="34" charset="0"/>
              <a:ea typeface="Segoe UI" pitchFamily="34" charset="0"/>
              <a:cs typeface="Segoe UI" pitchFamily="34" charset="0"/>
            </a:endParaRPr>
          </a:p>
        </p:txBody>
      </p:sp>
      <p:sp>
        <p:nvSpPr>
          <p:cNvPr id="79" name="Title 1"/>
          <p:cNvSpPr txBox="1">
            <a:spLocks/>
          </p:cNvSpPr>
          <p:nvPr/>
        </p:nvSpPr>
        <p:spPr>
          <a:xfrm>
            <a:off x="457200" y="341784"/>
            <a:ext cx="8229600" cy="1143000"/>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Storage Automation: Discovery : VMM</a:t>
            </a:r>
            <a:endParaRPr lang="en-US" dirty="0"/>
          </a:p>
        </p:txBody>
      </p:sp>
    </p:spTree>
    <p:extLst>
      <p:ext uri="{BB962C8B-B14F-4D97-AF65-F5344CB8AC3E}">
        <p14:creationId xmlns:p14="http://schemas.microsoft.com/office/powerpoint/2010/main" val="92707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5" grpId="0" animBg="1"/>
      <p:bldP spid="46" grpId="0" animBg="1"/>
      <p:bldP spid="48" grpId="0" animBg="1"/>
      <p:bldP spid="49" grpId="0" animBg="1"/>
      <p:bldP spid="53" grpId="0" animBg="1"/>
      <p:bldP spid="54" grpId="0" animBg="1"/>
      <p:bldP spid="21" grpId="0" animBg="1"/>
      <p:bldP spid="19" grpId="0" animBg="1"/>
      <p:bldP spid="16" grpId="0" animBg="1"/>
      <p:bldP spid="47" grpId="0" animBg="1"/>
      <p:bldP spid="59" grpId="0" animBg="1"/>
      <p:bldP spid="25"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979712" y="5157192"/>
            <a:ext cx="1368152"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err="1" smtClean="0">
                <a:latin typeface="Segoe UI" pitchFamily="34" charset="0"/>
                <a:ea typeface="Segoe UI" pitchFamily="34" charset="0"/>
                <a:cs typeface="Segoe UI" pitchFamily="34" charset="0"/>
              </a:rPr>
              <a:t>vPorts</a:t>
            </a:r>
            <a:endParaRPr lang="en-AU" dirty="0">
              <a:latin typeface="Segoe UI" pitchFamily="34" charset="0"/>
              <a:ea typeface="Segoe UI" pitchFamily="34" charset="0"/>
              <a:cs typeface="Segoe UI" pitchFamily="34" charset="0"/>
            </a:endParaRPr>
          </a:p>
        </p:txBody>
      </p:sp>
      <p:cxnSp>
        <p:nvCxnSpPr>
          <p:cNvPr id="26" name="Straight Connector 25"/>
          <p:cNvCxnSpPr>
            <a:stCxn id="3" idx="2"/>
            <a:endCxn id="15" idx="0"/>
          </p:cNvCxnSpPr>
          <p:nvPr/>
        </p:nvCxnSpPr>
        <p:spPr>
          <a:xfrm>
            <a:off x="4623766" y="1700808"/>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7105" name="Straight Connector 47104"/>
          <p:cNvCxnSpPr/>
          <p:nvPr/>
        </p:nvCxnSpPr>
        <p:spPr>
          <a:xfrm>
            <a:off x="2195736" y="3284984"/>
            <a:ext cx="5040560" cy="0"/>
          </a:xfrm>
          <a:prstGeom prst="line">
            <a:avLst/>
          </a:prstGeom>
        </p:spPr>
        <p:style>
          <a:lnRef idx="2">
            <a:schemeClr val="accent5"/>
          </a:lnRef>
          <a:fillRef idx="0">
            <a:schemeClr val="accent5"/>
          </a:fillRef>
          <a:effectRef idx="1">
            <a:schemeClr val="accent5"/>
          </a:effectRef>
          <a:fontRef idx="minor">
            <a:schemeClr val="tx1"/>
          </a:fontRef>
        </p:style>
      </p:cxnSp>
      <p:sp>
        <p:nvSpPr>
          <p:cNvPr id="3" name="Rounded Rectangle 2"/>
          <p:cNvSpPr/>
          <p:nvPr/>
        </p:nvSpPr>
        <p:spPr>
          <a:xfrm>
            <a:off x="2771800" y="1268760"/>
            <a:ext cx="3703932" cy="4320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dirty="0" smtClean="0">
                <a:latin typeface="Segoe UI" pitchFamily="34" charset="0"/>
                <a:ea typeface="Segoe UI" pitchFamily="34" charset="0"/>
                <a:cs typeface="Segoe UI" pitchFamily="34" charset="0"/>
              </a:rPr>
              <a:t>VMM</a:t>
            </a:r>
            <a:endParaRPr lang="en-AU" dirty="0">
              <a:latin typeface="Segoe UI" pitchFamily="34" charset="0"/>
              <a:ea typeface="Segoe UI" pitchFamily="34" charset="0"/>
              <a:cs typeface="Segoe UI" pitchFamily="34" charset="0"/>
            </a:endParaRPr>
          </a:p>
        </p:txBody>
      </p:sp>
      <p:sp>
        <p:nvSpPr>
          <p:cNvPr id="15" name="Rounded Rectangle 14" title="When we registerthe SMI-S provider"/>
          <p:cNvSpPr/>
          <p:nvPr/>
        </p:nvSpPr>
        <p:spPr>
          <a:xfrm>
            <a:off x="2771799" y="1916832"/>
            <a:ext cx="3703933" cy="4320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lvl="1" algn="ctr"/>
            <a:r>
              <a:rPr lang="en-AU" dirty="0">
                <a:latin typeface="Segoe UI" pitchFamily="34" charset="0"/>
                <a:ea typeface="Segoe UI" pitchFamily="34" charset="0"/>
                <a:cs typeface="Segoe UI" pitchFamily="34" charset="0"/>
              </a:rPr>
              <a:t>VMM Agent	</a:t>
            </a:r>
          </a:p>
        </p:txBody>
      </p:sp>
      <p:cxnSp>
        <p:nvCxnSpPr>
          <p:cNvPr id="37" name="Straight Connector 36"/>
          <p:cNvCxnSpPr/>
          <p:nvPr/>
        </p:nvCxnSpPr>
        <p:spPr>
          <a:xfrm>
            <a:off x="4644008" y="2348880"/>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38" name="Straight Connector 37"/>
          <p:cNvCxnSpPr/>
          <p:nvPr/>
        </p:nvCxnSpPr>
        <p:spPr>
          <a:xfrm>
            <a:off x="4644008" y="3068960"/>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Straight Connector 38"/>
          <p:cNvCxnSpPr/>
          <p:nvPr/>
        </p:nvCxnSpPr>
        <p:spPr>
          <a:xfrm>
            <a:off x="7236296" y="3284984"/>
            <a:ext cx="0" cy="432048"/>
          </a:xfrm>
          <a:prstGeom prst="line">
            <a:avLst/>
          </a:prstGeom>
        </p:spPr>
        <p:style>
          <a:lnRef idx="2">
            <a:schemeClr val="accent5"/>
          </a:lnRef>
          <a:fillRef idx="0">
            <a:schemeClr val="accent5"/>
          </a:fillRef>
          <a:effectRef idx="1">
            <a:schemeClr val="accent5"/>
          </a:effectRef>
          <a:fontRef idx="minor">
            <a:schemeClr val="tx1"/>
          </a:fontRef>
        </p:style>
      </p:cxnSp>
      <p:cxnSp>
        <p:nvCxnSpPr>
          <p:cNvPr id="40" name="Straight Connector 39"/>
          <p:cNvCxnSpPr/>
          <p:nvPr/>
        </p:nvCxnSpPr>
        <p:spPr>
          <a:xfrm>
            <a:off x="2195736" y="3284984"/>
            <a:ext cx="0" cy="432048"/>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p:nvPr/>
        </p:nvCxnSpPr>
        <p:spPr>
          <a:xfrm>
            <a:off x="2627784" y="4221088"/>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4" name="Straight Connector 43"/>
          <p:cNvCxnSpPr/>
          <p:nvPr/>
        </p:nvCxnSpPr>
        <p:spPr>
          <a:xfrm>
            <a:off x="2627784" y="4941168"/>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50" name="Straight Connector 49"/>
          <p:cNvCxnSpPr/>
          <p:nvPr/>
        </p:nvCxnSpPr>
        <p:spPr>
          <a:xfrm>
            <a:off x="4788024" y="4223523"/>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52" name="Straight Connector 51"/>
          <p:cNvCxnSpPr/>
          <p:nvPr/>
        </p:nvCxnSpPr>
        <p:spPr>
          <a:xfrm>
            <a:off x="4788024" y="3284984"/>
            <a:ext cx="0" cy="485983"/>
          </a:xfrm>
          <a:prstGeom prst="line">
            <a:avLst/>
          </a:prstGeom>
        </p:spPr>
        <p:style>
          <a:lnRef idx="2">
            <a:schemeClr val="accent5"/>
          </a:lnRef>
          <a:fillRef idx="0">
            <a:schemeClr val="accent5"/>
          </a:fillRef>
          <a:effectRef idx="1">
            <a:schemeClr val="accent5"/>
          </a:effectRef>
          <a:fontRef idx="minor">
            <a:schemeClr val="tx1"/>
          </a:fontRef>
        </p:style>
      </p:cxnSp>
      <p:sp>
        <p:nvSpPr>
          <p:cNvPr id="19" name="Rounded Rectangle 18"/>
          <p:cNvSpPr/>
          <p:nvPr/>
        </p:nvSpPr>
        <p:spPr>
          <a:xfrm>
            <a:off x="1979712" y="4365104"/>
            <a:ext cx="1368152"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Port</a:t>
            </a:r>
            <a:endParaRPr lang="en-AU" dirty="0">
              <a:latin typeface="Segoe UI" pitchFamily="34" charset="0"/>
              <a:ea typeface="Segoe UI" pitchFamily="34" charset="0"/>
              <a:cs typeface="Segoe UI" pitchFamily="34" charset="0"/>
            </a:endParaRPr>
          </a:p>
        </p:txBody>
      </p:sp>
      <p:sp>
        <p:nvSpPr>
          <p:cNvPr id="16" name="Rounded Rectangle 15"/>
          <p:cNvSpPr/>
          <p:nvPr/>
        </p:nvSpPr>
        <p:spPr>
          <a:xfrm>
            <a:off x="2771800" y="2564904"/>
            <a:ext cx="3703932" cy="57606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AU" dirty="0" smtClean="0">
                <a:latin typeface="Segoe UI" pitchFamily="34" charset="0"/>
                <a:ea typeface="Segoe UI" pitchFamily="34" charset="0"/>
                <a:cs typeface="Segoe UI" pitchFamily="34" charset="0"/>
              </a:rPr>
              <a:t>Machine Resources</a:t>
            </a:r>
            <a:endParaRPr lang="en-AU" dirty="0">
              <a:latin typeface="Segoe UI" pitchFamily="34" charset="0"/>
              <a:ea typeface="Segoe UI" pitchFamily="34" charset="0"/>
              <a:cs typeface="Segoe UI" pitchFamily="34" charset="0"/>
            </a:endParaRPr>
          </a:p>
        </p:txBody>
      </p:sp>
      <p:sp>
        <p:nvSpPr>
          <p:cNvPr id="47" name="Rounded Rectangle 46"/>
          <p:cNvSpPr/>
          <p:nvPr/>
        </p:nvSpPr>
        <p:spPr>
          <a:xfrm>
            <a:off x="4067943" y="4367539"/>
            <a:ext cx="1527551"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IQN</a:t>
            </a:r>
            <a:endParaRPr lang="en-AU" dirty="0">
              <a:latin typeface="Segoe UI" pitchFamily="34" charset="0"/>
              <a:ea typeface="Segoe UI" pitchFamily="34" charset="0"/>
              <a:cs typeface="Segoe UI" pitchFamily="34" charset="0"/>
            </a:endParaRPr>
          </a:p>
        </p:txBody>
      </p:sp>
      <p:sp>
        <p:nvSpPr>
          <p:cNvPr id="25" name="Rounded Rectangle 24"/>
          <p:cNvSpPr/>
          <p:nvPr/>
        </p:nvSpPr>
        <p:spPr>
          <a:xfrm>
            <a:off x="3707904" y="3645024"/>
            <a:ext cx="222242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ISCSI Initiator</a:t>
            </a:r>
            <a:endParaRPr lang="en-AU" dirty="0">
              <a:latin typeface="Segoe UI" pitchFamily="34" charset="0"/>
              <a:ea typeface="Segoe UI" pitchFamily="34" charset="0"/>
              <a:cs typeface="Segoe UI" pitchFamily="34" charset="0"/>
            </a:endParaRPr>
          </a:p>
        </p:txBody>
      </p:sp>
      <p:sp>
        <p:nvSpPr>
          <p:cNvPr id="17" name="Rounded Rectangle 16" title="Enumerate Array"/>
          <p:cNvSpPr/>
          <p:nvPr/>
        </p:nvSpPr>
        <p:spPr>
          <a:xfrm>
            <a:off x="1043608" y="3645024"/>
            <a:ext cx="222242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FC HBA</a:t>
            </a:r>
            <a:endParaRPr lang="en-AU" dirty="0">
              <a:latin typeface="Segoe UI" pitchFamily="34" charset="0"/>
              <a:ea typeface="Segoe UI" pitchFamily="34" charset="0"/>
              <a:cs typeface="Segoe UI" pitchFamily="34" charset="0"/>
            </a:endParaRPr>
          </a:p>
        </p:txBody>
      </p:sp>
      <p:sp>
        <p:nvSpPr>
          <p:cNvPr id="79" name="Title 1"/>
          <p:cNvSpPr txBox="1">
            <a:spLocks/>
          </p:cNvSpPr>
          <p:nvPr/>
        </p:nvSpPr>
        <p:spPr>
          <a:xfrm>
            <a:off x="457200" y="341784"/>
            <a:ext cx="8229600" cy="1143000"/>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Storage Automation: Discovery : Host</a:t>
            </a:r>
            <a:endParaRPr lang="en-US" dirty="0"/>
          </a:p>
        </p:txBody>
      </p:sp>
      <p:sp>
        <p:nvSpPr>
          <p:cNvPr id="35" name="Rounded Rectangle 34"/>
          <p:cNvSpPr/>
          <p:nvPr/>
        </p:nvSpPr>
        <p:spPr>
          <a:xfrm>
            <a:off x="6732239" y="5157192"/>
            <a:ext cx="1531125"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Volume</a:t>
            </a:r>
            <a:endParaRPr lang="en-AU" dirty="0">
              <a:latin typeface="Segoe UI" pitchFamily="34" charset="0"/>
              <a:ea typeface="Segoe UI" pitchFamily="34" charset="0"/>
              <a:cs typeface="Segoe UI" pitchFamily="34" charset="0"/>
            </a:endParaRPr>
          </a:p>
        </p:txBody>
      </p:sp>
      <p:cxnSp>
        <p:nvCxnSpPr>
          <p:cNvPr id="41" name="Straight Connector 40"/>
          <p:cNvCxnSpPr/>
          <p:nvPr/>
        </p:nvCxnSpPr>
        <p:spPr>
          <a:xfrm>
            <a:off x="7548542" y="4223523"/>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42" name="Straight Connector 41"/>
          <p:cNvCxnSpPr>
            <a:stCxn id="61" idx="2"/>
            <a:endCxn id="35" idx="0"/>
          </p:cNvCxnSpPr>
          <p:nvPr/>
        </p:nvCxnSpPr>
        <p:spPr>
          <a:xfrm>
            <a:off x="7497802" y="4943603"/>
            <a:ext cx="0" cy="213589"/>
          </a:xfrm>
          <a:prstGeom prst="line">
            <a:avLst/>
          </a:prstGeom>
        </p:spPr>
        <p:style>
          <a:lnRef idx="2">
            <a:schemeClr val="accent5"/>
          </a:lnRef>
          <a:fillRef idx="0">
            <a:schemeClr val="accent5"/>
          </a:fillRef>
          <a:effectRef idx="1">
            <a:schemeClr val="accent5"/>
          </a:effectRef>
          <a:fontRef idx="minor">
            <a:schemeClr val="tx1"/>
          </a:fontRef>
        </p:style>
      </p:cxnSp>
      <p:sp>
        <p:nvSpPr>
          <p:cNvPr id="61" name="Rounded Rectangle 60"/>
          <p:cNvSpPr/>
          <p:nvPr/>
        </p:nvSpPr>
        <p:spPr>
          <a:xfrm>
            <a:off x="6732239" y="4367539"/>
            <a:ext cx="1531125"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Disk</a:t>
            </a:r>
            <a:endParaRPr lang="en-AU" dirty="0">
              <a:latin typeface="Segoe UI" pitchFamily="34" charset="0"/>
              <a:ea typeface="Segoe UI" pitchFamily="34" charset="0"/>
              <a:cs typeface="Segoe UI" pitchFamily="34" charset="0"/>
            </a:endParaRPr>
          </a:p>
        </p:txBody>
      </p:sp>
      <p:sp>
        <p:nvSpPr>
          <p:cNvPr id="64" name="Rounded Rectangle 63"/>
          <p:cNvSpPr/>
          <p:nvPr/>
        </p:nvSpPr>
        <p:spPr>
          <a:xfrm>
            <a:off x="6375774" y="3645024"/>
            <a:ext cx="2222427"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Disk Manager</a:t>
            </a:r>
            <a:endParaRPr lang="en-AU" dirty="0">
              <a:latin typeface="Segoe UI" pitchFamily="34" charset="0"/>
              <a:ea typeface="Segoe UI" pitchFamily="34" charset="0"/>
              <a:cs typeface="Segoe UI" pitchFamily="34" charset="0"/>
            </a:endParaRPr>
          </a:p>
        </p:txBody>
      </p:sp>
      <p:sp>
        <p:nvSpPr>
          <p:cNvPr id="65" name="Rounded Rectangle 64"/>
          <p:cNvSpPr/>
          <p:nvPr/>
        </p:nvSpPr>
        <p:spPr>
          <a:xfrm>
            <a:off x="4067943" y="5157192"/>
            <a:ext cx="1527552"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Endpoints</a:t>
            </a:r>
            <a:endParaRPr lang="en-AU" dirty="0">
              <a:latin typeface="Segoe UI" pitchFamily="34" charset="0"/>
              <a:ea typeface="Segoe UI" pitchFamily="34" charset="0"/>
              <a:cs typeface="Segoe UI" pitchFamily="34" charset="0"/>
            </a:endParaRPr>
          </a:p>
        </p:txBody>
      </p:sp>
      <p:cxnSp>
        <p:nvCxnSpPr>
          <p:cNvPr id="67" name="Straight Connector 66"/>
          <p:cNvCxnSpPr/>
          <p:nvPr/>
        </p:nvCxnSpPr>
        <p:spPr>
          <a:xfrm>
            <a:off x="4788024" y="4941168"/>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68" name="Straight Connector 67"/>
          <p:cNvCxnSpPr/>
          <p:nvPr/>
        </p:nvCxnSpPr>
        <p:spPr>
          <a:xfrm>
            <a:off x="2627784" y="5733256"/>
            <a:ext cx="0" cy="216024"/>
          </a:xfrm>
          <a:prstGeom prst="line">
            <a:avLst/>
          </a:prstGeom>
        </p:spPr>
        <p:style>
          <a:lnRef idx="2">
            <a:schemeClr val="accent5"/>
          </a:lnRef>
          <a:fillRef idx="0">
            <a:schemeClr val="accent5"/>
          </a:fillRef>
          <a:effectRef idx="1">
            <a:schemeClr val="accent5"/>
          </a:effectRef>
          <a:fontRef idx="minor">
            <a:schemeClr val="tx1"/>
          </a:fontRef>
        </p:style>
      </p:cxnSp>
      <p:sp>
        <p:nvSpPr>
          <p:cNvPr id="66" name="Rounded Rectangle 65"/>
          <p:cNvSpPr/>
          <p:nvPr/>
        </p:nvSpPr>
        <p:spPr>
          <a:xfrm>
            <a:off x="1979712" y="5872621"/>
            <a:ext cx="1368152"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Endpoints</a:t>
            </a:r>
            <a:endParaRPr lang="en-AU" dirty="0">
              <a:latin typeface="Segoe UI" pitchFamily="34" charset="0"/>
              <a:ea typeface="Segoe UI" pitchFamily="34" charset="0"/>
              <a:cs typeface="Segoe UI" pitchFamily="34" charset="0"/>
            </a:endParaRPr>
          </a:p>
        </p:txBody>
      </p:sp>
      <p:cxnSp>
        <p:nvCxnSpPr>
          <p:cNvPr id="73" name="Straight Connector 72"/>
          <p:cNvCxnSpPr/>
          <p:nvPr/>
        </p:nvCxnSpPr>
        <p:spPr>
          <a:xfrm>
            <a:off x="1331640" y="4221088"/>
            <a:ext cx="0" cy="216024"/>
          </a:xfrm>
          <a:prstGeom prst="line">
            <a:avLst/>
          </a:prstGeom>
        </p:spPr>
        <p:style>
          <a:lnRef idx="2">
            <a:schemeClr val="accent5"/>
          </a:lnRef>
          <a:fillRef idx="0">
            <a:schemeClr val="accent5"/>
          </a:fillRef>
          <a:effectRef idx="1">
            <a:schemeClr val="accent5"/>
          </a:effectRef>
          <a:fontRef idx="minor">
            <a:schemeClr val="tx1"/>
          </a:fontRef>
        </p:style>
      </p:cxnSp>
      <p:cxnSp>
        <p:nvCxnSpPr>
          <p:cNvPr id="74" name="Straight Connector 73"/>
          <p:cNvCxnSpPr/>
          <p:nvPr/>
        </p:nvCxnSpPr>
        <p:spPr>
          <a:xfrm>
            <a:off x="1259632" y="4941168"/>
            <a:ext cx="0" cy="216024"/>
          </a:xfrm>
          <a:prstGeom prst="line">
            <a:avLst/>
          </a:prstGeom>
        </p:spPr>
        <p:style>
          <a:lnRef idx="2">
            <a:schemeClr val="accent5"/>
          </a:lnRef>
          <a:fillRef idx="0">
            <a:schemeClr val="accent5"/>
          </a:fillRef>
          <a:effectRef idx="1">
            <a:schemeClr val="accent5"/>
          </a:effectRef>
          <a:fontRef idx="minor">
            <a:schemeClr val="tx1"/>
          </a:fontRef>
        </p:style>
      </p:cxnSp>
      <p:sp>
        <p:nvSpPr>
          <p:cNvPr id="75" name="Rounded Rectangle 74"/>
          <p:cNvSpPr/>
          <p:nvPr/>
        </p:nvSpPr>
        <p:spPr>
          <a:xfrm>
            <a:off x="457200" y="4365104"/>
            <a:ext cx="1378496"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Port</a:t>
            </a:r>
            <a:endParaRPr lang="en-AU" dirty="0">
              <a:latin typeface="Segoe UI" pitchFamily="34" charset="0"/>
              <a:ea typeface="Segoe UI" pitchFamily="34" charset="0"/>
              <a:cs typeface="Segoe UI" pitchFamily="34" charset="0"/>
            </a:endParaRPr>
          </a:p>
        </p:txBody>
      </p:sp>
      <p:sp>
        <p:nvSpPr>
          <p:cNvPr id="76" name="Rounded Rectangle 75"/>
          <p:cNvSpPr/>
          <p:nvPr/>
        </p:nvSpPr>
        <p:spPr>
          <a:xfrm>
            <a:off x="450966" y="5177198"/>
            <a:ext cx="1368152"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dirty="0" smtClean="0">
                <a:latin typeface="Segoe UI" pitchFamily="34" charset="0"/>
                <a:ea typeface="Segoe UI" pitchFamily="34" charset="0"/>
                <a:cs typeface="Segoe UI" pitchFamily="34" charset="0"/>
              </a:rPr>
              <a:t>Endpoints</a:t>
            </a:r>
            <a:endParaRPr lang="en-AU"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2420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animBg="1"/>
      <p:bldP spid="15" grpId="0" animBg="1"/>
      <p:bldP spid="19" grpId="0" animBg="1"/>
      <p:bldP spid="16" grpId="0" animBg="1"/>
      <p:bldP spid="47" grpId="0" animBg="1"/>
      <p:bldP spid="25" grpId="0" animBg="1"/>
      <p:bldP spid="17" grpId="0" animBg="1"/>
      <p:bldP spid="35" grpId="0" animBg="1"/>
      <p:bldP spid="61" grpId="0" animBg="1"/>
      <p:bldP spid="64" grpId="0" animBg="1"/>
      <p:bldP spid="65" grpId="0" animBg="1"/>
      <p:bldP spid="66" grpId="0" animBg="1"/>
      <p:bldP spid="75" grpId="0" animBg="1"/>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idx="1"/>
          </p:nvPr>
        </p:nvSpPr>
        <p:spPr>
          <a:xfrm>
            <a:off x="382965" y="1772816"/>
            <a:ext cx="8363938" cy="4226088"/>
          </a:xfrm>
        </p:spPr>
        <p:txBody>
          <a:bodyPr/>
          <a:lstStyle/>
          <a:p>
            <a:r>
              <a:rPr lang="en-US" sz="2800" b="1" dirty="0" smtClean="0">
                <a:solidFill>
                  <a:schemeClr val="tx1"/>
                </a:solidFill>
              </a:rPr>
              <a:t>Session Objective(s)  </a:t>
            </a:r>
          </a:p>
          <a:p>
            <a:pPr lvl="1"/>
            <a:r>
              <a:rPr lang="en-US" sz="2200" dirty="0">
                <a:latin typeface="Segoe UI" pitchFamily="34" charset="0"/>
                <a:ea typeface="Segoe UI" pitchFamily="34" charset="0"/>
                <a:cs typeface="Segoe UI" pitchFamily="34" charset="0"/>
              </a:rPr>
              <a:t>Explain storage and network management approach </a:t>
            </a:r>
          </a:p>
          <a:p>
            <a:pPr lvl="1"/>
            <a:r>
              <a:rPr lang="en-US" sz="2200" dirty="0">
                <a:latin typeface="Segoe UI" pitchFamily="34" charset="0"/>
                <a:ea typeface="Segoe UI" pitchFamily="34" charset="0"/>
                <a:cs typeface="Segoe UI" pitchFamily="34" charset="0"/>
              </a:rPr>
              <a:t>Understand the infrastructure </a:t>
            </a:r>
            <a:r>
              <a:rPr lang="en-US" sz="2200" dirty="0" smtClean="0">
                <a:latin typeface="Segoe UI" pitchFamily="34" charset="0"/>
                <a:ea typeface="Segoe UI" pitchFamily="34" charset="0"/>
                <a:cs typeface="Segoe UI" pitchFamily="34" charset="0"/>
              </a:rPr>
              <a:t>requirements</a:t>
            </a:r>
          </a:p>
          <a:p>
            <a:pPr lvl="1"/>
            <a:endParaRPr lang="en-US" sz="2200" dirty="0">
              <a:latin typeface="Segoe UI" pitchFamily="34" charset="0"/>
              <a:ea typeface="Segoe UI" pitchFamily="34" charset="0"/>
              <a:cs typeface="Segoe UI" pitchFamily="34" charset="0"/>
            </a:endParaRPr>
          </a:p>
          <a:p>
            <a:r>
              <a:rPr lang="en-US" sz="2800" b="1" dirty="0">
                <a:solidFill>
                  <a:schemeClr val="tx1"/>
                </a:solidFill>
              </a:rPr>
              <a:t>Key Takeaway </a:t>
            </a:r>
          </a:p>
          <a:p>
            <a:pPr lvl="1"/>
            <a:r>
              <a:rPr lang="en-US" sz="2200" dirty="0">
                <a:latin typeface="Segoe UI" pitchFamily="34" charset="0"/>
                <a:ea typeface="Segoe UI" pitchFamily="34" charset="0"/>
                <a:cs typeface="Segoe UI" pitchFamily="34" charset="0"/>
              </a:rPr>
              <a:t>Network management feature offers a new abstraction</a:t>
            </a:r>
          </a:p>
          <a:p>
            <a:pPr lvl="1"/>
            <a:r>
              <a:rPr lang="en-US" sz="2200" dirty="0">
                <a:latin typeface="Segoe UI" pitchFamily="34" charset="0"/>
                <a:ea typeface="Segoe UI" pitchFamily="34" charset="0"/>
                <a:cs typeface="Segoe UI" pitchFamily="34" charset="0"/>
              </a:rPr>
              <a:t>Static IP management integrated with VM management</a:t>
            </a:r>
          </a:p>
          <a:p>
            <a:pPr lvl="1"/>
            <a:r>
              <a:rPr lang="en-US" sz="2200" dirty="0">
                <a:latin typeface="Segoe UI" pitchFamily="34" charset="0"/>
                <a:ea typeface="Segoe UI" pitchFamily="34" charset="0"/>
                <a:cs typeface="Segoe UI" pitchFamily="34" charset="0"/>
              </a:rPr>
              <a:t>Storage automation feature simplifies common tasks</a:t>
            </a:r>
          </a:p>
          <a:p>
            <a:pPr lvl="1"/>
            <a:r>
              <a:rPr lang="en-US" sz="2200" dirty="0">
                <a:latin typeface="Segoe UI" pitchFamily="34" charset="0"/>
                <a:ea typeface="Segoe UI" pitchFamily="34" charset="0"/>
                <a:cs typeface="Segoe UI" pitchFamily="34" charset="0"/>
              </a:rPr>
              <a:t>VMM is not a SRM tool</a:t>
            </a:r>
          </a:p>
          <a:p>
            <a:pPr lvl="1"/>
            <a:endParaRPr lang="en-US" dirty="0" smtClean="0"/>
          </a:p>
          <a:p>
            <a:endParaRPr lang="en-US" dirty="0"/>
          </a:p>
        </p:txBody>
      </p:sp>
    </p:spTree>
    <p:extLst>
      <p:ext uri="{BB962C8B-B14F-4D97-AF65-F5344CB8AC3E}">
        <p14:creationId xmlns:p14="http://schemas.microsoft.com/office/powerpoint/2010/main" val="78818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Array to Host Association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86506423"/>
              </p:ext>
            </p:extLst>
          </p:nvPr>
        </p:nvGraphicFramePr>
        <p:xfrm>
          <a:off x="35496" y="1787550"/>
          <a:ext cx="471394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45912368"/>
              </p:ext>
            </p:extLst>
          </p:nvPr>
        </p:nvGraphicFramePr>
        <p:xfrm>
          <a:off x="3807362" y="1711349"/>
          <a:ext cx="4333783"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Up-Down Arrow 5"/>
          <p:cNvSpPr/>
          <p:nvPr/>
        </p:nvSpPr>
        <p:spPr>
          <a:xfrm rot="17724976">
            <a:off x="3797551" y="3956150"/>
            <a:ext cx="364932" cy="276007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itchFamily="34" charset="0"/>
            </a:endParaRPr>
          </a:p>
        </p:txBody>
      </p:sp>
    </p:spTree>
    <p:extLst>
      <p:ext uri="{BB962C8B-B14F-4D97-AF65-F5344CB8AC3E}">
        <p14:creationId xmlns:p14="http://schemas.microsoft.com/office/powerpoint/2010/main" val="3395680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 to Host Association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152948317"/>
              </p:ext>
            </p:extLst>
          </p:nvPr>
        </p:nvGraphicFramePr>
        <p:xfrm>
          <a:off x="-468560" y="1600201"/>
          <a:ext cx="471394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701525663"/>
              </p:ext>
            </p:extLst>
          </p:nvPr>
        </p:nvGraphicFramePr>
        <p:xfrm>
          <a:off x="4139952" y="1524000"/>
          <a:ext cx="4333783"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Up-Down Arrow 5"/>
          <p:cNvSpPr/>
          <p:nvPr/>
        </p:nvSpPr>
        <p:spPr>
          <a:xfrm rot="17127573">
            <a:off x="3814701" y="2743919"/>
            <a:ext cx="508375" cy="4788376"/>
          </a:xfrm>
          <a:prstGeom prst="upDownArrow">
            <a:avLst>
              <a:gd name="adj1" fmla="val 37660"/>
              <a:gd name="adj2" fmla="val 368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itchFamily="34" charset="0"/>
            </a:endParaRPr>
          </a:p>
        </p:txBody>
      </p:sp>
      <p:sp>
        <p:nvSpPr>
          <p:cNvPr id="7" name="Up-Down Arrow 6"/>
          <p:cNvSpPr/>
          <p:nvPr/>
        </p:nvSpPr>
        <p:spPr>
          <a:xfrm rot="16200000">
            <a:off x="3918374" y="3074515"/>
            <a:ext cx="395809" cy="2400925"/>
          </a:xfrm>
          <a:prstGeom prst="upDownArrow">
            <a:avLst>
              <a:gd name="adj1" fmla="val 37660"/>
              <a:gd name="adj2" fmla="val 368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itchFamily="34" charset="0"/>
            </a:endParaRPr>
          </a:p>
        </p:txBody>
      </p:sp>
    </p:spTree>
    <p:extLst>
      <p:ext uri="{BB962C8B-B14F-4D97-AF65-F5344CB8AC3E}">
        <p14:creationId xmlns:p14="http://schemas.microsoft.com/office/powerpoint/2010/main" val="137377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Automation </a:t>
            </a:r>
            <a:r>
              <a:rPr lang="en-US" dirty="0" smtClean="0"/>
              <a:t>– End to End Mapping</a:t>
            </a:r>
            <a:endParaRPr lang="en-US" dirty="0"/>
          </a:p>
        </p:txBody>
      </p:sp>
      <p:graphicFrame>
        <p:nvGraphicFramePr>
          <p:cNvPr id="6" name="Content Placeholder 4"/>
          <p:cNvGraphicFramePr>
            <a:graphicFrameLocks noChangeAspect="1"/>
          </p:cNvGraphicFramePr>
          <p:nvPr>
            <p:extLst>
              <p:ext uri="{D42A27DB-BD31-4B8C-83A1-F6EECF244321}">
                <p14:modId xmlns:p14="http://schemas.microsoft.com/office/powerpoint/2010/main" val="954105810"/>
              </p:ext>
            </p:extLst>
          </p:nvPr>
        </p:nvGraphicFramePr>
        <p:xfrm>
          <a:off x="4100390" y="1885280"/>
          <a:ext cx="3658553" cy="4064000"/>
        </p:xfrm>
        <a:graphic>
          <a:graphicData uri="http://schemas.openxmlformats.org/presentationml/2006/ole">
            <mc:AlternateContent xmlns:mc="http://schemas.openxmlformats.org/markup-compatibility/2006">
              <mc:Choice xmlns:v="urn:schemas-microsoft-com:vml" Requires="v">
                <p:oleObj spid="_x0000_s40031" name="Visio" r:id="rId4" imgW="4909504" imgH="4092534" progId="Visio.Drawing.11">
                  <p:embed/>
                </p:oleObj>
              </mc:Choice>
              <mc:Fallback>
                <p:oleObj name="Visio" r:id="rId4" imgW="4909504" imgH="4092534" progId="Visio.Drawing.11">
                  <p:embed/>
                  <p:pic>
                    <p:nvPicPr>
                      <p:cNvPr id="0" name=""/>
                      <p:cNvPicPr>
                        <a:picLocks noChangeAspect="1" noChangeArrowheads="1"/>
                      </p:cNvPicPr>
                      <p:nvPr/>
                    </p:nvPicPr>
                    <p:blipFill>
                      <a:blip r:embed="rId5"/>
                      <a:srcRect/>
                      <a:stretch>
                        <a:fillRect/>
                      </a:stretch>
                    </p:blipFill>
                    <p:spPr bwMode="auto">
                      <a:xfrm>
                        <a:off x="4100390" y="1885280"/>
                        <a:ext cx="365855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Content Placeholder 10"/>
          <p:cNvGraphicFramePr>
            <a:graphicFrameLocks/>
          </p:cNvGraphicFramePr>
          <p:nvPr>
            <p:extLst>
              <p:ext uri="{D42A27DB-BD31-4B8C-83A1-F6EECF244321}">
                <p14:modId xmlns:p14="http://schemas.microsoft.com/office/powerpoint/2010/main" val="945564466"/>
              </p:ext>
            </p:extLst>
          </p:nvPr>
        </p:nvGraphicFramePr>
        <p:xfrm>
          <a:off x="832464" y="2024980"/>
          <a:ext cx="5830818" cy="29337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8568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graphicEl>
                                              <a:dgm id="{A81BEE2F-A4EF-40DF-8DDE-8A3C2E0AE914}"/>
                                            </p:graphicEl>
                                          </p:spTgt>
                                        </p:tgtEl>
                                        <p:attrNameLst>
                                          <p:attrName>style.visibility</p:attrName>
                                        </p:attrNameLst>
                                      </p:cBhvr>
                                      <p:to>
                                        <p:strVal val="visible"/>
                                      </p:to>
                                    </p:set>
                                    <p:animEffect transition="in" filter="fade">
                                      <p:cBhvr>
                                        <p:cTn id="7" dur="1000"/>
                                        <p:tgtEl>
                                          <p:spTgt spid="7">
                                            <p:graphicEl>
                                              <a:dgm id="{A81BEE2F-A4EF-40DF-8DDE-8A3C2E0AE914}"/>
                                            </p:graphicEl>
                                          </p:spTgt>
                                        </p:tgtEl>
                                      </p:cBhvr>
                                    </p:animEffect>
                                    <p:anim calcmode="lin" valueType="num">
                                      <p:cBhvr>
                                        <p:cTn id="8" dur="1000" fill="hold"/>
                                        <p:tgtEl>
                                          <p:spTgt spid="7">
                                            <p:graphicEl>
                                              <a:dgm id="{A81BEE2F-A4EF-40DF-8DDE-8A3C2E0AE914}"/>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A81BEE2F-A4EF-40DF-8DDE-8A3C2E0AE91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5295D7FD-5A4D-49D3-B74F-6FAAE98A8FA2}"/>
                                            </p:graphicEl>
                                          </p:spTgt>
                                        </p:tgtEl>
                                        <p:attrNameLst>
                                          <p:attrName>style.visibility</p:attrName>
                                        </p:attrNameLst>
                                      </p:cBhvr>
                                      <p:to>
                                        <p:strVal val="visible"/>
                                      </p:to>
                                    </p:set>
                                    <p:animEffect transition="in" filter="fade">
                                      <p:cBhvr>
                                        <p:cTn id="12" dur="1000"/>
                                        <p:tgtEl>
                                          <p:spTgt spid="7">
                                            <p:graphicEl>
                                              <a:dgm id="{5295D7FD-5A4D-49D3-B74F-6FAAE98A8FA2}"/>
                                            </p:graphicEl>
                                          </p:spTgt>
                                        </p:tgtEl>
                                      </p:cBhvr>
                                    </p:animEffect>
                                    <p:anim calcmode="lin" valueType="num">
                                      <p:cBhvr>
                                        <p:cTn id="13" dur="1000" fill="hold"/>
                                        <p:tgtEl>
                                          <p:spTgt spid="7">
                                            <p:graphicEl>
                                              <a:dgm id="{5295D7FD-5A4D-49D3-B74F-6FAAE98A8FA2}"/>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5295D7FD-5A4D-49D3-B74F-6FAAE98A8FA2}"/>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0BB02B61-D15B-4BF3-BAB5-2B76C732FCCA}"/>
                                            </p:graphicEl>
                                          </p:spTgt>
                                        </p:tgtEl>
                                        <p:attrNameLst>
                                          <p:attrName>style.visibility</p:attrName>
                                        </p:attrNameLst>
                                      </p:cBhvr>
                                      <p:to>
                                        <p:strVal val="visible"/>
                                      </p:to>
                                    </p:set>
                                    <p:animEffect transition="in" filter="fade">
                                      <p:cBhvr>
                                        <p:cTn id="19" dur="1000"/>
                                        <p:tgtEl>
                                          <p:spTgt spid="7">
                                            <p:graphicEl>
                                              <a:dgm id="{0BB02B61-D15B-4BF3-BAB5-2B76C732FCCA}"/>
                                            </p:graphicEl>
                                          </p:spTgt>
                                        </p:tgtEl>
                                      </p:cBhvr>
                                    </p:animEffect>
                                    <p:anim calcmode="lin" valueType="num">
                                      <p:cBhvr>
                                        <p:cTn id="20" dur="1000" fill="hold"/>
                                        <p:tgtEl>
                                          <p:spTgt spid="7">
                                            <p:graphicEl>
                                              <a:dgm id="{0BB02B61-D15B-4BF3-BAB5-2B76C732FCCA}"/>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0BB02B61-D15B-4BF3-BAB5-2B76C732FCC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213BC46C-75F8-40ED-9E9C-ED15C81DCE4E}"/>
                                            </p:graphicEl>
                                          </p:spTgt>
                                        </p:tgtEl>
                                        <p:attrNameLst>
                                          <p:attrName>style.visibility</p:attrName>
                                        </p:attrNameLst>
                                      </p:cBhvr>
                                      <p:to>
                                        <p:strVal val="visible"/>
                                      </p:to>
                                    </p:set>
                                    <p:animEffect transition="in" filter="fade">
                                      <p:cBhvr>
                                        <p:cTn id="24" dur="1000"/>
                                        <p:tgtEl>
                                          <p:spTgt spid="7">
                                            <p:graphicEl>
                                              <a:dgm id="{213BC46C-75F8-40ED-9E9C-ED15C81DCE4E}"/>
                                            </p:graphicEl>
                                          </p:spTgt>
                                        </p:tgtEl>
                                      </p:cBhvr>
                                    </p:animEffect>
                                    <p:anim calcmode="lin" valueType="num">
                                      <p:cBhvr>
                                        <p:cTn id="25" dur="1000" fill="hold"/>
                                        <p:tgtEl>
                                          <p:spTgt spid="7">
                                            <p:graphicEl>
                                              <a:dgm id="{213BC46C-75F8-40ED-9E9C-ED15C81DCE4E}"/>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213BC46C-75F8-40ED-9E9C-ED15C81DCE4E}"/>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graphicEl>
                                              <a:dgm id="{18F6BEA6-AAEB-4AEF-A1CC-3770BC4B7844}"/>
                                            </p:graphicEl>
                                          </p:spTgt>
                                        </p:tgtEl>
                                        <p:attrNameLst>
                                          <p:attrName>style.visibility</p:attrName>
                                        </p:attrNameLst>
                                      </p:cBhvr>
                                      <p:to>
                                        <p:strVal val="visible"/>
                                      </p:to>
                                    </p:set>
                                    <p:animEffect transition="in" filter="fade">
                                      <p:cBhvr>
                                        <p:cTn id="31" dur="1000"/>
                                        <p:tgtEl>
                                          <p:spTgt spid="7">
                                            <p:graphicEl>
                                              <a:dgm id="{18F6BEA6-AAEB-4AEF-A1CC-3770BC4B7844}"/>
                                            </p:graphicEl>
                                          </p:spTgt>
                                        </p:tgtEl>
                                      </p:cBhvr>
                                    </p:animEffect>
                                    <p:anim calcmode="lin" valueType="num">
                                      <p:cBhvr>
                                        <p:cTn id="32" dur="1000" fill="hold"/>
                                        <p:tgtEl>
                                          <p:spTgt spid="7">
                                            <p:graphicEl>
                                              <a:dgm id="{18F6BEA6-AAEB-4AEF-A1CC-3770BC4B7844}"/>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18F6BEA6-AAEB-4AEF-A1CC-3770BC4B7844}"/>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graphicEl>
                                              <a:dgm id="{CBE30150-53F8-472E-9E0A-874BEBC9140B}"/>
                                            </p:graphicEl>
                                          </p:spTgt>
                                        </p:tgtEl>
                                        <p:attrNameLst>
                                          <p:attrName>style.visibility</p:attrName>
                                        </p:attrNameLst>
                                      </p:cBhvr>
                                      <p:to>
                                        <p:strVal val="visible"/>
                                      </p:to>
                                    </p:set>
                                    <p:animEffect transition="in" filter="fade">
                                      <p:cBhvr>
                                        <p:cTn id="36" dur="1000"/>
                                        <p:tgtEl>
                                          <p:spTgt spid="7">
                                            <p:graphicEl>
                                              <a:dgm id="{CBE30150-53F8-472E-9E0A-874BEBC9140B}"/>
                                            </p:graphicEl>
                                          </p:spTgt>
                                        </p:tgtEl>
                                      </p:cBhvr>
                                    </p:animEffect>
                                    <p:anim calcmode="lin" valueType="num">
                                      <p:cBhvr>
                                        <p:cTn id="37" dur="1000" fill="hold"/>
                                        <p:tgtEl>
                                          <p:spTgt spid="7">
                                            <p:graphicEl>
                                              <a:dgm id="{CBE30150-53F8-472E-9E0A-874BEBC9140B}"/>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CBE30150-53F8-472E-9E0A-874BEBC9140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Automation – End to End Mapping</a:t>
            </a:r>
          </a:p>
        </p:txBody>
      </p:sp>
      <p:graphicFrame>
        <p:nvGraphicFramePr>
          <p:cNvPr id="6" name="Content Placeholder 4"/>
          <p:cNvGraphicFramePr>
            <a:graphicFrameLocks noChangeAspect="1"/>
          </p:cNvGraphicFramePr>
          <p:nvPr>
            <p:extLst>
              <p:ext uri="{D42A27DB-BD31-4B8C-83A1-F6EECF244321}">
                <p14:modId xmlns:p14="http://schemas.microsoft.com/office/powerpoint/2010/main" val="2507359717"/>
              </p:ext>
            </p:extLst>
          </p:nvPr>
        </p:nvGraphicFramePr>
        <p:xfrm>
          <a:off x="3471577" y="1919188"/>
          <a:ext cx="4562473" cy="4064000"/>
        </p:xfrm>
        <a:graphic>
          <a:graphicData uri="http://schemas.openxmlformats.org/presentationml/2006/ole">
            <mc:AlternateContent xmlns:mc="http://schemas.openxmlformats.org/markup-compatibility/2006">
              <mc:Choice xmlns:v="urn:schemas-microsoft-com:vml" Requires="v">
                <p:oleObj spid="_x0000_s41055" name="Visio" r:id="rId4" imgW="6124454" imgH="4092534" progId="Visio.Drawing.11">
                  <p:embed/>
                </p:oleObj>
              </mc:Choice>
              <mc:Fallback>
                <p:oleObj name="Visio" r:id="rId4" imgW="6124454" imgH="4092534" progId="Visio.Drawing.11">
                  <p:embed/>
                  <p:pic>
                    <p:nvPicPr>
                      <p:cNvPr id="0" name=""/>
                      <p:cNvPicPr>
                        <a:picLocks noChangeAspect="1" noChangeArrowheads="1"/>
                      </p:cNvPicPr>
                      <p:nvPr/>
                    </p:nvPicPr>
                    <p:blipFill>
                      <a:blip r:embed="rId5"/>
                      <a:srcRect/>
                      <a:stretch>
                        <a:fillRect/>
                      </a:stretch>
                    </p:blipFill>
                    <p:spPr bwMode="auto">
                      <a:xfrm>
                        <a:off x="3471577" y="1919188"/>
                        <a:ext cx="456247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Content Placeholder 10"/>
          <p:cNvGraphicFramePr>
            <a:graphicFrameLocks/>
          </p:cNvGraphicFramePr>
          <p:nvPr>
            <p:extLst>
              <p:ext uri="{D42A27DB-BD31-4B8C-83A1-F6EECF244321}">
                <p14:modId xmlns:p14="http://schemas.microsoft.com/office/powerpoint/2010/main" val="4205090488"/>
              </p:ext>
            </p:extLst>
          </p:nvPr>
        </p:nvGraphicFramePr>
        <p:xfrm>
          <a:off x="727662" y="2096988"/>
          <a:ext cx="3429893" cy="3924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3691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graphicEl>
                                              <a:dgm id="{A81BEE2F-A4EF-40DF-8DDE-8A3C2E0AE914}"/>
                                            </p:graphicEl>
                                          </p:spTgt>
                                        </p:tgtEl>
                                        <p:attrNameLst>
                                          <p:attrName>style.visibility</p:attrName>
                                        </p:attrNameLst>
                                      </p:cBhvr>
                                      <p:to>
                                        <p:strVal val="visible"/>
                                      </p:to>
                                    </p:set>
                                    <p:animEffect transition="in" filter="fade">
                                      <p:cBhvr>
                                        <p:cTn id="7" dur="1000"/>
                                        <p:tgtEl>
                                          <p:spTgt spid="7">
                                            <p:graphicEl>
                                              <a:dgm id="{A81BEE2F-A4EF-40DF-8DDE-8A3C2E0AE914}"/>
                                            </p:graphicEl>
                                          </p:spTgt>
                                        </p:tgtEl>
                                      </p:cBhvr>
                                    </p:animEffect>
                                    <p:anim calcmode="lin" valueType="num">
                                      <p:cBhvr>
                                        <p:cTn id="8" dur="1000" fill="hold"/>
                                        <p:tgtEl>
                                          <p:spTgt spid="7">
                                            <p:graphicEl>
                                              <a:dgm id="{A81BEE2F-A4EF-40DF-8DDE-8A3C2E0AE914}"/>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A81BEE2F-A4EF-40DF-8DDE-8A3C2E0AE914}"/>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5295D7FD-5A4D-49D3-B74F-6FAAE98A8FA2}"/>
                                            </p:graphicEl>
                                          </p:spTgt>
                                        </p:tgtEl>
                                        <p:attrNameLst>
                                          <p:attrName>style.visibility</p:attrName>
                                        </p:attrNameLst>
                                      </p:cBhvr>
                                      <p:to>
                                        <p:strVal val="visible"/>
                                      </p:to>
                                    </p:set>
                                    <p:animEffect transition="in" filter="fade">
                                      <p:cBhvr>
                                        <p:cTn id="12" dur="1000"/>
                                        <p:tgtEl>
                                          <p:spTgt spid="7">
                                            <p:graphicEl>
                                              <a:dgm id="{5295D7FD-5A4D-49D3-B74F-6FAAE98A8FA2}"/>
                                            </p:graphicEl>
                                          </p:spTgt>
                                        </p:tgtEl>
                                      </p:cBhvr>
                                    </p:animEffect>
                                    <p:anim calcmode="lin" valueType="num">
                                      <p:cBhvr>
                                        <p:cTn id="13" dur="1000" fill="hold"/>
                                        <p:tgtEl>
                                          <p:spTgt spid="7">
                                            <p:graphicEl>
                                              <a:dgm id="{5295D7FD-5A4D-49D3-B74F-6FAAE98A8FA2}"/>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5295D7FD-5A4D-49D3-B74F-6FAAE98A8FA2}"/>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2F6728CA-0059-48F7-9181-8DC83AE74EF0}"/>
                                            </p:graphicEl>
                                          </p:spTgt>
                                        </p:tgtEl>
                                        <p:attrNameLst>
                                          <p:attrName>style.visibility</p:attrName>
                                        </p:attrNameLst>
                                      </p:cBhvr>
                                      <p:to>
                                        <p:strVal val="visible"/>
                                      </p:to>
                                    </p:set>
                                    <p:animEffect transition="in" filter="fade">
                                      <p:cBhvr>
                                        <p:cTn id="17" dur="1000"/>
                                        <p:tgtEl>
                                          <p:spTgt spid="7">
                                            <p:graphicEl>
                                              <a:dgm id="{2F6728CA-0059-48F7-9181-8DC83AE74EF0}"/>
                                            </p:graphicEl>
                                          </p:spTgt>
                                        </p:tgtEl>
                                      </p:cBhvr>
                                    </p:animEffect>
                                    <p:anim calcmode="lin" valueType="num">
                                      <p:cBhvr>
                                        <p:cTn id="18" dur="1000" fill="hold"/>
                                        <p:tgtEl>
                                          <p:spTgt spid="7">
                                            <p:graphicEl>
                                              <a:dgm id="{2F6728CA-0059-48F7-9181-8DC83AE74EF0}"/>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2F6728CA-0059-48F7-9181-8DC83AE74EF0}"/>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graphicEl>
                                              <a:dgm id="{FE741A0F-7918-4615-A172-F1085CB07E82}"/>
                                            </p:graphicEl>
                                          </p:spTgt>
                                        </p:tgtEl>
                                        <p:attrNameLst>
                                          <p:attrName>style.visibility</p:attrName>
                                        </p:attrNameLst>
                                      </p:cBhvr>
                                      <p:to>
                                        <p:strVal val="visible"/>
                                      </p:to>
                                    </p:set>
                                    <p:animEffect transition="in" filter="fade">
                                      <p:cBhvr>
                                        <p:cTn id="22" dur="1000"/>
                                        <p:tgtEl>
                                          <p:spTgt spid="7">
                                            <p:graphicEl>
                                              <a:dgm id="{FE741A0F-7918-4615-A172-F1085CB07E82}"/>
                                            </p:graphicEl>
                                          </p:spTgt>
                                        </p:tgtEl>
                                      </p:cBhvr>
                                    </p:animEffect>
                                    <p:anim calcmode="lin" valueType="num">
                                      <p:cBhvr>
                                        <p:cTn id="23" dur="1000" fill="hold"/>
                                        <p:tgtEl>
                                          <p:spTgt spid="7">
                                            <p:graphicEl>
                                              <a:dgm id="{FE741A0F-7918-4615-A172-F1085CB07E82}"/>
                                            </p:graphicEl>
                                          </p:spTgt>
                                        </p:tgtEl>
                                        <p:attrNameLst>
                                          <p:attrName>ppt_x</p:attrName>
                                        </p:attrNameLst>
                                      </p:cBhvr>
                                      <p:tavLst>
                                        <p:tav tm="0">
                                          <p:val>
                                            <p:strVal val="#ppt_x"/>
                                          </p:val>
                                        </p:tav>
                                        <p:tav tm="100000">
                                          <p:val>
                                            <p:strVal val="#ppt_x"/>
                                          </p:val>
                                        </p:tav>
                                      </p:tavLst>
                                    </p:anim>
                                    <p:anim calcmode="lin" valueType="num">
                                      <p:cBhvr>
                                        <p:cTn id="24" dur="1000" fill="hold"/>
                                        <p:tgtEl>
                                          <p:spTgt spid="7">
                                            <p:graphicEl>
                                              <a:dgm id="{FE741A0F-7918-4615-A172-F1085CB07E82}"/>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graphicEl>
                                              <a:dgm id="{D88A2EF4-0BA4-4525-B4D5-60DB9D83431E}"/>
                                            </p:graphicEl>
                                          </p:spTgt>
                                        </p:tgtEl>
                                        <p:attrNameLst>
                                          <p:attrName>style.visibility</p:attrName>
                                        </p:attrNameLst>
                                      </p:cBhvr>
                                      <p:to>
                                        <p:strVal val="visible"/>
                                      </p:to>
                                    </p:set>
                                    <p:animEffect transition="in" filter="fade">
                                      <p:cBhvr>
                                        <p:cTn id="29" dur="1000"/>
                                        <p:tgtEl>
                                          <p:spTgt spid="7">
                                            <p:graphicEl>
                                              <a:dgm id="{D88A2EF4-0BA4-4525-B4D5-60DB9D83431E}"/>
                                            </p:graphicEl>
                                          </p:spTgt>
                                        </p:tgtEl>
                                      </p:cBhvr>
                                    </p:animEffect>
                                    <p:anim calcmode="lin" valueType="num">
                                      <p:cBhvr>
                                        <p:cTn id="30" dur="1000" fill="hold"/>
                                        <p:tgtEl>
                                          <p:spTgt spid="7">
                                            <p:graphicEl>
                                              <a:dgm id="{D88A2EF4-0BA4-4525-B4D5-60DB9D83431E}"/>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D88A2EF4-0BA4-4525-B4D5-60DB9D83431E}"/>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graphicEl>
                                              <a:dgm id="{EAF7B066-E15D-4135-99AB-CB35CB8A22AE}"/>
                                            </p:graphicEl>
                                          </p:spTgt>
                                        </p:tgtEl>
                                        <p:attrNameLst>
                                          <p:attrName>style.visibility</p:attrName>
                                        </p:attrNameLst>
                                      </p:cBhvr>
                                      <p:to>
                                        <p:strVal val="visible"/>
                                      </p:to>
                                    </p:set>
                                    <p:animEffect transition="in" filter="fade">
                                      <p:cBhvr>
                                        <p:cTn id="34" dur="1000"/>
                                        <p:tgtEl>
                                          <p:spTgt spid="7">
                                            <p:graphicEl>
                                              <a:dgm id="{EAF7B066-E15D-4135-99AB-CB35CB8A22AE}"/>
                                            </p:graphicEl>
                                          </p:spTgt>
                                        </p:tgtEl>
                                      </p:cBhvr>
                                    </p:animEffect>
                                    <p:anim calcmode="lin" valueType="num">
                                      <p:cBhvr>
                                        <p:cTn id="35" dur="1000" fill="hold"/>
                                        <p:tgtEl>
                                          <p:spTgt spid="7">
                                            <p:graphicEl>
                                              <a:dgm id="{EAF7B066-E15D-4135-99AB-CB35CB8A22AE}"/>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dgm id="{EAF7B066-E15D-4135-99AB-CB35CB8A22AE}"/>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graphicEl>
                                              <a:dgm id="{AD0E7C92-A175-4753-9869-4E4D843CE8D7}"/>
                                            </p:graphicEl>
                                          </p:spTgt>
                                        </p:tgtEl>
                                        <p:attrNameLst>
                                          <p:attrName>style.visibility</p:attrName>
                                        </p:attrNameLst>
                                      </p:cBhvr>
                                      <p:to>
                                        <p:strVal val="visible"/>
                                      </p:to>
                                    </p:set>
                                    <p:animEffect transition="in" filter="fade">
                                      <p:cBhvr>
                                        <p:cTn id="41" dur="1000"/>
                                        <p:tgtEl>
                                          <p:spTgt spid="7">
                                            <p:graphicEl>
                                              <a:dgm id="{AD0E7C92-A175-4753-9869-4E4D843CE8D7}"/>
                                            </p:graphicEl>
                                          </p:spTgt>
                                        </p:tgtEl>
                                      </p:cBhvr>
                                    </p:animEffect>
                                    <p:anim calcmode="lin" valueType="num">
                                      <p:cBhvr>
                                        <p:cTn id="42" dur="1000" fill="hold"/>
                                        <p:tgtEl>
                                          <p:spTgt spid="7">
                                            <p:graphicEl>
                                              <a:dgm id="{AD0E7C92-A175-4753-9869-4E4D843CE8D7}"/>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AD0E7C92-A175-4753-9869-4E4D843CE8D7}"/>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graphicEl>
                                              <a:dgm id="{0F1167B8-B111-4968-9762-48D98F1B5F21}"/>
                                            </p:graphicEl>
                                          </p:spTgt>
                                        </p:tgtEl>
                                        <p:attrNameLst>
                                          <p:attrName>style.visibility</p:attrName>
                                        </p:attrNameLst>
                                      </p:cBhvr>
                                      <p:to>
                                        <p:strVal val="visible"/>
                                      </p:to>
                                    </p:set>
                                    <p:animEffect transition="in" filter="fade">
                                      <p:cBhvr>
                                        <p:cTn id="46" dur="1000"/>
                                        <p:tgtEl>
                                          <p:spTgt spid="7">
                                            <p:graphicEl>
                                              <a:dgm id="{0F1167B8-B111-4968-9762-48D98F1B5F21}"/>
                                            </p:graphicEl>
                                          </p:spTgt>
                                        </p:tgtEl>
                                      </p:cBhvr>
                                    </p:animEffect>
                                    <p:anim calcmode="lin" valueType="num">
                                      <p:cBhvr>
                                        <p:cTn id="47" dur="1000" fill="hold"/>
                                        <p:tgtEl>
                                          <p:spTgt spid="7">
                                            <p:graphicEl>
                                              <a:dgm id="{0F1167B8-B111-4968-9762-48D98F1B5F21}"/>
                                            </p:graphicEl>
                                          </p:spTgt>
                                        </p:tgtEl>
                                        <p:attrNameLst>
                                          <p:attrName>ppt_x</p:attrName>
                                        </p:attrNameLst>
                                      </p:cBhvr>
                                      <p:tavLst>
                                        <p:tav tm="0">
                                          <p:val>
                                            <p:strVal val="#ppt_x"/>
                                          </p:val>
                                        </p:tav>
                                        <p:tav tm="100000">
                                          <p:val>
                                            <p:strVal val="#ppt_x"/>
                                          </p:val>
                                        </p:tav>
                                      </p:tavLst>
                                    </p:anim>
                                    <p:anim calcmode="lin" valueType="num">
                                      <p:cBhvr>
                                        <p:cTn id="48" dur="1000" fill="hold"/>
                                        <p:tgtEl>
                                          <p:spTgt spid="7">
                                            <p:graphicEl>
                                              <a:dgm id="{0F1167B8-B111-4968-9762-48D98F1B5F2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Automation – End to End Mapping</a:t>
            </a:r>
          </a:p>
        </p:txBody>
      </p:sp>
      <p:graphicFrame>
        <p:nvGraphicFramePr>
          <p:cNvPr id="6" name="Content Placeholder 4"/>
          <p:cNvGraphicFramePr>
            <a:graphicFrameLocks noChangeAspect="1"/>
          </p:cNvGraphicFramePr>
          <p:nvPr>
            <p:extLst>
              <p:ext uri="{D42A27DB-BD31-4B8C-83A1-F6EECF244321}">
                <p14:modId xmlns:p14="http://schemas.microsoft.com/office/powerpoint/2010/main" val="2189577192"/>
              </p:ext>
            </p:extLst>
          </p:nvPr>
        </p:nvGraphicFramePr>
        <p:xfrm>
          <a:off x="3471577" y="1881088"/>
          <a:ext cx="4562473" cy="4064000"/>
        </p:xfrm>
        <a:graphic>
          <a:graphicData uri="http://schemas.openxmlformats.org/presentationml/2006/ole">
            <mc:AlternateContent xmlns:mc="http://schemas.openxmlformats.org/markup-compatibility/2006">
              <mc:Choice xmlns:v="urn:schemas-microsoft-com:vml" Requires="v">
                <p:oleObj spid="_x0000_s42079" name="Visio" r:id="rId4" imgW="6124454" imgH="4092534" progId="Visio.Drawing.11">
                  <p:embed/>
                </p:oleObj>
              </mc:Choice>
              <mc:Fallback>
                <p:oleObj name="Visio" r:id="rId4" imgW="6124454" imgH="4092534" progId="Visio.Drawing.11">
                  <p:embed/>
                  <p:pic>
                    <p:nvPicPr>
                      <p:cNvPr id="0" name=""/>
                      <p:cNvPicPr>
                        <a:picLocks noChangeAspect="1" noChangeArrowheads="1"/>
                      </p:cNvPicPr>
                      <p:nvPr/>
                    </p:nvPicPr>
                    <p:blipFill>
                      <a:blip r:embed="rId5"/>
                      <a:srcRect/>
                      <a:stretch>
                        <a:fillRect/>
                      </a:stretch>
                    </p:blipFill>
                    <p:spPr bwMode="auto">
                      <a:xfrm>
                        <a:off x="3471577" y="1881088"/>
                        <a:ext cx="4562473"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Content Placeholder 10"/>
          <p:cNvGraphicFramePr>
            <a:graphicFrameLocks/>
          </p:cNvGraphicFramePr>
          <p:nvPr>
            <p:extLst>
              <p:ext uri="{D42A27DB-BD31-4B8C-83A1-F6EECF244321}">
                <p14:modId xmlns:p14="http://schemas.microsoft.com/office/powerpoint/2010/main" val="1430306478"/>
              </p:ext>
            </p:extLst>
          </p:nvPr>
        </p:nvGraphicFramePr>
        <p:xfrm>
          <a:off x="727662" y="2058888"/>
          <a:ext cx="3429893" cy="3962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0808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graphicEl>
                                              <a:dgm id="{2F6728CA-0059-48F7-9181-8DC83AE74EF0}"/>
                                            </p:graphicEl>
                                          </p:spTgt>
                                        </p:tgtEl>
                                        <p:attrNameLst>
                                          <p:attrName>style.visibility</p:attrName>
                                        </p:attrNameLst>
                                      </p:cBhvr>
                                      <p:to>
                                        <p:strVal val="visible"/>
                                      </p:to>
                                    </p:set>
                                    <p:animEffect transition="in" filter="fade">
                                      <p:cBhvr>
                                        <p:cTn id="7" dur="1000"/>
                                        <p:tgtEl>
                                          <p:spTgt spid="7">
                                            <p:graphicEl>
                                              <a:dgm id="{2F6728CA-0059-48F7-9181-8DC83AE74EF0}"/>
                                            </p:graphicEl>
                                          </p:spTgt>
                                        </p:tgtEl>
                                      </p:cBhvr>
                                    </p:animEffect>
                                    <p:anim calcmode="lin" valueType="num">
                                      <p:cBhvr>
                                        <p:cTn id="8" dur="1000" fill="hold"/>
                                        <p:tgtEl>
                                          <p:spTgt spid="7">
                                            <p:graphicEl>
                                              <a:dgm id="{2F6728CA-0059-48F7-9181-8DC83AE74EF0}"/>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2F6728CA-0059-48F7-9181-8DC83AE74EF0}"/>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FE741A0F-7918-4615-A172-F1085CB07E82}"/>
                                            </p:graphicEl>
                                          </p:spTgt>
                                        </p:tgtEl>
                                        <p:attrNameLst>
                                          <p:attrName>style.visibility</p:attrName>
                                        </p:attrNameLst>
                                      </p:cBhvr>
                                      <p:to>
                                        <p:strVal val="visible"/>
                                      </p:to>
                                    </p:set>
                                    <p:animEffect transition="in" filter="fade">
                                      <p:cBhvr>
                                        <p:cTn id="12" dur="1000"/>
                                        <p:tgtEl>
                                          <p:spTgt spid="7">
                                            <p:graphicEl>
                                              <a:dgm id="{FE741A0F-7918-4615-A172-F1085CB07E82}"/>
                                            </p:graphicEl>
                                          </p:spTgt>
                                        </p:tgtEl>
                                      </p:cBhvr>
                                    </p:animEffect>
                                    <p:anim calcmode="lin" valueType="num">
                                      <p:cBhvr>
                                        <p:cTn id="13" dur="1000" fill="hold"/>
                                        <p:tgtEl>
                                          <p:spTgt spid="7">
                                            <p:graphicEl>
                                              <a:dgm id="{FE741A0F-7918-4615-A172-F1085CB07E82}"/>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FE741A0F-7918-4615-A172-F1085CB07E82}"/>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D88A2EF4-0BA4-4525-B4D5-60DB9D83431E}"/>
                                            </p:graphicEl>
                                          </p:spTgt>
                                        </p:tgtEl>
                                        <p:attrNameLst>
                                          <p:attrName>style.visibility</p:attrName>
                                        </p:attrNameLst>
                                      </p:cBhvr>
                                      <p:to>
                                        <p:strVal val="visible"/>
                                      </p:to>
                                    </p:set>
                                    <p:animEffect transition="in" filter="fade">
                                      <p:cBhvr>
                                        <p:cTn id="17" dur="1000"/>
                                        <p:tgtEl>
                                          <p:spTgt spid="7">
                                            <p:graphicEl>
                                              <a:dgm id="{D88A2EF4-0BA4-4525-B4D5-60DB9D83431E}"/>
                                            </p:graphicEl>
                                          </p:spTgt>
                                        </p:tgtEl>
                                      </p:cBhvr>
                                    </p:animEffect>
                                    <p:anim calcmode="lin" valueType="num">
                                      <p:cBhvr>
                                        <p:cTn id="18" dur="1000" fill="hold"/>
                                        <p:tgtEl>
                                          <p:spTgt spid="7">
                                            <p:graphicEl>
                                              <a:dgm id="{D88A2EF4-0BA4-4525-B4D5-60DB9D83431E}"/>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D88A2EF4-0BA4-4525-B4D5-60DB9D83431E}"/>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graphicEl>
                                              <a:dgm id="{EAF7B066-E15D-4135-99AB-CB35CB8A22AE}"/>
                                            </p:graphicEl>
                                          </p:spTgt>
                                        </p:tgtEl>
                                        <p:attrNameLst>
                                          <p:attrName>style.visibility</p:attrName>
                                        </p:attrNameLst>
                                      </p:cBhvr>
                                      <p:to>
                                        <p:strVal val="visible"/>
                                      </p:to>
                                    </p:set>
                                    <p:animEffect transition="in" filter="fade">
                                      <p:cBhvr>
                                        <p:cTn id="22" dur="1000"/>
                                        <p:tgtEl>
                                          <p:spTgt spid="7">
                                            <p:graphicEl>
                                              <a:dgm id="{EAF7B066-E15D-4135-99AB-CB35CB8A22AE}"/>
                                            </p:graphicEl>
                                          </p:spTgt>
                                        </p:tgtEl>
                                      </p:cBhvr>
                                    </p:animEffect>
                                    <p:anim calcmode="lin" valueType="num">
                                      <p:cBhvr>
                                        <p:cTn id="23" dur="1000" fill="hold"/>
                                        <p:tgtEl>
                                          <p:spTgt spid="7">
                                            <p:graphicEl>
                                              <a:dgm id="{EAF7B066-E15D-4135-99AB-CB35CB8A22AE}"/>
                                            </p:graphicEl>
                                          </p:spTgt>
                                        </p:tgtEl>
                                        <p:attrNameLst>
                                          <p:attrName>ppt_x</p:attrName>
                                        </p:attrNameLst>
                                      </p:cBhvr>
                                      <p:tavLst>
                                        <p:tav tm="0">
                                          <p:val>
                                            <p:strVal val="#ppt_x"/>
                                          </p:val>
                                        </p:tav>
                                        <p:tav tm="100000">
                                          <p:val>
                                            <p:strVal val="#ppt_x"/>
                                          </p:val>
                                        </p:tav>
                                      </p:tavLst>
                                    </p:anim>
                                    <p:anim calcmode="lin" valueType="num">
                                      <p:cBhvr>
                                        <p:cTn id="24" dur="1000" fill="hold"/>
                                        <p:tgtEl>
                                          <p:spTgt spid="7">
                                            <p:graphicEl>
                                              <a:dgm id="{EAF7B066-E15D-4135-99AB-CB35CB8A22AE}"/>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graphicEl>
                                              <a:dgm id="{34112C09-44FB-4078-889A-239C3B52EFD0}"/>
                                            </p:graphicEl>
                                          </p:spTgt>
                                        </p:tgtEl>
                                        <p:attrNameLst>
                                          <p:attrName>style.visibility</p:attrName>
                                        </p:attrNameLst>
                                      </p:cBhvr>
                                      <p:to>
                                        <p:strVal val="visible"/>
                                      </p:to>
                                    </p:set>
                                    <p:animEffect transition="in" filter="fade">
                                      <p:cBhvr>
                                        <p:cTn id="29" dur="1000"/>
                                        <p:tgtEl>
                                          <p:spTgt spid="7">
                                            <p:graphicEl>
                                              <a:dgm id="{34112C09-44FB-4078-889A-239C3B52EFD0}"/>
                                            </p:graphicEl>
                                          </p:spTgt>
                                        </p:tgtEl>
                                      </p:cBhvr>
                                    </p:animEffect>
                                    <p:anim calcmode="lin" valueType="num">
                                      <p:cBhvr>
                                        <p:cTn id="30" dur="1000" fill="hold"/>
                                        <p:tgtEl>
                                          <p:spTgt spid="7">
                                            <p:graphicEl>
                                              <a:dgm id="{34112C09-44FB-4078-889A-239C3B52EFD0}"/>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34112C09-44FB-4078-889A-239C3B52EFD0}"/>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graphicEl>
                                              <a:dgm id="{B0359B75-FC9D-4981-8F4A-26BEBFC7F171}"/>
                                            </p:graphicEl>
                                          </p:spTgt>
                                        </p:tgtEl>
                                        <p:attrNameLst>
                                          <p:attrName>style.visibility</p:attrName>
                                        </p:attrNameLst>
                                      </p:cBhvr>
                                      <p:to>
                                        <p:strVal val="visible"/>
                                      </p:to>
                                    </p:set>
                                    <p:animEffect transition="in" filter="fade">
                                      <p:cBhvr>
                                        <p:cTn id="34" dur="1000"/>
                                        <p:tgtEl>
                                          <p:spTgt spid="7">
                                            <p:graphicEl>
                                              <a:dgm id="{B0359B75-FC9D-4981-8F4A-26BEBFC7F171}"/>
                                            </p:graphicEl>
                                          </p:spTgt>
                                        </p:tgtEl>
                                      </p:cBhvr>
                                    </p:animEffect>
                                    <p:anim calcmode="lin" valueType="num">
                                      <p:cBhvr>
                                        <p:cTn id="35" dur="1000" fill="hold"/>
                                        <p:tgtEl>
                                          <p:spTgt spid="7">
                                            <p:graphicEl>
                                              <a:dgm id="{B0359B75-FC9D-4981-8F4A-26BEBFC7F171}"/>
                                            </p:graphicEl>
                                          </p:spTgt>
                                        </p:tgtEl>
                                        <p:attrNameLst>
                                          <p:attrName>ppt_x</p:attrName>
                                        </p:attrNameLst>
                                      </p:cBhvr>
                                      <p:tavLst>
                                        <p:tav tm="0">
                                          <p:val>
                                            <p:strVal val="#ppt_x"/>
                                          </p:val>
                                        </p:tav>
                                        <p:tav tm="100000">
                                          <p:val>
                                            <p:strVal val="#ppt_x"/>
                                          </p:val>
                                        </p:tav>
                                      </p:tavLst>
                                    </p:anim>
                                    <p:anim calcmode="lin" valueType="num">
                                      <p:cBhvr>
                                        <p:cTn id="36" dur="1000" fill="hold"/>
                                        <p:tgtEl>
                                          <p:spTgt spid="7">
                                            <p:graphicEl>
                                              <a:dgm id="{B0359B75-FC9D-4981-8F4A-26BEBFC7F171}"/>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graphicEl>
                                              <a:dgm id="{92C2561F-ECE0-4B8A-833A-F7083105EC8D}"/>
                                            </p:graphicEl>
                                          </p:spTgt>
                                        </p:tgtEl>
                                        <p:attrNameLst>
                                          <p:attrName>style.visibility</p:attrName>
                                        </p:attrNameLst>
                                      </p:cBhvr>
                                      <p:to>
                                        <p:strVal val="visible"/>
                                      </p:to>
                                    </p:set>
                                    <p:animEffect transition="in" filter="fade">
                                      <p:cBhvr>
                                        <p:cTn id="41" dur="1000"/>
                                        <p:tgtEl>
                                          <p:spTgt spid="7">
                                            <p:graphicEl>
                                              <a:dgm id="{92C2561F-ECE0-4B8A-833A-F7083105EC8D}"/>
                                            </p:graphicEl>
                                          </p:spTgt>
                                        </p:tgtEl>
                                      </p:cBhvr>
                                    </p:animEffect>
                                    <p:anim calcmode="lin" valueType="num">
                                      <p:cBhvr>
                                        <p:cTn id="42" dur="1000" fill="hold"/>
                                        <p:tgtEl>
                                          <p:spTgt spid="7">
                                            <p:graphicEl>
                                              <a:dgm id="{92C2561F-ECE0-4B8A-833A-F7083105EC8D}"/>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92C2561F-ECE0-4B8A-833A-F7083105EC8D}"/>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graphicEl>
                                              <a:dgm id="{CC0A7BE4-F04F-4676-8E9A-272D7EA8A5E5}"/>
                                            </p:graphicEl>
                                          </p:spTgt>
                                        </p:tgtEl>
                                        <p:attrNameLst>
                                          <p:attrName>style.visibility</p:attrName>
                                        </p:attrNameLst>
                                      </p:cBhvr>
                                      <p:to>
                                        <p:strVal val="visible"/>
                                      </p:to>
                                    </p:set>
                                    <p:animEffect transition="in" filter="fade">
                                      <p:cBhvr>
                                        <p:cTn id="46" dur="1000"/>
                                        <p:tgtEl>
                                          <p:spTgt spid="7">
                                            <p:graphicEl>
                                              <a:dgm id="{CC0A7BE4-F04F-4676-8E9A-272D7EA8A5E5}"/>
                                            </p:graphicEl>
                                          </p:spTgt>
                                        </p:tgtEl>
                                      </p:cBhvr>
                                    </p:animEffect>
                                    <p:anim calcmode="lin" valueType="num">
                                      <p:cBhvr>
                                        <p:cTn id="47" dur="1000" fill="hold"/>
                                        <p:tgtEl>
                                          <p:spTgt spid="7">
                                            <p:graphicEl>
                                              <a:dgm id="{CC0A7BE4-F04F-4676-8E9A-272D7EA8A5E5}"/>
                                            </p:graphicEl>
                                          </p:spTgt>
                                        </p:tgtEl>
                                        <p:attrNameLst>
                                          <p:attrName>ppt_x</p:attrName>
                                        </p:attrNameLst>
                                      </p:cBhvr>
                                      <p:tavLst>
                                        <p:tav tm="0">
                                          <p:val>
                                            <p:strVal val="#ppt_x"/>
                                          </p:val>
                                        </p:tav>
                                        <p:tav tm="100000">
                                          <p:val>
                                            <p:strVal val="#ppt_x"/>
                                          </p:val>
                                        </p:tav>
                                      </p:tavLst>
                                    </p:anim>
                                    <p:anim calcmode="lin" valueType="num">
                                      <p:cBhvr>
                                        <p:cTn id="48" dur="1000" fill="hold"/>
                                        <p:tgtEl>
                                          <p:spTgt spid="7">
                                            <p:graphicEl>
                                              <a:dgm id="{CC0A7BE4-F04F-4676-8E9A-272D7EA8A5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76140688"/>
              </p:ext>
            </p:extLst>
          </p:nvPr>
        </p:nvGraphicFramePr>
        <p:xfrm>
          <a:off x="611560" y="1412776"/>
          <a:ext cx="7271965" cy="38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08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4">
                                            <p:graphicEl>
                                              <a:dgm id="{6B931902-6D64-4FB6-8A59-219CC9EE5F09}"/>
                                            </p:graphic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graphicEl>
                                              <a:dgm id="{31FE9DD1-B0F2-4694-BAA8-E00C5A951821}"/>
                                            </p:graphic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
                                            <p:graphicEl>
                                              <a:dgm id="{39D286EC-6D9A-496D-B90F-CB4B17E3FA1F}"/>
                                            </p:graphic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4">
                                            <p:graphicEl>
                                              <a:dgm id="{D71893D2-9038-4D2A-903C-5032DF398B0F}"/>
                                            </p:graphic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
                                            <p:graphicEl>
                                              <a:dgm id="{73E00B32-3967-42F0-8A3B-E6137E7687C7}"/>
                                            </p:graphic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
                                            <p:graphicEl>
                                              <a:dgm id="{84596DCD-832A-4D5E-B3E4-A77C546C2C13}"/>
                                            </p:graphic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
                                            <p:graphicEl>
                                              <a:dgm id="{12F45FE8-FEE0-484B-B5E8-4E10EB41204C}"/>
                                            </p:graphic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graphicEl>
                                              <a:dgm id="{214871CE-D10B-4A8B-9174-EA9EB52053F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4">
                                            <p:graphicEl>
                                              <a:dgm id="{1360611E-E2F3-41D6-8446-500965B42C68}"/>
                                            </p:graphicEl>
                                          </p:spTgt>
                                        </p:tgtEl>
                                        <p:attrNameLst>
                                          <p:attrName>style.visibility</p:attrName>
                                        </p:attrNameLst>
                                      </p:cBhvr>
                                      <p:to>
                                        <p:strVal val="visible"/>
                                      </p:to>
                                    </p:set>
                                    <p:animEffect transition="in" filter="fade">
                                      <p:cBhvr>
                                        <p:cTn id="25" dur="500"/>
                                        <p:tgtEl>
                                          <p:spTgt spid="4">
                                            <p:graphicEl>
                                              <a:dgm id="{1360611E-E2F3-41D6-8446-500965B42C68}"/>
                                            </p:graphic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
                                            <p:graphicEl>
                                              <a:dgm id="{732C4190-AF28-4356-8FE4-A6AEA3B49A50}"/>
                                            </p:graphicEl>
                                          </p:spTgt>
                                        </p:tgtEl>
                                        <p:attrNameLst>
                                          <p:attrName>style.visibility</p:attrName>
                                        </p:attrNameLst>
                                      </p:cBhvr>
                                      <p:to>
                                        <p:strVal val="visible"/>
                                      </p:to>
                                    </p:set>
                                    <p:animEffect transition="in" filter="fade">
                                      <p:cBhvr>
                                        <p:cTn id="28" dur="500"/>
                                        <p:tgtEl>
                                          <p:spTgt spid="4">
                                            <p:graphicEl>
                                              <a:dgm id="{732C4190-AF28-4356-8FE4-A6AEA3B49A50}"/>
                                            </p:graphic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
                                            <p:graphicEl>
                                              <a:dgm id="{AD886D6F-4596-4231-81FE-70B60E99B2DB}"/>
                                            </p:graphicEl>
                                          </p:spTgt>
                                        </p:tgtEl>
                                        <p:attrNameLst>
                                          <p:attrName>style.visibility</p:attrName>
                                        </p:attrNameLst>
                                      </p:cBhvr>
                                      <p:to>
                                        <p:strVal val="visible"/>
                                      </p:to>
                                    </p:set>
                                    <p:animEffect transition="in" filter="fade">
                                      <p:cBhvr>
                                        <p:cTn id="31" dur="500"/>
                                        <p:tgtEl>
                                          <p:spTgt spid="4">
                                            <p:graphicEl>
                                              <a:dgm id="{AD886D6F-4596-4231-81FE-70B60E99B2DB}"/>
                                            </p:graphic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
                                            <p:graphicEl>
                                              <a:dgm id="{282EB0A1-4818-480D-968A-181348978EAE}"/>
                                            </p:graphicEl>
                                          </p:spTgt>
                                        </p:tgtEl>
                                        <p:attrNameLst>
                                          <p:attrName>style.visibility</p:attrName>
                                        </p:attrNameLst>
                                      </p:cBhvr>
                                      <p:to>
                                        <p:strVal val="visible"/>
                                      </p:to>
                                    </p:set>
                                    <p:animEffect transition="in" filter="fade">
                                      <p:cBhvr>
                                        <p:cTn id="34" dur="500"/>
                                        <p:tgtEl>
                                          <p:spTgt spid="4">
                                            <p:graphicEl>
                                              <a:dgm id="{282EB0A1-4818-480D-968A-181348978EAE}"/>
                                            </p:graphicEl>
                                          </p:spTgt>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4">
                                            <p:graphicEl>
                                              <a:dgm id="{21A313AB-775B-4868-BE8B-B7A38A61B9C1}"/>
                                            </p:graphicEl>
                                          </p:spTgt>
                                        </p:tgtEl>
                                        <p:attrNameLst>
                                          <p:attrName>style.visibility</p:attrName>
                                        </p:attrNameLst>
                                      </p:cBhvr>
                                      <p:to>
                                        <p:strVal val="visible"/>
                                      </p:to>
                                    </p:set>
                                    <p:animEffect transition="in" filter="fade">
                                      <p:cBhvr>
                                        <p:cTn id="37" dur="500"/>
                                        <p:tgtEl>
                                          <p:spTgt spid="4">
                                            <p:graphicEl>
                                              <a:dgm id="{21A313AB-775B-4868-BE8B-B7A38A61B9C1}"/>
                                            </p:graphicEl>
                                          </p:spTgt>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4">
                                            <p:graphicEl>
                                              <a:dgm id="{BEA19E21-50DE-47E9-905C-B208EA252FA6}"/>
                                            </p:graphicEl>
                                          </p:spTgt>
                                        </p:tgtEl>
                                        <p:attrNameLst>
                                          <p:attrName>style.visibility</p:attrName>
                                        </p:attrNameLst>
                                      </p:cBhvr>
                                      <p:to>
                                        <p:strVal val="visible"/>
                                      </p:to>
                                    </p:set>
                                    <p:animEffect transition="in" filter="fade">
                                      <p:cBhvr>
                                        <p:cTn id="40" dur="500"/>
                                        <p:tgtEl>
                                          <p:spTgt spid="4">
                                            <p:graphicEl>
                                              <a:dgm id="{BEA19E21-50DE-47E9-905C-B208EA252FA6}"/>
                                            </p:graphicEl>
                                          </p:spTgt>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4">
                                            <p:graphicEl>
                                              <a:dgm id="{8BDA3BEB-43CE-4128-B973-D6A805450B1C}"/>
                                            </p:graphicEl>
                                          </p:spTgt>
                                        </p:tgtEl>
                                        <p:attrNameLst>
                                          <p:attrName>style.visibility</p:attrName>
                                        </p:attrNameLst>
                                      </p:cBhvr>
                                      <p:to>
                                        <p:strVal val="visible"/>
                                      </p:to>
                                    </p:set>
                                    <p:animEffect transition="in" filter="fade">
                                      <p:cBhvr>
                                        <p:cTn id="43" dur="500"/>
                                        <p:tgtEl>
                                          <p:spTgt spid="4">
                                            <p:graphicEl>
                                              <a:dgm id="{8BDA3BEB-43CE-4128-B973-D6A805450B1C}"/>
                                            </p:graphicEl>
                                          </p:spTgt>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4">
                                            <p:graphicEl>
                                              <a:dgm id="{B8795FFD-429D-485A-83CD-79C701F4913B}"/>
                                            </p:graphicEl>
                                          </p:spTgt>
                                        </p:tgtEl>
                                        <p:attrNameLst>
                                          <p:attrName>style.visibility</p:attrName>
                                        </p:attrNameLst>
                                      </p:cBhvr>
                                      <p:to>
                                        <p:strVal val="visible"/>
                                      </p:to>
                                    </p:set>
                                    <p:animEffect transition="in" filter="fade">
                                      <p:cBhvr>
                                        <p:cTn id="46" dur="500"/>
                                        <p:tgtEl>
                                          <p:spTgt spid="4">
                                            <p:graphicEl>
                                              <a:dgm id="{B8795FFD-429D-485A-83CD-79C701F4913B}"/>
                                            </p:graphicEl>
                                          </p:spTgt>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4">
                                            <p:graphicEl>
                                              <a:dgm id="{76C1C5A4-4556-41F1-9B90-CF6A03CDD558}"/>
                                            </p:graphicEl>
                                          </p:spTgt>
                                        </p:tgtEl>
                                        <p:attrNameLst>
                                          <p:attrName>style.visibility</p:attrName>
                                        </p:attrNameLst>
                                      </p:cBhvr>
                                      <p:to>
                                        <p:strVal val="visible"/>
                                      </p:to>
                                    </p:set>
                                    <p:animEffect transition="in" filter="fade">
                                      <p:cBhvr>
                                        <p:cTn id="49" dur="500"/>
                                        <p:tgtEl>
                                          <p:spTgt spid="4">
                                            <p:graphicEl>
                                              <a:dgm id="{76C1C5A4-4556-41F1-9B90-CF6A03CDD558}"/>
                                            </p:graphicEl>
                                          </p:spTgt>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
                                            <p:graphicEl>
                                              <a:dgm id="{D1BDC695-9584-4424-A926-1DAAA896A8FA}"/>
                                            </p:graphicEl>
                                          </p:spTgt>
                                        </p:tgtEl>
                                        <p:attrNameLst>
                                          <p:attrName>style.visibility</p:attrName>
                                        </p:attrNameLst>
                                      </p:cBhvr>
                                      <p:to>
                                        <p:strVal val="visible"/>
                                      </p:to>
                                    </p:set>
                                    <p:animEffect transition="in" filter="fade">
                                      <p:cBhvr>
                                        <p:cTn id="52" dur="500"/>
                                        <p:tgtEl>
                                          <p:spTgt spid="4">
                                            <p:graphicEl>
                                              <a:dgm id="{D1BDC695-9584-4424-A926-1DAAA896A8FA}"/>
                                            </p:graphicEl>
                                          </p:spTgt>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4">
                                            <p:graphicEl>
                                              <a:dgm id="{041F1E1C-2B8B-45D8-9641-340F590AB24F}"/>
                                            </p:graphicEl>
                                          </p:spTgt>
                                        </p:tgtEl>
                                        <p:attrNameLst>
                                          <p:attrName>style.visibility</p:attrName>
                                        </p:attrNameLst>
                                      </p:cBhvr>
                                      <p:to>
                                        <p:strVal val="visible"/>
                                      </p:to>
                                    </p:set>
                                    <p:animEffect transition="in" filter="fade">
                                      <p:cBhvr>
                                        <p:cTn id="55" dur="500"/>
                                        <p:tgtEl>
                                          <p:spTgt spid="4">
                                            <p:graphicEl>
                                              <a:dgm id="{041F1E1C-2B8B-45D8-9641-340F590AB24F}"/>
                                            </p:graphicEl>
                                          </p:spTgt>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4">
                                            <p:graphicEl>
                                              <a:dgm id="{C63322EF-A0CA-4800-950F-AA5D203C40D1}"/>
                                            </p:graphicEl>
                                          </p:spTgt>
                                        </p:tgtEl>
                                        <p:attrNameLst>
                                          <p:attrName>style.visibility</p:attrName>
                                        </p:attrNameLst>
                                      </p:cBhvr>
                                      <p:to>
                                        <p:strVal val="visible"/>
                                      </p:to>
                                    </p:set>
                                    <p:animEffect transition="in" filter="fade">
                                      <p:cBhvr>
                                        <p:cTn id="58" dur="500"/>
                                        <p:tgtEl>
                                          <p:spTgt spid="4">
                                            <p:graphicEl>
                                              <a:dgm id="{C63322EF-A0CA-4800-950F-AA5D203C40D1}"/>
                                            </p:graphicEl>
                                          </p:spTgt>
                                        </p:tgtEl>
                                      </p:cBhvr>
                                    </p:animEffect>
                                  </p:childTnLst>
                                </p:cTn>
                              </p:par>
                              <p:par>
                                <p:cTn id="59" presetID="19" presetClass="emph" presetSubtype="0" fill="hold" grpId="0" nodeType="withEffect">
                                  <p:stCondLst>
                                    <p:cond delay="0"/>
                                  </p:stCondLst>
                                  <p:childTnLst>
                                    <p:animClr clrSpc="rgb" dir="cw">
                                      <p:cBhvr override="childStyle">
                                        <p:cTn id="60" dur="500" fill="hold"/>
                                        <p:tgtEl>
                                          <p:spTgt spid="4">
                                            <p:graphicEl>
                                              <a:dgm id="{AD886D6F-4596-4231-81FE-70B60E99B2DB}"/>
                                            </p:graphicEl>
                                          </p:spTgt>
                                        </p:tgtEl>
                                        <p:attrNameLst>
                                          <p:attrName>style.color</p:attrName>
                                        </p:attrNameLst>
                                      </p:cBhvr>
                                      <p:to>
                                        <a:srgbClr val="FFC000"/>
                                      </p:to>
                                    </p:animClr>
                                    <p:animClr clrSpc="rgb" dir="cw">
                                      <p:cBhvr>
                                        <p:cTn id="61" dur="500" fill="hold"/>
                                        <p:tgtEl>
                                          <p:spTgt spid="4">
                                            <p:graphicEl>
                                              <a:dgm id="{AD886D6F-4596-4231-81FE-70B60E99B2DB}"/>
                                            </p:graphicEl>
                                          </p:spTgt>
                                        </p:tgtEl>
                                        <p:attrNameLst>
                                          <p:attrName>fillcolor</p:attrName>
                                        </p:attrNameLst>
                                      </p:cBhvr>
                                      <p:to>
                                        <a:srgbClr val="FFC000"/>
                                      </p:to>
                                    </p:animClr>
                                    <p:set>
                                      <p:cBhvr>
                                        <p:cTn id="62" dur="500" fill="hold"/>
                                        <p:tgtEl>
                                          <p:spTgt spid="4">
                                            <p:graphicEl>
                                              <a:dgm id="{AD886D6F-4596-4231-81FE-70B60E99B2DB}"/>
                                            </p:graphicEl>
                                          </p:spTgt>
                                        </p:tgtEl>
                                        <p:attrNameLst>
                                          <p:attrName>fill.type</p:attrName>
                                        </p:attrNameLst>
                                      </p:cBhvr>
                                      <p:to>
                                        <p:strVal val="solid"/>
                                      </p:to>
                                    </p:set>
                                    <p:set>
                                      <p:cBhvr>
                                        <p:cTn id="63" dur="500" fill="hold"/>
                                        <p:tgtEl>
                                          <p:spTgt spid="4">
                                            <p:graphicEl>
                                              <a:dgm id="{AD886D6F-4596-4231-81FE-70B60E99B2DB}"/>
                                            </p:graphicEl>
                                          </p:spTgt>
                                        </p:tgtEl>
                                        <p:attrNameLst>
                                          <p:attrName>fill.on</p:attrName>
                                        </p:attrNameLst>
                                      </p:cBhvr>
                                      <p:to>
                                        <p:strVal val="true"/>
                                      </p:to>
                                    </p:set>
                                  </p:childTnLst>
                                </p:cTn>
                              </p:par>
                              <p:par>
                                <p:cTn id="64" presetID="19" presetClass="emph" presetSubtype="0" fill="hold" grpId="0" nodeType="withEffect">
                                  <p:stCondLst>
                                    <p:cond delay="0"/>
                                  </p:stCondLst>
                                  <p:childTnLst>
                                    <p:animClr clrSpc="rgb" dir="cw">
                                      <p:cBhvr override="childStyle">
                                        <p:cTn id="65" dur="500" fill="hold"/>
                                        <p:tgtEl>
                                          <p:spTgt spid="4">
                                            <p:graphicEl>
                                              <a:dgm id="{BEA19E21-50DE-47E9-905C-B208EA252FA6}"/>
                                            </p:graphicEl>
                                          </p:spTgt>
                                        </p:tgtEl>
                                        <p:attrNameLst>
                                          <p:attrName>style.color</p:attrName>
                                        </p:attrNameLst>
                                      </p:cBhvr>
                                      <p:to>
                                        <a:srgbClr val="BFBFBF"/>
                                      </p:to>
                                    </p:animClr>
                                    <p:animClr clrSpc="rgb" dir="cw">
                                      <p:cBhvr>
                                        <p:cTn id="66" dur="500" fill="hold"/>
                                        <p:tgtEl>
                                          <p:spTgt spid="4">
                                            <p:graphicEl>
                                              <a:dgm id="{BEA19E21-50DE-47E9-905C-B208EA252FA6}"/>
                                            </p:graphicEl>
                                          </p:spTgt>
                                        </p:tgtEl>
                                        <p:attrNameLst>
                                          <p:attrName>fillcolor</p:attrName>
                                        </p:attrNameLst>
                                      </p:cBhvr>
                                      <p:to>
                                        <a:srgbClr val="BFBFBF"/>
                                      </p:to>
                                    </p:animClr>
                                    <p:set>
                                      <p:cBhvr>
                                        <p:cTn id="67" dur="500" fill="hold"/>
                                        <p:tgtEl>
                                          <p:spTgt spid="4">
                                            <p:graphicEl>
                                              <a:dgm id="{BEA19E21-50DE-47E9-905C-B208EA252FA6}"/>
                                            </p:graphicEl>
                                          </p:spTgt>
                                        </p:tgtEl>
                                        <p:attrNameLst>
                                          <p:attrName>fill.type</p:attrName>
                                        </p:attrNameLst>
                                      </p:cBhvr>
                                      <p:to>
                                        <p:strVal val="solid"/>
                                      </p:to>
                                    </p:set>
                                    <p:set>
                                      <p:cBhvr>
                                        <p:cTn id="68" dur="500" fill="hold"/>
                                        <p:tgtEl>
                                          <p:spTgt spid="4">
                                            <p:graphicEl>
                                              <a:dgm id="{BEA19E21-50DE-47E9-905C-B208EA252FA6}"/>
                                            </p:graphicEl>
                                          </p:spTgt>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4">
                                            <p:graphicEl>
                                              <a:dgm id="{76C1C5A4-4556-41F1-9B90-CF6A03CDD558}"/>
                                            </p:graphicEl>
                                          </p:spTgt>
                                        </p:tgtEl>
                                        <p:attrNameLst>
                                          <p:attrName>style.color</p:attrName>
                                        </p:attrNameLst>
                                      </p:cBhvr>
                                      <p:to>
                                        <a:srgbClr val="938953"/>
                                      </p:to>
                                    </p:animClr>
                                    <p:animClr clrSpc="rgb" dir="cw">
                                      <p:cBhvr>
                                        <p:cTn id="71" dur="500" fill="hold"/>
                                        <p:tgtEl>
                                          <p:spTgt spid="4">
                                            <p:graphicEl>
                                              <a:dgm id="{76C1C5A4-4556-41F1-9B90-CF6A03CDD558}"/>
                                            </p:graphicEl>
                                          </p:spTgt>
                                        </p:tgtEl>
                                        <p:attrNameLst>
                                          <p:attrName>fillcolor</p:attrName>
                                        </p:attrNameLst>
                                      </p:cBhvr>
                                      <p:to>
                                        <a:srgbClr val="938953"/>
                                      </p:to>
                                    </p:animClr>
                                    <p:set>
                                      <p:cBhvr>
                                        <p:cTn id="72" dur="500" fill="hold"/>
                                        <p:tgtEl>
                                          <p:spTgt spid="4">
                                            <p:graphicEl>
                                              <a:dgm id="{76C1C5A4-4556-41F1-9B90-CF6A03CDD558}"/>
                                            </p:graphicEl>
                                          </p:spTgt>
                                        </p:tgtEl>
                                        <p:attrNameLst>
                                          <p:attrName>fill.type</p:attrName>
                                        </p:attrNameLst>
                                      </p:cBhvr>
                                      <p:to>
                                        <p:strVal val="solid"/>
                                      </p:to>
                                    </p:set>
                                    <p:set>
                                      <p:cBhvr>
                                        <p:cTn id="73" dur="500" fill="hold"/>
                                        <p:tgtEl>
                                          <p:spTgt spid="4">
                                            <p:graphicEl>
                                              <a:dgm id="{76C1C5A4-4556-41F1-9B90-CF6A03CDD558}"/>
                                            </p:graphicEl>
                                          </p:spTgt>
                                        </p:tgtEl>
                                        <p:attrNameLst>
                                          <p:attrName>fill.on</p:attrName>
                                        </p:attrNameLst>
                                      </p:cBhvr>
                                      <p:to>
                                        <p:strVal val="true"/>
                                      </p:to>
                                    </p:set>
                                  </p:childTnLst>
                                </p:cTn>
                              </p:par>
                              <p:par>
                                <p:cTn id="74" presetID="19" presetClass="emph" presetSubtype="0" fill="hold" grpId="0" nodeType="withEffect">
                                  <p:stCondLst>
                                    <p:cond delay="0"/>
                                  </p:stCondLst>
                                  <p:childTnLst>
                                    <p:animClr clrSpc="rgb" dir="cw">
                                      <p:cBhvr override="childStyle">
                                        <p:cTn id="75" dur="500" fill="hold"/>
                                        <p:tgtEl>
                                          <p:spTgt spid="4">
                                            <p:graphicEl>
                                              <a:dgm id="{C63322EF-A0CA-4800-950F-AA5D203C40D1}"/>
                                            </p:graphicEl>
                                          </p:spTgt>
                                        </p:tgtEl>
                                        <p:attrNameLst>
                                          <p:attrName>style.color</p:attrName>
                                        </p:attrNameLst>
                                      </p:cBhvr>
                                      <p:to>
                                        <a:srgbClr val="92D050"/>
                                      </p:to>
                                    </p:animClr>
                                    <p:animClr clrSpc="rgb" dir="cw">
                                      <p:cBhvr>
                                        <p:cTn id="76" dur="500" fill="hold"/>
                                        <p:tgtEl>
                                          <p:spTgt spid="4">
                                            <p:graphicEl>
                                              <a:dgm id="{C63322EF-A0CA-4800-950F-AA5D203C40D1}"/>
                                            </p:graphicEl>
                                          </p:spTgt>
                                        </p:tgtEl>
                                        <p:attrNameLst>
                                          <p:attrName>fillcolor</p:attrName>
                                        </p:attrNameLst>
                                      </p:cBhvr>
                                      <p:to>
                                        <a:srgbClr val="92D050"/>
                                      </p:to>
                                    </p:animClr>
                                    <p:set>
                                      <p:cBhvr>
                                        <p:cTn id="77" dur="500" fill="hold"/>
                                        <p:tgtEl>
                                          <p:spTgt spid="4">
                                            <p:graphicEl>
                                              <a:dgm id="{C63322EF-A0CA-4800-950F-AA5D203C40D1}"/>
                                            </p:graphicEl>
                                          </p:spTgt>
                                        </p:tgtEl>
                                        <p:attrNameLst>
                                          <p:attrName>fill.type</p:attrName>
                                        </p:attrNameLst>
                                      </p:cBhvr>
                                      <p:to>
                                        <p:strVal val="solid"/>
                                      </p:to>
                                    </p:set>
                                    <p:set>
                                      <p:cBhvr>
                                        <p:cTn id="78" dur="500" fill="hold"/>
                                        <p:tgtEl>
                                          <p:spTgt spid="4">
                                            <p:graphicEl>
                                              <a:dgm id="{C63322EF-A0CA-4800-950F-AA5D203C40D1}"/>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Graphic spid="4" grpId="1">
        <p:bldSub>
          <a:bldDgm bld="lvlAtOnc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00370401"/>
              </p:ext>
            </p:extLst>
          </p:nvPr>
        </p:nvGraphicFramePr>
        <p:xfrm>
          <a:off x="456188" y="1600202"/>
          <a:ext cx="821137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44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93096B-3A11-492E-BA62-BF9BE9F1419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graphicEl>
                                              <a:dgm id="{6B7446CE-00E4-4387-926F-8BDE99362C25}"/>
                                            </p:graphicEl>
                                          </p:spTgt>
                                        </p:tgtEl>
                                        <p:attrNameLst>
                                          <p:attrName>style.visibility</p:attrName>
                                        </p:attrNameLst>
                                      </p:cBhvr>
                                      <p:to>
                                        <p:strVal val="visible"/>
                                      </p:to>
                                    </p:set>
                                    <p:animEffect transition="in" filter="fade">
                                      <p:cBhvr>
                                        <p:cTn id="11" dur="500"/>
                                        <p:tgtEl>
                                          <p:spTgt spid="4">
                                            <p:graphicEl>
                                              <a:dgm id="{6B7446CE-00E4-4387-926F-8BDE99362C25}"/>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graphicEl>
                                              <a:dgm id="{CA88CB6A-72EF-4681-BB00-702D870D8CF3}"/>
                                            </p:graphicEl>
                                          </p:spTgt>
                                        </p:tgtEl>
                                        <p:attrNameLst>
                                          <p:attrName>style.visibility</p:attrName>
                                        </p:attrNameLst>
                                      </p:cBhvr>
                                      <p:to>
                                        <p:strVal val="visible"/>
                                      </p:to>
                                    </p:set>
                                    <p:animEffect transition="in" filter="fade">
                                      <p:cBhvr>
                                        <p:cTn id="14" dur="500"/>
                                        <p:tgtEl>
                                          <p:spTgt spid="4">
                                            <p:graphicEl>
                                              <a:dgm id="{CA88CB6A-72EF-4681-BB00-702D870D8CF3}"/>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EE470B3C-296A-4262-9A2A-E484C8E336E0}"/>
                                            </p:graphicEl>
                                          </p:spTgt>
                                        </p:tgtEl>
                                        <p:attrNameLst>
                                          <p:attrName>style.visibility</p:attrName>
                                        </p:attrNameLst>
                                      </p:cBhvr>
                                      <p:to>
                                        <p:strVal val="visible"/>
                                      </p:to>
                                    </p:set>
                                    <p:animEffect transition="in" filter="fade">
                                      <p:cBhvr>
                                        <p:cTn id="17" dur="500"/>
                                        <p:tgtEl>
                                          <p:spTgt spid="4">
                                            <p:graphicEl>
                                              <a:dgm id="{EE470B3C-296A-4262-9A2A-E484C8E336E0}"/>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D2366AF9-09F5-4028-8694-A7FCD1E2D4DC}"/>
                                            </p:graphicEl>
                                          </p:spTgt>
                                        </p:tgtEl>
                                        <p:attrNameLst>
                                          <p:attrName>style.visibility</p:attrName>
                                        </p:attrNameLst>
                                      </p:cBhvr>
                                      <p:to>
                                        <p:strVal val="visible"/>
                                      </p:to>
                                    </p:set>
                                    <p:animEffect transition="in" filter="fade">
                                      <p:cBhvr>
                                        <p:cTn id="20" dur="500"/>
                                        <p:tgtEl>
                                          <p:spTgt spid="4">
                                            <p:graphicEl>
                                              <a:dgm id="{D2366AF9-09F5-4028-8694-A7FCD1E2D4D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A9FCBBAD-8D78-4EF7-ACAE-FB7A4612537D}"/>
                                            </p:graphicEl>
                                          </p:spTgt>
                                        </p:tgtEl>
                                        <p:attrNameLst>
                                          <p:attrName>style.visibility</p:attrName>
                                        </p:attrNameLst>
                                      </p:cBhvr>
                                      <p:to>
                                        <p:strVal val="visible"/>
                                      </p:to>
                                    </p:set>
                                    <p:animEffect transition="in" filter="fade">
                                      <p:cBhvr>
                                        <p:cTn id="23" dur="500"/>
                                        <p:tgtEl>
                                          <p:spTgt spid="4">
                                            <p:graphicEl>
                                              <a:dgm id="{A9FCBBAD-8D78-4EF7-ACAE-FB7A4612537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4A20E52B-CCB4-46F4-B7B6-D39AC8358CDB}"/>
                                            </p:graphicEl>
                                          </p:spTgt>
                                        </p:tgtEl>
                                        <p:attrNameLst>
                                          <p:attrName>style.visibility</p:attrName>
                                        </p:attrNameLst>
                                      </p:cBhvr>
                                      <p:to>
                                        <p:strVal val="visible"/>
                                      </p:to>
                                    </p:set>
                                    <p:animEffect transition="in" filter="fade">
                                      <p:cBhvr>
                                        <p:cTn id="26" dur="500"/>
                                        <p:tgtEl>
                                          <p:spTgt spid="4">
                                            <p:graphicEl>
                                              <a:dgm id="{4A20E52B-CCB4-46F4-B7B6-D39AC8358CD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2EAF7B3-AD3A-4C47-9E8D-CA14C95CC135}"/>
                                            </p:graphicEl>
                                          </p:spTgt>
                                        </p:tgtEl>
                                        <p:attrNameLst>
                                          <p:attrName>style.visibility</p:attrName>
                                        </p:attrNameLst>
                                      </p:cBhvr>
                                      <p:to>
                                        <p:strVal val="visible"/>
                                      </p:to>
                                    </p:set>
                                    <p:animEffect transition="in" filter="fade">
                                      <p:cBhvr>
                                        <p:cTn id="31" dur="500"/>
                                        <p:tgtEl>
                                          <p:spTgt spid="4">
                                            <p:graphicEl>
                                              <a:dgm id="{62EAF7B3-AD3A-4C47-9E8D-CA14C95CC13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2395A299-BCCD-4835-8CEF-52708B1B2692}"/>
                                            </p:graphicEl>
                                          </p:spTgt>
                                        </p:tgtEl>
                                        <p:attrNameLst>
                                          <p:attrName>style.visibility</p:attrName>
                                        </p:attrNameLst>
                                      </p:cBhvr>
                                      <p:to>
                                        <p:strVal val="visible"/>
                                      </p:to>
                                    </p:set>
                                    <p:animEffect transition="in" filter="fade">
                                      <p:cBhvr>
                                        <p:cTn id="34" dur="500"/>
                                        <p:tgtEl>
                                          <p:spTgt spid="4">
                                            <p:graphicEl>
                                              <a:dgm id="{2395A299-BCCD-4835-8CEF-52708B1B2692}"/>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graphicEl>
                                              <a:dgm id="{AE76633C-C0BE-4DBD-80D7-0714E0446EA6}"/>
                                            </p:graphicEl>
                                          </p:spTgt>
                                        </p:tgtEl>
                                        <p:attrNameLst>
                                          <p:attrName>style.visibility</p:attrName>
                                        </p:attrNameLst>
                                      </p:cBhvr>
                                      <p:to>
                                        <p:strVal val="visible"/>
                                      </p:to>
                                    </p:set>
                                    <p:animEffect transition="in" filter="fade">
                                      <p:cBhvr>
                                        <p:cTn id="37" dur="500"/>
                                        <p:tgtEl>
                                          <p:spTgt spid="4">
                                            <p:graphicEl>
                                              <a:dgm id="{AE76633C-C0BE-4DBD-80D7-0714E0446EA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graphicEl>
                                              <a:dgm id="{4F3EFC65-05F7-4DEE-821E-DBB75040667F}"/>
                                            </p:graphicEl>
                                          </p:spTgt>
                                        </p:tgtEl>
                                        <p:attrNameLst>
                                          <p:attrName>style.visibility</p:attrName>
                                        </p:attrNameLst>
                                      </p:cBhvr>
                                      <p:to>
                                        <p:strVal val="visible"/>
                                      </p:to>
                                    </p:set>
                                    <p:animEffect transition="in" filter="fade">
                                      <p:cBhvr>
                                        <p:cTn id="40" dur="500"/>
                                        <p:tgtEl>
                                          <p:spTgt spid="4">
                                            <p:graphicEl>
                                              <a:dgm id="{4F3EFC65-05F7-4DEE-821E-DBB7504066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Provisioning</a:t>
            </a:r>
            <a:endParaRPr lang="en-US" dirty="0"/>
          </a:p>
        </p:txBody>
      </p:sp>
      <p:sp>
        <p:nvSpPr>
          <p:cNvPr id="3" name="Text Placeholder 2"/>
          <p:cNvSpPr>
            <a:spLocks noGrp="1"/>
          </p:cNvSpPr>
          <p:nvPr>
            <p:ph type="body" sz="quarter" idx="4294967295"/>
          </p:nvPr>
        </p:nvSpPr>
        <p:spPr>
          <a:xfrm>
            <a:off x="0" y="1447800"/>
            <a:ext cx="7753350" cy="4708525"/>
          </a:xfrm>
        </p:spPr>
        <p:txBody>
          <a:bodyPr/>
          <a:lstStyle/>
          <a:p>
            <a:r>
              <a:rPr lang="en-US" dirty="0">
                <a:latin typeface="Segoe UI Light" pitchFamily="34" charset="0"/>
              </a:rPr>
              <a:t>Logical unit operations</a:t>
            </a:r>
          </a:p>
          <a:p>
            <a:pPr lvl="1"/>
            <a:r>
              <a:rPr lang="en-US" dirty="0">
                <a:latin typeface="Segoe UI Light" pitchFamily="34" charset="0"/>
              </a:rPr>
              <a:t>New logical unit from available capacity</a:t>
            </a:r>
          </a:p>
          <a:p>
            <a:pPr lvl="1"/>
            <a:r>
              <a:rPr lang="en-US" dirty="0">
                <a:latin typeface="Segoe UI Light" pitchFamily="34" charset="0"/>
              </a:rPr>
              <a:t>New logical unit clone</a:t>
            </a:r>
          </a:p>
          <a:p>
            <a:pPr lvl="1"/>
            <a:r>
              <a:rPr lang="en-US" dirty="0">
                <a:latin typeface="Segoe UI Light" pitchFamily="34" charset="0"/>
              </a:rPr>
              <a:t>New logical unit snapshot</a:t>
            </a:r>
          </a:p>
          <a:p>
            <a:pPr lvl="2"/>
            <a:r>
              <a:rPr lang="en-US" dirty="0">
                <a:latin typeface="Segoe UI Light" pitchFamily="34" charset="0"/>
              </a:rPr>
              <a:t>e.g. </a:t>
            </a:r>
            <a:r>
              <a:rPr lang="en-US" dirty="0" err="1">
                <a:latin typeface="Segoe UI Light" pitchFamily="34" charset="0"/>
              </a:rPr>
              <a:t>FlexClone</a:t>
            </a:r>
            <a:r>
              <a:rPr lang="en-US" dirty="0">
                <a:latin typeface="Segoe UI Light" pitchFamily="34" charset="0"/>
              </a:rPr>
              <a:t> (</a:t>
            </a:r>
            <a:r>
              <a:rPr lang="en-US" dirty="0" err="1">
                <a:latin typeface="Segoe UI Light" pitchFamily="34" charset="0"/>
              </a:rPr>
              <a:t>NetApp</a:t>
            </a:r>
            <a:r>
              <a:rPr lang="en-US" dirty="0">
                <a:latin typeface="Segoe UI Light" pitchFamily="34" charset="0"/>
              </a:rPr>
              <a:t>)</a:t>
            </a:r>
          </a:p>
          <a:p>
            <a:pPr lvl="1"/>
            <a:r>
              <a:rPr lang="en-US" dirty="0">
                <a:latin typeface="Segoe UI Light" pitchFamily="34" charset="0"/>
              </a:rPr>
              <a:t>Unmask/Mask</a:t>
            </a:r>
          </a:p>
          <a:p>
            <a:r>
              <a:rPr lang="en-US" dirty="0">
                <a:latin typeface="Segoe UI Light" pitchFamily="34" charset="0"/>
              </a:rPr>
              <a:t>Host Disk/Volume operations</a:t>
            </a:r>
          </a:p>
          <a:p>
            <a:pPr lvl="1"/>
            <a:r>
              <a:rPr lang="en-US" dirty="0">
                <a:latin typeface="Segoe UI Light" pitchFamily="34" charset="0"/>
              </a:rPr>
              <a:t>Initialize disk</a:t>
            </a:r>
          </a:p>
          <a:p>
            <a:pPr lvl="1"/>
            <a:r>
              <a:rPr lang="en-US" dirty="0">
                <a:latin typeface="Segoe UI Light" pitchFamily="34" charset="0"/>
              </a:rPr>
              <a:t>Create partition</a:t>
            </a:r>
          </a:p>
          <a:p>
            <a:pPr lvl="1"/>
            <a:r>
              <a:rPr lang="en-US" dirty="0">
                <a:latin typeface="Segoe UI Light" pitchFamily="34" charset="0"/>
              </a:rPr>
              <a:t>Format </a:t>
            </a:r>
            <a:r>
              <a:rPr lang="en-US" dirty="0" smtClean="0">
                <a:latin typeface="Segoe UI Light" pitchFamily="34" charset="0"/>
              </a:rPr>
              <a:t>volume</a:t>
            </a:r>
            <a:endParaRPr lang="en-US" dirty="0">
              <a:latin typeface="Segoe UI Light" pitchFamily="34" charset="0"/>
            </a:endParaRPr>
          </a:p>
        </p:txBody>
      </p:sp>
    </p:spTree>
    <p:extLst>
      <p:ext uri="{BB962C8B-B14F-4D97-AF65-F5344CB8AC3E}">
        <p14:creationId xmlns:p14="http://schemas.microsoft.com/office/powerpoint/2010/main" val="88501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ounded Rectangle 5139"/>
          <p:cNvSpPr/>
          <p:nvPr/>
        </p:nvSpPr>
        <p:spPr bwMode="auto">
          <a:xfrm>
            <a:off x="239515" y="1628800"/>
            <a:ext cx="1530901" cy="435817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pitchFamily="34" charset="0"/>
            </a:endParaRPr>
          </a:p>
        </p:txBody>
      </p:sp>
      <p:sp>
        <p:nvSpPr>
          <p:cNvPr id="5120" name="Right Arrow 5119"/>
          <p:cNvSpPr/>
          <p:nvPr/>
        </p:nvSpPr>
        <p:spPr bwMode="auto">
          <a:xfrm>
            <a:off x="1779706" y="2963818"/>
            <a:ext cx="1489451" cy="1967443"/>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latin typeface="Segoe Light" pitchFamily="34" charset="0"/>
              </a:rPr>
              <a:t>Allocate Storage</a:t>
            </a:r>
          </a:p>
        </p:txBody>
      </p:sp>
      <p:grpSp>
        <p:nvGrpSpPr>
          <p:cNvPr id="24" name="Group 71"/>
          <p:cNvGrpSpPr/>
          <p:nvPr/>
        </p:nvGrpSpPr>
        <p:grpSpPr>
          <a:xfrm>
            <a:off x="5967824" y="2155225"/>
            <a:ext cx="1005404" cy="1422471"/>
            <a:chOff x="1840470" y="2229734"/>
            <a:chExt cx="1340189" cy="1422471"/>
          </a:xfrm>
        </p:grpSpPr>
        <p:sp>
          <p:nvSpPr>
            <p:cNvPr id="25" name="Text Box 14"/>
            <p:cNvSpPr txBox="1">
              <a:spLocks noChangeArrowheads="1"/>
            </p:cNvSpPr>
            <p:nvPr/>
          </p:nvSpPr>
          <p:spPr bwMode="auto">
            <a:xfrm>
              <a:off x="1840470" y="3313651"/>
              <a:ext cx="1340189" cy="338554"/>
            </a:xfrm>
            <a:prstGeom prst="rect">
              <a:avLst/>
            </a:prstGeom>
            <a:noFill/>
            <a:ln w="9525" algn="ctr">
              <a:noFill/>
              <a:miter lim="800000"/>
              <a:headEnd/>
              <a:tailEnd/>
            </a:ln>
          </p:spPr>
          <p:txBody>
            <a:bodyPr wrap="none">
              <a:spAutoFit/>
            </a:bodyPr>
            <a:lstStyle/>
            <a:p>
              <a:pPr algn="ctr"/>
              <a:r>
                <a:rPr lang="en-US" sz="1600" b="1" dirty="0" smtClean="0">
                  <a:latin typeface="Segoe Light" charset="0"/>
                </a:rPr>
                <a:t>Cluster1</a:t>
              </a:r>
              <a:endParaRPr lang="en-US" sz="1600" b="1" dirty="0">
                <a:latin typeface="Segoe Light" charset="0"/>
              </a:endParaRPr>
            </a:p>
          </p:txBody>
        </p:sp>
        <p:pic>
          <p:nvPicPr>
            <p:cNvPr id="26" name="Picture 2" descr="C:\Documents and Settings\Pennie\My Documents\ACERDATA (D)\Pennie's documents\MS Image\Shapes and Graphics\_WINDOWS SERVER ICONS\Hardware\Virtual Servers 2.png"/>
            <p:cNvPicPr>
              <a:picLocks noChangeAspect="1" noChangeArrowheads="1"/>
            </p:cNvPicPr>
            <p:nvPr/>
          </p:nvPicPr>
          <p:blipFill>
            <a:blip r:embed="rId3">
              <a:duotone>
                <a:prstClr val="black"/>
                <a:schemeClr val="accent4">
                  <a:tint val="45000"/>
                  <a:satMod val="400000"/>
                </a:schemeClr>
              </a:duotone>
            </a:blip>
            <a:srcRect/>
            <a:stretch>
              <a:fillRect/>
            </a:stretch>
          </p:blipFill>
          <p:spPr bwMode="auto">
            <a:xfrm>
              <a:off x="2178667" y="2229734"/>
              <a:ext cx="663793" cy="1083917"/>
            </a:xfrm>
            <a:prstGeom prst="rect">
              <a:avLst/>
            </a:prstGeom>
            <a:noFill/>
          </p:spPr>
        </p:pic>
      </p:grpSp>
      <p:grpSp>
        <p:nvGrpSpPr>
          <p:cNvPr id="63" name="Group 62"/>
          <p:cNvGrpSpPr/>
          <p:nvPr/>
        </p:nvGrpSpPr>
        <p:grpSpPr>
          <a:xfrm>
            <a:off x="7129363" y="4706730"/>
            <a:ext cx="1556790" cy="883360"/>
            <a:chOff x="2522221" y="4775278"/>
            <a:chExt cx="2075179" cy="883360"/>
          </a:xfrm>
        </p:grpSpPr>
        <p:grpSp>
          <p:nvGrpSpPr>
            <p:cNvPr id="49" name="Group 48"/>
            <p:cNvGrpSpPr>
              <a:grpSpLocks/>
            </p:cNvGrpSpPr>
            <p:nvPr/>
          </p:nvGrpSpPr>
          <p:grpSpPr bwMode="auto">
            <a:xfrm>
              <a:off x="2522221" y="4776143"/>
              <a:ext cx="2075179" cy="882495"/>
              <a:chOff x="1523999" y="4058641"/>
              <a:chExt cx="2075179" cy="882135"/>
            </a:xfrm>
          </p:grpSpPr>
          <p:pic>
            <p:nvPicPr>
              <p:cNvPr id="50"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51" name="TextBox 35"/>
              <p:cNvSpPr txBox="1">
                <a:spLocks noChangeArrowheads="1"/>
              </p:cNvSpPr>
              <p:nvPr/>
            </p:nvSpPr>
            <p:spPr bwMode="auto">
              <a:xfrm>
                <a:off x="1523999" y="4571595"/>
                <a:ext cx="2075179" cy="36918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Calibri" pitchFamily="34" charset="0"/>
                  </a:rPr>
                  <a:t>Available disks</a:t>
                </a:r>
                <a:endParaRPr lang="en-US" dirty="0">
                  <a:latin typeface="Calibri" pitchFamily="34" charset="0"/>
                </a:endParaRPr>
              </a:p>
            </p:txBody>
          </p:sp>
        </p:grpSp>
        <p:pic>
          <p:nvPicPr>
            <p:cNvPr id="55" name="Database" descr="database.png"/>
            <p:cNvPicPr>
              <a:picLocks noChangeAspect="1"/>
            </p:cNvPicPr>
            <p:nvPr/>
          </p:nvPicPr>
          <p:blipFill>
            <a:blip r:embed="rId4" cstate="print"/>
            <a:srcRect/>
            <a:stretch>
              <a:fillRect/>
            </a:stretch>
          </p:blipFill>
          <p:spPr bwMode="auto">
            <a:xfrm>
              <a:off x="3336926" y="4776142"/>
              <a:ext cx="540382" cy="553587"/>
            </a:xfrm>
            <a:prstGeom prst="rect">
              <a:avLst/>
            </a:prstGeom>
            <a:noFill/>
            <a:ln w="9525">
              <a:noFill/>
              <a:miter lim="800000"/>
              <a:headEnd/>
              <a:tailEnd/>
            </a:ln>
          </p:spPr>
        </p:pic>
        <p:pic>
          <p:nvPicPr>
            <p:cNvPr id="56" name="Database" descr="database.png"/>
            <p:cNvPicPr>
              <a:picLocks noChangeAspect="1"/>
            </p:cNvPicPr>
            <p:nvPr/>
          </p:nvPicPr>
          <p:blipFill>
            <a:blip r:embed="rId4" cstate="print"/>
            <a:srcRect/>
            <a:stretch>
              <a:fillRect/>
            </a:stretch>
          </p:blipFill>
          <p:spPr bwMode="auto">
            <a:xfrm>
              <a:off x="3930335" y="4775278"/>
              <a:ext cx="540382" cy="553587"/>
            </a:xfrm>
            <a:prstGeom prst="rect">
              <a:avLst/>
            </a:prstGeom>
            <a:noFill/>
            <a:ln w="9525">
              <a:noFill/>
              <a:miter lim="800000"/>
              <a:headEnd/>
              <a:tailEnd/>
            </a:ln>
          </p:spPr>
        </p:pic>
      </p:grpSp>
      <p:grpSp>
        <p:nvGrpSpPr>
          <p:cNvPr id="62" name="Group 61"/>
          <p:cNvGrpSpPr/>
          <p:nvPr/>
        </p:nvGrpSpPr>
        <p:grpSpPr>
          <a:xfrm>
            <a:off x="239516" y="1916832"/>
            <a:ext cx="1556790" cy="1160359"/>
            <a:chOff x="3864925" y="2295636"/>
            <a:chExt cx="2075179" cy="1160359"/>
          </a:xfrm>
        </p:grpSpPr>
        <p:grpSp>
          <p:nvGrpSpPr>
            <p:cNvPr id="57" name="Group 56"/>
            <p:cNvGrpSpPr>
              <a:grpSpLocks/>
            </p:cNvGrpSpPr>
            <p:nvPr/>
          </p:nvGrpSpPr>
          <p:grpSpPr bwMode="auto">
            <a:xfrm>
              <a:off x="3864925" y="2296501"/>
              <a:ext cx="2075179" cy="1159494"/>
              <a:chOff x="1523999" y="4058641"/>
              <a:chExt cx="2075179" cy="1159021"/>
            </a:xfrm>
          </p:grpSpPr>
          <p:pic>
            <p:nvPicPr>
              <p:cNvPr id="58"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59"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Calibri" pitchFamily="34" charset="0"/>
                  </a:rPr>
                  <a:t>Available storage disks</a:t>
                </a:r>
                <a:endParaRPr lang="en-US" dirty="0">
                  <a:latin typeface="Calibri" pitchFamily="34" charset="0"/>
                </a:endParaRPr>
              </a:p>
            </p:txBody>
          </p:sp>
        </p:grpSp>
        <p:pic>
          <p:nvPicPr>
            <p:cNvPr id="60"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61"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71" name="Group 70"/>
          <p:cNvGrpSpPr/>
          <p:nvPr/>
        </p:nvGrpSpPr>
        <p:grpSpPr>
          <a:xfrm>
            <a:off x="7085393" y="2390788"/>
            <a:ext cx="1556790" cy="1211762"/>
            <a:chOff x="3864925" y="2295636"/>
            <a:chExt cx="2075179" cy="1101602"/>
          </a:xfrm>
        </p:grpSpPr>
        <p:grpSp>
          <p:nvGrpSpPr>
            <p:cNvPr id="72" name="Group 71"/>
            <p:cNvGrpSpPr>
              <a:grpSpLocks/>
            </p:cNvGrpSpPr>
            <p:nvPr/>
          </p:nvGrpSpPr>
          <p:grpSpPr bwMode="auto">
            <a:xfrm>
              <a:off x="3864925" y="2296501"/>
              <a:ext cx="2075179" cy="1100737"/>
              <a:chOff x="1523999" y="4058641"/>
              <a:chExt cx="2075179" cy="1100288"/>
            </a:xfrm>
          </p:grpSpPr>
          <p:pic>
            <p:nvPicPr>
              <p:cNvPr id="75"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76" name="TextBox 35"/>
              <p:cNvSpPr txBox="1">
                <a:spLocks noChangeArrowheads="1"/>
              </p:cNvSpPr>
              <p:nvPr/>
            </p:nvSpPr>
            <p:spPr bwMode="auto">
              <a:xfrm>
                <a:off x="1523999" y="4571595"/>
                <a:ext cx="2075179" cy="587334"/>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Calibri" pitchFamily="34" charset="0"/>
                  </a:rPr>
                  <a:t>CSV, available disks</a:t>
                </a:r>
                <a:endParaRPr lang="en-US" dirty="0">
                  <a:latin typeface="Calibri" pitchFamily="34" charset="0"/>
                </a:endParaRPr>
              </a:p>
            </p:txBody>
          </p:sp>
        </p:grpSp>
        <p:pic>
          <p:nvPicPr>
            <p:cNvPr id="73"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74"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cxnSp>
        <p:nvCxnSpPr>
          <p:cNvPr id="5124" name="Straight Arrow Connector 5123"/>
          <p:cNvCxnSpPr>
            <a:stCxn id="50" idx="1"/>
            <a:endCxn id="97" idx="3"/>
          </p:cNvCxnSpPr>
          <p:nvPr/>
        </p:nvCxnSpPr>
        <p:spPr>
          <a:xfrm flipH="1" flipV="1">
            <a:off x="6727993" y="4983429"/>
            <a:ext cx="570246" cy="9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26" name="Straight Arrow Connector 5125"/>
          <p:cNvCxnSpPr>
            <a:stCxn id="75" idx="1"/>
            <a:endCxn id="26" idx="3"/>
          </p:cNvCxnSpPr>
          <p:nvPr/>
        </p:nvCxnSpPr>
        <p:spPr>
          <a:xfrm flipH="1">
            <a:off x="6719512" y="2696213"/>
            <a:ext cx="534757" cy="9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39516" y="3402466"/>
            <a:ext cx="1556790" cy="1160359"/>
            <a:chOff x="3864925" y="2295636"/>
            <a:chExt cx="2075179" cy="1160359"/>
          </a:xfrm>
        </p:grpSpPr>
        <p:grpSp>
          <p:nvGrpSpPr>
            <p:cNvPr id="65" name="Group 64"/>
            <p:cNvGrpSpPr>
              <a:grpSpLocks/>
            </p:cNvGrpSpPr>
            <p:nvPr/>
          </p:nvGrpSpPr>
          <p:grpSpPr bwMode="auto">
            <a:xfrm>
              <a:off x="3864925" y="2296501"/>
              <a:ext cx="2075179" cy="1159494"/>
              <a:chOff x="1523999" y="4058641"/>
              <a:chExt cx="2075179" cy="1159021"/>
            </a:xfrm>
          </p:grpSpPr>
          <p:pic>
            <p:nvPicPr>
              <p:cNvPr id="68" name="Database" descr="database.png"/>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1749109" y="4058641"/>
                <a:ext cx="540382" cy="553361"/>
              </a:xfrm>
              <a:prstGeom prst="rect">
                <a:avLst/>
              </a:prstGeom>
              <a:noFill/>
              <a:ln w="9525">
                <a:noFill/>
                <a:miter lim="800000"/>
                <a:headEnd/>
                <a:tailEnd/>
              </a:ln>
            </p:spPr>
          </p:pic>
          <p:sp>
            <p:nvSpPr>
              <p:cNvPr id="70"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Calibri" pitchFamily="34" charset="0"/>
                  </a:rPr>
                  <a:t>Available storage pools</a:t>
                </a:r>
                <a:endParaRPr lang="en-US" dirty="0">
                  <a:latin typeface="Calibri" pitchFamily="34" charset="0"/>
                </a:endParaRPr>
              </a:p>
            </p:txBody>
          </p:sp>
        </p:grpSp>
        <p:pic>
          <p:nvPicPr>
            <p:cNvPr id="66" name="Database" descr="database.png"/>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4679630" y="2296500"/>
              <a:ext cx="540382" cy="553587"/>
            </a:xfrm>
            <a:prstGeom prst="rect">
              <a:avLst/>
            </a:prstGeom>
            <a:noFill/>
            <a:ln w="9525">
              <a:noFill/>
              <a:miter lim="800000"/>
              <a:headEnd/>
              <a:tailEnd/>
            </a:ln>
          </p:spPr>
        </p:pic>
        <p:pic>
          <p:nvPicPr>
            <p:cNvPr id="67" name="Database" descr="database.png"/>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5273039" y="2295636"/>
              <a:ext cx="540382" cy="553587"/>
            </a:xfrm>
            <a:prstGeom prst="rect">
              <a:avLst/>
            </a:prstGeom>
            <a:noFill/>
            <a:ln w="9525">
              <a:noFill/>
              <a:miter lim="800000"/>
              <a:headEnd/>
              <a:tailEnd/>
            </a:ln>
          </p:spPr>
        </p:pic>
      </p:grpSp>
      <p:sp>
        <p:nvSpPr>
          <p:cNvPr id="77" name="Rounded Rectangle 76"/>
          <p:cNvSpPr/>
          <p:nvPr/>
        </p:nvSpPr>
        <p:spPr bwMode="auto">
          <a:xfrm>
            <a:off x="3276629" y="1628800"/>
            <a:ext cx="1530901" cy="4358177"/>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latin typeface="Segoe Light" pitchFamily="34" charset="0"/>
            </a:endParaRPr>
          </a:p>
        </p:txBody>
      </p:sp>
      <p:sp>
        <p:nvSpPr>
          <p:cNvPr id="78" name="Right Arrow 77"/>
          <p:cNvSpPr/>
          <p:nvPr/>
        </p:nvSpPr>
        <p:spPr bwMode="auto">
          <a:xfrm>
            <a:off x="4798965" y="2963818"/>
            <a:ext cx="1448725" cy="1967443"/>
          </a:xfrm>
          <a:prstGeom prst="rightArrow">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bg1"/>
                </a:solidFill>
                <a:latin typeface="Segoe Light" pitchFamily="34" charset="0"/>
              </a:rPr>
              <a:t>Assign</a:t>
            </a:r>
          </a:p>
          <a:p>
            <a:pPr algn="ctr" defTabSz="914099" fontAlgn="base">
              <a:spcBef>
                <a:spcPct val="0"/>
              </a:spcBef>
              <a:spcAft>
                <a:spcPct val="0"/>
              </a:spcAft>
            </a:pPr>
            <a:r>
              <a:rPr lang="en-US" dirty="0" smtClean="0">
                <a:solidFill>
                  <a:schemeClr val="bg1"/>
                </a:solidFill>
                <a:latin typeface="Segoe Light" pitchFamily="34" charset="0"/>
              </a:rPr>
              <a:t>Storage</a:t>
            </a:r>
          </a:p>
        </p:txBody>
      </p:sp>
      <p:grpSp>
        <p:nvGrpSpPr>
          <p:cNvPr id="2" name="Group 1"/>
          <p:cNvGrpSpPr/>
          <p:nvPr/>
        </p:nvGrpSpPr>
        <p:grpSpPr>
          <a:xfrm>
            <a:off x="510250" y="4499325"/>
            <a:ext cx="1086299" cy="1508986"/>
            <a:chOff x="685579" y="3995064"/>
            <a:chExt cx="1448022" cy="1508986"/>
          </a:xfrm>
        </p:grpSpPr>
        <p:pic>
          <p:nvPicPr>
            <p:cNvPr id="13314" name="Picture 2" descr="C:\Users\Hector\AppData\Local\Microsoft\Windows\Temporary Internet Files\Content.IE5\ZKJ8G6NN\MC9004338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820" y="3995064"/>
              <a:ext cx="1034843" cy="1034843"/>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35"/>
            <p:cNvSpPr txBox="1">
              <a:spLocks noChangeArrowheads="1"/>
            </p:cNvSpPr>
            <p:nvPr/>
          </p:nvSpPr>
          <p:spPr bwMode="auto">
            <a:xfrm>
              <a:off x="685579" y="4857719"/>
              <a:ext cx="1448022" cy="64633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Calibri" pitchFamily="34" charset="0"/>
                </a:rPr>
                <a:t>Host groups</a:t>
              </a:r>
              <a:endParaRPr lang="en-US" dirty="0">
                <a:latin typeface="Calibri" pitchFamily="34" charset="0"/>
              </a:endParaRPr>
            </a:p>
          </p:txBody>
        </p:sp>
      </p:grpSp>
      <p:grpSp>
        <p:nvGrpSpPr>
          <p:cNvPr id="80" name="Group 79"/>
          <p:cNvGrpSpPr/>
          <p:nvPr/>
        </p:nvGrpSpPr>
        <p:grpSpPr>
          <a:xfrm>
            <a:off x="3231234" y="2564904"/>
            <a:ext cx="1556790" cy="1160359"/>
            <a:chOff x="3864925" y="2295636"/>
            <a:chExt cx="2075179" cy="1160359"/>
          </a:xfrm>
        </p:grpSpPr>
        <p:grpSp>
          <p:nvGrpSpPr>
            <p:cNvPr id="81" name="Group 80"/>
            <p:cNvGrpSpPr>
              <a:grpSpLocks/>
            </p:cNvGrpSpPr>
            <p:nvPr/>
          </p:nvGrpSpPr>
          <p:grpSpPr bwMode="auto">
            <a:xfrm>
              <a:off x="3864925" y="2296501"/>
              <a:ext cx="2075179" cy="1159494"/>
              <a:chOff x="1523999" y="4058641"/>
              <a:chExt cx="2075179" cy="1159021"/>
            </a:xfrm>
          </p:grpSpPr>
          <p:pic>
            <p:nvPicPr>
              <p:cNvPr id="84"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88"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solidFill>
                      <a:schemeClr val="bg1"/>
                    </a:solidFill>
                    <a:latin typeface="Calibri" pitchFamily="34" charset="0"/>
                  </a:rPr>
                  <a:t>Dedicated Storage</a:t>
                </a:r>
                <a:endParaRPr lang="en-US" dirty="0">
                  <a:solidFill>
                    <a:schemeClr val="bg1"/>
                  </a:solidFill>
                  <a:latin typeface="Calibri" pitchFamily="34" charset="0"/>
                </a:endParaRPr>
              </a:p>
            </p:txBody>
          </p:sp>
        </p:grpSp>
        <p:pic>
          <p:nvPicPr>
            <p:cNvPr id="82"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83"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89" name="Group 88"/>
          <p:cNvGrpSpPr/>
          <p:nvPr/>
        </p:nvGrpSpPr>
        <p:grpSpPr>
          <a:xfrm>
            <a:off x="3275856" y="4356873"/>
            <a:ext cx="1556790" cy="1160359"/>
            <a:chOff x="3864925" y="2295636"/>
            <a:chExt cx="2075179" cy="1160359"/>
          </a:xfrm>
        </p:grpSpPr>
        <p:grpSp>
          <p:nvGrpSpPr>
            <p:cNvPr id="90" name="Group 89"/>
            <p:cNvGrpSpPr>
              <a:grpSpLocks/>
            </p:cNvGrpSpPr>
            <p:nvPr/>
          </p:nvGrpSpPr>
          <p:grpSpPr bwMode="auto">
            <a:xfrm>
              <a:off x="3864925" y="2296501"/>
              <a:ext cx="2075179" cy="1159494"/>
              <a:chOff x="1523999" y="4058641"/>
              <a:chExt cx="2075179" cy="1159021"/>
            </a:xfrm>
          </p:grpSpPr>
          <p:pic>
            <p:nvPicPr>
              <p:cNvPr id="93" name="Database" descr="database.png"/>
              <p:cNvPicPr>
                <a:picLocks noChangeAspect="1"/>
              </p:cNvPicPr>
              <p:nvPr/>
            </p:nvPicPr>
            <p:blipFill>
              <a:blip r:embed="rId4" cstate="print"/>
              <a:srcRect/>
              <a:stretch>
                <a:fillRect/>
              </a:stretch>
            </p:blipFill>
            <p:spPr bwMode="auto">
              <a:xfrm>
                <a:off x="1749109" y="4058641"/>
                <a:ext cx="540382" cy="553361"/>
              </a:xfrm>
              <a:prstGeom prst="rect">
                <a:avLst/>
              </a:prstGeom>
              <a:noFill/>
              <a:ln w="9525">
                <a:noFill/>
                <a:miter lim="800000"/>
                <a:headEnd/>
                <a:tailEnd/>
              </a:ln>
            </p:spPr>
          </p:pic>
          <p:sp>
            <p:nvSpPr>
              <p:cNvPr id="94" name="TextBox 35"/>
              <p:cNvSpPr txBox="1">
                <a:spLocks noChangeArrowheads="1"/>
              </p:cNvSpPr>
              <p:nvPr/>
            </p:nvSpPr>
            <p:spPr bwMode="auto">
              <a:xfrm>
                <a:off x="1523999" y="4571595"/>
                <a:ext cx="2075179" cy="64606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solidFill>
                      <a:schemeClr val="bg1"/>
                    </a:solidFill>
                    <a:latin typeface="Calibri" pitchFamily="34" charset="0"/>
                  </a:rPr>
                  <a:t>Shared Storage</a:t>
                </a:r>
                <a:endParaRPr lang="en-US" dirty="0">
                  <a:solidFill>
                    <a:schemeClr val="bg1"/>
                  </a:solidFill>
                  <a:latin typeface="Calibri" pitchFamily="34" charset="0"/>
                </a:endParaRPr>
              </a:p>
            </p:txBody>
          </p:sp>
        </p:grpSp>
        <p:pic>
          <p:nvPicPr>
            <p:cNvPr id="91" name="Database" descr="database.png"/>
            <p:cNvPicPr>
              <a:picLocks noChangeAspect="1"/>
            </p:cNvPicPr>
            <p:nvPr/>
          </p:nvPicPr>
          <p:blipFill>
            <a:blip r:embed="rId4" cstate="print"/>
            <a:srcRect/>
            <a:stretch>
              <a:fillRect/>
            </a:stretch>
          </p:blipFill>
          <p:spPr bwMode="auto">
            <a:xfrm>
              <a:off x="4679630" y="2296500"/>
              <a:ext cx="540382" cy="553587"/>
            </a:xfrm>
            <a:prstGeom prst="rect">
              <a:avLst/>
            </a:prstGeom>
            <a:noFill/>
            <a:ln w="9525">
              <a:noFill/>
              <a:miter lim="800000"/>
              <a:headEnd/>
              <a:tailEnd/>
            </a:ln>
          </p:spPr>
        </p:pic>
        <p:pic>
          <p:nvPicPr>
            <p:cNvPr id="92" name="Database" descr="database.png"/>
            <p:cNvPicPr>
              <a:picLocks noChangeAspect="1"/>
            </p:cNvPicPr>
            <p:nvPr/>
          </p:nvPicPr>
          <p:blipFill>
            <a:blip r:embed="rId4"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95" name="Group 71"/>
          <p:cNvGrpSpPr/>
          <p:nvPr/>
        </p:nvGrpSpPr>
        <p:grpSpPr>
          <a:xfrm>
            <a:off x="6102141" y="4441471"/>
            <a:ext cx="753732" cy="1422471"/>
            <a:chOff x="2008209" y="2229734"/>
            <a:chExt cx="1004714" cy="1422471"/>
          </a:xfrm>
        </p:grpSpPr>
        <p:sp>
          <p:nvSpPr>
            <p:cNvPr id="96" name="Text Box 14"/>
            <p:cNvSpPr txBox="1">
              <a:spLocks noChangeArrowheads="1"/>
            </p:cNvSpPr>
            <p:nvPr/>
          </p:nvSpPr>
          <p:spPr bwMode="auto">
            <a:xfrm>
              <a:off x="2008209" y="3313651"/>
              <a:ext cx="1004714" cy="338554"/>
            </a:xfrm>
            <a:prstGeom prst="rect">
              <a:avLst/>
            </a:prstGeom>
            <a:noFill/>
            <a:ln w="9525" algn="ctr">
              <a:noFill/>
              <a:miter lim="800000"/>
              <a:headEnd/>
              <a:tailEnd/>
            </a:ln>
          </p:spPr>
          <p:txBody>
            <a:bodyPr wrap="none">
              <a:spAutoFit/>
            </a:bodyPr>
            <a:lstStyle/>
            <a:p>
              <a:pPr algn="ctr"/>
              <a:r>
                <a:rPr lang="en-US" sz="1600" b="1" dirty="0" smtClean="0">
                  <a:latin typeface="Segoe Light" charset="0"/>
                </a:rPr>
                <a:t>Host1</a:t>
              </a:r>
              <a:endParaRPr lang="en-US" sz="1600" b="1" dirty="0">
                <a:latin typeface="Segoe Light" charset="0"/>
              </a:endParaRPr>
            </a:p>
          </p:txBody>
        </p:sp>
        <p:pic>
          <p:nvPicPr>
            <p:cNvPr id="97" name="Picture 2" descr="C:\Documents and Settings\Pennie\My Documents\ACERDATA (D)\Pennie's documents\MS Image\Shapes and Graphics\_WINDOWS SERVER ICONS\Hardware\Virtual Servers 2.png"/>
            <p:cNvPicPr>
              <a:picLocks noChangeAspect="1" noChangeArrowheads="1"/>
            </p:cNvPicPr>
            <p:nvPr/>
          </p:nvPicPr>
          <p:blipFill>
            <a:blip r:embed="rId3">
              <a:grayscl/>
            </a:blip>
            <a:srcRect/>
            <a:stretch>
              <a:fillRect/>
            </a:stretch>
          </p:blipFill>
          <p:spPr bwMode="auto">
            <a:xfrm>
              <a:off x="2178667" y="2229734"/>
              <a:ext cx="663793" cy="1083917"/>
            </a:xfrm>
            <a:prstGeom prst="rect">
              <a:avLst/>
            </a:prstGeom>
            <a:noFill/>
          </p:spPr>
        </p:pic>
      </p:grpSp>
      <p:sp>
        <p:nvSpPr>
          <p:cNvPr id="85" name="Title 1"/>
          <p:cNvSpPr txBox="1">
            <a:spLocks/>
          </p:cNvSpPr>
          <p:nvPr/>
        </p:nvSpPr>
        <p:spPr>
          <a:xfrm>
            <a:off x="457200" y="341784"/>
            <a:ext cx="8229600" cy="1143000"/>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Provisioning</a:t>
            </a:r>
            <a:endParaRPr lang="en-US" dirty="0"/>
          </a:p>
        </p:txBody>
      </p:sp>
    </p:spTree>
    <p:extLst>
      <p:ext uri="{BB962C8B-B14F-4D97-AF65-F5344CB8AC3E}">
        <p14:creationId xmlns:p14="http://schemas.microsoft.com/office/powerpoint/2010/main" val="2880864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
                                        </p:tgtEl>
                                        <p:attrNameLst>
                                          <p:attrName>style.visibility</p:attrName>
                                        </p:attrNameLst>
                                      </p:cBhvr>
                                      <p:to>
                                        <p:strVal val="visible"/>
                                      </p:to>
                                    </p:set>
                                    <p:animEffect transition="in" filter="wipe(left)">
                                      <p:cBhvr>
                                        <p:cTn id="7" dur="500"/>
                                        <p:tgtEl>
                                          <p:spTgt spid="5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10"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5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par>
                                <p:cTn id="35" presetID="10"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fade">
                                      <p:cBhvr>
                                        <p:cTn id="37" dur="500"/>
                                        <p:tgtEl>
                                          <p:spTgt spid="5124"/>
                                        </p:tgtEl>
                                      </p:cBhvr>
                                    </p:animEffect>
                                  </p:childTnLst>
                                </p:cTn>
                              </p:par>
                              <p:par>
                                <p:cTn id="38" presetID="10" presetClass="entr" presetSubtype="0" fill="hold" nodeType="with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fade">
                                      <p:cBhvr>
                                        <p:cTn id="40" dur="500"/>
                                        <p:tgtEl>
                                          <p:spTgt spid="5126"/>
                                        </p:tgtEl>
                                      </p:cBhvr>
                                    </p:animEffect>
                                  </p:childTnLst>
                                </p:cTn>
                              </p:par>
                              <p:par>
                                <p:cTn id="41" presetID="10" presetClass="entr" presetSubtype="0" fill="hold"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fade">
                                      <p:cBhvr>
                                        <p:cTn id="4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76958" y="4893159"/>
            <a:ext cx="780996" cy="888547"/>
            <a:chOff x="4389598" y="6258774"/>
            <a:chExt cx="727319" cy="620152"/>
          </a:xfrm>
        </p:grpSpPr>
        <p:pic>
          <p:nvPicPr>
            <p:cNvPr id="5" name="Database" descr="database.png"/>
            <p:cNvPicPr>
              <a:picLocks noChangeAspect="1"/>
            </p:cNvPicPr>
            <p:nvPr/>
          </p:nvPicPr>
          <p:blipFill>
            <a:blip r:embed="rId2" cstate="print"/>
            <a:srcRect/>
            <a:stretch>
              <a:fillRect/>
            </a:stretch>
          </p:blipFill>
          <p:spPr bwMode="auto">
            <a:xfrm>
              <a:off x="4491619" y="6342861"/>
              <a:ext cx="523278" cy="536065"/>
            </a:xfrm>
            <a:prstGeom prst="rect">
              <a:avLst/>
            </a:prstGeom>
            <a:noFill/>
            <a:ln w="9525">
              <a:noFill/>
              <a:miter lim="800000"/>
              <a:headEnd/>
              <a:tailEnd/>
            </a:ln>
          </p:spPr>
        </p:pic>
        <p:sp>
          <p:nvSpPr>
            <p:cNvPr id="6" name="Text Box 14"/>
            <p:cNvSpPr txBox="1">
              <a:spLocks noChangeArrowheads="1"/>
            </p:cNvSpPr>
            <p:nvPr/>
          </p:nvSpPr>
          <p:spPr bwMode="auto">
            <a:xfrm>
              <a:off x="4389598" y="6258774"/>
              <a:ext cx="727319" cy="236290"/>
            </a:xfrm>
            <a:prstGeom prst="rect">
              <a:avLst/>
            </a:prstGeom>
            <a:noFill/>
            <a:ln w="9525" algn="ctr">
              <a:noFill/>
              <a:miter lim="800000"/>
              <a:headEnd/>
              <a:tailEnd/>
            </a:ln>
          </p:spPr>
          <p:txBody>
            <a:bodyPr wrap="square">
              <a:spAutoFit/>
            </a:bodyPr>
            <a:lstStyle/>
            <a:p>
              <a:pPr algn="ctr"/>
              <a:endParaRPr lang="en-US" sz="1600" b="1" dirty="0">
                <a:solidFill>
                  <a:schemeClr val="bg1"/>
                </a:solidFill>
                <a:latin typeface="Segoe UI Light" pitchFamily="34" charset="0"/>
              </a:endParaRPr>
            </a:p>
          </p:txBody>
        </p:sp>
      </p:grpSp>
      <p:grpSp>
        <p:nvGrpSpPr>
          <p:cNvPr id="7" name="Group 6"/>
          <p:cNvGrpSpPr/>
          <p:nvPr/>
        </p:nvGrpSpPr>
        <p:grpSpPr>
          <a:xfrm>
            <a:off x="4076957" y="4893159"/>
            <a:ext cx="780996" cy="888547"/>
            <a:chOff x="4389598" y="6258774"/>
            <a:chExt cx="727319" cy="620152"/>
          </a:xfrm>
        </p:grpSpPr>
        <p:pic>
          <p:nvPicPr>
            <p:cNvPr id="8" name="Database" descr="database.png"/>
            <p:cNvPicPr>
              <a:picLocks noChangeAspect="1"/>
            </p:cNvPicPr>
            <p:nvPr/>
          </p:nvPicPr>
          <p:blipFill>
            <a:blip r:embed="rId2" cstate="print"/>
            <a:srcRect/>
            <a:stretch>
              <a:fillRect/>
            </a:stretch>
          </p:blipFill>
          <p:spPr bwMode="auto">
            <a:xfrm>
              <a:off x="4491619" y="6342861"/>
              <a:ext cx="523278" cy="536065"/>
            </a:xfrm>
            <a:prstGeom prst="rect">
              <a:avLst/>
            </a:prstGeom>
            <a:noFill/>
            <a:ln w="9525">
              <a:noFill/>
              <a:miter lim="800000"/>
              <a:headEnd/>
              <a:tailEnd/>
            </a:ln>
          </p:spPr>
        </p:pic>
        <p:sp>
          <p:nvSpPr>
            <p:cNvPr id="9" name="Text Box 14"/>
            <p:cNvSpPr txBox="1">
              <a:spLocks noChangeArrowheads="1"/>
            </p:cNvSpPr>
            <p:nvPr/>
          </p:nvSpPr>
          <p:spPr bwMode="auto">
            <a:xfrm>
              <a:off x="4389598" y="6258774"/>
              <a:ext cx="727319" cy="236290"/>
            </a:xfrm>
            <a:prstGeom prst="rect">
              <a:avLst/>
            </a:prstGeom>
            <a:noFill/>
            <a:ln w="9525" algn="ctr">
              <a:noFill/>
              <a:miter lim="800000"/>
              <a:headEnd/>
              <a:tailEnd/>
            </a:ln>
          </p:spPr>
          <p:txBody>
            <a:bodyPr wrap="square">
              <a:spAutoFit/>
            </a:bodyPr>
            <a:lstStyle/>
            <a:p>
              <a:pPr algn="ctr"/>
              <a:endParaRPr lang="en-US" sz="1600" b="1" dirty="0">
                <a:solidFill>
                  <a:schemeClr val="bg1"/>
                </a:solidFill>
                <a:latin typeface="Segoe UI Light" pitchFamily="34" charset="0"/>
              </a:endParaRPr>
            </a:p>
          </p:txBody>
        </p:sp>
      </p:grpSp>
      <p:grpSp>
        <p:nvGrpSpPr>
          <p:cNvPr id="10" name="Group 9"/>
          <p:cNvGrpSpPr/>
          <p:nvPr/>
        </p:nvGrpSpPr>
        <p:grpSpPr>
          <a:xfrm>
            <a:off x="4076958" y="4877001"/>
            <a:ext cx="780996" cy="888547"/>
            <a:chOff x="4389598" y="6258774"/>
            <a:chExt cx="727319" cy="620152"/>
          </a:xfrm>
        </p:grpSpPr>
        <p:pic>
          <p:nvPicPr>
            <p:cNvPr id="11" name="Database" descr="database.png"/>
            <p:cNvPicPr>
              <a:picLocks noChangeAspect="1"/>
            </p:cNvPicPr>
            <p:nvPr/>
          </p:nvPicPr>
          <p:blipFill>
            <a:blip r:embed="rId2" cstate="print"/>
            <a:srcRect/>
            <a:stretch>
              <a:fillRect/>
            </a:stretch>
          </p:blipFill>
          <p:spPr bwMode="auto">
            <a:xfrm>
              <a:off x="4491619" y="6342861"/>
              <a:ext cx="523278" cy="536065"/>
            </a:xfrm>
            <a:prstGeom prst="rect">
              <a:avLst/>
            </a:prstGeom>
            <a:noFill/>
            <a:ln w="9525">
              <a:noFill/>
              <a:miter lim="800000"/>
              <a:headEnd/>
              <a:tailEnd/>
            </a:ln>
          </p:spPr>
        </p:pic>
        <p:sp>
          <p:nvSpPr>
            <p:cNvPr id="12" name="Text Box 14"/>
            <p:cNvSpPr txBox="1">
              <a:spLocks noChangeArrowheads="1"/>
            </p:cNvSpPr>
            <p:nvPr/>
          </p:nvSpPr>
          <p:spPr bwMode="auto">
            <a:xfrm>
              <a:off x="4389598" y="6258774"/>
              <a:ext cx="727319" cy="236290"/>
            </a:xfrm>
            <a:prstGeom prst="rect">
              <a:avLst/>
            </a:prstGeom>
            <a:noFill/>
            <a:ln w="9525" algn="ctr">
              <a:noFill/>
              <a:miter lim="800000"/>
              <a:headEnd/>
              <a:tailEnd/>
            </a:ln>
          </p:spPr>
          <p:txBody>
            <a:bodyPr wrap="square">
              <a:spAutoFit/>
            </a:bodyPr>
            <a:lstStyle/>
            <a:p>
              <a:pPr algn="ctr"/>
              <a:endParaRPr lang="en-US" sz="1600" b="1" dirty="0">
                <a:solidFill>
                  <a:schemeClr val="bg1"/>
                </a:solidFill>
                <a:latin typeface="Segoe UI Light" pitchFamily="34" charset="0"/>
              </a:endParaRPr>
            </a:p>
          </p:txBody>
        </p:sp>
      </p:grpSp>
      <p:sp>
        <p:nvSpPr>
          <p:cNvPr id="13" name="Rounded Rectangle 12"/>
          <p:cNvSpPr/>
          <p:nvPr/>
        </p:nvSpPr>
        <p:spPr bwMode="auto">
          <a:xfrm rot="16200000">
            <a:off x="3575619" y="3505802"/>
            <a:ext cx="1783676" cy="3823360"/>
          </a:xfrm>
          <a:prstGeom prst="roundRect">
            <a:avLst/>
          </a:prstGeom>
          <a:solidFill>
            <a:schemeClr val="bg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latin typeface="Segoe Light" pitchFamily="34" charset="0"/>
            </a:endParaRPr>
          </a:p>
          <a:p>
            <a:pPr algn="ctr" defTabSz="914099" fontAlgn="base">
              <a:spcBef>
                <a:spcPct val="0"/>
              </a:spcBef>
              <a:spcAft>
                <a:spcPct val="0"/>
              </a:spcAft>
            </a:pPr>
            <a:endParaRPr lang="en-US" sz="2200" dirty="0">
              <a:solidFill>
                <a:schemeClr val="tx1"/>
              </a:solidFill>
              <a:latin typeface="Segoe Light" pitchFamily="34" charset="0"/>
            </a:endParaRPr>
          </a:p>
          <a:p>
            <a:pPr algn="ctr" defTabSz="914099" fontAlgn="base">
              <a:spcBef>
                <a:spcPct val="0"/>
              </a:spcBef>
              <a:spcAft>
                <a:spcPct val="0"/>
              </a:spcAft>
            </a:pPr>
            <a:endParaRPr lang="en-US" sz="2200" dirty="0" smtClean="0">
              <a:solidFill>
                <a:schemeClr val="tx1"/>
              </a:solidFill>
              <a:latin typeface="Segoe Light" pitchFamily="34" charset="0"/>
            </a:endParaRPr>
          </a:p>
          <a:p>
            <a:pPr algn="ctr" defTabSz="914099" fontAlgn="base">
              <a:spcBef>
                <a:spcPct val="0"/>
              </a:spcBef>
              <a:spcAft>
                <a:spcPct val="0"/>
              </a:spcAft>
            </a:pPr>
            <a:endParaRPr lang="en-US" sz="2200" dirty="0">
              <a:solidFill>
                <a:schemeClr val="tx1"/>
              </a:solidFill>
              <a:latin typeface="Segoe Light" pitchFamily="34" charset="0"/>
            </a:endParaRPr>
          </a:p>
          <a:p>
            <a:pPr algn="ctr" defTabSz="914099" fontAlgn="base">
              <a:spcBef>
                <a:spcPct val="0"/>
              </a:spcBef>
              <a:spcAft>
                <a:spcPct val="0"/>
              </a:spcAft>
            </a:pPr>
            <a:r>
              <a:rPr lang="en-US" sz="1600" dirty="0" smtClean="0">
                <a:solidFill>
                  <a:schemeClr val="tx1"/>
                </a:solidFill>
                <a:latin typeface="Segoe Light" pitchFamily="34" charset="0"/>
              </a:rPr>
              <a:t>Template (SCC)</a:t>
            </a:r>
          </a:p>
        </p:txBody>
      </p:sp>
      <p:grpSp>
        <p:nvGrpSpPr>
          <p:cNvPr id="14" name="Group 13"/>
          <p:cNvGrpSpPr/>
          <p:nvPr/>
        </p:nvGrpSpPr>
        <p:grpSpPr>
          <a:xfrm>
            <a:off x="4076958" y="4556677"/>
            <a:ext cx="780996" cy="888547"/>
            <a:chOff x="4389598" y="6258774"/>
            <a:chExt cx="727319" cy="620152"/>
          </a:xfrm>
        </p:grpSpPr>
        <p:pic>
          <p:nvPicPr>
            <p:cNvPr id="15" name="Database" descr="database.png"/>
            <p:cNvPicPr>
              <a:picLocks noChangeAspect="1"/>
            </p:cNvPicPr>
            <p:nvPr/>
          </p:nvPicPr>
          <p:blipFill>
            <a:blip r:embed="rId2" cstate="print"/>
            <a:srcRect/>
            <a:stretch>
              <a:fillRect/>
            </a:stretch>
          </p:blipFill>
          <p:spPr bwMode="auto">
            <a:xfrm>
              <a:off x="4491619" y="6342861"/>
              <a:ext cx="523278" cy="536065"/>
            </a:xfrm>
            <a:prstGeom prst="rect">
              <a:avLst/>
            </a:prstGeom>
            <a:noFill/>
            <a:ln w="9525">
              <a:noFill/>
              <a:miter lim="800000"/>
              <a:headEnd/>
              <a:tailEnd/>
            </a:ln>
          </p:spPr>
        </p:pic>
        <p:sp>
          <p:nvSpPr>
            <p:cNvPr id="16" name="Text Box 14"/>
            <p:cNvSpPr txBox="1">
              <a:spLocks noChangeArrowheads="1"/>
            </p:cNvSpPr>
            <p:nvPr/>
          </p:nvSpPr>
          <p:spPr bwMode="auto">
            <a:xfrm>
              <a:off x="4389598" y="6258774"/>
              <a:ext cx="727319" cy="236290"/>
            </a:xfrm>
            <a:prstGeom prst="rect">
              <a:avLst/>
            </a:prstGeom>
            <a:noFill/>
            <a:ln w="9525" algn="ctr">
              <a:noFill/>
              <a:miter lim="800000"/>
              <a:headEnd/>
              <a:tailEnd/>
            </a:ln>
          </p:spPr>
          <p:txBody>
            <a:bodyPr wrap="square">
              <a:spAutoFit/>
            </a:bodyPr>
            <a:lstStyle/>
            <a:p>
              <a:pPr algn="ctr"/>
              <a:endParaRPr lang="en-US" sz="1600" b="1" dirty="0">
                <a:latin typeface="Segoe UI Light" pitchFamily="34" charset="0"/>
              </a:endParaRPr>
            </a:p>
          </p:txBody>
        </p:sp>
      </p:grpSp>
      <p:grpSp>
        <p:nvGrpSpPr>
          <p:cNvPr id="17" name="Group 16"/>
          <p:cNvGrpSpPr/>
          <p:nvPr/>
        </p:nvGrpSpPr>
        <p:grpSpPr>
          <a:xfrm>
            <a:off x="2678455" y="4797152"/>
            <a:ext cx="1029449" cy="1014344"/>
            <a:chOff x="2251635" y="2206341"/>
            <a:chExt cx="3193518" cy="2356172"/>
          </a:xfrm>
        </p:grpSpPr>
        <p:pic>
          <p:nvPicPr>
            <p:cNvPr id="18" name="Picture 2" descr="C:\Users\Hector\AppData\Local\Microsoft\Windows\Temporary Internet Files\Content.IE5\2986S3QN\MC90044216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13" y="2206341"/>
              <a:ext cx="1553143" cy="15531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4"/>
            <p:cNvSpPr txBox="1">
              <a:spLocks noChangeArrowheads="1"/>
            </p:cNvSpPr>
            <p:nvPr/>
          </p:nvSpPr>
          <p:spPr bwMode="auto">
            <a:xfrm>
              <a:off x="2251635" y="3776102"/>
              <a:ext cx="3193518" cy="786411"/>
            </a:xfrm>
            <a:prstGeom prst="rect">
              <a:avLst/>
            </a:prstGeom>
            <a:noFill/>
            <a:ln w="9525" algn="ctr">
              <a:noFill/>
              <a:miter lim="800000"/>
              <a:headEnd/>
              <a:tailEnd/>
            </a:ln>
          </p:spPr>
          <p:txBody>
            <a:bodyPr wrap="none">
              <a:spAutoFit/>
            </a:bodyPr>
            <a:lstStyle/>
            <a:p>
              <a:pPr algn="ctr"/>
              <a:r>
                <a:rPr lang="en-US" sz="1600" b="1" dirty="0" smtClean="0">
                  <a:latin typeface="Segoe UI Light" pitchFamily="34" charset="0"/>
                </a:rPr>
                <a:t>OS Profile</a:t>
              </a:r>
              <a:endParaRPr lang="en-US" sz="1600" b="1" dirty="0">
                <a:latin typeface="Segoe UI Light" pitchFamily="34" charset="0"/>
              </a:endParaRPr>
            </a:p>
          </p:txBody>
        </p:sp>
      </p:grpSp>
      <p:grpSp>
        <p:nvGrpSpPr>
          <p:cNvPr id="20" name="Group 19"/>
          <p:cNvGrpSpPr/>
          <p:nvPr/>
        </p:nvGrpSpPr>
        <p:grpSpPr>
          <a:xfrm>
            <a:off x="5088379" y="4971038"/>
            <a:ext cx="1096775" cy="906234"/>
            <a:chOff x="5856588" y="10459832"/>
            <a:chExt cx="2316745" cy="1436071"/>
          </a:xfrm>
        </p:grpSpPr>
        <p:sp>
          <p:nvSpPr>
            <p:cNvPr id="21" name="Text Box 14"/>
            <p:cNvSpPr txBox="1">
              <a:spLocks noChangeArrowheads="1"/>
            </p:cNvSpPr>
            <p:nvPr/>
          </p:nvSpPr>
          <p:spPr bwMode="auto">
            <a:xfrm>
              <a:off x="5856588" y="11359411"/>
              <a:ext cx="2316745" cy="536492"/>
            </a:xfrm>
            <a:prstGeom prst="rect">
              <a:avLst/>
            </a:prstGeom>
            <a:noFill/>
            <a:ln w="9525" algn="ctr">
              <a:noFill/>
              <a:miter lim="800000"/>
              <a:headEnd/>
              <a:tailEnd/>
            </a:ln>
          </p:spPr>
          <p:txBody>
            <a:bodyPr wrap="none">
              <a:spAutoFit/>
            </a:bodyPr>
            <a:lstStyle/>
            <a:p>
              <a:pPr algn="ctr"/>
              <a:r>
                <a:rPr lang="en-US" sz="1600" b="1" dirty="0" smtClean="0">
                  <a:latin typeface="Segoe UI Light" pitchFamily="34" charset="0"/>
                </a:rPr>
                <a:t>HW profile</a:t>
              </a:r>
              <a:endParaRPr lang="en-US" sz="1600" b="1" dirty="0">
                <a:latin typeface="Segoe UI Light" pitchFamily="34" charset="0"/>
              </a:endParaRPr>
            </a:p>
          </p:txBody>
        </p:sp>
        <p:pic>
          <p:nvPicPr>
            <p:cNvPr id="22" name="Picture 13" descr="ServerProcess"/>
            <p:cNvPicPr>
              <a:picLocks noChangeAspect="1" noChangeArrowheads="1"/>
            </p:cNvPicPr>
            <p:nvPr/>
          </p:nvPicPr>
          <p:blipFill>
            <a:blip r:embed="rId4" cstate="print"/>
            <a:srcRect/>
            <a:stretch>
              <a:fillRect/>
            </a:stretch>
          </p:blipFill>
          <p:spPr bwMode="auto">
            <a:xfrm>
              <a:off x="6560000" y="10459832"/>
              <a:ext cx="909907" cy="765864"/>
            </a:xfrm>
            <a:prstGeom prst="rect">
              <a:avLst/>
            </a:prstGeom>
            <a:noFill/>
          </p:spPr>
        </p:pic>
      </p:grpSp>
      <p:grpSp>
        <p:nvGrpSpPr>
          <p:cNvPr id="23" name="Group 22"/>
          <p:cNvGrpSpPr/>
          <p:nvPr/>
        </p:nvGrpSpPr>
        <p:grpSpPr>
          <a:xfrm>
            <a:off x="4171300" y="5167352"/>
            <a:ext cx="641522" cy="623849"/>
            <a:chOff x="496010" y="4052458"/>
            <a:chExt cx="2240139" cy="1453183"/>
          </a:xfrm>
        </p:grpSpPr>
        <p:pic>
          <p:nvPicPr>
            <p:cNvPr id="24" name="Picture 23" descr="VHD.png"/>
            <p:cNvPicPr>
              <a:picLocks noChangeAspect="1"/>
            </p:cNvPicPr>
            <p:nvPr/>
          </p:nvPicPr>
          <p:blipFill>
            <a:blip r:embed="rId5" cstate="print"/>
            <a:srcRect/>
            <a:stretch>
              <a:fillRect/>
            </a:stretch>
          </p:blipFill>
          <p:spPr bwMode="auto">
            <a:xfrm>
              <a:off x="706674" y="4052458"/>
              <a:ext cx="1818812" cy="661260"/>
            </a:xfrm>
            <a:prstGeom prst="rect">
              <a:avLst/>
            </a:prstGeom>
            <a:noFill/>
            <a:ln w="9525">
              <a:noFill/>
              <a:miter lim="800000"/>
              <a:headEnd/>
              <a:tailEnd/>
            </a:ln>
          </p:spPr>
        </p:pic>
        <p:sp>
          <p:nvSpPr>
            <p:cNvPr id="25" name="Text Box 14"/>
            <p:cNvSpPr txBox="1">
              <a:spLocks noChangeArrowheads="1"/>
            </p:cNvSpPr>
            <p:nvPr/>
          </p:nvSpPr>
          <p:spPr bwMode="auto">
            <a:xfrm>
              <a:off x="496010" y="4717019"/>
              <a:ext cx="2240139" cy="788622"/>
            </a:xfrm>
            <a:prstGeom prst="rect">
              <a:avLst/>
            </a:prstGeom>
            <a:noFill/>
            <a:ln w="9525" algn="ctr">
              <a:noFill/>
              <a:miter lim="800000"/>
              <a:headEnd/>
              <a:tailEnd/>
            </a:ln>
          </p:spPr>
          <p:txBody>
            <a:bodyPr wrap="none">
              <a:spAutoFit/>
            </a:bodyPr>
            <a:lstStyle/>
            <a:p>
              <a:pPr algn="ctr"/>
              <a:r>
                <a:rPr lang="en-US" sz="1600" b="1" dirty="0" smtClean="0">
                  <a:latin typeface="Segoe UI Light" pitchFamily="34" charset="0"/>
                </a:rPr>
                <a:t>VHD </a:t>
              </a:r>
              <a:endParaRPr lang="en-US" sz="1600" b="1" dirty="0">
                <a:latin typeface="Segoe UI Light" pitchFamily="34" charset="0"/>
              </a:endParaRPr>
            </a:p>
          </p:txBody>
        </p:sp>
      </p:grpSp>
      <p:sp>
        <p:nvSpPr>
          <p:cNvPr id="26" name="Rectangular Callout 25"/>
          <p:cNvSpPr/>
          <p:nvPr/>
        </p:nvSpPr>
        <p:spPr bwMode="auto">
          <a:xfrm>
            <a:off x="6935572" y="3717032"/>
            <a:ext cx="1570682" cy="1577208"/>
          </a:xfrm>
          <a:prstGeom prst="wedgeRectCallout">
            <a:avLst>
              <a:gd name="adj1" fmla="val -190990"/>
              <a:gd name="adj2" fmla="val 21178"/>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Light" pitchFamily="34" charset="0"/>
              </a:rPr>
              <a:t>Array supports snapshot/clone</a:t>
            </a:r>
          </a:p>
          <a:p>
            <a:pPr algn="ctr" defTabSz="914099" fontAlgn="base">
              <a:spcBef>
                <a:spcPct val="0"/>
              </a:spcBef>
              <a:spcAft>
                <a:spcPct val="0"/>
              </a:spcAft>
            </a:pPr>
            <a:endParaRPr lang="en-US" sz="1400" dirty="0" smtClean="0">
              <a:gradFill>
                <a:gsLst>
                  <a:gs pos="0">
                    <a:srgbClr val="FFFFFF"/>
                  </a:gs>
                  <a:gs pos="100000">
                    <a:srgbClr val="FFFFFF"/>
                  </a:gs>
                </a:gsLst>
                <a:lin ang="5400000" scaled="0"/>
              </a:gradFill>
              <a:latin typeface="Segoe Light" pitchFamily="34" charset="0"/>
            </a:endParaRP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Light" pitchFamily="34" charset="0"/>
              </a:rPr>
              <a:t>VHD is SAN Copy Capable</a:t>
            </a:r>
          </a:p>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Light" pitchFamily="34" charset="0"/>
              </a:rPr>
              <a:t>(SCC)</a:t>
            </a:r>
          </a:p>
        </p:txBody>
      </p:sp>
      <p:sp>
        <p:nvSpPr>
          <p:cNvPr id="27" name="Rectangular Callout 26"/>
          <p:cNvSpPr/>
          <p:nvPr/>
        </p:nvSpPr>
        <p:spPr bwMode="auto">
          <a:xfrm>
            <a:off x="493713" y="2229771"/>
            <a:ext cx="1486000" cy="1201278"/>
          </a:xfrm>
          <a:prstGeom prst="wedgeRectCallout">
            <a:avLst>
              <a:gd name="adj1" fmla="val 130152"/>
              <a:gd name="adj2" fmla="val 18786"/>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Light" pitchFamily="34" charset="0"/>
              </a:rPr>
              <a:t>Placement finds hosts that can see array</a:t>
            </a:r>
            <a:endParaRPr lang="en-US" sz="1400" dirty="0">
              <a:gradFill>
                <a:gsLst>
                  <a:gs pos="0">
                    <a:srgbClr val="FFFFFF"/>
                  </a:gs>
                  <a:gs pos="100000">
                    <a:srgbClr val="FFFFFF"/>
                  </a:gs>
                </a:gsLst>
                <a:lin ang="5400000" scaled="0"/>
              </a:gradFill>
              <a:latin typeface="Segoe Light" pitchFamily="34" charset="0"/>
            </a:endParaRPr>
          </a:p>
        </p:txBody>
      </p:sp>
      <p:pic>
        <p:nvPicPr>
          <p:cNvPr id="28" name="Picture 27" descr="VHD.png"/>
          <p:cNvPicPr>
            <a:picLocks noChangeAspect="1"/>
          </p:cNvPicPr>
          <p:nvPr/>
        </p:nvPicPr>
        <p:blipFill>
          <a:blip r:embed="rId5" cstate="print"/>
          <a:srcRect/>
          <a:stretch>
            <a:fillRect/>
          </a:stretch>
        </p:blipFill>
        <p:spPr bwMode="auto">
          <a:xfrm>
            <a:off x="3040628" y="3916647"/>
            <a:ext cx="520864" cy="283878"/>
          </a:xfrm>
          <a:prstGeom prst="rect">
            <a:avLst/>
          </a:prstGeom>
          <a:noFill/>
          <a:ln w="9525">
            <a:noFill/>
            <a:miter lim="800000"/>
            <a:headEnd/>
            <a:tailEnd/>
          </a:ln>
        </p:spPr>
      </p:pic>
      <p:pic>
        <p:nvPicPr>
          <p:cNvPr id="29" name="Picture 28" descr="VHD.png"/>
          <p:cNvPicPr>
            <a:picLocks noChangeAspect="1"/>
          </p:cNvPicPr>
          <p:nvPr/>
        </p:nvPicPr>
        <p:blipFill>
          <a:blip r:embed="rId5" cstate="print"/>
          <a:srcRect/>
          <a:stretch>
            <a:fillRect/>
          </a:stretch>
        </p:blipFill>
        <p:spPr bwMode="auto">
          <a:xfrm>
            <a:off x="4221056" y="3913464"/>
            <a:ext cx="520864" cy="283878"/>
          </a:xfrm>
          <a:prstGeom prst="rect">
            <a:avLst/>
          </a:prstGeom>
          <a:noFill/>
          <a:ln w="9525">
            <a:noFill/>
            <a:miter lim="800000"/>
            <a:headEnd/>
            <a:tailEnd/>
          </a:ln>
        </p:spPr>
      </p:pic>
      <p:pic>
        <p:nvPicPr>
          <p:cNvPr id="30" name="Picture 29" descr="VHD.png"/>
          <p:cNvPicPr>
            <a:picLocks noChangeAspect="1"/>
          </p:cNvPicPr>
          <p:nvPr/>
        </p:nvPicPr>
        <p:blipFill>
          <a:blip r:embed="rId5" cstate="print"/>
          <a:srcRect/>
          <a:stretch>
            <a:fillRect/>
          </a:stretch>
        </p:blipFill>
        <p:spPr bwMode="auto">
          <a:xfrm>
            <a:off x="5306328" y="3952875"/>
            <a:ext cx="520864" cy="283878"/>
          </a:xfrm>
          <a:prstGeom prst="rect">
            <a:avLst/>
          </a:prstGeom>
          <a:noFill/>
          <a:ln w="9525">
            <a:noFill/>
            <a:miter lim="800000"/>
            <a:headEnd/>
            <a:tailEnd/>
          </a:ln>
        </p:spPr>
      </p:pic>
      <p:cxnSp>
        <p:nvCxnSpPr>
          <p:cNvPr id="31" name="Straight Arrow Connector 30"/>
          <p:cNvCxnSpPr>
            <a:stCxn id="28" idx="0"/>
            <a:endCxn id="36" idx="2"/>
          </p:cNvCxnSpPr>
          <p:nvPr/>
        </p:nvCxnSpPr>
        <p:spPr>
          <a:xfrm flipH="1" flipV="1">
            <a:off x="3293688" y="3344233"/>
            <a:ext cx="7372" cy="572414"/>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0"/>
            <a:endCxn id="39" idx="2"/>
          </p:cNvCxnSpPr>
          <p:nvPr/>
        </p:nvCxnSpPr>
        <p:spPr>
          <a:xfrm flipH="1" flipV="1">
            <a:off x="4480512" y="3274808"/>
            <a:ext cx="976" cy="638657"/>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0"/>
            <a:endCxn id="41" idx="0"/>
          </p:cNvCxnSpPr>
          <p:nvPr/>
        </p:nvCxnSpPr>
        <p:spPr>
          <a:xfrm flipV="1">
            <a:off x="5566760" y="3261772"/>
            <a:ext cx="13211" cy="691103"/>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Group 71"/>
          <p:cNvGrpSpPr/>
          <p:nvPr/>
        </p:nvGrpSpPr>
        <p:grpSpPr>
          <a:xfrm>
            <a:off x="2973728" y="2660226"/>
            <a:ext cx="639919" cy="997374"/>
            <a:chOff x="1834713" y="2269647"/>
            <a:chExt cx="1351718" cy="1580496"/>
          </a:xfrm>
        </p:grpSpPr>
        <p:sp>
          <p:nvSpPr>
            <p:cNvPr id="35" name="Text Box 14"/>
            <p:cNvSpPr txBox="1">
              <a:spLocks noChangeArrowheads="1"/>
            </p:cNvSpPr>
            <p:nvPr/>
          </p:nvSpPr>
          <p:spPr bwMode="auto">
            <a:xfrm>
              <a:off x="1834713" y="3313651"/>
              <a:ext cx="1351718" cy="536492"/>
            </a:xfrm>
            <a:prstGeom prst="rect">
              <a:avLst/>
            </a:prstGeom>
            <a:noFill/>
            <a:ln w="9525" algn="ctr">
              <a:noFill/>
              <a:miter lim="800000"/>
              <a:headEnd/>
              <a:tailEnd/>
            </a:ln>
          </p:spPr>
          <p:txBody>
            <a:bodyPr wrap="none">
              <a:spAutoFit/>
            </a:bodyPr>
            <a:lstStyle/>
            <a:p>
              <a:pPr algn="ctr"/>
              <a:r>
                <a:rPr lang="en-US" sz="1600" b="1" dirty="0" smtClean="0">
                  <a:solidFill>
                    <a:schemeClr val="bg1"/>
                  </a:solidFill>
                  <a:latin typeface="Segoe Light" charset="0"/>
                </a:rPr>
                <a:t>Host</a:t>
              </a:r>
              <a:endParaRPr lang="en-US" sz="1600" b="1" dirty="0">
                <a:solidFill>
                  <a:schemeClr val="bg1"/>
                </a:solidFill>
                <a:latin typeface="Segoe Light" charset="0"/>
              </a:endParaRPr>
            </a:p>
          </p:txBody>
        </p:sp>
        <p:pic>
          <p:nvPicPr>
            <p:cNvPr id="36" name="Picture 2" descr="C:\Documents and Settings\Pennie\My Documents\ACERDATA (D)\Pennie's documents\MS Image\Shapes and Graphics\_WINDOWS SERVER ICONS\Hardware\Virtual Servers 2.png"/>
            <p:cNvPicPr>
              <a:picLocks noChangeAspect="1" noChangeArrowheads="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bwMode="auto">
            <a:xfrm>
              <a:off x="2178675" y="2269647"/>
              <a:ext cx="663793" cy="1083917"/>
            </a:xfrm>
            <a:prstGeom prst="rect">
              <a:avLst/>
            </a:prstGeom>
            <a:noFill/>
          </p:spPr>
        </p:pic>
      </p:grpSp>
      <p:grpSp>
        <p:nvGrpSpPr>
          <p:cNvPr id="37" name="Group 71"/>
          <p:cNvGrpSpPr/>
          <p:nvPr/>
        </p:nvGrpSpPr>
        <p:grpSpPr>
          <a:xfrm>
            <a:off x="4160552" y="2590800"/>
            <a:ext cx="639919" cy="997374"/>
            <a:chOff x="1834713" y="2269647"/>
            <a:chExt cx="1351718" cy="1580496"/>
          </a:xfrm>
        </p:grpSpPr>
        <p:sp>
          <p:nvSpPr>
            <p:cNvPr id="38" name="Text Box 14"/>
            <p:cNvSpPr txBox="1">
              <a:spLocks noChangeArrowheads="1"/>
            </p:cNvSpPr>
            <p:nvPr/>
          </p:nvSpPr>
          <p:spPr bwMode="auto">
            <a:xfrm>
              <a:off x="1834713" y="3313651"/>
              <a:ext cx="1351718" cy="536492"/>
            </a:xfrm>
            <a:prstGeom prst="rect">
              <a:avLst/>
            </a:prstGeom>
            <a:noFill/>
            <a:ln w="9525" algn="ctr">
              <a:noFill/>
              <a:miter lim="800000"/>
              <a:headEnd/>
              <a:tailEnd/>
            </a:ln>
          </p:spPr>
          <p:txBody>
            <a:bodyPr wrap="none">
              <a:spAutoFit/>
            </a:bodyPr>
            <a:lstStyle/>
            <a:p>
              <a:pPr algn="ctr"/>
              <a:r>
                <a:rPr lang="en-US" sz="1600" b="1" dirty="0" smtClean="0">
                  <a:solidFill>
                    <a:schemeClr val="bg1"/>
                  </a:solidFill>
                  <a:latin typeface="Segoe Light" charset="0"/>
                </a:rPr>
                <a:t>Host</a:t>
              </a:r>
              <a:endParaRPr lang="en-US" sz="1600" b="1" dirty="0">
                <a:solidFill>
                  <a:schemeClr val="bg1"/>
                </a:solidFill>
                <a:latin typeface="Segoe Light" charset="0"/>
              </a:endParaRPr>
            </a:p>
          </p:txBody>
        </p:sp>
        <p:pic>
          <p:nvPicPr>
            <p:cNvPr id="39" name="Picture 2" descr="C:\Documents and Settings\Pennie\My Documents\ACERDATA (D)\Pennie's documents\MS Image\Shapes and Graphics\_WINDOWS SERVER ICONS\Hardware\Virtual Servers 2.png"/>
            <p:cNvPicPr>
              <a:picLocks noChangeAspect="1" noChangeArrowheads="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bwMode="auto">
            <a:xfrm>
              <a:off x="2178675" y="2269647"/>
              <a:ext cx="663793" cy="1083917"/>
            </a:xfrm>
            <a:prstGeom prst="rect">
              <a:avLst/>
            </a:prstGeom>
            <a:noFill/>
          </p:spPr>
        </p:pic>
      </p:grpSp>
      <p:grpSp>
        <p:nvGrpSpPr>
          <p:cNvPr id="40" name="Group 71"/>
          <p:cNvGrpSpPr/>
          <p:nvPr/>
        </p:nvGrpSpPr>
        <p:grpSpPr>
          <a:xfrm>
            <a:off x="5260011" y="2602952"/>
            <a:ext cx="639919" cy="997374"/>
            <a:chOff x="1834713" y="2269647"/>
            <a:chExt cx="1351718" cy="1580496"/>
          </a:xfrm>
        </p:grpSpPr>
        <p:sp>
          <p:nvSpPr>
            <p:cNvPr id="41" name="Text Box 14"/>
            <p:cNvSpPr txBox="1">
              <a:spLocks noChangeArrowheads="1"/>
            </p:cNvSpPr>
            <p:nvPr/>
          </p:nvSpPr>
          <p:spPr bwMode="auto">
            <a:xfrm>
              <a:off x="1834713" y="3313651"/>
              <a:ext cx="1351718" cy="536492"/>
            </a:xfrm>
            <a:prstGeom prst="rect">
              <a:avLst/>
            </a:prstGeom>
            <a:noFill/>
            <a:ln w="9525" algn="ctr">
              <a:noFill/>
              <a:miter lim="800000"/>
              <a:headEnd/>
              <a:tailEnd/>
            </a:ln>
          </p:spPr>
          <p:txBody>
            <a:bodyPr wrap="none">
              <a:spAutoFit/>
            </a:bodyPr>
            <a:lstStyle/>
            <a:p>
              <a:pPr algn="ctr"/>
              <a:r>
                <a:rPr lang="en-US" sz="1600" b="1" dirty="0" smtClean="0">
                  <a:solidFill>
                    <a:schemeClr val="bg1"/>
                  </a:solidFill>
                  <a:latin typeface="Segoe Light" charset="0"/>
                </a:rPr>
                <a:t>Host</a:t>
              </a:r>
              <a:endParaRPr lang="en-US" sz="1600" b="1" dirty="0">
                <a:solidFill>
                  <a:schemeClr val="bg1"/>
                </a:solidFill>
                <a:latin typeface="Segoe Light" charset="0"/>
              </a:endParaRPr>
            </a:p>
          </p:txBody>
        </p:sp>
        <p:pic>
          <p:nvPicPr>
            <p:cNvPr id="42" name="Picture 2" descr="C:\Documents and Settings\Pennie\My Documents\ACERDATA (D)\Pennie's documents\MS Image\Shapes and Graphics\_WINDOWS SERVER ICONS\Hardware\Virtual Servers 2.png"/>
            <p:cNvPicPr>
              <a:picLocks noChangeAspect="1" noChangeArrowheads="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bwMode="auto">
            <a:xfrm>
              <a:off x="2178675" y="2269647"/>
              <a:ext cx="663793" cy="1083917"/>
            </a:xfrm>
            <a:prstGeom prst="rect">
              <a:avLst/>
            </a:prstGeom>
            <a:noFill/>
          </p:spPr>
        </p:pic>
      </p:grpSp>
      <p:grpSp>
        <p:nvGrpSpPr>
          <p:cNvPr id="43" name="Group 71"/>
          <p:cNvGrpSpPr/>
          <p:nvPr/>
        </p:nvGrpSpPr>
        <p:grpSpPr>
          <a:xfrm>
            <a:off x="3043660" y="1283309"/>
            <a:ext cx="492444" cy="840179"/>
            <a:chOff x="1899152" y="2229734"/>
            <a:chExt cx="1222839" cy="1815468"/>
          </a:xfrm>
        </p:grpSpPr>
        <p:sp>
          <p:nvSpPr>
            <p:cNvPr id="44" name="Text Box 14"/>
            <p:cNvSpPr txBox="1">
              <a:spLocks noChangeArrowheads="1"/>
            </p:cNvSpPr>
            <p:nvPr/>
          </p:nvSpPr>
          <p:spPr bwMode="auto">
            <a:xfrm>
              <a:off x="1899152" y="3313651"/>
              <a:ext cx="1222839" cy="731551"/>
            </a:xfrm>
            <a:prstGeom prst="rect">
              <a:avLst/>
            </a:prstGeom>
            <a:noFill/>
            <a:ln w="9525" algn="ctr">
              <a:noFill/>
              <a:miter lim="800000"/>
              <a:headEnd/>
              <a:tailEnd/>
            </a:ln>
          </p:spPr>
          <p:txBody>
            <a:bodyPr wrap="none">
              <a:spAutoFit/>
            </a:bodyPr>
            <a:lstStyle/>
            <a:p>
              <a:pPr algn="ctr"/>
              <a:r>
                <a:rPr lang="en-US" sz="1600" b="1" dirty="0" smtClean="0">
                  <a:latin typeface="Segoe Light" charset="0"/>
                </a:rPr>
                <a:t>VM</a:t>
              </a:r>
              <a:endParaRPr lang="en-US" sz="1600" b="1" dirty="0">
                <a:latin typeface="Segoe Light" charset="0"/>
              </a:endParaRPr>
            </a:p>
          </p:txBody>
        </p:sp>
        <p:pic>
          <p:nvPicPr>
            <p:cNvPr id="45" name="Picture 2" descr="C:\Documents and Settings\Pennie\My Documents\ACERDATA (D)\Pennie's documents\MS Image\Shapes and Graphics\_WINDOWS SERVER ICONS\Hardware\Virtual Servers 2.png"/>
            <p:cNvPicPr>
              <a:picLocks noChangeAspect="1" noChangeArrowheads="1"/>
            </p:cNvPicPr>
            <p:nvPr/>
          </p:nvPicPr>
          <p:blipFill>
            <a:blip r:embed="rId6">
              <a:lum/>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bwMode="auto">
            <a:xfrm>
              <a:off x="2178667" y="2229734"/>
              <a:ext cx="663793" cy="1083917"/>
            </a:xfrm>
            <a:prstGeom prst="rect">
              <a:avLst/>
            </a:prstGeom>
            <a:noFill/>
          </p:spPr>
        </p:pic>
      </p:grpSp>
      <p:cxnSp>
        <p:nvCxnSpPr>
          <p:cNvPr id="46" name="Straight Arrow Connector 45"/>
          <p:cNvCxnSpPr>
            <a:stCxn id="36" idx="0"/>
            <a:endCxn id="44" idx="2"/>
          </p:cNvCxnSpPr>
          <p:nvPr/>
        </p:nvCxnSpPr>
        <p:spPr>
          <a:xfrm flipH="1" flipV="1">
            <a:off x="3289882" y="2123488"/>
            <a:ext cx="3806" cy="5367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71"/>
          <p:cNvGrpSpPr/>
          <p:nvPr/>
        </p:nvGrpSpPr>
        <p:grpSpPr>
          <a:xfrm>
            <a:off x="4245839" y="1206034"/>
            <a:ext cx="492444" cy="840179"/>
            <a:chOff x="1899152" y="2229734"/>
            <a:chExt cx="1222839" cy="1815468"/>
          </a:xfrm>
        </p:grpSpPr>
        <p:sp>
          <p:nvSpPr>
            <p:cNvPr id="48" name="Text Box 14"/>
            <p:cNvSpPr txBox="1">
              <a:spLocks noChangeArrowheads="1"/>
            </p:cNvSpPr>
            <p:nvPr/>
          </p:nvSpPr>
          <p:spPr bwMode="auto">
            <a:xfrm>
              <a:off x="1899152" y="3313651"/>
              <a:ext cx="1222839" cy="731551"/>
            </a:xfrm>
            <a:prstGeom prst="rect">
              <a:avLst/>
            </a:prstGeom>
            <a:noFill/>
            <a:ln w="9525" algn="ctr">
              <a:noFill/>
              <a:miter lim="800000"/>
              <a:headEnd/>
              <a:tailEnd/>
            </a:ln>
          </p:spPr>
          <p:txBody>
            <a:bodyPr wrap="none">
              <a:spAutoFit/>
            </a:bodyPr>
            <a:lstStyle/>
            <a:p>
              <a:pPr algn="ctr"/>
              <a:r>
                <a:rPr lang="en-US" sz="1600" b="1" dirty="0" smtClean="0">
                  <a:latin typeface="Segoe Light" charset="0"/>
                </a:rPr>
                <a:t>VM</a:t>
              </a:r>
              <a:endParaRPr lang="en-US" sz="1600" b="1" dirty="0">
                <a:latin typeface="Segoe Light" charset="0"/>
              </a:endParaRPr>
            </a:p>
          </p:txBody>
        </p:sp>
        <p:pic>
          <p:nvPicPr>
            <p:cNvPr id="49" name="Picture 2" descr="C:\Documents and Settings\Pennie\My Documents\ACERDATA (D)\Pennie's documents\MS Image\Shapes and Graphics\_WINDOWS SERVER ICONS\Hardware\Virtual Servers 2.png"/>
            <p:cNvPicPr>
              <a:picLocks noChangeAspect="1" noChangeArrowheads="1"/>
            </p:cNvPicPr>
            <p:nvPr/>
          </p:nvPicPr>
          <p:blipFill>
            <a:blip r:embed="rId6">
              <a:lum/>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bwMode="auto">
            <a:xfrm>
              <a:off x="2178667" y="2229734"/>
              <a:ext cx="663793" cy="1083917"/>
            </a:xfrm>
            <a:prstGeom prst="rect">
              <a:avLst/>
            </a:prstGeom>
            <a:noFill/>
          </p:spPr>
        </p:pic>
      </p:grpSp>
      <p:cxnSp>
        <p:nvCxnSpPr>
          <p:cNvPr id="50" name="Straight Arrow Connector 49"/>
          <p:cNvCxnSpPr>
            <a:endCxn id="48" idx="2"/>
          </p:cNvCxnSpPr>
          <p:nvPr/>
        </p:nvCxnSpPr>
        <p:spPr>
          <a:xfrm flipH="1" flipV="1">
            <a:off x="4492061" y="2046213"/>
            <a:ext cx="3806" cy="5367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71"/>
          <p:cNvGrpSpPr/>
          <p:nvPr/>
        </p:nvGrpSpPr>
        <p:grpSpPr>
          <a:xfrm>
            <a:off x="5334829" y="1206034"/>
            <a:ext cx="492444" cy="840179"/>
            <a:chOff x="1899152" y="2229734"/>
            <a:chExt cx="1222839" cy="1815468"/>
          </a:xfrm>
        </p:grpSpPr>
        <p:sp>
          <p:nvSpPr>
            <p:cNvPr id="52" name="Text Box 14"/>
            <p:cNvSpPr txBox="1">
              <a:spLocks noChangeArrowheads="1"/>
            </p:cNvSpPr>
            <p:nvPr/>
          </p:nvSpPr>
          <p:spPr bwMode="auto">
            <a:xfrm>
              <a:off x="1899152" y="3313651"/>
              <a:ext cx="1222839" cy="731551"/>
            </a:xfrm>
            <a:prstGeom prst="rect">
              <a:avLst/>
            </a:prstGeom>
            <a:noFill/>
            <a:ln w="9525" algn="ctr">
              <a:noFill/>
              <a:miter lim="800000"/>
              <a:headEnd/>
              <a:tailEnd/>
            </a:ln>
          </p:spPr>
          <p:txBody>
            <a:bodyPr wrap="none">
              <a:spAutoFit/>
            </a:bodyPr>
            <a:lstStyle/>
            <a:p>
              <a:pPr algn="ctr"/>
              <a:r>
                <a:rPr lang="en-US" sz="1600" b="1" dirty="0" smtClean="0">
                  <a:latin typeface="Segoe Light" charset="0"/>
                </a:rPr>
                <a:t>VM</a:t>
              </a:r>
              <a:endParaRPr lang="en-US" sz="1600" b="1" dirty="0">
                <a:latin typeface="Segoe Light" charset="0"/>
              </a:endParaRPr>
            </a:p>
          </p:txBody>
        </p:sp>
        <p:pic>
          <p:nvPicPr>
            <p:cNvPr id="53" name="Picture 2" descr="C:\Documents and Settings\Pennie\My Documents\ACERDATA (D)\Pennie's documents\MS Image\Shapes and Graphics\_WINDOWS SERVER ICONS\Hardware\Virtual Servers 2.png"/>
            <p:cNvPicPr>
              <a:picLocks noChangeAspect="1" noChangeArrowheads="1"/>
            </p:cNvPicPr>
            <p:nvPr/>
          </p:nvPicPr>
          <p:blipFill>
            <a:blip r:embed="rId6">
              <a:lum/>
              <a:extLst>
                <a:ext uri="{BEBA8EAE-BF5A-486C-A8C5-ECC9F3942E4B}">
                  <a14:imgProps xmlns:a14="http://schemas.microsoft.com/office/drawing/2010/main">
                    <a14:imgLayer r:embed="rId7">
                      <a14:imgEffect>
                        <a14:colorTemperature colorTemp="4700"/>
                      </a14:imgEffect>
                    </a14:imgLayer>
                  </a14:imgProps>
                </a:ext>
              </a:extLst>
            </a:blip>
            <a:srcRect/>
            <a:stretch>
              <a:fillRect/>
            </a:stretch>
          </p:blipFill>
          <p:spPr bwMode="auto">
            <a:xfrm>
              <a:off x="2178667" y="2229734"/>
              <a:ext cx="663793" cy="1083917"/>
            </a:xfrm>
            <a:prstGeom prst="rect">
              <a:avLst/>
            </a:prstGeom>
            <a:noFill/>
          </p:spPr>
        </p:pic>
      </p:grpSp>
      <p:cxnSp>
        <p:nvCxnSpPr>
          <p:cNvPr id="54" name="Straight Arrow Connector 53"/>
          <p:cNvCxnSpPr>
            <a:endCxn id="52" idx="2"/>
          </p:cNvCxnSpPr>
          <p:nvPr/>
        </p:nvCxnSpPr>
        <p:spPr>
          <a:xfrm flipH="1" flipV="1">
            <a:off x="5581051" y="2046213"/>
            <a:ext cx="3807" cy="5367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ular Callout 54"/>
          <p:cNvSpPr/>
          <p:nvPr/>
        </p:nvSpPr>
        <p:spPr bwMode="auto">
          <a:xfrm>
            <a:off x="6964095" y="1167213"/>
            <a:ext cx="1712362" cy="1493014"/>
          </a:xfrm>
          <a:prstGeom prst="wedgeRectCallout">
            <a:avLst>
              <a:gd name="adj1" fmla="val -125644"/>
              <a:gd name="adj2" fmla="val -3371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gradFill>
                  <a:gsLst>
                    <a:gs pos="0">
                      <a:srgbClr val="FFFFFF"/>
                    </a:gs>
                    <a:gs pos="100000">
                      <a:srgbClr val="FFFFFF"/>
                    </a:gs>
                  </a:gsLst>
                  <a:lin ang="5400000" scaled="0"/>
                </a:gradFill>
                <a:latin typeface="Segoe Light" pitchFamily="34" charset="0"/>
              </a:rPr>
              <a:t>New VMs attached to VHDs contained in  newly provisioned LUNs</a:t>
            </a:r>
          </a:p>
        </p:txBody>
      </p:sp>
      <p:sp>
        <p:nvSpPr>
          <p:cNvPr id="57" name="Title 1"/>
          <p:cNvSpPr txBox="1">
            <a:spLocks/>
          </p:cNvSpPr>
          <p:nvPr/>
        </p:nvSpPr>
        <p:spPr>
          <a:xfrm>
            <a:off x="457200" y="341784"/>
            <a:ext cx="8229600" cy="1143000"/>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Rapid Provisioning</a:t>
            </a:r>
            <a:endParaRPr lang="en-US" dirty="0"/>
          </a:p>
        </p:txBody>
      </p:sp>
    </p:spTree>
    <p:extLst>
      <p:ext uri="{BB962C8B-B14F-4D97-AF65-F5344CB8AC3E}">
        <p14:creationId xmlns:p14="http://schemas.microsoft.com/office/powerpoint/2010/main" val="205231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6.89115E-7 -6.35838E-7 L -6.89115E-7 -0.18682 " pathEditMode="relative" rAng="0" ptsTypes="AA">
                                      <p:cBhvr>
                                        <p:cTn id="30" dur="2000" fill="hold"/>
                                        <p:tgtEl>
                                          <p:spTgt spid="4"/>
                                        </p:tgtEl>
                                        <p:attrNameLst>
                                          <p:attrName>ppt_x</p:attrName>
                                          <p:attrName>ppt_y</p:attrName>
                                        </p:attrNameLst>
                                      </p:cBhvr>
                                      <p:rCtr x="0" y="-9341"/>
                                    </p:animMotion>
                                  </p:childTnLst>
                                </p:cTn>
                              </p:par>
                              <p:par>
                                <p:cTn id="31" presetID="42" presetClass="path" presetSubtype="0" accel="50000" decel="50000" fill="hold" nodeType="withEffect">
                                  <p:stCondLst>
                                    <p:cond delay="0"/>
                                  </p:stCondLst>
                                  <p:childTnLst>
                                    <p:animMotion origin="layout" path="M 1.13808E-6 -1.04046E-6 L 0.11694 -0.17803 " pathEditMode="relative" rAng="0" ptsTypes="AA">
                                      <p:cBhvr>
                                        <p:cTn id="32" dur="2000" fill="hold"/>
                                        <p:tgtEl>
                                          <p:spTgt spid="7"/>
                                        </p:tgtEl>
                                        <p:attrNameLst>
                                          <p:attrName>ppt_x</p:attrName>
                                          <p:attrName>ppt_y</p:attrName>
                                        </p:attrNameLst>
                                      </p:cBhvr>
                                      <p:rCtr x="5847" y="-8902"/>
                                    </p:animMotion>
                                  </p:childTnLst>
                                </p:cTn>
                              </p:par>
                              <p:par>
                                <p:cTn id="33" presetID="42" presetClass="path" presetSubtype="0" accel="50000" decel="50000" fill="hold" nodeType="withEffect">
                                  <p:stCondLst>
                                    <p:cond delay="0"/>
                                  </p:stCondLst>
                                  <p:childTnLst>
                                    <p:animMotion origin="layout" path="M 1.13808E-6 1.09827E-6 L -0.12738 -0.17572 " pathEditMode="relative" rAng="0" ptsTypes="AA">
                                      <p:cBhvr>
                                        <p:cTn id="34" dur="2000" fill="hold"/>
                                        <p:tgtEl>
                                          <p:spTgt spid="10"/>
                                        </p:tgtEl>
                                        <p:attrNameLst>
                                          <p:attrName>ppt_x</p:attrName>
                                          <p:attrName>ppt_y</p:attrName>
                                        </p:attrNameLst>
                                      </p:cBhvr>
                                      <p:rCtr x="-6369" y="-8786"/>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50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50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5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7"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1000" y="230190"/>
            <a:ext cx="8382000" cy="1218795"/>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a:lstStyle>
          <a:p>
            <a:r>
              <a:rPr lang="en-US" sz="3600" dirty="0">
                <a:solidFill>
                  <a:srgbClr val="03C2F1"/>
                </a:solidFill>
                <a:latin typeface="Segoe UI" pitchFamily="34" charset="0"/>
                <a:ea typeface="Segoe UI" pitchFamily="34" charset="0"/>
                <a:cs typeface="Segoe UI" pitchFamily="34" charset="0"/>
              </a:rPr>
              <a:t>SCVMM 2012</a:t>
            </a:r>
          </a:p>
        </p:txBody>
      </p:sp>
      <p:grpSp>
        <p:nvGrpSpPr>
          <p:cNvPr id="15" name="Group 14"/>
          <p:cNvGrpSpPr/>
          <p:nvPr/>
        </p:nvGrpSpPr>
        <p:grpSpPr>
          <a:xfrm>
            <a:off x="7164288" y="1196752"/>
            <a:ext cx="1800200" cy="4836431"/>
            <a:chOff x="7229315" y="1257481"/>
            <a:chExt cx="4164516" cy="5369831"/>
          </a:xfrm>
        </p:grpSpPr>
        <p:graphicFrame>
          <p:nvGraphicFramePr>
            <p:cNvPr id="16" name="Diagram 15"/>
            <p:cNvGraphicFramePr/>
            <p:nvPr>
              <p:extLst>
                <p:ext uri="{D42A27DB-BD31-4B8C-83A1-F6EECF244321}">
                  <p14:modId xmlns:p14="http://schemas.microsoft.com/office/powerpoint/2010/main" val="1220150518"/>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chemeClr val="bg1"/>
                  </a:solidFill>
                  <a:latin typeface="Segoe UI" pitchFamily="34" charset="0"/>
                  <a:ea typeface="Segoe UI" pitchFamily="34" charset="0"/>
                  <a:cs typeface="Segoe UI" pitchFamily="34" charset="0"/>
                </a:rPr>
                <a:t>Services</a:t>
              </a:r>
              <a:endParaRPr lang="en-US" sz="2400" b="1" dirty="0">
                <a:solidFill>
                  <a:schemeClr val="bg1"/>
                </a:solidFill>
                <a:latin typeface="Segoe UI" pitchFamily="34" charset="0"/>
                <a:ea typeface="Segoe UI" pitchFamily="34" charset="0"/>
                <a:cs typeface="Segoe UI" pitchFamily="34" charset="0"/>
              </a:endParaRPr>
            </a:p>
          </p:txBody>
        </p:sp>
      </p:grpSp>
      <p:grpSp>
        <p:nvGrpSpPr>
          <p:cNvPr id="18" name="Group 17"/>
          <p:cNvGrpSpPr/>
          <p:nvPr/>
        </p:nvGrpSpPr>
        <p:grpSpPr>
          <a:xfrm>
            <a:off x="5292080" y="1184857"/>
            <a:ext cx="1800200" cy="4836431"/>
            <a:chOff x="7229315" y="1257481"/>
            <a:chExt cx="4164516" cy="5369831"/>
          </a:xfrm>
        </p:grpSpPr>
        <p:graphicFrame>
          <p:nvGraphicFramePr>
            <p:cNvPr id="19" name="Diagram 18"/>
            <p:cNvGraphicFramePr/>
            <p:nvPr>
              <p:extLst>
                <p:ext uri="{D42A27DB-BD31-4B8C-83A1-F6EECF244321}">
                  <p14:modId xmlns:p14="http://schemas.microsoft.com/office/powerpoint/2010/main" val="637915737"/>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ectangle 19"/>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solidFill>
                    <a:schemeClr val="bg1"/>
                  </a:solidFill>
                  <a:latin typeface="Segoe UI" pitchFamily="34" charset="0"/>
                  <a:ea typeface="Segoe UI" pitchFamily="34" charset="0"/>
                  <a:cs typeface="Segoe UI" pitchFamily="34" charset="0"/>
                </a:rPr>
                <a:t>Cloud</a:t>
              </a:r>
            </a:p>
          </p:txBody>
        </p:sp>
      </p:grpSp>
      <p:grpSp>
        <p:nvGrpSpPr>
          <p:cNvPr id="21" name="Group 20"/>
          <p:cNvGrpSpPr/>
          <p:nvPr/>
        </p:nvGrpSpPr>
        <p:grpSpPr>
          <a:xfrm>
            <a:off x="179512" y="1196752"/>
            <a:ext cx="1953588" cy="4820824"/>
            <a:chOff x="7229315" y="1015561"/>
            <a:chExt cx="4164516" cy="5611751"/>
          </a:xfrm>
        </p:grpSpPr>
        <p:graphicFrame>
          <p:nvGraphicFramePr>
            <p:cNvPr id="22" name="Diagram 21"/>
            <p:cNvGraphicFramePr/>
            <p:nvPr>
              <p:extLst>
                <p:ext uri="{D42A27DB-BD31-4B8C-83A1-F6EECF244321}">
                  <p14:modId xmlns:p14="http://schemas.microsoft.com/office/powerpoint/2010/main" val="1372328809"/>
                </p:ext>
              </p:extLst>
            </p:nvPr>
          </p:nvGraphicFramePr>
          <p:xfrm>
            <a:off x="7229315" y="1554692"/>
            <a:ext cx="4164515" cy="50726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22"/>
            <p:cNvSpPr/>
            <p:nvPr/>
          </p:nvSpPr>
          <p:spPr>
            <a:xfrm>
              <a:off x="7229316" y="101556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chemeClr val="bg1"/>
                  </a:solidFill>
                  <a:latin typeface="Segoe UI" pitchFamily="34" charset="0"/>
                  <a:ea typeface="Segoe UI" pitchFamily="34" charset="0"/>
                  <a:cs typeface="Segoe UI" pitchFamily="34" charset="0"/>
                </a:rPr>
                <a:t>Deployment</a:t>
              </a:r>
            </a:p>
          </p:txBody>
        </p:sp>
      </p:grpSp>
      <p:grpSp>
        <p:nvGrpSpPr>
          <p:cNvPr id="8" name="Group 7"/>
          <p:cNvGrpSpPr/>
          <p:nvPr/>
        </p:nvGrpSpPr>
        <p:grpSpPr>
          <a:xfrm>
            <a:off x="2195736" y="1184857"/>
            <a:ext cx="3024336" cy="4836431"/>
            <a:chOff x="2900838" y="1044160"/>
            <a:chExt cx="4023360" cy="5369831"/>
          </a:xfrm>
        </p:grpSpPr>
        <p:sp>
          <p:nvSpPr>
            <p:cNvPr id="9" name="Rectangle 8"/>
            <p:cNvSpPr/>
            <p:nvPr/>
          </p:nvSpPr>
          <p:spPr>
            <a:xfrm>
              <a:off x="2900838" y="1044160"/>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solidFill>
                    <a:schemeClr val="bg1"/>
                  </a:solidFill>
                  <a:latin typeface="Segoe UI" pitchFamily="34" charset="0"/>
                  <a:ea typeface="Segoe UI" pitchFamily="34" charset="0"/>
                  <a:cs typeface="Segoe UI" pitchFamily="34" charset="0"/>
                </a:rPr>
                <a:t>Fabric</a:t>
              </a:r>
              <a:endParaRPr lang="en-US" sz="2400" b="1" dirty="0">
                <a:solidFill>
                  <a:schemeClr val="bg1"/>
                </a:solidFill>
                <a:latin typeface="Segoe UI" pitchFamily="34" charset="0"/>
                <a:ea typeface="Segoe UI" pitchFamily="34" charset="0"/>
                <a:cs typeface="Segoe UI" pitchFamily="34" charset="0"/>
              </a:endParaRPr>
            </a:p>
          </p:txBody>
        </p:sp>
        <p:grpSp>
          <p:nvGrpSpPr>
            <p:cNvPr id="2" name="Group 1"/>
            <p:cNvGrpSpPr/>
            <p:nvPr/>
          </p:nvGrpSpPr>
          <p:grpSpPr>
            <a:xfrm>
              <a:off x="2902851" y="1594341"/>
              <a:ext cx="4019332" cy="4819650"/>
              <a:chOff x="2902851" y="1594341"/>
              <a:chExt cx="4019332" cy="4819650"/>
            </a:xfrm>
          </p:grpSpPr>
          <p:sp>
            <p:nvSpPr>
              <p:cNvPr id="3" name="Freeform 2"/>
              <p:cNvSpPr/>
              <p:nvPr/>
            </p:nvSpPr>
            <p:spPr>
              <a:xfrm>
                <a:off x="2902851" y="1594341"/>
                <a:ext cx="215867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latin typeface="Segoe UI" pitchFamily="34" charset="0"/>
                  <a:ea typeface="Segoe UI" pitchFamily="34" charset="0"/>
                  <a:cs typeface="Segoe UI" pitchFamily="34" charset="0"/>
                </a:endParaRPr>
              </a:p>
            </p:txBody>
          </p:sp>
          <p:sp>
            <p:nvSpPr>
              <p:cNvPr id="11" name="Freeform 10"/>
              <p:cNvSpPr/>
              <p:nvPr/>
            </p:nvSpPr>
            <p:spPr>
              <a:xfrm>
                <a:off x="4337753" y="1594341"/>
                <a:ext cx="2584430"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latin typeface="Segoe UI" pitchFamily="34" charset="0"/>
                  <a:ea typeface="Segoe UI" pitchFamily="34" charset="0"/>
                  <a:cs typeface="Segoe UI" pitchFamily="34" charset="0"/>
                </a:endParaRPr>
              </a:p>
            </p:txBody>
          </p:sp>
          <p:sp>
            <p:nvSpPr>
              <p:cNvPr id="13" name="Freeform 12"/>
              <p:cNvSpPr/>
              <p:nvPr/>
            </p:nvSpPr>
            <p:spPr>
              <a:xfrm>
                <a:off x="5178859"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Update Management</a:t>
                </a:r>
                <a:endParaRPr lang="en-US" sz="1400" kern="1200" dirty="0">
                  <a:latin typeface="Segoe UI" pitchFamily="34" charset="0"/>
                  <a:ea typeface="Segoe UI" pitchFamily="34" charset="0"/>
                  <a:cs typeface="Segoe UI" pitchFamily="34" charset="0"/>
                </a:endParaRPr>
              </a:p>
            </p:txBody>
          </p:sp>
          <p:sp>
            <p:nvSpPr>
              <p:cNvPr id="14" name="Freeform 13"/>
              <p:cNvSpPr/>
              <p:nvPr/>
            </p:nvSpPr>
            <p:spPr>
              <a:xfrm>
                <a:off x="5178859"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Dynamic Optimization</a:t>
                </a:r>
                <a:endParaRPr lang="en-US" sz="1400" kern="1200" dirty="0">
                  <a:latin typeface="Segoe UI" pitchFamily="34" charset="0"/>
                  <a:ea typeface="Segoe UI" pitchFamily="34" charset="0"/>
                  <a:cs typeface="Segoe UI" pitchFamily="34" charset="0"/>
                </a:endParaRPr>
              </a:p>
            </p:txBody>
          </p:sp>
          <p:sp>
            <p:nvSpPr>
              <p:cNvPr id="24" name="Freeform 23"/>
              <p:cNvSpPr/>
              <p:nvPr/>
            </p:nvSpPr>
            <p:spPr>
              <a:xfrm>
                <a:off x="5178859"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Power Management</a:t>
                </a:r>
                <a:endParaRPr lang="en-US" sz="1400" kern="1200" dirty="0">
                  <a:latin typeface="Segoe UI" pitchFamily="34" charset="0"/>
                  <a:ea typeface="Segoe UI" pitchFamily="34" charset="0"/>
                  <a:cs typeface="Segoe UI" pitchFamily="34" charset="0"/>
                </a:endParaRPr>
              </a:p>
            </p:txBody>
          </p:sp>
          <p:sp>
            <p:nvSpPr>
              <p:cNvPr id="25" name="Freeform 24"/>
              <p:cNvSpPr/>
              <p:nvPr/>
            </p:nvSpPr>
            <p:spPr>
              <a:xfrm>
                <a:off x="5178859"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Monitoring Integration</a:t>
                </a:r>
                <a:endParaRPr lang="en-US" sz="1400" kern="1200" dirty="0">
                  <a:latin typeface="Segoe UI" pitchFamily="34" charset="0"/>
                  <a:ea typeface="Segoe UI" pitchFamily="34" charset="0"/>
                  <a:cs typeface="Segoe UI" pitchFamily="34" charset="0"/>
                </a:endParaRPr>
              </a:p>
            </p:txBody>
          </p:sp>
          <p:sp>
            <p:nvSpPr>
              <p:cNvPr id="4" name="Freeform 3"/>
              <p:cNvSpPr/>
              <p:nvPr/>
            </p:nvSpPr>
            <p:spPr>
              <a:xfrm>
                <a:off x="3096552" y="3040353"/>
                <a:ext cx="1964974" cy="702121"/>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Hyper-V Bare Metal </a:t>
                </a:r>
                <a:r>
                  <a:rPr lang="en-US" sz="1200" kern="1200" dirty="0" smtClean="0">
                    <a:latin typeface="Segoe UI" pitchFamily="34" charset="0"/>
                    <a:ea typeface="Segoe UI" pitchFamily="34" charset="0"/>
                    <a:cs typeface="Segoe UI" pitchFamily="34" charset="0"/>
                  </a:rPr>
                  <a:t>Provisioning</a:t>
                </a:r>
                <a:endParaRPr lang="en-US" sz="1400" kern="1200" dirty="0">
                  <a:latin typeface="Segoe UI" pitchFamily="34" charset="0"/>
                  <a:ea typeface="Segoe UI" pitchFamily="34" charset="0"/>
                  <a:cs typeface="Segoe UI" pitchFamily="34" charset="0"/>
                </a:endParaRPr>
              </a:p>
            </p:txBody>
          </p:sp>
          <p:sp>
            <p:nvSpPr>
              <p:cNvPr id="5" name="Freeform 4"/>
              <p:cNvSpPr/>
              <p:nvPr/>
            </p:nvSpPr>
            <p:spPr>
              <a:xfrm>
                <a:off x="3096552" y="3850492"/>
                <a:ext cx="1964974" cy="702121"/>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Hyper-V, </a:t>
                </a:r>
              </a:p>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VMware, Citrix XenServer</a:t>
                </a:r>
                <a:endParaRPr lang="en-US" sz="1400" kern="1200" dirty="0">
                  <a:latin typeface="Segoe UI" pitchFamily="34" charset="0"/>
                  <a:ea typeface="Segoe UI" pitchFamily="34" charset="0"/>
                  <a:cs typeface="Segoe UI" pitchFamily="34" charset="0"/>
                </a:endParaRPr>
              </a:p>
            </p:txBody>
          </p:sp>
          <p:sp>
            <p:nvSpPr>
              <p:cNvPr id="7" name="Freeform 6"/>
              <p:cNvSpPr/>
              <p:nvPr/>
            </p:nvSpPr>
            <p:spPr>
              <a:xfrm>
                <a:off x="3096552" y="4660631"/>
                <a:ext cx="1964974" cy="702121"/>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olidFill>
                <a:srgbClr val="00B050"/>
              </a:solid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Network Management</a:t>
                </a:r>
                <a:endParaRPr lang="en-US" sz="1400" kern="1200" dirty="0">
                  <a:latin typeface="Segoe UI" pitchFamily="34" charset="0"/>
                  <a:ea typeface="Segoe UI" pitchFamily="34" charset="0"/>
                  <a:cs typeface="Segoe UI" pitchFamily="34" charset="0"/>
                </a:endParaRPr>
              </a:p>
            </p:txBody>
          </p:sp>
          <p:sp>
            <p:nvSpPr>
              <p:cNvPr id="10" name="Freeform 9"/>
              <p:cNvSpPr/>
              <p:nvPr/>
            </p:nvSpPr>
            <p:spPr>
              <a:xfrm>
                <a:off x="3096552" y="5470770"/>
                <a:ext cx="1964974" cy="702121"/>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olidFill>
                <a:srgbClr val="00B050"/>
              </a:solid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latin typeface="Segoe UI" pitchFamily="34" charset="0"/>
                    <a:ea typeface="Segoe UI" pitchFamily="34" charset="0"/>
                    <a:cs typeface="Segoe UI" pitchFamily="34" charset="0"/>
                  </a:rPr>
                  <a:t>Storage Management</a:t>
                </a:r>
                <a:endParaRPr lang="en-US" sz="1400" kern="1200" dirty="0">
                  <a:latin typeface="Segoe UI" pitchFamily="34" charset="0"/>
                  <a:ea typeface="Segoe UI" pitchFamily="34" charset="0"/>
                  <a:cs typeface="Segoe UI" pitchFamily="34" charset="0"/>
                </a:endParaRPr>
              </a:p>
            </p:txBody>
          </p:sp>
        </p:grpSp>
        <p:sp>
          <p:nvSpPr>
            <p:cNvPr id="26" name="TextBox 25"/>
            <p:cNvSpPr txBox="1"/>
            <p:nvPr/>
          </p:nvSpPr>
          <p:spPr>
            <a:xfrm>
              <a:off x="3182760" y="1955192"/>
              <a:ext cx="3273459" cy="645852"/>
            </a:xfrm>
            <a:prstGeom prst="rect">
              <a:avLst/>
            </a:prstGeom>
            <a:noFill/>
          </p:spPr>
          <p:txBody>
            <a:bodyPr wrap="square" lIns="0" tIns="0" rIns="0" bIns="0" rtlCol="0">
              <a:spAutoFit/>
            </a:bodyPr>
            <a:lstStyle/>
            <a:p>
              <a:pPr lvl="0" algn="ctr" defTabSz="1022350">
                <a:lnSpc>
                  <a:spcPct val="90000"/>
                </a:lnSpc>
                <a:spcBef>
                  <a:spcPct val="0"/>
                </a:spcBef>
                <a:spcAft>
                  <a:spcPct val="35000"/>
                </a:spcAft>
              </a:pPr>
              <a:r>
                <a:rPr lang="en-US" sz="2100" dirty="0" smtClean="0">
                  <a:latin typeface="Segoe UI" pitchFamily="34" charset="0"/>
                  <a:ea typeface="Segoe UI" pitchFamily="34" charset="0"/>
                  <a:cs typeface="Segoe UI" pitchFamily="34" charset="0"/>
                </a:rPr>
                <a:t>Fabric Management</a:t>
              </a:r>
              <a:endParaRPr lang="en-US" sz="2100"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94125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11560" y="1321852"/>
            <a:ext cx="1997459" cy="4627427"/>
          </a:xfrm>
          <a:prstGeom prst="roundRect">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latin typeface="Segoe UI Light" pitchFamily="34" charset="0"/>
            </a:endParaRPr>
          </a:p>
        </p:txBody>
      </p:sp>
      <p:sp>
        <p:nvSpPr>
          <p:cNvPr id="5" name="Right Arrow 4"/>
          <p:cNvSpPr/>
          <p:nvPr/>
        </p:nvSpPr>
        <p:spPr bwMode="auto">
          <a:xfrm>
            <a:off x="2617092" y="2781494"/>
            <a:ext cx="2397846" cy="1568308"/>
          </a:xfrm>
          <a:prstGeom prst="rightArrow">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solidFill>
                  <a:schemeClr val="tx1"/>
                </a:solidFill>
                <a:latin typeface="Segoe UI Light" pitchFamily="34" charset="0"/>
              </a:rPr>
              <a:t>New Cluster Wizard</a:t>
            </a:r>
          </a:p>
        </p:txBody>
      </p:sp>
      <p:grpSp>
        <p:nvGrpSpPr>
          <p:cNvPr id="6" name="Group 5"/>
          <p:cNvGrpSpPr/>
          <p:nvPr/>
        </p:nvGrpSpPr>
        <p:grpSpPr>
          <a:xfrm>
            <a:off x="839464" y="1605105"/>
            <a:ext cx="1551201" cy="1254926"/>
            <a:chOff x="1090568" y="1331536"/>
            <a:chExt cx="2434105" cy="1484370"/>
          </a:xfrm>
        </p:grpSpPr>
        <p:grpSp>
          <p:nvGrpSpPr>
            <p:cNvPr id="7" name="Group 71"/>
            <p:cNvGrpSpPr/>
            <p:nvPr/>
          </p:nvGrpSpPr>
          <p:grpSpPr>
            <a:xfrm>
              <a:off x="1090568" y="1331536"/>
              <a:ext cx="2434105" cy="1484370"/>
              <a:chOff x="2089776" y="2229734"/>
              <a:chExt cx="2434105" cy="1484370"/>
            </a:xfrm>
          </p:grpSpPr>
          <p:sp>
            <p:nvSpPr>
              <p:cNvPr id="10" name="Text Box 14"/>
              <p:cNvSpPr txBox="1">
                <a:spLocks noChangeArrowheads="1"/>
              </p:cNvSpPr>
              <p:nvPr/>
            </p:nvSpPr>
            <p:spPr bwMode="auto">
              <a:xfrm>
                <a:off x="2089776" y="3313651"/>
                <a:ext cx="2434105" cy="400453"/>
              </a:xfrm>
              <a:prstGeom prst="rect">
                <a:avLst/>
              </a:prstGeom>
              <a:noFill/>
              <a:ln w="9525" algn="ctr">
                <a:noFill/>
                <a:miter lim="800000"/>
                <a:headEnd/>
                <a:tailEnd/>
              </a:ln>
            </p:spPr>
            <p:txBody>
              <a:bodyPr wrap="square">
                <a:spAutoFit/>
              </a:bodyPr>
              <a:lstStyle/>
              <a:p>
                <a:pPr algn="ctr"/>
                <a:r>
                  <a:rPr lang="en-US" sz="1600" b="1" dirty="0" smtClean="0">
                    <a:latin typeface="Segoe UI Light" pitchFamily="34" charset="0"/>
                  </a:rPr>
                  <a:t>Hyper-V servers</a:t>
                </a:r>
                <a:endParaRPr lang="en-US" sz="1600" b="1" dirty="0">
                  <a:latin typeface="Segoe UI Light" pitchFamily="34" charset="0"/>
                </a:endParaRPr>
              </a:p>
            </p:txBody>
          </p:sp>
          <p:pic>
            <p:nvPicPr>
              <p:cNvPr id="11" name="Picture 2" descr="C:\Documents and Settings\Pennie\My Documents\ACERDATA (D)\Pennie's documents\MS Image\Shapes and Graphics\_WINDOWS SERVER ICONS\Hardware\Virtual Servers 2.png"/>
              <p:cNvPicPr>
                <a:picLocks noChangeAspect="1" noChangeArrowheads="1"/>
              </p:cNvPicPr>
              <p:nvPr/>
            </p:nvPicPr>
            <p:blipFill>
              <a:blip r:embed="rId2">
                <a:lum/>
              </a:blip>
              <a:srcRect/>
              <a:stretch>
                <a:fillRect/>
              </a:stretch>
            </p:blipFill>
            <p:spPr bwMode="auto">
              <a:xfrm>
                <a:off x="2178667" y="2229734"/>
                <a:ext cx="663793" cy="1083917"/>
              </a:xfrm>
              <a:prstGeom prst="rect">
                <a:avLst/>
              </a:prstGeom>
              <a:noFill/>
            </p:spPr>
          </p:pic>
        </p:grpSp>
        <p:pic>
          <p:nvPicPr>
            <p:cNvPr id="8" name="Picture 2" descr="C:\Documents and Settings\Pennie\My Documents\ACERDATA (D)\Pennie's documents\MS Image\Shapes and Graphics\_WINDOWS SERVER ICONS\Hardware\Virtual Servers 2.png"/>
            <p:cNvPicPr>
              <a:picLocks noChangeAspect="1" noChangeArrowheads="1"/>
            </p:cNvPicPr>
            <p:nvPr/>
          </p:nvPicPr>
          <p:blipFill>
            <a:blip r:embed="rId2">
              <a:lum/>
            </a:blip>
            <a:srcRect/>
            <a:stretch>
              <a:fillRect/>
            </a:stretch>
          </p:blipFill>
          <p:spPr bwMode="auto">
            <a:xfrm>
              <a:off x="1932143" y="1331536"/>
              <a:ext cx="663793" cy="1083917"/>
            </a:xfrm>
            <a:prstGeom prst="rect">
              <a:avLst/>
            </a:prstGeom>
            <a:noFill/>
          </p:spPr>
        </p:pic>
        <p:pic>
          <p:nvPicPr>
            <p:cNvPr id="9" name="Picture 2" descr="C:\Documents and Settings\Pennie\My Documents\ACERDATA (D)\Pennie's documents\MS Image\Shapes and Graphics\_WINDOWS SERVER ICONS\Hardware\Virtual Servers 2.png"/>
            <p:cNvPicPr>
              <a:picLocks noChangeAspect="1" noChangeArrowheads="1"/>
            </p:cNvPicPr>
            <p:nvPr/>
          </p:nvPicPr>
          <p:blipFill>
            <a:blip r:embed="rId2">
              <a:lum/>
            </a:blip>
            <a:srcRect/>
            <a:stretch>
              <a:fillRect/>
            </a:stretch>
          </p:blipFill>
          <p:spPr bwMode="auto">
            <a:xfrm>
              <a:off x="2684827" y="1331536"/>
              <a:ext cx="663793" cy="1083917"/>
            </a:xfrm>
            <a:prstGeom prst="rect">
              <a:avLst/>
            </a:prstGeom>
            <a:noFill/>
          </p:spPr>
        </p:pic>
      </p:grpSp>
      <p:grpSp>
        <p:nvGrpSpPr>
          <p:cNvPr id="12" name="Group 71"/>
          <p:cNvGrpSpPr/>
          <p:nvPr/>
        </p:nvGrpSpPr>
        <p:grpSpPr>
          <a:xfrm>
            <a:off x="6251155" y="3759130"/>
            <a:ext cx="1058303" cy="1484027"/>
            <a:chOff x="1805212" y="2229734"/>
            <a:chExt cx="1410703" cy="1484027"/>
          </a:xfrm>
        </p:grpSpPr>
        <p:sp>
          <p:nvSpPr>
            <p:cNvPr id="13" name="Text Box 14"/>
            <p:cNvSpPr txBox="1">
              <a:spLocks noChangeArrowheads="1"/>
            </p:cNvSpPr>
            <p:nvPr/>
          </p:nvSpPr>
          <p:spPr bwMode="auto">
            <a:xfrm>
              <a:off x="1805212" y="3313651"/>
              <a:ext cx="1410703" cy="400110"/>
            </a:xfrm>
            <a:prstGeom prst="rect">
              <a:avLst/>
            </a:prstGeom>
            <a:noFill/>
            <a:ln w="9525" algn="ctr">
              <a:noFill/>
              <a:miter lim="800000"/>
              <a:headEnd/>
              <a:tailEnd/>
            </a:ln>
          </p:spPr>
          <p:txBody>
            <a:bodyPr wrap="none">
              <a:spAutoFit/>
            </a:bodyPr>
            <a:lstStyle/>
            <a:p>
              <a:pPr algn="ctr"/>
              <a:r>
                <a:rPr lang="en-US" sz="2000" b="1" dirty="0" smtClean="0">
                  <a:solidFill>
                    <a:schemeClr val="bg1"/>
                  </a:solidFill>
                  <a:latin typeface="Segoe UI Light" pitchFamily="34" charset="0"/>
                </a:rPr>
                <a:t>Cluster1</a:t>
              </a:r>
              <a:endParaRPr lang="en-US" sz="2000" b="1" dirty="0">
                <a:solidFill>
                  <a:schemeClr val="bg1"/>
                </a:solidFill>
                <a:latin typeface="Segoe UI Light" pitchFamily="34" charset="0"/>
              </a:endParaRPr>
            </a:p>
          </p:txBody>
        </p:sp>
        <p:pic>
          <p:nvPicPr>
            <p:cNvPr id="14" name="Picture 2" descr="C:\Documents and Settings\Pennie\My Documents\ACERDATA (D)\Pennie's documents\MS Image\Shapes and Graphics\_WINDOWS SERVER ICONS\Hardware\Virtual Servers 2.pn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2178667" y="2229734"/>
              <a:ext cx="663793" cy="1083917"/>
            </a:xfrm>
            <a:prstGeom prst="rect">
              <a:avLst/>
            </a:prstGeom>
            <a:noFill/>
          </p:spPr>
        </p:pic>
      </p:grpSp>
      <p:grpSp>
        <p:nvGrpSpPr>
          <p:cNvPr id="15" name="Group 71"/>
          <p:cNvGrpSpPr/>
          <p:nvPr/>
        </p:nvGrpSpPr>
        <p:grpSpPr>
          <a:xfrm>
            <a:off x="5004048" y="5445224"/>
            <a:ext cx="1008226" cy="1109309"/>
            <a:chOff x="1483541" y="2229734"/>
            <a:chExt cx="2054052" cy="1695431"/>
          </a:xfrm>
        </p:grpSpPr>
        <p:sp>
          <p:nvSpPr>
            <p:cNvPr id="16" name="Text Box 14"/>
            <p:cNvSpPr txBox="1">
              <a:spLocks noChangeArrowheads="1"/>
            </p:cNvSpPr>
            <p:nvPr/>
          </p:nvSpPr>
          <p:spPr bwMode="auto">
            <a:xfrm>
              <a:off x="1483541" y="3313650"/>
              <a:ext cx="2054052" cy="611515"/>
            </a:xfrm>
            <a:prstGeom prst="rect">
              <a:avLst/>
            </a:prstGeom>
            <a:noFill/>
            <a:ln w="9525" algn="ctr">
              <a:noFill/>
              <a:miter lim="800000"/>
              <a:headEnd/>
              <a:tailEnd/>
            </a:ln>
          </p:spPr>
          <p:txBody>
            <a:bodyPr wrap="none">
              <a:spAutoFit/>
            </a:bodyPr>
            <a:lstStyle/>
            <a:p>
              <a:pPr algn="ctr"/>
              <a:r>
                <a:rPr lang="en-US" sz="2000" b="1" dirty="0" smtClean="0">
                  <a:solidFill>
                    <a:schemeClr val="bg1"/>
                  </a:solidFill>
                  <a:latin typeface="Segoe UI Light" pitchFamily="34" charset="0"/>
                </a:rPr>
                <a:t>Server1</a:t>
              </a:r>
              <a:endParaRPr lang="en-US" sz="2000" b="1" dirty="0">
                <a:solidFill>
                  <a:schemeClr val="bg1"/>
                </a:solidFill>
                <a:latin typeface="Segoe UI Light" pitchFamily="34" charset="0"/>
              </a:endParaRPr>
            </a:p>
          </p:txBody>
        </p:sp>
        <p:pic>
          <p:nvPicPr>
            <p:cNvPr id="17" name="Picture 2" descr="C:\Documents and Settings\Pennie\My Documents\ACERDATA (D)\Pennie's documents\MS Image\Shapes and Graphics\_WINDOWS SERVER ICONS\Hardware\Virtual Servers 2.png"/>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2178667" y="2229734"/>
              <a:ext cx="663793" cy="1083917"/>
            </a:xfrm>
            <a:prstGeom prst="rect">
              <a:avLst/>
            </a:prstGeom>
            <a:noFill/>
          </p:spPr>
        </p:pic>
      </p:grpSp>
      <p:grpSp>
        <p:nvGrpSpPr>
          <p:cNvPr id="18" name="Group 71"/>
          <p:cNvGrpSpPr/>
          <p:nvPr/>
        </p:nvGrpSpPr>
        <p:grpSpPr>
          <a:xfrm>
            <a:off x="6281270" y="5421523"/>
            <a:ext cx="1008226" cy="1109309"/>
            <a:chOff x="1483541" y="2229734"/>
            <a:chExt cx="2054051" cy="1695431"/>
          </a:xfrm>
        </p:grpSpPr>
        <p:sp>
          <p:nvSpPr>
            <p:cNvPr id="19" name="Text Box 14"/>
            <p:cNvSpPr txBox="1">
              <a:spLocks noChangeArrowheads="1"/>
            </p:cNvSpPr>
            <p:nvPr/>
          </p:nvSpPr>
          <p:spPr bwMode="auto">
            <a:xfrm>
              <a:off x="1483541" y="3313650"/>
              <a:ext cx="2054051" cy="611515"/>
            </a:xfrm>
            <a:prstGeom prst="rect">
              <a:avLst/>
            </a:prstGeom>
            <a:noFill/>
            <a:ln w="9525" algn="ctr">
              <a:noFill/>
              <a:miter lim="800000"/>
              <a:headEnd/>
              <a:tailEnd/>
            </a:ln>
          </p:spPr>
          <p:txBody>
            <a:bodyPr wrap="none">
              <a:spAutoFit/>
            </a:bodyPr>
            <a:lstStyle/>
            <a:p>
              <a:pPr algn="ctr"/>
              <a:r>
                <a:rPr lang="en-US" sz="2000" b="1" dirty="0" smtClean="0">
                  <a:solidFill>
                    <a:schemeClr val="bg1"/>
                  </a:solidFill>
                  <a:latin typeface="Segoe UI Light" pitchFamily="34" charset="0"/>
                </a:rPr>
                <a:t>Server2</a:t>
              </a:r>
              <a:endParaRPr lang="en-US" sz="2000" b="1" dirty="0">
                <a:solidFill>
                  <a:schemeClr val="bg1"/>
                </a:solidFill>
                <a:latin typeface="Segoe UI Light" pitchFamily="34" charset="0"/>
              </a:endParaRPr>
            </a:p>
          </p:txBody>
        </p:sp>
        <p:pic>
          <p:nvPicPr>
            <p:cNvPr id="20" name="Picture 2" descr="C:\Documents and Settings\Pennie\My Documents\ACERDATA (D)\Pennie's documents\MS Image\Shapes and Graphics\_WINDOWS SERVER ICONS\Hardware\Virtual Servers 2.png"/>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2178667" y="2229734"/>
              <a:ext cx="663793" cy="1083917"/>
            </a:xfrm>
            <a:prstGeom prst="rect">
              <a:avLst/>
            </a:prstGeom>
            <a:noFill/>
          </p:spPr>
        </p:pic>
      </p:grpSp>
      <p:grpSp>
        <p:nvGrpSpPr>
          <p:cNvPr id="21" name="Group 71"/>
          <p:cNvGrpSpPr/>
          <p:nvPr/>
        </p:nvGrpSpPr>
        <p:grpSpPr>
          <a:xfrm>
            <a:off x="7524214" y="5445224"/>
            <a:ext cx="1008226" cy="1109309"/>
            <a:chOff x="1483541" y="2229734"/>
            <a:chExt cx="2054051" cy="1695431"/>
          </a:xfrm>
        </p:grpSpPr>
        <p:sp>
          <p:nvSpPr>
            <p:cNvPr id="22" name="Text Box 14"/>
            <p:cNvSpPr txBox="1">
              <a:spLocks noChangeArrowheads="1"/>
            </p:cNvSpPr>
            <p:nvPr/>
          </p:nvSpPr>
          <p:spPr bwMode="auto">
            <a:xfrm>
              <a:off x="1483541" y="3313650"/>
              <a:ext cx="2054051" cy="611515"/>
            </a:xfrm>
            <a:prstGeom prst="rect">
              <a:avLst/>
            </a:prstGeom>
            <a:noFill/>
            <a:ln w="9525" algn="ctr">
              <a:noFill/>
              <a:miter lim="800000"/>
              <a:headEnd/>
              <a:tailEnd/>
            </a:ln>
          </p:spPr>
          <p:txBody>
            <a:bodyPr wrap="none">
              <a:spAutoFit/>
            </a:bodyPr>
            <a:lstStyle/>
            <a:p>
              <a:pPr algn="ctr"/>
              <a:r>
                <a:rPr lang="en-US" sz="2000" b="1" dirty="0" smtClean="0">
                  <a:solidFill>
                    <a:schemeClr val="bg1"/>
                  </a:solidFill>
                  <a:latin typeface="Segoe UI Light" pitchFamily="34" charset="0"/>
                </a:rPr>
                <a:t>Server3</a:t>
              </a:r>
              <a:endParaRPr lang="en-US" sz="2000" b="1" dirty="0">
                <a:solidFill>
                  <a:schemeClr val="bg1"/>
                </a:solidFill>
                <a:latin typeface="Segoe UI Light" pitchFamily="34" charset="0"/>
              </a:endParaRPr>
            </a:p>
          </p:txBody>
        </p:sp>
        <p:pic>
          <p:nvPicPr>
            <p:cNvPr id="23" name="Picture 2" descr="C:\Documents and Settings\Pennie\My Documents\ACERDATA (D)\Pennie's documents\MS Image\Shapes and Graphics\_WINDOWS SERVER ICONS\Hardware\Virtual Servers 2.png"/>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2178667" y="2229734"/>
              <a:ext cx="663793" cy="1083917"/>
            </a:xfrm>
            <a:prstGeom prst="rect">
              <a:avLst/>
            </a:prstGeom>
            <a:noFill/>
          </p:spPr>
        </p:pic>
      </p:grpSp>
      <p:cxnSp>
        <p:nvCxnSpPr>
          <p:cNvPr id="24" name="Straight Arrow Connector 23"/>
          <p:cNvCxnSpPr>
            <a:stCxn id="17" idx="0"/>
            <a:endCxn id="13" idx="2"/>
          </p:cNvCxnSpPr>
          <p:nvPr/>
        </p:nvCxnSpPr>
        <p:spPr>
          <a:xfrm flipV="1">
            <a:off x="5508160" y="5243157"/>
            <a:ext cx="1272147" cy="202067"/>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0"/>
            <a:endCxn id="13" idx="2"/>
          </p:cNvCxnSpPr>
          <p:nvPr/>
        </p:nvCxnSpPr>
        <p:spPr>
          <a:xfrm flipH="1" flipV="1">
            <a:off x="6780307" y="5243157"/>
            <a:ext cx="5075" cy="178366"/>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3" idx="0"/>
            <a:endCxn id="13" idx="2"/>
          </p:cNvCxnSpPr>
          <p:nvPr/>
        </p:nvCxnSpPr>
        <p:spPr>
          <a:xfrm flipH="1" flipV="1">
            <a:off x="6780307" y="5243157"/>
            <a:ext cx="1248019" cy="202067"/>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092233" y="2469440"/>
            <a:ext cx="1556790" cy="1221914"/>
            <a:chOff x="2522221" y="4775278"/>
            <a:chExt cx="2075179" cy="1221914"/>
          </a:xfrm>
        </p:grpSpPr>
        <p:grpSp>
          <p:nvGrpSpPr>
            <p:cNvPr id="28" name="Group 27"/>
            <p:cNvGrpSpPr>
              <a:grpSpLocks/>
            </p:cNvGrpSpPr>
            <p:nvPr/>
          </p:nvGrpSpPr>
          <p:grpSpPr bwMode="auto">
            <a:xfrm>
              <a:off x="2522221" y="4776143"/>
              <a:ext cx="2075179" cy="1221049"/>
              <a:chOff x="1523999" y="4058641"/>
              <a:chExt cx="2075179" cy="1220551"/>
            </a:xfrm>
          </p:grpSpPr>
          <p:pic>
            <p:nvPicPr>
              <p:cNvPr id="31" name="Database" descr="database.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1749109" y="4058641"/>
                <a:ext cx="540382" cy="553361"/>
              </a:xfrm>
              <a:prstGeom prst="rect">
                <a:avLst/>
              </a:prstGeom>
              <a:noFill/>
              <a:ln w="9525">
                <a:noFill/>
                <a:miter lim="800000"/>
                <a:headEnd/>
                <a:tailEnd/>
              </a:ln>
            </p:spPr>
          </p:pic>
          <p:sp>
            <p:nvSpPr>
              <p:cNvPr id="32" name="TextBox 35"/>
              <p:cNvSpPr txBox="1">
                <a:spLocks noChangeArrowheads="1"/>
              </p:cNvSpPr>
              <p:nvPr/>
            </p:nvSpPr>
            <p:spPr bwMode="auto">
              <a:xfrm>
                <a:off x="1523999" y="4571595"/>
                <a:ext cx="2075179" cy="70759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000" dirty="0" smtClean="0">
                    <a:solidFill>
                      <a:schemeClr val="bg1"/>
                    </a:solidFill>
                    <a:latin typeface="Segoe UI Light" pitchFamily="34" charset="0"/>
                  </a:rPr>
                  <a:t>Shared Volumes</a:t>
                </a:r>
                <a:endParaRPr lang="en-US" sz="2000" dirty="0">
                  <a:solidFill>
                    <a:schemeClr val="bg1"/>
                  </a:solidFill>
                  <a:latin typeface="Segoe UI Light" pitchFamily="34" charset="0"/>
                </a:endParaRPr>
              </a:p>
            </p:txBody>
          </p:sp>
        </p:grpSp>
        <p:pic>
          <p:nvPicPr>
            <p:cNvPr id="29" name="Database" descr="database.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3336926" y="4776142"/>
              <a:ext cx="540382" cy="553587"/>
            </a:xfrm>
            <a:prstGeom prst="rect">
              <a:avLst/>
            </a:prstGeom>
            <a:noFill/>
            <a:ln w="9525">
              <a:noFill/>
              <a:miter lim="800000"/>
              <a:headEnd/>
              <a:tailEnd/>
            </a:ln>
          </p:spPr>
        </p:pic>
        <p:pic>
          <p:nvPicPr>
            <p:cNvPr id="30" name="Database" descr="database.png"/>
            <p:cNvPicPr>
              <a:picLocks noChangeAspect="1"/>
            </p:cNvPicPr>
            <p:nvPr/>
          </p:nvPicPr>
          <p:blipFill>
            <a:blip r:embed="rId3" cstate="print">
              <a:duotone>
                <a:prstClr val="black"/>
                <a:schemeClr val="tx2">
                  <a:tint val="45000"/>
                  <a:satMod val="400000"/>
                </a:schemeClr>
              </a:duotone>
            </a:blip>
            <a:srcRect/>
            <a:stretch>
              <a:fillRect/>
            </a:stretch>
          </p:blipFill>
          <p:spPr bwMode="auto">
            <a:xfrm>
              <a:off x="3930335" y="4775278"/>
              <a:ext cx="540382" cy="553587"/>
            </a:xfrm>
            <a:prstGeom prst="rect">
              <a:avLst/>
            </a:prstGeom>
            <a:noFill/>
            <a:ln w="9525">
              <a:noFill/>
              <a:miter lim="800000"/>
              <a:headEnd/>
              <a:tailEnd/>
            </a:ln>
          </p:spPr>
        </p:pic>
      </p:grpSp>
      <p:grpSp>
        <p:nvGrpSpPr>
          <p:cNvPr id="33" name="Group 32"/>
          <p:cNvGrpSpPr/>
          <p:nvPr/>
        </p:nvGrpSpPr>
        <p:grpSpPr>
          <a:xfrm>
            <a:off x="803975" y="3172265"/>
            <a:ext cx="1556790" cy="883360"/>
            <a:chOff x="3864925" y="2295636"/>
            <a:chExt cx="2075179" cy="883360"/>
          </a:xfrm>
        </p:grpSpPr>
        <p:grpSp>
          <p:nvGrpSpPr>
            <p:cNvPr id="34" name="Group 33"/>
            <p:cNvGrpSpPr>
              <a:grpSpLocks/>
            </p:cNvGrpSpPr>
            <p:nvPr/>
          </p:nvGrpSpPr>
          <p:grpSpPr bwMode="auto">
            <a:xfrm>
              <a:off x="3864925" y="2296501"/>
              <a:ext cx="2075179" cy="882495"/>
              <a:chOff x="1523999" y="4058641"/>
              <a:chExt cx="2075179" cy="882135"/>
            </a:xfrm>
          </p:grpSpPr>
          <p:pic>
            <p:nvPicPr>
              <p:cNvPr id="37" name="Database" descr="database.png"/>
              <p:cNvPicPr>
                <a:picLocks noChangeAspect="1"/>
              </p:cNvPicPr>
              <p:nvPr/>
            </p:nvPicPr>
            <p:blipFill>
              <a:blip r:embed="rId3" cstate="print"/>
              <a:srcRect/>
              <a:stretch>
                <a:fillRect/>
              </a:stretch>
            </p:blipFill>
            <p:spPr bwMode="auto">
              <a:xfrm>
                <a:off x="1749109" y="4058641"/>
                <a:ext cx="540382" cy="553361"/>
              </a:xfrm>
              <a:prstGeom prst="rect">
                <a:avLst/>
              </a:prstGeom>
              <a:noFill/>
              <a:ln w="9525">
                <a:noFill/>
                <a:miter lim="800000"/>
                <a:headEnd/>
                <a:tailEnd/>
              </a:ln>
            </p:spPr>
          </p:pic>
          <p:sp>
            <p:nvSpPr>
              <p:cNvPr id="38" name="TextBox 35"/>
              <p:cNvSpPr txBox="1">
                <a:spLocks noChangeArrowheads="1"/>
              </p:cNvSpPr>
              <p:nvPr/>
            </p:nvSpPr>
            <p:spPr bwMode="auto">
              <a:xfrm>
                <a:off x="1523999" y="4571595"/>
                <a:ext cx="2075179" cy="36918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Segoe UI Light" pitchFamily="34" charset="0"/>
                  </a:rPr>
                  <a:t>Storage disks</a:t>
                </a:r>
                <a:endParaRPr lang="en-US" dirty="0">
                  <a:latin typeface="Segoe UI Light" pitchFamily="34" charset="0"/>
                </a:endParaRPr>
              </a:p>
            </p:txBody>
          </p:sp>
        </p:grpSp>
        <p:pic>
          <p:nvPicPr>
            <p:cNvPr id="35" name="Database" descr="database.png"/>
            <p:cNvPicPr>
              <a:picLocks noChangeAspect="1"/>
            </p:cNvPicPr>
            <p:nvPr/>
          </p:nvPicPr>
          <p:blipFill>
            <a:blip r:embed="rId3" cstate="print"/>
            <a:srcRect/>
            <a:stretch>
              <a:fillRect/>
            </a:stretch>
          </p:blipFill>
          <p:spPr bwMode="auto">
            <a:xfrm>
              <a:off x="4679630" y="2296500"/>
              <a:ext cx="540382" cy="553587"/>
            </a:xfrm>
            <a:prstGeom prst="rect">
              <a:avLst/>
            </a:prstGeom>
            <a:noFill/>
            <a:ln w="9525">
              <a:noFill/>
              <a:miter lim="800000"/>
              <a:headEnd/>
              <a:tailEnd/>
            </a:ln>
          </p:spPr>
        </p:pic>
        <p:pic>
          <p:nvPicPr>
            <p:cNvPr id="36" name="Database" descr="database.png"/>
            <p:cNvPicPr>
              <a:picLocks noChangeAspect="1"/>
            </p:cNvPicPr>
            <p:nvPr/>
          </p:nvPicPr>
          <p:blipFill>
            <a:blip r:embed="rId3"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39" name="Group 38"/>
          <p:cNvGrpSpPr/>
          <p:nvPr/>
        </p:nvGrpSpPr>
        <p:grpSpPr>
          <a:xfrm>
            <a:off x="839463" y="4348306"/>
            <a:ext cx="1556790" cy="1600974"/>
            <a:chOff x="1290212" y="5030359"/>
            <a:chExt cx="2075179" cy="1600974"/>
          </a:xfrm>
        </p:grpSpPr>
        <p:pic>
          <p:nvPicPr>
            <p:cNvPr id="40" name="Picture 2" descr="C:\Users\Hector\AppData\Local\Microsoft\Windows\Temporary Internet Files\Content.IE5\ZKJ8G6NN\MC9000166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1355" y="5030359"/>
              <a:ext cx="1441450" cy="104933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35"/>
            <p:cNvSpPr txBox="1">
              <a:spLocks noChangeArrowheads="1"/>
            </p:cNvSpPr>
            <p:nvPr/>
          </p:nvSpPr>
          <p:spPr bwMode="auto">
            <a:xfrm>
              <a:off x="1290212" y="5985002"/>
              <a:ext cx="2075179" cy="646331"/>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dirty="0" smtClean="0">
                  <a:latin typeface="Segoe UI Light" pitchFamily="34" charset="0"/>
                </a:rPr>
                <a:t>Logical networks</a:t>
              </a:r>
              <a:endParaRPr lang="en-US" dirty="0">
                <a:latin typeface="Segoe UI Light" pitchFamily="34" charset="0"/>
              </a:endParaRPr>
            </a:p>
          </p:txBody>
        </p:sp>
      </p:grpSp>
      <p:grpSp>
        <p:nvGrpSpPr>
          <p:cNvPr id="42" name="Group 41"/>
          <p:cNvGrpSpPr/>
          <p:nvPr/>
        </p:nvGrpSpPr>
        <p:grpSpPr>
          <a:xfrm>
            <a:off x="6757212" y="2514600"/>
            <a:ext cx="1556790" cy="914141"/>
            <a:chOff x="3864925" y="2295636"/>
            <a:chExt cx="2075179" cy="914141"/>
          </a:xfrm>
        </p:grpSpPr>
        <p:grpSp>
          <p:nvGrpSpPr>
            <p:cNvPr id="43" name="Group 42"/>
            <p:cNvGrpSpPr>
              <a:grpSpLocks/>
            </p:cNvGrpSpPr>
            <p:nvPr/>
          </p:nvGrpSpPr>
          <p:grpSpPr bwMode="auto">
            <a:xfrm>
              <a:off x="3864925" y="2296503"/>
              <a:ext cx="2075179" cy="913274"/>
              <a:chOff x="1523999" y="4058641"/>
              <a:chExt cx="2075179" cy="912901"/>
            </a:xfrm>
          </p:grpSpPr>
          <p:pic>
            <p:nvPicPr>
              <p:cNvPr id="46" name="Database" descr="database.png"/>
              <p:cNvPicPr>
                <a:picLocks noChangeAspect="1"/>
              </p:cNvPicPr>
              <p:nvPr/>
            </p:nvPicPr>
            <p:blipFill>
              <a:blip r:embed="rId3" cstate="print"/>
              <a:srcRect/>
              <a:stretch>
                <a:fillRect/>
              </a:stretch>
            </p:blipFill>
            <p:spPr bwMode="auto">
              <a:xfrm>
                <a:off x="1749109" y="4058641"/>
                <a:ext cx="540382" cy="553361"/>
              </a:xfrm>
              <a:prstGeom prst="rect">
                <a:avLst/>
              </a:prstGeom>
              <a:noFill/>
              <a:ln w="9525">
                <a:noFill/>
                <a:miter lim="800000"/>
                <a:headEnd/>
                <a:tailEnd/>
              </a:ln>
            </p:spPr>
          </p:pic>
          <p:sp>
            <p:nvSpPr>
              <p:cNvPr id="47" name="TextBox 35"/>
              <p:cNvSpPr txBox="1">
                <a:spLocks noChangeArrowheads="1"/>
              </p:cNvSpPr>
              <p:nvPr/>
            </p:nvSpPr>
            <p:spPr bwMode="auto">
              <a:xfrm>
                <a:off x="1523999" y="4571595"/>
                <a:ext cx="2075179" cy="399947"/>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000" dirty="0" smtClean="0">
                    <a:solidFill>
                      <a:schemeClr val="bg1"/>
                    </a:solidFill>
                    <a:latin typeface="Segoe UI Light" pitchFamily="34" charset="0"/>
                  </a:rPr>
                  <a:t>Cluster disks</a:t>
                </a:r>
                <a:endParaRPr lang="en-US" sz="2000" dirty="0">
                  <a:solidFill>
                    <a:schemeClr val="bg1"/>
                  </a:solidFill>
                  <a:latin typeface="Segoe UI Light" pitchFamily="34" charset="0"/>
                </a:endParaRPr>
              </a:p>
            </p:txBody>
          </p:sp>
        </p:grpSp>
        <p:pic>
          <p:nvPicPr>
            <p:cNvPr id="44" name="Database" descr="database.png"/>
            <p:cNvPicPr>
              <a:picLocks noChangeAspect="1"/>
            </p:cNvPicPr>
            <p:nvPr/>
          </p:nvPicPr>
          <p:blipFill>
            <a:blip r:embed="rId3" cstate="print"/>
            <a:srcRect/>
            <a:stretch>
              <a:fillRect/>
            </a:stretch>
          </p:blipFill>
          <p:spPr bwMode="auto">
            <a:xfrm>
              <a:off x="4679630" y="2296500"/>
              <a:ext cx="540382" cy="553587"/>
            </a:xfrm>
            <a:prstGeom prst="rect">
              <a:avLst/>
            </a:prstGeom>
            <a:noFill/>
            <a:ln w="9525">
              <a:noFill/>
              <a:miter lim="800000"/>
              <a:headEnd/>
              <a:tailEnd/>
            </a:ln>
          </p:spPr>
        </p:pic>
        <p:pic>
          <p:nvPicPr>
            <p:cNvPr id="45" name="Database" descr="database.png"/>
            <p:cNvPicPr>
              <a:picLocks noChangeAspect="1"/>
            </p:cNvPicPr>
            <p:nvPr/>
          </p:nvPicPr>
          <p:blipFill>
            <a:blip r:embed="rId3" cstate="print"/>
            <a:srcRect/>
            <a:stretch>
              <a:fillRect/>
            </a:stretch>
          </p:blipFill>
          <p:spPr bwMode="auto">
            <a:xfrm>
              <a:off x="5273039" y="2295636"/>
              <a:ext cx="540382" cy="553587"/>
            </a:xfrm>
            <a:prstGeom prst="rect">
              <a:avLst/>
            </a:prstGeom>
            <a:noFill/>
            <a:ln w="9525">
              <a:noFill/>
              <a:miter lim="800000"/>
              <a:headEnd/>
              <a:tailEnd/>
            </a:ln>
          </p:spPr>
        </p:pic>
      </p:grpSp>
      <p:cxnSp>
        <p:nvCxnSpPr>
          <p:cNvPr id="48" name="Straight Arrow Connector 47"/>
          <p:cNvCxnSpPr>
            <a:stCxn id="32" idx="2"/>
            <a:endCxn id="14" idx="0"/>
          </p:cNvCxnSpPr>
          <p:nvPr/>
        </p:nvCxnSpPr>
        <p:spPr>
          <a:xfrm>
            <a:off x="5870628" y="3691354"/>
            <a:ext cx="909679" cy="67776"/>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2"/>
            <a:endCxn id="14" idx="0"/>
          </p:cNvCxnSpPr>
          <p:nvPr/>
        </p:nvCxnSpPr>
        <p:spPr>
          <a:xfrm flipH="1">
            <a:off x="6780307" y="3428741"/>
            <a:ext cx="755300" cy="330389"/>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4" idx="0"/>
          </p:cNvCxnSpPr>
          <p:nvPr/>
        </p:nvCxnSpPr>
        <p:spPr>
          <a:xfrm>
            <a:off x="6776006" y="1822613"/>
            <a:ext cx="4301" cy="1936517"/>
          </a:xfrm>
          <a:prstGeom prst="straightConnector1">
            <a:avLst/>
          </a:prstGeom>
          <a:ln>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93352" y="1083534"/>
            <a:ext cx="2379048" cy="1049322"/>
            <a:chOff x="1581355" y="5030344"/>
            <a:chExt cx="3171237" cy="1049333"/>
          </a:xfrm>
        </p:grpSpPr>
        <p:pic>
          <p:nvPicPr>
            <p:cNvPr id="52" name="Picture 2" descr="C:\Users\Hector\AppData\Local\Microsoft\Windows\Temporary Internet Files\Content.IE5\ZKJ8G6NN\MC90001666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1355" y="5030344"/>
              <a:ext cx="1441450" cy="104933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35"/>
            <p:cNvSpPr txBox="1">
              <a:spLocks noChangeArrowheads="1"/>
            </p:cNvSpPr>
            <p:nvPr/>
          </p:nvSpPr>
          <p:spPr bwMode="auto">
            <a:xfrm>
              <a:off x="2677413" y="5231842"/>
              <a:ext cx="2075179" cy="707893"/>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000" dirty="0" smtClean="0">
                  <a:solidFill>
                    <a:schemeClr val="bg1"/>
                  </a:solidFill>
                  <a:latin typeface="Segoe UI Light" pitchFamily="34" charset="0"/>
                </a:rPr>
                <a:t>Logical networks</a:t>
              </a:r>
              <a:endParaRPr lang="en-US" sz="2000" dirty="0">
                <a:solidFill>
                  <a:schemeClr val="bg1"/>
                </a:solidFill>
                <a:latin typeface="Segoe UI Light" pitchFamily="34" charset="0"/>
              </a:endParaRPr>
            </a:p>
          </p:txBody>
        </p:sp>
      </p:grpSp>
      <p:sp>
        <p:nvSpPr>
          <p:cNvPr id="54" name="Title 1"/>
          <p:cNvSpPr txBox="1">
            <a:spLocks/>
          </p:cNvSpPr>
          <p:nvPr/>
        </p:nvSpPr>
        <p:spPr>
          <a:xfrm>
            <a:off x="457200" y="341784"/>
            <a:ext cx="8229600" cy="1143000"/>
          </a:xfrm>
          <a:prstGeom prst="rect">
            <a:avLst/>
          </a:prstGeom>
        </p:spPr>
        <p:txBody>
          <a:bodyPr/>
          <a:lst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a:lstStyle>
          <a:p>
            <a:r>
              <a:rPr lang="en-US" dirty="0" smtClean="0"/>
              <a:t>Hyper-V Cluster Creation</a:t>
            </a:r>
            <a:endParaRPr lang="en-US" dirty="0"/>
          </a:p>
        </p:txBody>
      </p:sp>
    </p:spTree>
    <p:extLst>
      <p:ext uri="{BB962C8B-B14F-4D97-AF65-F5344CB8AC3E}">
        <p14:creationId xmlns:p14="http://schemas.microsoft.com/office/powerpoint/2010/main" val="262916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Automation – VM </a:t>
            </a:r>
            <a:r>
              <a:rPr lang="en-US" dirty="0" smtClean="0"/>
              <a:t>SAN Migration</a:t>
            </a:r>
            <a:endParaRPr lang="en-US" dirty="0"/>
          </a:p>
        </p:txBody>
      </p:sp>
      <p:sp>
        <p:nvSpPr>
          <p:cNvPr id="3" name="Text Placeholder 2"/>
          <p:cNvSpPr>
            <a:spLocks noGrp="1"/>
          </p:cNvSpPr>
          <p:nvPr>
            <p:ph type="body" sz="quarter" idx="4294967295"/>
          </p:nvPr>
        </p:nvSpPr>
        <p:spPr>
          <a:xfrm>
            <a:off x="0" y="1447800"/>
            <a:ext cx="8364538" cy="4406900"/>
          </a:xfrm>
        </p:spPr>
        <p:txBody>
          <a:bodyPr/>
          <a:lstStyle/>
          <a:p>
            <a:r>
              <a:rPr lang="en-US" dirty="0" smtClean="0"/>
              <a:t>Migration of VM uses SAN capabilities to avoid network copy</a:t>
            </a:r>
          </a:p>
          <a:p>
            <a:r>
              <a:rPr lang="en-US" dirty="0" smtClean="0"/>
              <a:t>Support for migration using iSCSI and FC</a:t>
            </a:r>
          </a:p>
          <a:p>
            <a:r>
              <a:rPr lang="en-US" dirty="0" smtClean="0"/>
              <a:t>iSCSI Migration</a:t>
            </a:r>
          </a:p>
          <a:p>
            <a:pPr lvl="1"/>
            <a:r>
              <a:rPr lang="en-US" dirty="0" smtClean="0"/>
              <a:t>Masking/unmasking</a:t>
            </a:r>
          </a:p>
          <a:p>
            <a:pPr lvl="1"/>
            <a:r>
              <a:rPr lang="en-US" dirty="0" smtClean="0"/>
              <a:t>Initiator logon/logoff</a:t>
            </a:r>
          </a:p>
          <a:p>
            <a:r>
              <a:rPr lang="en-US" dirty="0" smtClean="0"/>
              <a:t>FC Migration</a:t>
            </a:r>
          </a:p>
          <a:p>
            <a:pPr lvl="1"/>
            <a:r>
              <a:rPr lang="en-US" dirty="0" smtClean="0"/>
              <a:t>Masking/unmasking</a:t>
            </a:r>
          </a:p>
          <a:p>
            <a:pPr lvl="1"/>
            <a:r>
              <a:rPr lang="en-US" dirty="0" smtClean="0"/>
              <a:t>NPIV vPort deletion/creation</a:t>
            </a:r>
            <a:endParaRPr lang="en-US" dirty="0"/>
          </a:p>
        </p:txBody>
      </p:sp>
    </p:spTree>
    <p:extLst>
      <p:ext uri="{BB962C8B-B14F-4D97-AF65-F5344CB8AC3E}">
        <p14:creationId xmlns:p14="http://schemas.microsoft.com/office/powerpoint/2010/main" val="265453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SCVMM 2012</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5260693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Tips</a:t>
            </a:r>
            <a:endParaRPr lang="en-AU" dirty="0"/>
          </a:p>
        </p:txBody>
      </p:sp>
      <p:sp>
        <p:nvSpPr>
          <p:cNvPr id="3" name="Content Placeholder 2"/>
          <p:cNvSpPr>
            <a:spLocks noGrp="1"/>
          </p:cNvSpPr>
          <p:nvPr>
            <p:ph idx="1"/>
          </p:nvPr>
        </p:nvSpPr>
        <p:spPr/>
        <p:txBody>
          <a:bodyPr>
            <a:normAutofit/>
          </a:bodyPr>
          <a:lstStyle/>
          <a:p>
            <a:r>
              <a:rPr lang="en-US" sz="3200" dirty="0">
                <a:solidFill>
                  <a:schemeClr val="tx1"/>
                </a:solidFill>
              </a:rPr>
              <a:t>D</a:t>
            </a:r>
            <a:r>
              <a:rPr lang="en-US" sz="3200" dirty="0" smtClean="0">
                <a:solidFill>
                  <a:schemeClr val="tx1"/>
                </a:solidFill>
              </a:rPr>
              <a:t>ownload </a:t>
            </a:r>
            <a:r>
              <a:rPr lang="en-US" sz="3200" dirty="0">
                <a:solidFill>
                  <a:schemeClr val="tx1"/>
                </a:solidFill>
              </a:rPr>
              <a:t>the load balancer from Citrix (</a:t>
            </a:r>
            <a:r>
              <a:rPr lang="en-US" sz="3200" dirty="0" err="1">
                <a:solidFill>
                  <a:schemeClr val="tx1"/>
                </a:solidFill>
              </a:rPr>
              <a:t>NetScaler</a:t>
            </a:r>
            <a:r>
              <a:rPr lang="en-US" sz="3200" dirty="0">
                <a:solidFill>
                  <a:schemeClr val="tx1"/>
                </a:solidFill>
              </a:rPr>
              <a:t> VPX) which you can run as a virtual machine</a:t>
            </a:r>
            <a:r>
              <a:rPr lang="en-US" sz="3200" dirty="0" smtClean="0">
                <a:solidFill>
                  <a:schemeClr val="tx1"/>
                </a:solidFill>
              </a:rPr>
              <a:t> </a:t>
            </a:r>
            <a:r>
              <a:rPr lang="en-US" sz="3200" dirty="0">
                <a:hlinkClick r:id="rId2"/>
              </a:rPr>
              <a:t>http://try.citrix.com/NSVPXFREE</a:t>
            </a:r>
            <a:endParaRPr lang="en-US" sz="3200" dirty="0"/>
          </a:p>
          <a:p>
            <a:pPr lvl="0">
              <a:defRPr/>
            </a:pPr>
            <a:endParaRPr lang="en-US" sz="3200" b="1" dirty="0">
              <a:solidFill>
                <a:schemeClr val="tx1"/>
              </a:solidFill>
            </a:endParaRPr>
          </a:p>
          <a:p>
            <a:pPr marL="0" lvl="0" indent="0">
              <a:buNone/>
              <a:defRPr/>
            </a:pPr>
            <a:r>
              <a:rPr lang="en-US" dirty="0">
                <a:solidFill>
                  <a:schemeClr val="tx1"/>
                </a:solidFill>
              </a:rPr>
              <a:t>T</a:t>
            </a:r>
            <a:r>
              <a:rPr lang="en-US" dirty="0" smtClean="0">
                <a:solidFill>
                  <a:schemeClr val="tx1"/>
                </a:solidFill>
              </a:rPr>
              <a:t>his </a:t>
            </a:r>
            <a:r>
              <a:rPr lang="en-US" dirty="0">
                <a:solidFill>
                  <a:schemeClr val="tx1"/>
                </a:solidFill>
              </a:rPr>
              <a:t>will simulate their load balancer and is ideal for testing)</a:t>
            </a:r>
            <a:endParaRPr lang="en-US" b="1" dirty="0">
              <a:solidFill>
                <a:schemeClr val="tx1"/>
              </a:solidFill>
            </a:endParaRP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803443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Blog</a:t>
            </a:r>
            <a:endParaRPr lang="en-AU" dirty="0"/>
          </a:p>
        </p:txBody>
      </p:sp>
      <p:sp>
        <p:nvSpPr>
          <p:cNvPr id="3" name="Content Placeholder 2"/>
          <p:cNvSpPr>
            <a:spLocks noGrp="1"/>
          </p:cNvSpPr>
          <p:nvPr>
            <p:ph idx="1"/>
          </p:nvPr>
        </p:nvSpPr>
        <p:spPr>
          <a:xfrm>
            <a:off x="251520" y="2276872"/>
            <a:ext cx="8820472" cy="3849291"/>
          </a:xfrm>
        </p:spPr>
        <p:txBody>
          <a:bodyPr>
            <a:normAutofit/>
          </a:bodyPr>
          <a:lstStyle/>
          <a:p>
            <a:pPr lvl="0">
              <a:defRPr/>
            </a:pPr>
            <a:r>
              <a:rPr lang="en-US" sz="3200" dirty="0" smtClean="0"/>
              <a:t>Blog</a:t>
            </a:r>
            <a:r>
              <a:rPr lang="en-US" sz="3200" dirty="0"/>
              <a:t>: </a:t>
            </a:r>
            <a:r>
              <a:rPr lang="en-US" dirty="0" smtClean="0">
                <a:hlinkClick r:id="rId2"/>
              </a:rPr>
              <a:t>http://virtualisationandmanagement.wordpress.com</a:t>
            </a:r>
            <a:r>
              <a:rPr lang="en-US" dirty="0" smtClean="0"/>
              <a:t/>
            </a:r>
            <a:br>
              <a:rPr lang="en-US" dirty="0" smtClean="0"/>
            </a:br>
            <a:endParaRPr lang="en-US" dirty="0" smtClean="0"/>
          </a:p>
          <a:p>
            <a:pPr lvl="0">
              <a:defRPr/>
            </a:pPr>
            <a:r>
              <a:rPr lang="en-US" dirty="0" smtClean="0"/>
              <a:t>Twitter: </a:t>
            </a:r>
            <a:br>
              <a:rPr lang="en-US" dirty="0" smtClean="0"/>
            </a:br>
            <a:r>
              <a:rPr lang="en-US" b="1" dirty="0" smtClean="0"/>
              <a:t>#</a:t>
            </a:r>
            <a:r>
              <a:rPr lang="en-US" b="1" dirty="0" err="1" smtClean="0"/>
              <a:t>edvaldocardoso</a:t>
            </a:r>
            <a:endParaRPr lang="en-US" b="1"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40706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Next</a:t>
            </a:r>
            <a:endParaRPr lang="en-AU" dirty="0"/>
          </a:p>
        </p:txBody>
      </p:sp>
      <p:sp>
        <p:nvSpPr>
          <p:cNvPr id="3" name="Content Placeholder 2"/>
          <p:cNvSpPr>
            <a:spLocks noGrp="1"/>
          </p:cNvSpPr>
          <p:nvPr>
            <p:ph idx="1"/>
          </p:nvPr>
        </p:nvSpPr>
        <p:spPr/>
        <p:txBody>
          <a:bodyPr>
            <a:normAutofit/>
          </a:bodyPr>
          <a:lstStyle/>
          <a:p>
            <a:pPr lvl="0">
              <a:defRPr/>
            </a:pPr>
            <a:r>
              <a:rPr lang="en-AU" sz="3200" dirty="0"/>
              <a:t>SCVMM 2012: Deployment, Planning, </a:t>
            </a:r>
            <a:r>
              <a:rPr lang="en-AU" sz="3200" dirty="0" smtClean="0"/>
              <a:t>Upgrade #VIR312</a:t>
            </a:r>
            <a:endParaRPr lang="en-US" b="1"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490160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2238077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Appendix 1: PowerPoint Twitter Tools</a:t>
            </a:r>
            <a:endParaRPr lang="en-AU" dirty="0"/>
          </a:p>
        </p:txBody>
      </p:sp>
      <p:sp>
        <p:nvSpPr>
          <p:cNvPr id="4" name="Content Placeholder 3"/>
          <p:cNvSpPr>
            <a:spLocks noGrp="1"/>
          </p:cNvSpPr>
          <p:nvPr>
            <p:ph idx="1"/>
          </p:nvPr>
        </p:nvSpPr>
        <p:spPr/>
        <p:txBody>
          <a:bodyPr>
            <a:normAutofit fontScale="70000" lnSpcReduction="20000"/>
          </a:bodyPr>
          <a:lstStyle/>
          <a:p>
            <a:r>
              <a:rPr lang="en-AU" dirty="0" smtClean="0"/>
              <a:t>In the next few slides you will find Twitter tools which you can use in your session to promote audience interaction.</a:t>
            </a:r>
          </a:p>
          <a:p>
            <a:endParaRPr lang="en-AU" dirty="0" smtClean="0"/>
          </a:p>
          <a:p>
            <a:r>
              <a:rPr lang="en-AU" dirty="0" smtClean="0"/>
              <a:t>These twitter tools allow presenters to see and react to tweets in real-time, embedded directly within your presentation, either as a ticker or a refreshable comment page.</a:t>
            </a:r>
          </a:p>
          <a:p>
            <a:endParaRPr lang="en-AU" dirty="0" smtClean="0"/>
          </a:p>
          <a:p>
            <a:r>
              <a:rPr lang="en-AU" dirty="0" smtClean="0"/>
              <a:t>To activate these components, simply view this PPT in slide-show mode to install the plug-in, and follow the instructions given.</a:t>
            </a:r>
          </a:p>
          <a:p>
            <a:endParaRPr lang="en-AU" dirty="0" smtClean="0"/>
          </a:p>
          <a:p>
            <a:r>
              <a:rPr lang="en-AU" i="1" dirty="0" smtClean="0"/>
              <a:t>Note: this is an optional add-in. You may remove  these slides if you do not wish to use them. </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alue Proposition</a:t>
            </a:r>
            <a:endParaRPr lang="en-US" dirty="0"/>
          </a:p>
        </p:txBody>
      </p:sp>
      <p:sp>
        <p:nvSpPr>
          <p:cNvPr id="3" name="Text Placeholder 2"/>
          <p:cNvSpPr>
            <a:spLocks noGrp="1"/>
          </p:cNvSpPr>
          <p:nvPr>
            <p:ph type="body" idx="4294967295"/>
          </p:nvPr>
        </p:nvSpPr>
        <p:spPr>
          <a:xfrm>
            <a:off x="863600" y="1557338"/>
            <a:ext cx="8280400" cy="4175125"/>
          </a:xfrm>
        </p:spPr>
        <p:txBody>
          <a:bodyPr>
            <a:noAutofit/>
          </a:bodyPr>
          <a:lstStyle/>
          <a:p>
            <a:pPr marL="342900" lvl="1" indent="-342900">
              <a:buFont typeface="Segoe UI" pitchFamily="34" charset="0"/>
              <a:buChar char="►"/>
            </a:pPr>
            <a:r>
              <a:rPr lang="en-US" sz="3200" dirty="0" smtClean="0"/>
              <a:t>Standards-base Approach </a:t>
            </a:r>
            <a:r>
              <a:rPr lang="en-US" sz="3200" dirty="0"/>
              <a:t>:  </a:t>
            </a:r>
            <a:r>
              <a:rPr lang="en-US" sz="3200" dirty="0" err="1" smtClean="0"/>
              <a:t>e.g.Load</a:t>
            </a:r>
            <a:r>
              <a:rPr lang="en-US" sz="3200" dirty="0" smtClean="0"/>
              <a:t> Balancers settings, SMI-S for </a:t>
            </a:r>
            <a:r>
              <a:rPr lang="en-US" sz="3200" dirty="0" err="1" smtClean="0"/>
              <a:t>storaged</a:t>
            </a:r>
            <a:endParaRPr lang="en-US" sz="3200" dirty="0"/>
          </a:p>
          <a:p>
            <a:endParaRPr lang="en-US" sz="3200" dirty="0"/>
          </a:p>
          <a:p>
            <a:r>
              <a:rPr lang="en-US" sz="3200" dirty="0" smtClean="0"/>
              <a:t>Deep integration of fabric into SCVMM, making ease to deploy </a:t>
            </a:r>
            <a:r>
              <a:rPr lang="en-US" sz="3200" dirty="0"/>
              <a:t>L</a:t>
            </a:r>
            <a:r>
              <a:rPr lang="en-US" sz="3200" dirty="0" smtClean="0"/>
              <a:t>oad Balancers</a:t>
            </a:r>
            <a:br>
              <a:rPr lang="en-US" sz="3200" dirty="0" smtClean="0"/>
            </a:br>
            <a:endParaRPr lang="en-US" sz="3200" dirty="0" smtClean="0"/>
          </a:p>
          <a:p>
            <a:r>
              <a:rPr lang="en-US" sz="3200" dirty="0" smtClean="0"/>
              <a:t>Backwards compatibility ( VDS for SAN Mgmts., PowerShell )</a:t>
            </a:r>
            <a:br>
              <a:rPr lang="en-US" sz="3200" dirty="0" smtClean="0"/>
            </a:br>
            <a:endParaRPr lang="en-US" sz="3200" dirty="0"/>
          </a:p>
          <a:p>
            <a:pPr lvl="1"/>
            <a:endParaRPr lang="en-US" sz="3200" i="1" dirty="0"/>
          </a:p>
        </p:txBody>
      </p:sp>
    </p:spTree>
    <p:extLst>
      <p:ext uri="{BB962C8B-B14F-4D97-AF65-F5344CB8AC3E}">
        <p14:creationId xmlns:p14="http://schemas.microsoft.com/office/powerpoint/2010/main" val="33134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6264696" cy="1362075"/>
          </a:xfrm>
        </p:spPr>
        <p:txBody>
          <a:bodyPr>
            <a:noAutofit/>
          </a:bodyPr>
          <a:lstStyle/>
          <a:p>
            <a:r>
              <a:rPr lang="en-US" sz="2800" dirty="0" smtClean="0"/>
              <a:t>You can “auto tweet” from presentations using the </a:t>
            </a:r>
            <a:r>
              <a:rPr lang="en-US" sz="2800" dirty="0" err="1" smtClean="0"/>
              <a:t>AutoTweet</a:t>
            </a:r>
            <a:r>
              <a:rPr lang="en-US" sz="2800" dirty="0" smtClean="0"/>
              <a:t> </a:t>
            </a:r>
            <a:r>
              <a:rPr lang="en-US" sz="2800" dirty="0" err="1" smtClean="0"/>
              <a:t>plugin</a:t>
            </a:r>
            <a:r>
              <a:rPr lang="en-US" sz="2800" dirty="0" smtClean="0"/>
              <a:t>, available </a:t>
            </a:r>
            <a:r>
              <a:rPr lang="en-US" sz="2800" dirty="0" smtClean="0">
                <a:hlinkClick r:id="rId2"/>
              </a:rPr>
              <a:t>here (Office 2007)</a:t>
            </a:r>
            <a:r>
              <a:rPr lang="en-US" sz="2800" dirty="0" smtClean="0"/>
              <a:t> or here </a:t>
            </a:r>
            <a:r>
              <a:rPr lang="en-US" sz="2800" dirty="0" smtClean="0">
                <a:hlinkClick r:id="rId3"/>
              </a:rPr>
              <a:t>(Office 2004)</a:t>
            </a:r>
            <a:r>
              <a:rPr lang="en-US" sz="2800" dirty="0" smtClean="0"/>
              <a:t/>
            </a:r>
            <a:br>
              <a:rPr lang="en-US" sz="2800" dirty="0" smtClean="0"/>
            </a:br>
            <a:endParaRPr lang="en-AU" sz="2800" dirty="0"/>
          </a:p>
        </p:txBody>
      </p:sp>
      <p:sp>
        <p:nvSpPr>
          <p:cNvPr id="3" name="Subtitle 2"/>
          <p:cNvSpPr>
            <a:spLocks noGrp="1"/>
          </p:cNvSpPr>
          <p:nvPr>
            <p:ph type="body" idx="1"/>
          </p:nvPr>
        </p:nvSpPr>
        <p:spPr>
          <a:xfrm>
            <a:off x="539552" y="1484784"/>
            <a:ext cx="6264696" cy="1500187"/>
          </a:xfrm>
        </p:spPr>
        <p:txBody>
          <a:bodyPr/>
          <a:lstStyle/>
          <a:p>
            <a:r>
              <a:rPr lang="en-AU" dirty="0" err="1" smtClean="0">
                <a:solidFill>
                  <a:schemeClr val="bg2"/>
                </a:solidFill>
              </a:rPr>
              <a:t>Autotweet</a:t>
            </a:r>
            <a:r>
              <a:rPr lang="en-AU" dirty="0" smtClean="0">
                <a:solidFill>
                  <a:schemeClr val="bg2"/>
                </a:solidFill>
              </a:rPr>
              <a:t> (tweet any notes between the tags [twitter] and [/twitter]</a:t>
            </a:r>
            <a:endParaRPr lang="en-AU" dirty="0">
              <a:solidFill>
                <a:schemeClr val="bg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30522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eaLnBrk="1" hangingPunct="1">
              <a:defRPr/>
            </a:pPr>
            <a:r>
              <a:rPr lang="en-US" sz="2800" dirty="0" smtClean="0">
                <a:latin typeface="+mn-lt"/>
              </a:rPr>
              <a:t>Twitter feedback slide </a:t>
            </a:r>
            <a:r>
              <a:rPr lang="en-US" sz="1400" dirty="0" smtClean="0">
                <a:latin typeface="+mn-lt"/>
              </a:rPr>
              <a:t/>
            </a:r>
            <a:br>
              <a:rPr lang="en-US" sz="1400" dirty="0" smtClean="0">
                <a:latin typeface="+mn-lt"/>
              </a:rPr>
            </a:br>
            <a:r>
              <a:rPr lang="en-US" sz="1600" dirty="0" smtClean="0">
                <a:latin typeface="+mn-lt"/>
              </a:rPr>
              <a:t> Display a feedback slide with questions and comments from Twitter</a:t>
            </a:r>
            <a:endParaRPr lang="en-US" sz="1400" dirty="0" smtClean="0">
              <a:latin typeface="+mn-lt"/>
            </a:endParaRP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70981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smtClean="0"/>
              <a:t>Twitter Voter – Real time voting over Twitter</a:t>
            </a:r>
            <a:br>
              <a:rPr lang="en-AU" sz="2800" dirty="0" smtClean="0"/>
            </a:br>
            <a:r>
              <a:rPr lang="en-US" sz="1200" dirty="0" smtClean="0"/>
              <a:t>To vote, make the first character of your tweet an option number, and include a unique voting string somewhere in the text, e.g. “1 is the option I choose! </a:t>
            </a:r>
            <a:r>
              <a:rPr lang="en-US" sz="1200" i="1" dirty="0" err="1" smtClean="0"/>
              <a:t>myvote</a:t>
            </a:r>
            <a:r>
              <a:rPr lang="en-US" sz="1200" dirty="0" smtClean="0"/>
              <a:t>” OR “@</a:t>
            </a:r>
            <a:r>
              <a:rPr lang="en-US" sz="1200" dirty="0" err="1" smtClean="0"/>
              <a:t>votebytweet</a:t>
            </a:r>
            <a:r>
              <a:rPr lang="en-US" sz="1200" dirty="0" smtClean="0"/>
              <a:t> 1 </a:t>
            </a:r>
            <a:r>
              <a:rPr lang="en-US" sz="1200" i="1" dirty="0" err="1" smtClean="0"/>
              <a:t>myvote</a:t>
            </a:r>
            <a:r>
              <a:rPr lang="en-US" sz="1200" dirty="0" smtClean="0"/>
              <a:t>” (your followers won’t see the votes by default)</a:t>
            </a:r>
            <a:r>
              <a:rPr lang="en-AU" sz="1200" dirty="0" smtClean="0"/>
              <a:t/>
            </a:r>
            <a:br>
              <a:rPr lang="en-AU" sz="1200" dirty="0" smtClean="0"/>
            </a:br>
            <a:endParaRPr lang="en-AU" sz="12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10" name="Table 9"/>
          <p:cNvGraphicFramePr>
            <a:graphicFrameLocks noGrp="1"/>
          </p:cNvGraphicFramePr>
          <p:nvPr/>
        </p:nvGraphicFramePr>
        <p:xfrm>
          <a:off x="1259632" y="1844824"/>
          <a:ext cx="2362200" cy="3340101"/>
        </p:xfrm>
        <a:graphic>
          <a:graphicData uri="http://schemas.openxmlformats.org/drawingml/2006/table">
            <a:tbl>
              <a:tblPr firstRow="1" bandRow="1">
                <a:tableStyleId>{69CF1AB2-1976-4502-BF36-3FF5EA218861}</a:tableStyleId>
              </a:tblPr>
              <a:tblGrid>
                <a:gridCol w="2362200"/>
              </a:tblGrid>
              <a:tr h="1113367">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2.</a:t>
                      </a:r>
                      <a:r>
                        <a:rPr lang="en-US" baseline="0" dirty="0" smtClean="0">
                          <a:solidFill>
                            <a:schemeClr val="bg1"/>
                          </a:solidFill>
                        </a:rPr>
                        <a:t> </a:t>
                      </a:r>
                      <a:r>
                        <a:rPr lang="en-US" dirty="0" smtClean="0">
                          <a:solidFill>
                            <a:schemeClr val="bg1"/>
                          </a:solidFill>
                        </a:rPr>
                        <a:t>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3.</a:t>
                      </a:r>
                      <a:r>
                        <a:rPr lang="en-US" baseline="0" dirty="0" smtClean="0">
                          <a:solidFill>
                            <a:schemeClr val="bg1"/>
                          </a:solidFill>
                        </a:rPr>
                        <a:t> </a:t>
                      </a:r>
                      <a:r>
                        <a:rPr lang="en-US" dirty="0" smtClean="0">
                          <a:solidFill>
                            <a:schemeClr val="bg1"/>
                          </a:solidFill>
                        </a:rPr>
                        <a:t>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ontrols>
      <mc:AlternateContent xmlns:mc="http://schemas.openxmlformats.org/markup-compatibility/2006">
        <mc:Choice xmlns:v="urn:schemas-microsoft-com:vml" Requires="v">
          <p:control spid="35857" name="ShockwaveFlash1" r:id="rId2" imgW="4826018" imgH="4826018"/>
        </mc:Choice>
        <mc:Fallback>
          <p:control name="ShockwaveFlash1" r:id="rId2" imgW="4826018" imgH="4826018">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gray">
                <a:xfrm>
                  <a:off x="3851275" y="1412875"/>
                  <a:ext cx="4826000" cy="48260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71897717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Twitter voter: Part Two</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713687276"/>
              </p:ext>
            </p:extLst>
          </p:nvPr>
        </p:nvGraphicFramePr>
        <p:xfrm>
          <a:off x="107504" y="2492896"/>
          <a:ext cx="2362200" cy="2819400"/>
        </p:xfrm>
        <a:graphic>
          <a:graphicData uri="http://schemas.openxmlformats.org/drawingml/2006/table">
            <a:tbl>
              <a:tblPr firstRow="1" bandRow="1">
                <a:tableStyleId>{69CF1AB2-1976-4502-BF36-3FF5EA218861}</a:tableStyleId>
              </a:tblPr>
              <a:tblGrid>
                <a:gridCol w="2362200"/>
              </a:tblGrid>
              <a:tr h="1409700">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409700">
                <a:tc>
                  <a:txBody>
                    <a:bodyPr/>
                    <a:lstStyle/>
                    <a:p>
                      <a:pPr algn="r"/>
                      <a:r>
                        <a:rPr lang="en-US" dirty="0" smtClean="0">
                          <a:solidFill>
                            <a:schemeClr val="bg1"/>
                          </a:solidFill>
                        </a:rPr>
                        <a:t>2. 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791235774"/>
              </p:ext>
            </p:extLst>
          </p:nvPr>
        </p:nvGraphicFramePr>
        <p:xfrm>
          <a:off x="1676292" y="2124596"/>
          <a:ext cx="2362200" cy="3340101"/>
        </p:xfrm>
        <a:graphic>
          <a:graphicData uri="http://schemas.openxmlformats.org/drawingml/2006/table">
            <a:tbl>
              <a:tblPr firstRow="1" bandRow="1">
                <a:tableStyleId>{69CF1AB2-1976-4502-BF36-3FF5EA218861}</a:tableStyleId>
              </a:tblPr>
              <a:tblGrid>
                <a:gridCol w="2362200"/>
              </a:tblGrid>
              <a:tr h="1113367">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2.</a:t>
                      </a:r>
                      <a:r>
                        <a:rPr lang="en-US" baseline="0" dirty="0" smtClean="0">
                          <a:solidFill>
                            <a:schemeClr val="bg1"/>
                          </a:solidFill>
                        </a:rPr>
                        <a:t> </a:t>
                      </a:r>
                      <a:r>
                        <a:rPr lang="en-US" dirty="0" smtClean="0">
                          <a:solidFill>
                            <a:schemeClr val="bg1"/>
                          </a:solidFill>
                        </a:rPr>
                        <a:t>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13367">
                <a:tc>
                  <a:txBody>
                    <a:bodyPr/>
                    <a:lstStyle/>
                    <a:p>
                      <a:pPr algn="r"/>
                      <a:r>
                        <a:rPr lang="en-US" dirty="0" smtClean="0">
                          <a:solidFill>
                            <a:schemeClr val="bg1"/>
                          </a:solidFill>
                        </a:rPr>
                        <a:t>3.</a:t>
                      </a:r>
                      <a:r>
                        <a:rPr lang="en-US" baseline="0" dirty="0" smtClean="0">
                          <a:solidFill>
                            <a:schemeClr val="bg1"/>
                          </a:solidFill>
                        </a:rPr>
                        <a:t> </a:t>
                      </a:r>
                      <a:r>
                        <a:rPr lang="en-US" dirty="0" smtClean="0">
                          <a:solidFill>
                            <a:schemeClr val="bg1"/>
                          </a:solidFill>
                        </a:rPr>
                        <a:t>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92655463"/>
              </p:ext>
            </p:extLst>
          </p:nvPr>
        </p:nvGraphicFramePr>
        <p:xfrm>
          <a:off x="3245080" y="2069034"/>
          <a:ext cx="2362200" cy="3445932"/>
        </p:xfrm>
        <a:graphic>
          <a:graphicData uri="http://schemas.openxmlformats.org/drawingml/2006/table">
            <a:tbl>
              <a:tblPr firstRow="1" bandRow="1">
                <a:tableStyleId>{69CF1AB2-1976-4502-BF36-3FF5EA218861}</a:tableStyleId>
              </a:tblPr>
              <a:tblGrid>
                <a:gridCol w="2362200"/>
              </a:tblGrid>
              <a:tr h="861483">
                <a:tc>
                  <a:txBody>
                    <a:bodyPr/>
                    <a:lstStyle/>
                    <a:p>
                      <a:pPr algn="r"/>
                      <a:r>
                        <a:rPr lang="en-US" b="0" dirty="0" smtClean="0">
                          <a:solidFill>
                            <a:schemeClr val="bg1"/>
                          </a:solidFill>
                        </a:rPr>
                        <a:t>1.</a:t>
                      </a:r>
                      <a:r>
                        <a:rPr lang="en-US" b="0" baseline="0" dirty="0" smtClean="0">
                          <a:solidFill>
                            <a:schemeClr val="bg1"/>
                          </a:solidFill>
                        </a:rPr>
                        <a:t> </a:t>
                      </a:r>
                      <a:r>
                        <a:rPr lang="en-US" b="0" dirty="0" smtClean="0">
                          <a:solidFill>
                            <a:schemeClr val="bg1"/>
                          </a:solidFill>
                        </a:rPr>
                        <a:t>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861483">
                <a:tc>
                  <a:txBody>
                    <a:bodyPr/>
                    <a:lstStyle/>
                    <a:p>
                      <a:pPr algn="r"/>
                      <a:r>
                        <a:rPr lang="en-US" dirty="0" smtClean="0">
                          <a:solidFill>
                            <a:schemeClr val="bg1"/>
                          </a:solidFill>
                        </a:rPr>
                        <a:t>2.</a:t>
                      </a:r>
                      <a:r>
                        <a:rPr lang="en-US" baseline="0" dirty="0" smtClean="0">
                          <a:solidFill>
                            <a:schemeClr val="bg1"/>
                          </a:solidFill>
                        </a:rPr>
                        <a:t> </a:t>
                      </a:r>
                      <a:r>
                        <a:rPr lang="en-US" dirty="0" smtClean="0">
                          <a:solidFill>
                            <a:schemeClr val="bg1"/>
                          </a:solidFill>
                        </a:rPr>
                        <a:t>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61483">
                <a:tc>
                  <a:txBody>
                    <a:bodyPr/>
                    <a:lstStyle/>
                    <a:p>
                      <a:pPr algn="r"/>
                      <a:r>
                        <a:rPr lang="en-US" dirty="0" smtClean="0">
                          <a:solidFill>
                            <a:schemeClr val="bg1"/>
                          </a:solidFill>
                        </a:rPr>
                        <a:t>3. 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61483">
                <a:tc>
                  <a:txBody>
                    <a:bodyPr/>
                    <a:lstStyle/>
                    <a:p>
                      <a:pPr algn="r"/>
                      <a:r>
                        <a:rPr lang="en-US" dirty="0" smtClean="0">
                          <a:solidFill>
                            <a:schemeClr val="bg1"/>
                          </a:solidFill>
                        </a:rPr>
                        <a:t>4. Option 4</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07686941"/>
              </p:ext>
            </p:extLst>
          </p:nvPr>
        </p:nvGraphicFramePr>
        <p:xfrm>
          <a:off x="4813868" y="2010296"/>
          <a:ext cx="2362200" cy="3587750"/>
        </p:xfrm>
        <a:graphic>
          <a:graphicData uri="http://schemas.openxmlformats.org/drawingml/2006/table">
            <a:tbl>
              <a:tblPr firstRow="1" bandRow="1">
                <a:tableStyleId>{69CF1AB2-1976-4502-BF36-3FF5EA218861}</a:tableStyleId>
              </a:tblPr>
              <a:tblGrid>
                <a:gridCol w="2362200"/>
              </a:tblGrid>
              <a:tr h="717550">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2. 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3. 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4. Option 4</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7550">
                <a:tc>
                  <a:txBody>
                    <a:bodyPr/>
                    <a:lstStyle/>
                    <a:p>
                      <a:pPr algn="r"/>
                      <a:r>
                        <a:rPr lang="en-US" dirty="0" smtClean="0">
                          <a:solidFill>
                            <a:schemeClr val="bg1"/>
                          </a:solidFill>
                        </a:rPr>
                        <a:t>5. Option 5</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78511057"/>
              </p:ext>
            </p:extLst>
          </p:nvPr>
        </p:nvGraphicFramePr>
        <p:xfrm>
          <a:off x="6382654" y="1959496"/>
          <a:ext cx="2362200" cy="3670302"/>
        </p:xfrm>
        <a:graphic>
          <a:graphicData uri="http://schemas.openxmlformats.org/drawingml/2006/table">
            <a:tbl>
              <a:tblPr firstRow="1" bandRow="1">
                <a:tableStyleId>{69CF1AB2-1976-4502-BF36-3FF5EA218861}</a:tableStyleId>
              </a:tblPr>
              <a:tblGrid>
                <a:gridCol w="2362200"/>
              </a:tblGrid>
              <a:tr h="611717">
                <a:tc>
                  <a:txBody>
                    <a:bodyPr/>
                    <a:lstStyle/>
                    <a:p>
                      <a:pPr algn="r"/>
                      <a:r>
                        <a:rPr lang="en-US" b="0" dirty="0" smtClean="0">
                          <a:solidFill>
                            <a:schemeClr val="bg1"/>
                          </a:solidFill>
                        </a:rPr>
                        <a:t>1. Option 1</a:t>
                      </a:r>
                      <a:endParaRPr lang="en-US" b="0" dirty="0">
                        <a:solidFill>
                          <a:schemeClr val="bg1"/>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2. Option 2</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3. Option 3</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4. Option 4</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5.</a:t>
                      </a:r>
                      <a:r>
                        <a:rPr lang="en-US" baseline="0" dirty="0" smtClean="0">
                          <a:solidFill>
                            <a:schemeClr val="bg1"/>
                          </a:solidFill>
                        </a:rPr>
                        <a:t> </a:t>
                      </a:r>
                      <a:r>
                        <a:rPr lang="en-US" dirty="0" smtClean="0">
                          <a:solidFill>
                            <a:schemeClr val="bg1"/>
                          </a:solidFill>
                        </a:rPr>
                        <a:t>Option 5</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11717">
                <a:tc>
                  <a:txBody>
                    <a:bodyPr/>
                    <a:lstStyle/>
                    <a:p>
                      <a:pPr algn="r"/>
                      <a:r>
                        <a:rPr lang="en-US" dirty="0" smtClean="0">
                          <a:solidFill>
                            <a:schemeClr val="bg1"/>
                          </a:solidFill>
                        </a:rPr>
                        <a:t>6.</a:t>
                      </a:r>
                      <a:r>
                        <a:rPr lang="en-US" baseline="0" dirty="0" smtClean="0">
                          <a:solidFill>
                            <a:schemeClr val="bg1"/>
                          </a:solidFill>
                        </a:rPr>
                        <a:t> </a:t>
                      </a:r>
                      <a:r>
                        <a:rPr lang="en-US" dirty="0" smtClean="0">
                          <a:solidFill>
                            <a:schemeClr val="bg1"/>
                          </a:solidFill>
                        </a:rPr>
                        <a:t>Option 6</a:t>
                      </a:r>
                      <a:endParaRPr lang="en-US"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6631924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Twitter ticker and mood meter</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4" name="Rectangle 3"/>
          <p:cNvSpPr/>
          <p:nvPr/>
        </p:nvSpPr>
        <p:spPr>
          <a:xfrm>
            <a:off x="3175" y="3146244"/>
            <a:ext cx="4572000" cy="1200329"/>
          </a:xfrm>
          <a:prstGeom prst="rect">
            <a:avLst/>
          </a:prstGeom>
        </p:spPr>
        <p:txBody>
          <a:bodyPr>
            <a:spAutoFit/>
          </a:bodyPr>
          <a:lstStyle/>
          <a:p>
            <a:r>
              <a:rPr lang="en-US" dirty="0" smtClean="0">
                <a:solidFill>
                  <a:schemeClr val="bg1"/>
                </a:solidFill>
              </a:rPr>
              <a:t>This tool is a variation on the twitter voting. The audience can tweet either:</a:t>
            </a:r>
          </a:p>
          <a:p>
            <a:pPr lvl="1"/>
            <a:r>
              <a:rPr lang="en-US" dirty="0" smtClean="0">
                <a:solidFill>
                  <a:schemeClr val="bg1"/>
                </a:solidFill>
              </a:rPr>
              <a:t>@</a:t>
            </a:r>
            <a:r>
              <a:rPr lang="en-US" dirty="0" err="1" smtClean="0">
                <a:solidFill>
                  <a:schemeClr val="bg1"/>
                </a:solidFill>
              </a:rPr>
              <a:t>votebytweet</a:t>
            </a:r>
            <a:r>
              <a:rPr lang="en-US" dirty="0" smtClean="0">
                <a:solidFill>
                  <a:schemeClr val="bg1"/>
                </a:solidFill>
              </a:rPr>
              <a:t> </a:t>
            </a:r>
            <a:r>
              <a:rPr lang="en-US" b="1" dirty="0" smtClean="0">
                <a:solidFill>
                  <a:schemeClr val="bg1"/>
                </a:solidFill>
              </a:rPr>
              <a:t>warmer</a:t>
            </a:r>
            <a:r>
              <a:rPr lang="en-US" dirty="0" smtClean="0">
                <a:solidFill>
                  <a:schemeClr val="bg1"/>
                </a:solidFill>
              </a:rPr>
              <a:t> </a:t>
            </a:r>
            <a:r>
              <a:rPr lang="en-US" i="1" dirty="0" err="1" smtClean="0">
                <a:solidFill>
                  <a:schemeClr val="bg1"/>
                </a:solidFill>
              </a:rPr>
              <a:t>myuniqueid</a:t>
            </a:r>
            <a:r>
              <a:rPr lang="en-US" i="1" dirty="0" smtClean="0">
                <a:solidFill>
                  <a:schemeClr val="bg1"/>
                </a:solidFill>
              </a:rPr>
              <a:t> </a:t>
            </a:r>
          </a:p>
          <a:p>
            <a:pPr lvl="1"/>
            <a:r>
              <a:rPr lang="en-US" dirty="0" smtClean="0">
                <a:solidFill>
                  <a:schemeClr val="bg1"/>
                </a:solidFill>
              </a:rPr>
              <a:t>@</a:t>
            </a:r>
            <a:r>
              <a:rPr lang="en-US" dirty="0" err="1" smtClean="0">
                <a:solidFill>
                  <a:schemeClr val="bg1"/>
                </a:solidFill>
              </a:rPr>
              <a:t>votebytweet</a:t>
            </a:r>
            <a:r>
              <a:rPr lang="en-US" dirty="0" smtClean="0">
                <a:solidFill>
                  <a:schemeClr val="bg1"/>
                </a:solidFill>
              </a:rPr>
              <a:t> </a:t>
            </a:r>
            <a:r>
              <a:rPr lang="en-US" b="1" dirty="0" smtClean="0">
                <a:solidFill>
                  <a:schemeClr val="bg1"/>
                </a:solidFill>
              </a:rPr>
              <a:t>colder</a:t>
            </a:r>
            <a:r>
              <a:rPr lang="en-US" dirty="0" smtClean="0">
                <a:solidFill>
                  <a:schemeClr val="bg1"/>
                </a:solidFill>
              </a:rPr>
              <a:t> </a:t>
            </a:r>
            <a:r>
              <a:rPr lang="en-US" i="1" dirty="0" err="1" smtClean="0">
                <a:solidFill>
                  <a:schemeClr val="bg1"/>
                </a:solidFill>
              </a:rPr>
              <a:t>myuniqueid</a:t>
            </a:r>
            <a:endParaRPr lang="en-US" i="1" dirty="0" smtClean="0">
              <a:solidFill>
                <a:schemeClr val="bg1"/>
              </a:solidFill>
            </a:endParaRPr>
          </a:p>
        </p:txBody>
      </p:sp>
    </p:spTree>
    <p:controls>
      <mc:AlternateContent xmlns:mc="http://schemas.openxmlformats.org/markup-compatibility/2006">
        <mc:Choice xmlns:v="urn:schemas-microsoft-com:vml" Requires="v">
          <p:control spid="36894" name="ShockwaveFlash1" r:id="rId2" imgW="9140439" imgH="282575"/>
        </mc:Choice>
        <mc:Fallback>
          <p:control name="ShockwaveFlash1" r:id="rId2" imgW="9140439" imgH="282575">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gray">
                <a:xfrm>
                  <a:off x="3175" y="2205038"/>
                  <a:ext cx="9140825" cy="28257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36895" name="ShockwaveFlash2" r:id="rId3" imgW="9142857" imgH="485586"/>
        </mc:Choice>
        <mc:Fallback>
          <p:control name="ShockwaveFlash2" r:id="rId3" imgW="9142857" imgH="485586">
            <p:pic>
              <p:nvPicPr>
                <p:cNvPr id="0" name="ShockwaveFlash2"/>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0" y="4365625"/>
                  <a:ext cx="9144000" cy="482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22293871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PowerPoint noise meter (uses microphone)</a:t>
            </a:r>
            <a:endParaRPr lang="en-AU" sz="2800"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ontrols>
      <mc:AlternateContent xmlns:mc="http://schemas.openxmlformats.org/markup-compatibility/2006">
        <mc:Choice xmlns:v="urn:schemas-microsoft-com:vml" Requires="v">
          <p:control spid="37904" name="ShockwaveFlash1" r:id="rId2" imgW="7811590" imgH="4392800"/>
        </mc:Choice>
        <mc:Fallback>
          <p:control name="ShockwaveFlash1" r:id="rId2" imgW="7811590" imgH="439280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47700" y="1557338"/>
                  <a:ext cx="7812088" cy="439261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4256491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Management and User Roles</a:t>
            </a:r>
            <a:endParaRPr lang="en-US" dirty="0"/>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304" y="1628800"/>
            <a:ext cx="7719136" cy="476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701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Management</a:t>
            </a:r>
            <a:endParaRPr lang="en-US" dirty="0"/>
          </a:p>
        </p:txBody>
      </p:sp>
      <p:sp>
        <p:nvSpPr>
          <p:cNvPr id="3" name="Text Placeholder 2"/>
          <p:cNvSpPr>
            <a:spLocks noGrp="1"/>
          </p:cNvSpPr>
          <p:nvPr>
            <p:ph idx="1"/>
          </p:nvPr>
        </p:nvSpPr>
        <p:spPr>
          <a:xfrm>
            <a:off x="240620" y="1552880"/>
            <a:ext cx="4339491" cy="4036360"/>
          </a:xfrm>
        </p:spPr>
        <p:txBody>
          <a:bodyPr>
            <a:normAutofit fontScale="92500" lnSpcReduction="10000"/>
          </a:bodyPr>
          <a:lstStyle/>
          <a:p>
            <a:r>
              <a:rPr lang="en-US" sz="2400" b="1" dirty="0" smtClean="0">
                <a:solidFill>
                  <a:schemeClr val="tx1"/>
                </a:solidFill>
              </a:rPr>
              <a:t>Network</a:t>
            </a:r>
          </a:p>
          <a:p>
            <a:pPr marL="285750" indent="-285750">
              <a:buFont typeface="Arial" pitchFamily="34" charset="0"/>
              <a:buChar char="•"/>
            </a:pPr>
            <a:r>
              <a:rPr lang="en-US" sz="1800" dirty="0" smtClean="0">
                <a:solidFill>
                  <a:schemeClr val="tx1"/>
                </a:solidFill>
                <a:latin typeface="Segoe UI" pitchFamily="34" charset="0"/>
                <a:ea typeface="Segoe UI" pitchFamily="34" charset="0"/>
                <a:cs typeface="Segoe UI" pitchFamily="34" charset="0"/>
              </a:rPr>
              <a:t>Define network using Logical Networks</a:t>
            </a:r>
          </a:p>
          <a:p>
            <a:pPr marL="285750" indent="-285750">
              <a:buFont typeface="Arial" pitchFamily="34" charset="0"/>
              <a:buChar char="•"/>
            </a:pPr>
            <a:r>
              <a:rPr lang="en-US" sz="1800" dirty="0" smtClean="0">
                <a:solidFill>
                  <a:schemeClr val="tx1"/>
                </a:solidFill>
                <a:latin typeface="Segoe UI" pitchFamily="34" charset="0"/>
                <a:ea typeface="Segoe UI" pitchFamily="34" charset="0"/>
                <a:cs typeface="Segoe UI" pitchFamily="34" charset="0"/>
              </a:rPr>
              <a:t>Assign IP, VIP, and MAC from pools</a:t>
            </a:r>
          </a:p>
          <a:p>
            <a:pPr marL="285750" indent="-285750">
              <a:buFont typeface="Arial" pitchFamily="34" charset="0"/>
              <a:buChar char="•"/>
            </a:pPr>
            <a:r>
              <a:rPr lang="en-US" sz="1800" dirty="0" smtClean="0">
                <a:solidFill>
                  <a:schemeClr val="tx1"/>
                </a:solidFill>
                <a:latin typeface="Segoe UI" pitchFamily="34" charset="0"/>
                <a:ea typeface="Segoe UI" pitchFamily="34" charset="0"/>
                <a:cs typeface="Segoe UI" pitchFamily="34" charset="0"/>
              </a:rPr>
              <a:t>Integrate with load balancers</a:t>
            </a:r>
          </a:p>
          <a:p>
            <a:r>
              <a:rPr lang="en-US" dirty="0" smtClean="0"/>
              <a:t/>
            </a:r>
            <a:br>
              <a:rPr lang="en-US" dirty="0" smtClean="0"/>
            </a:br>
            <a:endParaRPr lang="en-US" dirty="0" smtClean="0"/>
          </a:p>
          <a:p>
            <a:r>
              <a:rPr lang="en-US" sz="2400" b="1" dirty="0" smtClean="0">
                <a:solidFill>
                  <a:schemeClr val="tx1"/>
                </a:solidFill>
              </a:rPr>
              <a:t>Physical Server</a:t>
            </a:r>
          </a:p>
          <a:p>
            <a:pPr marL="285750" indent="-285750">
              <a:buFont typeface="Arial" pitchFamily="34" charset="0"/>
              <a:buChar char="•"/>
            </a:pPr>
            <a:r>
              <a:rPr lang="en-US" sz="1800" dirty="0" smtClean="0">
                <a:solidFill>
                  <a:schemeClr val="tx1"/>
                </a:solidFill>
                <a:latin typeface="Segoe UI" pitchFamily="34" charset="0"/>
                <a:ea typeface="Segoe UI" pitchFamily="34" charset="0"/>
                <a:cs typeface="Segoe UI" pitchFamily="34" charset="0"/>
              </a:rPr>
              <a:t>Manage multiple hypervisors</a:t>
            </a:r>
          </a:p>
          <a:p>
            <a:pPr marL="285750" indent="-285750">
              <a:buFont typeface="Arial" pitchFamily="34" charset="0"/>
              <a:buChar char="•"/>
            </a:pPr>
            <a:r>
              <a:rPr lang="en-US" sz="1800" dirty="0" smtClean="0">
                <a:solidFill>
                  <a:schemeClr val="tx1"/>
                </a:solidFill>
                <a:latin typeface="Segoe UI" pitchFamily="34" charset="0"/>
                <a:ea typeface="Segoe UI" pitchFamily="34" charset="0"/>
                <a:cs typeface="Segoe UI" pitchFamily="34" charset="0"/>
              </a:rPr>
              <a:t>Integration with remote management</a:t>
            </a:r>
          </a:p>
          <a:p>
            <a:pPr marL="285750" indent="-285750">
              <a:buFont typeface="Arial" pitchFamily="34" charset="0"/>
              <a:buChar char="•"/>
            </a:pPr>
            <a:r>
              <a:rPr lang="en-US" sz="1800" dirty="0" smtClean="0">
                <a:solidFill>
                  <a:schemeClr val="tx1"/>
                </a:solidFill>
                <a:latin typeface="Segoe UI" pitchFamily="34" charset="0"/>
                <a:ea typeface="Segoe UI" pitchFamily="34" charset="0"/>
                <a:cs typeface="Segoe UI" pitchFamily="34" charset="0"/>
              </a:rPr>
              <a:t>Bare metal provisioning</a:t>
            </a:r>
          </a:p>
          <a:p>
            <a:pPr marL="285750" indent="-285750">
              <a:buFont typeface="Arial" pitchFamily="34" charset="0"/>
              <a:buChar char="•"/>
            </a:pPr>
            <a:r>
              <a:rPr lang="en-US" sz="1800" dirty="0">
                <a:solidFill>
                  <a:schemeClr val="tx1"/>
                </a:solidFill>
                <a:latin typeface="Segoe UI" pitchFamily="34" charset="0"/>
                <a:ea typeface="Segoe UI" pitchFamily="34" charset="0"/>
                <a:cs typeface="Segoe UI" pitchFamily="34" charset="0"/>
              </a:rPr>
              <a:t>Cluster creation with storage provisioning</a:t>
            </a:r>
            <a:endParaRPr lang="en-US" sz="1800" dirty="0" smtClean="0">
              <a:solidFill>
                <a:schemeClr val="tx1"/>
              </a:solidFill>
              <a:latin typeface="Segoe UI" pitchFamily="34" charset="0"/>
              <a:ea typeface="Segoe UI" pitchFamily="34" charset="0"/>
              <a:cs typeface="Segoe UI" pitchFamily="34" charset="0"/>
            </a:endParaRPr>
          </a:p>
          <a:p>
            <a:pPr lvl="1"/>
            <a:endParaRPr lang="en-US" sz="1800" dirty="0" smtClean="0">
              <a:latin typeface="Segoe UI" pitchFamily="34" charset="0"/>
              <a:ea typeface="Segoe UI" pitchFamily="34" charset="0"/>
              <a:cs typeface="Segoe UI" pitchFamily="34" charset="0"/>
            </a:endParaRPr>
          </a:p>
        </p:txBody>
      </p:sp>
      <p:graphicFrame>
        <p:nvGraphicFramePr>
          <p:cNvPr id="5" name="Diagram 4"/>
          <p:cNvGraphicFramePr/>
          <p:nvPr>
            <p:extLst>
              <p:ext uri="{D42A27DB-BD31-4B8C-83A1-F6EECF244321}">
                <p14:modId xmlns:p14="http://schemas.microsoft.com/office/powerpoint/2010/main" val="1009928386"/>
              </p:ext>
            </p:extLst>
          </p:nvPr>
        </p:nvGraphicFramePr>
        <p:xfrm>
          <a:off x="389436" y="5630430"/>
          <a:ext cx="8363937"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2"/>
          <p:cNvSpPr txBox="1">
            <a:spLocks/>
          </p:cNvSpPr>
          <p:nvPr/>
        </p:nvSpPr>
        <p:spPr>
          <a:xfrm>
            <a:off x="5436096" y="1700808"/>
            <a:ext cx="3456384" cy="2548390"/>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9"/>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9"/>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9"/>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latin typeface="Segoe UI" pitchFamily="34" charset="0"/>
                <a:ea typeface="Segoe UI" pitchFamily="34" charset="0"/>
                <a:cs typeface="Segoe UI" pitchFamily="34" charset="0"/>
              </a:rPr>
              <a:t>Storage</a:t>
            </a:r>
          </a:p>
          <a:p>
            <a:pPr>
              <a:buFont typeface="Arial" pitchFamily="34" charset="0"/>
              <a:buChar char="•"/>
            </a:pPr>
            <a:r>
              <a:rPr lang="en-US" sz="1800" dirty="0" smtClean="0"/>
              <a:t>Discover storage device to VM relationship </a:t>
            </a:r>
          </a:p>
          <a:p>
            <a:pPr>
              <a:buFont typeface="Arial" pitchFamily="34" charset="0"/>
              <a:buChar char="•"/>
            </a:pPr>
            <a:r>
              <a:rPr lang="en-US" sz="1800" dirty="0" smtClean="0"/>
              <a:t>Classify storage according to capabilities</a:t>
            </a:r>
          </a:p>
          <a:p>
            <a:pPr>
              <a:buFont typeface="Arial" pitchFamily="34" charset="0"/>
              <a:buChar char="•"/>
            </a:pPr>
            <a:r>
              <a:rPr lang="en-US" sz="1800" dirty="0" smtClean="0"/>
              <a:t>Assign new storage to Hyper-V cluster</a:t>
            </a:r>
          </a:p>
          <a:p>
            <a:pPr>
              <a:buFont typeface="Arial" pitchFamily="34" charset="0"/>
              <a:buChar char="•"/>
            </a:pPr>
            <a:r>
              <a:rPr lang="en-US" sz="1800" dirty="0" smtClean="0"/>
              <a:t>Provision new storage with VM deployment</a:t>
            </a:r>
          </a:p>
        </p:txBody>
      </p:sp>
      <p:grpSp>
        <p:nvGrpSpPr>
          <p:cNvPr id="22" name="Group 21"/>
          <p:cNvGrpSpPr/>
          <p:nvPr/>
        </p:nvGrpSpPr>
        <p:grpSpPr>
          <a:xfrm>
            <a:off x="2555776" y="3356992"/>
            <a:ext cx="631346" cy="713311"/>
            <a:chOff x="1090568" y="1331536"/>
            <a:chExt cx="2434105" cy="2063122"/>
          </a:xfrm>
        </p:grpSpPr>
        <p:grpSp>
          <p:nvGrpSpPr>
            <p:cNvPr id="23" name="Group 71"/>
            <p:cNvGrpSpPr/>
            <p:nvPr/>
          </p:nvGrpSpPr>
          <p:grpSpPr>
            <a:xfrm>
              <a:off x="1090568" y="1331536"/>
              <a:ext cx="2434105" cy="2063122"/>
              <a:chOff x="2089776" y="2229734"/>
              <a:chExt cx="2434105" cy="2063122"/>
            </a:xfrm>
          </p:grpSpPr>
          <p:sp>
            <p:nvSpPr>
              <p:cNvPr id="26" name="Text Box 14"/>
              <p:cNvSpPr txBox="1">
                <a:spLocks noChangeArrowheads="1"/>
              </p:cNvSpPr>
              <p:nvPr/>
            </p:nvSpPr>
            <p:spPr bwMode="auto">
              <a:xfrm>
                <a:off x="2089776" y="3313650"/>
                <a:ext cx="2434105" cy="979206"/>
              </a:xfrm>
              <a:prstGeom prst="rect">
                <a:avLst/>
              </a:prstGeom>
              <a:noFill/>
              <a:ln w="9525" algn="ctr">
                <a:noFill/>
                <a:miter lim="800000"/>
                <a:headEnd/>
                <a:tailEnd/>
              </a:ln>
            </p:spPr>
            <p:txBody>
              <a:bodyPr wrap="square">
                <a:spAutoFit/>
              </a:bodyPr>
              <a:lstStyle/>
              <a:p>
                <a:pPr algn="ctr"/>
                <a:endParaRPr lang="en-US" sz="1600" b="1" dirty="0">
                  <a:latin typeface="Segoe Light" charset="0"/>
                </a:endParaRPr>
              </a:p>
            </p:txBody>
          </p:sp>
          <p:pic>
            <p:nvPicPr>
              <p:cNvPr id="27" name="Picture 2" descr="C:\Documents and Settings\Pennie\My Documents\ACERDATA (D)\Pennie's documents\MS Image\Shapes and Graphics\_WINDOWS SERVER ICONS\Hardware\Virtual Servers 2.png"/>
              <p:cNvPicPr>
                <a:picLocks noChangeAspect="1" noChangeArrowheads="1"/>
              </p:cNvPicPr>
              <p:nvPr/>
            </p:nvPicPr>
            <p:blipFill>
              <a:blip r:embed="rId10">
                <a:lum/>
              </a:blip>
              <a:srcRect/>
              <a:stretch>
                <a:fillRect/>
              </a:stretch>
            </p:blipFill>
            <p:spPr bwMode="auto">
              <a:xfrm>
                <a:off x="2178667" y="2229734"/>
                <a:ext cx="663793" cy="1083917"/>
              </a:xfrm>
              <a:prstGeom prst="rect">
                <a:avLst/>
              </a:prstGeom>
              <a:noFill/>
            </p:spPr>
          </p:pic>
        </p:grpSp>
        <p:pic>
          <p:nvPicPr>
            <p:cNvPr id="24" name="Picture 2" descr="C:\Documents and Settings\Pennie\My Documents\ACERDATA (D)\Pennie's documents\MS Image\Shapes and Graphics\_WINDOWS SERVER ICONS\Hardware\Virtual Servers 2.png"/>
            <p:cNvPicPr>
              <a:picLocks noChangeAspect="1" noChangeArrowheads="1"/>
            </p:cNvPicPr>
            <p:nvPr/>
          </p:nvPicPr>
          <p:blipFill>
            <a:blip r:embed="rId10">
              <a:lum/>
            </a:blip>
            <a:srcRect/>
            <a:stretch>
              <a:fillRect/>
            </a:stretch>
          </p:blipFill>
          <p:spPr bwMode="auto">
            <a:xfrm>
              <a:off x="1932143" y="1331536"/>
              <a:ext cx="663793" cy="1083917"/>
            </a:xfrm>
            <a:prstGeom prst="rect">
              <a:avLst/>
            </a:prstGeom>
            <a:noFill/>
          </p:spPr>
        </p:pic>
        <p:pic>
          <p:nvPicPr>
            <p:cNvPr id="25" name="Picture 2" descr="C:\Documents and Settings\Pennie\My Documents\ACERDATA (D)\Pennie's documents\MS Image\Shapes and Graphics\_WINDOWS SERVER ICONS\Hardware\Virtual Servers 2.png"/>
            <p:cNvPicPr>
              <a:picLocks noChangeAspect="1" noChangeArrowheads="1"/>
            </p:cNvPicPr>
            <p:nvPr/>
          </p:nvPicPr>
          <p:blipFill>
            <a:blip r:embed="rId10">
              <a:lum/>
            </a:blip>
            <a:srcRect/>
            <a:stretch>
              <a:fillRect/>
            </a:stretch>
          </p:blipFill>
          <p:spPr bwMode="auto">
            <a:xfrm>
              <a:off x="2684827" y="1331536"/>
              <a:ext cx="663793" cy="1083917"/>
            </a:xfrm>
            <a:prstGeom prst="rect">
              <a:avLst/>
            </a:prstGeom>
            <a:noFill/>
          </p:spPr>
        </p:pic>
      </p:grpSp>
      <p:grpSp>
        <p:nvGrpSpPr>
          <p:cNvPr id="28" name="Group 27"/>
          <p:cNvGrpSpPr/>
          <p:nvPr/>
        </p:nvGrpSpPr>
        <p:grpSpPr>
          <a:xfrm>
            <a:off x="6588224" y="1673721"/>
            <a:ext cx="690048" cy="675159"/>
            <a:chOff x="3864925" y="2295636"/>
            <a:chExt cx="2075179" cy="1134791"/>
          </a:xfrm>
        </p:grpSpPr>
        <p:grpSp>
          <p:nvGrpSpPr>
            <p:cNvPr id="29" name="Group 28"/>
            <p:cNvGrpSpPr>
              <a:grpSpLocks/>
            </p:cNvGrpSpPr>
            <p:nvPr/>
          </p:nvGrpSpPr>
          <p:grpSpPr bwMode="auto">
            <a:xfrm>
              <a:off x="3864925" y="2296499"/>
              <a:ext cx="2075179" cy="1133928"/>
              <a:chOff x="1523999" y="4058641"/>
              <a:chExt cx="2075179" cy="1133466"/>
            </a:xfrm>
          </p:grpSpPr>
          <p:pic>
            <p:nvPicPr>
              <p:cNvPr id="32" name="Database" descr="database.png"/>
              <p:cNvPicPr>
                <a:picLocks noChangeAspect="1"/>
              </p:cNvPicPr>
              <p:nvPr/>
            </p:nvPicPr>
            <p:blipFill>
              <a:blip r:embed="rId11" cstate="print"/>
              <a:srcRect/>
              <a:stretch>
                <a:fillRect/>
              </a:stretch>
            </p:blipFill>
            <p:spPr bwMode="auto">
              <a:xfrm>
                <a:off x="1749109" y="4058641"/>
                <a:ext cx="540382" cy="553361"/>
              </a:xfrm>
              <a:prstGeom prst="rect">
                <a:avLst/>
              </a:prstGeom>
              <a:noFill/>
              <a:ln w="9525">
                <a:noFill/>
                <a:miter lim="800000"/>
                <a:headEnd/>
                <a:tailEnd/>
              </a:ln>
            </p:spPr>
          </p:pic>
          <p:sp>
            <p:nvSpPr>
              <p:cNvPr id="33" name="TextBox 35"/>
              <p:cNvSpPr txBox="1">
                <a:spLocks noChangeArrowheads="1"/>
              </p:cNvSpPr>
              <p:nvPr/>
            </p:nvSpPr>
            <p:spPr bwMode="auto">
              <a:xfrm>
                <a:off x="1523999" y="4571595"/>
                <a:ext cx="2075179" cy="620512"/>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dirty="0">
                  <a:latin typeface="Calibri" pitchFamily="34" charset="0"/>
                </a:endParaRPr>
              </a:p>
            </p:txBody>
          </p:sp>
        </p:grpSp>
        <p:pic>
          <p:nvPicPr>
            <p:cNvPr id="30" name="Database" descr="database.png"/>
            <p:cNvPicPr>
              <a:picLocks noChangeAspect="1"/>
            </p:cNvPicPr>
            <p:nvPr/>
          </p:nvPicPr>
          <p:blipFill>
            <a:blip r:embed="rId11" cstate="print"/>
            <a:srcRect/>
            <a:stretch>
              <a:fillRect/>
            </a:stretch>
          </p:blipFill>
          <p:spPr bwMode="auto">
            <a:xfrm>
              <a:off x="4679630" y="2296500"/>
              <a:ext cx="540382" cy="553587"/>
            </a:xfrm>
            <a:prstGeom prst="rect">
              <a:avLst/>
            </a:prstGeom>
            <a:noFill/>
            <a:ln w="9525">
              <a:noFill/>
              <a:miter lim="800000"/>
              <a:headEnd/>
              <a:tailEnd/>
            </a:ln>
          </p:spPr>
        </p:pic>
        <p:pic>
          <p:nvPicPr>
            <p:cNvPr id="31" name="Database" descr="database.png"/>
            <p:cNvPicPr>
              <a:picLocks noChangeAspect="1"/>
            </p:cNvPicPr>
            <p:nvPr/>
          </p:nvPicPr>
          <p:blipFill>
            <a:blip r:embed="rId11" cstate="print"/>
            <a:srcRect/>
            <a:stretch>
              <a:fillRect/>
            </a:stretch>
          </p:blipFill>
          <p:spPr bwMode="auto">
            <a:xfrm>
              <a:off x="5273039" y="2295636"/>
              <a:ext cx="540382" cy="553587"/>
            </a:xfrm>
            <a:prstGeom prst="rect">
              <a:avLst/>
            </a:prstGeom>
            <a:noFill/>
            <a:ln w="9525">
              <a:noFill/>
              <a:miter lim="800000"/>
              <a:headEnd/>
              <a:tailEnd/>
            </a:ln>
          </p:spPr>
        </p:pic>
      </p:grpSp>
      <p:grpSp>
        <p:nvGrpSpPr>
          <p:cNvPr id="34" name="Group 33"/>
          <p:cNvGrpSpPr/>
          <p:nvPr/>
        </p:nvGrpSpPr>
        <p:grpSpPr>
          <a:xfrm>
            <a:off x="1619672" y="1628800"/>
            <a:ext cx="538249" cy="756052"/>
            <a:chOff x="1290212" y="5030359"/>
            <a:chExt cx="2075179" cy="2186744"/>
          </a:xfrm>
        </p:grpSpPr>
        <p:pic>
          <p:nvPicPr>
            <p:cNvPr id="35" name="Picture 2" descr="C:\Users\Hector\AppData\Local\Microsoft\Windows\Temporary Internet Files\Content.IE5\ZKJ8G6NN\MC900016667[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81355" y="5030359"/>
              <a:ext cx="1441450" cy="1049338"/>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a:spLocks noChangeArrowheads="1"/>
            </p:cNvSpPr>
            <p:nvPr/>
          </p:nvSpPr>
          <p:spPr bwMode="auto">
            <a:xfrm>
              <a:off x="1290212" y="6148877"/>
              <a:ext cx="2075179" cy="1068226"/>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dirty="0">
                <a:latin typeface="Calibri" pitchFamily="34" charset="0"/>
              </a:endParaRPr>
            </a:p>
          </p:txBody>
        </p:sp>
      </p:gr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19872" y="2504077"/>
            <a:ext cx="1994120" cy="1572995"/>
          </a:xfrm>
          <a:prstGeom prst="rect">
            <a:avLst/>
          </a:prstGeom>
        </p:spPr>
      </p:pic>
    </p:spTree>
    <p:extLst>
      <p:ext uri="{BB962C8B-B14F-4D97-AF65-F5344CB8AC3E}">
        <p14:creationId xmlns:p14="http://schemas.microsoft.com/office/powerpoint/2010/main" val="316769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42" presetClass="path" presetSubtype="0" accel="50000" decel="50000" fill="hold" nodeType="withEffect">
                                  <p:stCondLst>
                                    <p:cond delay="0"/>
                                  </p:stCondLst>
                                  <p:childTnLst>
                                    <p:animMotion origin="layout" path="M 3.95833E-6 -2.31214E-6 L 0.29101 0.21827 " pathEditMode="relative" rAng="0" ptsTypes="AA">
                                      <p:cBhvr>
                                        <p:cTn id="29" dur="2000" fill="hold"/>
                                        <p:tgtEl>
                                          <p:spTgt spid="34"/>
                                        </p:tgtEl>
                                        <p:attrNameLst>
                                          <p:attrName>ppt_x</p:attrName>
                                          <p:attrName>ppt_y</p:attrName>
                                        </p:attrNameLst>
                                      </p:cBhvr>
                                      <p:rCtr x="14544" y="10913"/>
                                    </p:animMotion>
                                  </p:childTnLst>
                                </p:cTn>
                              </p:par>
                              <p:par>
                                <p:cTn id="30" presetID="42" presetClass="path" presetSubtype="0" accel="50000" decel="50000" fill="hold" nodeType="withEffect">
                                  <p:stCondLst>
                                    <p:cond delay="0"/>
                                  </p:stCondLst>
                                  <p:childTnLst>
                                    <p:animMotion origin="layout" path="M 1.66667E-6 1.50289E-6 L 0.22708 -0.03353 " pathEditMode="relative" rAng="0" ptsTypes="AA">
                                      <p:cBhvr>
                                        <p:cTn id="31" dur="2000" fill="hold"/>
                                        <p:tgtEl>
                                          <p:spTgt spid="22"/>
                                        </p:tgtEl>
                                        <p:attrNameLst>
                                          <p:attrName>ppt_x</p:attrName>
                                          <p:attrName>ppt_y</p:attrName>
                                        </p:attrNameLst>
                                      </p:cBhvr>
                                      <p:rCtr x="11354" y="-1688"/>
                                    </p:animMotion>
                                  </p:childTnLst>
                                </p:cTn>
                              </p:par>
                              <p:par>
                                <p:cTn id="32" presetID="42" presetClass="path" presetSubtype="0" accel="50000" decel="50000" fill="hold" nodeType="withEffect">
                                  <p:stCondLst>
                                    <p:cond delay="0"/>
                                  </p:stCondLst>
                                  <p:childTnLst>
                                    <p:animMotion origin="layout" path="M -2.08333E-7 -1.7341E-7 L -0.15534 0.22451 " pathEditMode="relative" rAng="0" ptsTypes="AA">
                                      <p:cBhvr>
                                        <p:cTn id="33" dur="2000" fill="hold"/>
                                        <p:tgtEl>
                                          <p:spTgt spid="28"/>
                                        </p:tgtEl>
                                        <p:attrNameLst>
                                          <p:attrName>ppt_x</p:attrName>
                                          <p:attrName>ppt_y</p:attrName>
                                        </p:attrNameLst>
                                      </p:cBhvr>
                                      <p:rCtr x="-7773" y="11214"/>
                                    </p:animMotion>
                                  </p:childTnLst>
                                </p:cTn>
                              </p:par>
                            </p:childTnLst>
                          </p:cTn>
                        </p:par>
                        <p:par>
                          <p:cTn id="34" fill="hold">
                            <p:stCondLst>
                              <p:cond delay="2500"/>
                            </p:stCondLst>
                            <p:childTnLst>
                              <p:par>
                                <p:cTn id="35" presetID="10" presetClass="exit" presetSubtype="0" fill="hold" nodeType="afterEffect">
                                  <p:stCondLst>
                                    <p:cond delay="50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10" presetClass="exit" presetSubtype="0" fill="hold" nodeType="withEffect">
                                  <p:stCondLst>
                                    <p:cond delay="500"/>
                                  </p:stCondLst>
                                  <p:childTnLst>
                                    <p:animEffect transition="out" filter="fad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10" presetClass="exit" presetSubtype="0" fill="hold" nodeType="withEffect">
                                  <p:stCondLst>
                                    <p:cond delay="5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 Overview</a:t>
            </a:r>
            <a:endParaRPr lang="en-US" dirty="0"/>
          </a:p>
        </p:txBody>
      </p:sp>
      <p:sp>
        <p:nvSpPr>
          <p:cNvPr id="3" name="Text Placeholder 2"/>
          <p:cNvSpPr>
            <a:spLocks noGrp="1"/>
          </p:cNvSpPr>
          <p:nvPr>
            <p:ph type="body" idx="4294967295"/>
          </p:nvPr>
        </p:nvSpPr>
        <p:spPr>
          <a:xfrm>
            <a:off x="863600" y="1557338"/>
            <a:ext cx="8280400" cy="4175125"/>
          </a:xfrm>
        </p:spPr>
        <p:txBody>
          <a:bodyPr>
            <a:noAutofit/>
          </a:bodyPr>
          <a:lstStyle/>
          <a:p>
            <a:r>
              <a:rPr lang="en-US" dirty="0"/>
              <a:t>Define </a:t>
            </a:r>
            <a:r>
              <a:rPr lang="en-US" dirty="0" smtClean="0"/>
              <a:t>Logical Networks using VLAN’s and Subnets per Datacenter location</a:t>
            </a:r>
            <a:br>
              <a:rPr lang="en-US" dirty="0" smtClean="0"/>
            </a:br>
            <a:endParaRPr lang="en-US" dirty="0"/>
          </a:p>
          <a:p>
            <a:r>
              <a:rPr lang="en-US" dirty="0" smtClean="0"/>
              <a:t>Address management for static IP’s, Load Balance VIP’s and MAC address: Assign </a:t>
            </a:r>
            <a:r>
              <a:rPr lang="en-US" dirty="0"/>
              <a:t>IP, VIP, and MAC from </a:t>
            </a:r>
            <a:r>
              <a:rPr lang="en-US" dirty="0" smtClean="0"/>
              <a:t>pools</a:t>
            </a:r>
            <a:br>
              <a:rPr lang="en-US" dirty="0" smtClean="0"/>
            </a:br>
            <a:endParaRPr lang="en-US" dirty="0"/>
          </a:p>
          <a:p>
            <a:r>
              <a:rPr lang="en-US" dirty="0" smtClean="0"/>
              <a:t>Automate </a:t>
            </a:r>
            <a:r>
              <a:rPr lang="en-US" dirty="0"/>
              <a:t>provisioning </a:t>
            </a:r>
            <a:r>
              <a:rPr lang="en-US" dirty="0" smtClean="0"/>
              <a:t>of load balancers</a:t>
            </a:r>
            <a:endParaRPr lang="en-US" i="1" dirty="0"/>
          </a:p>
          <a:p>
            <a:pPr lvl="1"/>
            <a:endParaRPr lang="en-US" sz="2000" i="1" dirty="0"/>
          </a:p>
        </p:txBody>
      </p:sp>
    </p:spTree>
    <p:extLst>
      <p:ext uri="{BB962C8B-B14F-4D97-AF65-F5344CB8AC3E}">
        <p14:creationId xmlns:p14="http://schemas.microsoft.com/office/powerpoint/2010/main" val="292169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Network</a:t>
            </a:r>
          </a:p>
        </p:txBody>
      </p:sp>
      <p:sp>
        <p:nvSpPr>
          <p:cNvPr id="3" name="Text Placeholder 2"/>
          <p:cNvSpPr>
            <a:spLocks noGrp="1"/>
          </p:cNvSpPr>
          <p:nvPr>
            <p:ph type="body" sz="quarter" idx="4294967295"/>
          </p:nvPr>
        </p:nvSpPr>
        <p:spPr>
          <a:xfrm>
            <a:off x="0" y="1412875"/>
            <a:ext cx="8364538" cy="1201738"/>
          </a:xfrm>
        </p:spPr>
        <p:txBody>
          <a:bodyPr/>
          <a:lstStyle/>
          <a:p>
            <a:r>
              <a:rPr lang="en-US" sz="2400" dirty="0" smtClean="0"/>
              <a:t>Abstraction for server admins when modeling services</a:t>
            </a:r>
          </a:p>
          <a:p>
            <a:r>
              <a:rPr lang="en-US" sz="2400" dirty="0" smtClean="0"/>
              <a:t>Model </a:t>
            </a:r>
            <a:r>
              <a:rPr lang="en-US" sz="2400" dirty="0"/>
              <a:t>networks for various types of usage scenarios</a:t>
            </a:r>
          </a:p>
          <a:p>
            <a:endParaRPr lang="en-US"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49659704"/>
              </p:ext>
            </p:extLst>
          </p:nvPr>
        </p:nvGraphicFramePr>
        <p:xfrm>
          <a:off x="655936" y="2420888"/>
          <a:ext cx="7876504" cy="3566160"/>
        </p:xfrm>
        <a:graphic>
          <a:graphicData uri="http://schemas.openxmlformats.org/drawingml/2006/table">
            <a:tbl>
              <a:tblPr firstRow="1" bandRow="1">
                <a:tableStyleId>{5C22544A-7EE6-4342-B048-85BDC9FD1C3A}</a:tableStyleId>
              </a:tblPr>
              <a:tblGrid>
                <a:gridCol w="1969126"/>
                <a:gridCol w="1969126"/>
                <a:gridCol w="1969126"/>
                <a:gridCol w="1969126"/>
              </a:tblGrid>
              <a:tr h="370840">
                <a:tc rowSpan="2">
                  <a:txBody>
                    <a:bodyPr/>
                    <a:lstStyle/>
                    <a:p>
                      <a:pPr algn="ctr"/>
                      <a:r>
                        <a:rPr lang="en-US" sz="2400" dirty="0" smtClean="0">
                          <a:solidFill>
                            <a:schemeClr val="bg1"/>
                          </a:solidFill>
                          <a:latin typeface="Segoe UI" pitchFamily="34" charset="0"/>
                          <a:ea typeface="Segoe UI" pitchFamily="34" charset="0"/>
                          <a:cs typeface="Segoe UI" pitchFamily="34" charset="0"/>
                        </a:rPr>
                        <a:t>Location</a:t>
                      </a:r>
                      <a:endParaRPr lang="en-US" sz="2400" dirty="0">
                        <a:solidFill>
                          <a:schemeClr val="bg1"/>
                        </a:solidFill>
                        <a:latin typeface="Segoe UI" pitchFamily="34" charset="0"/>
                        <a:ea typeface="Segoe UI" pitchFamily="34" charset="0"/>
                        <a:cs typeface="Segoe UI" pitchFamily="34" charset="0"/>
                      </a:endParaRPr>
                    </a:p>
                  </a:txBody>
                  <a:tcPr marL="68598" marR="68598">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c rowSpan="2">
                  <a:txBody>
                    <a:bodyPr/>
                    <a:lstStyle/>
                    <a:p>
                      <a:pPr algn="ctr"/>
                      <a:r>
                        <a:rPr lang="en-US" sz="2400" dirty="0" smtClean="0">
                          <a:solidFill>
                            <a:schemeClr val="bg1"/>
                          </a:solidFill>
                          <a:latin typeface="Segoe UI" pitchFamily="34" charset="0"/>
                          <a:ea typeface="Segoe UI" pitchFamily="34" charset="0"/>
                          <a:cs typeface="Segoe UI" pitchFamily="34" charset="0"/>
                        </a:rPr>
                        <a:t>Logical Network</a:t>
                      </a:r>
                      <a:endParaRPr lang="en-US" sz="2400" dirty="0">
                        <a:solidFill>
                          <a:schemeClr val="bg1"/>
                        </a:solidFill>
                        <a:latin typeface="Segoe UI" pitchFamily="34" charset="0"/>
                        <a:ea typeface="Segoe UI" pitchFamily="34" charset="0"/>
                        <a:cs typeface="Segoe UI" pitchFamily="34" charset="0"/>
                      </a:endParaRPr>
                    </a:p>
                  </a:txBody>
                  <a:tcPr marL="68598" marR="68598">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c gridSpan="2">
                  <a:txBody>
                    <a:bodyPr/>
                    <a:lstStyle/>
                    <a:p>
                      <a:pPr algn="ctr"/>
                      <a:r>
                        <a:rPr lang="en-US" sz="2400" dirty="0" smtClean="0">
                          <a:solidFill>
                            <a:schemeClr val="bg1"/>
                          </a:solidFill>
                          <a:latin typeface="Segoe UI" pitchFamily="34" charset="0"/>
                          <a:ea typeface="Segoe UI" pitchFamily="34" charset="0"/>
                          <a:cs typeface="Segoe UI" pitchFamily="34" charset="0"/>
                        </a:rPr>
                        <a:t>Logical Network</a:t>
                      </a:r>
                      <a:r>
                        <a:rPr lang="en-US" sz="2400" baseline="0" dirty="0" smtClean="0">
                          <a:solidFill>
                            <a:schemeClr val="bg1"/>
                          </a:solidFill>
                          <a:latin typeface="Segoe UI" pitchFamily="34" charset="0"/>
                          <a:ea typeface="Segoe UI" pitchFamily="34" charset="0"/>
                          <a:cs typeface="Segoe UI" pitchFamily="34" charset="0"/>
                        </a:rPr>
                        <a:t> Definition</a:t>
                      </a:r>
                      <a:endParaRPr lang="en-US" sz="2400" dirty="0">
                        <a:solidFill>
                          <a:schemeClr val="bg1"/>
                        </a:solidFill>
                        <a:latin typeface="Segoe UI" pitchFamily="34" charset="0"/>
                        <a:ea typeface="Segoe UI" pitchFamily="34" charset="0"/>
                        <a:cs typeface="Segoe UI" pitchFamily="34" charset="0"/>
                      </a:endParaRPr>
                    </a:p>
                  </a:txBody>
                  <a:tcPr marL="68598" marR="68598">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c hMerge="1">
                  <a:txBody>
                    <a:bodyPr/>
                    <a:lstStyle/>
                    <a:p>
                      <a:endParaRPr lang="en-US" dirty="0">
                        <a:solidFill>
                          <a:schemeClr val="bg1"/>
                        </a:solidFill>
                        <a:latin typeface="Segoe UI Light" pitchFamily="34" charset="0"/>
                      </a:endParaRPr>
                    </a:p>
                  </a:txBody>
                  <a:tcPr>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r>
              <a:tr h="370840">
                <a:tc vMerge="1">
                  <a:txBody>
                    <a:bodyPr/>
                    <a:lstStyle/>
                    <a:p>
                      <a:endParaRPr lang="en-US" dirty="0">
                        <a:solidFill>
                          <a:schemeClr val="bg1"/>
                        </a:solidFill>
                        <a:latin typeface="Segoe UI Light" pitchFamily="34" charset="0"/>
                      </a:endParaRPr>
                    </a:p>
                  </a:txBody>
                  <a:tcPr>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c vMerge="1">
                  <a:txBody>
                    <a:bodyPr/>
                    <a:lstStyle/>
                    <a:p>
                      <a:endParaRPr lang="en-US" dirty="0">
                        <a:solidFill>
                          <a:schemeClr val="bg1"/>
                        </a:solidFill>
                        <a:latin typeface="Segoe UI Light" pitchFamily="34" charset="0"/>
                      </a:endParaRPr>
                    </a:p>
                  </a:txBody>
                  <a:tcPr>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c>
                  <a:txBody>
                    <a:bodyPr/>
                    <a:lstStyle/>
                    <a:p>
                      <a:pPr algn="ctr"/>
                      <a:r>
                        <a:rPr lang="en-US" sz="2400" dirty="0" smtClean="0">
                          <a:solidFill>
                            <a:schemeClr val="bg1"/>
                          </a:solidFill>
                          <a:latin typeface="Segoe UI" pitchFamily="34" charset="0"/>
                          <a:ea typeface="Segoe UI" pitchFamily="34" charset="0"/>
                          <a:cs typeface="Segoe UI" pitchFamily="34" charset="0"/>
                        </a:rPr>
                        <a:t>Subnet</a:t>
                      </a:r>
                      <a:endParaRPr lang="en-US" sz="2400" dirty="0">
                        <a:solidFill>
                          <a:schemeClr val="bg1"/>
                        </a:solidFill>
                        <a:latin typeface="Segoe UI" pitchFamily="34" charset="0"/>
                        <a:ea typeface="Segoe UI" pitchFamily="34" charset="0"/>
                        <a:cs typeface="Segoe UI" pitchFamily="34" charset="0"/>
                      </a:endParaRPr>
                    </a:p>
                  </a:txBody>
                  <a:tcPr marL="68598" marR="68598">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c>
                  <a:txBody>
                    <a:bodyPr/>
                    <a:lstStyle/>
                    <a:p>
                      <a:pPr algn="ctr"/>
                      <a:r>
                        <a:rPr lang="en-US" sz="2400" dirty="0" smtClean="0">
                          <a:solidFill>
                            <a:schemeClr val="bg1"/>
                          </a:solidFill>
                          <a:latin typeface="Segoe UI" pitchFamily="34" charset="0"/>
                          <a:ea typeface="Segoe UI" pitchFamily="34" charset="0"/>
                          <a:cs typeface="Segoe UI" pitchFamily="34" charset="0"/>
                        </a:rPr>
                        <a:t>VLAN</a:t>
                      </a:r>
                      <a:endParaRPr lang="en-US" sz="2400" dirty="0">
                        <a:solidFill>
                          <a:schemeClr val="bg1"/>
                        </a:solidFill>
                        <a:latin typeface="Segoe UI" pitchFamily="34" charset="0"/>
                        <a:ea typeface="Segoe UI" pitchFamily="34" charset="0"/>
                        <a:cs typeface="Segoe UI" pitchFamily="34" charset="0"/>
                      </a:endParaRPr>
                    </a:p>
                  </a:txBody>
                  <a:tcPr marL="68598" marR="68598">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tcPr>
                </a:tc>
              </a:tr>
              <a:tr h="370840">
                <a:tc>
                  <a:txBody>
                    <a:bodyPr/>
                    <a:lstStyle/>
                    <a:p>
                      <a:r>
                        <a:rPr lang="en-US" sz="2400" dirty="0" smtClean="0">
                          <a:latin typeface="Segoe UI" pitchFamily="34" charset="0"/>
                          <a:ea typeface="Segoe UI" pitchFamily="34" charset="0"/>
                          <a:cs typeface="Segoe UI" pitchFamily="34" charset="0"/>
                        </a:rPr>
                        <a:t>Sydney</a:t>
                      </a:r>
                      <a:endParaRPr lang="en-US" sz="2400" dirty="0">
                        <a:latin typeface="Segoe UI" pitchFamily="34" charset="0"/>
                        <a:ea typeface="Segoe UI" pitchFamily="34" charset="0"/>
                        <a:cs typeface="Segoe UI" pitchFamily="34" charset="0"/>
                      </a:endParaRPr>
                    </a:p>
                  </a:txBody>
                  <a:tcPr marL="68598" marR="68598"/>
                </a:tc>
                <a:tc>
                  <a:txBody>
                    <a:bodyPr/>
                    <a:lstStyle/>
                    <a:p>
                      <a:r>
                        <a:rPr lang="en-US" sz="2400" dirty="0" smtClean="0">
                          <a:latin typeface="Segoe UI" pitchFamily="34" charset="0"/>
                          <a:ea typeface="Segoe UI" pitchFamily="34" charset="0"/>
                          <a:cs typeface="Segoe UI" pitchFamily="34" charset="0"/>
                        </a:rPr>
                        <a:t>FRONTEND</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10.1.1.0/24</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5</a:t>
                      </a:r>
                      <a:endParaRPr lang="en-US" sz="2400" dirty="0">
                        <a:latin typeface="Segoe UI" pitchFamily="34" charset="0"/>
                        <a:ea typeface="Segoe UI" pitchFamily="34" charset="0"/>
                        <a:cs typeface="Segoe UI" pitchFamily="34" charset="0"/>
                      </a:endParaRPr>
                    </a:p>
                  </a:txBody>
                  <a:tcPr marL="68598" marR="68598"/>
                </a:tc>
              </a:tr>
              <a:tr h="370840">
                <a:tc>
                  <a:txBody>
                    <a:bodyPr/>
                    <a:lstStyle/>
                    <a:p>
                      <a:endParaRPr lang="en-US" sz="2400" dirty="0">
                        <a:latin typeface="Segoe UI" pitchFamily="34" charset="0"/>
                        <a:ea typeface="Segoe UI" pitchFamily="34" charset="0"/>
                        <a:cs typeface="Segoe UI" pitchFamily="34" charset="0"/>
                      </a:endParaRPr>
                    </a:p>
                  </a:txBody>
                  <a:tcPr marL="68598" marR="68598"/>
                </a:tc>
                <a:tc>
                  <a:txBody>
                    <a:bodyPr/>
                    <a:lstStyle/>
                    <a:p>
                      <a:r>
                        <a:rPr lang="en-US" sz="2400" dirty="0" smtClean="0">
                          <a:latin typeface="Segoe UI" pitchFamily="34" charset="0"/>
                          <a:ea typeface="Segoe UI" pitchFamily="34" charset="0"/>
                          <a:cs typeface="Segoe UI" pitchFamily="34" charset="0"/>
                        </a:rPr>
                        <a:t>BACKEND</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172.10.1.1/20</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7</a:t>
                      </a:r>
                      <a:endParaRPr lang="en-US" sz="2400" dirty="0">
                        <a:latin typeface="Segoe UI" pitchFamily="34" charset="0"/>
                        <a:ea typeface="Segoe UI" pitchFamily="34" charset="0"/>
                        <a:cs typeface="Segoe UI" pitchFamily="34" charset="0"/>
                      </a:endParaRPr>
                    </a:p>
                  </a:txBody>
                  <a:tcPr marL="68598" marR="68598"/>
                </a:tc>
              </a:tr>
              <a:tr h="370840">
                <a:tc>
                  <a:txBody>
                    <a:bodyPr/>
                    <a:lstStyle/>
                    <a:p>
                      <a:endParaRPr lang="en-US" sz="2400" dirty="0">
                        <a:latin typeface="Segoe UI" pitchFamily="34" charset="0"/>
                        <a:ea typeface="Segoe UI" pitchFamily="34" charset="0"/>
                        <a:cs typeface="Segoe UI" pitchFamily="34" charset="0"/>
                      </a:endParaRPr>
                    </a:p>
                  </a:txBody>
                  <a:tcPr marL="68598" marR="68598"/>
                </a:tc>
                <a:tc>
                  <a:txBody>
                    <a:bodyPr/>
                    <a:lstStyle/>
                    <a:p>
                      <a:endParaRPr lang="en-US" sz="2400" dirty="0">
                        <a:latin typeface="Segoe UI" pitchFamily="34" charset="0"/>
                        <a:ea typeface="Segoe UI" pitchFamily="34" charset="0"/>
                        <a:cs typeface="Segoe UI" pitchFamily="34" charset="0"/>
                      </a:endParaRPr>
                    </a:p>
                  </a:txBody>
                  <a:tcPr marL="68598" marR="68598"/>
                </a:tc>
                <a:tc>
                  <a:txBody>
                    <a:bodyPr/>
                    <a:lstStyle/>
                    <a:p>
                      <a:pPr algn="ctr"/>
                      <a:endParaRPr lang="en-US" sz="2400" dirty="0">
                        <a:latin typeface="Segoe UI" pitchFamily="34" charset="0"/>
                        <a:ea typeface="Segoe UI" pitchFamily="34" charset="0"/>
                        <a:cs typeface="Segoe UI" pitchFamily="34" charset="0"/>
                      </a:endParaRPr>
                    </a:p>
                  </a:txBody>
                  <a:tcPr marL="68598" marR="68598"/>
                </a:tc>
                <a:tc>
                  <a:txBody>
                    <a:bodyPr/>
                    <a:lstStyle/>
                    <a:p>
                      <a:pPr algn="ctr"/>
                      <a:endParaRPr lang="en-US" sz="2400" dirty="0">
                        <a:latin typeface="Segoe UI" pitchFamily="34" charset="0"/>
                        <a:ea typeface="Segoe UI" pitchFamily="34" charset="0"/>
                        <a:cs typeface="Segoe UI" pitchFamily="34" charset="0"/>
                      </a:endParaRPr>
                    </a:p>
                  </a:txBody>
                  <a:tcPr marL="68598" marR="68598"/>
                </a:tc>
              </a:tr>
              <a:tr h="370840">
                <a:tc>
                  <a:txBody>
                    <a:bodyPr/>
                    <a:lstStyle/>
                    <a:p>
                      <a:r>
                        <a:rPr lang="en-US" sz="2400" dirty="0" smtClean="0">
                          <a:latin typeface="Segoe UI" pitchFamily="34" charset="0"/>
                          <a:ea typeface="Segoe UI" pitchFamily="34" charset="0"/>
                          <a:cs typeface="Segoe UI" pitchFamily="34" charset="0"/>
                        </a:rPr>
                        <a:t>Melbourne</a:t>
                      </a:r>
                      <a:endParaRPr lang="en-US" sz="2400" dirty="0">
                        <a:latin typeface="Segoe UI" pitchFamily="34" charset="0"/>
                        <a:ea typeface="Segoe UI" pitchFamily="34" charset="0"/>
                        <a:cs typeface="Segoe UI" pitchFamily="34" charset="0"/>
                      </a:endParaRPr>
                    </a:p>
                  </a:txBody>
                  <a:tcPr marL="68598" marR="68598"/>
                </a:tc>
                <a:tc>
                  <a:txBody>
                    <a:bodyPr/>
                    <a:lstStyle/>
                    <a:p>
                      <a:r>
                        <a:rPr lang="en-US" sz="2400" dirty="0" smtClean="0">
                          <a:latin typeface="Segoe UI" pitchFamily="34" charset="0"/>
                          <a:ea typeface="Segoe UI" pitchFamily="34" charset="0"/>
                          <a:cs typeface="Segoe UI" pitchFamily="34" charset="0"/>
                        </a:rPr>
                        <a:t>FRONTEND</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10.1.2.0/24</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10</a:t>
                      </a:r>
                      <a:endParaRPr lang="en-US" sz="2400" dirty="0">
                        <a:latin typeface="Segoe UI" pitchFamily="34" charset="0"/>
                        <a:ea typeface="Segoe UI" pitchFamily="34" charset="0"/>
                        <a:cs typeface="Segoe UI" pitchFamily="34" charset="0"/>
                      </a:endParaRPr>
                    </a:p>
                  </a:txBody>
                  <a:tcPr marL="68598" marR="68598"/>
                </a:tc>
              </a:tr>
              <a:tr h="370840">
                <a:tc>
                  <a:txBody>
                    <a:bodyPr/>
                    <a:lstStyle/>
                    <a:p>
                      <a:endParaRPr lang="en-US" sz="2400" dirty="0">
                        <a:latin typeface="Segoe UI" pitchFamily="34" charset="0"/>
                        <a:ea typeface="Segoe UI" pitchFamily="34" charset="0"/>
                        <a:cs typeface="Segoe UI" pitchFamily="34" charset="0"/>
                      </a:endParaRPr>
                    </a:p>
                  </a:txBody>
                  <a:tcPr marL="68598" marR="68598"/>
                </a:tc>
                <a:tc>
                  <a:txBody>
                    <a:bodyPr/>
                    <a:lstStyle/>
                    <a:p>
                      <a:r>
                        <a:rPr lang="en-US" sz="2400" dirty="0" smtClean="0">
                          <a:latin typeface="Segoe UI" pitchFamily="34" charset="0"/>
                          <a:ea typeface="Segoe UI" pitchFamily="34" charset="0"/>
                          <a:cs typeface="Segoe UI" pitchFamily="34" charset="0"/>
                        </a:rPr>
                        <a:t>BACKEND</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172.10.2.0/24</a:t>
                      </a:r>
                      <a:endParaRPr lang="en-US" sz="2400" dirty="0">
                        <a:latin typeface="Segoe UI" pitchFamily="34" charset="0"/>
                        <a:ea typeface="Segoe UI" pitchFamily="34" charset="0"/>
                        <a:cs typeface="Segoe UI" pitchFamily="34" charset="0"/>
                      </a:endParaRPr>
                    </a:p>
                  </a:txBody>
                  <a:tcPr marL="68598" marR="68598"/>
                </a:tc>
                <a:tc>
                  <a:txBody>
                    <a:bodyPr/>
                    <a:lstStyle/>
                    <a:p>
                      <a:pPr algn="ctr"/>
                      <a:r>
                        <a:rPr lang="en-US" sz="2400" dirty="0" smtClean="0">
                          <a:latin typeface="Segoe UI" pitchFamily="34" charset="0"/>
                          <a:ea typeface="Segoe UI" pitchFamily="34" charset="0"/>
                          <a:cs typeface="Segoe UI" pitchFamily="34" charset="0"/>
                        </a:rPr>
                        <a:t>12</a:t>
                      </a:r>
                      <a:endParaRPr lang="en-US" sz="2400" dirty="0">
                        <a:latin typeface="Segoe UI" pitchFamily="34" charset="0"/>
                        <a:ea typeface="Segoe UI" pitchFamily="34" charset="0"/>
                        <a:cs typeface="Segoe UI" pitchFamily="34" charset="0"/>
                      </a:endParaRPr>
                    </a:p>
                  </a:txBody>
                  <a:tcPr marL="68598" marR="68598"/>
                </a:tc>
              </a:tr>
            </a:tbl>
          </a:graphicData>
        </a:graphic>
      </p:graphicFrame>
    </p:spTree>
    <p:extLst>
      <p:ext uri="{BB962C8B-B14F-4D97-AF65-F5344CB8AC3E}">
        <p14:creationId xmlns:p14="http://schemas.microsoft.com/office/powerpoint/2010/main" val="120162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2532</Words>
  <Application>Microsoft Office PowerPoint</Application>
  <PresentationFormat>On-screen Show (4:3)</PresentationFormat>
  <Paragraphs>579</Paragraphs>
  <Slides>55</Slides>
  <Notes>34</Notes>
  <HiddenSlides>13</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1_Office Theme</vt:lpstr>
      <vt:lpstr>Office Theme</vt:lpstr>
      <vt:lpstr>Visio</vt:lpstr>
      <vt:lpstr>PowerPoint Presentation</vt:lpstr>
      <vt:lpstr>Server Fabric Lifecycle – Configuring Networking and Storage</vt:lpstr>
      <vt:lpstr>Session Objectives and Takeaways</vt:lpstr>
      <vt:lpstr>PowerPoint Presentation</vt:lpstr>
      <vt:lpstr>Value Proposition</vt:lpstr>
      <vt:lpstr>Fabric Management and User Roles</vt:lpstr>
      <vt:lpstr>Fabric Management</vt:lpstr>
      <vt:lpstr>Networking : Overview</vt:lpstr>
      <vt:lpstr>Logical Network</vt:lpstr>
      <vt:lpstr>Network elements affinity</vt:lpstr>
      <vt:lpstr>IP Address Pool Management</vt:lpstr>
      <vt:lpstr>MAC Address Pool Management</vt:lpstr>
      <vt:lpstr>Network Management- part1</vt:lpstr>
      <vt:lpstr>VIP Address Pool Management</vt:lpstr>
      <vt:lpstr>PowerPoint Presentation</vt:lpstr>
      <vt:lpstr>Multiple vendor Load Balancer support in VMM 2012 RTM</vt:lpstr>
      <vt:lpstr>Network Management- part2</vt:lpstr>
      <vt:lpstr>Storage</vt:lpstr>
      <vt:lpstr>Storage Automation</vt:lpstr>
      <vt:lpstr>Storage Automation - Value Proposition</vt:lpstr>
      <vt:lpstr>Storage : SMI-S Provider tested for vs. 1.4 </vt:lpstr>
      <vt:lpstr>Storage : Integration Steps </vt:lpstr>
      <vt:lpstr>Storage : Integration Steps </vt:lpstr>
      <vt:lpstr>Storage : Integration Steps </vt:lpstr>
      <vt:lpstr>Storage : Integration Steps </vt:lpstr>
      <vt:lpstr>Storage Automation – VMM </vt:lpstr>
      <vt:lpstr>PowerPoint Presentation</vt:lpstr>
      <vt:lpstr>PowerPoint Presentation</vt:lpstr>
      <vt:lpstr>PowerPoint Presentation</vt:lpstr>
      <vt:lpstr>Array to Host Association</vt:lpstr>
      <vt:lpstr>LUN to Host Association</vt:lpstr>
      <vt:lpstr>Storage Automation – End to End Mapping</vt:lpstr>
      <vt:lpstr>Storage Automation – End to End Mapping</vt:lpstr>
      <vt:lpstr>Storage Automation – End to End Mapping</vt:lpstr>
      <vt:lpstr>Classification</vt:lpstr>
      <vt:lpstr>Allocation</vt:lpstr>
      <vt:lpstr>Provisioning</vt:lpstr>
      <vt:lpstr>PowerPoint Presentation</vt:lpstr>
      <vt:lpstr>PowerPoint Presentation</vt:lpstr>
      <vt:lpstr>PowerPoint Presentation</vt:lpstr>
      <vt:lpstr>Storage Automation – VM SAN Migration</vt:lpstr>
      <vt:lpstr>SCVMM 2012</vt:lpstr>
      <vt:lpstr>My Tips</vt:lpstr>
      <vt:lpstr>My Blog</vt:lpstr>
      <vt:lpstr>What’s Next</vt:lpstr>
      <vt:lpstr>Enrol in Microsoft Virtual Academy Today</vt:lpstr>
      <vt:lpstr>PowerPoint Presentation</vt:lpstr>
      <vt:lpstr>Resources</vt:lpstr>
      <vt:lpstr>Appendix 1: PowerPoint Twitter Tools</vt:lpstr>
      <vt:lpstr>You can “auto tweet” from presentations using the AutoTweet plugin, available here (Office 2007) or here (Office 2004) </vt:lpstr>
      <vt:lpstr>Twitter feedback slide   Display a feedback slide with questions and comments from Twitter</vt:lpstr>
      <vt:lpstr>Twitter Voter – Real time voting over Twitter To vote, make the first character of your tweet an option number, and include a unique voting string somewhere in the text, e.g. “1 is the option I choose! myvote” OR “@votebytweet 1 myvote” (your followers won’t see the votes by default) </vt:lpstr>
      <vt:lpstr>Twitter voter: Part Two</vt:lpstr>
      <vt:lpstr>Twitter ticker and mood meter</vt:lpstr>
      <vt:lpstr>PowerPoint noise meter (uses microphone)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2011-09-02T02:07:40Z</dcterms:created>
  <dcterms:modified xsi:type="dcterms:W3CDTF">2011-09-02T02:09:23Z</dcterms:modified>
</cp:coreProperties>
</file>