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6.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3" r:id="rId1"/>
    <p:sldMasterId id="2147483674" r:id="rId2"/>
    <p:sldMasterId id="2147483695" r:id="rId3"/>
    <p:sldMasterId id="2147483712" r:id="rId4"/>
  </p:sldMasterIdLst>
  <p:notesMasterIdLst>
    <p:notesMasterId r:id="rId41"/>
  </p:notesMasterIdLst>
  <p:sldIdLst>
    <p:sldId id="321" r:id="rId5"/>
    <p:sldId id="280" r:id="rId6"/>
    <p:sldId id="322" r:id="rId7"/>
    <p:sldId id="260" r:id="rId8"/>
    <p:sldId id="304" r:id="rId9"/>
    <p:sldId id="284" r:id="rId10"/>
    <p:sldId id="287" r:id="rId11"/>
    <p:sldId id="305" r:id="rId12"/>
    <p:sldId id="289" r:id="rId13"/>
    <p:sldId id="290" r:id="rId14"/>
    <p:sldId id="291" r:id="rId15"/>
    <p:sldId id="292" r:id="rId16"/>
    <p:sldId id="285" r:id="rId17"/>
    <p:sldId id="294" r:id="rId18"/>
    <p:sldId id="293" r:id="rId19"/>
    <p:sldId id="286" r:id="rId20"/>
    <p:sldId id="308" r:id="rId21"/>
    <p:sldId id="297" r:id="rId22"/>
    <p:sldId id="309" r:id="rId23"/>
    <p:sldId id="295" r:id="rId24"/>
    <p:sldId id="301" r:id="rId25"/>
    <p:sldId id="298" r:id="rId26"/>
    <p:sldId id="299" r:id="rId27"/>
    <p:sldId id="303" r:id="rId28"/>
    <p:sldId id="300" r:id="rId29"/>
    <p:sldId id="317" r:id="rId30"/>
    <p:sldId id="310" r:id="rId31"/>
    <p:sldId id="313" r:id="rId32"/>
    <p:sldId id="311" r:id="rId33"/>
    <p:sldId id="312" r:id="rId34"/>
    <p:sldId id="314" r:id="rId35"/>
    <p:sldId id="315" r:id="rId36"/>
    <p:sldId id="316" r:id="rId37"/>
    <p:sldId id="323" r:id="rId38"/>
    <p:sldId id="270" r:id="rId39"/>
    <p:sldId id="27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ssion Intro" id="{FB82F44F-546E-4818-94DF-A38AF8720C43}">
          <p14:sldIdLst>
            <p14:sldId id="321"/>
            <p14:sldId id="280"/>
            <p14:sldId id="322"/>
            <p14:sldId id="260"/>
          </p14:sldIdLst>
        </p14:section>
        <p14:section name="Under the hood" id="{A7F52141-DEF2-42FF-BEBB-8F09816DBC17}">
          <p14:sldIdLst>
            <p14:sldId id="304"/>
            <p14:sldId id="284"/>
            <p14:sldId id="287"/>
            <p14:sldId id="305"/>
            <p14:sldId id="289"/>
            <p14:sldId id="290"/>
            <p14:sldId id="291"/>
            <p14:sldId id="292"/>
            <p14:sldId id="285"/>
            <p14:sldId id="294"/>
            <p14:sldId id="293"/>
          </p14:sldIdLst>
        </p14:section>
        <p14:section name="Turbo Charging" id="{1B246EAF-D731-4AF2-AB7C-CD1FA8557A23}">
          <p14:sldIdLst>
            <p14:sldId id="286"/>
            <p14:sldId id="308"/>
            <p14:sldId id="297"/>
            <p14:sldId id="309"/>
            <p14:sldId id="295"/>
          </p14:sldIdLst>
        </p14:section>
        <p14:section name="Extra mile" id="{DD0745F9-390E-4519-BC32-B504AD3208D2}">
          <p14:sldIdLst>
            <p14:sldId id="301"/>
            <p14:sldId id="298"/>
            <p14:sldId id="299"/>
            <p14:sldId id="303"/>
            <p14:sldId id="300"/>
            <p14:sldId id="317"/>
            <p14:sldId id="310"/>
            <p14:sldId id="313"/>
            <p14:sldId id="311"/>
            <p14:sldId id="312"/>
          </p14:sldIdLst>
        </p14:section>
        <p14:section name="Session Wrap Up" id="{ABA0FD0A-C40E-4C13-A12F-3BE31BC23B7C}">
          <p14:sldIdLst>
            <p14:sldId id="314"/>
            <p14:sldId id="315"/>
            <p14:sldId id="316"/>
            <p14:sldId id="323"/>
            <p14:sldId id="270"/>
            <p14:sldId id="27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2F1"/>
    <a:srgbClr val="03C2F1"/>
    <a:srgbClr val="F15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2" autoAdjust="0"/>
    <p:restoredTop sz="73600" autoAdjust="0"/>
  </p:normalViewPr>
  <p:slideViewPr>
    <p:cSldViewPr>
      <p:cViewPr>
        <p:scale>
          <a:sx n="43" d="100"/>
          <a:sy n="43" d="100"/>
        </p:scale>
        <p:origin x="-2766" y="-612"/>
      </p:cViewPr>
      <p:guideLst>
        <p:guide orient="horz" pos="2160"/>
        <p:guide pos="5284"/>
      </p:guideLst>
    </p:cSldViewPr>
  </p:slideViewPr>
  <p:notesTextViewPr>
    <p:cViewPr>
      <p:scale>
        <a:sx n="125" d="100"/>
        <a:sy n="125" d="100"/>
      </p:scale>
      <p:origin x="0" y="0"/>
    </p:cViewPr>
  </p:notesTextViewPr>
  <p:sorterViewPr>
    <p:cViewPr>
      <p:scale>
        <a:sx n="100" d="100"/>
        <a:sy n="100" d="100"/>
      </p:scale>
      <p:origin x="0" y="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_rels/data19.xml.rels><?xml version="1.0" encoding="UTF-8" standalone="yes"?>
<Relationships xmlns="http://schemas.openxmlformats.org/package/2006/relationships"><Relationship Id="rId1" Type="http://schemas.openxmlformats.org/officeDocument/2006/relationships/image" Target="../media/image19.jpeg"/></Relationships>
</file>

<file path=ppt/diagrams/_rels/data21.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19.xml.rels><?xml version="1.0" encoding="UTF-8" standalone="yes"?>
<Relationships xmlns="http://schemas.openxmlformats.org/package/2006/relationships"><Relationship Id="rId1" Type="http://schemas.openxmlformats.org/officeDocument/2006/relationships/image" Target="../media/image19.jpeg"/></Relationships>
</file>

<file path=ppt/diagrams/_rels/drawing21.xml.rels><?xml version="1.0" encoding="UTF-8" standalone="yes"?>
<Relationships xmlns="http://schemas.openxmlformats.org/package/2006/relationships"><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D4EC19-8B69-456F-ADE7-694F3F911887}" type="doc">
      <dgm:prSet loTypeId="urn:microsoft.com/office/officeart/2005/8/layout/target1" loCatId="relationship" qsTypeId="urn:microsoft.com/office/officeart/2005/8/quickstyle/simple1" qsCatId="simple" csTypeId="urn:microsoft.com/office/officeart/2005/8/colors/accent1_2" csCatId="accent1" phldr="1"/>
      <dgm:spPr/>
      <dgm:t>
        <a:bodyPr/>
        <a:lstStyle/>
        <a:p>
          <a:endParaRPr lang="en-AU"/>
        </a:p>
      </dgm:t>
    </dgm:pt>
    <dgm:pt modelId="{91BB0878-71D3-49F7-8E89-E0D142A33740}">
      <dgm:prSet phldrT="[Text]" custT="1"/>
      <dgm:spPr/>
      <dgm:t>
        <a:bodyPr/>
        <a:lstStyle/>
        <a:p>
          <a:r>
            <a:rPr lang="en-AU" sz="2000" b="1" dirty="0" smtClean="0"/>
            <a:t>User Centric</a:t>
          </a:r>
          <a:endParaRPr lang="en-AU" sz="2000" b="1" dirty="0"/>
        </a:p>
      </dgm:t>
    </dgm:pt>
    <dgm:pt modelId="{AC9C5D2A-25F2-4C7C-A30F-734798FF9F70}" type="parTrans" cxnId="{988F57DE-DB6E-4C0B-AD35-8B12FA6153DA}">
      <dgm:prSet/>
      <dgm:spPr/>
      <dgm:t>
        <a:bodyPr/>
        <a:lstStyle/>
        <a:p>
          <a:endParaRPr lang="en-AU" sz="2400" b="1"/>
        </a:p>
      </dgm:t>
    </dgm:pt>
    <dgm:pt modelId="{FD32B1EB-C981-4B56-B7A0-36D338AF4152}" type="sibTrans" cxnId="{988F57DE-DB6E-4C0B-AD35-8B12FA6153DA}">
      <dgm:prSet/>
      <dgm:spPr/>
      <dgm:t>
        <a:bodyPr/>
        <a:lstStyle/>
        <a:p>
          <a:endParaRPr lang="en-AU" sz="2400" b="1"/>
        </a:p>
      </dgm:t>
    </dgm:pt>
    <dgm:pt modelId="{0D2868C8-289E-4831-A349-C7526407EA58}">
      <dgm:prSet phldrT="[Text]" custT="1"/>
      <dgm:spPr/>
      <dgm:t>
        <a:bodyPr/>
        <a:lstStyle/>
        <a:p>
          <a:r>
            <a:rPr lang="en-AU" sz="2000" b="1" dirty="0" smtClean="0"/>
            <a:t>Highly Selective</a:t>
          </a:r>
          <a:endParaRPr lang="en-AU" sz="2000" b="1" dirty="0"/>
        </a:p>
      </dgm:t>
    </dgm:pt>
    <dgm:pt modelId="{23B0A5D2-DA1D-43DC-A860-64038BCB2F49}" type="parTrans" cxnId="{A8F50B8C-100B-4F48-8503-3F35DD792AC9}">
      <dgm:prSet/>
      <dgm:spPr/>
      <dgm:t>
        <a:bodyPr/>
        <a:lstStyle/>
        <a:p>
          <a:endParaRPr lang="en-AU" sz="2400" b="1"/>
        </a:p>
      </dgm:t>
    </dgm:pt>
    <dgm:pt modelId="{7F116CEC-463F-4102-93D4-E93F0105FF07}" type="sibTrans" cxnId="{A8F50B8C-100B-4F48-8503-3F35DD792AC9}">
      <dgm:prSet/>
      <dgm:spPr/>
      <dgm:t>
        <a:bodyPr/>
        <a:lstStyle/>
        <a:p>
          <a:endParaRPr lang="en-AU" sz="2400" b="1"/>
        </a:p>
      </dgm:t>
    </dgm:pt>
    <dgm:pt modelId="{3A27650F-5E6C-45AF-B3E9-B99B82E33D4C}">
      <dgm:prSet phldrT="[Text]" custT="1"/>
      <dgm:spPr/>
      <dgm:t>
        <a:bodyPr/>
        <a:lstStyle/>
        <a:p>
          <a:r>
            <a:rPr lang="en-AU" sz="2000" b="1" dirty="0" smtClean="0"/>
            <a:t>Social Networks</a:t>
          </a:r>
          <a:endParaRPr lang="en-AU" sz="2000" b="1" dirty="0"/>
        </a:p>
      </dgm:t>
    </dgm:pt>
    <dgm:pt modelId="{556D58BD-E7BB-4974-81CE-B0AEA095B83D}" type="parTrans" cxnId="{4B63585B-5807-4C9A-8165-73AE15FF573A}">
      <dgm:prSet/>
      <dgm:spPr/>
      <dgm:t>
        <a:bodyPr/>
        <a:lstStyle/>
        <a:p>
          <a:endParaRPr lang="en-AU" sz="2400" b="1"/>
        </a:p>
      </dgm:t>
    </dgm:pt>
    <dgm:pt modelId="{091689C3-1702-436F-B1E0-DEF685AB581D}" type="sibTrans" cxnId="{4B63585B-5807-4C9A-8165-73AE15FF573A}">
      <dgm:prSet/>
      <dgm:spPr/>
      <dgm:t>
        <a:bodyPr/>
        <a:lstStyle/>
        <a:p>
          <a:endParaRPr lang="en-AU" sz="2400" b="1"/>
        </a:p>
      </dgm:t>
    </dgm:pt>
    <dgm:pt modelId="{47D229B9-37FC-476A-A0F2-D276B3030D08}">
      <dgm:prSet phldrT="[Text]" custT="1"/>
      <dgm:spPr/>
      <dgm:t>
        <a:bodyPr/>
        <a:lstStyle/>
        <a:p>
          <a:r>
            <a:rPr lang="en-AU" sz="2000" b="1" dirty="0" smtClean="0"/>
            <a:t>Multi-channel</a:t>
          </a:r>
          <a:endParaRPr lang="en-AU" sz="2000" b="1" dirty="0"/>
        </a:p>
      </dgm:t>
    </dgm:pt>
    <dgm:pt modelId="{EF2D3FE6-D1CE-4876-8633-8F208ECA741C}" type="parTrans" cxnId="{57920120-FE2C-4225-B738-DDF8E4B1AC42}">
      <dgm:prSet/>
      <dgm:spPr/>
      <dgm:t>
        <a:bodyPr/>
        <a:lstStyle/>
        <a:p>
          <a:endParaRPr lang="en-AU" sz="2400" b="1"/>
        </a:p>
      </dgm:t>
    </dgm:pt>
    <dgm:pt modelId="{BFF31847-D00A-4C6D-883D-48941F01396A}" type="sibTrans" cxnId="{57920120-FE2C-4225-B738-DDF8E4B1AC42}">
      <dgm:prSet/>
      <dgm:spPr/>
      <dgm:t>
        <a:bodyPr/>
        <a:lstStyle/>
        <a:p>
          <a:endParaRPr lang="en-AU" sz="2400" b="1"/>
        </a:p>
      </dgm:t>
    </dgm:pt>
    <dgm:pt modelId="{2F148176-7D29-4C76-9BCD-25B6A9A52DC3}">
      <dgm:prSet phldrT="[Text]" custT="1"/>
      <dgm:spPr/>
      <dgm:t>
        <a:bodyPr/>
        <a:lstStyle/>
        <a:p>
          <a:r>
            <a:rPr lang="en-AU" sz="2000" b="1" dirty="0" smtClean="0"/>
            <a:t>New Expectations and demands</a:t>
          </a:r>
          <a:endParaRPr lang="en-AU" sz="2000" b="1" dirty="0"/>
        </a:p>
      </dgm:t>
    </dgm:pt>
    <dgm:pt modelId="{F0548195-FAD5-4CC3-8C23-9BA2367DD55A}" type="parTrans" cxnId="{8A4AAE7B-3B43-45D7-9807-1DD032465BE5}">
      <dgm:prSet/>
      <dgm:spPr/>
      <dgm:t>
        <a:bodyPr/>
        <a:lstStyle/>
        <a:p>
          <a:endParaRPr lang="en-AU" sz="2400" b="1"/>
        </a:p>
      </dgm:t>
    </dgm:pt>
    <dgm:pt modelId="{508E90E5-4709-43A1-A1C2-98F9A5B918D1}" type="sibTrans" cxnId="{8A4AAE7B-3B43-45D7-9807-1DD032465BE5}">
      <dgm:prSet/>
      <dgm:spPr/>
      <dgm:t>
        <a:bodyPr/>
        <a:lstStyle/>
        <a:p>
          <a:endParaRPr lang="en-AU" sz="2400" b="1"/>
        </a:p>
      </dgm:t>
    </dgm:pt>
    <dgm:pt modelId="{BA39353C-FFB5-4A45-AA9D-7207EC37711A}">
      <dgm:prSet phldrT="[Text]"/>
      <dgm:spPr/>
      <dgm:t>
        <a:bodyPr/>
        <a:lstStyle/>
        <a:p>
          <a:endParaRPr lang="en-US"/>
        </a:p>
      </dgm:t>
    </dgm:pt>
    <dgm:pt modelId="{23A1B2E6-8A46-4B0C-BCCA-F28CD5B3AE89}" type="parTrans" cxnId="{F6F5DEB3-D765-4090-94FF-A24064B7FF7B}">
      <dgm:prSet/>
      <dgm:spPr/>
      <dgm:t>
        <a:bodyPr/>
        <a:lstStyle/>
        <a:p>
          <a:endParaRPr lang="en-AU" sz="2400" b="1"/>
        </a:p>
      </dgm:t>
    </dgm:pt>
    <dgm:pt modelId="{57DFE97E-A26A-41C9-BFB0-37E63134F412}" type="sibTrans" cxnId="{F6F5DEB3-D765-4090-94FF-A24064B7FF7B}">
      <dgm:prSet/>
      <dgm:spPr/>
      <dgm:t>
        <a:bodyPr/>
        <a:lstStyle/>
        <a:p>
          <a:endParaRPr lang="en-AU" sz="2400" b="1"/>
        </a:p>
      </dgm:t>
    </dgm:pt>
    <dgm:pt modelId="{F820864E-4150-4DD4-AD90-62634B0FB4E8}" type="pres">
      <dgm:prSet presAssocID="{B1D4EC19-8B69-456F-ADE7-694F3F911887}" presName="composite" presStyleCnt="0">
        <dgm:presLayoutVars>
          <dgm:chMax val="5"/>
          <dgm:dir/>
          <dgm:resizeHandles val="exact"/>
        </dgm:presLayoutVars>
      </dgm:prSet>
      <dgm:spPr/>
      <dgm:t>
        <a:bodyPr/>
        <a:lstStyle/>
        <a:p>
          <a:endParaRPr lang="en-US"/>
        </a:p>
      </dgm:t>
    </dgm:pt>
    <dgm:pt modelId="{583013DF-D2F1-4463-A761-2DF08F1A2F29}" type="pres">
      <dgm:prSet presAssocID="{91BB0878-71D3-49F7-8E89-E0D142A33740}" presName="circle1" presStyleLbl="lnNode1" presStyleIdx="0" presStyleCnt="5"/>
      <dgm:spPr/>
    </dgm:pt>
    <dgm:pt modelId="{423C5F2B-9376-4582-ACBB-17759398FD56}" type="pres">
      <dgm:prSet presAssocID="{91BB0878-71D3-49F7-8E89-E0D142A33740}" presName="text1" presStyleLbl="revTx" presStyleIdx="0" presStyleCnt="5">
        <dgm:presLayoutVars>
          <dgm:bulletEnabled val="1"/>
        </dgm:presLayoutVars>
      </dgm:prSet>
      <dgm:spPr/>
      <dgm:t>
        <a:bodyPr/>
        <a:lstStyle/>
        <a:p>
          <a:endParaRPr lang="en-AU"/>
        </a:p>
      </dgm:t>
    </dgm:pt>
    <dgm:pt modelId="{32F00CD8-55AE-40BB-B0DE-52A9C80107D5}" type="pres">
      <dgm:prSet presAssocID="{91BB0878-71D3-49F7-8E89-E0D142A33740}" presName="line1" presStyleLbl="callout" presStyleIdx="0" presStyleCnt="10"/>
      <dgm:spPr/>
    </dgm:pt>
    <dgm:pt modelId="{7EAD587C-9DB3-4D16-A11E-4F78A87617DD}" type="pres">
      <dgm:prSet presAssocID="{91BB0878-71D3-49F7-8E89-E0D142A33740}" presName="d1" presStyleLbl="callout" presStyleIdx="1" presStyleCnt="10"/>
      <dgm:spPr/>
    </dgm:pt>
    <dgm:pt modelId="{42C27C79-24A4-4F4F-AF9C-241D5430400C}" type="pres">
      <dgm:prSet presAssocID="{0D2868C8-289E-4831-A349-C7526407EA58}" presName="circle2" presStyleLbl="lnNode1" presStyleIdx="1" presStyleCnt="5"/>
      <dgm:spPr/>
    </dgm:pt>
    <dgm:pt modelId="{923DC47A-1D88-4C18-AFC4-455CCFB4F047}" type="pres">
      <dgm:prSet presAssocID="{0D2868C8-289E-4831-A349-C7526407EA58}" presName="text2" presStyleLbl="revTx" presStyleIdx="1" presStyleCnt="5">
        <dgm:presLayoutVars>
          <dgm:bulletEnabled val="1"/>
        </dgm:presLayoutVars>
      </dgm:prSet>
      <dgm:spPr/>
      <dgm:t>
        <a:bodyPr/>
        <a:lstStyle/>
        <a:p>
          <a:endParaRPr lang="en-AU"/>
        </a:p>
      </dgm:t>
    </dgm:pt>
    <dgm:pt modelId="{43D318B6-B103-49F2-8678-938725B1204F}" type="pres">
      <dgm:prSet presAssocID="{0D2868C8-289E-4831-A349-C7526407EA58}" presName="line2" presStyleLbl="callout" presStyleIdx="2" presStyleCnt="10"/>
      <dgm:spPr/>
    </dgm:pt>
    <dgm:pt modelId="{47E1D411-AC9A-4B4D-80E0-4831413B5FEF}" type="pres">
      <dgm:prSet presAssocID="{0D2868C8-289E-4831-A349-C7526407EA58}" presName="d2" presStyleLbl="callout" presStyleIdx="3" presStyleCnt="10"/>
      <dgm:spPr/>
    </dgm:pt>
    <dgm:pt modelId="{8984001F-5F02-4660-8899-38438A565ADD}" type="pres">
      <dgm:prSet presAssocID="{3A27650F-5E6C-45AF-B3E9-B99B82E33D4C}" presName="circle3" presStyleLbl="lnNode1" presStyleIdx="2" presStyleCnt="5"/>
      <dgm:spPr/>
    </dgm:pt>
    <dgm:pt modelId="{BA42F89F-C198-4A54-B452-9975E397272A}" type="pres">
      <dgm:prSet presAssocID="{3A27650F-5E6C-45AF-B3E9-B99B82E33D4C}" presName="text3" presStyleLbl="revTx" presStyleIdx="2" presStyleCnt="5">
        <dgm:presLayoutVars>
          <dgm:bulletEnabled val="1"/>
        </dgm:presLayoutVars>
      </dgm:prSet>
      <dgm:spPr/>
      <dgm:t>
        <a:bodyPr/>
        <a:lstStyle/>
        <a:p>
          <a:endParaRPr lang="en-AU"/>
        </a:p>
      </dgm:t>
    </dgm:pt>
    <dgm:pt modelId="{F39538C3-BCC9-47A4-B2CC-4CB4E55B803E}" type="pres">
      <dgm:prSet presAssocID="{3A27650F-5E6C-45AF-B3E9-B99B82E33D4C}" presName="line3" presStyleLbl="callout" presStyleIdx="4" presStyleCnt="10"/>
      <dgm:spPr/>
    </dgm:pt>
    <dgm:pt modelId="{56BCF2D8-20DE-4188-AC8D-AA687CBD0825}" type="pres">
      <dgm:prSet presAssocID="{3A27650F-5E6C-45AF-B3E9-B99B82E33D4C}" presName="d3" presStyleLbl="callout" presStyleIdx="5" presStyleCnt="10"/>
      <dgm:spPr/>
    </dgm:pt>
    <dgm:pt modelId="{932E1153-BF69-49E1-9764-882952620E95}" type="pres">
      <dgm:prSet presAssocID="{47D229B9-37FC-476A-A0F2-D276B3030D08}" presName="circle4" presStyleLbl="lnNode1" presStyleIdx="3" presStyleCnt="5"/>
      <dgm:spPr/>
    </dgm:pt>
    <dgm:pt modelId="{C2E1E77B-E86F-42D1-8C27-C94769433B50}" type="pres">
      <dgm:prSet presAssocID="{47D229B9-37FC-476A-A0F2-D276B3030D08}" presName="text4" presStyleLbl="revTx" presStyleIdx="3" presStyleCnt="5">
        <dgm:presLayoutVars>
          <dgm:bulletEnabled val="1"/>
        </dgm:presLayoutVars>
      </dgm:prSet>
      <dgm:spPr/>
      <dgm:t>
        <a:bodyPr/>
        <a:lstStyle/>
        <a:p>
          <a:endParaRPr lang="en-AU"/>
        </a:p>
      </dgm:t>
    </dgm:pt>
    <dgm:pt modelId="{44EF1F12-6D11-4B42-9CA2-E2DCF3EE9FD1}" type="pres">
      <dgm:prSet presAssocID="{47D229B9-37FC-476A-A0F2-D276B3030D08}" presName="line4" presStyleLbl="callout" presStyleIdx="6" presStyleCnt="10"/>
      <dgm:spPr/>
    </dgm:pt>
    <dgm:pt modelId="{1667811E-BBFD-4CA7-BB8A-9CCE7CF7FB95}" type="pres">
      <dgm:prSet presAssocID="{47D229B9-37FC-476A-A0F2-D276B3030D08}" presName="d4" presStyleLbl="callout" presStyleIdx="7" presStyleCnt="10"/>
      <dgm:spPr/>
    </dgm:pt>
    <dgm:pt modelId="{C8F1683D-576A-4775-B8ED-9C278C2DB142}" type="pres">
      <dgm:prSet presAssocID="{2F148176-7D29-4C76-9BCD-25B6A9A52DC3}" presName="circle5" presStyleLbl="lnNode1" presStyleIdx="4" presStyleCnt="5"/>
      <dgm:spPr/>
    </dgm:pt>
    <dgm:pt modelId="{864C28EF-91EF-459F-9AB0-18503458B60F}" type="pres">
      <dgm:prSet presAssocID="{2F148176-7D29-4C76-9BCD-25B6A9A52DC3}" presName="text5" presStyleLbl="revTx" presStyleIdx="4" presStyleCnt="5">
        <dgm:presLayoutVars>
          <dgm:bulletEnabled val="1"/>
        </dgm:presLayoutVars>
      </dgm:prSet>
      <dgm:spPr/>
      <dgm:t>
        <a:bodyPr/>
        <a:lstStyle/>
        <a:p>
          <a:endParaRPr lang="en-AU"/>
        </a:p>
      </dgm:t>
    </dgm:pt>
    <dgm:pt modelId="{84505D6D-B4C7-4A3F-B996-11AD82F698DF}" type="pres">
      <dgm:prSet presAssocID="{2F148176-7D29-4C76-9BCD-25B6A9A52DC3}" presName="line5" presStyleLbl="callout" presStyleIdx="8" presStyleCnt="10"/>
      <dgm:spPr/>
    </dgm:pt>
    <dgm:pt modelId="{A5BC7CCB-A356-4BFE-9B5D-BA57AFE094A2}" type="pres">
      <dgm:prSet presAssocID="{2F148176-7D29-4C76-9BCD-25B6A9A52DC3}" presName="d5" presStyleLbl="callout" presStyleIdx="9" presStyleCnt="10"/>
      <dgm:spPr/>
    </dgm:pt>
  </dgm:ptLst>
  <dgm:cxnLst>
    <dgm:cxn modelId="{57920120-FE2C-4225-B738-DDF8E4B1AC42}" srcId="{B1D4EC19-8B69-456F-ADE7-694F3F911887}" destId="{47D229B9-37FC-476A-A0F2-D276B3030D08}" srcOrd="3" destOrd="0" parTransId="{EF2D3FE6-D1CE-4876-8633-8F208ECA741C}" sibTransId="{BFF31847-D00A-4C6D-883D-48941F01396A}"/>
    <dgm:cxn modelId="{988F57DE-DB6E-4C0B-AD35-8B12FA6153DA}" srcId="{B1D4EC19-8B69-456F-ADE7-694F3F911887}" destId="{91BB0878-71D3-49F7-8E89-E0D142A33740}" srcOrd="0" destOrd="0" parTransId="{AC9C5D2A-25F2-4C7C-A30F-734798FF9F70}" sibTransId="{FD32B1EB-C981-4B56-B7A0-36D338AF4152}"/>
    <dgm:cxn modelId="{EA764A88-481F-4AD8-81AD-752DA89DF3B5}" type="presOf" srcId="{47D229B9-37FC-476A-A0F2-D276B3030D08}" destId="{C2E1E77B-E86F-42D1-8C27-C94769433B50}" srcOrd="0" destOrd="0" presId="urn:microsoft.com/office/officeart/2005/8/layout/target1"/>
    <dgm:cxn modelId="{A8F50B8C-100B-4F48-8503-3F35DD792AC9}" srcId="{B1D4EC19-8B69-456F-ADE7-694F3F911887}" destId="{0D2868C8-289E-4831-A349-C7526407EA58}" srcOrd="1" destOrd="0" parTransId="{23B0A5D2-DA1D-43DC-A860-64038BCB2F49}" sibTransId="{7F116CEC-463F-4102-93D4-E93F0105FF07}"/>
    <dgm:cxn modelId="{4B63585B-5807-4C9A-8165-73AE15FF573A}" srcId="{B1D4EC19-8B69-456F-ADE7-694F3F911887}" destId="{3A27650F-5E6C-45AF-B3E9-B99B82E33D4C}" srcOrd="2" destOrd="0" parTransId="{556D58BD-E7BB-4974-81CE-B0AEA095B83D}" sibTransId="{091689C3-1702-436F-B1E0-DEF685AB581D}"/>
    <dgm:cxn modelId="{912805FF-C0F1-48C3-ABB6-EC6750C2DFC6}" type="presOf" srcId="{3A27650F-5E6C-45AF-B3E9-B99B82E33D4C}" destId="{BA42F89F-C198-4A54-B452-9975E397272A}" srcOrd="0" destOrd="0" presId="urn:microsoft.com/office/officeart/2005/8/layout/target1"/>
    <dgm:cxn modelId="{8CEBA188-B727-49E2-8FF6-4FAF8CAE198D}" type="presOf" srcId="{0D2868C8-289E-4831-A349-C7526407EA58}" destId="{923DC47A-1D88-4C18-AFC4-455CCFB4F047}" srcOrd="0" destOrd="0" presId="urn:microsoft.com/office/officeart/2005/8/layout/target1"/>
    <dgm:cxn modelId="{85712819-6D7D-481A-8608-0050F68851C4}" type="presOf" srcId="{91BB0878-71D3-49F7-8E89-E0D142A33740}" destId="{423C5F2B-9376-4582-ACBB-17759398FD56}" srcOrd="0" destOrd="0" presId="urn:microsoft.com/office/officeart/2005/8/layout/target1"/>
    <dgm:cxn modelId="{65EDC619-E6DA-46B9-8365-8E107FC833C9}" type="presOf" srcId="{2F148176-7D29-4C76-9BCD-25B6A9A52DC3}" destId="{864C28EF-91EF-459F-9AB0-18503458B60F}" srcOrd="0" destOrd="0" presId="urn:microsoft.com/office/officeart/2005/8/layout/target1"/>
    <dgm:cxn modelId="{C9CD6B02-7419-4620-814D-EC93C01A0C39}" type="presOf" srcId="{B1D4EC19-8B69-456F-ADE7-694F3F911887}" destId="{F820864E-4150-4DD4-AD90-62634B0FB4E8}" srcOrd="0" destOrd="0" presId="urn:microsoft.com/office/officeart/2005/8/layout/target1"/>
    <dgm:cxn modelId="{F6F5DEB3-D765-4090-94FF-A24064B7FF7B}" srcId="{B1D4EC19-8B69-456F-ADE7-694F3F911887}" destId="{BA39353C-FFB5-4A45-AA9D-7207EC37711A}" srcOrd="5" destOrd="0" parTransId="{23A1B2E6-8A46-4B0C-BCCA-F28CD5B3AE89}" sibTransId="{57DFE97E-A26A-41C9-BFB0-37E63134F412}"/>
    <dgm:cxn modelId="{8A4AAE7B-3B43-45D7-9807-1DD032465BE5}" srcId="{B1D4EC19-8B69-456F-ADE7-694F3F911887}" destId="{2F148176-7D29-4C76-9BCD-25B6A9A52DC3}" srcOrd="4" destOrd="0" parTransId="{F0548195-FAD5-4CC3-8C23-9BA2367DD55A}" sibTransId="{508E90E5-4709-43A1-A1C2-98F9A5B918D1}"/>
    <dgm:cxn modelId="{EF8CD811-E32A-4CA8-8E57-7FDAF9DE29C4}" type="presParOf" srcId="{F820864E-4150-4DD4-AD90-62634B0FB4E8}" destId="{583013DF-D2F1-4463-A761-2DF08F1A2F29}" srcOrd="0" destOrd="0" presId="urn:microsoft.com/office/officeart/2005/8/layout/target1"/>
    <dgm:cxn modelId="{B440FE5E-4D80-430F-96C8-A9CD3EC540DD}" type="presParOf" srcId="{F820864E-4150-4DD4-AD90-62634B0FB4E8}" destId="{423C5F2B-9376-4582-ACBB-17759398FD56}" srcOrd="1" destOrd="0" presId="urn:microsoft.com/office/officeart/2005/8/layout/target1"/>
    <dgm:cxn modelId="{F346B780-FB02-455A-9C1F-235E7F0C9E07}" type="presParOf" srcId="{F820864E-4150-4DD4-AD90-62634B0FB4E8}" destId="{32F00CD8-55AE-40BB-B0DE-52A9C80107D5}" srcOrd="2" destOrd="0" presId="urn:microsoft.com/office/officeart/2005/8/layout/target1"/>
    <dgm:cxn modelId="{F92BFC24-EF50-4FC3-A72F-0935A6595474}" type="presParOf" srcId="{F820864E-4150-4DD4-AD90-62634B0FB4E8}" destId="{7EAD587C-9DB3-4D16-A11E-4F78A87617DD}" srcOrd="3" destOrd="0" presId="urn:microsoft.com/office/officeart/2005/8/layout/target1"/>
    <dgm:cxn modelId="{3C0DE764-A6D7-49B7-B316-57C2A11D5A17}" type="presParOf" srcId="{F820864E-4150-4DD4-AD90-62634B0FB4E8}" destId="{42C27C79-24A4-4F4F-AF9C-241D5430400C}" srcOrd="4" destOrd="0" presId="urn:microsoft.com/office/officeart/2005/8/layout/target1"/>
    <dgm:cxn modelId="{D4204CFB-89B4-44B4-9CA0-15FC70098F84}" type="presParOf" srcId="{F820864E-4150-4DD4-AD90-62634B0FB4E8}" destId="{923DC47A-1D88-4C18-AFC4-455CCFB4F047}" srcOrd="5" destOrd="0" presId="urn:microsoft.com/office/officeart/2005/8/layout/target1"/>
    <dgm:cxn modelId="{C7616A54-079E-4FA0-A4E5-1DE9B5AC9866}" type="presParOf" srcId="{F820864E-4150-4DD4-AD90-62634B0FB4E8}" destId="{43D318B6-B103-49F2-8678-938725B1204F}" srcOrd="6" destOrd="0" presId="urn:microsoft.com/office/officeart/2005/8/layout/target1"/>
    <dgm:cxn modelId="{C76CFDFA-E634-4C67-8C98-BDC389D9AE00}" type="presParOf" srcId="{F820864E-4150-4DD4-AD90-62634B0FB4E8}" destId="{47E1D411-AC9A-4B4D-80E0-4831413B5FEF}" srcOrd="7" destOrd="0" presId="urn:microsoft.com/office/officeart/2005/8/layout/target1"/>
    <dgm:cxn modelId="{0E0F5B5E-5612-4A4B-9D02-FE19500E458F}" type="presParOf" srcId="{F820864E-4150-4DD4-AD90-62634B0FB4E8}" destId="{8984001F-5F02-4660-8899-38438A565ADD}" srcOrd="8" destOrd="0" presId="urn:microsoft.com/office/officeart/2005/8/layout/target1"/>
    <dgm:cxn modelId="{4ED811E4-65D6-4E6E-9353-4971144BBE38}" type="presParOf" srcId="{F820864E-4150-4DD4-AD90-62634B0FB4E8}" destId="{BA42F89F-C198-4A54-B452-9975E397272A}" srcOrd="9" destOrd="0" presId="urn:microsoft.com/office/officeart/2005/8/layout/target1"/>
    <dgm:cxn modelId="{7EA8C806-2D38-4A38-ADBE-29E133B051DE}" type="presParOf" srcId="{F820864E-4150-4DD4-AD90-62634B0FB4E8}" destId="{F39538C3-BCC9-47A4-B2CC-4CB4E55B803E}" srcOrd="10" destOrd="0" presId="urn:microsoft.com/office/officeart/2005/8/layout/target1"/>
    <dgm:cxn modelId="{723BDDFB-FB2E-43FF-AE4D-BC1676681FBA}" type="presParOf" srcId="{F820864E-4150-4DD4-AD90-62634B0FB4E8}" destId="{56BCF2D8-20DE-4188-AC8D-AA687CBD0825}" srcOrd="11" destOrd="0" presId="urn:microsoft.com/office/officeart/2005/8/layout/target1"/>
    <dgm:cxn modelId="{A45FDD1B-962C-4C6A-8AAC-0314CEFC2E01}" type="presParOf" srcId="{F820864E-4150-4DD4-AD90-62634B0FB4E8}" destId="{932E1153-BF69-49E1-9764-882952620E95}" srcOrd="12" destOrd="0" presId="urn:microsoft.com/office/officeart/2005/8/layout/target1"/>
    <dgm:cxn modelId="{D8D574BC-4B0B-41D5-AB49-D81ADE167441}" type="presParOf" srcId="{F820864E-4150-4DD4-AD90-62634B0FB4E8}" destId="{C2E1E77B-E86F-42D1-8C27-C94769433B50}" srcOrd="13" destOrd="0" presId="urn:microsoft.com/office/officeart/2005/8/layout/target1"/>
    <dgm:cxn modelId="{9C490154-48DB-4495-BAD1-DB8C889D7BC8}" type="presParOf" srcId="{F820864E-4150-4DD4-AD90-62634B0FB4E8}" destId="{44EF1F12-6D11-4B42-9CA2-E2DCF3EE9FD1}" srcOrd="14" destOrd="0" presId="urn:microsoft.com/office/officeart/2005/8/layout/target1"/>
    <dgm:cxn modelId="{DF1C1D2A-E39D-4311-AC5F-5F879494E22A}" type="presParOf" srcId="{F820864E-4150-4DD4-AD90-62634B0FB4E8}" destId="{1667811E-BBFD-4CA7-BB8A-9CCE7CF7FB95}" srcOrd="15" destOrd="0" presId="urn:microsoft.com/office/officeart/2005/8/layout/target1"/>
    <dgm:cxn modelId="{E4577AF3-33C7-4727-9E87-A2881EBDDB38}" type="presParOf" srcId="{F820864E-4150-4DD4-AD90-62634B0FB4E8}" destId="{C8F1683D-576A-4775-B8ED-9C278C2DB142}" srcOrd="16" destOrd="0" presId="urn:microsoft.com/office/officeart/2005/8/layout/target1"/>
    <dgm:cxn modelId="{3E9B98E6-0C34-48F0-A393-EA7544FD272F}" type="presParOf" srcId="{F820864E-4150-4DD4-AD90-62634B0FB4E8}" destId="{864C28EF-91EF-459F-9AB0-18503458B60F}" srcOrd="17" destOrd="0" presId="urn:microsoft.com/office/officeart/2005/8/layout/target1"/>
    <dgm:cxn modelId="{C85F67AF-062D-4B8C-A2F8-B99F32E19A03}" type="presParOf" srcId="{F820864E-4150-4DD4-AD90-62634B0FB4E8}" destId="{84505D6D-B4C7-4A3F-B996-11AD82F698DF}" srcOrd="18" destOrd="0" presId="urn:microsoft.com/office/officeart/2005/8/layout/target1"/>
    <dgm:cxn modelId="{6BD555C4-4BAF-46D3-83CF-CD941E7555C4}" type="presParOf" srcId="{F820864E-4150-4DD4-AD90-62634B0FB4E8}" destId="{A5BC7CCB-A356-4BFE-9B5D-BA57AFE094A2}" srcOrd="19"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717EBE6-0953-443D-875D-FAFD68966A7A}"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AU"/>
        </a:p>
      </dgm:t>
    </dgm:pt>
    <dgm:pt modelId="{4DBD2BAE-75CE-4B77-AB5D-6A1B9E19C422}">
      <dgm:prSet phldrT="[Text]"/>
      <dgm:spPr/>
      <dgm:t>
        <a:bodyPr/>
        <a:lstStyle/>
        <a:p>
          <a:r>
            <a:rPr lang="en-AU" dirty="0" smtClean="0"/>
            <a:t>Core Developer</a:t>
          </a:r>
          <a:endParaRPr lang="en-AU" dirty="0"/>
        </a:p>
      </dgm:t>
    </dgm:pt>
    <dgm:pt modelId="{EF6FE28B-FB17-42E1-A240-040158636C39}" type="parTrans" cxnId="{8E360306-BF73-4CF2-9C6F-AACD7305BFC9}">
      <dgm:prSet/>
      <dgm:spPr/>
      <dgm:t>
        <a:bodyPr/>
        <a:lstStyle/>
        <a:p>
          <a:endParaRPr lang="en-AU"/>
        </a:p>
      </dgm:t>
    </dgm:pt>
    <dgm:pt modelId="{53494B1B-62FD-4400-9564-49E0BD48C2F3}" type="sibTrans" cxnId="{8E360306-BF73-4CF2-9C6F-AACD7305BFC9}">
      <dgm:prSet/>
      <dgm:spPr/>
      <dgm:t>
        <a:bodyPr/>
        <a:lstStyle/>
        <a:p>
          <a:endParaRPr lang="en-AU"/>
        </a:p>
      </dgm:t>
    </dgm:pt>
    <dgm:pt modelId="{3068A3BF-07BA-45D3-B357-BD41D4EFFD23}">
      <dgm:prSet phldrT="[Text]"/>
      <dgm:spPr/>
      <dgm:t>
        <a:bodyPr/>
        <a:lstStyle/>
        <a:p>
          <a:r>
            <a:rPr lang="en-AU" dirty="0" smtClean="0"/>
            <a:t>Visual Studio 2010</a:t>
          </a:r>
          <a:endParaRPr lang="en-AU" dirty="0"/>
        </a:p>
      </dgm:t>
    </dgm:pt>
    <dgm:pt modelId="{DEC7B14D-2D1F-4E19-8752-F8D3E009B7DB}" type="parTrans" cxnId="{462225D1-7C76-4B7B-AE0D-A305EE19F40B}">
      <dgm:prSet/>
      <dgm:spPr/>
      <dgm:t>
        <a:bodyPr/>
        <a:lstStyle/>
        <a:p>
          <a:endParaRPr lang="en-AU"/>
        </a:p>
      </dgm:t>
    </dgm:pt>
    <dgm:pt modelId="{544A866F-7D29-4531-AA40-88D57F9E06EE}" type="sibTrans" cxnId="{462225D1-7C76-4B7B-AE0D-A305EE19F40B}">
      <dgm:prSet/>
      <dgm:spPr/>
      <dgm:t>
        <a:bodyPr/>
        <a:lstStyle/>
        <a:p>
          <a:endParaRPr lang="en-AU"/>
        </a:p>
      </dgm:t>
    </dgm:pt>
    <dgm:pt modelId="{F4F40FC6-184F-4C6C-8323-EC71B3C3A762}">
      <dgm:prSet phldrT="[Text]"/>
      <dgm:spPr/>
      <dgm:t>
        <a:bodyPr/>
        <a:lstStyle/>
        <a:p>
          <a:r>
            <a:rPr lang="en-AU" dirty="0" smtClean="0"/>
            <a:t>CKS Dev.</a:t>
          </a:r>
          <a:endParaRPr lang="en-AU" dirty="0"/>
        </a:p>
      </dgm:t>
    </dgm:pt>
    <dgm:pt modelId="{5652A091-006F-4BAB-B351-CCDB7E4FE679}" type="parTrans" cxnId="{276A2EE0-DAA7-4313-A5DF-2968264BAA6F}">
      <dgm:prSet/>
      <dgm:spPr/>
      <dgm:t>
        <a:bodyPr/>
        <a:lstStyle/>
        <a:p>
          <a:endParaRPr lang="en-AU"/>
        </a:p>
      </dgm:t>
    </dgm:pt>
    <dgm:pt modelId="{60B41989-BD65-4C60-8EC5-5B051F2BBC29}" type="sibTrans" cxnId="{276A2EE0-DAA7-4313-A5DF-2968264BAA6F}">
      <dgm:prSet/>
      <dgm:spPr/>
      <dgm:t>
        <a:bodyPr/>
        <a:lstStyle/>
        <a:p>
          <a:endParaRPr lang="en-AU"/>
        </a:p>
      </dgm:t>
    </dgm:pt>
    <dgm:pt modelId="{AA91C8E3-0BC6-4902-9188-9F1A0E5038D3}">
      <dgm:prSet phldrT="[Text]"/>
      <dgm:spPr/>
      <dgm:t>
        <a:bodyPr/>
        <a:lstStyle/>
        <a:p>
          <a:r>
            <a:rPr lang="en-AU" dirty="0" smtClean="0"/>
            <a:t>CAML.NET</a:t>
          </a:r>
          <a:endParaRPr lang="en-AU" dirty="0"/>
        </a:p>
      </dgm:t>
    </dgm:pt>
    <dgm:pt modelId="{21D63A41-4938-4DD8-BBCF-5978BA5DEEDC}" type="parTrans" cxnId="{47C17FAB-AE6B-4AE9-9D2D-0AC05F2406A1}">
      <dgm:prSet/>
      <dgm:spPr/>
      <dgm:t>
        <a:bodyPr/>
        <a:lstStyle/>
        <a:p>
          <a:endParaRPr lang="en-AU"/>
        </a:p>
      </dgm:t>
    </dgm:pt>
    <dgm:pt modelId="{A3544575-C811-40BE-B67B-383290F6019C}" type="sibTrans" cxnId="{47C17FAB-AE6B-4AE9-9D2D-0AC05F2406A1}">
      <dgm:prSet/>
      <dgm:spPr/>
      <dgm:t>
        <a:bodyPr/>
        <a:lstStyle/>
        <a:p>
          <a:endParaRPr lang="en-AU"/>
        </a:p>
      </dgm:t>
    </dgm:pt>
    <dgm:pt modelId="{7270F6EC-0716-4882-BB4E-CF3F868E659F}">
      <dgm:prSet phldrT="[Text]"/>
      <dgm:spPr/>
      <dgm:t>
        <a:bodyPr/>
        <a:lstStyle/>
        <a:p>
          <a:r>
            <a:rPr lang="en-AU" dirty="0" smtClean="0"/>
            <a:t>Browser Based</a:t>
          </a:r>
          <a:endParaRPr lang="en-AU" dirty="0"/>
        </a:p>
      </dgm:t>
    </dgm:pt>
    <dgm:pt modelId="{08E1BE91-4F85-45DF-AD8F-2E351CA33619}" type="parTrans" cxnId="{C640FCF1-0592-4F5D-B6C4-FDEEE6C53378}">
      <dgm:prSet/>
      <dgm:spPr/>
      <dgm:t>
        <a:bodyPr/>
        <a:lstStyle/>
        <a:p>
          <a:endParaRPr lang="en-AU"/>
        </a:p>
      </dgm:t>
    </dgm:pt>
    <dgm:pt modelId="{B4C27315-CEBB-41FF-A791-4B01F6583B77}" type="sibTrans" cxnId="{C640FCF1-0592-4F5D-B6C4-FDEEE6C53378}">
      <dgm:prSet/>
      <dgm:spPr/>
      <dgm:t>
        <a:bodyPr/>
        <a:lstStyle/>
        <a:p>
          <a:endParaRPr lang="en-AU"/>
        </a:p>
      </dgm:t>
    </dgm:pt>
    <dgm:pt modelId="{82964FBC-94E8-4D8B-AE4D-49DFACF65D09}">
      <dgm:prSet phldrT="[Text]"/>
      <dgm:spPr/>
      <dgm:t>
        <a:bodyPr/>
        <a:lstStyle/>
        <a:p>
          <a:r>
            <a:rPr lang="en-AU" dirty="0" smtClean="0"/>
            <a:t>IE Developer Tools</a:t>
          </a:r>
          <a:endParaRPr lang="en-AU" dirty="0"/>
        </a:p>
      </dgm:t>
    </dgm:pt>
    <dgm:pt modelId="{5455A4F0-3CE5-43E5-B57B-9058E9AD54CB}" type="parTrans" cxnId="{8D6318E9-EAF6-46BF-8466-3DE812D21B87}">
      <dgm:prSet/>
      <dgm:spPr/>
      <dgm:t>
        <a:bodyPr/>
        <a:lstStyle/>
        <a:p>
          <a:endParaRPr lang="en-AU"/>
        </a:p>
      </dgm:t>
    </dgm:pt>
    <dgm:pt modelId="{72A0CB0D-741F-47FC-BBF6-DE8ABB5EA595}" type="sibTrans" cxnId="{8D6318E9-EAF6-46BF-8466-3DE812D21B87}">
      <dgm:prSet/>
      <dgm:spPr/>
      <dgm:t>
        <a:bodyPr/>
        <a:lstStyle/>
        <a:p>
          <a:endParaRPr lang="en-AU"/>
        </a:p>
      </dgm:t>
    </dgm:pt>
    <dgm:pt modelId="{CAEE33E4-5BA5-4549-AE05-4993F08D15F4}">
      <dgm:prSet phldrT="[Text]"/>
      <dgm:spPr/>
      <dgm:t>
        <a:bodyPr/>
        <a:lstStyle/>
        <a:p>
          <a:r>
            <a:rPr lang="en-AU" dirty="0" smtClean="0"/>
            <a:t>Firefox + Firebug</a:t>
          </a:r>
          <a:endParaRPr lang="en-AU" dirty="0"/>
        </a:p>
      </dgm:t>
    </dgm:pt>
    <dgm:pt modelId="{9C21407C-9F6F-4C7F-BBC4-4DF20D7A476B}" type="parTrans" cxnId="{206B0691-C696-4FC7-B2EB-475077730873}">
      <dgm:prSet/>
      <dgm:spPr/>
      <dgm:t>
        <a:bodyPr/>
        <a:lstStyle/>
        <a:p>
          <a:endParaRPr lang="en-AU"/>
        </a:p>
      </dgm:t>
    </dgm:pt>
    <dgm:pt modelId="{AFFE0271-E650-4ADE-BDB9-1E9E3700A3BD}" type="sibTrans" cxnId="{206B0691-C696-4FC7-B2EB-475077730873}">
      <dgm:prSet/>
      <dgm:spPr/>
      <dgm:t>
        <a:bodyPr/>
        <a:lstStyle/>
        <a:p>
          <a:endParaRPr lang="en-AU"/>
        </a:p>
      </dgm:t>
    </dgm:pt>
    <dgm:pt modelId="{31844E29-A88F-4D69-86B5-B54511766B94}">
      <dgm:prSet phldrT="[Text]"/>
      <dgm:spPr/>
      <dgm:t>
        <a:bodyPr/>
        <a:lstStyle/>
        <a:p>
          <a:r>
            <a:rPr lang="en-AU" dirty="0" smtClean="0"/>
            <a:t>Others</a:t>
          </a:r>
          <a:endParaRPr lang="en-AU" dirty="0"/>
        </a:p>
      </dgm:t>
    </dgm:pt>
    <dgm:pt modelId="{0731007E-3BEE-42A4-90EC-34FFEEF1BE0F}" type="parTrans" cxnId="{7AACC84C-7747-4F59-9508-31D9C0F5E09E}">
      <dgm:prSet/>
      <dgm:spPr/>
      <dgm:t>
        <a:bodyPr/>
        <a:lstStyle/>
        <a:p>
          <a:endParaRPr lang="en-AU"/>
        </a:p>
      </dgm:t>
    </dgm:pt>
    <dgm:pt modelId="{FAA27BF6-DB1D-49A8-B716-C0A442906F66}" type="sibTrans" cxnId="{7AACC84C-7747-4F59-9508-31D9C0F5E09E}">
      <dgm:prSet/>
      <dgm:spPr/>
      <dgm:t>
        <a:bodyPr/>
        <a:lstStyle/>
        <a:p>
          <a:endParaRPr lang="en-AU"/>
        </a:p>
      </dgm:t>
    </dgm:pt>
    <dgm:pt modelId="{CBD57844-E873-4DA4-9F23-74ED6CD5F436}">
      <dgm:prSet phldrT="[Text]"/>
      <dgm:spPr/>
      <dgm:t>
        <a:bodyPr/>
        <a:lstStyle/>
        <a:p>
          <a:r>
            <a:rPr lang="en-AU" dirty="0" smtClean="0"/>
            <a:t>Microsoft Expression </a:t>
          </a:r>
          <a:r>
            <a:rPr lang="en-AU" dirty="0" err="1" smtClean="0"/>
            <a:t>SuperPreview</a:t>
          </a:r>
          <a:endParaRPr lang="en-AU" dirty="0"/>
        </a:p>
      </dgm:t>
    </dgm:pt>
    <dgm:pt modelId="{29A222D0-0D9F-49B6-B341-8A91F30A6AAD}" type="parTrans" cxnId="{FFC3A291-E3EC-458F-BF71-EB2692B6D25B}">
      <dgm:prSet/>
      <dgm:spPr/>
      <dgm:t>
        <a:bodyPr/>
        <a:lstStyle/>
        <a:p>
          <a:endParaRPr lang="en-AU"/>
        </a:p>
      </dgm:t>
    </dgm:pt>
    <dgm:pt modelId="{5FC135F2-E369-4099-96CB-8A3A271EEA1B}" type="sibTrans" cxnId="{FFC3A291-E3EC-458F-BF71-EB2692B6D25B}">
      <dgm:prSet/>
      <dgm:spPr/>
      <dgm:t>
        <a:bodyPr/>
        <a:lstStyle/>
        <a:p>
          <a:endParaRPr lang="en-AU"/>
        </a:p>
      </dgm:t>
    </dgm:pt>
    <dgm:pt modelId="{7F163907-2EE1-4550-88A0-E72E5EA7A82D}">
      <dgm:prSet phldrT="[Text]"/>
      <dgm:spPr/>
      <dgm:t>
        <a:bodyPr/>
        <a:lstStyle/>
        <a:p>
          <a:r>
            <a:rPr lang="en-AU" dirty="0" smtClean="0"/>
            <a:t>Fiddler</a:t>
          </a:r>
          <a:endParaRPr lang="en-AU" dirty="0"/>
        </a:p>
      </dgm:t>
    </dgm:pt>
    <dgm:pt modelId="{86477791-5B96-4BE6-B26C-0CB009B34C0D}" type="parTrans" cxnId="{94AB23DD-C39C-4FEA-824E-2F889F28CE07}">
      <dgm:prSet/>
      <dgm:spPr/>
      <dgm:t>
        <a:bodyPr/>
        <a:lstStyle/>
        <a:p>
          <a:endParaRPr lang="en-AU"/>
        </a:p>
      </dgm:t>
    </dgm:pt>
    <dgm:pt modelId="{FA3B9B7C-61D7-4E37-A7EB-8E1560F851FD}" type="sibTrans" cxnId="{94AB23DD-C39C-4FEA-824E-2F889F28CE07}">
      <dgm:prSet/>
      <dgm:spPr/>
      <dgm:t>
        <a:bodyPr/>
        <a:lstStyle/>
        <a:p>
          <a:endParaRPr lang="en-AU"/>
        </a:p>
      </dgm:t>
    </dgm:pt>
    <dgm:pt modelId="{C2183A5D-DB37-4B64-BDFA-F9DFA35032AD}">
      <dgm:prSet phldrT="[Text]"/>
      <dgm:spPr/>
      <dgm:t>
        <a:bodyPr/>
        <a:lstStyle/>
        <a:p>
          <a:r>
            <a:rPr lang="en-AU" dirty="0" err="1" smtClean="0"/>
            <a:t>YSlow</a:t>
          </a:r>
          <a:endParaRPr lang="en-AU" dirty="0"/>
        </a:p>
      </dgm:t>
    </dgm:pt>
    <dgm:pt modelId="{3D28363E-4D9C-4F8D-ADA7-A7781AFCD3D1}" type="parTrans" cxnId="{392E62C6-3D5C-40A3-A9A5-B17836393881}">
      <dgm:prSet/>
      <dgm:spPr/>
      <dgm:t>
        <a:bodyPr/>
        <a:lstStyle/>
        <a:p>
          <a:endParaRPr lang="en-AU"/>
        </a:p>
      </dgm:t>
    </dgm:pt>
    <dgm:pt modelId="{827FD1D5-F8B9-4D8E-8BC7-D61CE24358F4}" type="sibTrans" cxnId="{392E62C6-3D5C-40A3-A9A5-B17836393881}">
      <dgm:prSet/>
      <dgm:spPr/>
      <dgm:t>
        <a:bodyPr/>
        <a:lstStyle/>
        <a:p>
          <a:endParaRPr lang="en-AU"/>
        </a:p>
      </dgm:t>
    </dgm:pt>
    <dgm:pt modelId="{31873B4A-E9D5-4960-B403-7516E63653F7}">
      <dgm:prSet phldrT="[Text]"/>
      <dgm:spPr/>
      <dgm:t>
        <a:bodyPr/>
        <a:lstStyle/>
        <a:p>
          <a:r>
            <a:rPr lang="en-AU" dirty="0" err="1" smtClean="0"/>
            <a:t>PowerGui</a:t>
          </a:r>
          <a:endParaRPr lang="en-AU" dirty="0"/>
        </a:p>
      </dgm:t>
    </dgm:pt>
    <dgm:pt modelId="{D1FB83A9-FE03-4E84-8638-A822CA3C7294}" type="parTrans" cxnId="{A279B5E6-9127-4217-8CC0-BA122F715B18}">
      <dgm:prSet/>
      <dgm:spPr/>
      <dgm:t>
        <a:bodyPr/>
        <a:lstStyle/>
        <a:p>
          <a:endParaRPr lang="en-AU"/>
        </a:p>
      </dgm:t>
    </dgm:pt>
    <dgm:pt modelId="{CFF740BB-04E8-443C-8E8E-F98C3E8A6065}" type="sibTrans" cxnId="{A279B5E6-9127-4217-8CC0-BA122F715B18}">
      <dgm:prSet/>
      <dgm:spPr/>
      <dgm:t>
        <a:bodyPr/>
        <a:lstStyle/>
        <a:p>
          <a:endParaRPr lang="en-AU"/>
        </a:p>
      </dgm:t>
    </dgm:pt>
    <dgm:pt modelId="{272BA5B9-9C5A-4C77-8755-08C55447D1D3}" type="pres">
      <dgm:prSet presAssocID="{4717EBE6-0953-443D-875D-FAFD68966A7A}" presName="theList" presStyleCnt="0">
        <dgm:presLayoutVars>
          <dgm:dir/>
          <dgm:animLvl val="lvl"/>
          <dgm:resizeHandles val="exact"/>
        </dgm:presLayoutVars>
      </dgm:prSet>
      <dgm:spPr/>
      <dgm:t>
        <a:bodyPr/>
        <a:lstStyle/>
        <a:p>
          <a:endParaRPr lang="en-AU"/>
        </a:p>
      </dgm:t>
    </dgm:pt>
    <dgm:pt modelId="{0FF2740C-0408-4E20-B7DC-098F84DBCF9D}" type="pres">
      <dgm:prSet presAssocID="{4DBD2BAE-75CE-4B77-AB5D-6A1B9E19C422}" presName="compNode" presStyleCnt="0"/>
      <dgm:spPr/>
    </dgm:pt>
    <dgm:pt modelId="{252F49A1-6893-4A55-9E16-9B3D555453B5}" type="pres">
      <dgm:prSet presAssocID="{4DBD2BAE-75CE-4B77-AB5D-6A1B9E19C422}" presName="aNode" presStyleLbl="bgShp" presStyleIdx="0" presStyleCnt="3"/>
      <dgm:spPr/>
      <dgm:t>
        <a:bodyPr/>
        <a:lstStyle/>
        <a:p>
          <a:endParaRPr lang="en-AU"/>
        </a:p>
      </dgm:t>
    </dgm:pt>
    <dgm:pt modelId="{8D3638F1-13B2-40EC-8277-9819167AECC5}" type="pres">
      <dgm:prSet presAssocID="{4DBD2BAE-75CE-4B77-AB5D-6A1B9E19C422}" presName="textNode" presStyleLbl="bgShp" presStyleIdx="0" presStyleCnt="3"/>
      <dgm:spPr/>
      <dgm:t>
        <a:bodyPr/>
        <a:lstStyle/>
        <a:p>
          <a:endParaRPr lang="en-AU"/>
        </a:p>
      </dgm:t>
    </dgm:pt>
    <dgm:pt modelId="{1AD0B6F6-A746-4542-903C-B3ABEDD04B62}" type="pres">
      <dgm:prSet presAssocID="{4DBD2BAE-75CE-4B77-AB5D-6A1B9E19C422}" presName="compChildNode" presStyleCnt="0"/>
      <dgm:spPr/>
    </dgm:pt>
    <dgm:pt modelId="{FD1DDD74-FAA3-4D16-9F3F-F20A3746F383}" type="pres">
      <dgm:prSet presAssocID="{4DBD2BAE-75CE-4B77-AB5D-6A1B9E19C422}" presName="theInnerList" presStyleCnt="0"/>
      <dgm:spPr/>
    </dgm:pt>
    <dgm:pt modelId="{86F4FF5D-6530-40A3-8A3C-0AE82CC92A67}" type="pres">
      <dgm:prSet presAssocID="{3068A3BF-07BA-45D3-B357-BD41D4EFFD23}" presName="childNode" presStyleLbl="node1" presStyleIdx="0" presStyleCnt="9">
        <dgm:presLayoutVars>
          <dgm:bulletEnabled val="1"/>
        </dgm:presLayoutVars>
      </dgm:prSet>
      <dgm:spPr/>
      <dgm:t>
        <a:bodyPr/>
        <a:lstStyle/>
        <a:p>
          <a:endParaRPr lang="en-AU"/>
        </a:p>
      </dgm:t>
    </dgm:pt>
    <dgm:pt modelId="{99F1BC2B-F565-4E45-9649-5E54D4F1F9DA}" type="pres">
      <dgm:prSet presAssocID="{3068A3BF-07BA-45D3-B357-BD41D4EFFD23}" presName="aSpace2" presStyleCnt="0"/>
      <dgm:spPr/>
    </dgm:pt>
    <dgm:pt modelId="{42149730-8DFA-4A9F-87CD-06F4C7711B28}" type="pres">
      <dgm:prSet presAssocID="{F4F40FC6-184F-4C6C-8323-EC71B3C3A762}" presName="childNode" presStyleLbl="node1" presStyleIdx="1" presStyleCnt="9">
        <dgm:presLayoutVars>
          <dgm:bulletEnabled val="1"/>
        </dgm:presLayoutVars>
      </dgm:prSet>
      <dgm:spPr/>
      <dgm:t>
        <a:bodyPr/>
        <a:lstStyle/>
        <a:p>
          <a:endParaRPr lang="en-AU"/>
        </a:p>
      </dgm:t>
    </dgm:pt>
    <dgm:pt modelId="{369D3019-F36F-4BA7-8ACA-298EB6B7D2C7}" type="pres">
      <dgm:prSet presAssocID="{F4F40FC6-184F-4C6C-8323-EC71B3C3A762}" presName="aSpace2" presStyleCnt="0"/>
      <dgm:spPr/>
    </dgm:pt>
    <dgm:pt modelId="{B3AFE7D1-1091-45AB-9738-190CE157C02B}" type="pres">
      <dgm:prSet presAssocID="{AA91C8E3-0BC6-4902-9188-9F1A0E5038D3}" presName="childNode" presStyleLbl="node1" presStyleIdx="2" presStyleCnt="9">
        <dgm:presLayoutVars>
          <dgm:bulletEnabled val="1"/>
        </dgm:presLayoutVars>
      </dgm:prSet>
      <dgm:spPr/>
      <dgm:t>
        <a:bodyPr/>
        <a:lstStyle/>
        <a:p>
          <a:endParaRPr lang="en-AU"/>
        </a:p>
      </dgm:t>
    </dgm:pt>
    <dgm:pt modelId="{6D84A849-3C3E-43FD-B5AD-2C7D399AE857}" type="pres">
      <dgm:prSet presAssocID="{4DBD2BAE-75CE-4B77-AB5D-6A1B9E19C422}" presName="aSpace" presStyleCnt="0"/>
      <dgm:spPr/>
    </dgm:pt>
    <dgm:pt modelId="{99C9E51B-A082-425E-B76B-53983B6049B4}" type="pres">
      <dgm:prSet presAssocID="{7270F6EC-0716-4882-BB4E-CF3F868E659F}" presName="compNode" presStyleCnt="0"/>
      <dgm:spPr/>
    </dgm:pt>
    <dgm:pt modelId="{1EE15527-0D40-4529-96CE-8C93624F6264}" type="pres">
      <dgm:prSet presAssocID="{7270F6EC-0716-4882-BB4E-CF3F868E659F}" presName="aNode" presStyleLbl="bgShp" presStyleIdx="1" presStyleCnt="3"/>
      <dgm:spPr/>
      <dgm:t>
        <a:bodyPr/>
        <a:lstStyle/>
        <a:p>
          <a:endParaRPr lang="en-AU"/>
        </a:p>
      </dgm:t>
    </dgm:pt>
    <dgm:pt modelId="{8CBEEFBD-33CD-4DDA-9DF0-E4691C9B188F}" type="pres">
      <dgm:prSet presAssocID="{7270F6EC-0716-4882-BB4E-CF3F868E659F}" presName="textNode" presStyleLbl="bgShp" presStyleIdx="1" presStyleCnt="3"/>
      <dgm:spPr/>
      <dgm:t>
        <a:bodyPr/>
        <a:lstStyle/>
        <a:p>
          <a:endParaRPr lang="en-AU"/>
        </a:p>
      </dgm:t>
    </dgm:pt>
    <dgm:pt modelId="{3DD364AA-73F6-42BD-B384-2E60C301589F}" type="pres">
      <dgm:prSet presAssocID="{7270F6EC-0716-4882-BB4E-CF3F868E659F}" presName="compChildNode" presStyleCnt="0"/>
      <dgm:spPr/>
    </dgm:pt>
    <dgm:pt modelId="{2C2C4C5E-DC80-4F2A-8B00-8B3EFF8B7109}" type="pres">
      <dgm:prSet presAssocID="{7270F6EC-0716-4882-BB4E-CF3F868E659F}" presName="theInnerList" presStyleCnt="0"/>
      <dgm:spPr/>
    </dgm:pt>
    <dgm:pt modelId="{46CE19FE-0C63-4D56-B2F3-F672F6A0B7E0}" type="pres">
      <dgm:prSet presAssocID="{82964FBC-94E8-4D8B-AE4D-49DFACF65D09}" presName="childNode" presStyleLbl="node1" presStyleIdx="3" presStyleCnt="9">
        <dgm:presLayoutVars>
          <dgm:bulletEnabled val="1"/>
        </dgm:presLayoutVars>
      </dgm:prSet>
      <dgm:spPr/>
      <dgm:t>
        <a:bodyPr/>
        <a:lstStyle/>
        <a:p>
          <a:endParaRPr lang="en-AU"/>
        </a:p>
      </dgm:t>
    </dgm:pt>
    <dgm:pt modelId="{29FB67FB-241D-4FA0-8DE1-E42FCA367C31}" type="pres">
      <dgm:prSet presAssocID="{82964FBC-94E8-4D8B-AE4D-49DFACF65D09}" presName="aSpace2" presStyleCnt="0"/>
      <dgm:spPr/>
    </dgm:pt>
    <dgm:pt modelId="{071D6484-588F-4A70-A17D-B8FC62713238}" type="pres">
      <dgm:prSet presAssocID="{CAEE33E4-5BA5-4549-AE05-4993F08D15F4}" presName="childNode" presStyleLbl="node1" presStyleIdx="4" presStyleCnt="9">
        <dgm:presLayoutVars>
          <dgm:bulletEnabled val="1"/>
        </dgm:presLayoutVars>
      </dgm:prSet>
      <dgm:spPr/>
      <dgm:t>
        <a:bodyPr/>
        <a:lstStyle/>
        <a:p>
          <a:endParaRPr lang="en-AU"/>
        </a:p>
      </dgm:t>
    </dgm:pt>
    <dgm:pt modelId="{0AC51437-8678-4B99-978D-522657C592F8}" type="pres">
      <dgm:prSet presAssocID="{CAEE33E4-5BA5-4549-AE05-4993F08D15F4}" presName="aSpace2" presStyleCnt="0"/>
      <dgm:spPr/>
    </dgm:pt>
    <dgm:pt modelId="{D6FF01D0-ED9C-4683-8079-AF681C723972}" type="pres">
      <dgm:prSet presAssocID="{CBD57844-E873-4DA4-9F23-74ED6CD5F436}" presName="childNode" presStyleLbl="node1" presStyleIdx="5" presStyleCnt="9">
        <dgm:presLayoutVars>
          <dgm:bulletEnabled val="1"/>
        </dgm:presLayoutVars>
      </dgm:prSet>
      <dgm:spPr/>
      <dgm:t>
        <a:bodyPr/>
        <a:lstStyle/>
        <a:p>
          <a:endParaRPr lang="en-AU"/>
        </a:p>
      </dgm:t>
    </dgm:pt>
    <dgm:pt modelId="{C481C926-6546-42C8-8964-6D9E97944B9D}" type="pres">
      <dgm:prSet presAssocID="{7270F6EC-0716-4882-BB4E-CF3F868E659F}" presName="aSpace" presStyleCnt="0"/>
      <dgm:spPr/>
    </dgm:pt>
    <dgm:pt modelId="{B8F9EC71-9F3B-4FDF-AD76-C452E4D8FF2B}" type="pres">
      <dgm:prSet presAssocID="{31844E29-A88F-4D69-86B5-B54511766B94}" presName="compNode" presStyleCnt="0"/>
      <dgm:spPr/>
    </dgm:pt>
    <dgm:pt modelId="{2D2CF488-C06B-4125-87AD-45280499F0EE}" type="pres">
      <dgm:prSet presAssocID="{31844E29-A88F-4D69-86B5-B54511766B94}" presName="aNode" presStyleLbl="bgShp" presStyleIdx="2" presStyleCnt="3"/>
      <dgm:spPr/>
      <dgm:t>
        <a:bodyPr/>
        <a:lstStyle/>
        <a:p>
          <a:endParaRPr lang="en-AU"/>
        </a:p>
      </dgm:t>
    </dgm:pt>
    <dgm:pt modelId="{6777152B-D1D0-4B1A-B043-8FEFA1CD1727}" type="pres">
      <dgm:prSet presAssocID="{31844E29-A88F-4D69-86B5-B54511766B94}" presName="textNode" presStyleLbl="bgShp" presStyleIdx="2" presStyleCnt="3"/>
      <dgm:spPr/>
      <dgm:t>
        <a:bodyPr/>
        <a:lstStyle/>
        <a:p>
          <a:endParaRPr lang="en-AU"/>
        </a:p>
      </dgm:t>
    </dgm:pt>
    <dgm:pt modelId="{1C16B3DA-0BE8-4EDA-A2F5-2DA8B6663DA3}" type="pres">
      <dgm:prSet presAssocID="{31844E29-A88F-4D69-86B5-B54511766B94}" presName="compChildNode" presStyleCnt="0"/>
      <dgm:spPr/>
    </dgm:pt>
    <dgm:pt modelId="{5C86BAD7-8456-4AC8-8F60-F19783E76A45}" type="pres">
      <dgm:prSet presAssocID="{31844E29-A88F-4D69-86B5-B54511766B94}" presName="theInnerList" presStyleCnt="0"/>
      <dgm:spPr/>
    </dgm:pt>
    <dgm:pt modelId="{2EF49687-380D-4D17-9637-5FAE32416545}" type="pres">
      <dgm:prSet presAssocID="{7F163907-2EE1-4550-88A0-E72E5EA7A82D}" presName="childNode" presStyleLbl="node1" presStyleIdx="6" presStyleCnt="9">
        <dgm:presLayoutVars>
          <dgm:bulletEnabled val="1"/>
        </dgm:presLayoutVars>
      </dgm:prSet>
      <dgm:spPr/>
      <dgm:t>
        <a:bodyPr/>
        <a:lstStyle/>
        <a:p>
          <a:endParaRPr lang="en-AU"/>
        </a:p>
      </dgm:t>
    </dgm:pt>
    <dgm:pt modelId="{A88FB210-A53F-457E-895B-4B20123393B9}" type="pres">
      <dgm:prSet presAssocID="{7F163907-2EE1-4550-88A0-E72E5EA7A82D}" presName="aSpace2" presStyleCnt="0"/>
      <dgm:spPr/>
    </dgm:pt>
    <dgm:pt modelId="{AF292DA7-F213-4E73-89CD-0BBC00793D20}" type="pres">
      <dgm:prSet presAssocID="{C2183A5D-DB37-4B64-BDFA-F9DFA35032AD}" presName="childNode" presStyleLbl="node1" presStyleIdx="7" presStyleCnt="9">
        <dgm:presLayoutVars>
          <dgm:bulletEnabled val="1"/>
        </dgm:presLayoutVars>
      </dgm:prSet>
      <dgm:spPr/>
      <dgm:t>
        <a:bodyPr/>
        <a:lstStyle/>
        <a:p>
          <a:endParaRPr lang="en-AU"/>
        </a:p>
      </dgm:t>
    </dgm:pt>
    <dgm:pt modelId="{C99351C6-2ED8-42F3-A048-421FB576CF95}" type="pres">
      <dgm:prSet presAssocID="{C2183A5D-DB37-4B64-BDFA-F9DFA35032AD}" presName="aSpace2" presStyleCnt="0"/>
      <dgm:spPr/>
    </dgm:pt>
    <dgm:pt modelId="{788C1AF5-8E07-43CC-90A3-CCEB0E914150}" type="pres">
      <dgm:prSet presAssocID="{31873B4A-E9D5-4960-B403-7516E63653F7}" presName="childNode" presStyleLbl="node1" presStyleIdx="8" presStyleCnt="9">
        <dgm:presLayoutVars>
          <dgm:bulletEnabled val="1"/>
        </dgm:presLayoutVars>
      </dgm:prSet>
      <dgm:spPr/>
      <dgm:t>
        <a:bodyPr/>
        <a:lstStyle/>
        <a:p>
          <a:endParaRPr lang="en-AU"/>
        </a:p>
      </dgm:t>
    </dgm:pt>
  </dgm:ptLst>
  <dgm:cxnLst>
    <dgm:cxn modelId="{BE9B54AA-9E1B-44B8-BC93-B51E3EA7FA8C}" type="presOf" srcId="{AA91C8E3-0BC6-4902-9188-9F1A0E5038D3}" destId="{B3AFE7D1-1091-45AB-9738-190CE157C02B}" srcOrd="0" destOrd="0" presId="urn:microsoft.com/office/officeart/2005/8/layout/lProcess2"/>
    <dgm:cxn modelId="{20F239C9-6458-462B-B147-806BD42CB9C8}" type="presOf" srcId="{CBD57844-E873-4DA4-9F23-74ED6CD5F436}" destId="{D6FF01D0-ED9C-4683-8079-AF681C723972}" srcOrd="0" destOrd="0" presId="urn:microsoft.com/office/officeart/2005/8/layout/lProcess2"/>
    <dgm:cxn modelId="{392E62C6-3D5C-40A3-A9A5-B17836393881}" srcId="{31844E29-A88F-4D69-86B5-B54511766B94}" destId="{C2183A5D-DB37-4B64-BDFA-F9DFA35032AD}" srcOrd="1" destOrd="0" parTransId="{3D28363E-4D9C-4F8D-ADA7-A7781AFCD3D1}" sibTransId="{827FD1D5-F8B9-4D8E-8BC7-D61CE24358F4}"/>
    <dgm:cxn modelId="{EACC37E8-E8D6-4602-AC3E-BE1AE92BDAA3}" type="presOf" srcId="{7F163907-2EE1-4550-88A0-E72E5EA7A82D}" destId="{2EF49687-380D-4D17-9637-5FAE32416545}" srcOrd="0" destOrd="0" presId="urn:microsoft.com/office/officeart/2005/8/layout/lProcess2"/>
    <dgm:cxn modelId="{44A03F50-F54B-4617-984C-CCD52D36A89E}" type="presOf" srcId="{3068A3BF-07BA-45D3-B357-BD41D4EFFD23}" destId="{86F4FF5D-6530-40A3-8A3C-0AE82CC92A67}" srcOrd="0" destOrd="0" presId="urn:microsoft.com/office/officeart/2005/8/layout/lProcess2"/>
    <dgm:cxn modelId="{EDB28B49-C8F5-4E7E-8509-2629CF2FE6D2}" type="presOf" srcId="{C2183A5D-DB37-4B64-BDFA-F9DFA35032AD}" destId="{AF292DA7-F213-4E73-89CD-0BBC00793D20}" srcOrd="0" destOrd="0" presId="urn:microsoft.com/office/officeart/2005/8/layout/lProcess2"/>
    <dgm:cxn modelId="{62CDF14F-AEA6-4C94-B11D-532F0FE5FE71}" type="presOf" srcId="{31844E29-A88F-4D69-86B5-B54511766B94}" destId="{2D2CF488-C06B-4125-87AD-45280499F0EE}" srcOrd="0" destOrd="0" presId="urn:microsoft.com/office/officeart/2005/8/layout/lProcess2"/>
    <dgm:cxn modelId="{CE102374-DE7D-4E6C-8F9D-31A99218033A}" type="presOf" srcId="{CAEE33E4-5BA5-4549-AE05-4993F08D15F4}" destId="{071D6484-588F-4A70-A17D-B8FC62713238}" srcOrd="0" destOrd="0" presId="urn:microsoft.com/office/officeart/2005/8/layout/lProcess2"/>
    <dgm:cxn modelId="{DE8657C0-64ED-4D59-9726-6DDE0A6C24DC}" type="presOf" srcId="{4DBD2BAE-75CE-4B77-AB5D-6A1B9E19C422}" destId="{252F49A1-6893-4A55-9E16-9B3D555453B5}" srcOrd="0" destOrd="0" presId="urn:microsoft.com/office/officeart/2005/8/layout/lProcess2"/>
    <dgm:cxn modelId="{56CA2523-C9CE-4086-A427-004719BDAEC8}" type="presOf" srcId="{7270F6EC-0716-4882-BB4E-CF3F868E659F}" destId="{8CBEEFBD-33CD-4DDA-9DF0-E4691C9B188F}" srcOrd="1" destOrd="0" presId="urn:microsoft.com/office/officeart/2005/8/layout/lProcess2"/>
    <dgm:cxn modelId="{47C17FAB-AE6B-4AE9-9D2D-0AC05F2406A1}" srcId="{4DBD2BAE-75CE-4B77-AB5D-6A1B9E19C422}" destId="{AA91C8E3-0BC6-4902-9188-9F1A0E5038D3}" srcOrd="2" destOrd="0" parTransId="{21D63A41-4938-4DD8-BBCF-5978BA5DEEDC}" sibTransId="{A3544575-C811-40BE-B67B-383290F6019C}"/>
    <dgm:cxn modelId="{E80A5206-048D-4253-BAD8-839CF44081F4}" type="presOf" srcId="{31873B4A-E9D5-4960-B403-7516E63653F7}" destId="{788C1AF5-8E07-43CC-90A3-CCEB0E914150}" srcOrd="0" destOrd="0" presId="urn:microsoft.com/office/officeart/2005/8/layout/lProcess2"/>
    <dgm:cxn modelId="{FFC3A291-E3EC-458F-BF71-EB2692B6D25B}" srcId="{7270F6EC-0716-4882-BB4E-CF3F868E659F}" destId="{CBD57844-E873-4DA4-9F23-74ED6CD5F436}" srcOrd="2" destOrd="0" parTransId="{29A222D0-0D9F-49B6-B341-8A91F30A6AAD}" sibTransId="{5FC135F2-E369-4099-96CB-8A3A271EEA1B}"/>
    <dgm:cxn modelId="{AE43963F-40CE-4990-A5C5-9A556CC85A4A}" type="presOf" srcId="{F4F40FC6-184F-4C6C-8323-EC71B3C3A762}" destId="{42149730-8DFA-4A9F-87CD-06F4C7711B28}" srcOrd="0" destOrd="0" presId="urn:microsoft.com/office/officeart/2005/8/layout/lProcess2"/>
    <dgm:cxn modelId="{A279B5E6-9127-4217-8CC0-BA122F715B18}" srcId="{31844E29-A88F-4D69-86B5-B54511766B94}" destId="{31873B4A-E9D5-4960-B403-7516E63653F7}" srcOrd="2" destOrd="0" parTransId="{D1FB83A9-FE03-4E84-8638-A822CA3C7294}" sibTransId="{CFF740BB-04E8-443C-8E8E-F98C3E8A6065}"/>
    <dgm:cxn modelId="{87521643-AB7E-4BE0-8B7C-F1069D5E6B14}" type="presOf" srcId="{7270F6EC-0716-4882-BB4E-CF3F868E659F}" destId="{1EE15527-0D40-4529-96CE-8C93624F6264}" srcOrd="0" destOrd="0" presId="urn:microsoft.com/office/officeart/2005/8/layout/lProcess2"/>
    <dgm:cxn modelId="{8D6318E9-EAF6-46BF-8466-3DE812D21B87}" srcId="{7270F6EC-0716-4882-BB4E-CF3F868E659F}" destId="{82964FBC-94E8-4D8B-AE4D-49DFACF65D09}" srcOrd="0" destOrd="0" parTransId="{5455A4F0-3CE5-43E5-B57B-9058E9AD54CB}" sibTransId="{72A0CB0D-741F-47FC-BBF6-DE8ABB5EA595}"/>
    <dgm:cxn modelId="{C640FCF1-0592-4F5D-B6C4-FDEEE6C53378}" srcId="{4717EBE6-0953-443D-875D-FAFD68966A7A}" destId="{7270F6EC-0716-4882-BB4E-CF3F868E659F}" srcOrd="1" destOrd="0" parTransId="{08E1BE91-4F85-45DF-AD8F-2E351CA33619}" sibTransId="{B4C27315-CEBB-41FF-A791-4B01F6583B77}"/>
    <dgm:cxn modelId="{276A2EE0-DAA7-4313-A5DF-2968264BAA6F}" srcId="{4DBD2BAE-75CE-4B77-AB5D-6A1B9E19C422}" destId="{F4F40FC6-184F-4C6C-8323-EC71B3C3A762}" srcOrd="1" destOrd="0" parTransId="{5652A091-006F-4BAB-B351-CCDB7E4FE679}" sibTransId="{60B41989-BD65-4C60-8EC5-5B051F2BBC29}"/>
    <dgm:cxn modelId="{94AB23DD-C39C-4FEA-824E-2F889F28CE07}" srcId="{31844E29-A88F-4D69-86B5-B54511766B94}" destId="{7F163907-2EE1-4550-88A0-E72E5EA7A82D}" srcOrd="0" destOrd="0" parTransId="{86477791-5B96-4BE6-B26C-0CB009B34C0D}" sibTransId="{FA3B9B7C-61D7-4E37-A7EB-8E1560F851FD}"/>
    <dgm:cxn modelId="{462225D1-7C76-4B7B-AE0D-A305EE19F40B}" srcId="{4DBD2BAE-75CE-4B77-AB5D-6A1B9E19C422}" destId="{3068A3BF-07BA-45D3-B357-BD41D4EFFD23}" srcOrd="0" destOrd="0" parTransId="{DEC7B14D-2D1F-4E19-8752-F8D3E009B7DB}" sibTransId="{544A866F-7D29-4531-AA40-88D57F9E06EE}"/>
    <dgm:cxn modelId="{81893165-0641-4FED-88CB-6470D3109CA6}" type="presOf" srcId="{4DBD2BAE-75CE-4B77-AB5D-6A1B9E19C422}" destId="{8D3638F1-13B2-40EC-8277-9819167AECC5}" srcOrd="1" destOrd="0" presId="urn:microsoft.com/office/officeart/2005/8/layout/lProcess2"/>
    <dgm:cxn modelId="{A8EB1AF9-7FD6-402A-BD7E-0F3A01B63DBC}" type="presOf" srcId="{82964FBC-94E8-4D8B-AE4D-49DFACF65D09}" destId="{46CE19FE-0C63-4D56-B2F3-F672F6A0B7E0}" srcOrd="0" destOrd="0" presId="urn:microsoft.com/office/officeart/2005/8/layout/lProcess2"/>
    <dgm:cxn modelId="{8E360306-BF73-4CF2-9C6F-AACD7305BFC9}" srcId="{4717EBE6-0953-443D-875D-FAFD68966A7A}" destId="{4DBD2BAE-75CE-4B77-AB5D-6A1B9E19C422}" srcOrd="0" destOrd="0" parTransId="{EF6FE28B-FB17-42E1-A240-040158636C39}" sibTransId="{53494B1B-62FD-4400-9564-49E0BD48C2F3}"/>
    <dgm:cxn modelId="{206B0691-C696-4FC7-B2EB-475077730873}" srcId="{7270F6EC-0716-4882-BB4E-CF3F868E659F}" destId="{CAEE33E4-5BA5-4549-AE05-4993F08D15F4}" srcOrd="1" destOrd="0" parTransId="{9C21407C-9F6F-4C7F-BBC4-4DF20D7A476B}" sibTransId="{AFFE0271-E650-4ADE-BDB9-1E9E3700A3BD}"/>
    <dgm:cxn modelId="{39F21D30-4D9B-494A-A696-568B6A256372}" type="presOf" srcId="{4717EBE6-0953-443D-875D-FAFD68966A7A}" destId="{272BA5B9-9C5A-4C77-8755-08C55447D1D3}" srcOrd="0" destOrd="0" presId="urn:microsoft.com/office/officeart/2005/8/layout/lProcess2"/>
    <dgm:cxn modelId="{DEF7D1A2-07B0-46B7-905D-1CDA29CB27E3}" type="presOf" srcId="{31844E29-A88F-4D69-86B5-B54511766B94}" destId="{6777152B-D1D0-4B1A-B043-8FEFA1CD1727}" srcOrd="1" destOrd="0" presId="urn:microsoft.com/office/officeart/2005/8/layout/lProcess2"/>
    <dgm:cxn modelId="{7AACC84C-7747-4F59-9508-31D9C0F5E09E}" srcId="{4717EBE6-0953-443D-875D-FAFD68966A7A}" destId="{31844E29-A88F-4D69-86B5-B54511766B94}" srcOrd="2" destOrd="0" parTransId="{0731007E-3BEE-42A4-90EC-34FFEEF1BE0F}" sibTransId="{FAA27BF6-DB1D-49A8-B716-C0A442906F66}"/>
    <dgm:cxn modelId="{8484C0AF-6A16-4213-AFA4-65A9B86935D4}" type="presParOf" srcId="{272BA5B9-9C5A-4C77-8755-08C55447D1D3}" destId="{0FF2740C-0408-4E20-B7DC-098F84DBCF9D}" srcOrd="0" destOrd="0" presId="urn:microsoft.com/office/officeart/2005/8/layout/lProcess2"/>
    <dgm:cxn modelId="{7D76C514-B48C-42EB-917A-2C6E2BD7622C}" type="presParOf" srcId="{0FF2740C-0408-4E20-B7DC-098F84DBCF9D}" destId="{252F49A1-6893-4A55-9E16-9B3D555453B5}" srcOrd="0" destOrd="0" presId="urn:microsoft.com/office/officeart/2005/8/layout/lProcess2"/>
    <dgm:cxn modelId="{DCFB3F5F-1EC4-4CD0-8CC5-078C10E89677}" type="presParOf" srcId="{0FF2740C-0408-4E20-B7DC-098F84DBCF9D}" destId="{8D3638F1-13B2-40EC-8277-9819167AECC5}" srcOrd="1" destOrd="0" presId="urn:microsoft.com/office/officeart/2005/8/layout/lProcess2"/>
    <dgm:cxn modelId="{E2EFAB64-B9D4-45D4-9882-F20860F389EE}" type="presParOf" srcId="{0FF2740C-0408-4E20-B7DC-098F84DBCF9D}" destId="{1AD0B6F6-A746-4542-903C-B3ABEDD04B62}" srcOrd="2" destOrd="0" presId="urn:microsoft.com/office/officeart/2005/8/layout/lProcess2"/>
    <dgm:cxn modelId="{91ECD9AC-83FB-4AF2-BA1D-C69038664BC5}" type="presParOf" srcId="{1AD0B6F6-A746-4542-903C-B3ABEDD04B62}" destId="{FD1DDD74-FAA3-4D16-9F3F-F20A3746F383}" srcOrd="0" destOrd="0" presId="urn:microsoft.com/office/officeart/2005/8/layout/lProcess2"/>
    <dgm:cxn modelId="{0DDC0B72-E0BD-4FBA-8DD2-EFF040B77214}" type="presParOf" srcId="{FD1DDD74-FAA3-4D16-9F3F-F20A3746F383}" destId="{86F4FF5D-6530-40A3-8A3C-0AE82CC92A67}" srcOrd="0" destOrd="0" presId="urn:microsoft.com/office/officeart/2005/8/layout/lProcess2"/>
    <dgm:cxn modelId="{614658F5-1062-4A68-9651-C1A34E864BFC}" type="presParOf" srcId="{FD1DDD74-FAA3-4D16-9F3F-F20A3746F383}" destId="{99F1BC2B-F565-4E45-9649-5E54D4F1F9DA}" srcOrd="1" destOrd="0" presId="urn:microsoft.com/office/officeart/2005/8/layout/lProcess2"/>
    <dgm:cxn modelId="{617E2294-E574-4A7E-B90A-C6A72AC6AFD4}" type="presParOf" srcId="{FD1DDD74-FAA3-4D16-9F3F-F20A3746F383}" destId="{42149730-8DFA-4A9F-87CD-06F4C7711B28}" srcOrd="2" destOrd="0" presId="urn:microsoft.com/office/officeart/2005/8/layout/lProcess2"/>
    <dgm:cxn modelId="{19C6394D-FE20-4F97-9AF8-56ADF31B2C16}" type="presParOf" srcId="{FD1DDD74-FAA3-4D16-9F3F-F20A3746F383}" destId="{369D3019-F36F-4BA7-8ACA-298EB6B7D2C7}" srcOrd="3" destOrd="0" presId="urn:microsoft.com/office/officeart/2005/8/layout/lProcess2"/>
    <dgm:cxn modelId="{FA756F40-862D-44AE-BB2D-5B36FB109BE7}" type="presParOf" srcId="{FD1DDD74-FAA3-4D16-9F3F-F20A3746F383}" destId="{B3AFE7D1-1091-45AB-9738-190CE157C02B}" srcOrd="4" destOrd="0" presId="urn:microsoft.com/office/officeart/2005/8/layout/lProcess2"/>
    <dgm:cxn modelId="{081E39DC-C2A6-4F99-93EC-DD712E35D44B}" type="presParOf" srcId="{272BA5B9-9C5A-4C77-8755-08C55447D1D3}" destId="{6D84A849-3C3E-43FD-B5AD-2C7D399AE857}" srcOrd="1" destOrd="0" presId="urn:microsoft.com/office/officeart/2005/8/layout/lProcess2"/>
    <dgm:cxn modelId="{979BFAFA-B797-42B0-889B-6D2EA81CAC39}" type="presParOf" srcId="{272BA5B9-9C5A-4C77-8755-08C55447D1D3}" destId="{99C9E51B-A082-425E-B76B-53983B6049B4}" srcOrd="2" destOrd="0" presId="urn:microsoft.com/office/officeart/2005/8/layout/lProcess2"/>
    <dgm:cxn modelId="{62367241-2E80-4F87-A375-29CAD3D17DCC}" type="presParOf" srcId="{99C9E51B-A082-425E-B76B-53983B6049B4}" destId="{1EE15527-0D40-4529-96CE-8C93624F6264}" srcOrd="0" destOrd="0" presId="urn:microsoft.com/office/officeart/2005/8/layout/lProcess2"/>
    <dgm:cxn modelId="{957F7856-26B2-4B15-BF09-05617B090D9E}" type="presParOf" srcId="{99C9E51B-A082-425E-B76B-53983B6049B4}" destId="{8CBEEFBD-33CD-4DDA-9DF0-E4691C9B188F}" srcOrd="1" destOrd="0" presId="urn:microsoft.com/office/officeart/2005/8/layout/lProcess2"/>
    <dgm:cxn modelId="{4924C9FA-1C29-4376-9F28-BDFF02085D7B}" type="presParOf" srcId="{99C9E51B-A082-425E-B76B-53983B6049B4}" destId="{3DD364AA-73F6-42BD-B384-2E60C301589F}" srcOrd="2" destOrd="0" presId="urn:microsoft.com/office/officeart/2005/8/layout/lProcess2"/>
    <dgm:cxn modelId="{0C434F16-75B0-4445-85DE-9397DBF7DD90}" type="presParOf" srcId="{3DD364AA-73F6-42BD-B384-2E60C301589F}" destId="{2C2C4C5E-DC80-4F2A-8B00-8B3EFF8B7109}" srcOrd="0" destOrd="0" presId="urn:microsoft.com/office/officeart/2005/8/layout/lProcess2"/>
    <dgm:cxn modelId="{7EE0A1F3-D674-4B89-857A-63521BEBAD18}" type="presParOf" srcId="{2C2C4C5E-DC80-4F2A-8B00-8B3EFF8B7109}" destId="{46CE19FE-0C63-4D56-B2F3-F672F6A0B7E0}" srcOrd="0" destOrd="0" presId="urn:microsoft.com/office/officeart/2005/8/layout/lProcess2"/>
    <dgm:cxn modelId="{B8142809-4CA7-4095-A5F0-0B59B5F6384F}" type="presParOf" srcId="{2C2C4C5E-DC80-4F2A-8B00-8B3EFF8B7109}" destId="{29FB67FB-241D-4FA0-8DE1-E42FCA367C31}" srcOrd="1" destOrd="0" presId="urn:microsoft.com/office/officeart/2005/8/layout/lProcess2"/>
    <dgm:cxn modelId="{F8789A86-8A0C-4FEB-A383-B8DE7AEEBE8D}" type="presParOf" srcId="{2C2C4C5E-DC80-4F2A-8B00-8B3EFF8B7109}" destId="{071D6484-588F-4A70-A17D-B8FC62713238}" srcOrd="2" destOrd="0" presId="urn:microsoft.com/office/officeart/2005/8/layout/lProcess2"/>
    <dgm:cxn modelId="{0C2B0C84-A2B9-4761-8338-8EC08B895C1A}" type="presParOf" srcId="{2C2C4C5E-DC80-4F2A-8B00-8B3EFF8B7109}" destId="{0AC51437-8678-4B99-978D-522657C592F8}" srcOrd="3" destOrd="0" presId="urn:microsoft.com/office/officeart/2005/8/layout/lProcess2"/>
    <dgm:cxn modelId="{2932DD0D-917C-4BAA-A825-8F3DFFEF127E}" type="presParOf" srcId="{2C2C4C5E-DC80-4F2A-8B00-8B3EFF8B7109}" destId="{D6FF01D0-ED9C-4683-8079-AF681C723972}" srcOrd="4" destOrd="0" presId="urn:microsoft.com/office/officeart/2005/8/layout/lProcess2"/>
    <dgm:cxn modelId="{7DA13409-C63F-4D5D-9B87-AD794A35EBA1}" type="presParOf" srcId="{272BA5B9-9C5A-4C77-8755-08C55447D1D3}" destId="{C481C926-6546-42C8-8964-6D9E97944B9D}" srcOrd="3" destOrd="0" presId="urn:microsoft.com/office/officeart/2005/8/layout/lProcess2"/>
    <dgm:cxn modelId="{2D0E38D0-3D54-43BE-BD7E-8E009CA4987B}" type="presParOf" srcId="{272BA5B9-9C5A-4C77-8755-08C55447D1D3}" destId="{B8F9EC71-9F3B-4FDF-AD76-C452E4D8FF2B}" srcOrd="4" destOrd="0" presId="urn:microsoft.com/office/officeart/2005/8/layout/lProcess2"/>
    <dgm:cxn modelId="{56A26BE5-0563-4351-9587-86F36CB7EE06}" type="presParOf" srcId="{B8F9EC71-9F3B-4FDF-AD76-C452E4D8FF2B}" destId="{2D2CF488-C06B-4125-87AD-45280499F0EE}" srcOrd="0" destOrd="0" presId="urn:microsoft.com/office/officeart/2005/8/layout/lProcess2"/>
    <dgm:cxn modelId="{840FDB3C-D004-4872-87C3-490BBC445497}" type="presParOf" srcId="{B8F9EC71-9F3B-4FDF-AD76-C452E4D8FF2B}" destId="{6777152B-D1D0-4B1A-B043-8FEFA1CD1727}" srcOrd="1" destOrd="0" presId="urn:microsoft.com/office/officeart/2005/8/layout/lProcess2"/>
    <dgm:cxn modelId="{C0FF12E3-8A9E-47DB-9CEA-ACAB5EA4FD29}" type="presParOf" srcId="{B8F9EC71-9F3B-4FDF-AD76-C452E4D8FF2B}" destId="{1C16B3DA-0BE8-4EDA-A2F5-2DA8B6663DA3}" srcOrd="2" destOrd="0" presId="urn:microsoft.com/office/officeart/2005/8/layout/lProcess2"/>
    <dgm:cxn modelId="{11FFD312-7779-41AB-8677-47E9A9AA9557}" type="presParOf" srcId="{1C16B3DA-0BE8-4EDA-A2F5-2DA8B6663DA3}" destId="{5C86BAD7-8456-4AC8-8F60-F19783E76A45}" srcOrd="0" destOrd="0" presId="urn:microsoft.com/office/officeart/2005/8/layout/lProcess2"/>
    <dgm:cxn modelId="{E5FA88A7-9D89-4DAF-AB04-6BC8E2F22F43}" type="presParOf" srcId="{5C86BAD7-8456-4AC8-8F60-F19783E76A45}" destId="{2EF49687-380D-4D17-9637-5FAE32416545}" srcOrd="0" destOrd="0" presId="urn:microsoft.com/office/officeart/2005/8/layout/lProcess2"/>
    <dgm:cxn modelId="{4B17C330-5417-41E2-9F0E-B4DEA6A5E7BB}" type="presParOf" srcId="{5C86BAD7-8456-4AC8-8F60-F19783E76A45}" destId="{A88FB210-A53F-457E-895B-4B20123393B9}" srcOrd="1" destOrd="0" presId="urn:microsoft.com/office/officeart/2005/8/layout/lProcess2"/>
    <dgm:cxn modelId="{9655DFA5-7974-4DD3-B022-ACCB25BCDEA1}" type="presParOf" srcId="{5C86BAD7-8456-4AC8-8F60-F19783E76A45}" destId="{AF292DA7-F213-4E73-89CD-0BBC00793D20}" srcOrd="2" destOrd="0" presId="urn:microsoft.com/office/officeart/2005/8/layout/lProcess2"/>
    <dgm:cxn modelId="{7A349B31-A9F8-4B00-A9F3-0B90DD17FE37}" type="presParOf" srcId="{5C86BAD7-8456-4AC8-8F60-F19783E76A45}" destId="{C99351C6-2ED8-42F3-A048-421FB576CF95}" srcOrd="3" destOrd="0" presId="urn:microsoft.com/office/officeart/2005/8/layout/lProcess2"/>
    <dgm:cxn modelId="{C5F49625-A63D-40F5-AD23-FD3A1740F9D0}" type="presParOf" srcId="{5C86BAD7-8456-4AC8-8F60-F19783E76A45}" destId="{788C1AF5-8E07-43CC-90A3-CCEB0E914150}"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717EBE6-0953-443D-875D-FAFD68966A7A}"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AU"/>
        </a:p>
      </dgm:t>
    </dgm:pt>
    <dgm:pt modelId="{4DBD2BAE-75CE-4B77-AB5D-6A1B9E19C422}">
      <dgm:prSet phldrT="[Text]"/>
      <dgm:spPr/>
      <dgm:t>
        <a:bodyPr/>
        <a:lstStyle/>
        <a:p>
          <a:r>
            <a:rPr lang="en-AU" dirty="0" smtClean="0"/>
            <a:t>Code</a:t>
          </a:r>
          <a:endParaRPr lang="en-AU" dirty="0"/>
        </a:p>
      </dgm:t>
    </dgm:pt>
    <dgm:pt modelId="{EF6FE28B-FB17-42E1-A240-040158636C39}" type="parTrans" cxnId="{8E360306-BF73-4CF2-9C6F-AACD7305BFC9}">
      <dgm:prSet/>
      <dgm:spPr/>
      <dgm:t>
        <a:bodyPr/>
        <a:lstStyle/>
        <a:p>
          <a:endParaRPr lang="en-AU"/>
        </a:p>
      </dgm:t>
    </dgm:pt>
    <dgm:pt modelId="{53494B1B-62FD-4400-9564-49E0BD48C2F3}" type="sibTrans" cxnId="{8E360306-BF73-4CF2-9C6F-AACD7305BFC9}">
      <dgm:prSet/>
      <dgm:spPr/>
      <dgm:t>
        <a:bodyPr/>
        <a:lstStyle/>
        <a:p>
          <a:endParaRPr lang="en-AU"/>
        </a:p>
      </dgm:t>
    </dgm:pt>
    <dgm:pt modelId="{3068A3BF-07BA-45D3-B357-BD41D4EFFD23}">
      <dgm:prSet phldrT="[Text]"/>
      <dgm:spPr/>
      <dgm:t>
        <a:bodyPr/>
        <a:lstStyle/>
        <a:p>
          <a:r>
            <a:rPr lang="en-AU" dirty="0" smtClean="0"/>
            <a:t>Have you cleaned up objects</a:t>
          </a:r>
          <a:endParaRPr lang="en-AU" dirty="0"/>
        </a:p>
      </dgm:t>
    </dgm:pt>
    <dgm:pt modelId="{DEC7B14D-2D1F-4E19-8752-F8D3E009B7DB}" type="parTrans" cxnId="{462225D1-7C76-4B7B-AE0D-A305EE19F40B}">
      <dgm:prSet/>
      <dgm:spPr/>
      <dgm:t>
        <a:bodyPr/>
        <a:lstStyle/>
        <a:p>
          <a:endParaRPr lang="en-AU"/>
        </a:p>
      </dgm:t>
    </dgm:pt>
    <dgm:pt modelId="{544A866F-7D29-4531-AA40-88D57F9E06EE}" type="sibTrans" cxnId="{462225D1-7C76-4B7B-AE0D-A305EE19F40B}">
      <dgm:prSet/>
      <dgm:spPr/>
      <dgm:t>
        <a:bodyPr/>
        <a:lstStyle/>
        <a:p>
          <a:endParaRPr lang="en-AU"/>
        </a:p>
      </dgm:t>
    </dgm:pt>
    <dgm:pt modelId="{F4F40FC6-184F-4C6C-8323-EC71B3C3A762}">
      <dgm:prSet phldrT="[Text]"/>
      <dgm:spPr/>
      <dgm:t>
        <a:bodyPr/>
        <a:lstStyle/>
        <a:p>
          <a:r>
            <a:rPr lang="en-AU" dirty="0" smtClean="0"/>
            <a:t>Resource files</a:t>
          </a:r>
          <a:endParaRPr lang="en-AU" dirty="0"/>
        </a:p>
      </dgm:t>
    </dgm:pt>
    <dgm:pt modelId="{5652A091-006F-4BAB-B351-CCDB7E4FE679}" type="parTrans" cxnId="{276A2EE0-DAA7-4313-A5DF-2968264BAA6F}">
      <dgm:prSet/>
      <dgm:spPr/>
      <dgm:t>
        <a:bodyPr/>
        <a:lstStyle/>
        <a:p>
          <a:endParaRPr lang="en-AU"/>
        </a:p>
      </dgm:t>
    </dgm:pt>
    <dgm:pt modelId="{60B41989-BD65-4C60-8EC5-5B051F2BBC29}" type="sibTrans" cxnId="{276A2EE0-DAA7-4313-A5DF-2968264BAA6F}">
      <dgm:prSet/>
      <dgm:spPr/>
      <dgm:t>
        <a:bodyPr/>
        <a:lstStyle/>
        <a:p>
          <a:endParaRPr lang="en-AU"/>
        </a:p>
      </dgm:t>
    </dgm:pt>
    <dgm:pt modelId="{AA91C8E3-0BC6-4902-9188-9F1A0E5038D3}">
      <dgm:prSet phldrT="[Text]"/>
      <dgm:spPr/>
      <dgm:t>
        <a:bodyPr/>
        <a:lstStyle/>
        <a:p>
          <a:r>
            <a:rPr lang="en-AU" dirty="0" smtClean="0"/>
            <a:t>CAML vs. Object Model</a:t>
          </a:r>
          <a:endParaRPr lang="en-AU" dirty="0"/>
        </a:p>
      </dgm:t>
    </dgm:pt>
    <dgm:pt modelId="{21D63A41-4938-4DD8-BBCF-5978BA5DEEDC}" type="parTrans" cxnId="{47C17FAB-AE6B-4AE9-9D2D-0AC05F2406A1}">
      <dgm:prSet/>
      <dgm:spPr/>
      <dgm:t>
        <a:bodyPr/>
        <a:lstStyle/>
        <a:p>
          <a:endParaRPr lang="en-AU"/>
        </a:p>
      </dgm:t>
    </dgm:pt>
    <dgm:pt modelId="{A3544575-C811-40BE-B67B-383290F6019C}" type="sibTrans" cxnId="{47C17FAB-AE6B-4AE9-9D2D-0AC05F2406A1}">
      <dgm:prSet/>
      <dgm:spPr/>
      <dgm:t>
        <a:bodyPr/>
        <a:lstStyle/>
        <a:p>
          <a:endParaRPr lang="en-AU"/>
        </a:p>
      </dgm:t>
    </dgm:pt>
    <dgm:pt modelId="{7270F6EC-0716-4882-BB4E-CF3F868E659F}">
      <dgm:prSet phldrT="[Text]"/>
      <dgm:spPr/>
      <dgm:t>
        <a:bodyPr/>
        <a:lstStyle/>
        <a:p>
          <a:r>
            <a:rPr lang="en-AU" dirty="0" smtClean="0"/>
            <a:t>Test</a:t>
          </a:r>
          <a:endParaRPr lang="en-AU" dirty="0"/>
        </a:p>
      </dgm:t>
    </dgm:pt>
    <dgm:pt modelId="{08E1BE91-4F85-45DF-AD8F-2E351CA33619}" type="parTrans" cxnId="{C640FCF1-0592-4F5D-B6C4-FDEEE6C53378}">
      <dgm:prSet/>
      <dgm:spPr/>
      <dgm:t>
        <a:bodyPr/>
        <a:lstStyle/>
        <a:p>
          <a:endParaRPr lang="en-AU"/>
        </a:p>
      </dgm:t>
    </dgm:pt>
    <dgm:pt modelId="{B4C27315-CEBB-41FF-A791-4B01F6583B77}" type="sibTrans" cxnId="{C640FCF1-0592-4F5D-B6C4-FDEEE6C53378}">
      <dgm:prSet/>
      <dgm:spPr/>
      <dgm:t>
        <a:bodyPr/>
        <a:lstStyle/>
        <a:p>
          <a:endParaRPr lang="en-AU"/>
        </a:p>
      </dgm:t>
    </dgm:pt>
    <dgm:pt modelId="{82964FBC-94E8-4D8B-AE4D-49DFACF65D09}">
      <dgm:prSet phldrT="[Text]"/>
      <dgm:spPr/>
      <dgm:t>
        <a:bodyPr/>
        <a:lstStyle/>
        <a:p>
          <a:r>
            <a:rPr lang="en-AU" dirty="0" smtClean="0"/>
            <a:t>Monitoring heavy lifting operations</a:t>
          </a:r>
          <a:endParaRPr lang="en-AU" dirty="0"/>
        </a:p>
      </dgm:t>
    </dgm:pt>
    <dgm:pt modelId="{5455A4F0-3CE5-43E5-B57B-9058E9AD54CB}" type="parTrans" cxnId="{8D6318E9-EAF6-46BF-8466-3DE812D21B87}">
      <dgm:prSet/>
      <dgm:spPr/>
      <dgm:t>
        <a:bodyPr/>
        <a:lstStyle/>
        <a:p>
          <a:endParaRPr lang="en-AU"/>
        </a:p>
      </dgm:t>
    </dgm:pt>
    <dgm:pt modelId="{72A0CB0D-741F-47FC-BBF6-DE8ABB5EA595}" type="sibTrans" cxnId="{8D6318E9-EAF6-46BF-8466-3DE812D21B87}">
      <dgm:prSet/>
      <dgm:spPr/>
      <dgm:t>
        <a:bodyPr/>
        <a:lstStyle/>
        <a:p>
          <a:endParaRPr lang="en-AU"/>
        </a:p>
      </dgm:t>
    </dgm:pt>
    <dgm:pt modelId="{CAEE33E4-5BA5-4549-AE05-4993F08D15F4}">
      <dgm:prSet phldrT="[Text]"/>
      <dgm:spPr/>
      <dgm:t>
        <a:bodyPr/>
        <a:lstStyle/>
        <a:p>
          <a:r>
            <a:rPr lang="en-AU" dirty="0" smtClean="0"/>
            <a:t>Testing for security roles</a:t>
          </a:r>
          <a:endParaRPr lang="en-AU" dirty="0"/>
        </a:p>
      </dgm:t>
    </dgm:pt>
    <dgm:pt modelId="{9C21407C-9F6F-4C7F-BBC4-4DF20D7A476B}" type="parTrans" cxnId="{206B0691-C696-4FC7-B2EB-475077730873}">
      <dgm:prSet/>
      <dgm:spPr/>
      <dgm:t>
        <a:bodyPr/>
        <a:lstStyle/>
        <a:p>
          <a:endParaRPr lang="en-AU"/>
        </a:p>
      </dgm:t>
    </dgm:pt>
    <dgm:pt modelId="{AFFE0271-E650-4ADE-BDB9-1E9E3700A3BD}" type="sibTrans" cxnId="{206B0691-C696-4FC7-B2EB-475077730873}">
      <dgm:prSet/>
      <dgm:spPr/>
      <dgm:t>
        <a:bodyPr/>
        <a:lstStyle/>
        <a:p>
          <a:endParaRPr lang="en-AU"/>
        </a:p>
      </dgm:t>
    </dgm:pt>
    <dgm:pt modelId="{31844E29-A88F-4D69-86B5-B54511766B94}">
      <dgm:prSet phldrT="[Text]"/>
      <dgm:spPr/>
      <dgm:t>
        <a:bodyPr/>
        <a:lstStyle/>
        <a:p>
          <a:r>
            <a:rPr lang="en-AU" dirty="0" smtClean="0"/>
            <a:t>Deploy</a:t>
          </a:r>
          <a:endParaRPr lang="en-AU" dirty="0"/>
        </a:p>
      </dgm:t>
    </dgm:pt>
    <dgm:pt modelId="{0731007E-3BEE-42A4-90EC-34FFEEF1BE0F}" type="parTrans" cxnId="{7AACC84C-7747-4F59-9508-31D9C0F5E09E}">
      <dgm:prSet/>
      <dgm:spPr/>
      <dgm:t>
        <a:bodyPr/>
        <a:lstStyle/>
        <a:p>
          <a:endParaRPr lang="en-AU"/>
        </a:p>
      </dgm:t>
    </dgm:pt>
    <dgm:pt modelId="{FAA27BF6-DB1D-49A8-B716-C0A442906F66}" type="sibTrans" cxnId="{7AACC84C-7747-4F59-9508-31D9C0F5E09E}">
      <dgm:prSet/>
      <dgm:spPr/>
      <dgm:t>
        <a:bodyPr/>
        <a:lstStyle/>
        <a:p>
          <a:endParaRPr lang="en-AU"/>
        </a:p>
      </dgm:t>
    </dgm:pt>
    <dgm:pt modelId="{CBD57844-E873-4DA4-9F23-74ED6CD5F436}">
      <dgm:prSet phldrT="[Text]"/>
      <dgm:spPr/>
      <dgm:t>
        <a:bodyPr/>
        <a:lstStyle/>
        <a:p>
          <a:r>
            <a:rPr lang="en-AU" dirty="0" smtClean="0"/>
            <a:t>Testing for scale</a:t>
          </a:r>
          <a:endParaRPr lang="en-AU" dirty="0"/>
        </a:p>
      </dgm:t>
    </dgm:pt>
    <dgm:pt modelId="{29A222D0-0D9F-49B6-B341-8A91F30A6AAD}" type="parTrans" cxnId="{FFC3A291-E3EC-458F-BF71-EB2692B6D25B}">
      <dgm:prSet/>
      <dgm:spPr/>
      <dgm:t>
        <a:bodyPr/>
        <a:lstStyle/>
        <a:p>
          <a:endParaRPr lang="en-AU"/>
        </a:p>
      </dgm:t>
    </dgm:pt>
    <dgm:pt modelId="{5FC135F2-E369-4099-96CB-8A3A271EEA1B}" type="sibTrans" cxnId="{FFC3A291-E3EC-458F-BF71-EB2692B6D25B}">
      <dgm:prSet/>
      <dgm:spPr/>
      <dgm:t>
        <a:bodyPr/>
        <a:lstStyle/>
        <a:p>
          <a:endParaRPr lang="en-AU"/>
        </a:p>
      </dgm:t>
    </dgm:pt>
    <dgm:pt modelId="{7F163907-2EE1-4550-88A0-E72E5EA7A82D}">
      <dgm:prSet phldrT="[Text]"/>
      <dgm:spPr/>
      <dgm:t>
        <a:bodyPr/>
        <a:lstStyle/>
        <a:p>
          <a:r>
            <a:rPr lang="en-AU" dirty="0" smtClean="0"/>
            <a:t>Successful merge and server build</a:t>
          </a:r>
          <a:endParaRPr lang="en-AU" dirty="0"/>
        </a:p>
      </dgm:t>
    </dgm:pt>
    <dgm:pt modelId="{86477791-5B96-4BE6-B26C-0CB009B34C0D}" type="parTrans" cxnId="{94AB23DD-C39C-4FEA-824E-2F889F28CE07}">
      <dgm:prSet/>
      <dgm:spPr/>
      <dgm:t>
        <a:bodyPr/>
        <a:lstStyle/>
        <a:p>
          <a:endParaRPr lang="en-AU"/>
        </a:p>
      </dgm:t>
    </dgm:pt>
    <dgm:pt modelId="{FA3B9B7C-61D7-4E37-A7EB-8E1560F851FD}" type="sibTrans" cxnId="{94AB23DD-C39C-4FEA-824E-2F889F28CE07}">
      <dgm:prSet/>
      <dgm:spPr/>
      <dgm:t>
        <a:bodyPr/>
        <a:lstStyle/>
        <a:p>
          <a:endParaRPr lang="en-AU"/>
        </a:p>
      </dgm:t>
    </dgm:pt>
    <dgm:pt modelId="{C2183A5D-DB37-4B64-BDFA-F9DFA35032AD}">
      <dgm:prSet phldrT="[Text]"/>
      <dgm:spPr/>
      <dgm:t>
        <a:bodyPr/>
        <a:lstStyle/>
        <a:p>
          <a:r>
            <a:rPr lang="en-AU" dirty="0" smtClean="0"/>
            <a:t>Deployed on target test server </a:t>
          </a:r>
          <a:endParaRPr lang="en-AU" dirty="0"/>
        </a:p>
      </dgm:t>
    </dgm:pt>
    <dgm:pt modelId="{3D28363E-4D9C-4F8D-ADA7-A7781AFCD3D1}" type="parTrans" cxnId="{392E62C6-3D5C-40A3-A9A5-B17836393881}">
      <dgm:prSet/>
      <dgm:spPr/>
      <dgm:t>
        <a:bodyPr/>
        <a:lstStyle/>
        <a:p>
          <a:endParaRPr lang="en-AU"/>
        </a:p>
      </dgm:t>
    </dgm:pt>
    <dgm:pt modelId="{827FD1D5-F8B9-4D8E-8BC7-D61CE24358F4}" type="sibTrans" cxnId="{392E62C6-3D5C-40A3-A9A5-B17836393881}">
      <dgm:prSet/>
      <dgm:spPr/>
      <dgm:t>
        <a:bodyPr/>
        <a:lstStyle/>
        <a:p>
          <a:endParaRPr lang="en-AU"/>
        </a:p>
      </dgm:t>
    </dgm:pt>
    <dgm:pt modelId="{31873B4A-E9D5-4960-B403-7516E63653F7}">
      <dgm:prSet phldrT="[Text]"/>
      <dgm:spPr/>
      <dgm:t>
        <a:bodyPr/>
        <a:lstStyle/>
        <a:p>
          <a:r>
            <a:rPr lang="en-AU" dirty="0" smtClean="0"/>
            <a:t>Validate upgrade scenarios</a:t>
          </a:r>
          <a:endParaRPr lang="en-AU" dirty="0"/>
        </a:p>
      </dgm:t>
    </dgm:pt>
    <dgm:pt modelId="{D1FB83A9-FE03-4E84-8638-A822CA3C7294}" type="parTrans" cxnId="{A279B5E6-9127-4217-8CC0-BA122F715B18}">
      <dgm:prSet/>
      <dgm:spPr/>
      <dgm:t>
        <a:bodyPr/>
        <a:lstStyle/>
        <a:p>
          <a:endParaRPr lang="en-AU"/>
        </a:p>
      </dgm:t>
    </dgm:pt>
    <dgm:pt modelId="{CFF740BB-04E8-443C-8E8E-F98C3E8A6065}" type="sibTrans" cxnId="{A279B5E6-9127-4217-8CC0-BA122F715B18}">
      <dgm:prSet/>
      <dgm:spPr/>
      <dgm:t>
        <a:bodyPr/>
        <a:lstStyle/>
        <a:p>
          <a:endParaRPr lang="en-AU"/>
        </a:p>
      </dgm:t>
    </dgm:pt>
    <dgm:pt modelId="{272BA5B9-9C5A-4C77-8755-08C55447D1D3}" type="pres">
      <dgm:prSet presAssocID="{4717EBE6-0953-443D-875D-FAFD68966A7A}" presName="theList" presStyleCnt="0">
        <dgm:presLayoutVars>
          <dgm:dir/>
          <dgm:animLvl val="lvl"/>
          <dgm:resizeHandles val="exact"/>
        </dgm:presLayoutVars>
      </dgm:prSet>
      <dgm:spPr/>
      <dgm:t>
        <a:bodyPr/>
        <a:lstStyle/>
        <a:p>
          <a:endParaRPr lang="en-AU"/>
        </a:p>
      </dgm:t>
    </dgm:pt>
    <dgm:pt modelId="{0FF2740C-0408-4E20-B7DC-098F84DBCF9D}" type="pres">
      <dgm:prSet presAssocID="{4DBD2BAE-75CE-4B77-AB5D-6A1B9E19C422}" presName="compNode" presStyleCnt="0"/>
      <dgm:spPr/>
    </dgm:pt>
    <dgm:pt modelId="{252F49A1-6893-4A55-9E16-9B3D555453B5}" type="pres">
      <dgm:prSet presAssocID="{4DBD2BAE-75CE-4B77-AB5D-6A1B9E19C422}" presName="aNode" presStyleLbl="bgShp" presStyleIdx="0" presStyleCnt="3"/>
      <dgm:spPr/>
      <dgm:t>
        <a:bodyPr/>
        <a:lstStyle/>
        <a:p>
          <a:endParaRPr lang="en-AU"/>
        </a:p>
      </dgm:t>
    </dgm:pt>
    <dgm:pt modelId="{8D3638F1-13B2-40EC-8277-9819167AECC5}" type="pres">
      <dgm:prSet presAssocID="{4DBD2BAE-75CE-4B77-AB5D-6A1B9E19C422}" presName="textNode" presStyleLbl="bgShp" presStyleIdx="0" presStyleCnt="3"/>
      <dgm:spPr/>
      <dgm:t>
        <a:bodyPr/>
        <a:lstStyle/>
        <a:p>
          <a:endParaRPr lang="en-AU"/>
        </a:p>
      </dgm:t>
    </dgm:pt>
    <dgm:pt modelId="{1AD0B6F6-A746-4542-903C-B3ABEDD04B62}" type="pres">
      <dgm:prSet presAssocID="{4DBD2BAE-75CE-4B77-AB5D-6A1B9E19C422}" presName="compChildNode" presStyleCnt="0"/>
      <dgm:spPr/>
    </dgm:pt>
    <dgm:pt modelId="{FD1DDD74-FAA3-4D16-9F3F-F20A3746F383}" type="pres">
      <dgm:prSet presAssocID="{4DBD2BAE-75CE-4B77-AB5D-6A1B9E19C422}" presName="theInnerList" presStyleCnt="0"/>
      <dgm:spPr/>
    </dgm:pt>
    <dgm:pt modelId="{86F4FF5D-6530-40A3-8A3C-0AE82CC92A67}" type="pres">
      <dgm:prSet presAssocID="{3068A3BF-07BA-45D3-B357-BD41D4EFFD23}" presName="childNode" presStyleLbl="node1" presStyleIdx="0" presStyleCnt="9">
        <dgm:presLayoutVars>
          <dgm:bulletEnabled val="1"/>
        </dgm:presLayoutVars>
      </dgm:prSet>
      <dgm:spPr/>
      <dgm:t>
        <a:bodyPr/>
        <a:lstStyle/>
        <a:p>
          <a:endParaRPr lang="en-AU"/>
        </a:p>
      </dgm:t>
    </dgm:pt>
    <dgm:pt modelId="{99F1BC2B-F565-4E45-9649-5E54D4F1F9DA}" type="pres">
      <dgm:prSet presAssocID="{3068A3BF-07BA-45D3-B357-BD41D4EFFD23}" presName="aSpace2" presStyleCnt="0"/>
      <dgm:spPr/>
    </dgm:pt>
    <dgm:pt modelId="{42149730-8DFA-4A9F-87CD-06F4C7711B28}" type="pres">
      <dgm:prSet presAssocID="{F4F40FC6-184F-4C6C-8323-EC71B3C3A762}" presName="childNode" presStyleLbl="node1" presStyleIdx="1" presStyleCnt="9">
        <dgm:presLayoutVars>
          <dgm:bulletEnabled val="1"/>
        </dgm:presLayoutVars>
      </dgm:prSet>
      <dgm:spPr/>
      <dgm:t>
        <a:bodyPr/>
        <a:lstStyle/>
        <a:p>
          <a:endParaRPr lang="en-AU"/>
        </a:p>
      </dgm:t>
    </dgm:pt>
    <dgm:pt modelId="{369D3019-F36F-4BA7-8ACA-298EB6B7D2C7}" type="pres">
      <dgm:prSet presAssocID="{F4F40FC6-184F-4C6C-8323-EC71B3C3A762}" presName="aSpace2" presStyleCnt="0"/>
      <dgm:spPr/>
    </dgm:pt>
    <dgm:pt modelId="{B3AFE7D1-1091-45AB-9738-190CE157C02B}" type="pres">
      <dgm:prSet presAssocID="{AA91C8E3-0BC6-4902-9188-9F1A0E5038D3}" presName="childNode" presStyleLbl="node1" presStyleIdx="2" presStyleCnt="9">
        <dgm:presLayoutVars>
          <dgm:bulletEnabled val="1"/>
        </dgm:presLayoutVars>
      </dgm:prSet>
      <dgm:spPr/>
      <dgm:t>
        <a:bodyPr/>
        <a:lstStyle/>
        <a:p>
          <a:endParaRPr lang="en-AU"/>
        </a:p>
      </dgm:t>
    </dgm:pt>
    <dgm:pt modelId="{6D84A849-3C3E-43FD-B5AD-2C7D399AE857}" type="pres">
      <dgm:prSet presAssocID="{4DBD2BAE-75CE-4B77-AB5D-6A1B9E19C422}" presName="aSpace" presStyleCnt="0"/>
      <dgm:spPr/>
    </dgm:pt>
    <dgm:pt modelId="{99C9E51B-A082-425E-B76B-53983B6049B4}" type="pres">
      <dgm:prSet presAssocID="{7270F6EC-0716-4882-BB4E-CF3F868E659F}" presName="compNode" presStyleCnt="0"/>
      <dgm:spPr/>
    </dgm:pt>
    <dgm:pt modelId="{1EE15527-0D40-4529-96CE-8C93624F6264}" type="pres">
      <dgm:prSet presAssocID="{7270F6EC-0716-4882-BB4E-CF3F868E659F}" presName="aNode" presStyleLbl="bgShp" presStyleIdx="1" presStyleCnt="3"/>
      <dgm:spPr/>
      <dgm:t>
        <a:bodyPr/>
        <a:lstStyle/>
        <a:p>
          <a:endParaRPr lang="en-AU"/>
        </a:p>
      </dgm:t>
    </dgm:pt>
    <dgm:pt modelId="{8CBEEFBD-33CD-4DDA-9DF0-E4691C9B188F}" type="pres">
      <dgm:prSet presAssocID="{7270F6EC-0716-4882-BB4E-CF3F868E659F}" presName="textNode" presStyleLbl="bgShp" presStyleIdx="1" presStyleCnt="3"/>
      <dgm:spPr/>
      <dgm:t>
        <a:bodyPr/>
        <a:lstStyle/>
        <a:p>
          <a:endParaRPr lang="en-AU"/>
        </a:p>
      </dgm:t>
    </dgm:pt>
    <dgm:pt modelId="{3DD364AA-73F6-42BD-B384-2E60C301589F}" type="pres">
      <dgm:prSet presAssocID="{7270F6EC-0716-4882-BB4E-CF3F868E659F}" presName="compChildNode" presStyleCnt="0"/>
      <dgm:spPr/>
    </dgm:pt>
    <dgm:pt modelId="{2C2C4C5E-DC80-4F2A-8B00-8B3EFF8B7109}" type="pres">
      <dgm:prSet presAssocID="{7270F6EC-0716-4882-BB4E-CF3F868E659F}" presName="theInnerList" presStyleCnt="0"/>
      <dgm:spPr/>
    </dgm:pt>
    <dgm:pt modelId="{46CE19FE-0C63-4D56-B2F3-F672F6A0B7E0}" type="pres">
      <dgm:prSet presAssocID="{82964FBC-94E8-4D8B-AE4D-49DFACF65D09}" presName="childNode" presStyleLbl="node1" presStyleIdx="3" presStyleCnt="9">
        <dgm:presLayoutVars>
          <dgm:bulletEnabled val="1"/>
        </dgm:presLayoutVars>
      </dgm:prSet>
      <dgm:spPr/>
      <dgm:t>
        <a:bodyPr/>
        <a:lstStyle/>
        <a:p>
          <a:endParaRPr lang="en-AU"/>
        </a:p>
      </dgm:t>
    </dgm:pt>
    <dgm:pt modelId="{29FB67FB-241D-4FA0-8DE1-E42FCA367C31}" type="pres">
      <dgm:prSet presAssocID="{82964FBC-94E8-4D8B-AE4D-49DFACF65D09}" presName="aSpace2" presStyleCnt="0"/>
      <dgm:spPr/>
    </dgm:pt>
    <dgm:pt modelId="{071D6484-588F-4A70-A17D-B8FC62713238}" type="pres">
      <dgm:prSet presAssocID="{CAEE33E4-5BA5-4549-AE05-4993F08D15F4}" presName="childNode" presStyleLbl="node1" presStyleIdx="4" presStyleCnt="9">
        <dgm:presLayoutVars>
          <dgm:bulletEnabled val="1"/>
        </dgm:presLayoutVars>
      </dgm:prSet>
      <dgm:spPr/>
      <dgm:t>
        <a:bodyPr/>
        <a:lstStyle/>
        <a:p>
          <a:endParaRPr lang="en-AU"/>
        </a:p>
      </dgm:t>
    </dgm:pt>
    <dgm:pt modelId="{0AC51437-8678-4B99-978D-522657C592F8}" type="pres">
      <dgm:prSet presAssocID="{CAEE33E4-5BA5-4549-AE05-4993F08D15F4}" presName="aSpace2" presStyleCnt="0"/>
      <dgm:spPr/>
    </dgm:pt>
    <dgm:pt modelId="{D6FF01D0-ED9C-4683-8079-AF681C723972}" type="pres">
      <dgm:prSet presAssocID="{CBD57844-E873-4DA4-9F23-74ED6CD5F436}" presName="childNode" presStyleLbl="node1" presStyleIdx="5" presStyleCnt="9">
        <dgm:presLayoutVars>
          <dgm:bulletEnabled val="1"/>
        </dgm:presLayoutVars>
      </dgm:prSet>
      <dgm:spPr/>
      <dgm:t>
        <a:bodyPr/>
        <a:lstStyle/>
        <a:p>
          <a:endParaRPr lang="en-AU"/>
        </a:p>
      </dgm:t>
    </dgm:pt>
    <dgm:pt modelId="{C481C926-6546-42C8-8964-6D9E97944B9D}" type="pres">
      <dgm:prSet presAssocID="{7270F6EC-0716-4882-BB4E-CF3F868E659F}" presName="aSpace" presStyleCnt="0"/>
      <dgm:spPr/>
    </dgm:pt>
    <dgm:pt modelId="{B8F9EC71-9F3B-4FDF-AD76-C452E4D8FF2B}" type="pres">
      <dgm:prSet presAssocID="{31844E29-A88F-4D69-86B5-B54511766B94}" presName="compNode" presStyleCnt="0"/>
      <dgm:spPr/>
    </dgm:pt>
    <dgm:pt modelId="{2D2CF488-C06B-4125-87AD-45280499F0EE}" type="pres">
      <dgm:prSet presAssocID="{31844E29-A88F-4D69-86B5-B54511766B94}" presName="aNode" presStyleLbl="bgShp" presStyleIdx="2" presStyleCnt="3"/>
      <dgm:spPr/>
      <dgm:t>
        <a:bodyPr/>
        <a:lstStyle/>
        <a:p>
          <a:endParaRPr lang="en-AU"/>
        </a:p>
      </dgm:t>
    </dgm:pt>
    <dgm:pt modelId="{6777152B-D1D0-4B1A-B043-8FEFA1CD1727}" type="pres">
      <dgm:prSet presAssocID="{31844E29-A88F-4D69-86B5-B54511766B94}" presName="textNode" presStyleLbl="bgShp" presStyleIdx="2" presStyleCnt="3"/>
      <dgm:spPr/>
      <dgm:t>
        <a:bodyPr/>
        <a:lstStyle/>
        <a:p>
          <a:endParaRPr lang="en-AU"/>
        </a:p>
      </dgm:t>
    </dgm:pt>
    <dgm:pt modelId="{1C16B3DA-0BE8-4EDA-A2F5-2DA8B6663DA3}" type="pres">
      <dgm:prSet presAssocID="{31844E29-A88F-4D69-86B5-B54511766B94}" presName="compChildNode" presStyleCnt="0"/>
      <dgm:spPr/>
    </dgm:pt>
    <dgm:pt modelId="{5C86BAD7-8456-4AC8-8F60-F19783E76A45}" type="pres">
      <dgm:prSet presAssocID="{31844E29-A88F-4D69-86B5-B54511766B94}" presName="theInnerList" presStyleCnt="0"/>
      <dgm:spPr/>
    </dgm:pt>
    <dgm:pt modelId="{2EF49687-380D-4D17-9637-5FAE32416545}" type="pres">
      <dgm:prSet presAssocID="{7F163907-2EE1-4550-88A0-E72E5EA7A82D}" presName="childNode" presStyleLbl="node1" presStyleIdx="6" presStyleCnt="9">
        <dgm:presLayoutVars>
          <dgm:bulletEnabled val="1"/>
        </dgm:presLayoutVars>
      </dgm:prSet>
      <dgm:spPr/>
      <dgm:t>
        <a:bodyPr/>
        <a:lstStyle/>
        <a:p>
          <a:endParaRPr lang="en-AU"/>
        </a:p>
      </dgm:t>
    </dgm:pt>
    <dgm:pt modelId="{A88FB210-A53F-457E-895B-4B20123393B9}" type="pres">
      <dgm:prSet presAssocID="{7F163907-2EE1-4550-88A0-E72E5EA7A82D}" presName="aSpace2" presStyleCnt="0"/>
      <dgm:spPr/>
    </dgm:pt>
    <dgm:pt modelId="{AF292DA7-F213-4E73-89CD-0BBC00793D20}" type="pres">
      <dgm:prSet presAssocID="{C2183A5D-DB37-4B64-BDFA-F9DFA35032AD}" presName="childNode" presStyleLbl="node1" presStyleIdx="7" presStyleCnt="9">
        <dgm:presLayoutVars>
          <dgm:bulletEnabled val="1"/>
        </dgm:presLayoutVars>
      </dgm:prSet>
      <dgm:spPr/>
      <dgm:t>
        <a:bodyPr/>
        <a:lstStyle/>
        <a:p>
          <a:endParaRPr lang="en-AU"/>
        </a:p>
      </dgm:t>
    </dgm:pt>
    <dgm:pt modelId="{C99351C6-2ED8-42F3-A048-421FB576CF95}" type="pres">
      <dgm:prSet presAssocID="{C2183A5D-DB37-4B64-BDFA-F9DFA35032AD}" presName="aSpace2" presStyleCnt="0"/>
      <dgm:spPr/>
    </dgm:pt>
    <dgm:pt modelId="{788C1AF5-8E07-43CC-90A3-CCEB0E914150}" type="pres">
      <dgm:prSet presAssocID="{31873B4A-E9D5-4960-B403-7516E63653F7}" presName="childNode" presStyleLbl="node1" presStyleIdx="8" presStyleCnt="9">
        <dgm:presLayoutVars>
          <dgm:bulletEnabled val="1"/>
        </dgm:presLayoutVars>
      </dgm:prSet>
      <dgm:spPr/>
      <dgm:t>
        <a:bodyPr/>
        <a:lstStyle/>
        <a:p>
          <a:endParaRPr lang="en-AU"/>
        </a:p>
      </dgm:t>
    </dgm:pt>
  </dgm:ptLst>
  <dgm:cxnLst>
    <dgm:cxn modelId="{0282D53E-D865-4BC0-91CF-74B7DA49AA8C}" type="presOf" srcId="{7F163907-2EE1-4550-88A0-E72E5EA7A82D}" destId="{2EF49687-380D-4D17-9637-5FAE32416545}" srcOrd="0" destOrd="0" presId="urn:microsoft.com/office/officeart/2005/8/layout/lProcess2"/>
    <dgm:cxn modelId="{7AACC84C-7747-4F59-9508-31D9C0F5E09E}" srcId="{4717EBE6-0953-443D-875D-FAFD68966A7A}" destId="{31844E29-A88F-4D69-86B5-B54511766B94}" srcOrd="2" destOrd="0" parTransId="{0731007E-3BEE-42A4-90EC-34FFEEF1BE0F}" sibTransId="{FAA27BF6-DB1D-49A8-B716-C0A442906F66}"/>
    <dgm:cxn modelId="{D1ABE406-7EF5-4224-B9D3-8D9505337D68}" type="presOf" srcId="{31844E29-A88F-4D69-86B5-B54511766B94}" destId="{2D2CF488-C06B-4125-87AD-45280499F0EE}" srcOrd="0" destOrd="0" presId="urn:microsoft.com/office/officeart/2005/8/layout/lProcess2"/>
    <dgm:cxn modelId="{8E360306-BF73-4CF2-9C6F-AACD7305BFC9}" srcId="{4717EBE6-0953-443D-875D-FAFD68966A7A}" destId="{4DBD2BAE-75CE-4B77-AB5D-6A1B9E19C422}" srcOrd="0" destOrd="0" parTransId="{EF6FE28B-FB17-42E1-A240-040158636C39}" sibTransId="{53494B1B-62FD-4400-9564-49E0BD48C2F3}"/>
    <dgm:cxn modelId="{8D6318E9-EAF6-46BF-8466-3DE812D21B87}" srcId="{7270F6EC-0716-4882-BB4E-CF3F868E659F}" destId="{82964FBC-94E8-4D8B-AE4D-49DFACF65D09}" srcOrd="0" destOrd="0" parTransId="{5455A4F0-3CE5-43E5-B57B-9058E9AD54CB}" sibTransId="{72A0CB0D-741F-47FC-BBF6-DE8ABB5EA595}"/>
    <dgm:cxn modelId="{116788BB-AD0B-46CC-942D-D35440D540CD}" type="presOf" srcId="{4DBD2BAE-75CE-4B77-AB5D-6A1B9E19C422}" destId="{8D3638F1-13B2-40EC-8277-9819167AECC5}" srcOrd="1" destOrd="0" presId="urn:microsoft.com/office/officeart/2005/8/layout/lProcess2"/>
    <dgm:cxn modelId="{81C06D7B-E9B9-4FA3-94DC-47A15C29D813}" type="presOf" srcId="{AA91C8E3-0BC6-4902-9188-9F1A0E5038D3}" destId="{B3AFE7D1-1091-45AB-9738-190CE157C02B}" srcOrd="0" destOrd="0" presId="urn:microsoft.com/office/officeart/2005/8/layout/lProcess2"/>
    <dgm:cxn modelId="{1881673B-3BC2-471B-9EE3-E45B7C006A2A}" type="presOf" srcId="{CAEE33E4-5BA5-4549-AE05-4993F08D15F4}" destId="{071D6484-588F-4A70-A17D-B8FC62713238}" srcOrd="0" destOrd="0" presId="urn:microsoft.com/office/officeart/2005/8/layout/lProcess2"/>
    <dgm:cxn modelId="{A279B5E6-9127-4217-8CC0-BA122F715B18}" srcId="{31844E29-A88F-4D69-86B5-B54511766B94}" destId="{31873B4A-E9D5-4960-B403-7516E63653F7}" srcOrd="2" destOrd="0" parTransId="{D1FB83A9-FE03-4E84-8638-A822CA3C7294}" sibTransId="{CFF740BB-04E8-443C-8E8E-F98C3E8A6065}"/>
    <dgm:cxn modelId="{ABB5039A-C58C-43BA-A5BF-985D285F9212}" type="presOf" srcId="{7270F6EC-0716-4882-BB4E-CF3F868E659F}" destId="{1EE15527-0D40-4529-96CE-8C93624F6264}" srcOrd="0" destOrd="0" presId="urn:microsoft.com/office/officeart/2005/8/layout/lProcess2"/>
    <dgm:cxn modelId="{206B0691-C696-4FC7-B2EB-475077730873}" srcId="{7270F6EC-0716-4882-BB4E-CF3F868E659F}" destId="{CAEE33E4-5BA5-4549-AE05-4993F08D15F4}" srcOrd="1" destOrd="0" parTransId="{9C21407C-9F6F-4C7F-BBC4-4DF20D7A476B}" sibTransId="{AFFE0271-E650-4ADE-BDB9-1E9E3700A3BD}"/>
    <dgm:cxn modelId="{276A2EE0-DAA7-4313-A5DF-2968264BAA6F}" srcId="{4DBD2BAE-75CE-4B77-AB5D-6A1B9E19C422}" destId="{F4F40FC6-184F-4C6C-8323-EC71B3C3A762}" srcOrd="1" destOrd="0" parTransId="{5652A091-006F-4BAB-B351-CCDB7E4FE679}" sibTransId="{60B41989-BD65-4C60-8EC5-5B051F2BBC29}"/>
    <dgm:cxn modelId="{1583D33E-CB4B-4199-AED6-3AF43A0E4E82}" type="presOf" srcId="{CBD57844-E873-4DA4-9F23-74ED6CD5F436}" destId="{D6FF01D0-ED9C-4683-8079-AF681C723972}" srcOrd="0" destOrd="0" presId="urn:microsoft.com/office/officeart/2005/8/layout/lProcess2"/>
    <dgm:cxn modelId="{DFC9EB63-1E20-4290-9AE7-FBA43EECE855}" type="presOf" srcId="{4DBD2BAE-75CE-4B77-AB5D-6A1B9E19C422}" destId="{252F49A1-6893-4A55-9E16-9B3D555453B5}" srcOrd="0" destOrd="0" presId="urn:microsoft.com/office/officeart/2005/8/layout/lProcess2"/>
    <dgm:cxn modelId="{94AB23DD-C39C-4FEA-824E-2F889F28CE07}" srcId="{31844E29-A88F-4D69-86B5-B54511766B94}" destId="{7F163907-2EE1-4550-88A0-E72E5EA7A82D}" srcOrd="0" destOrd="0" parTransId="{86477791-5B96-4BE6-B26C-0CB009B34C0D}" sibTransId="{FA3B9B7C-61D7-4E37-A7EB-8E1560F851FD}"/>
    <dgm:cxn modelId="{C640FCF1-0592-4F5D-B6C4-FDEEE6C53378}" srcId="{4717EBE6-0953-443D-875D-FAFD68966A7A}" destId="{7270F6EC-0716-4882-BB4E-CF3F868E659F}" srcOrd="1" destOrd="0" parTransId="{08E1BE91-4F85-45DF-AD8F-2E351CA33619}" sibTransId="{B4C27315-CEBB-41FF-A791-4B01F6583B77}"/>
    <dgm:cxn modelId="{47C17FAB-AE6B-4AE9-9D2D-0AC05F2406A1}" srcId="{4DBD2BAE-75CE-4B77-AB5D-6A1B9E19C422}" destId="{AA91C8E3-0BC6-4902-9188-9F1A0E5038D3}" srcOrd="2" destOrd="0" parTransId="{21D63A41-4938-4DD8-BBCF-5978BA5DEEDC}" sibTransId="{A3544575-C811-40BE-B67B-383290F6019C}"/>
    <dgm:cxn modelId="{294A60C3-C98C-4943-ACDE-601981792E41}" type="presOf" srcId="{C2183A5D-DB37-4B64-BDFA-F9DFA35032AD}" destId="{AF292DA7-F213-4E73-89CD-0BBC00793D20}" srcOrd="0" destOrd="0" presId="urn:microsoft.com/office/officeart/2005/8/layout/lProcess2"/>
    <dgm:cxn modelId="{5C57FC09-3E2E-4E59-B1B4-470C230E31F3}" type="presOf" srcId="{31844E29-A88F-4D69-86B5-B54511766B94}" destId="{6777152B-D1D0-4B1A-B043-8FEFA1CD1727}" srcOrd="1" destOrd="0" presId="urn:microsoft.com/office/officeart/2005/8/layout/lProcess2"/>
    <dgm:cxn modelId="{4E333FFE-8F6F-480F-B79F-E26BADC5AC40}" type="presOf" srcId="{4717EBE6-0953-443D-875D-FAFD68966A7A}" destId="{272BA5B9-9C5A-4C77-8755-08C55447D1D3}" srcOrd="0" destOrd="0" presId="urn:microsoft.com/office/officeart/2005/8/layout/lProcess2"/>
    <dgm:cxn modelId="{392E62C6-3D5C-40A3-A9A5-B17836393881}" srcId="{31844E29-A88F-4D69-86B5-B54511766B94}" destId="{C2183A5D-DB37-4B64-BDFA-F9DFA35032AD}" srcOrd="1" destOrd="0" parTransId="{3D28363E-4D9C-4F8D-ADA7-A7781AFCD3D1}" sibTransId="{827FD1D5-F8B9-4D8E-8BC7-D61CE24358F4}"/>
    <dgm:cxn modelId="{FFC3A291-E3EC-458F-BF71-EB2692B6D25B}" srcId="{7270F6EC-0716-4882-BB4E-CF3F868E659F}" destId="{CBD57844-E873-4DA4-9F23-74ED6CD5F436}" srcOrd="2" destOrd="0" parTransId="{29A222D0-0D9F-49B6-B341-8A91F30A6AAD}" sibTransId="{5FC135F2-E369-4099-96CB-8A3A271EEA1B}"/>
    <dgm:cxn modelId="{A540F583-1148-4B03-A31E-77368F0138E9}" type="presOf" srcId="{7270F6EC-0716-4882-BB4E-CF3F868E659F}" destId="{8CBEEFBD-33CD-4DDA-9DF0-E4691C9B188F}" srcOrd="1" destOrd="0" presId="urn:microsoft.com/office/officeart/2005/8/layout/lProcess2"/>
    <dgm:cxn modelId="{69873D64-0B0A-47B9-B0ED-7330B3CFDDF8}" type="presOf" srcId="{31873B4A-E9D5-4960-B403-7516E63653F7}" destId="{788C1AF5-8E07-43CC-90A3-CCEB0E914150}" srcOrd="0" destOrd="0" presId="urn:microsoft.com/office/officeart/2005/8/layout/lProcess2"/>
    <dgm:cxn modelId="{9B47D481-972E-4DE2-B878-03CE0883391F}" type="presOf" srcId="{F4F40FC6-184F-4C6C-8323-EC71B3C3A762}" destId="{42149730-8DFA-4A9F-87CD-06F4C7711B28}" srcOrd="0" destOrd="0" presId="urn:microsoft.com/office/officeart/2005/8/layout/lProcess2"/>
    <dgm:cxn modelId="{A90B1455-620E-4B6A-93CD-85B3BE7F6D8E}" type="presOf" srcId="{82964FBC-94E8-4D8B-AE4D-49DFACF65D09}" destId="{46CE19FE-0C63-4D56-B2F3-F672F6A0B7E0}" srcOrd="0" destOrd="0" presId="urn:microsoft.com/office/officeart/2005/8/layout/lProcess2"/>
    <dgm:cxn modelId="{95A7793C-289C-4A63-936C-C8DA321E3D83}" type="presOf" srcId="{3068A3BF-07BA-45D3-B357-BD41D4EFFD23}" destId="{86F4FF5D-6530-40A3-8A3C-0AE82CC92A67}" srcOrd="0" destOrd="0" presId="urn:microsoft.com/office/officeart/2005/8/layout/lProcess2"/>
    <dgm:cxn modelId="{462225D1-7C76-4B7B-AE0D-A305EE19F40B}" srcId="{4DBD2BAE-75CE-4B77-AB5D-6A1B9E19C422}" destId="{3068A3BF-07BA-45D3-B357-BD41D4EFFD23}" srcOrd="0" destOrd="0" parTransId="{DEC7B14D-2D1F-4E19-8752-F8D3E009B7DB}" sibTransId="{544A866F-7D29-4531-AA40-88D57F9E06EE}"/>
    <dgm:cxn modelId="{4F4CC74A-A2D5-45E3-9874-1709E373426F}" type="presParOf" srcId="{272BA5B9-9C5A-4C77-8755-08C55447D1D3}" destId="{0FF2740C-0408-4E20-B7DC-098F84DBCF9D}" srcOrd="0" destOrd="0" presId="urn:microsoft.com/office/officeart/2005/8/layout/lProcess2"/>
    <dgm:cxn modelId="{6ACC16B0-4B24-454B-A188-F78065FB0021}" type="presParOf" srcId="{0FF2740C-0408-4E20-B7DC-098F84DBCF9D}" destId="{252F49A1-6893-4A55-9E16-9B3D555453B5}" srcOrd="0" destOrd="0" presId="urn:microsoft.com/office/officeart/2005/8/layout/lProcess2"/>
    <dgm:cxn modelId="{8C1E3589-0D3D-45EA-8E11-1384B21346E4}" type="presParOf" srcId="{0FF2740C-0408-4E20-B7DC-098F84DBCF9D}" destId="{8D3638F1-13B2-40EC-8277-9819167AECC5}" srcOrd="1" destOrd="0" presId="urn:microsoft.com/office/officeart/2005/8/layout/lProcess2"/>
    <dgm:cxn modelId="{9F40075C-5412-4328-B219-DD403D92CB52}" type="presParOf" srcId="{0FF2740C-0408-4E20-B7DC-098F84DBCF9D}" destId="{1AD0B6F6-A746-4542-903C-B3ABEDD04B62}" srcOrd="2" destOrd="0" presId="urn:microsoft.com/office/officeart/2005/8/layout/lProcess2"/>
    <dgm:cxn modelId="{AA4F9697-436D-42F7-99B4-3D0C2607B41A}" type="presParOf" srcId="{1AD0B6F6-A746-4542-903C-B3ABEDD04B62}" destId="{FD1DDD74-FAA3-4D16-9F3F-F20A3746F383}" srcOrd="0" destOrd="0" presId="urn:microsoft.com/office/officeart/2005/8/layout/lProcess2"/>
    <dgm:cxn modelId="{A2982C57-B14D-45F9-83CF-4E49509A8CDA}" type="presParOf" srcId="{FD1DDD74-FAA3-4D16-9F3F-F20A3746F383}" destId="{86F4FF5D-6530-40A3-8A3C-0AE82CC92A67}" srcOrd="0" destOrd="0" presId="urn:microsoft.com/office/officeart/2005/8/layout/lProcess2"/>
    <dgm:cxn modelId="{294D78EB-88E5-443E-B2EA-B6FBF60586E5}" type="presParOf" srcId="{FD1DDD74-FAA3-4D16-9F3F-F20A3746F383}" destId="{99F1BC2B-F565-4E45-9649-5E54D4F1F9DA}" srcOrd="1" destOrd="0" presId="urn:microsoft.com/office/officeart/2005/8/layout/lProcess2"/>
    <dgm:cxn modelId="{4723E335-792F-4BC8-A785-CF3801CC6850}" type="presParOf" srcId="{FD1DDD74-FAA3-4D16-9F3F-F20A3746F383}" destId="{42149730-8DFA-4A9F-87CD-06F4C7711B28}" srcOrd="2" destOrd="0" presId="urn:microsoft.com/office/officeart/2005/8/layout/lProcess2"/>
    <dgm:cxn modelId="{D15C1642-2E3B-4A1D-B6B7-EAF1C79C17DE}" type="presParOf" srcId="{FD1DDD74-FAA3-4D16-9F3F-F20A3746F383}" destId="{369D3019-F36F-4BA7-8ACA-298EB6B7D2C7}" srcOrd="3" destOrd="0" presId="urn:microsoft.com/office/officeart/2005/8/layout/lProcess2"/>
    <dgm:cxn modelId="{590A5A15-DA28-4E53-8420-AFFCD1CE65DA}" type="presParOf" srcId="{FD1DDD74-FAA3-4D16-9F3F-F20A3746F383}" destId="{B3AFE7D1-1091-45AB-9738-190CE157C02B}" srcOrd="4" destOrd="0" presId="urn:microsoft.com/office/officeart/2005/8/layout/lProcess2"/>
    <dgm:cxn modelId="{856204C7-F7AE-482B-8F2B-EBCF27280C7D}" type="presParOf" srcId="{272BA5B9-9C5A-4C77-8755-08C55447D1D3}" destId="{6D84A849-3C3E-43FD-B5AD-2C7D399AE857}" srcOrd="1" destOrd="0" presId="urn:microsoft.com/office/officeart/2005/8/layout/lProcess2"/>
    <dgm:cxn modelId="{51B2B495-68F5-445A-BB14-64E3D955FBA9}" type="presParOf" srcId="{272BA5B9-9C5A-4C77-8755-08C55447D1D3}" destId="{99C9E51B-A082-425E-B76B-53983B6049B4}" srcOrd="2" destOrd="0" presId="urn:microsoft.com/office/officeart/2005/8/layout/lProcess2"/>
    <dgm:cxn modelId="{9684C72C-2C4A-4C40-808F-A334F5576E79}" type="presParOf" srcId="{99C9E51B-A082-425E-B76B-53983B6049B4}" destId="{1EE15527-0D40-4529-96CE-8C93624F6264}" srcOrd="0" destOrd="0" presId="urn:microsoft.com/office/officeart/2005/8/layout/lProcess2"/>
    <dgm:cxn modelId="{9446572D-4094-4B5A-B1D6-DCF9828B980F}" type="presParOf" srcId="{99C9E51B-A082-425E-B76B-53983B6049B4}" destId="{8CBEEFBD-33CD-4DDA-9DF0-E4691C9B188F}" srcOrd="1" destOrd="0" presId="urn:microsoft.com/office/officeart/2005/8/layout/lProcess2"/>
    <dgm:cxn modelId="{6394E11E-EF74-4A67-A142-F985940054C1}" type="presParOf" srcId="{99C9E51B-A082-425E-B76B-53983B6049B4}" destId="{3DD364AA-73F6-42BD-B384-2E60C301589F}" srcOrd="2" destOrd="0" presId="urn:microsoft.com/office/officeart/2005/8/layout/lProcess2"/>
    <dgm:cxn modelId="{CE64320F-BD21-4202-A153-1CEF72988EA4}" type="presParOf" srcId="{3DD364AA-73F6-42BD-B384-2E60C301589F}" destId="{2C2C4C5E-DC80-4F2A-8B00-8B3EFF8B7109}" srcOrd="0" destOrd="0" presId="urn:microsoft.com/office/officeart/2005/8/layout/lProcess2"/>
    <dgm:cxn modelId="{C44673A7-A48F-4CA6-AB10-1F8700B63467}" type="presParOf" srcId="{2C2C4C5E-DC80-4F2A-8B00-8B3EFF8B7109}" destId="{46CE19FE-0C63-4D56-B2F3-F672F6A0B7E0}" srcOrd="0" destOrd="0" presId="urn:microsoft.com/office/officeart/2005/8/layout/lProcess2"/>
    <dgm:cxn modelId="{EB737A99-8424-4E03-B592-976FA58D1FA3}" type="presParOf" srcId="{2C2C4C5E-DC80-4F2A-8B00-8B3EFF8B7109}" destId="{29FB67FB-241D-4FA0-8DE1-E42FCA367C31}" srcOrd="1" destOrd="0" presId="urn:microsoft.com/office/officeart/2005/8/layout/lProcess2"/>
    <dgm:cxn modelId="{32818507-68F4-4770-AAFD-90608647C1B8}" type="presParOf" srcId="{2C2C4C5E-DC80-4F2A-8B00-8B3EFF8B7109}" destId="{071D6484-588F-4A70-A17D-B8FC62713238}" srcOrd="2" destOrd="0" presId="urn:microsoft.com/office/officeart/2005/8/layout/lProcess2"/>
    <dgm:cxn modelId="{EFFF8C81-3235-4C9E-8EB0-6A1DC21E0C34}" type="presParOf" srcId="{2C2C4C5E-DC80-4F2A-8B00-8B3EFF8B7109}" destId="{0AC51437-8678-4B99-978D-522657C592F8}" srcOrd="3" destOrd="0" presId="urn:microsoft.com/office/officeart/2005/8/layout/lProcess2"/>
    <dgm:cxn modelId="{CEEE242B-17D3-401C-8687-894294A7CE43}" type="presParOf" srcId="{2C2C4C5E-DC80-4F2A-8B00-8B3EFF8B7109}" destId="{D6FF01D0-ED9C-4683-8079-AF681C723972}" srcOrd="4" destOrd="0" presId="urn:microsoft.com/office/officeart/2005/8/layout/lProcess2"/>
    <dgm:cxn modelId="{673D5370-DF8B-46CE-92BA-A46695C52B2E}" type="presParOf" srcId="{272BA5B9-9C5A-4C77-8755-08C55447D1D3}" destId="{C481C926-6546-42C8-8964-6D9E97944B9D}" srcOrd="3" destOrd="0" presId="urn:microsoft.com/office/officeart/2005/8/layout/lProcess2"/>
    <dgm:cxn modelId="{F3EFD78C-22C3-4614-B31D-BAC5CCDB3324}" type="presParOf" srcId="{272BA5B9-9C5A-4C77-8755-08C55447D1D3}" destId="{B8F9EC71-9F3B-4FDF-AD76-C452E4D8FF2B}" srcOrd="4" destOrd="0" presId="urn:microsoft.com/office/officeart/2005/8/layout/lProcess2"/>
    <dgm:cxn modelId="{6109D161-4683-409B-82ED-9BC194A5E5A4}" type="presParOf" srcId="{B8F9EC71-9F3B-4FDF-AD76-C452E4D8FF2B}" destId="{2D2CF488-C06B-4125-87AD-45280499F0EE}" srcOrd="0" destOrd="0" presId="urn:microsoft.com/office/officeart/2005/8/layout/lProcess2"/>
    <dgm:cxn modelId="{5B5FBE67-2181-479A-8042-03E330CD4FEC}" type="presParOf" srcId="{B8F9EC71-9F3B-4FDF-AD76-C452E4D8FF2B}" destId="{6777152B-D1D0-4B1A-B043-8FEFA1CD1727}" srcOrd="1" destOrd="0" presId="urn:microsoft.com/office/officeart/2005/8/layout/lProcess2"/>
    <dgm:cxn modelId="{1332FA75-7EF2-4F29-ADCC-11F32E45423F}" type="presParOf" srcId="{B8F9EC71-9F3B-4FDF-AD76-C452E4D8FF2B}" destId="{1C16B3DA-0BE8-4EDA-A2F5-2DA8B6663DA3}" srcOrd="2" destOrd="0" presId="urn:microsoft.com/office/officeart/2005/8/layout/lProcess2"/>
    <dgm:cxn modelId="{6A231FB4-5FDF-492E-AFA7-FFD81240702E}" type="presParOf" srcId="{1C16B3DA-0BE8-4EDA-A2F5-2DA8B6663DA3}" destId="{5C86BAD7-8456-4AC8-8F60-F19783E76A45}" srcOrd="0" destOrd="0" presId="urn:microsoft.com/office/officeart/2005/8/layout/lProcess2"/>
    <dgm:cxn modelId="{40F9019A-8E8F-4620-828E-7247A804ED9F}" type="presParOf" srcId="{5C86BAD7-8456-4AC8-8F60-F19783E76A45}" destId="{2EF49687-380D-4D17-9637-5FAE32416545}" srcOrd="0" destOrd="0" presId="urn:microsoft.com/office/officeart/2005/8/layout/lProcess2"/>
    <dgm:cxn modelId="{5C5E981D-B4F6-487A-A1EB-F8DDE1C31EA8}" type="presParOf" srcId="{5C86BAD7-8456-4AC8-8F60-F19783E76A45}" destId="{A88FB210-A53F-457E-895B-4B20123393B9}" srcOrd="1" destOrd="0" presId="urn:microsoft.com/office/officeart/2005/8/layout/lProcess2"/>
    <dgm:cxn modelId="{AA05889A-16D3-4E98-95ED-273D5081688C}" type="presParOf" srcId="{5C86BAD7-8456-4AC8-8F60-F19783E76A45}" destId="{AF292DA7-F213-4E73-89CD-0BBC00793D20}" srcOrd="2" destOrd="0" presId="urn:microsoft.com/office/officeart/2005/8/layout/lProcess2"/>
    <dgm:cxn modelId="{96E7757D-89DC-416A-A1AC-C46F2B75BF4B}" type="presParOf" srcId="{5C86BAD7-8456-4AC8-8F60-F19783E76A45}" destId="{C99351C6-2ED8-42F3-A048-421FB576CF95}" srcOrd="3" destOrd="0" presId="urn:microsoft.com/office/officeart/2005/8/layout/lProcess2"/>
    <dgm:cxn modelId="{3AFB8705-F280-45D9-B8C3-2D393E523B9B}" type="presParOf" srcId="{5C86BAD7-8456-4AC8-8F60-F19783E76A45}" destId="{788C1AF5-8E07-43CC-90A3-CCEB0E914150}"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6566E6F-C40A-4AF9-A548-F26FA44F18B2}"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AU"/>
        </a:p>
      </dgm:t>
    </dgm:pt>
    <dgm:pt modelId="{DEE243B2-AE4C-4DDE-816D-7190250A2813}">
      <dgm:prSet phldrT="[Text]" custT="1"/>
      <dgm:spPr/>
      <dgm:t>
        <a:bodyPr/>
        <a:lstStyle/>
        <a:p>
          <a:r>
            <a:rPr lang="en-AU" sz="2000" dirty="0" smtClean="0"/>
            <a:t>Custom WCM Web Template </a:t>
          </a:r>
          <a:endParaRPr lang="en-AU" sz="2000" dirty="0"/>
        </a:p>
      </dgm:t>
    </dgm:pt>
    <dgm:pt modelId="{B2A5B04A-3E11-4A72-BB3C-B75D6FFA540D}" type="parTrans" cxnId="{CE7BBDE6-5D0F-4A12-8C82-E820C1BA6A4D}">
      <dgm:prSet/>
      <dgm:spPr/>
      <dgm:t>
        <a:bodyPr/>
        <a:lstStyle/>
        <a:p>
          <a:endParaRPr lang="en-AU" sz="2400"/>
        </a:p>
      </dgm:t>
    </dgm:pt>
    <dgm:pt modelId="{9C44CECB-77B9-4FD5-9166-06664DA79D99}" type="sibTrans" cxnId="{CE7BBDE6-5D0F-4A12-8C82-E820C1BA6A4D}">
      <dgm:prSet/>
      <dgm:spPr/>
      <dgm:t>
        <a:bodyPr/>
        <a:lstStyle/>
        <a:p>
          <a:endParaRPr lang="en-AU" sz="2400"/>
        </a:p>
      </dgm:t>
    </dgm:pt>
    <dgm:pt modelId="{12A79BDC-9732-498A-A604-9FA4708E4293}">
      <dgm:prSet phldrT="[Text]" custT="1"/>
      <dgm:spPr/>
      <dgm:t>
        <a:bodyPr/>
        <a:lstStyle/>
        <a:p>
          <a:r>
            <a:rPr lang="en-AU" sz="2000" dirty="0" smtClean="0"/>
            <a:t>Model View Presenter Integration in </a:t>
          </a:r>
          <a:endParaRPr lang="en-AU" sz="2000" dirty="0"/>
        </a:p>
      </dgm:t>
    </dgm:pt>
    <dgm:pt modelId="{C347597D-ABF3-455B-BF97-0190392F6945}" type="parTrans" cxnId="{8167B5B7-37EC-4E51-81F6-60F99CE5C456}">
      <dgm:prSet/>
      <dgm:spPr/>
      <dgm:t>
        <a:bodyPr/>
        <a:lstStyle/>
        <a:p>
          <a:endParaRPr lang="en-AU" sz="2400"/>
        </a:p>
      </dgm:t>
    </dgm:pt>
    <dgm:pt modelId="{B6F2B103-6D43-42E0-BC23-E19BD6E33E3F}" type="sibTrans" cxnId="{8167B5B7-37EC-4E51-81F6-60F99CE5C456}">
      <dgm:prSet/>
      <dgm:spPr/>
      <dgm:t>
        <a:bodyPr/>
        <a:lstStyle/>
        <a:p>
          <a:endParaRPr lang="en-AU" sz="2400"/>
        </a:p>
      </dgm:t>
    </dgm:pt>
    <dgm:pt modelId="{DA9700E6-CE8F-4BAD-ABB7-A7064DC0FC34}">
      <dgm:prSet phldrT="[Text]" custT="1"/>
      <dgm:spPr/>
      <dgm:t>
        <a:bodyPr/>
        <a:lstStyle/>
        <a:p>
          <a:r>
            <a:rPr lang="en-AU" sz="2000" dirty="0" smtClean="0"/>
            <a:t>Automated Unit testing Project</a:t>
          </a:r>
          <a:endParaRPr lang="en-AU" sz="2000" dirty="0"/>
        </a:p>
      </dgm:t>
    </dgm:pt>
    <dgm:pt modelId="{6AE4655C-F411-4500-8FED-3D59EB6F68ED}" type="parTrans" cxnId="{27836220-E111-40FA-9D0B-8B7603FD2D65}">
      <dgm:prSet/>
      <dgm:spPr/>
      <dgm:t>
        <a:bodyPr/>
        <a:lstStyle/>
        <a:p>
          <a:endParaRPr lang="en-AU" sz="2400"/>
        </a:p>
      </dgm:t>
    </dgm:pt>
    <dgm:pt modelId="{2E970563-A479-40BF-9A34-4B8EA4E0CE86}" type="sibTrans" cxnId="{27836220-E111-40FA-9D0B-8B7603FD2D65}">
      <dgm:prSet/>
      <dgm:spPr/>
      <dgm:t>
        <a:bodyPr/>
        <a:lstStyle/>
        <a:p>
          <a:endParaRPr lang="en-AU" sz="2400"/>
        </a:p>
      </dgm:t>
    </dgm:pt>
    <dgm:pt modelId="{6374A0D6-5235-49B1-9F7E-62CF04EA9A3D}">
      <dgm:prSet phldrT="[Text]" custT="1"/>
      <dgm:spPr/>
      <dgm:t>
        <a:bodyPr/>
        <a:lstStyle/>
        <a:p>
          <a:r>
            <a:rPr lang="en-AU" sz="2000" dirty="0" smtClean="0"/>
            <a:t>Page Weight Optimisation Solutions</a:t>
          </a:r>
          <a:endParaRPr lang="en-AU" sz="2000" dirty="0"/>
        </a:p>
      </dgm:t>
    </dgm:pt>
    <dgm:pt modelId="{45898E09-3739-4B12-9528-0DC779C0681D}" type="parTrans" cxnId="{8E431C55-A2CC-4000-ABA0-0D47D5C1D9AF}">
      <dgm:prSet/>
      <dgm:spPr/>
      <dgm:t>
        <a:bodyPr/>
        <a:lstStyle/>
        <a:p>
          <a:endParaRPr lang="en-AU" sz="2400"/>
        </a:p>
      </dgm:t>
    </dgm:pt>
    <dgm:pt modelId="{525A0A0A-C46F-45E0-8C95-9AFE687B17D3}" type="sibTrans" cxnId="{8E431C55-A2CC-4000-ABA0-0D47D5C1D9AF}">
      <dgm:prSet/>
      <dgm:spPr/>
      <dgm:t>
        <a:bodyPr/>
        <a:lstStyle/>
        <a:p>
          <a:endParaRPr lang="en-AU" sz="2400"/>
        </a:p>
      </dgm:t>
    </dgm:pt>
    <dgm:pt modelId="{600BEE1D-41CF-4E85-9882-CA196CF601DC}">
      <dgm:prSet phldrT="[Text]" custT="1"/>
      <dgm:spPr/>
      <dgm:t>
        <a:bodyPr/>
        <a:lstStyle/>
        <a:p>
          <a:r>
            <a:rPr lang="en-AU" sz="2000" dirty="0" smtClean="0"/>
            <a:t>AppFabric Integration</a:t>
          </a:r>
          <a:endParaRPr lang="en-AU" sz="2000" dirty="0"/>
        </a:p>
      </dgm:t>
    </dgm:pt>
    <dgm:pt modelId="{BA0DF7CD-3999-4E41-A0C3-4DB2FAB5D20E}" type="parTrans" cxnId="{9A73E3BF-B17E-47BB-82C4-AED1BEDF2646}">
      <dgm:prSet/>
      <dgm:spPr/>
      <dgm:t>
        <a:bodyPr/>
        <a:lstStyle/>
        <a:p>
          <a:endParaRPr lang="en-AU" sz="2400"/>
        </a:p>
      </dgm:t>
    </dgm:pt>
    <dgm:pt modelId="{39ADC78E-0FEB-402A-9551-48B58CD88701}" type="sibTrans" cxnId="{9A73E3BF-B17E-47BB-82C4-AED1BEDF2646}">
      <dgm:prSet/>
      <dgm:spPr/>
      <dgm:t>
        <a:bodyPr/>
        <a:lstStyle/>
        <a:p>
          <a:endParaRPr lang="en-AU" sz="2400"/>
        </a:p>
      </dgm:t>
    </dgm:pt>
    <dgm:pt modelId="{2C762B9D-EB58-48D3-8D42-0A516CD5862A}" type="pres">
      <dgm:prSet presAssocID="{56566E6F-C40A-4AF9-A548-F26FA44F18B2}" presName="Name0" presStyleCnt="0">
        <dgm:presLayoutVars>
          <dgm:chMax val="7"/>
          <dgm:chPref val="5"/>
        </dgm:presLayoutVars>
      </dgm:prSet>
      <dgm:spPr/>
      <dgm:t>
        <a:bodyPr/>
        <a:lstStyle/>
        <a:p>
          <a:endParaRPr lang="en-US"/>
        </a:p>
      </dgm:t>
    </dgm:pt>
    <dgm:pt modelId="{AE201E34-C5EC-47E5-A78F-DF9C813D4461}" type="pres">
      <dgm:prSet presAssocID="{56566E6F-C40A-4AF9-A548-F26FA44F18B2}" presName="arrowNode" presStyleLbl="node1" presStyleIdx="0" presStyleCnt="1"/>
      <dgm:spPr/>
    </dgm:pt>
    <dgm:pt modelId="{0D95CBB2-45A2-4DB9-B594-C0B4DCAB49FC}" type="pres">
      <dgm:prSet presAssocID="{DEE243B2-AE4C-4DDE-816D-7190250A2813}" presName="txNode1" presStyleLbl="revTx" presStyleIdx="0" presStyleCnt="5">
        <dgm:presLayoutVars>
          <dgm:bulletEnabled val="1"/>
        </dgm:presLayoutVars>
      </dgm:prSet>
      <dgm:spPr/>
      <dgm:t>
        <a:bodyPr/>
        <a:lstStyle/>
        <a:p>
          <a:endParaRPr lang="en-AU"/>
        </a:p>
      </dgm:t>
    </dgm:pt>
    <dgm:pt modelId="{C557032F-4DA6-490D-A14C-62EE5BA729AB}" type="pres">
      <dgm:prSet presAssocID="{12A79BDC-9732-498A-A604-9FA4708E4293}" presName="txNode2" presStyleLbl="revTx" presStyleIdx="1" presStyleCnt="5">
        <dgm:presLayoutVars>
          <dgm:bulletEnabled val="1"/>
        </dgm:presLayoutVars>
      </dgm:prSet>
      <dgm:spPr/>
      <dgm:t>
        <a:bodyPr/>
        <a:lstStyle/>
        <a:p>
          <a:endParaRPr lang="en-AU"/>
        </a:p>
      </dgm:t>
    </dgm:pt>
    <dgm:pt modelId="{76680AA4-C8E3-44FF-8AD6-4F4D8ABB0E31}" type="pres">
      <dgm:prSet presAssocID="{B6F2B103-6D43-42E0-BC23-E19BD6E33E3F}" presName="dotNode2" presStyleCnt="0"/>
      <dgm:spPr/>
    </dgm:pt>
    <dgm:pt modelId="{E404E6CC-4243-411B-B9F4-92FEE9427C65}" type="pres">
      <dgm:prSet presAssocID="{B6F2B103-6D43-42E0-BC23-E19BD6E33E3F}" presName="dotRepeatNode" presStyleLbl="fgShp" presStyleIdx="0" presStyleCnt="3"/>
      <dgm:spPr/>
      <dgm:t>
        <a:bodyPr/>
        <a:lstStyle/>
        <a:p>
          <a:endParaRPr lang="en-US"/>
        </a:p>
      </dgm:t>
    </dgm:pt>
    <dgm:pt modelId="{D5616570-0203-41D6-BC94-356E363BB7C4}" type="pres">
      <dgm:prSet presAssocID="{DA9700E6-CE8F-4BAD-ABB7-A7064DC0FC34}" presName="txNode3" presStyleLbl="revTx" presStyleIdx="2" presStyleCnt="5">
        <dgm:presLayoutVars>
          <dgm:bulletEnabled val="1"/>
        </dgm:presLayoutVars>
      </dgm:prSet>
      <dgm:spPr/>
      <dgm:t>
        <a:bodyPr/>
        <a:lstStyle/>
        <a:p>
          <a:endParaRPr lang="en-AU"/>
        </a:p>
      </dgm:t>
    </dgm:pt>
    <dgm:pt modelId="{8B67457D-9928-44AB-BFA6-0C82758BE39D}" type="pres">
      <dgm:prSet presAssocID="{2E970563-A479-40BF-9A34-4B8EA4E0CE86}" presName="dotNode3" presStyleCnt="0"/>
      <dgm:spPr/>
    </dgm:pt>
    <dgm:pt modelId="{42FB4851-89B1-4795-A9CB-62E36B242FD3}" type="pres">
      <dgm:prSet presAssocID="{2E970563-A479-40BF-9A34-4B8EA4E0CE86}" presName="dotRepeatNode" presStyleLbl="fgShp" presStyleIdx="1" presStyleCnt="3"/>
      <dgm:spPr/>
      <dgm:t>
        <a:bodyPr/>
        <a:lstStyle/>
        <a:p>
          <a:endParaRPr lang="en-US"/>
        </a:p>
      </dgm:t>
    </dgm:pt>
    <dgm:pt modelId="{D21FD008-A593-4A36-A061-9D5C8D3563E3}" type="pres">
      <dgm:prSet presAssocID="{6374A0D6-5235-49B1-9F7E-62CF04EA9A3D}" presName="txNode4" presStyleLbl="revTx" presStyleIdx="3" presStyleCnt="5">
        <dgm:presLayoutVars>
          <dgm:bulletEnabled val="1"/>
        </dgm:presLayoutVars>
      </dgm:prSet>
      <dgm:spPr/>
      <dgm:t>
        <a:bodyPr/>
        <a:lstStyle/>
        <a:p>
          <a:endParaRPr lang="en-AU"/>
        </a:p>
      </dgm:t>
    </dgm:pt>
    <dgm:pt modelId="{E727AC96-838E-4F82-98CA-FB54A5456E13}" type="pres">
      <dgm:prSet presAssocID="{525A0A0A-C46F-45E0-8C95-9AFE687B17D3}" presName="dotNode4" presStyleCnt="0"/>
      <dgm:spPr/>
    </dgm:pt>
    <dgm:pt modelId="{4D819966-BFEF-4B42-B1EC-9309D037168D}" type="pres">
      <dgm:prSet presAssocID="{525A0A0A-C46F-45E0-8C95-9AFE687B17D3}" presName="dotRepeatNode" presStyleLbl="fgShp" presStyleIdx="2" presStyleCnt="3"/>
      <dgm:spPr/>
      <dgm:t>
        <a:bodyPr/>
        <a:lstStyle/>
        <a:p>
          <a:endParaRPr lang="en-US"/>
        </a:p>
      </dgm:t>
    </dgm:pt>
    <dgm:pt modelId="{0662F863-2749-4B9A-86B2-00155BBF341F}" type="pres">
      <dgm:prSet presAssocID="{600BEE1D-41CF-4E85-9882-CA196CF601DC}" presName="txNode5" presStyleLbl="revTx" presStyleIdx="4" presStyleCnt="5">
        <dgm:presLayoutVars>
          <dgm:bulletEnabled val="1"/>
        </dgm:presLayoutVars>
      </dgm:prSet>
      <dgm:spPr/>
      <dgm:t>
        <a:bodyPr/>
        <a:lstStyle/>
        <a:p>
          <a:endParaRPr lang="en-AU"/>
        </a:p>
      </dgm:t>
    </dgm:pt>
  </dgm:ptLst>
  <dgm:cxnLst>
    <dgm:cxn modelId="{85CC8C4B-2E73-4C16-B158-2CA0BE6C6691}" type="presOf" srcId="{DEE243B2-AE4C-4DDE-816D-7190250A2813}" destId="{0D95CBB2-45A2-4DB9-B594-C0B4DCAB49FC}" srcOrd="0" destOrd="0" presId="urn:microsoft.com/office/officeart/2009/3/layout/DescendingProcess"/>
    <dgm:cxn modelId="{CCBCC571-C992-4214-BCE2-30F9ECFBA363}" type="presOf" srcId="{12A79BDC-9732-498A-A604-9FA4708E4293}" destId="{C557032F-4DA6-490D-A14C-62EE5BA729AB}" srcOrd="0" destOrd="0" presId="urn:microsoft.com/office/officeart/2009/3/layout/DescendingProcess"/>
    <dgm:cxn modelId="{1EF42C43-CE1A-49D0-ABB7-F6D13BE751ED}" type="presOf" srcId="{6374A0D6-5235-49B1-9F7E-62CF04EA9A3D}" destId="{D21FD008-A593-4A36-A061-9D5C8D3563E3}" srcOrd="0" destOrd="0" presId="urn:microsoft.com/office/officeart/2009/3/layout/DescendingProcess"/>
    <dgm:cxn modelId="{8E431C55-A2CC-4000-ABA0-0D47D5C1D9AF}" srcId="{56566E6F-C40A-4AF9-A548-F26FA44F18B2}" destId="{6374A0D6-5235-49B1-9F7E-62CF04EA9A3D}" srcOrd="3" destOrd="0" parTransId="{45898E09-3739-4B12-9528-0DC779C0681D}" sibTransId="{525A0A0A-C46F-45E0-8C95-9AFE687B17D3}"/>
    <dgm:cxn modelId="{EAEEAE86-EAF6-46FC-B31B-65C17CBA2DD6}" type="presOf" srcId="{B6F2B103-6D43-42E0-BC23-E19BD6E33E3F}" destId="{E404E6CC-4243-411B-B9F4-92FEE9427C65}" srcOrd="0" destOrd="0" presId="urn:microsoft.com/office/officeart/2009/3/layout/DescendingProcess"/>
    <dgm:cxn modelId="{9C6EAB00-3327-413D-AF86-5C70C44881CC}" type="presOf" srcId="{56566E6F-C40A-4AF9-A548-F26FA44F18B2}" destId="{2C762B9D-EB58-48D3-8D42-0A516CD5862A}" srcOrd="0" destOrd="0" presId="urn:microsoft.com/office/officeart/2009/3/layout/DescendingProcess"/>
    <dgm:cxn modelId="{F46194F1-3F86-4B1E-BB6D-C3ED86EE4F59}" type="presOf" srcId="{2E970563-A479-40BF-9A34-4B8EA4E0CE86}" destId="{42FB4851-89B1-4795-A9CB-62E36B242FD3}" srcOrd="0" destOrd="0" presId="urn:microsoft.com/office/officeart/2009/3/layout/DescendingProcess"/>
    <dgm:cxn modelId="{ACE0B9B6-2160-4806-AE3F-528A1C7DF889}" type="presOf" srcId="{DA9700E6-CE8F-4BAD-ABB7-A7064DC0FC34}" destId="{D5616570-0203-41D6-BC94-356E363BB7C4}" srcOrd="0" destOrd="0" presId="urn:microsoft.com/office/officeart/2009/3/layout/DescendingProcess"/>
    <dgm:cxn modelId="{9A73E3BF-B17E-47BB-82C4-AED1BEDF2646}" srcId="{56566E6F-C40A-4AF9-A548-F26FA44F18B2}" destId="{600BEE1D-41CF-4E85-9882-CA196CF601DC}" srcOrd="4" destOrd="0" parTransId="{BA0DF7CD-3999-4E41-A0C3-4DB2FAB5D20E}" sibTransId="{39ADC78E-0FEB-402A-9551-48B58CD88701}"/>
    <dgm:cxn modelId="{21084393-AF57-41ED-89C6-E231F29D9828}" type="presOf" srcId="{525A0A0A-C46F-45E0-8C95-9AFE687B17D3}" destId="{4D819966-BFEF-4B42-B1EC-9309D037168D}" srcOrd="0" destOrd="0" presId="urn:microsoft.com/office/officeart/2009/3/layout/DescendingProcess"/>
    <dgm:cxn modelId="{27836220-E111-40FA-9D0B-8B7603FD2D65}" srcId="{56566E6F-C40A-4AF9-A548-F26FA44F18B2}" destId="{DA9700E6-CE8F-4BAD-ABB7-A7064DC0FC34}" srcOrd="2" destOrd="0" parTransId="{6AE4655C-F411-4500-8FED-3D59EB6F68ED}" sibTransId="{2E970563-A479-40BF-9A34-4B8EA4E0CE86}"/>
    <dgm:cxn modelId="{CE7BBDE6-5D0F-4A12-8C82-E820C1BA6A4D}" srcId="{56566E6F-C40A-4AF9-A548-F26FA44F18B2}" destId="{DEE243B2-AE4C-4DDE-816D-7190250A2813}" srcOrd="0" destOrd="0" parTransId="{B2A5B04A-3E11-4A72-BB3C-B75D6FFA540D}" sibTransId="{9C44CECB-77B9-4FD5-9166-06664DA79D99}"/>
    <dgm:cxn modelId="{8167B5B7-37EC-4E51-81F6-60F99CE5C456}" srcId="{56566E6F-C40A-4AF9-A548-F26FA44F18B2}" destId="{12A79BDC-9732-498A-A604-9FA4708E4293}" srcOrd="1" destOrd="0" parTransId="{C347597D-ABF3-455B-BF97-0190392F6945}" sibTransId="{B6F2B103-6D43-42E0-BC23-E19BD6E33E3F}"/>
    <dgm:cxn modelId="{B4693FCD-E37E-4A41-8305-722202A52EAB}" type="presOf" srcId="{600BEE1D-41CF-4E85-9882-CA196CF601DC}" destId="{0662F863-2749-4B9A-86B2-00155BBF341F}" srcOrd="0" destOrd="0" presId="urn:microsoft.com/office/officeart/2009/3/layout/DescendingProcess"/>
    <dgm:cxn modelId="{E2218733-851A-4AAE-B26A-D616DB2F5B59}" type="presParOf" srcId="{2C762B9D-EB58-48D3-8D42-0A516CD5862A}" destId="{AE201E34-C5EC-47E5-A78F-DF9C813D4461}" srcOrd="0" destOrd="0" presId="urn:microsoft.com/office/officeart/2009/3/layout/DescendingProcess"/>
    <dgm:cxn modelId="{61A89596-A9EE-458C-96CD-0240BD792A54}" type="presParOf" srcId="{2C762B9D-EB58-48D3-8D42-0A516CD5862A}" destId="{0D95CBB2-45A2-4DB9-B594-C0B4DCAB49FC}" srcOrd="1" destOrd="0" presId="urn:microsoft.com/office/officeart/2009/3/layout/DescendingProcess"/>
    <dgm:cxn modelId="{DB8C287E-ED00-4432-9798-9BDC3FADDD98}" type="presParOf" srcId="{2C762B9D-EB58-48D3-8D42-0A516CD5862A}" destId="{C557032F-4DA6-490D-A14C-62EE5BA729AB}" srcOrd="2" destOrd="0" presId="urn:microsoft.com/office/officeart/2009/3/layout/DescendingProcess"/>
    <dgm:cxn modelId="{EEF5F5FB-3C7B-4F54-9AAB-F48EF4234A6D}" type="presParOf" srcId="{2C762B9D-EB58-48D3-8D42-0A516CD5862A}" destId="{76680AA4-C8E3-44FF-8AD6-4F4D8ABB0E31}" srcOrd="3" destOrd="0" presId="urn:microsoft.com/office/officeart/2009/3/layout/DescendingProcess"/>
    <dgm:cxn modelId="{F6FBF027-B7D4-4C8E-9904-AF4A4DCE106D}" type="presParOf" srcId="{76680AA4-C8E3-44FF-8AD6-4F4D8ABB0E31}" destId="{E404E6CC-4243-411B-B9F4-92FEE9427C65}" srcOrd="0" destOrd="0" presId="urn:microsoft.com/office/officeart/2009/3/layout/DescendingProcess"/>
    <dgm:cxn modelId="{A4050909-6BF5-472C-A4C4-7EECBFFA3DA8}" type="presParOf" srcId="{2C762B9D-EB58-48D3-8D42-0A516CD5862A}" destId="{D5616570-0203-41D6-BC94-356E363BB7C4}" srcOrd="4" destOrd="0" presId="urn:microsoft.com/office/officeart/2009/3/layout/DescendingProcess"/>
    <dgm:cxn modelId="{6631916D-565B-4A9E-A4A1-022BD72B94E3}" type="presParOf" srcId="{2C762B9D-EB58-48D3-8D42-0A516CD5862A}" destId="{8B67457D-9928-44AB-BFA6-0C82758BE39D}" srcOrd="5" destOrd="0" presId="urn:microsoft.com/office/officeart/2009/3/layout/DescendingProcess"/>
    <dgm:cxn modelId="{A5946EED-8773-4C00-964D-387C98D422FE}" type="presParOf" srcId="{8B67457D-9928-44AB-BFA6-0C82758BE39D}" destId="{42FB4851-89B1-4795-A9CB-62E36B242FD3}" srcOrd="0" destOrd="0" presId="urn:microsoft.com/office/officeart/2009/3/layout/DescendingProcess"/>
    <dgm:cxn modelId="{618072E1-753F-4F31-BF49-F5DDD1689400}" type="presParOf" srcId="{2C762B9D-EB58-48D3-8D42-0A516CD5862A}" destId="{D21FD008-A593-4A36-A061-9D5C8D3563E3}" srcOrd="6" destOrd="0" presId="urn:microsoft.com/office/officeart/2009/3/layout/DescendingProcess"/>
    <dgm:cxn modelId="{25137A55-F837-4733-A164-58DCF17F095E}" type="presParOf" srcId="{2C762B9D-EB58-48D3-8D42-0A516CD5862A}" destId="{E727AC96-838E-4F82-98CA-FB54A5456E13}" srcOrd="7" destOrd="0" presId="urn:microsoft.com/office/officeart/2009/3/layout/DescendingProcess"/>
    <dgm:cxn modelId="{AA8B63C2-2021-4A27-A898-A372F59A64B2}" type="presParOf" srcId="{E727AC96-838E-4F82-98CA-FB54A5456E13}" destId="{4D819966-BFEF-4B42-B1EC-9309D037168D}" srcOrd="0" destOrd="0" presId="urn:microsoft.com/office/officeart/2009/3/layout/DescendingProcess"/>
    <dgm:cxn modelId="{B251D824-34D1-4E59-92CC-EEDF4DBFA8E4}" type="presParOf" srcId="{2C762B9D-EB58-48D3-8D42-0A516CD5862A}" destId="{0662F863-2749-4B9A-86B2-00155BBF341F}" srcOrd="8"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3C6F2BD-A755-4680-A03A-0CDC9BCF2309}" type="doc">
      <dgm:prSet loTypeId="urn:microsoft.com/office/officeart/2008/layout/VerticalCurvedList" loCatId="list" qsTypeId="urn:microsoft.com/office/officeart/2005/8/quickstyle/simple2" qsCatId="simple" csTypeId="urn:microsoft.com/office/officeart/2005/8/colors/accent1_2" csCatId="accent1" phldr="1"/>
      <dgm:spPr/>
      <dgm:t>
        <a:bodyPr/>
        <a:lstStyle/>
        <a:p>
          <a:endParaRPr lang="en-AU"/>
        </a:p>
      </dgm:t>
    </dgm:pt>
    <dgm:pt modelId="{9D0C0202-1D93-4D6A-AC0F-8EAC4AFA0D84}">
      <dgm:prSet phldrT="[Text]"/>
      <dgm:spPr/>
      <dgm:t>
        <a:bodyPr/>
        <a:lstStyle/>
        <a:p>
          <a:r>
            <a:rPr lang="en-US" dirty="0" smtClean="0"/>
            <a:t>Look under the hood</a:t>
          </a:r>
          <a:endParaRPr lang="en-AU" dirty="0"/>
        </a:p>
      </dgm:t>
    </dgm:pt>
    <dgm:pt modelId="{CA481D53-F978-4F0E-9A54-7787BA0270E8}" type="parTrans" cxnId="{E1889CBD-FD6C-4E2E-A4DB-13090874FCD7}">
      <dgm:prSet/>
      <dgm:spPr/>
      <dgm:t>
        <a:bodyPr/>
        <a:lstStyle/>
        <a:p>
          <a:endParaRPr lang="en-AU"/>
        </a:p>
      </dgm:t>
    </dgm:pt>
    <dgm:pt modelId="{E7E572EF-F8C7-42D9-AC2E-3E42125B8BA1}" type="sibTrans" cxnId="{E1889CBD-FD6C-4E2E-A4DB-13090874FCD7}">
      <dgm:prSet/>
      <dgm:spPr/>
      <dgm:t>
        <a:bodyPr/>
        <a:lstStyle/>
        <a:p>
          <a:endParaRPr lang="en-AU"/>
        </a:p>
      </dgm:t>
    </dgm:pt>
    <dgm:pt modelId="{3F0E5538-E704-498D-A0C8-B677354ADF05}">
      <dgm:prSet phldrT="[Text]"/>
      <dgm:spPr/>
      <dgm:t>
        <a:bodyPr/>
        <a:lstStyle/>
        <a:p>
          <a:r>
            <a:rPr lang="en-US" dirty="0" smtClean="0"/>
            <a:t>Turbo charging SharePoint</a:t>
          </a:r>
          <a:endParaRPr lang="en-AU" b="0" dirty="0"/>
        </a:p>
      </dgm:t>
    </dgm:pt>
    <dgm:pt modelId="{39988383-0AFF-4848-9EC4-9608776B6EE0}" type="parTrans" cxnId="{C31CD24A-E8A7-4CED-A920-C3E1599695BA}">
      <dgm:prSet/>
      <dgm:spPr/>
      <dgm:t>
        <a:bodyPr/>
        <a:lstStyle/>
        <a:p>
          <a:endParaRPr lang="en-AU"/>
        </a:p>
      </dgm:t>
    </dgm:pt>
    <dgm:pt modelId="{C6E0D407-A124-442F-B73E-D3867F33D82E}" type="sibTrans" cxnId="{C31CD24A-E8A7-4CED-A920-C3E1599695BA}">
      <dgm:prSet/>
      <dgm:spPr/>
      <dgm:t>
        <a:bodyPr/>
        <a:lstStyle/>
        <a:p>
          <a:endParaRPr lang="en-AU"/>
        </a:p>
      </dgm:t>
    </dgm:pt>
    <dgm:pt modelId="{78E7647A-73F7-4D13-8887-EDFF03E1AD29}">
      <dgm:prSet phldrT="[Text]"/>
      <dgm:spPr/>
      <dgm:t>
        <a:bodyPr/>
        <a:lstStyle/>
        <a:p>
          <a:r>
            <a:rPr lang="en-US" dirty="0" smtClean="0"/>
            <a:t>Going that extra mile…</a:t>
          </a:r>
          <a:endParaRPr lang="en-AU" dirty="0"/>
        </a:p>
      </dgm:t>
    </dgm:pt>
    <dgm:pt modelId="{9B18204B-5D29-41D8-98F2-C9D5828F6D72}" type="parTrans" cxnId="{4D4E41AD-92E5-4753-9FF7-1AF5F615A57B}">
      <dgm:prSet/>
      <dgm:spPr/>
      <dgm:t>
        <a:bodyPr/>
        <a:lstStyle/>
        <a:p>
          <a:endParaRPr lang="en-AU"/>
        </a:p>
      </dgm:t>
    </dgm:pt>
    <dgm:pt modelId="{A02D9402-47B8-45E1-BE82-60E7FDE86B91}" type="sibTrans" cxnId="{4D4E41AD-92E5-4753-9FF7-1AF5F615A57B}">
      <dgm:prSet/>
      <dgm:spPr/>
      <dgm:t>
        <a:bodyPr/>
        <a:lstStyle/>
        <a:p>
          <a:endParaRPr lang="en-AU"/>
        </a:p>
      </dgm:t>
    </dgm:pt>
    <dgm:pt modelId="{1E723994-0B6D-4007-BC26-597BC77D01E6}" type="pres">
      <dgm:prSet presAssocID="{C3C6F2BD-A755-4680-A03A-0CDC9BCF2309}" presName="Name0" presStyleCnt="0">
        <dgm:presLayoutVars>
          <dgm:chMax val="7"/>
          <dgm:chPref val="7"/>
          <dgm:dir/>
        </dgm:presLayoutVars>
      </dgm:prSet>
      <dgm:spPr/>
      <dgm:t>
        <a:bodyPr/>
        <a:lstStyle/>
        <a:p>
          <a:endParaRPr lang="en-AU"/>
        </a:p>
      </dgm:t>
    </dgm:pt>
    <dgm:pt modelId="{8DDECEBA-94E6-4595-B7F1-F4DFA51FCDDB}" type="pres">
      <dgm:prSet presAssocID="{C3C6F2BD-A755-4680-A03A-0CDC9BCF2309}" presName="Name1" presStyleCnt="0"/>
      <dgm:spPr/>
    </dgm:pt>
    <dgm:pt modelId="{783DD242-BEA6-4AFD-8E9C-82FDAE929E27}" type="pres">
      <dgm:prSet presAssocID="{C3C6F2BD-A755-4680-A03A-0CDC9BCF2309}" presName="cycle" presStyleCnt="0"/>
      <dgm:spPr/>
    </dgm:pt>
    <dgm:pt modelId="{EACB7770-240B-4130-B879-7135F3AD3B90}" type="pres">
      <dgm:prSet presAssocID="{C3C6F2BD-A755-4680-A03A-0CDC9BCF2309}" presName="srcNode" presStyleLbl="node1" presStyleIdx="0" presStyleCnt="3"/>
      <dgm:spPr/>
    </dgm:pt>
    <dgm:pt modelId="{70A4D77B-0F58-4820-BA55-F14E0ADA4229}" type="pres">
      <dgm:prSet presAssocID="{C3C6F2BD-A755-4680-A03A-0CDC9BCF2309}" presName="conn" presStyleLbl="parChTrans1D2" presStyleIdx="0" presStyleCnt="1"/>
      <dgm:spPr/>
      <dgm:t>
        <a:bodyPr/>
        <a:lstStyle/>
        <a:p>
          <a:endParaRPr lang="en-AU"/>
        </a:p>
      </dgm:t>
    </dgm:pt>
    <dgm:pt modelId="{BE23D8E1-3A19-483C-962C-DFBD66B2A40B}" type="pres">
      <dgm:prSet presAssocID="{C3C6F2BD-A755-4680-A03A-0CDC9BCF2309}" presName="extraNode" presStyleLbl="node1" presStyleIdx="0" presStyleCnt="3"/>
      <dgm:spPr/>
    </dgm:pt>
    <dgm:pt modelId="{703B08CD-9728-4D77-8FEA-A8835C979585}" type="pres">
      <dgm:prSet presAssocID="{C3C6F2BD-A755-4680-A03A-0CDC9BCF2309}" presName="dstNode" presStyleLbl="node1" presStyleIdx="0" presStyleCnt="3"/>
      <dgm:spPr/>
    </dgm:pt>
    <dgm:pt modelId="{EEC644EC-F13B-4B28-A173-8264E43C904B}" type="pres">
      <dgm:prSet presAssocID="{9D0C0202-1D93-4D6A-AC0F-8EAC4AFA0D84}" presName="text_1" presStyleLbl="node1" presStyleIdx="0" presStyleCnt="3">
        <dgm:presLayoutVars>
          <dgm:bulletEnabled val="1"/>
        </dgm:presLayoutVars>
      </dgm:prSet>
      <dgm:spPr/>
      <dgm:t>
        <a:bodyPr/>
        <a:lstStyle/>
        <a:p>
          <a:endParaRPr lang="en-AU"/>
        </a:p>
      </dgm:t>
    </dgm:pt>
    <dgm:pt modelId="{993CD4C1-DCD5-4CFB-ABB3-D7ECC89953B8}" type="pres">
      <dgm:prSet presAssocID="{9D0C0202-1D93-4D6A-AC0F-8EAC4AFA0D84}" presName="accent_1" presStyleCnt="0"/>
      <dgm:spPr/>
    </dgm:pt>
    <dgm:pt modelId="{8C1313A8-649E-4EF5-A375-C0BF2D7FF517}" type="pres">
      <dgm:prSet presAssocID="{9D0C0202-1D93-4D6A-AC0F-8EAC4AFA0D84}" presName="accentRepeatNode" presStyleLbl="solidFgAcc1" presStyleIdx="0" presStyleCnt="3"/>
      <dgm:spPr>
        <a:solidFill>
          <a:schemeClr val="accent1"/>
        </a:solidFill>
        <a:ln>
          <a:solidFill>
            <a:schemeClr val="bg1"/>
          </a:solidFill>
        </a:ln>
      </dgm:spPr>
      <dgm:t>
        <a:bodyPr/>
        <a:lstStyle/>
        <a:p>
          <a:endParaRPr lang="en-AU"/>
        </a:p>
      </dgm:t>
    </dgm:pt>
    <dgm:pt modelId="{3CBD9332-74B1-46F8-B1D7-9425BA60AB72}" type="pres">
      <dgm:prSet presAssocID="{3F0E5538-E704-498D-A0C8-B677354ADF05}" presName="text_2" presStyleLbl="node1" presStyleIdx="1" presStyleCnt="3">
        <dgm:presLayoutVars>
          <dgm:bulletEnabled val="1"/>
        </dgm:presLayoutVars>
      </dgm:prSet>
      <dgm:spPr/>
      <dgm:t>
        <a:bodyPr/>
        <a:lstStyle/>
        <a:p>
          <a:endParaRPr lang="en-AU"/>
        </a:p>
      </dgm:t>
    </dgm:pt>
    <dgm:pt modelId="{4217C0FD-7BC4-45AF-8CA2-3BB71EFB1BA7}" type="pres">
      <dgm:prSet presAssocID="{3F0E5538-E704-498D-A0C8-B677354ADF05}" presName="accent_2" presStyleCnt="0"/>
      <dgm:spPr/>
    </dgm:pt>
    <dgm:pt modelId="{46B33EB8-59FF-43B0-8715-DFCF1CF55E44}" type="pres">
      <dgm:prSet presAssocID="{3F0E5538-E704-498D-A0C8-B677354ADF05}" presName="accentRepeatNode" presStyleLbl="solidFgAcc1" presStyleIdx="1" presStyleCnt="3"/>
      <dgm:spPr/>
      <dgm:t>
        <a:bodyPr/>
        <a:lstStyle/>
        <a:p>
          <a:endParaRPr lang="en-AU"/>
        </a:p>
      </dgm:t>
    </dgm:pt>
    <dgm:pt modelId="{64D77D1D-E09E-4BD0-BB58-9C4797A8EAB0}" type="pres">
      <dgm:prSet presAssocID="{78E7647A-73F7-4D13-8887-EDFF03E1AD29}" presName="text_3" presStyleLbl="node1" presStyleIdx="2" presStyleCnt="3">
        <dgm:presLayoutVars>
          <dgm:bulletEnabled val="1"/>
        </dgm:presLayoutVars>
      </dgm:prSet>
      <dgm:spPr/>
      <dgm:t>
        <a:bodyPr/>
        <a:lstStyle/>
        <a:p>
          <a:endParaRPr lang="en-AU"/>
        </a:p>
      </dgm:t>
    </dgm:pt>
    <dgm:pt modelId="{3CE393A0-D8F9-4BFC-B969-86A5BF46834D}" type="pres">
      <dgm:prSet presAssocID="{78E7647A-73F7-4D13-8887-EDFF03E1AD29}" presName="accent_3" presStyleCnt="0"/>
      <dgm:spPr/>
    </dgm:pt>
    <dgm:pt modelId="{B74DF553-5C38-42BD-8A52-622832675B5A}" type="pres">
      <dgm:prSet presAssocID="{78E7647A-73F7-4D13-8887-EDFF03E1AD29}" presName="accentRepeatNode" presStyleLbl="solidFgAcc1" presStyleIdx="2" presStyleCnt="3"/>
      <dgm:spPr/>
    </dgm:pt>
  </dgm:ptLst>
  <dgm:cxnLst>
    <dgm:cxn modelId="{544D0825-6A61-4040-BDB7-D72764591DCE}" type="presOf" srcId="{E7E572EF-F8C7-42D9-AC2E-3E42125B8BA1}" destId="{70A4D77B-0F58-4820-BA55-F14E0ADA4229}" srcOrd="0" destOrd="0" presId="urn:microsoft.com/office/officeart/2008/layout/VerticalCurvedList"/>
    <dgm:cxn modelId="{10A7B0F5-92C6-4793-8602-C5859D402E02}" type="presOf" srcId="{9D0C0202-1D93-4D6A-AC0F-8EAC4AFA0D84}" destId="{EEC644EC-F13B-4B28-A173-8264E43C904B}" srcOrd="0" destOrd="0" presId="urn:microsoft.com/office/officeart/2008/layout/VerticalCurvedList"/>
    <dgm:cxn modelId="{90C3B432-7ACD-4629-83AB-630896B7000D}" type="presOf" srcId="{78E7647A-73F7-4D13-8887-EDFF03E1AD29}" destId="{64D77D1D-E09E-4BD0-BB58-9C4797A8EAB0}" srcOrd="0" destOrd="0" presId="urn:microsoft.com/office/officeart/2008/layout/VerticalCurvedList"/>
    <dgm:cxn modelId="{C31CD24A-E8A7-4CED-A920-C3E1599695BA}" srcId="{C3C6F2BD-A755-4680-A03A-0CDC9BCF2309}" destId="{3F0E5538-E704-498D-A0C8-B677354ADF05}" srcOrd="1" destOrd="0" parTransId="{39988383-0AFF-4848-9EC4-9608776B6EE0}" sibTransId="{C6E0D407-A124-442F-B73E-D3867F33D82E}"/>
    <dgm:cxn modelId="{85A4D6D1-FA1E-4099-8AD6-34BE9800030C}" type="presOf" srcId="{3F0E5538-E704-498D-A0C8-B677354ADF05}" destId="{3CBD9332-74B1-46F8-B1D7-9425BA60AB72}" srcOrd="0" destOrd="0" presId="urn:microsoft.com/office/officeart/2008/layout/VerticalCurvedList"/>
    <dgm:cxn modelId="{6E490954-804C-4166-97FC-1741A6242457}" type="presOf" srcId="{C3C6F2BD-A755-4680-A03A-0CDC9BCF2309}" destId="{1E723994-0B6D-4007-BC26-597BC77D01E6}" srcOrd="0" destOrd="0" presId="urn:microsoft.com/office/officeart/2008/layout/VerticalCurvedList"/>
    <dgm:cxn modelId="{E1889CBD-FD6C-4E2E-A4DB-13090874FCD7}" srcId="{C3C6F2BD-A755-4680-A03A-0CDC9BCF2309}" destId="{9D0C0202-1D93-4D6A-AC0F-8EAC4AFA0D84}" srcOrd="0" destOrd="0" parTransId="{CA481D53-F978-4F0E-9A54-7787BA0270E8}" sibTransId="{E7E572EF-F8C7-42D9-AC2E-3E42125B8BA1}"/>
    <dgm:cxn modelId="{4D4E41AD-92E5-4753-9FF7-1AF5F615A57B}" srcId="{C3C6F2BD-A755-4680-A03A-0CDC9BCF2309}" destId="{78E7647A-73F7-4D13-8887-EDFF03E1AD29}" srcOrd="2" destOrd="0" parTransId="{9B18204B-5D29-41D8-98F2-C9D5828F6D72}" sibTransId="{A02D9402-47B8-45E1-BE82-60E7FDE86B91}"/>
    <dgm:cxn modelId="{2E0226C4-C544-4295-ADD0-F3B1FBE4D192}" type="presParOf" srcId="{1E723994-0B6D-4007-BC26-597BC77D01E6}" destId="{8DDECEBA-94E6-4595-B7F1-F4DFA51FCDDB}" srcOrd="0" destOrd="0" presId="urn:microsoft.com/office/officeart/2008/layout/VerticalCurvedList"/>
    <dgm:cxn modelId="{1B3569D9-1721-484C-8CD8-C7236702C37B}" type="presParOf" srcId="{8DDECEBA-94E6-4595-B7F1-F4DFA51FCDDB}" destId="{783DD242-BEA6-4AFD-8E9C-82FDAE929E27}" srcOrd="0" destOrd="0" presId="urn:microsoft.com/office/officeart/2008/layout/VerticalCurvedList"/>
    <dgm:cxn modelId="{418800C9-C3E1-4C6C-B890-FBBCD8D10943}" type="presParOf" srcId="{783DD242-BEA6-4AFD-8E9C-82FDAE929E27}" destId="{EACB7770-240B-4130-B879-7135F3AD3B90}" srcOrd="0" destOrd="0" presId="urn:microsoft.com/office/officeart/2008/layout/VerticalCurvedList"/>
    <dgm:cxn modelId="{A9269282-718C-4C4D-B85F-F4D8CF592203}" type="presParOf" srcId="{783DD242-BEA6-4AFD-8E9C-82FDAE929E27}" destId="{70A4D77B-0F58-4820-BA55-F14E0ADA4229}" srcOrd="1" destOrd="0" presId="urn:microsoft.com/office/officeart/2008/layout/VerticalCurvedList"/>
    <dgm:cxn modelId="{18CFD64B-7FBF-4CAC-8280-26B745172AF4}" type="presParOf" srcId="{783DD242-BEA6-4AFD-8E9C-82FDAE929E27}" destId="{BE23D8E1-3A19-483C-962C-DFBD66B2A40B}" srcOrd="2" destOrd="0" presId="urn:microsoft.com/office/officeart/2008/layout/VerticalCurvedList"/>
    <dgm:cxn modelId="{7391D8DD-C09E-48CB-9EED-DFAAC66ACF76}" type="presParOf" srcId="{783DD242-BEA6-4AFD-8E9C-82FDAE929E27}" destId="{703B08CD-9728-4D77-8FEA-A8835C979585}" srcOrd="3" destOrd="0" presId="urn:microsoft.com/office/officeart/2008/layout/VerticalCurvedList"/>
    <dgm:cxn modelId="{EAB1136F-D85E-4687-9AB3-E1972EDF7C53}" type="presParOf" srcId="{8DDECEBA-94E6-4595-B7F1-F4DFA51FCDDB}" destId="{EEC644EC-F13B-4B28-A173-8264E43C904B}" srcOrd="1" destOrd="0" presId="urn:microsoft.com/office/officeart/2008/layout/VerticalCurvedList"/>
    <dgm:cxn modelId="{714B84F4-CA82-486D-AF9D-A3EAA989ECC9}" type="presParOf" srcId="{8DDECEBA-94E6-4595-B7F1-F4DFA51FCDDB}" destId="{993CD4C1-DCD5-4CFB-ABB3-D7ECC89953B8}" srcOrd="2" destOrd="0" presId="urn:microsoft.com/office/officeart/2008/layout/VerticalCurvedList"/>
    <dgm:cxn modelId="{D4CAA149-B6B8-4442-A997-82A4260EB317}" type="presParOf" srcId="{993CD4C1-DCD5-4CFB-ABB3-D7ECC89953B8}" destId="{8C1313A8-649E-4EF5-A375-C0BF2D7FF517}" srcOrd="0" destOrd="0" presId="urn:microsoft.com/office/officeart/2008/layout/VerticalCurvedList"/>
    <dgm:cxn modelId="{6587E755-DE7C-4F51-AFA1-4987CC740388}" type="presParOf" srcId="{8DDECEBA-94E6-4595-B7F1-F4DFA51FCDDB}" destId="{3CBD9332-74B1-46F8-B1D7-9425BA60AB72}" srcOrd="3" destOrd="0" presId="urn:microsoft.com/office/officeart/2008/layout/VerticalCurvedList"/>
    <dgm:cxn modelId="{93C09027-8D43-4E2B-919C-721F629015B4}" type="presParOf" srcId="{8DDECEBA-94E6-4595-B7F1-F4DFA51FCDDB}" destId="{4217C0FD-7BC4-45AF-8CA2-3BB71EFB1BA7}" srcOrd="4" destOrd="0" presId="urn:microsoft.com/office/officeart/2008/layout/VerticalCurvedList"/>
    <dgm:cxn modelId="{4EB4E398-F708-48D6-BCF0-49FE6F837D04}" type="presParOf" srcId="{4217C0FD-7BC4-45AF-8CA2-3BB71EFB1BA7}" destId="{46B33EB8-59FF-43B0-8715-DFCF1CF55E44}" srcOrd="0" destOrd="0" presId="urn:microsoft.com/office/officeart/2008/layout/VerticalCurvedList"/>
    <dgm:cxn modelId="{6D79E4CA-1CE5-4BB2-864D-578499AE80F4}" type="presParOf" srcId="{8DDECEBA-94E6-4595-B7F1-F4DFA51FCDDB}" destId="{64D77D1D-E09E-4BD0-BB58-9C4797A8EAB0}" srcOrd="5" destOrd="0" presId="urn:microsoft.com/office/officeart/2008/layout/VerticalCurvedList"/>
    <dgm:cxn modelId="{2A38F99A-719B-4AA0-86D3-08006AEC55EB}" type="presParOf" srcId="{8DDECEBA-94E6-4595-B7F1-F4DFA51FCDDB}" destId="{3CE393A0-D8F9-4BFC-B969-86A5BF46834D}" srcOrd="6" destOrd="0" presId="urn:microsoft.com/office/officeart/2008/layout/VerticalCurvedList"/>
    <dgm:cxn modelId="{6F408CD7-832C-435A-A83B-349F8513A7AF}" type="presParOf" srcId="{3CE393A0-D8F9-4BFC-B969-86A5BF46834D}" destId="{B74DF553-5C38-42BD-8A52-622832675B5A}" srcOrd="0" destOrd="0" presId="urn:microsoft.com/office/officeart/2008/layout/VerticalCurvedList"/>
  </dgm:cxnLst>
  <dgm:bg/>
  <dgm:whole>
    <a:effectLst/>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3C6F2BD-A755-4680-A03A-0CDC9BCF2309}" type="doc">
      <dgm:prSet loTypeId="urn:microsoft.com/office/officeart/2008/layout/VerticalCurvedList" loCatId="list" qsTypeId="urn:microsoft.com/office/officeart/2005/8/quickstyle/simple2" qsCatId="simple" csTypeId="urn:microsoft.com/office/officeart/2005/8/colors/accent1_2" csCatId="accent1" phldr="1"/>
      <dgm:spPr/>
      <dgm:t>
        <a:bodyPr/>
        <a:lstStyle/>
        <a:p>
          <a:endParaRPr lang="en-AU"/>
        </a:p>
      </dgm:t>
    </dgm:pt>
    <dgm:pt modelId="{9D0C0202-1D93-4D6A-AC0F-8EAC4AFA0D84}">
      <dgm:prSet phldrT="[Text]"/>
      <dgm:spPr/>
      <dgm:t>
        <a:bodyPr/>
        <a:lstStyle/>
        <a:p>
          <a:r>
            <a:rPr lang="en-US" dirty="0" smtClean="0"/>
            <a:t>Look under the hood</a:t>
          </a:r>
          <a:endParaRPr lang="en-AU" dirty="0"/>
        </a:p>
      </dgm:t>
    </dgm:pt>
    <dgm:pt modelId="{CA481D53-F978-4F0E-9A54-7787BA0270E8}" type="parTrans" cxnId="{E1889CBD-FD6C-4E2E-A4DB-13090874FCD7}">
      <dgm:prSet/>
      <dgm:spPr/>
      <dgm:t>
        <a:bodyPr/>
        <a:lstStyle/>
        <a:p>
          <a:endParaRPr lang="en-AU"/>
        </a:p>
      </dgm:t>
    </dgm:pt>
    <dgm:pt modelId="{E7E572EF-F8C7-42D9-AC2E-3E42125B8BA1}" type="sibTrans" cxnId="{E1889CBD-FD6C-4E2E-A4DB-13090874FCD7}">
      <dgm:prSet/>
      <dgm:spPr/>
      <dgm:t>
        <a:bodyPr/>
        <a:lstStyle/>
        <a:p>
          <a:endParaRPr lang="en-AU"/>
        </a:p>
      </dgm:t>
    </dgm:pt>
    <dgm:pt modelId="{3F0E5538-E704-498D-A0C8-B677354ADF05}">
      <dgm:prSet phldrT="[Text]"/>
      <dgm:spPr/>
      <dgm:t>
        <a:bodyPr/>
        <a:lstStyle/>
        <a:p>
          <a:r>
            <a:rPr lang="en-US" dirty="0" smtClean="0"/>
            <a:t>Turbo charging SharePoint</a:t>
          </a:r>
          <a:endParaRPr lang="en-AU" b="0" dirty="0"/>
        </a:p>
      </dgm:t>
    </dgm:pt>
    <dgm:pt modelId="{39988383-0AFF-4848-9EC4-9608776B6EE0}" type="parTrans" cxnId="{C31CD24A-E8A7-4CED-A920-C3E1599695BA}">
      <dgm:prSet/>
      <dgm:spPr/>
      <dgm:t>
        <a:bodyPr/>
        <a:lstStyle/>
        <a:p>
          <a:endParaRPr lang="en-AU"/>
        </a:p>
      </dgm:t>
    </dgm:pt>
    <dgm:pt modelId="{C6E0D407-A124-442F-B73E-D3867F33D82E}" type="sibTrans" cxnId="{C31CD24A-E8A7-4CED-A920-C3E1599695BA}">
      <dgm:prSet/>
      <dgm:spPr/>
      <dgm:t>
        <a:bodyPr/>
        <a:lstStyle/>
        <a:p>
          <a:endParaRPr lang="en-AU"/>
        </a:p>
      </dgm:t>
    </dgm:pt>
    <dgm:pt modelId="{78E7647A-73F7-4D13-8887-EDFF03E1AD29}">
      <dgm:prSet phldrT="[Text]"/>
      <dgm:spPr/>
      <dgm:t>
        <a:bodyPr/>
        <a:lstStyle/>
        <a:p>
          <a:r>
            <a:rPr lang="en-US" dirty="0" smtClean="0"/>
            <a:t>Going that extra mile…</a:t>
          </a:r>
          <a:endParaRPr lang="en-AU" dirty="0"/>
        </a:p>
      </dgm:t>
    </dgm:pt>
    <dgm:pt modelId="{9B18204B-5D29-41D8-98F2-C9D5828F6D72}" type="parTrans" cxnId="{4D4E41AD-92E5-4753-9FF7-1AF5F615A57B}">
      <dgm:prSet/>
      <dgm:spPr/>
      <dgm:t>
        <a:bodyPr/>
        <a:lstStyle/>
        <a:p>
          <a:endParaRPr lang="en-AU"/>
        </a:p>
      </dgm:t>
    </dgm:pt>
    <dgm:pt modelId="{A02D9402-47B8-45E1-BE82-60E7FDE86B91}" type="sibTrans" cxnId="{4D4E41AD-92E5-4753-9FF7-1AF5F615A57B}">
      <dgm:prSet/>
      <dgm:spPr/>
      <dgm:t>
        <a:bodyPr/>
        <a:lstStyle/>
        <a:p>
          <a:endParaRPr lang="en-AU"/>
        </a:p>
      </dgm:t>
    </dgm:pt>
    <dgm:pt modelId="{1E723994-0B6D-4007-BC26-597BC77D01E6}" type="pres">
      <dgm:prSet presAssocID="{C3C6F2BD-A755-4680-A03A-0CDC9BCF2309}" presName="Name0" presStyleCnt="0">
        <dgm:presLayoutVars>
          <dgm:chMax val="7"/>
          <dgm:chPref val="7"/>
          <dgm:dir/>
        </dgm:presLayoutVars>
      </dgm:prSet>
      <dgm:spPr/>
      <dgm:t>
        <a:bodyPr/>
        <a:lstStyle/>
        <a:p>
          <a:endParaRPr lang="en-AU"/>
        </a:p>
      </dgm:t>
    </dgm:pt>
    <dgm:pt modelId="{8DDECEBA-94E6-4595-B7F1-F4DFA51FCDDB}" type="pres">
      <dgm:prSet presAssocID="{C3C6F2BD-A755-4680-A03A-0CDC9BCF2309}" presName="Name1" presStyleCnt="0"/>
      <dgm:spPr/>
    </dgm:pt>
    <dgm:pt modelId="{783DD242-BEA6-4AFD-8E9C-82FDAE929E27}" type="pres">
      <dgm:prSet presAssocID="{C3C6F2BD-A755-4680-A03A-0CDC9BCF2309}" presName="cycle" presStyleCnt="0"/>
      <dgm:spPr/>
    </dgm:pt>
    <dgm:pt modelId="{EACB7770-240B-4130-B879-7135F3AD3B90}" type="pres">
      <dgm:prSet presAssocID="{C3C6F2BD-A755-4680-A03A-0CDC9BCF2309}" presName="srcNode" presStyleLbl="node1" presStyleIdx="0" presStyleCnt="3"/>
      <dgm:spPr/>
    </dgm:pt>
    <dgm:pt modelId="{70A4D77B-0F58-4820-BA55-F14E0ADA4229}" type="pres">
      <dgm:prSet presAssocID="{C3C6F2BD-A755-4680-A03A-0CDC9BCF2309}" presName="conn" presStyleLbl="parChTrans1D2" presStyleIdx="0" presStyleCnt="1"/>
      <dgm:spPr/>
      <dgm:t>
        <a:bodyPr/>
        <a:lstStyle/>
        <a:p>
          <a:endParaRPr lang="en-AU"/>
        </a:p>
      </dgm:t>
    </dgm:pt>
    <dgm:pt modelId="{BE23D8E1-3A19-483C-962C-DFBD66B2A40B}" type="pres">
      <dgm:prSet presAssocID="{C3C6F2BD-A755-4680-A03A-0CDC9BCF2309}" presName="extraNode" presStyleLbl="node1" presStyleIdx="0" presStyleCnt="3"/>
      <dgm:spPr/>
    </dgm:pt>
    <dgm:pt modelId="{703B08CD-9728-4D77-8FEA-A8835C979585}" type="pres">
      <dgm:prSet presAssocID="{C3C6F2BD-A755-4680-A03A-0CDC9BCF2309}" presName="dstNode" presStyleLbl="node1" presStyleIdx="0" presStyleCnt="3"/>
      <dgm:spPr/>
    </dgm:pt>
    <dgm:pt modelId="{EEC644EC-F13B-4B28-A173-8264E43C904B}" type="pres">
      <dgm:prSet presAssocID="{9D0C0202-1D93-4D6A-AC0F-8EAC4AFA0D84}" presName="text_1" presStyleLbl="node1" presStyleIdx="0" presStyleCnt="3">
        <dgm:presLayoutVars>
          <dgm:bulletEnabled val="1"/>
        </dgm:presLayoutVars>
      </dgm:prSet>
      <dgm:spPr/>
      <dgm:t>
        <a:bodyPr/>
        <a:lstStyle/>
        <a:p>
          <a:endParaRPr lang="en-AU"/>
        </a:p>
      </dgm:t>
    </dgm:pt>
    <dgm:pt modelId="{993CD4C1-DCD5-4CFB-ABB3-D7ECC89953B8}" type="pres">
      <dgm:prSet presAssocID="{9D0C0202-1D93-4D6A-AC0F-8EAC4AFA0D84}" presName="accent_1" presStyleCnt="0"/>
      <dgm:spPr/>
    </dgm:pt>
    <dgm:pt modelId="{8C1313A8-649E-4EF5-A375-C0BF2D7FF517}" type="pres">
      <dgm:prSet presAssocID="{9D0C0202-1D93-4D6A-AC0F-8EAC4AFA0D84}" presName="accentRepeatNode" presStyleLbl="solidFgAcc1" presStyleIdx="0" presStyleCnt="3"/>
      <dgm:spPr/>
    </dgm:pt>
    <dgm:pt modelId="{3CBD9332-74B1-46F8-B1D7-9425BA60AB72}" type="pres">
      <dgm:prSet presAssocID="{3F0E5538-E704-498D-A0C8-B677354ADF05}" presName="text_2" presStyleLbl="node1" presStyleIdx="1" presStyleCnt="3">
        <dgm:presLayoutVars>
          <dgm:bulletEnabled val="1"/>
        </dgm:presLayoutVars>
      </dgm:prSet>
      <dgm:spPr/>
      <dgm:t>
        <a:bodyPr/>
        <a:lstStyle/>
        <a:p>
          <a:endParaRPr lang="en-AU"/>
        </a:p>
      </dgm:t>
    </dgm:pt>
    <dgm:pt modelId="{4217C0FD-7BC4-45AF-8CA2-3BB71EFB1BA7}" type="pres">
      <dgm:prSet presAssocID="{3F0E5538-E704-498D-A0C8-B677354ADF05}" presName="accent_2" presStyleCnt="0"/>
      <dgm:spPr/>
    </dgm:pt>
    <dgm:pt modelId="{46B33EB8-59FF-43B0-8715-DFCF1CF55E44}" type="pres">
      <dgm:prSet presAssocID="{3F0E5538-E704-498D-A0C8-B677354ADF05}" presName="accentRepeatNode" presStyleLbl="solidFgAcc1" presStyleIdx="1" presStyleCnt="3"/>
      <dgm:spPr>
        <a:solidFill>
          <a:schemeClr val="accent1"/>
        </a:solidFill>
        <a:ln>
          <a:solidFill>
            <a:schemeClr val="bg1"/>
          </a:solidFill>
        </a:ln>
      </dgm:spPr>
      <dgm:t>
        <a:bodyPr/>
        <a:lstStyle/>
        <a:p>
          <a:endParaRPr lang="en-AU"/>
        </a:p>
      </dgm:t>
    </dgm:pt>
    <dgm:pt modelId="{64D77D1D-E09E-4BD0-BB58-9C4797A8EAB0}" type="pres">
      <dgm:prSet presAssocID="{78E7647A-73F7-4D13-8887-EDFF03E1AD29}" presName="text_3" presStyleLbl="node1" presStyleIdx="2" presStyleCnt="3">
        <dgm:presLayoutVars>
          <dgm:bulletEnabled val="1"/>
        </dgm:presLayoutVars>
      </dgm:prSet>
      <dgm:spPr/>
      <dgm:t>
        <a:bodyPr/>
        <a:lstStyle/>
        <a:p>
          <a:endParaRPr lang="en-AU"/>
        </a:p>
      </dgm:t>
    </dgm:pt>
    <dgm:pt modelId="{3CE393A0-D8F9-4BFC-B969-86A5BF46834D}" type="pres">
      <dgm:prSet presAssocID="{78E7647A-73F7-4D13-8887-EDFF03E1AD29}" presName="accent_3" presStyleCnt="0"/>
      <dgm:spPr/>
    </dgm:pt>
    <dgm:pt modelId="{B74DF553-5C38-42BD-8A52-622832675B5A}" type="pres">
      <dgm:prSet presAssocID="{78E7647A-73F7-4D13-8887-EDFF03E1AD29}" presName="accentRepeatNode" presStyleLbl="solidFgAcc1" presStyleIdx="2" presStyleCnt="3"/>
      <dgm:spPr/>
    </dgm:pt>
  </dgm:ptLst>
  <dgm:cxnLst>
    <dgm:cxn modelId="{C31CD24A-E8A7-4CED-A920-C3E1599695BA}" srcId="{C3C6F2BD-A755-4680-A03A-0CDC9BCF2309}" destId="{3F0E5538-E704-498D-A0C8-B677354ADF05}" srcOrd="1" destOrd="0" parTransId="{39988383-0AFF-4848-9EC4-9608776B6EE0}" sibTransId="{C6E0D407-A124-442F-B73E-D3867F33D82E}"/>
    <dgm:cxn modelId="{297ECBCD-DD44-4C7E-B3AF-9F031E1F932C}" type="presOf" srcId="{C3C6F2BD-A755-4680-A03A-0CDC9BCF2309}" destId="{1E723994-0B6D-4007-BC26-597BC77D01E6}" srcOrd="0" destOrd="0" presId="urn:microsoft.com/office/officeart/2008/layout/VerticalCurvedList"/>
    <dgm:cxn modelId="{86762DEF-EA89-43A7-B192-A4CA864EBC19}" type="presOf" srcId="{78E7647A-73F7-4D13-8887-EDFF03E1AD29}" destId="{64D77D1D-E09E-4BD0-BB58-9C4797A8EAB0}" srcOrd="0" destOrd="0" presId="urn:microsoft.com/office/officeart/2008/layout/VerticalCurvedList"/>
    <dgm:cxn modelId="{36419390-208B-4539-9E65-E7C4E11CF8ED}" type="presOf" srcId="{E7E572EF-F8C7-42D9-AC2E-3E42125B8BA1}" destId="{70A4D77B-0F58-4820-BA55-F14E0ADA4229}" srcOrd="0" destOrd="0" presId="urn:microsoft.com/office/officeart/2008/layout/VerticalCurvedList"/>
    <dgm:cxn modelId="{AAB5B936-73C8-42C6-A316-5A6EF60C5800}" type="presOf" srcId="{3F0E5538-E704-498D-A0C8-B677354ADF05}" destId="{3CBD9332-74B1-46F8-B1D7-9425BA60AB72}" srcOrd="0" destOrd="0" presId="urn:microsoft.com/office/officeart/2008/layout/VerticalCurvedList"/>
    <dgm:cxn modelId="{E1889CBD-FD6C-4E2E-A4DB-13090874FCD7}" srcId="{C3C6F2BD-A755-4680-A03A-0CDC9BCF2309}" destId="{9D0C0202-1D93-4D6A-AC0F-8EAC4AFA0D84}" srcOrd="0" destOrd="0" parTransId="{CA481D53-F978-4F0E-9A54-7787BA0270E8}" sibTransId="{E7E572EF-F8C7-42D9-AC2E-3E42125B8BA1}"/>
    <dgm:cxn modelId="{4D4E41AD-92E5-4753-9FF7-1AF5F615A57B}" srcId="{C3C6F2BD-A755-4680-A03A-0CDC9BCF2309}" destId="{78E7647A-73F7-4D13-8887-EDFF03E1AD29}" srcOrd="2" destOrd="0" parTransId="{9B18204B-5D29-41D8-98F2-C9D5828F6D72}" sibTransId="{A02D9402-47B8-45E1-BE82-60E7FDE86B91}"/>
    <dgm:cxn modelId="{ECB8457F-C63E-4AF3-AE47-0686E3C098F3}" type="presOf" srcId="{9D0C0202-1D93-4D6A-AC0F-8EAC4AFA0D84}" destId="{EEC644EC-F13B-4B28-A173-8264E43C904B}" srcOrd="0" destOrd="0" presId="urn:microsoft.com/office/officeart/2008/layout/VerticalCurvedList"/>
    <dgm:cxn modelId="{9179B0AB-0734-4047-A7DE-6DC0566E5B79}" type="presParOf" srcId="{1E723994-0B6D-4007-BC26-597BC77D01E6}" destId="{8DDECEBA-94E6-4595-B7F1-F4DFA51FCDDB}" srcOrd="0" destOrd="0" presId="urn:microsoft.com/office/officeart/2008/layout/VerticalCurvedList"/>
    <dgm:cxn modelId="{6B146770-6E5D-4F21-BCB2-B01431F57CA2}" type="presParOf" srcId="{8DDECEBA-94E6-4595-B7F1-F4DFA51FCDDB}" destId="{783DD242-BEA6-4AFD-8E9C-82FDAE929E27}" srcOrd="0" destOrd="0" presId="urn:microsoft.com/office/officeart/2008/layout/VerticalCurvedList"/>
    <dgm:cxn modelId="{583403D7-B6BC-49EF-BE46-0929F959D4A0}" type="presParOf" srcId="{783DD242-BEA6-4AFD-8E9C-82FDAE929E27}" destId="{EACB7770-240B-4130-B879-7135F3AD3B90}" srcOrd="0" destOrd="0" presId="urn:microsoft.com/office/officeart/2008/layout/VerticalCurvedList"/>
    <dgm:cxn modelId="{836124D2-5071-406D-9599-3538284426A4}" type="presParOf" srcId="{783DD242-BEA6-4AFD-8E9C-82FDAE929E27}" destId="{70A4D77B-0F58-4820-BA55-F14E0ADA4229}" srcOrd="1" destOrd="0" presId="urn:microsoft.com/office/officeart/2008/layout/VerticalCurvedList"/>
    <dgm:cxn modelId="{C020CCAC-6F57-4198-84BC-ECF893F531DE}" type="presParOf" srcId="{783DD242-BEA6-4AFD-8E9C-82FDAE929E27}" destId="{BE23D8E1-3A19-483C-962C-DFBD66B2A40B}" srcOrd="2" destOrd="0" presId="urn:microsoft.com/office/officeart/2008/layout/VerticalCurvedList"/>
    <dgm:cxn modelId="{0636528F-032B-4F77-81F2-2849D2D6A10C}" type="presParOf" srcId="{783DD242-BEA6-4AFD-8E9C-82FDAE929E27}" destId="{703B08CD-9728-4D77-8FEA-A8835C979585}" srcOrd="3" destOrd="0" presId="urn:microsoft.com/office/officeart/2008/layout/VerticalCurvedList"/>
    <dgm:cxn modelId="{E4BAD41A-3D4C-4CA6-8ABB-954725747214}" type="presParOf" srcId="{8DDECEBA-94E6-4595-B7F1-F4DFA51FCDDB}" destId="{EEC644EC-F13B-4B28-A173-8264E43C904B}" srcOrd="1" destOrd="0" presId="urn:microsoft.com/office/officeart/2008/layout/VerticalCurvedList"/>
    <dgm:cxn modelId="{B4756910-CAB9-4041-80F5-C8AD484721AB}" type="presParOf" srcId="{8DDECEBA-94E6-4595-B7F1-F4DFA51FCDDB}" destId="{993CD4C1-DCD5-4CFB-ABB3-D7ECC89953B8}" srcOrd="2" destOrd="0" presId="urn:microsoft.com/office/officeart/2008/layout/VerticalCurvedList"/>
    <dgm:cxn modelId="{1F10BFA4-C2B9-417B-9D59-DF96DD2FFE3F}" type="presParOf" srcId="{993CD4C1-DCD5-4CFB-ABB3-D7ECC89953B8}" destId="{8C1313A8-649E-4EF5-A375-C0BF2D7FF517}" srcOrd="0" destOrd="0" presId="urn:microsoft.com/office/officeart/2008/layout/VerticalCurvedList"/>
    <dgm:cxn modelId="{7F45BB95-34DA-415C-B507-7F8A2FBDD8A4}" type="presParOf" srcId="{8DDECEBA-94E6-4595-B7F1-F4DFA51FCDDB}" destId="{3CBD9332-74B1-46F8-B1D7-9425BA60AB72}" srcOrd="3" destOrd="0" presId="urn:microsoft.com/office/officeart/2008/layout/VerticalCurvedList"/>
    <dgm:cxn modelId="{1973D98A-ED2E-4764-9261-8895F9D25DA5}" type="presParOf" srcId="{8DDECEBA-94E6-4595-B7F1-F4DFA51FCDDB}" destId="{4217C0FD-7BC4-45AF-8CA2-3BB71EFB1BA7}" srcOrd="4" destOrd="0" presId="urn:microsoft.com/office/officeart/2008/layout/VerticalCurvedList"/>
    <dgm:cxn modelId="{8D6109E6-0D39-4B18-AF08-3AFFDC80F2C9}" type="presParOf" srcId="{4217C0FD-7BC4-45AF-8CA2-3BB71EFB1BA7}" destId="{46B33EB8-59FF-43B0-8715-DFCF1CF55E44}" srcOrd="0" destOrd="0" presId="urn:microsoft.com/office/officeart/2008/layout/VerticalCurvedList"/>
    <dgm:cxn modelId="{4DE1B695-872C-4C15-8AF0-533D371D9635}" type="presParOf" srcId="{8DDECEBA-94E6-4595-B7F1-F4DFA51FCDDB}" destId="{64D77D1D-E09E-4BD0-BB58-9C4797A8EAB0}" srcOrd="5" destOrd="0" presId="urn:microsoft.com/office/officeart/2008/layout/VerticalCurvedList"/>
    <dgm:cxn modelId="{2B49EADF-1542-4EF8-A8C6-5C07C40777B7}" type="presParOf" srcId="{8DDECEBA-94E6-4595-B7F1-F4DFA51FCDDB}" destId="{3CE393A0-D8F9-4BFC-B969-86A5BF46834D}" srcOrd="6" destOrd="0" presId="urn:microsoft.com/office/officeart/2008/layout/VerticalCurvedList"/>
    <dgm:cxn modelId="{99B8398A-9E59-4A76-A930-84E7183F0513}" type="presParOf" srcId="{3CE393A0-D8F9-4BFC-B969-86A5BF46834D}" destId="{B74DF553-5C38-42BD-8A52-622832675B5A}" srcOrd="0" destOrd="0" presId="urn:microsoft.com/office/officeart/2008/layout/VerticalCurvedList"/>
  </dgm:cxnLst>
  <dgm:bg/>
  <dgm:whole>
    <a:effectLst/>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482368C-CE74-4FEF-A30E-F9FC2E754CB0}" type="doc">
      <dgm:prSet loTypeId="urn:microsoft.com/office/officeart/2005/8/layout/pyramid2" loCatId="pyramid" qsTypeId="urn:microsoft.com/office/officeart/2005/8/quickstyle/simple1" qsCatId="simple" csTypeId="urn:microsoft.com/office/officeart/2005/8/colors/accent1_2" csCatId="accent1" phldr="1"/>
      <dgm:spPr/>
    </dgm:pt>
    <dgm:pt modelId="{5A36D4AA-C9B6-4C70-B87A-663C8BF6143E}">
      <dgm:prSet phldrT="[Text]" custT="1"/>
      <dgm:spPr/>
      <dgm:t>
        <a:bodyPr/>
        <a:lstStyle/>
        <a:p>
          <a:r>
            <a:rPr lang="en-AU" sz="3600" dirty="0" smtClean="0"/>
            <a:t>Commerce Server Integration</a:t>
          </a:r>
          <a:endParaRPr lang="en-AU" sz="3600" dirty="0"/>
        </a:p>
      </dgm:t>
    </dgm:pt>
    <dgm:pt modelId="{67E087D0-B747-4898-83C7-3C8971B59288}" type="parTrans" cxnId="{77FA8B83-2F6B-4F75-80ED-993E2D9029B0}">
      <dgm:prSet/>
      <dgm:spPr/>
      <dgm:t>
        <a:bodyPr/>
        <a:lstStyle/>
        <a:p>
          <a:endParaRPr lang="en-AU"/>
        </a:p>
      </dgm:t>
    </dgm:pt>
    <dgm:pt modelId="{69B08B43-0FCE-48D1-97E4-52041CB2D88D}" type="sibTrans" cxnId="{77FA8B83-2F6B-4F75-80ED-993E2D9029B0}">
      <dgm:prSet/>
      <dgm:spPr/>
      <dgm:t>
        <a:bodyPr/>
        <a:lstStyle/>
        <a:p>
          <a:endParaRPr lang="en-AU"/>
        </a:p>
      </dgm:t>
    </dgm:pt>
    <dgm:pt modelId="{0383D471-B6D7-4032-8176-76CB8C756D2E}">
      <dgm:prSet phldrT="[Text]" custT="1"/>
      <dgm:spPr/>
      <dgm:t>
        <a:bodyPr/>
        <a:lstStyle/>
        <a:p>
          <a:r>
            <a:rPr lang="en-AU" sz="3600" dirty="0" smtClean="0"/>
            <a:t>OOB Features</a:t>
          </a:r>
          <a:endParaRPr lang="en-AU" sz="3600" dirty="0"/>
        </a:p>
      </dgm:t>
    </dgm:pt>
    <dgm:pt modelId="{73A82DE3-8175-4EB2-BB34-5D174A9ECD38}" type="parTrans" cxnId="{691EFE8F-3631-40DB-AD0D-29DFBFDD12E4}">
      <dgm:prSet/>
      <dgm:spPr/>
      <dgm:t>
        <a:bodyPr/>
        <a:lstStyle/>
        <a:p>
          <a:endParaRPr lang="en-AU"/>
        </a:p>
      </dgm:t>
    </dgm:pt>
    <dgm:pt modelId="{45BAB3CB-B51B-4D50-8B86-479E05DDE3F5}" type="sibTrans" cxnId="{691EFE8F-3631-40DB-AD0D-29DFBFDD12E4}">
      <dgm:prSet/>
      <dgm:spPr/>
      <dgm:t>
        <a:bodyPr/>
        <a:lstStyle/>
        <a:p>
          <a:endParaRPr lang="en-AU"/>
        </a:p>
      </dgm:t>
    </dgm:pt>
    <dgm:pt modelId="{22D78C22-BD00-4E6C-B494-3BF1D12114BD}">
      <dgm:prSet phldrT="[Text]" custT="1"/>
      <dgm:spPr/>
      <dgm:t>
        <a:bodyPr/>
        <a:lstStyle/>
        <a:p>
          <a:r>
            <a:rPr lang="en-AU" sz="3600" dirty="0" smtClean="0"/>
            <a:t>Customisations and extensibility</a:t>
          </a:r>
          <a:endParaRPr lang="en-AU" sz="3600" dirty="0"/>
        </a:p>
      </dgm:t>
    </dgm:pt>
    <dgm:pt modelId="{A2EE31C1-5705-4B4F-A7ED-2EAF8B2F6A41}" type="parTrans" cxnId="{772741DF-BDD9-4749-8101-EEDBB53EA8D0}">
      <dgm:prSet/>
      <dgm:spPr/>
      <dgm:t>
        <a:bodyPr/>
        <a:lstStyle/>
        <a:p>
          <a:endParaRPr lang="en-AU"/>
        </a:p>
      </dgm:t>
    </dgm:pt>
    <dgm:pt modelId="{9F2C5D62-BF16-4D8A-96AC-B03B44AAC5A3}" type="sibTrans" cxnId="{772741DF-BDD9-4749-8101-EEDBB53EA8D0}">
      <dgm:prSet/>
      <dgm:spPr/>
      <dgm:t>
        <a:bodyPr/>
        <a:lstStyle/>
        <a:p>
          <a:endParaRPr lang="en-AU"/>
        </a:p>
      </dgm:t>
    </dgm:pt>
    <dgm:pt modelId="{B5C188A5-D01E-449A-8A22-FC5618DB11B4}" type="pres">
      <dgm:prSet presAssocID="{6482368C-CE74-4FEF-A30E-F9FC2E754CB0}" presName="compositeShape" presStyleCnt="0">
        <dgm:presLayoutVars>
          <dgm:dir/>
          <dgm:resizeHandles/>
        </dgm:presLayoutVars>
      </dgm:prSet>
      <dgm:spPr/>
    </dgm:pt>
    <dgm:pt modelId="{E5E13BB9-1C02-44A6-82FC-0C894332AF8B}" type="pres">
      <dgm:prSet presAssocID="{6482368C-CE74-4FEF-A30E-F9FC2E754CB0}" presName="pyramid" presStyleLbl="node1" presStyleIdx="0" presStyleCnt="1" custLinFactNeighborX="-19612"/>
      <dgm:spPr/>
    </dgm:pt>
    <dgm:pt modelId="{99BB74FE-91F3-4965-B2E6-A65E9C1D4AA3}" type="pres">
      <dgm:prSet presAssocID="{6482368C-CE74-4FEF-A30E-F9FC2E754CB0}" presName="theList" presStyleCnt="0"/>
      <dgm:spPr/>
    </dgm:pt>
    <dgm:pt modelId="{96E76E48-84A7-4831-9C3E-CBF3AD7C3577}" type="pres">
      <dgm:prSet presAssocID="{5A36D4AA-C9B6-4C70-B87A-663C8BF6143E}" presName="aNode" presStyleLbl="fgAcc1" presStyleIdx="0" presStyleCnt="3" custScaleX="192458" custLinFactY="9251" custLinFactNeighborX="2913" custLinFactNeighborY="100000">
        <dgm:presLayoutVars>
          <dgm:bulletEnabled val="1"/>
        </dgm:presLayoutVars>
      </dgm:prSet>
      <dgm:spPr/>
      <dgm:t>
        <a:bodyPr/>
        <a:lstStyle/>
        <a:p>
          <a:endParaRPr lang="en-AU"/>
        </a:p>
      </dgm:t>
    </dgm:pt>
    <dgm:pt modelId="{2D6D40EA-760E-49BB-807C-4D05D3DF0E48}" type="pres">
      <dgm:prSet presAssocID="{5A36D4AA-C9B6-4C70-B87A-663C8BF6143E}" presName="aSpace" presStyleCnt="0"/>
      <dgm:spPr/>
    </dgm:pt>
    <dgm:pt modelId="{51FB4431-0913-426D-9AD6-2C87C73FC7A9}" type="pres">
      <dgm:prSet presAssocID="{0383D471-B6D7-4032-8176-76CB8C756D2E}" presName="aNode" presStyleLbl="fgAcc1" presStyleIdx="1" presStyleCnt="3" custScaleX="192458" custLinFactY="9251" custLinFactNeighborX="2913" custLinFactNeighborY="100000">
        <dgm:presLayoutVars>
          <dgm:bulletEnabled val="1"/>
        </dgm:presLayoutVars>
      </dgm:prSet>
      <dgm:spPr/>
      <dgm:t>
        <a:bodyPr/>
        <a:lstStyle/>
        <a:p>
          <a:endParaRPr lang="en-AU"/>
        </a:p>
      </dgm:t>
    </dgm:pt>
    <dgm:pt modelId="{74A4FF71-410F-43F8-8379-3848729C1147}" type="pres">
      <dgm:prSet presAssocID="{0383D471-B6D7-4032-8176-76CB8C756D2E}" presName="aSpace" presStyleCnt="0"/>
      <dgm:spPr/>
    </dgm:pt>
    <dgm:pt modelId="{61DA10FC-75E4-475F-A0BF-84D12877A315}" type="pres">
      <dgm:prSet presAssocID="{22D78C22-BD00-4E6C-B494-3BF1D12114BD}" presName="aNode" presStyleLbl="fgAcc1" presStyleIdx="2" presStyleCnt="3" custScaleX="192459" custLinFactY="9251" custLinFactNeighborX="2913" custLinFactNeighborY="100000">
        <dgm:presLayoutVars>
          <dgm:bulletEnabled val="1"/>
        </dgm:presLayoutVars>
      </dgm:prSet>
      <dgm:spPr/>
      <dgm:t>
        <a:bodyPr/>
        <a:lstStyle/>
        <a:p>
          <a:endParaRPr lang="en-AU"/>
        </a:p>
      </dgm:t>
    </dgm:pt>
    <dgm:pt modelId="{5CEA6381-30CF-4F9D-996C-446E4D47B5E5}" type="pres">
      <dgm:prSet presAssocID="{22D78C22-BD00-4E6C-B494-3BF1D12114BD}" presName="aSpace" presStyleCnt="0"/>
      <dgm:spPr/>
    </dgm:pt>
  </dgm:ptLst>
  <dgm:cxnLst>
    <dgm:cxn modelId="{BE09AE49-864F-4FD4-9011-AC2AA3BE0D85}" type="presOf" srcId="{22D78C22-BD00-4E6C-B494-3BF1D12114BD}" destId="{61DA10FC-75E4-475F-A0BF-84D12877A315}" srcOrd="0" destOrd="0" presId="urn:microsoft.com/office/officeart/2005/8/layout/pyramid2"/>
    <dgm:cxn modelId="{551A5190-9D35-412B-90A2-A34B98ABB344}" type="presOf" srcId="{5A36D4AA-C9B6-4C70-B87A-663C8BF6143E}" destId="{96E76E48-84A7-4831-9C3E-CBF3AD7C3577}" srcOrd="0" destOrd="0" presId="urn:microsoft.com/office/officeart/2005/8/layout/pyramid2"/>
    <dgm:cxn modelId="{219E9FB4-F05F-4D2E-BD99-B987097F20E5}" type="presOf" srcId="{0383D471-B6D7-4032-8176-76CB8C756D2E}" destId="{51FB4431-0913-426D-9AD6-2C87C73FC7A9}" srcOrd="0" destOrd="0" presId="urn:microsoft.com/office/officeart/2005/8/layout/pyramid2"/>
    <dgm:cxn modelId="{772741DF-BDD9-4749-8101-EEDBB53EA8D0}" srcId="{6482368C-CE74-4FEF-A30E-F9FC2E754CB0}" destId="{22D78C22-BD00-4E6C-B494-3BF1D12114BD}" srcOrd="2" destOrd="0" parTransId="{A2EE31C1-5705-4B4F-A7ED-2EAF8B2F6A41}" sibTransId="{9F2C5D62-BF16-4D8A-96AC-B03B44AAC5A3}"/>
    <dgm:cxn modelId="{77FA8B83-2F6B-4F75-80ED-993E2D9029B0}" srcId="{6482368C-CE74-4FEF-A30E-F9FC2E754CB0}" destId="{5A36D4AA-C9B6-4C70-B87A-663C8BF6143E}" srcOrd="0" destOrd="0" parTransId="{67E087D0-B747-4898-83C7-3C8971B59288}" sibTransId="{69B08B43-0FCE-48D1-97E4-52041CB2D88D}"/>
    <dgm:cxn modelId="{691EFE8F-3631-40DB-AD0D-29DFBFDD12E4}" srcId="{6482368C-CE74-4FEF-A30E-F9FC2E754CB0}" destId="{0383D471-B6D7-4032-8176-76CB8C756D2E}" srcOrd="1" destOrd="0" parTransId="{73A82DE3-8175-4EB2-BB34-5D174A9ECD38}" sibTransId="{45BAB3CB-B51B-4D50-8B86-479E05DDE3F5}"/>
    <dgm:cxn modelId="{E3578736-8FB9-4B3D-824B-08524AF4429F}" type="presOf" srcId="{6482368C-CE74-4FEF-A30E-F9FC2E754CB0}" destId="{B5C188A5-D01E-449A-8A22-FC5618DB11B4}" srcOrd="0" destOrd="0" presId="urn:microsoft.com/office/officeart/2005/8/layout/pyramid2"/>
    <dgm:cxn modelId="{D67FF158-3EBB-4BEE-98BF-A84B02356A64}" type="presParOf" srcId="{B5C188A5-D01E-449A-8A22-FC5618DB11B4}" destId="{E5E13BB9-1C02-44A6-82FC-0C894332AF8B}" srcOrd="0" destOrd="0" presId="urn:microsoft.com/office/officeart/2005/8/layout/pyramid2"/>
    <dgm:cxn modelId="{6F99C39B-486C-4F77-BEAB-7C571CF6D3D0}" type="presParOf" srcId="{B5C188A5-D01E-449A-8A22-FC5618DB11B4}" destId="{99BB74FE-91F3-4965-B2E6-A65E9C1D4AA3}" srcOrd="1" destOrd="0" presId="urn:microsoft.com/office/officeart/2005/8/layout/pyramid2"/>
    <dgm:cxn modelId="{7115F753-7BD6-4D29-8510-490021E08DF9}" type="presParOf" srcId="{99BB74FE-91F3-4965-B2E6-A65E9C1D4AA3}" destId="{96E76E48-84A7-4831-9C3E-CBF3AD7C3577}" srcOrd="0" destOrd="0" presId="urn:microsoft.com/office/officeart/2005/8/layout/pyramid2"/>
    <dgm:cxn modelId="{186614C4-893E-453B-942F-3622237C31D5}" type="presParOf" srcId="{99BB74FE-91F3-4965-B2E6-A65E9C1D4AA3}" destId="{2D6D40EA-760E-49BB-807C-4D05D3DF0E48}" srcOrd="1" destOrd="0" presId="urn:microsoft.com/office/officeart/2005/8/layout/pyramid2"/>
    <dgm:cxn modelId="{B064F8CC-FC34-4C18-ADFE-B45CB2FD5D27}" type="presParOf" srcId="{99BB74FE-91F3-4965-B2E6-A65E9C1D4AA3}" destId="{51FB4431-0913-426D-9AD6-2C87C73FC7A9}" srcOrd="2" destOrd="0" presId="urn:microsoft.com/office/officeart/2005/8/layout/pyramid2"/>
    <dgm:cxn modelId="{31B88E62-84E7-41EA-9A45-8BD5C2D74CD2}" type="presParOf" srcId="{99BB74FE-91F3-4965-B2E6-A65E9C1D4AA3}" destId="{74A4FF71-410F-43F8-8379-3848729C1147}" srcOrd="3" destOrd="0" presId="urn:microsoft.com/office/officeart/2005/8/layout/pyramid2"/>
    <dgm:cxn modelId="{8AA1883A-8F70-4AFB-936E-84BC7C8F5C21}" type="presParOf" srcId="{99BB74FE-91F3-4965-B2E6-A65E9C1D4AA3}" destId="{61DA10FC-75E4-475F-A0BF-84D12877A315}" srcOrd="4" destOrd="0" presId="urn:microsoft.com/office/officeart/2005/8/layout/pyramid2"/>
    <dgm:cxn modelId="{11521100-0BA1-47D3-8D5F-007D446D875F}" type="presParOf" srcId="{99BB74FE-91F3-4965-B2E6-A65E9C1D4AA3}" destId="{5CEA6381-30CF-4F9D-996C-446E4D47B5E5}"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482368C-CE74-4FEF-A30E-F9FC2E754CB0}" type="doc">
      <dgm:prSet loTypeId="urn:microsoft.com/office/officeart/2005/8/layout/pyramid2" loCatId="pyramid" qsTypeId="urn:microsoft.com/office/officeart/2005/8/quickstyle/simple1" qsCatId="simple" csTypeId="urn:microsoft.com/office/officeart/2005/8/colors/accent1_2" csCatId="accent1" phldr="1"/>
      <dgm:spPr/>
    </dgm:pt>
    <dgm:pt modelId="{5A36D4AA-C9B6-4C70-B87A-663C8BF6143E}">
      <dgm:prSet phldrT="[Text]" custT="1"/>
      <dgm:spPr/>
      <dgm:t>
        <a:bodyPr/>
        <a:lstStyle/>
        <a:p>
          <a:r>
            <a:rPr lang="en-AU" sz="3600" dirty="0" smtClean="0"/>
            <a:t>Visual best bets</a:t>
          </a:r>
          <a:endParaRPr lang="en-AU" sz="3600" dirty="0"/>
        </a:p>
      </dgm:t>
    </dgm:pt>
    <dgm:pt modelId="{67E087D0-B747-4898-83C7-3C8971B59288}" type="parTrans" cxnId="{77FA8B83-2F6B-4F75-80ED-993E2D9029B0}">
      <dgm:prSet/>
      <dgm:spPr/>
      <dgm:t>
        <a:bodyPr/>
        <a:lstStyle/>
        <a:p>
          <a:endParaRPr lang="en-AU"/>
        </a:p>
      </dgm:t>
    </dgm:pt>
    <dgm:pt modelId="{69B08B43-0FCE-48D1-97E4-52041CB2D88D}" type="sibTrans" cxnId="{77FA8B83-2F6B-4F75-80ED-993E2D9029B0}">
      <dgm:prSet/>
      <dgm:spPr/>
      <dgm:t>
        <a:bodyPr/>
        <a:lstStyle/>
        <a:p>
          <a:endParaRPr lang="en-AU"/>
        </a:p>
      </dgm:t>
    </dgm:pt>
    <dgm:pt modelId="{0383D471-B6D7-4032-8176-76CB8C756D2E}">
      <dgm:prSet phldrT="[Text]" custT="1"/>
      <dgm:spPr/>
      <dgm:t>
        <a:bodyPr/>
        <a:lstStyle/>
        <a:p>
          <a:r>
            <a:rPr lang="en-AU" sz="3600" dirty="0" smtClean="0"/>
            <a:t>Custom Refiners </a:t>
          </a:r>
          <a:endParaRPr lang="en-AU" sz="3600" dirty="0"/>
        </a:p>
      </dgm:t>
    </dgm:pt>
    <dgm:pt modelId="{73A82DE3-8175-4EB2-BB34-5D174A9ECD38}" type="parTrans" cxnId="{691EFE8F-3631-40DB-AD0D-29DFBFDD12E4}">
      <dgm:prSet/>
      <dgm:spPr/>
      <dgm:t>
        <a:bodyPr/>
        <a:lstStyle/>
        <a:p>
          <a:endParaRPr lang="en-AU"/>
        </a:p>
      </dgm:t>
    </dgm:pt>
    <dgm:pt modelId="{45BAB3CB-B51B-4D50-8B86-479E05DDE3F5}" type="sibTrans" cxnId="{691EFE8F-3631-40DB-AD0D-29DFBFDD12E4}">
      <dgm:prSet/>
      <dgm:spPr/>
      <dgm:t>
        <a:bodyPr/>
        <a:lstStyle/>
        <a:p>
          <a:endParaRPr lang="en-AU"/>
        </a:p>
      </dgm:t>
    </dgm:pt>
    <dgm:pt modelId="{22D78C22-BD00-4E6C-B494-3BF1D12114BD}">
      <dgm:prSet phldrT="[Text]" custT="1"/>
      <dgm:spPr/>
      <dgm:t>
        <a:bodyPr/>
        <a:lstStyle/>
        <a:p>
          <a:r>
            <a:rPr lang="en-AU" sz="3600" dirty="0" smtClean="0"/>
            <a:t>FAST Query Langugage</a:t>
          </a:r>
          <a:endParaRPr lang="en-AU" sz="3600" dirty="0"/>
        </a:p>
      </dgm:t>
    </dgm:pt>
    <dgm:pt modelId="{A2EE31C1-5705-4B4F-A7ED-2EAF8B2F6A41}" type="parTrans" cxnId="{772741DF-BDD9-4749-8101-EEDBB53EA8D0}">
      <dgm:prSet/>
      <dgm:spPr/>
      <dgm:t>
        <a:bodyPr/>
        <a:lstStyle/>
        <a:p>
          <a:endParaRPr lang="en-AU"/>
        </a:p>
      </dgm:t>
    </dgm:pt>
    <dgm:pt modelId="{9F2C5D62-BF16-4D8A-96AC-B03B44AAC5A3}" type="sibTrans" cxnId="{772741DF-BDD9-4749-8101-EEDBB53EA8D0}">
      <dgm:prSet/>
      <dgm:spPr/>
      <dgm:t>
        <a:bodyPr/>
        <a:lstStyle/>
        <a:p>
          <a:endParaRPr lang="en-AU"/>
        </a:p>
      </dgm:t>
    </dgm:pt>
    <dgm:pt modelId="{F9B0EDA6-7889-48BF-8AC1-686A40622B8B}">
      <dgm:prSet phldrT="[Text]" custT="1"/>
      <dgm:spPr/>
      <dgm:t>
        <a:bodyPr/>
        <a:lstStyle/>
        <a:p>
          <a:r>
            <a:rPr lang="en-AU" sz="3600" dirty="0" smtClean="0"/>
            <a:t>Content Processing Pipeline</a:t>
          </a:r>
          <a:endParaRPr lang="en-AU" sz="3600" dirty="0"/>
        </a:p>
      </dgm:t>
    </dgm:pt>
    <dgm:pt modelId="{29540D95-1A6E-4875-A997-D758EFF0A408}" type="parTrans" cxnId="{E7BABF1C-BD87-4641-A848-17016906D740}">
      <dgm:prSet/>
      <dgm:spPr/>
      <dgm:t>
        <a:bodyPr/>
        <a:lstStyle/>
        <a:p>
          <a:endParaRPr lang="en-AU"/>
        </a:p>
      </dgm:t>
    </dgm:pt>
    <dgm:pt modelId="{5F896B50-D721-4408-86ED-9FE6C11CFEDA}" type="sibTrans" cxnId="{E7BABF1C-BD87-4641-A848-17016906D740}">
      <dgm:prSet/>
      <dgm:spPr/>
      <dgm:t>
        <a:bodyPr/>
        <a:lstStyle/>
        <a:p>
          <a:endParaRPr lang="en-AU"/>
        </a:p>
      </dgm:t>
    </dgm:pt>
    <dgm:pt modelId="{B5C188A5-D01E-449A-8A22-FC5618DB11B4}" type="pres">
      <dgm:prSet presAssocID="{6482368C-CE74-4FEF-A30E-F9FC2E754CB0}" presName="compositeShape" presStyleCnt="0">
        <dgm:presLayoutVars>
          <dgm:dir/>
          <dgm:resizeHandles/>
        </dgm:presLayoutVars>
      </dgm:prSet>
      <dgm:spPr/>
    </dgm:pt>
    <dgm:pt modelId="{E5E13BB9-1C02-44A6-82FC-0C894332AF8B}" type="pres">
      <dgm:prSet presAssocID="{6482368C-CE74-4FEF-A30E-F9FC2E754CB0}" presName="pyramid" presStyleLbl="node1" presStyleIdx="0" presStyleCnt="1" custLinFactNeighborX="-29392"/>
      <dgm:spPr/>
    </dgm:pt>
    <dgm:pt modelId="{99BB74FE-91F3-4965-B2E6-A65E9C1D4AA3}" type="pres">
      <dgm:prSet presAssocID="{6482368C-CE74-4FEF-A30E-F9FC2E754CB0}" presName="theList" presStyleCnt="0"/>
      <dgm:spPr/>
    </dgm:pt>
    <dgm:pt modelId="{96E76E48-84A7-4831-9C3E-CBF3AD7C3577}" type="pres">
      <dgm:prSet presAssocID="{5A36D4AA-C9B6-4C70-B87A-663C8BF6143E}" presName="aNode" presStyleLbl="fgAcc1" presStyleIdx="0" presStyleCnt="4" custScaleX="206648" custLinFactY="22043" custLinFactNeighborX="5923" custLinFactNeighborY="100000">
        <dgm:presLayoutVars>
          <dgm:bulletEnabled val="1"/>
        </dgm:presLayoutVars>
      </dgm:prSet>
      <dgm:spPr/>
      <dgm:t>
        <a:bodyPr/>
        <a:lstStyle/>
        <a:p>
          <a:endParaRPr lang="en-AU"/>
        </a:p>
      </dgm:t>
    </dgm:pt>
    <dgm:pt modelId="{2D6D40EA-760E-49BB-807C-4D05D3DF0E48}" type="pres">
      <dgm:prSet presAssocID="{5A36D4AA-C9B6-4C70-B87A-663C8BF6143E}" presName="aSpace" presStyleCnt="0"/>
      <dgm:spPr/>
    </dgm:pt>
    <dgm:pt modelId="{51FB4431-0913-426D-9AD6-2C87C73FC7A9}" type="pres">
      <dgm:prSet presAssocID="{0383D471-B6D7-4032-8176-76CB8C756D2E}" presName="aNode" presStyleLbl="fgAcc1" presStyleIdx="1" presStyleCnt="4" custScaleX="210830" custLinFactY="22043" custLinFactNeighborX="5923" custLinFactNeighborY="100000">
        <dgm:presLayoutVars>
          <dgm:bulletEnabled val="1"/>
        </dgm:presLayoutVars>
      </dgm:prSet>
      <dgm:spPr/>
      <dgm:t>
        <a:bodyPr/>
        <a:lstStyle/>
        <a:p>
          <a:endParaRPr lang="en-AU"/>
        </a:p>
      </dgm:t>
    </dgm:pt>
    <dgm:pt modelId="{74A4FF71-410F-43F8-8379-3848729C1147}" type="pres">
      <dgm:prSet presAssocID="{0383D471-B6D7-4032-8176-76CB8C756D2E}" presName="aSpace" presStyleCnt="0"/>
      <dgm:spPr/>
    </dgm:pt>
    <dgm:pt modelId="{61DA10FC-75E4-475F-A0BF-84D12877A315}" type="pres">
      <dgm:prSet presAssocID="{22D78C22-BD00-4E6C-B494-3BF1D12114BD}" presName="aNode" presStyleLbl="fgAcc1" presStyleIdx="2" presStyleCnt="4" custScaleX="211241" custLinFactY="22043" custLinFactNeighborX="5923" custLinFactNeighborY="100000">
        <dgm:presLayoutVars>
          <dgm:bulletEnabled val="1"/>
        </dgm:presLayoutVars>
      </dgm:prSet>
      <dgm:spPr/>
      <dgm:t>
        <a:bodyPr/>
        <a:lstStyle/>
        <a:p>
          <a:endParaRPr lang="en-AU"/>
        </a:p>
      </dgm:t>
    </dgm:pt>
    <dgm:pt modelId="{5CEA6381-30CF-4F9D-996C-446E4D47B5E5}" type="pres">
      <dgm:prSet presAssocID="{22D78C22-BD00-4E6C-B494-3BF1D12114BD}" presName="aSpace" presStyleCnt="0"/>
      <dgm:spPr/>
    </dgm:pt>
    <dgm:pt modelId="{55F7A50A-9903-4E3B-97A7-7791AE23B308}" type="pres">
      <dgm:prSet presAssocID="{F9B0EDA6-7889-48BF-8AC1-686A40622B8B}" presName="aNode" presStyleLbl="fgAcc1" presStyleIdx="3" presStyleCnt="4" custScaleX="213127" custLinFactY="22043" custLinFactNeighborX="5923" custLinFactNeighborY="100000">
        <dgm:presLayoutVars>
          <dgm:bulletEnabled val="1"/>
        </dgm:presLayoutVars>
      </dgm:prSet>
      <dgm:spPr/>
      <dgm:t>
        <a:bodyPr/>
        <a:lstStyle/>
        <a:p>
          <a:endParaRPr lang="en-AU"/>
        </a:p>
      </dgm:t>
    </dgm:pt>
    <dgm:pt modelId="{C3CCF712-F2A0-4FFD-B022-5E2E91BE1A99}" type="pres">
      <dgm:prSet presAssocID="{F9B0EDA6-7889-48BF-8AC1-686A40622B8B}" presName="aSpace" presStyleCnt="0"/>
      <dgm:spPr/>
    </dgm:pt>
  </dgm:ptLst>
  <dgm:cxnLst>
    <dgm:cxn modelId="{E7BABF1C-BD87-4641-A848-17016906D740}" srcId="{6482368C-CE74-4FEF-A30E-F9FC2E754CB0}" destId="{F9B0EDA6-7889-48BF-8AC1-686A40622B8B}" srcOrd="3" destOrd="0" parTransId="{29540D95-1A6E-4875-A997-D758EFF0A408}" sibTransId="{5F896B50-D721-4408-86ED-9FE6C11CFEDA}"/>
    <dgm:cxn modelId="{F88A7328-BEB2-4754-A929-BC66C58728F8}" type="presOf" srcId="{5A36D4AA-C9B6-4C70-B87A-663C8BF6143E}" destId="{96E76E48-84A7-4831-9C3E-CBF3AD7C3577}" srcOrd="0" destOrd="0" presId="urn:microsoft.com/office/officeart/2005/8/layout/pyramid2"/>
    <dgm:cxn modelId="{B87ABE01-897D-4776-B8AA-E37BBFFEA4B5}" type="presOf" srcId="{F9B0EDA6-7889-48BF-8AC1-686A40622B8B}" destId="{55F7A50A-9903-4E3B-97A7-7791AE23B308}" srcOrd="0" destOrd="0" presId="urn:microsoft.com/office/officeart/2005/8/layout/pyramid2"/>
    <dgm:cxn modelId="{E7F0A5CB-696F-4934-BE9B-5385B860B93C}" type="presOf" srcId="{6482368C-CE74-4FEF-A30E-F9FC2E754CB0}" destId="{B5C188A5-D01E-449A-8A22-FC5618DB11B4}" srcOrd="0" destOrd="0" presId="urn:microsoft.com/office/officeart/2005/8/layout/pyramid2"/>
    <dgm:cxn modelId="{9E217869-2CAE-4507-BE13-F4F934278D15}" type="presOf" srcId="{22D78C22-BD00-4E6C-B494-3BF1D12114BD}" destId="{61DA10FC-75E4-475F-A0BF-84D12877A315}" srcOrd="0" destOrd="0" presId="urn:microsoft.com/office/officeart/2005/8/layout/pyramid2"/>
    <dgm:cxn modelId="{36E864F7-8192-4E85-B492-F5C92113F9E4}" type="presOf" srcId="{0383D471-B6D7-4032-8176-76CB8C756D2E}" destId="{51FB4431-0913-426D-9AD6-2C87C73FC7A9}" srcOrd="0" destOrd="0" presId="urn:microsoft.com/office/officeart/2005/8/layout/pyramid2"/>
    <dgm:cxn modelId="{772741DF-BDD9-4749-8101-EEDBB53EA8D0}" srcId="{6482368C-CE74-4FEF-A30E-F9FC2E754CB0}" destId="{22D78C22-BD00-4E6C-B494-3BF1D12114BD}" srcOrd="2" destOrd="0" parTransId="{A2EE31C1-5705-4B4F-A7ED-2EAF8B2F6A41}" sibTransId="{9F2C5D62-BF16-4D8A-96AC-B03B44AAC5A3}"/>
    <dgm:cxn modelId="{77FA8B83-2F6B-4F75-80ED-993E2D9029B0}" srcId="{6482368C-CE74-4FEF-A30E-F9FC2E754CB0}" destId="{5A36D4AA-C9B6-4C70-B87A-663C8BF6143E}" srcOrd="0" destOrd="0" parTransId="{67E087D0-B747-4898-83C7-3C8971B59288}" sibTransId="{69B08B43-0FCE-48D1-97E4-52041CB2D88D}"/>
    <dgm:cxn modelId="{691EFE8F-3631-40DB-AD0D-29DFBFDD12E4}" srcId="{6482368C-CE74-4FEF-A30E-F9FC2E754CB0}" destId="{0383D471-B6D7-4032-8176-76CB8C756D2E}" srcOrd="1" destOrd="0" parTransId="{73A82DE3-8175-4EB2-BB34-5D174A9ECD38}" sibTransId="{45BAB3CB-B51B-4D50-8B86-479E05DDE3F5}"/>
    <dgm:cxn modelId="{15EF7F92-36D7-47EC-9EFE-04FCC1BA7B84}" type="presParOf" srcId="{B5C188A5-D01E-449A-8A22-FC5618DB11B4}" destId="{E5E13BB9-1C02-44A6-82FC-0C894332AF8B}" srcOrd="0" destOrd="0" presId="urn:microsoft.com/office/officeart/2005/8/layout/pyramid2"/>
    <dgm:cxn modelId="{B985FB34-89F8-4FC6-AB3B-6054F2094821}" type="presParOf" srcId="{B5C188A5-D01E-449A-8A22-FC5618DB11B4}" destId="{99BB74FE-91F3-4965-B2E6-A65E9C1D4AA3}" srcOrd="1" destOrd="0" presId="urn:microsoft.com/office/officeart/2005/8/layout/pyramid2"/>
    <dgm:cxn modelId="{2560F4A9-1F4C-4D20-9F11-91D4A8023955}" type="presParOf" srcId="{99BB74FE-91F3-4965-B2E6-A65E9C1D4AA3}" destId="{96E76E48-84A7-4831-9C3E-CBF3AD7C3577}" srcOrd="0" destOrd="0" presId="urn:microsoft.com/office/officeart/2005/8/layout/pyramid2"/>
    <dgm:cxn modelId="{8399D3C5-8DD8-4249-9DA1-77DA0DB4597F}" type="presParOf" srcId="{99BB74FE-91F3-4965-B2E6-A65E9C1D4AA3}" destId="{2D6D40EA-760E-49BB-807C-4D05D3DF0E48}" srcOrd="1" destOrd="0" presId="urn:microsoft.com/office/officeart/2005/8/layout/pyramid2"/>
    <dgm:cxn modelId="{8E5DFD3E-964E-4238-A6E8-F85A18C8991F}" type="presParOf" srcId="{99BB74FE-91F3-4965-B2E6-A65E9C1D4AA3}" destId="{51FB4431-0913-426D-9AD6-2C87C73FC7A9}" srcOrd="2" destOrd="0" presId="urn:microsoft.com/office/officeart/2005/8/layout/pyramid2"/>
    <dgm:cxn modelId="{829E4DB8-7D44-4D5F-A726-21CD72521900}" type="presParOf" srcId="{99BB74FE-91F3-4965-B2E6-A65E9C1D4AA3}" destId="{74A4FF71-410F-43F8-8379-3848729C1147}" srcOrd="3" destOrd="0" presId="urn:microsoft.com/office/officeart/2005/8/layout/pyramid2"/>
    <dgm:cxn modelId="{2126DD4F-301F-4E3F-B9E4-D629268BFD87}" type="presParOf" srcId="{99BB74FE-91F3-4965-B2E6-A65E9C1D4AA3}" destId="{61DA10FC-75E4-475F-A0BF-84D12877A315}" srcOrd="4" destOrd="0" presId="urn:microsoft.com/office/officeart/2005/8/layout/pyramid2"/>
    <dgm:cxn modelId="{A0D77585-F4A4-4467-A907-E7060821F40C}" type="presParOf" srcId="{99BB74FE-91F3-4965-B2E6-A65E9C1D4AA3}" destId="{5CEA6381-30CF-4F9D-996C-446E4D47B5E5}" srcOrd="5" destOrd="0" presId="urn:microsoft.com/office/officeart/2005/8/layout/pyramid2"/>
    <dgm:cxn modelId="{E2D6AC23-B544-45D7-838A-3A12E1CF06DA}" type="presParOf" srcId="{99BB74FE-91F3-4965-B2E6-A65E9C1D4AA3}" destId="{55F7A50A-9903-4E3B-97A7-7791AE23B308}" srcOrd="6" destOrd="0" presId="urn:microsoft.com/office/officeart/2005/8/layout/pyramid2"/>
    <dgm:cxn modelId="{AD3C1A72-A37A-4FDE-A0BB-766C5301FE53}" type="presParOf" srcId="{99BB74FE-91F3-4965-B2E6-A65E9C1D4AA3}" destId="{C3CCF712-F2A0-4FFD-B022-5E2E91BE1A99}"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3C6F2BD-A755-4680-A03A-0CDC9BCF2309}" type="doc">
      <dgm:prSet loTypeId="urn:microsoft.com/office/officeart/2008/layout/VerticalCurvedList" loCatId="list" qsTypeId="urn:microsoft.com/office/officeart/2005/8/quickstyle/simple2" qsCatId="simple" csTypeId="urn:microsoft.com/office/officeart/2005/8/colors/accent1_2" csCatId="accent1" phldr="1"/>
      <dgm:spPr/>
      <dgm:t>
        <a:bodyPr/>
        <a:lstStyle/>
        <a:p>
          <a:endParaRPr lang="en-AU"/>
        </a:p>
      </dgm:t>
    </dgm:pt>
    <dgm:pt modelId="{9D0C0202-1D93-4D6A-AC0F-8EAC4AFA0D84}">
      <dgm:prSet phldrT="[Text]"/>
      <dgm:spPr/>
      <dgm:t>
        <a:bodyPr/>
        <a:lstStyle/>
        <a:p>
          <a:r>
            <a:rPr lang="en-US" dirty="0" smtClean="0"/>
            <a:t>Look under the hood</a:t>
          </a:r>
          <a:endParaRPr lang="en-AU" dirty="0"/>
        </a:p>
      </dgm:t>
    </dgm:pt>
    <dgm:pt modelId="{CA481D53-F978-4F0E-9A54-7787BA0270E8}" type="parTrans" cxnId="{E1889CBD-FD6C-4E2E-A4DB-13090874FCD7}">
      <dgm:prSet/>
      <dgm:spPr/>
      <dgm:t>
        <a:bodyPr/>
        <a:lstStyle/>
        <a:p>
          <a:endParaRPr lang="en-AU"/>
        </a:p>
      </dgm:t>
    </dgm:pt>
    <dgm:pt modelId="{E7E572EF-F8C7-42D9-AC2E-3E42125B8BA1}" type="sibTrans" cxnId="{E1889CBD-FD6C-4E2E-A4DB-13090874FCD7}">
      <dgm:prSet/>
      <dgm:spPr/>
      <dgm:t>
        <a:bodyPr/>
        <a:lstStyle/>
        <a:p>
          <a:endParaRPr lang="en-AU"/>
        </a:p>
      </dgm:t>
    </dgm:pt>
    <dgm:pt modelId="{3F0E5538-E704-498D-A0C8-B677354ADF05}">
      <dgm:prSet phldrT="[Text]"/>
      <dgm:spPr/>
      <dgm:t>
        <a:bodyPr/>
        <a:lstStyle/>
        <a:p>
          <a:r>
            <a:rPr lang="en-US" dirty="0" smtClean="0"/>
            <a:t>Turbo charging SharePoint</a:t>
          </a:r>
          <a:endParaRPr lang="en-AU" b="0" dirty="0"/>
        </a:p>
      </dgm:t>
    </dgm:pt>
    <dgm:pt modelId="{39988383-0AFF-4848-9EC4-9608776B6EE0}" type="parTrans" cxnId="{C31CD24A-E8A7-4CED-A920-C3E1599695BA}">
      <dgm:prSet/>
      <dgm:spPr/>
      <dgm:t>
        <a:bodyPr/>
        <a:lstStyle/>
        <a:p>
          <a:endParaRPr lang="en-AU"/>
        </a:p>
      </dgm:t>
    </dgm:pt>
    <dgm:pt modelId="{C6E0D407-A124-442F-B73E-D3867F33D82E}" type="sibTrans" cxnId="{C31CD24A-E8A7-4CED-A920-C3E1599695BA}">
      <dgm:prSet/>
      <dgm:spPr/>
      <dgm:t>
        <a:bodyPr/>
        <a:lstStyle/>
        <a:p>
          <a:endParaRPr lang="en-AU"/>
        </a:p>
      </dgm:t>
    </dgm:pt>
    <dgm:pt modelId="{78E7647A-73F7-4D13-8887-EDFF03E1AD29}">
      <dgm:prSet phldrT="[Text]"/>
      <dgm:spPr/>
      <dgm:t>
        <a:bodyPr/>
        <a:lstStyle/>
        <a:p>
          <a:r>
            <a:rPr lang="en-US" dirty="0" smtClean="0"/>
            <a:t>Going that extra mile…</a:t>
          </a:r>
          <a:endParaRPr lang="en-AU" dirty="0"/>
        </a:p>
      </dgm:t>
    </dgm:pt>
    <dgm:pt modelId="{9B18204B-5D29-41D8-98F2-C9D5828F6D72}" type="parTrans" cxnId="{4D4E41AD-92E5-4753-9FF7-1AF5F615A57B}">
      <dgm:prSet/>
      <dgm:spPr/>
      <dgm:t>
        <a:bodyPr/>
        <a:lstStyle/>
        <a:p>
          <a:endParaRPr lang="en-AU"/>
        </a:p>
      </dgm:t>
    </dgm:pt>
    <dgm:pt modelId="{A02D9402-47B8-45E1-BE82-60E7FDE86B91}" type="sibTrans" cxnId="{4D4E41AD-92E5-4753-9FF7-1AF5F615A57B}">
      <dgm:prSet/>
      <dgm:spPr/>
      <dgm:t>
        <a:bodyPr/>
        <a:lstStyle/>
        <a:p>
          <a:endParaRPr lang="en-AU"/>
        </a:p>
      </dgm:t>
    </dgm:pt>
    <dgm:pt modelId="{1E723994-0B6D-4007-BC26-597BC77D01E6}" type="pres">
      <dgm:prSet presAssocID="{C3C6F2BD-A755-4680-A03A-0CDC9BCF2309}" presName="Name0" presStyleCnt="0">
        <dgm:presLayoutVars>
          <dgm:chMax val="7"/>
          <dgm:chPref val="7"/>
          <dgm:dir/>
        </dgm:presLayoutVars>
      </dgm:prSet>
      <dgm:spPr/>
      <dgm:t>
        <a:bodyPr/>
        <a:lstStyle/>
        <a:p>
          <a:endParaRPr lang="en-AU"/>
        </a:p>
      </dgm:t>
    </dgm:pt>
    <dgm:pt modelId="{8DDECEBA-94E6-4595-B7F1-F4DFA51FCDDB}" type="pres">
      <dgm:prSet presAssocID="{C3C6F2BD-A755-4680-A03A-0CDC9BCF2309}" presName="Name1" presStyleCnt="0"/>
      <dgm:spPr/>
    </dgm:pt>
    <dgm:pt modelId="{783DD242-BEA6-4AFD-8E9C-82FDAE929E27}" type="pres">
      <dgm:prSet presAssocID="{C3C6F2BD-A755-4680-A03A-0CDC9BCF2309}" presName="cycle" presStyleCnt="0"/>
      <dgm:spPr/>
    </dgm:pt>
    <dgm:pt modelId="{EACB7770-240B-4130-B879-7135F3AD3B90}" type="pres">
      <dgm:prSet presAssocID="{C3C6F2BD-A755-4680-A03A-0CDC9BCF2309}" presName="srcNode" presStyleLbl="node1" presStyleIdx="0" presStyleCnt="3"/>
      <dgm:spPr/>
    </dgm:pt>
    <dgm:pt modelId="{70A4D77B-0F58-4820-BA55-F14E0ADA4229}" type="pres">
      <dgm:prSet presAssocID="{C3C6F2BD-A755-4680-A03A-0CDC9BCF2309}" presName="conn" presStyleLbl="parChTrans1D2" presStyleIdx="0" presStyleCnt="1"/>
      <dgm:spPr/>
      <dgm:t>
        <a:bodyPr/>
        <a:lstStyle/>
        <a:p>
          <a:endParaRPr lang="en-AU"/>
        </a:p>
      </dgm:t>
    </dgm:pt>
    <dgm:pt modelId="{BE23D8E1-3A19-483C-962C-DFBD66B2A40B}" type="pres">
      <dgm:prSet presAssocID="{C3C6F2BD-A755-4680-A03A-0CDC9BCF2309}" presName="extraNode" presStyleLbl="node1" presStyleIdx="0" presStyleCnt="3"/>
      <dgm:spPr/>
    </dgm:pt>
    <dgm:pt modelId="{703B08CD-9728-4D77-8FEA-A8835C979585}" type="pres">
      <dgm:prSet presAssocID="{C3C6F2BD-A755-4680-A03A-0CDC9BCF2309}" presName="dstNode" presStyleLbl="node1" presStyleIdx="0" presStyleCnt="3"/>
      <dgm:spPr/>
    </dgm:pt>
    <dgm:pt modelId="{EEC644EC-F13B-4B28-A173-8264E43C904B}" type="pres">
      <dgm:prSet presAssocID="{9D0C0202-1D93-4D6A-AC0F-8EAC4AFA0D84}" presName="text_1" presStyleLbl="node1" presStyleIdx="0" presStyleCnt="3">
        <dgm:presLayoutVars>
          <dgm:bulletEnabled val="1"/>
        </dgm:presLayoutVars>
      </dgm:prSet>
      <dgm:spPr/>
      <dgm:t>
        <a:bodyPr/>
        <a:lstStyle/>
        <a:p>
          <a:endParaRPr lang="en-AU"/>
        </a:p>
      </dgm:t>
    </dgm:pt>
    <dgm:pt modelId="{993CD4C1-DCD5-4CFB-ABB3-D7ECC89953B8}" type="pres">
      <dgm:prSet presAssocID="{9D0C0202-1D93-4D6A-AC0F-8EAC4AFA0D84}" presName="accent_1" presStyleCnt="0"/>
      <dgm:spPr/>
    </dgm:pt>
    <dgm:pt modelId="{8C1313A8-649E-4EF5-A375-C0BF2D7FF517}" type="pres">
      <dgm:prSet presAssocID="{9D0C0202-1D93-4D6A-AC0F-8EAC4AFA0D84}" presName="accentRepeatNode" presStyleLbl="solidFgAcc1" presStyleIdx="0" presStyleCnt="3"/>
      <dgm:spPr>
        <a:solidFill>
          <a:schemeClr val="bg1"/>
        </a:solidFill>
        <a:ln>
          <a:solidFill>
            <a:schemeClr val="accent1"/>
          </a:solidFill>
        </a:ln>
      </dgm:spPr>
      <dgm:t>
        <a:bodyPr/>
        <a:lstStyle/>
        <a:p>
          <a:endParaRPr lang="en-AU"/>
        </a:p>
      </dgm:t>
    </dgm:pt>
    <dgm:pt modelId="{3CBD9332-74B1-46F8-B1D7-9425BA60AB72}" type="pres">
      <dgm:prSet presAssocID="{3F0E5538-E704-498D-A0C8-B677354ADF05}" presName="text_2" presStyleLbl="node1" presStyleIdx="1" presStyleCnt="3">
        <dgm:presLayoutVars>
          <dgm:bulletEnabled val="1"/>
        </dgm:presLayoutVars>
      </dgm:prSet>
      <dgm:spPr/>
      <dgm:t>
        <a:bodyPr/>
        <a:lstStyle/>
        <a:p>
          <a:endParaRPr lang="en-AU"/>
        </a:p>
      </dgm:t>
    </dgm:pt>
    <dgm:pt modelId="{4217C0FD-7BC4-45AF-8CA2-3BB71EFB1BA7}" type="pres">
      <dgm:prSet presAssocID="{3F0E5538-E704-498D-A0C8-B677354ADF05}" presName="accent_2" presStyleCnt="0"/>
      <dgm:spPr/>
    </dgm:pt>
    <dgm:pt modelId="{46B33EB8-59FF-43B0-8715-DFCF1CF55E44}" type="pres">
      <dgm:prSet presAssocID="{3F0E5538-E704-498D-A0C8-B677354ADF05}" presName="accentRepeatNode" presStyleLbl="solidFgAcc1" presStyleIdx="1" presStyleCnt="3"/>
      <dgm:spPr>
        <a:solidFill>
          <a:schemeClr val="accent1"/>
        </a:solidFill>
        <a:ln>
          <a:solidFill>
            <a:schemeClr val="bg1"/>
          </a:solidFill>
        </a:ln>
      </dgm:spPr>
      <dgm:t>
        <a:bodyPr/>
        <a:lstStyle/>
        <a:p>
          <a:endParaRPr lang="en-AU"/>
        </a:p>
      </dgm:t>
    </dgm:pt>
    <dgm:pt modelId="{64D77D1D-E09E-4BD0-BB58-9C4797A8EAB0}" type="pres">
      <dgm:prSet presAssocID="{78E7647A-73F7-4D13-8887-EDFF03E1AD29}" presName="text_3" presStyleLbl="node1" presStyleIdx="2" presStyleCnt="3">
        <dgm:presLayoutVars>
          <dgm:bulletEnabled val="1"/>
        </dgm:presLayoutVars>
      </dgm:prSet>
      <dgm:spPr/>
      <dgm:t>
        <a:bodyPr/>
        <a:lstStyle/>
        <a:p>
          <a:endParaRPr lang="en-AU"/>
        </a:p>
      </dgm:t>
    </dgm:pt>
    <dgm:pt modelId="{3CE393A0-D8F9-4BFC-B969-86A5BF46834D}" type="pres">
      <dgm:prSet presAssocID="{78E7647A-73F7-4D13-8887-EDFF03E1AD29}" presName="accent_3" presStyleCnt="0"/>
      <dgm:spPr/>
    </dgm:pt>
    <dgm:pt modelId="{B74DF553-5C38-42BD-8A52-622832675B5A}" type="pres">
      <dgm:prSet presAssocID="{78E7647A-73F7-4D13-8887-EDFF03E1AD29}" presName="accentRepeatNode" presStyleLbl="solidFgAcc1" presStyleIdx="2" presStyleCnt="3"/>
      <dgm:spPr/>
    </dgm:pt>
  </dgm:ptLst>
  <dgm:cxnLst>
    <dgm:cxn modelId="{36428CEB-2B07-4E48-9424-CADB24390501}" type="presOf" srcId="{9D0C0202-1D93-4D6A-AC0F-8EAC4AFA0D84}" destId="{EEC644EC-F13B-4B28-A173-8264E43C904B}" srcOrd="0" destOrd="0" presId="urn:microsoft.com/office/officeart/2008/layout/VerticalCurvedList"/>
    <dgm:cxn modelId="{6CBCD6F6-E177-4299-99FE-CC36F73E388C}" type="presOf" srcId="{3F0E5538-E704-498D-A0C8-B677354ADF05}" destId="{3CBD9332-74B1-46F8-B1D7-9425BA60AB72}" srcOrd="0" destOrd="0" presId="urn:microsoft.com/office/officeart/2008/layout/VerticalCurvedList"/>
    <dgm:cxn modelId="{979443C8-2DBB-4CD8-A333-2545ED7B6809}" type="presOf" srcId="{E7E572EF-F8C7-42D9-AC2E-3E42125B8BA1}" destId="{70A4D77B-0F58-4820-BA55-F14E0ADA4229}" srcOrd="0" destOrd="0" presId="urn:microsoft.com/office/officeart/2008/layout/VerticalCurvedList"/>
    <dgm:cxn modelId="{C31CD24A-E8A7-4CED-A920-C3E1599695BA}" srcId="{C3C6F2BD-A755-4680-A03A-0CDC9BCF2309}" destId="{3F0E5538-E704-498D-A0C8-B677354ADF05}" srcOrd="1" destOrd="0" parTransId="{39988383-0AFF-4848-9EC4-9608776B6EE0}" sibTransId="{C6E0D407-A124-442F-B73E-D3867F33D82E}"/>
    <dgm:cxn modelId="{CCF934CC-345A-4656-8EF7-9378F181FF2A}" type="presOf" srcId="{78E7647A-73F7-4D13-8887-EDFF03E1AD29}" destId="{64D77D1D-E09E-4BD0-BB58-9C4797A8EAB0}" srcOrd="0" destOrd="0" presId="urn:microsoft.com/office/officeart/2008/layout/VerticalCurvedList"/>
    <dgm:cxn modelId="{FE961959-DA78-4484-B8E4-5D99C40C0F9D}" type="presOf" srcId="{C3C6F2BD-A755-4680-A03A-0CDC9BCF2309}" destId="{1E723994-0B6D-4007-BC26-597BC77D01E6}" srcOrd="0" destOrd="0" presId="urn:microsoft.com/office/officeart/2008/layout/VerticalCurvedList"/>
    <dgm:cxn modelId="{E1889CBD-FD6C-4E2E-A4DB-13090874FCD7}" srcId="{C3C6F2BD-A755-4680-A03A-0CDC9BCF2309}" destId="{9D0C0202-1D93-4D6A-AC0F-8EAC4AFA0D84}" srcOrd="0" destOrd="0" parTransId="{CA481D53-F978-4F0E-9A54-7787BA0270E8}" sibTransId="{E7E572EF-F8C7-42D9-AC2E-3E42125B8BA1}"/>
    <dgm:cxn modelId="{4D4E41AD-92E5-4753-9FF7-1AF5F615A57B}" srcId="{C3C6F2BD-A755-4680-A03A-0CDC9BCF2309}" destId="{78E7647A-73F7-4D13-8887-EDFF03E1AD29}" srcOrd="2" destOrd="0" parTransId="{9B18204B-5D29-41D8-98F2-C9D5828F6D72}" sibTransId="{A02D9402-47B8-45E1-BE82-60E7FDE86B91}"/>
    <dgm:cxn modelId="{4DDE8438-F5E1-4A45-9775-1E087EAE768D}" type="presParOf" srcId="{1E723994-0B6D-4007-BC26-597BC77D01E6}" destId="{8DDECEBA-94E6-4595-B7F1-F4DFA51FCDDB}" srcOrd="0" destOrd="0" presId="urn:microsoft.com/office/officeart/2008/layout/VerticalCurvedList"/>
    <dgm:cxn modelId="{6E6B5B88-7809-4784-8223-BEB000F1F4E1}" type="presParOf" srcId="{8DDECEBA-94E6-4595-B7F1-F4DFA51FCDDB}" destId="{783DD242-BEA6-4AFD-8E9C-82FDAE929E27}" srcOrd="0" destOrd="0" presId="urn:microsoft.com/office/officeart/2008/layout/VerticalCurvedList"/>
    <dgm:cxn modelId="{5FD813E9-B15D-466C-9877-F82B021520E4}" type="presParOf" srcId="{783DD242-BEA6-4AFD-8E9C-82FDAE929E27}" destId="{EACB7770-240B-4130-B879-7135F3AD3B90}" srcOrd="0" destOrd="0" presId="urn:microsoft.com/office/officeart/2008/layout/VerticalCurvedList"/>
    <dgm:cxn modelId="{145EF290-C228-4543-96AD-033C8F86D279}" type="presParOf" srcId="{783DD242-BEA6-4AFD-8E9C-82FDAE929E27}" destId="{70A4D77B-0F58-4820-BA55-F14E0ADA4229}" srcOrd="1" destOrd="0" presId="urn:microsoft.com/office/officeart/2008/layout/VerticalCurvedList"/>
    <dgm:cxn modelId="{2B81297B-685F-4F9D-AE61-54152431A5DA}" type="presParOf" srcId="{783DD242-BEA6-4AFD-8E9C-82FDAE929E27}" destId="{BE23D8E1-3A19-483C-962C-DFBD66B2A40B}" srcOrd="2" destOrd="0" presId="urn:microsoft.com/office/officeart/2008/layout/VerticalCurvedList"/>
    <dgm:cxn modelId="{72B6947D-0A4A-4AFF-BCCF-6E347088798A}" type="presParOf" srcId="{783DD242-BEA6-4AFD-8E9C-82FDAE929E27}" destId="{703B08CD-9728-4D77-8FEA-A8835C979585}" srcOrd="3" destOrd="0" presId="urn:microsoft.com/office/officeart/2008/layout/VerticalCurvedList"/>
    <dgm:cxn modelId="{619D7F2B-1CF4-4E9E-BBB2-2FFF7D86B6BE}" type="presParOf" srcId="{8DDECEBA-94E6-4595-B7F1-F4DFA51FCDDB}" destId="{EEC644EC-F13B-4B28-A173-8264E43C904B}" srcOrd="1" destOrd="0" presId="urn:microsoft.com/office/officeart/2008/layout/VerticalCurvedList"/>
    <dgm:cxn modelId="{09CA14BE-9F2A-4F86-806C-C04505678EF4}" type="presParOf" srcId="{8DDECEBA-94E6-4595-B7F1-F4DFA51FCDDB}" destId="{993CD4C1-DCD5-4CFB-ABB3-D7ECC89953B8}" srcOrd="2" destOrd="0" presId="urn:microsoft.com/office/officeart/2008/layout/VerticalCurvedList"/>
    <dgm:cxn modelId="{C211396B-F0D9-40C3-9D83-A6A4729DABD2}" type="presParOf" srcId="{993CD4C1-DCD5-4CFB-ABB3-D7ECC89953B8}" destId="{8C1313A8-649E-4EF5-A375-C0BF2D7FF517}" srcOrd="0" destOrd="0" presId="urn:microsoft.com/office/officeart/2008/layout/VerticalCurvedList"/>
    <dgm:cxn modelId="{61F8061B-9605-4305-B17C-E6B0F82A8D59}" type="presParOf" srcId="{8DDECEBA-94E6-4595-B7F1-F4DFA51FCDDB}" destId="{3CBD9332-74B1-46F8-B1D7-9425BA60AB72}" srcOrd="3" destOrd="0" presId="urn:microsoft.com/office/officeart/2008/layout/VerticalCurvedList"/>
    <dgm:cxn modelId="{C85865E1-B375-4086-8AD9-C71B5AE3175D}" type="presParOf" srcId="{8DDECEBA-94E6-4595-B7F1-F4DFA51FCDDB}" destId="{4217C0FD-7BC4-45AF-8CA2-3BB71EFB1BA7}" srcOrd="4" destOrd="0" presId="urn:microsoft.com/office/officeart/2008/layout/VerticalCurvedList"/>
    <dgm:cxn modelId="{442A7153-8B7A-45D3-AA88-326AD254EAE7}" type="presParOf" srcId="{4217C0FD-7BC4-45AF-8CA2-3BB71EFB1BA7}" destId="{46B33EB8-59FF-43B0-8715-DFCF1CF55E44}" srcOrd="0" destOrd="0" presId="urn:microsoft.com/office/officeart/2008/layout/VerticalCurvedList"/>
    <dgm:cxn modelId="{0F225D90-887B-41BB-BB85-E3F236BB291A}" type="presParOf" srcId="{8DDECEBA-94E6-4595-B7F1-F4DFA51FCDDB}" destId="{64D77D1D-E09E-4BD0-BB58-9C4797A8EAB0}" srcOrd="5" destOrd="0" presId="urn:microsoft.com/office/officeart/2008/layout/VerticalCurvedList"/>
    <dgm:cxn modelId="{A86D9909-01E6-4FFC-9A65-4C2E98A9DD34}" type="presParOf" srcId="{8DDECEBA-94E6-4595-B7F1-F4DFA51FCDDB}" destId="{3CE393A0-D8F9-4BFC-B969-86A5BF46834D}" srcOrd="6" destOrd="0" presId="urn:microsoft.com/office/officeart/2008/layout/VerticalCurvedList"/>
    <dgm:cxn modelId="{1AB2C0A5-D2B4-48FE-9D09-4FA6E056EF6B}" type="presParOf" srcId="{3CE393A0-D8F9-4BFC-B969-86A5BF46834D}" destId="{B74DF553-5C38-42BD-8A52-622832675B5A}" srcOrd="0" destOrd="0" presId="urn:microsoft.com/office/officeart/2008/layout/VerticalCurvedList"/>
  </dgm:cxnLst>
  <dgm:bg/>
  <dgm:whole>
    <a:effectLst/>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3C6F2BD-A755-4680-A03A-0CDC9BCF2309}" type="doc">
      <dgm:prSet loTypeId="urn:microsoft.com/office/officeart/2008/layout/VerticalCurvedList" loCatId="list" qsTypeId="urn:microsoft.com/office/officeart/2005/8/quickstyle/simple2" qsCatId="simple" csTypeId="urn:microsoft.com/office/officeart/2005/8/colors/accent1_2" csCatId="accent1" phldr="1"/>
      <dgm:spPr/>
      <dgm:t>
        <a:bodyPr/>
        <a:lstStyle/>
        <a:p>
          <a:endParaRPr lang="en-AU"/>
        </a:p>
      </dgm:t>
    </dgm:pt>
    <dgm:pt modelId="{9D0C0202-1D93-4D6A-AC0F-8EAC4AFA0D84}">
      <dgm:prSet phldrT="[Text]"/>
      <dgm:spPr/>
      <dgm:t>
        <a:bodyPr/>
        <a:lstStyle/>
        <a:p>
          <a:r>
            <a:rPr lang="en-US" dirty="0" smtClean="0"/>
            <a:t>Look under the hood</a:t>
          </a:r>
          <a:endParaRPr lang="en-AU" dirty="0"/>
        </a:p>
      </dgm:t>
    </dgm:pt>
    <dgm:pt modelId="{CA481D53-F978-4F0E-9A54-7787BA0270E8}" type="parTrans" cxnId="{E1889CBD-FD6C-4E2E-A4DB-13090874FCD7}">
      <dgm:prSet/>
      <dgm:spPr/>
      <dgm:t>
        <a:bodyPr/>
        <a:lstStyle/>
        <a:p>
          <a:endParaRPr lang="en-AU"/>
        </a:p>
      </dgm:t>
    </dgm:pt>
    <dgm:pt modelId="{E7E572EF-F8C7-42D9-AC2E-3E42125B8BA1}" type="sibTrans" cxnId="{E1889CBD-FD6C-4E2E-A4DB-13090874FCD7}">
      <dgm:prSet/>
      <dgm:spPr/>
      <dgm:t>
        <a:bodyPr/>
        <a:lstStyle/>
        <a:p>
          <a:endParaRPr lang="en-AU"/>
        </a:p>
      </dgm:t>
    </dgm:pt>
    <dgm:pt modelId="{3F0E5538-E704-498D-A0C8-B677354ADF05}">
      <dgm:prSet phldrT="[Text]"/>
      <dgm:spPr/>
      <dgm:t>
        <a:bodyPr/>
        <a:lstStyle/>
        <a:p>
          <a:r>
            <a:rPr lang="en-US" dirty="0" smtClean="0"/>
            <a:t>Turbo charging SharePoint</a:t>
          </a:r>
          <a:endParaRPr lang="en-AU" b="0" dirty="0"/>
        </a:p>
      </dgm:t>
    </dgm:pt>
    <dgm:pt modelId="{39988383-0AFF-4848-9EC4-9608776B6EE0}" type="parTrans" cxnId="{C31CD24A-E8A7-4CED-A920-C3E1599695BA}">
      <dgm:prSet/>
      <dgm:spPr/>
      <dgm:t>
        <a:bodyPr/>
        <a:lstStyle/>
        <a:p>
          <a:endParaRPr lang="en-AU"/>
        </a:p>
      </dgm:t>
    </dgm:pt>
    <dgm:pt modelId="{C6E0D407-A124-442F-B73E-D3867F33D82E}" type="sibTrans" cxnId="{C31CD24A-E8A7-4CED-A920-C3E1599695BA}">
      <dgm:prSet/>
      <dgm:spPr/>
      <dgm:t>
        <a:bodyPr/>
        <a:lstStyle/>
        <a:p>
          <a:endParaRPr lang="en-AU"/>
        </a:p>
      </dgm:t>
    </dgm:pt>
    <dgm:pt modelId="{78E7647A-73F7-4D13-8887-EDFF03E1AD29}">
      <dgm:prSet phldrT="[Text]"/>
      <dgm:spPr/>
      <dgm:t>
        <a:bodyPr/>
        <a:lstStyle/>
        <a:p>
          <a:r>
            <a:rPr lang="en-US" dirty="0" smtClean="0"/>
            <a:t>Going that extra mile…</a:t>
          </a:r>
          <a:endParaRPr lang="en-AU" dirty="0"/>
        </a:p>
      </dgm:t>
    </dgm:pt>
    <dgm:pt modelId="{9B18204B-5D29-41D8-98F2-C9D5828F6D72}" type="parTrans" cxnId="{4D4E41AD-92E5-4753-9FF7-1AF5F615A57B}">
      <dgm:prSet/>
      <dgm:spPr/>
      <dgm:t>
        <a:bodyPr/>
        <a:lstStyle/>
        <a:p>
          <a:endParaRPr lang="en-AU"/>
        </a:p>
      </dgm:t>
    </dgm:pt>
    <dgm:pt modelId="{A02D9402-47B8-45E1-BE82-60E7FDE86B91}" type="sibTrans" cxnId="{4D4E41AD-92E5-4753-9FF7-1AF5F615A57B}">
      <dgm:prSet/>
      <dgm:spPr/>
      <dgm:t>
        <a:bodyPr/>
        <a:lstStyle/>
        <a:p>
          <a:endParaRPr lang="en-AU"/>
        </a:p>
      </dgm:t>
    </dgm:pt>
    <dgm:pt modelId="{1E723994-0B6D-4007-BC26-597BC77D01E6}" type="pres">
      <dgm:prSet presAssocID="{C3C6F2BD-A755-4680-A03A-0CDC9BCF2309}" presName="Name0" presStyleCnt="0">
        <dgm:presLayoutVars>
          <dgm:chMax val="7"/>
          <dgm:chPref val="7"/>
          <dgm:dir/>
        </dgm:presLayoutVars>
      </dgm:prSet>
      <dgm:spPr/>
      <dgm:t>
        <a:bodyPr/>
        <a:lstStyle/>
        <a:p>
          <a:endParaRPr lang="en-AU"/>
        </a:p>
      </dgm:t>
    </dgm:pt>
    <dgm:pt modelId="{8DDECEBA-94E6-4595-B7F1-F4DFA51FCDDB}" type="pres">
      <dgm:prSet presAssocID="{C3C6F2BD-A755-4680-A03A-0CDC9BCF2309}" presName="Name1" presStyleCnt="0"/>
      <dgm:spPr/>
    </dgm:pt>
    <dgm:pt modelId="{783DD242-BEA6-4AFD-8E9C-82FDAE929E27}" type="pres">
      <dgm:prSet presAssocID="{C3C6F2BD-A755-4680-A03A-0CDC9BCF2309}" presName="cycle" presStyleCnt="0"/>
      <dgm:spPr/>
    </dgm:pt>
    <dgm:pt modelId="{EACB7770-240B-4130-B879-7135F3AD3B90}" type="pres">
      <dgm:prSet presAssocID="{C3C6F2BD-A755-4680-A03A-0CDC9BCF2309}" presName="srcNode" presStyleLbl="node1" presStyleIdx="0" presStyleCnt="3"/>
      <dgm:spPr/>
    </dgm:pt>
    <dgm:pt modelId="{70A4D77B-0F58-4820-BA55-F14E0ADA4229}" type="pres">
      <dgm:prSet presAssocID="{C3C6F2BD-A755-4680-A03A-0CDC9BCF2309}" presName="conn" presStyleLbl="parChTrans1D2" presStyleIdx="0" presStyleCnt="1"/>
      <dgm:spPr/>
      <dgm:t>
        <a:bodyPr/>
        <a:lstStyle/>
        <a:p>
          <a:endParaRPr lang="en-AU"/>
        </a:p>
      </dgm:t>
    </dgm:pt>
    <dgm:pt modelId="{BE23D8E1-3A19-483C-962C-DFBD66B2A40B}" type="pres">
      <dgm:prSet presAssocID="{C3C6F2BD-A755-4680-A03A-0CDC9BCF2309}" presName="extraNode" presStyleLbl="node1" presStyleIdx="0" presStyleCnt="3"/>
      <dgm:spPr/>
    </dgm:pt>
    <dgm:pt modelId="{703B08CD-9728-4D77-8FEA-A8835C979585}" type="pres">
      <dgm:prSet presAssocID="{C3C6F2BD-A755-4680-A03A-0CDC9BCF2309}" presName="dstNode" presStyleLbl="node1" presStyleIdx="0" presStyleCnt="3"/>
      <dgm:spPr/>
    </dgm:pt>
    <dgm:pt modelId="{EEC644EC-F13B-4B28-A173-8264E43C904B}" type="pres">
      <dgm:prSet presAssocID="{9D0C0202-1D93-4D6A-AC0F-8EAC4AFA0D84}" presName="text_1" presStyleLbl="node1" presStyleIdx="0" presStyleCnt="3">
        <dgm:presLayoutVars>
          <dgm:bulletEnabled val="1"/>
        </dgm:presLayoutVars>
      </dgm:prSet>
      <dgm:spPr/>
      <dgm:t>
        <a:bodyPr/>
        <a:lstStyle/>
        <a:p>
          <a:endParaRPr lang="en-AU"/>
        </a:p>
      </dgm:t>
    </dgm:pt>
    <dgm:pt modelId="{993CD4C1-DCD5-4CFB-ABB3-D7ECC89953B8}" type="pres">
      <dgm:prSet presAssocID="{9D0C0202-1D93-4D6A-AC0F-8EAC4AFA0D84}" presName="accent_1" presStyleCnt="0"/>
      <dgm:spPr/>
    </dgm:pt>
    <dgm:pt modelId="{8C1313A8-649E-4EF5-A375-C0BF2D7FF517}" type="pres">
      <dgm:prSet presAssocID="{9D0C0202-1D93-4D6A-AC0F-8EAC4AFA0D84}" presName="accentRepeatNode" presStyleLbl="solidFgAcc1" presStyleIdx="0" presStyleCnt="3"/>
      <dgm:spPr/>
    </dgm:pt>
    <dgm:pt modelId="{3CBD9332-74B1-46F8-B1D7-9425BA60AB72}" type="pres">
      <dgm:prSet presAssocID="{3F0E5538-E704-498D-A0C8-B677354ADF05}" presName="text_2" presStyleLbl="node1" presStyleIdx="1" presStyleCnt="3">
        <dgm:presLayoutVars>
          <dgm:bulletEnabled val="1"/>
        </dgm:presLayoutVars>
      </dgm:prSet>
      <dgm:spPr/>
      <dgm:t>
        <a:bodyPr/>
        <a:lstStyle/>
        <a:p>
          <a:endParaRPr lang="en-AU"/>
        </a:p>
      </dgm:t>
    </dgm:pt>
    <dgm:pt modelId="{4217C0FD-7BC4-45AF-8CA2-3BB71EFB1BA7}" type="pres">
      <dgm:prSet presAssocID="{3F0E5538-E704-498D-A0C8-B677354ADF05}" presName="accent_2" presStyleCnt="0"/>
      <dgm:spPr/>
    </dgm:pt>
    <dgm:pt modelId="{46B33EB8-59FF-43B0-8715-DFCF1CF55E44}" type="pres">
      <dgm:prSet presAssocID="{3F0E5538-E704-498D-A0C8-B677354ADF05}" presName="accentRepeatNode" presStyleLbl="solidFgAcc1" presStyleIdx="1" presStyleCnt="3"/>
      <dgm:spPr>
        <a:solidFill>
          <a:schemeClr val="bg1"/>
        </a:solidFill>
        <a:ln>
          <a:solidFill>
            <a:schemeClr val="accent1"/>
          </a:solidFill>
        </a:ln>
      </dgm:spPr>
      <dgm:t>
        <a:bodyPr/>
        <a:lstStyle/>
        <a:p>
          <a:endParaRPr lang="en-AU"/>
        </a:p>
      </dgm:t>
    </dgm:pt>
    <dgm:pt modelId="{64D77D1D-E09E-4BD0-BB58-9C4797A8EAB0}" type="pres">
      <dgm:prSet presAssocID="{78E7647A-73F7-4D13-8887-EDFF03E1AD29}" presName="text_3" presStyleLbl="node1" presStyleIdx="2" presStyleCnt="3">
        <dgm:presLayoutVars>
          <dgm:bulletEnabled val="1"/>
        </dgm:presLayoutVars>
      </dgm:prSet>
      <dgm:spPr/>
      <dgm:t>
        <a:bodyPr/>
        <a:lstStyle/>
        <a:p>
          <a:endParaRPr lang="en-AU"/>
        </a:p>
      </dgm:t>
    </dgm:pt>
    <dgm:pt modelId="{3CE393A0-D8F9-4BFC-B969-86A5BF46834D}" type="pres">
      <dgm:prSet presAssocID="{78E7647A-73F7-4D13-8887-EDFF03E1AD29}" presName="accent_3" presStyleCnt="0"/>
      <dgm:spPr/>
    </dgm:pt>
    <dgm:pt modelId="{B74DF553-5C38-42BD-8A52-622832675B5A}" type="pres">
      <dgm:prSet presAssocID="{78E7647A-73F7-4D13-8887-EDFF03E1AD29}" presName="accentRepeatNode" presStyleLbl="solidFgAcc1" presStyleIdx="2" presStyleCnt="3"/>
      <dgm:spPr>
        <a:solidFill>
          <a:schemeClr val="accent1"/>
        </a:solidFill>
        <a:ln>
          <a:solidFill>
            <a:schemeClr val="bg1"/>
          </a:solidFill>
        </a:ln>
      </dgm:spPr>
      <dgm:t>
        <a:bodyPr/>
        <a:lstStyle/>
        <a:p>
          <a:endParaRPr lang="en-AU"/>
        </a:p>
      </dgm:t>
    </dgm:pt>
  </dgm:ptLst>
  <dgm:cxnLst>
    <dgm:cxn modelId="{3BF566D4-B598-45D5-957D-34A4B94B47FE}" type="presOf" srcId="{C3C6F2BD-A755-4680-A03A-0CDC9BCF2309}" destId="{1E723994-0B6D-4007-BC26-597BC77D01E6}" srcOrd="0" destOrd="0" presId="urn:microsoft.com/office/officeart/2008/layout/VerticalCurvedList"/>
    <dgm:cxn modelId="{831D5F8D-1F68-44FC-9A65-291E930D93CE}" type="presOf" srcId="{E7E572EF-F8C7-42D9-AC2E-3E42125B8BA1}" destId="{70A4D77B-0F58-4820-BA55-F14E0ADA4229}" srcOrd="0" destOrd="0" presId="urn:microsoft.com/office/officeart/2008/layout/VerticalCurvedList"/>
    <dgm:cxn modelId="{C31CD24A-E8A7-4CED-A920-C3E1599695BA}" srcId="{C3C6F2BD-A755-4680-A03A-0CDC9BCF2309}" destId="{3F0E5538-E704-498D-A0C8-B677354ADF05}" srcOrd="1" destOrd="0" parTransId="{39988383-0AFF-4848-9EC4-9608776B6EE0}" sibTransId="{C6E0D407-A124-442F-B73E-D3867F33D82E}"/>
    <dgm:cxn modelId="{BE814E40-8544-4B78-A5A8-FE855C1B9B87}" type="presOf" srcId="{3F0E5538-E704-498D-A0C8-B677354ADF05}" destId="{3CBD9332-74B1-46F8-B1D7-9425BA60AB72}" srcOrd="0" destOrd="0" presId="urn:microsoft.com/office/officeart/2008/layout/VerticalCurvedList"/>
    <dgm:cxn modelId="{8DE10D4B-B3DA-45BA-855D-E584CD514076}" type="presOf" srcId="{9D0C0202-1D93-4D6A-AC0F-8EAC4AFA0D84}" destId="{EEC644EC-F13B-4B28-A173-8264E43C904B}" srcOrd="0" destOrd="0" presId="urn:microsoft.com/office/officeart/2008/layout/VerticalCurvedList"/>
    <dgm:cxn modelId="{E1889CBD-FD6C-4E2E-A4DB-13090874FCD7}" srcId="{C3C6F2BD-A755-4680-A03A-0CDC9BCF2309}" destId="{9D0C0202-1D93-4D6A-AC0F-8EAC4AFA0D84}" srcOrd="0" destOrd="0" parTransId="{CA481D53-F978-4F0E-9A54-7787BA0270E8}" sibTransId="{E7E572EF-F8C7-42D9-AC2E-3E42125B8BA1}"/>
    <dgm:cxn modelId="{0327D348-7A37-4BAA-A636-CA0ADF2BFC6A}" type="presOf" srcId="{78E7647A-73F7-4D13-8887-EDFF03E1AD29}" destId="{64D77D1D-E09E-4BD0-BB58-9C4797A8EAB0}" srcOrd="0" destOrd="0" presId="urn:microsoft.com/office/officeart/2008/layout/VerticalCurvedList"/>
    <dgm:cxn modelId="{4D4E41AD-92E5-4753-9FF7-1AF5F615A57B}" srcId="{C3C6F2BD-A755-4680-A03A-0CDC9BCF2309}" destId="{78E7647A-73F7-4D13-8887-EDFF03E1AD29}" srcOrd="2" destOrd="0" parTransId="{9B18204B-5D29-41D8-98F2-C9D5828F6D72}" sibTransId="{A02D9402-47B8-45E1-BE82-60E7FDE86B91}"/>
    <dgm:cxn modelId="{363D5BE6-5AF8-4EF0-8B36-C09735D73BB9}" type="presParOf" srcId="{1E723994-0B6D-4007-BC26-597BC77D01E6}" destId="{8DDECEBA-94E6-4595-B7F1-F4DFA51FCDDB}" srcOrd="0" destOrd="0" presId="urn:microsoft.com/office/officeart/2008/layout/VerticalCurvedList"/>
    <dgm:cxn modelId="{BC8B6428-071E-4D4D-B7C9-85B179E78468}" type="presParOf" srcId="{8DDECEBA-94E6-4595-B7F1-F4DFA51FCDDB}" destId="{783DD242-BEA6-4AFD-8E9C-82FDAE929E27}" srcOrd="0" destOrd="0" presId="urn:microsoft.com/office/officeart/2008/layout/VerticalCurvedList"/>
    <dgm:cxn modelId="{FFE2EF49-E4B5-4AB3-8964-AFC16544264E}" type="presParOf" srcId="{783DD242-BEA6-4AFD-8E9C-82FDAE929E27}" destId="{EACB7770-240B-4130-B879-7135F3AD3B90}" srcOrd="0" destOrd="0" presId="urn:microsoft.com/office/officeart/2008/layout/VerticalCurvedList"/>
    <dgm:cxn modelId="{B7C8E4B9-10A5-4CD6-9CDF-B53AF7B807CA}" type="presParOf" srcId="{783DD242-BEA6-4AFD-8E9C-82FDAE929E27}" destId="{70A4D77B-0F58-4820-BA55-F14E0ADA4229}" srcOrd="1" destOrd="0" presId="urn:microsoft.com/office/officeart/2008/layout/VerticalCurvedList"/>
    <dgm:cxn modelId="{50A0B819-0113-438B-BC9A-3045BBE2B76B}" type="presParOf" srcId="{783DD242-BEA6-4AFD-8E9C-82FDAE929E27}" destId="{BE23D8E1-3A19-483C-962C-DFBD66B2A40B}" srcOrd="2" destOrd="0" presId="urn:microsoft.com/office/officeart/2008/layout/VerticalCurvedList"/>
    <dgm:cxn modelId="{49E62A45-6697-4835-B487-F8FF99EBA6CE}" type="presParOf" srcId="{783DD242-BEA6-4AFD-8E9C-82FDAE929E27}" destId="{703B08CD-9728-4D77-8FEA-A8835C979585}" srcOrd="3" destOrd="0" presId="urn:microsoft.com/office/officeart/2008/layout/VerticalCurvedList"/>
    <dgm:cxn modelId="{F7E4A446-CB25-4FD4-9715-6692F103E40B}" type="presParOf" srcId="{8DDECEBA-94E6-4595-B7F1-F4DFA51FCDDB}" destId="{EEC644EC-F13B-4B28-A173-8264E43C904B}" srcOrd="1" destOrd="0" presId="urn:microsoft.com/office/officeart/2008/layout/VerticalCurvedList"/>
    <dgm:cxn modelId="{FCB14823-4CA8-4BD2-8730-EA186FDFC39B}" type="presParOf" srcId="{8DDECEBA-94E6-4595-B7F1-F4DFA51FCDDB}" destId="{993CD4C1-DCD5-4CFB-ABB3-D7ECC89953B8}" srcOrd="2" destOrd="0" presId="urn:microsoft.com/office/officeart/2008/layout/VerticalCurvedList"/>
    <dgm:cxn modelId="{8A70CBC2-B20E-408A-9B64-27AAE6986C6F}" type="presParOf" srcId="{993CD4C1-DCD5-4CFB-ABB3-D7ECC89953B8}" destId="{8C1313A8-649E-4EF5-A375-C0BF2D7FF517}" srcOrd="0" destOrd="0" presId="urn:microsoft.com/office/officeart/2008/layout/VerticalCurvedList"/>
    <dgm:cxn modelId="{184AD9C9-3C72-4021-8065-31303CEA1057}" type="presParOf" srcId="{8DDECEBA-94E6-4595-B7F1-F4DFA51FCDDB}" destId="{3CBD9332-74B1-46F8-B1D7-9425BA60AB72}" srcOrd="3" destOrd="0" presId="urn:microsoft.com/office/officeart/2008/layout/VerticalCurvedList"/>
    <dgm:cxn modelId="{094FA423-AE6E-475D-B5A6-531011391EC3}" type="presParOf" srcId="{8DDECEBA-94E6-4595-B7F1-F4DFA51FCDDB}" destId="{4217C0FD-7BC4-45AF-8CA2-3BB71EFB1BA7}" srcOrd="4" destOrd="0" presId="urn:microsoft.com/office/officeart/2008/layout/VerticalCurvedList"/>
    <dgm:cxn modelId="{111462D6-7370-4B8D-888A-49FDEB05C7F4}" type="presParOf" srcId="{4217C0FD-7BC4-45AF-8CA2-3BB71EFB1BA7}" destId="{46B33EB8-59FF-43B0-8715-DFCF1CF55E44}" srcOrd="0" destOrd="0" presId="urn:microsoft.com/office/officeart/2008/layout/VerticalCurvedList"/>
    <dgm:cxn modelId="{9FB948E9-EFF4-4B0C-92B0-4C6C30A5A5D0}" type="presParOf" srcId="{8DDECEBA-94E6-4595-B7F1-F4DFA51FCDDB}" destId="{64D77D1D-E09E-4BD0-BB58-9C4797A8EAB0}" srcOrd="5" destOrd="0" presId="urn:microsoft.com/office/officeart/2008/layout/VerticalCurvedList"/>
    <dgm:cxn modelId="{2254ED05-0FD6-4E54-98D1-C9D98D2734B2}" type="presParOf" srcId="{8DDECEBA-94E6-4595-B7F1-F4DFA51FCDDB}" destId="{3CE393A0-D8F9-4BFC-B969-86A5BF46834D}" srcOrd="6" destOrd="0" presId="urn:microsoft.com/office/officeart/2008/layout/VerticalCurvedList"/>
    <dgm:cxn modelId="{3C47C9B3-8FA3-4BCA-B783-27264E2FE041}" type="presParOf" srcId="{3CE393A0-D8F9-4BFC-B969-86A5BF46834D}" destId="{B74DF553-5C38-42BD-8A52-622832675B5A}" srcOrd="0" destOrd="0" presId="urn:microsoft.com/office/officeart/2008/layout/VerticalCurvedList"/>
  </dgm:cxnLst>
  <dgm:bg/>
  <dgm:whole>
    <a:effectLst/>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741ABA7-CE1A-4AFA-B397-D8886740480E}" type="doc">
      <dgm:prSet loTypeId="urn:microsoft.com/office/officeart/2005/8/layout/radial2" loCatId="relationship" qsTypeId="urn:microsoft.com/office/officeart/2005/8/quickstyle/3d1" qsCatId="3D" csTypeId="urn:microsoft.com/office/officeart/2005/8/colors/accent1_2" csCatId="accent1" phldr="1"/>
      <dgm:spPr/>
      <dgm:t>
        <a:bodyPr/>
        <a:lstStyle/>
        <a:p>
          <a:endParaRPr lang="en-AU"/>
        </a:p>
      </dgm:t>
    </dgm:pt>
    <dgm:pt modelId="{9B68DE7D-4A49-4D82-A116-CC66AEEF0EC2}">
      <dgm:prSet phldrT="[Text]"/>
      <dgm:spPr/>
      <dgm:t>
        <a:bodyPr/>
        <a:lstStyle/>
        <a:p>
          <a:r>
            <a:rPr lang="en-AU" dirty="0" smtClean="0"/>
            <a:t>Server side</a:t>
          </a:r>
          <a:endParaRPr lang="en-AU" dirty="0"/>
        </a:p>
      </dgm:t>
    </dgm:pt>
    <dgm:pt modelId="{268CDBDC-ADE3-43D7-A152-94BB84FD9344}" type="parTrans" cxnId="{8D195129-DB5F-4A42-A72C-2EB3D3F96685}">
      <dgm:prSet/>
      <dgm:spPr/>
      <dgm:t>
        <a:bodyPr/>
        <a:lstStyle/>
        <a:p>
          <a:endParaRPr lang="en-AU"/>
        </a:p>
      </dgm:t>
    </dgm:pt>
    <dgm:pt modelId="{3DAE931C-3613-4E18-B797-F57A5C285564}" type="sibTrans" cxnId="{8D195129-DB5F-4A42-A72C-2EB3D3F96685}">
      <dgm:prSet/>
      <dgm:spPr/>
      <dgm:t>
        <a:bodyPr/>
        <a:lstStyle/>
        <a:p>
          <a:endParaRPr lang="en-AU"/>
        </a:p>
      </dgm:t>
    </dgm:pt>
    <dgm:pt modelId="{3F2E1D18-F0E2-4717-8133-C97364E2ED90}">
      <dgm:prSet phldrT="[Text]"/>
      <dgm:spPr/>
      <dgm:t>
        <a:bodyPr/>
        <a:lstStyle/>
        <a:p>
          <a:r>
            <a:rPr lang="en-AU" dirty="0" smtClean="0"/>
            <a:t>Client Side</a:t>
          </a:r>
          <a:endParaRPr lang="en-AU" dirty="0"/>
        </a:p>
      </dgm:t>
    </dgm:pt>
    <dgm:pt modelId="{E5F4023F-B946-4BE4-BC76-7A34594788FF}" type="parTrans" cxnId="{D70ED010-6C8C-4125-9488-F571118A49CF}">
      <dgm:prSet/>
      <dgm:spPr/>
      <dgm:t>
        <a:bodyPr/>
        <a:lstStyle/>
        <a:p>
          <a:endParaRPr lang="en-AU"/>
        </a:p>
      </dgm:t>
    </dgm:pt>
    <dgm:pt modelId="{047E5F55-219A-4778-8B21-37C7892DF923}" type="sibTrans" cxnId="{D70ED010-6C8C-4125-9488-F571118A49CF}">
      <dgm:prSet/>
      <dgm:spPr/>
      <dgm:t>
        <a:bodyPr/>
        <a:lstStyle/>
        <a:p>
          <a:endParaRPr lang="en-AU"/>
        </a:p>
      </dgm:t>
    </dgm:pt>
    <dgm:pt modelId="{545C1AC5-0212-4EEC-AE91-87842A3250A0}">
      <dgm:prSet phldrT="[Text]"/>
      <dgm:spPr/>
      <dgm:t>
        <a:bodyPr/>
        <a:lstStyle/>
        <a:p>
          <a:r>
            <a:rPr lang="en-AU" dirty="0" smtClean="0"/>
            <a:t>Page Weight</a:t>
          </a:r>
          <a:endParaRPr lang="en-AU" dirty="0"/>
        </a:p>
      </dgm:t>
    </dgm:pt>
    <dgm:pt modelId="{E660B688-B3A0-4424-A75B-74D6BA44BD65}" type="parTrans" cxnId="{A6BD50C2-86E8-43A6-8BBB-BB77A55E00AB}">
      <dgm:prSet/>
      <dgm:spPr/>
      <dgm:t>
        <a:bodyPr/>
        <a:lstStyle/>
        <a:p>
          <a:endParaRPr lang="en-AU"/>
        </a:p>
      </dgm:t>
    </dgm:pt>
    <dgm:pt modelId="{793565B6-2AF0-45DC-96B1-678103CF368E}" type="sibTrans" cxnId="{A6BD50C2-86E8-43A6-8BBB-BB77A55E00AB}">
      <dgm:prSet/>
      <dgm:spPr/>
      <dgm:t>
        <a:bodyPr/>
        <a:lstStyle/>
        <a:p>
          <a:endParaRPr lang="en-AU"/>
        </a:p>
      </dgm:t>
    </dgm:pt>
    <dgm:pt modelId="{952705BE-5044-448F-8816-FF5A9DADE49B}" type="pres">
      <dgm:prSet presAssocID="{A741ABA7-CE1A-4AFA-B397-D8886740480E}" presName="composite" presStyleCnt="0">
        <dgm:presLayoutVars>
          <dgm:chMax val="5"/>
          <dgm:dir/>
          <dgm:animLvl val="ctr"/>
          <dgm:resizeHandles val="exact"/>
        </dgm:presLayoutVars>
      </dgm:prSet>
      <dgm:spPr/>
      <dgm:t>
        <a:bodyPr/>
        <a:lstStyle/>
        <a:p>
          <a:endParaRPr lang="en-AU"/>
        </a:p>
      </dgm:t>
    </dgm:pt>
    <dgm:pt modelId="{E1E6297E-FFAA-4208-A081-113EC6B7ECDD}" type="pres">
      <dgm:prSet presAssocID="{A741ABA7-CE1A-4AFA-B397-D8886740480E}" presName="cycle" presStyleCnt="0"/>
      <dgm:spPr/>
    </dgm:pt>
    <dgm:pt modelId="{D1B22FD9-D2D8-4EA3-A851-B4DF3A02AEC5}" type="pres">
      <dgm:prSet presAssocID="{A741ABA7-CE1A-4AFA-B397-D8886740480E}" presName="centerShape" presStyleCnt="0"/>
      <dgm:spPr/>
    </dgm:pt>
    <dgm:pt modelId="{37013898-B952-476B-81A0-1D06BF1E5226}" type="pres">
      <dgm:prSet presAssocID="{A741ABA7-CE1A-4AFA-B397-D8886740480E}" presName="connSite" presStyleLbl="node1" presStyleIdx="0" presStyleCnt="4"/>
      <dgm:spPr/>
    </dgm:pt>
    <dgm:pt modelId="{1682A5B8-6BBF-4EF7-BDD3-244058470C99}" type="pres">
      <dgm:prSet presAssocID="{A741ABA7-CE1A-4AFA-B397-D8886740480E}" presName="visible" presStyleLbl="node1" presStyleIdx="0" presStyleCnt="4" custScaleX="74368" custScaleY="70692" custLinFactNeighborX="-4214" custLinFactNeighborY="-111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AU"/>
        </a:p>
      </dgm:t>
    </dgm:pt>
    <dgm:pt modelId="{8663BF5E-8045-4F80-82C2-3C9874A6D1F5}" type="pres">
      <dgm:prSet presAssocID="{268CDBDC-ADE3-43D7-A152-94BB84FD9344}" presName="Name25" presStyleLbl="parChTrans1D1" presStyleIdx="0" presStyleCnt="3"/>
      <dgm:spPr/>
      <dgm:t>
        <a:bodyPr/>
        <a:lstStyle/>
        <a:p>
          <a:endParaRPr lang="en-AU"/>
        </a:p>
      </dgm:t>
    </dgm:pt>
    <dgm:pt modelId="{9F0D98C2-5A29-419B-B12B-E777D932E983}" type="pres">
      <dgm:prSet presAssocID="{9B68DE7D-4A49-4D82-A116-CC66AEEF0EC2}" presName="node" presStyleCnt="0"/>
      <dgm:spPr/>
    </dgm:pt>
    <dgm:pt modelId="{B73D07E3-9B5E-4A76-B12A-93A7A93AAB7D}" type="pres">
      <dgm:prSet presAssocID="{9B68DE7D-4A49-4D82-A116-CC66AEEF0EC2}" presName="parentNode" presStyleLbl="node1" presStyleIdx="1" presStyleCnt="4" custLinFactNeighborX="-26165">
        <dgm:presLayoutVars>
          <dgm:chMax val="1"/>
          <dgm:bulletEnabled val="1"/>
        </dgm:presLayoutVars>
      </dgm:prSet>
      <dgm:spPr/>
      <dgm:t>
        <a:bodyPr/>
        <a:lstStyle/>
        <a:p>
          <a:endParaRPr lang="en-AU"/>
        </a:p>
      </dgm:t>
    </dgm:pt>
    <dgm:pt modelId="{4B5A01CF-B2C7-44ED-921F-E0553DB6B94E}" type="pres">
      <dgm:prSet presAssocID="{9B68DE7D-4A49-4D82-A116-CC66AEEF0EC2}" presName="childNode" presStyleLbl="revTx" presStyleIdx="0" presStyleCnt="0">
        <dgm:presLayoutVars>
          <dgm:bulletEnabled val="1"/>
        </dgm:presLayoutVars>
      </dgm:prSet>
      <dgm:spPr/>
      <dgm:t>
        <a:bodyPr/>
        <a:lstStyle/>
        <a:p>
          <a:endParaRPr lang="en-AU"/>
        </a:p>
      </dgm:t>
    </dgm:pt>
    <dgm:pt modelId="{CB56ECE2-D031-46F8-80E4-17B4234110A5}" type="pres">
      <dgm:prSet presAssocID="{E5F4023F-B946-4BE4-BC76-7A34594788FF}" presName="Name25" presStyleLbl="parChTrans1D1" presStyleIdx="1" presStyleCnt="3"/>
      <dgm:spPr/>
      <dgm:t>
        <a:bodyPr/>
        <a:lstStyle/>
        <a:p>
          <a:endParaRPr lang="en-AU"/>
        </a:p>
      </dgm:t>
    </dgm:pt>
    <dgm:pt modelId="{993DA1D9-0C79-46EF-B25F-67BDC3ABBD5A}" type="pres">
      <dgm:prSet presAssocID="{3F2E1D18-F0E2-4717-8133-C97364E2ED90}" presName="node" presStyleCnt="0"/>
      <dgm:spPr/>
    </dgm:pt>
    <dgm:pt modelId="{B041D89D-1B97-4725-8AD4-64357DECF13E}" type="pres">
      <dgm:prSet presAssocID="{3F2E1D18-F0E2-4717-8133-C97364E2ED90}" presName="parentNode" presStyleLbl="node1" presStyleIdx="2" presStyleCnt="4" custLinFactNeighborX="-24415">
        <dgm:presLayoutVars>
          <dgm:chMax val="1"/>
          <dgm:bulletEnabled val="1"/>
        </dgm:presLayoutVars>
      </dgm:prSet>
      <dgm:spPr/>
      <dgm:t>
        <a:bodyPr/>
        <a:lstStyle/>
        <a:p>
          <a:endParaRPr lang="en-AU"/>
        </a:p>
      </dgm:t>
    </dgm:pt>
    <dgm:pt modelId="{89DF2FE6-6EB2-4E59-95C5-73F19BA3B847}" type="pres">
      <dgm:prSet presAssocID="{3F2E1D18-F0E2-4717-8133-C97364E2ED90}" presName="childNode" presStyleLbl="revTx" presStyleIdx="0" presStyleCnt="0">
        <dgm:presLayoutVars>
          <dgm:bulletEnabled val="1"/>
        </dgm:presLayoutVars>
      </dgm:prSet>
      <dgm:spPr/>
      <dgm:t>
        <a:bodyPr/>
        <a:lstStyle/>
        <a:p>
          <a:endParaRPr lang="en-AU"/>
        </a:p>
      </dgm:t>
    </dgm:pt>
    <dgm:pt modelId="{8A2204DC-AC05-4974-A91B-B776E55A3BA0}" type="pres">
      <dgm:prSet presAssocID="{E660B688-B3A0-4424-A75B-74D6BA44BD65}" presName="Name25" presStyleLbl="parChTrans1D1" presStyleIdx="2" presStyleCnt="3"/>
      <dgm:spPr/>
      <dgm:t>
        <a:bodyPr/>
        <a:lstStyle/>
        <a:p>
          <a:endParaRPr lang="en-AU"/>
        </a:p>
      </dgm:t>
    </dgm:pt>
    <dgm:pt modelId="{B8F23D6D-8B91-439F-9808-3625A728B8DF}" type="pres">
      <dgm:prSet presAssocID="{545C1AC5-0212-4EEC-AE91-87842A3250A0}" presName="node" presStyleCnt="0"/>
      <dgm:spPr/>
    </dgm:pt>
    <dgm:pt modelId="{945853F5-D44A-4CF2-80F7-310D0146FBC1}" type="pres">
      <dgm:prSet presAssocID="{545C1AC5-0212-4EEC-AE91-87842A3250A0}" presName="parentNode" presStyleLbl="node1" presStyleIdx="3" presStyleCnt="4" custLinFactNeighborX="-24415">
        <dgm:presLayoutVars>
          <dgm:chMax val="1"/>
          <dgm:bulletEnabled val="1"/>
        </dgm:presLayoutVars>
      </dgm:prSet>
      <dgm:spPr/>
      <dgm:t>
        <a:bodyPr/>
        <a:lstStyle/>
        <a:p>
          <a:endParaRPr lang="en-AU"/>
        </a:p>
      </dgm:t>
    </dgm:pt>
    <dgm:pt modelId="{59C35C2E-477F-457B-8A97-CCB8E0D2AC87}" type="pres">
      <dgm:prSet presAssocID="{545C1AC5-0212-4EEC-AE91-87842A3250A0}" presName="childNode" presStyleLbl="revTx" presStyleIdx="0" presStyleCnt="0">
        <dgm:presLayoutVars>
          <dgm:bulletEnabled val="1"/>
        </dgm:presLayoutVars>
      </dgm:prSet>
      <dgm:spPr/>
      <dgm:t>
        <a:bodyPr/>
        <a:lstStyle/>
        <a:p>
          <a:endParaRPr lang="en-AU"/>
        </a:p>
      </dgm:t>
    </dgm:pt>
  </dgm:ptLst>
  <dgm:cxnLst>
    <dgm:cxn modelId="{D70ED010-6C8C-4125-9488-F571118A49CF}" srcId="{A741ABA7-CE1A-4AFA-B397-D8886740480E}" destId="{3F2E1D18-F0E2-4717-8133-C97364E2ED90}" srcOrd="1" destOrd="0" parTransId="{E5F4023F-B946-4BE4-BC76-7A34594788FF}" sibTransId="{047E5F55-219A-4778-8B21-37C7892DF923}"/>
    <dgm:cxn modelId="{2AFC25B4-504C-4314-B81C-7786CA2316DA}" type="presOf" srcId="{9B68DE7D-4A49-4D82-A116-CC66AEEF0EC2}" destId="{B73D07E3-9B5E-4A76-B12A-93A7A93AAB7D}" srcOrd="0" destOrd="0" presId="urn:microsoft.com/office/officeart/2005/8/layout/radial2"/>
    <dgm:cxn modelId="{8EE8274C-253C-4B9A-8E0C-608E5637F836}" type="presOf" srcId="{268CDBDC-ADE3-43D7-A152-94BB84FD9344}" destId="{8663BF5E-8045-4F80-82C2-3C9874A6D1F5}" srcOrd="0" destOrd="0" presId="urn:microsoft.com/office/officeart/2005/8/layout/radial2"/>
    <dgm:cxn modelId="{56644502-C05A-4D5D-993E-4CEAAADB5355}" type="presOf" srcId="{E5F4023F-B946-4BE4-BC76-7A34594788FF}" destId="{CB56ECE2-D031-46F8-80E4-17B4234110A5}" srcOrd="0" destOrd="0" presId="urn:microsoft.com/office/officeart/2005/8/layout/radial2"/>
    <dgm:cxn modelId="{8D195129-DB5F-4A42-A72C-2EB3D3F96685}" srcId="{A741ABA7-CE1A-4AFA-B397-D8886740480E}" destId="{9B68DE7D-4A49-4D82-A116-CC66AEEF0EC2}" srcOrd="0" destOrd="0" parTransId="{268CDBDC-ADE3-43D7-A152-94BB84FD9344}" sibTransId="{3DAE931C-3613-4E18-B797-F57A5C285564}"/>
    <dgm:cxn modelId="{55C7C0C6-DB2C-4D92-B929-A6F3CA7F197F}" type="presOf" srcId="{E660B688-B3A0-4424-A75B-74D6BA44BD65}" destId="{8A2204DC-AC05-4974-A91B-B776E55A3BA0}" srcOrd="0" destOrd="0" presId="urn:microsoft.com/office/officeart/2005/8/layout/radial2"/>
    <dgm:cxn modelId="{514E828F-E45C-457C-A552-A1C84FA3C194}" type="presOf" srcId="{545C1AC5-0212-4EEC-AE91-87842A3250A0}" destId="{945853F5-D44A-4CF2-80F7-310D0146FBC1}" srcOrd="0" destOrd="0" presId="urn:microsoft.com/office/officeart/2005/8/layout/radial2"/>
    <dgm:cxn modelId="{A6BD50C2-86E8-43A6-8BBB-BB77A55E00AB}" srcId="{A741ABA7-CE1A-4AFA-B397-D8886740480E}" destId="{545C1AC5-0212-4EEC-AE91-87842A3250A0}" srcOrd="2" destOrd="0" parTransId="{E660B688-B3A0-4424-A75B-74D6BA44BD65}" sibTransId="{793565B6-2AF0-45DC-96B1-678103CF368E}"/>
    <dgm:cxn modelId="{F39E993C-5454-47AB-891A-086F96CEB8E1}" type="presOf" srcId="{A741ABA7-CE1A-4AFA-B397-D8886740480E}" destId="{952705BE-5044-448F-8816-FF5A9DADE49B}" srcOrd="0" destOrd="0" presId="urn:microsoft.com/office/officeart/2005/8/layout/radial2"/>
    <dgm:cxn modelId="{313637C1-8781-4F98-9811-D1AB3846A4C8}" type="presOf" srcId="{3F2E1D18-F0E2-4717-8133-C97364E2ED90}" destId="{B041D89D-1B97-4725-8AD4-64357DECF13E}" srcOrd="0" destOrd="0" presId="urn:microsoft.com/office/officeart/2005/8/layout/radial2"/>
    <dgm:cxn modelId="{4F847248-36FA-486A-9E0D-EFC064ED8491}" type="presParOf" srcId="{952705BE-5044-448F-8816-FF5A9DADE49B}" destId="{E1E6297E-FFAA-4208-A081-113EC6B7ECDD}" srcOrd="0" destOrd="0" presId="urn:microsoft.com/office/officeart/2005/8/layout/radial2"/>
    <dgm:cxn modelId="{ACBD2937-C64C-4F20-A9EF-8422CF55AC4F}" type="presParOf" srcId="{E1E6297E-FFAA-4208-A081-113EC6B7ECDD}" destId="{D1B22FD9-D2D8-4EA3-A851-B4DF3A02AEC5}" srcOrd="0" destOrd="0" presId="urn:microsoft.com/office/officeart/2005/8/layout/radial2"/>
    <dgm:cxn modelId="{99B16367-1772-4BA2-B5EE-2EC85B2930BB}" type="presParOf" srcId="{D1B22FD9-D2D8-4EA3-A851-B4DF3A02AEC5}" destId="{37013898-B952-476B-81A0-1D06BF1E5226}" srcOrd="0" destOrd="0" presId="urn:microsoft.com/office/officeart/2005/8/layout/radial2"/>
    <dgm:cxn modelId="{1908A726-2A3D-40AC-93E7-3E1A9E5ED2E3}" type="presParOf" srcId="{D1B22FD9-D2D8-4EA3-A851-B4DF3A02AEC5}" destId="{1682A5B8-6BBF-4EF7-BDD3-244058470C99}" srcOrd="1" destOrd="0" presId="urn:microsoft.com/office/officeart/2005/8/layout/radial2"/>
    <dgm:cxn modelId="{8D0B293C-9136-4A9E-8CEE-EF0BA0B27355}" type="presParOf" srcId="{E1E6297E-FFAA-4208-A081-113EC6B7ECDD}" destId="{8663BF5E-8045-4F80-82C2-3C9874A6D1F5}" srcOrd="1" destOrd="0" presId="urn:microsoft.com/office/officeart/2005/8/layout/radial2"/>
    <dgm:cxn modelId="{032E7A92-A282-46C0-A19E-FDEB6D8A593B}" type="presParOf" srcId="{E1E6297E-FFAA-4208-A081-113EC6B7ECDD}" destId="{9F0D98C2-5A29-419B-B12B-E777D932E983}" srcOrd="2" destOrd="0" presId="urn:microsoft.com/office/officeart/2005/8/layout/radial2"/>
    <dgm:cxn modelId="{0E43BC0B-A285-4CD1-83FF-CE2766E44BCE}" type="presParOf" srcId="{9F0D98C2-5A29-419B-B12B-E777D932E983}" destId="{B73D07E3-9B5E-4A76-B12A-93A7A93AAB7D}" srcOrd="0" destOrd="0" presId="urn:microsoft.com/office/officeart/2005/8/layout/radial2"/>
    <dgm:cxn modelId="{CF7CE2C5-E669-4935-B460-35E5697AAD22}" type="presParOf" srcId="{9F0D98C2-5A29-419B-B12B-E777D932E983}" destId="{4B5A01CF-B2C7-44ED-921F-E0553DB6B94E}" srcOrd="1" destOrd="0" presId="urn:microsoft.com/office/officeart/2005/8/layout/radial2"/>
    <dgm:cxn modelId="{04EFE883-9294-47F8-B184-3F64FC48E185}" type="presParOf" srcId="{E1E6297E-FFAA-4208-A081-113EC6B7ECDD}" destId="{CB56ECE2-D031-46F8-80E4-17B4234110A5}" srcOrd="3" destOrd="0" presId="urn:microsoft.com/office/officeart/2005/8/layout/radial2"/>
    <dgm:cxn modelId="{4AB6D333-28F3-49E5-99D7-D6DCB67BE42E}" type="presParOf" srcId="{E1E6297E-FFAA-4208-A081-113EC6B7ECDD}" destId="{993DA1D9-0C79-46EF-B25F-67BDC3ABBD5A}" srcOrd="4" destOrd="0" presId="urn:microsoft.com/office/officeart/2005/8/layout/radial2"/>
    <dgm:cxn modelId="{F7F13C25-5A9D-4277-81AE-D985BCA4E432}" type="presParOf" srcId="{993DA1D9-0C79-46EF-B25F-67BDC3ABBD5A}" destId="{B041D89D-1B97-4725-8AD4-64357DECF13E}" srcOrd="0" destOrd="0" presId="urn:microsoft.com/office/officeart/2005/8/layout/radial2"/>
    <dgm:cxn modelId="{7DFA6E20-9760-4848-B798-742074BB5953}" type="presParOf" srcId="{993DA1D9-0C79-46EF-B25F-67BDC3ABBD5A}" destId="{89DF2FE6-6EB2-4E59-95C5-73F19BA3B847}" srcOrd="1" destOrd="0" presId="urn:microsoft.com/office/officeart/2005/8/layout/radial2"/>
    <dgm:cxn modelId="{77787F1A-A0F4-48A7-83CD-457E71989229}" type="presParOf" srcId="{E1E6297E-FFAA-4208-A081-113EC6B7ECDD}" destId="{8A2204DC-AC05-4974-A91B-B776E55A3BA0}" srcOrd="5" destOrd="0" presId="urn:microsoft.com/office/officeart/2005/8/layout/radial2"/>
    <dgm:cxn modelId="{30C3C005-B7CF-4AED-80CB-F4DD484DDE82}" type="presParOf" srcId="{E1E6297E-FFAA-4208-A081-113EC6B7ECDD}" destId="{B8F23D6D-8B91-439F-9808-3625A728B8DF}" srcOrd="6" destOrd="0" presId="urn:microsoft.com/office/officeart/2005/8/layout/radial2"/>
    <dgm:cxn modelId="{69469896-6EB3-4AEC-B4DD-666643C68A58}" type="presParOf" srcId="{B8F23D6D-8B91-439F-9808-3625A728B8DF}" destId="{945853F5-D44A-4CF2-80F7-310D0146FBC1}" srcOrd="0" destOrd="0" presId="urn:microsoft.com/office/officeart/2005/8/layout/radial2"/>
    <dgm:cxn modelId="{0C999BB5-2A23-4798-8E7E-F06B04890FB6}" type="presParOf" srcId="{B8F23D6D-8B91-439F-9808-3625A728B8DF}" destId="{59C35C2E-477F-457B-8A97-CCB8E0D2AC87}"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C6F2BD-A755-4680-A03A-0CDC9BCF2309}" type="doc">
      <dgm:prSet loTypeId="urn:microsoft.com/office/officeart/2008/layout/VerticalCurvedList" loCatId="list" qsTypeId="urn:microsoft.com/office/officeart/2005/8/quickstyle/simple2" qsCatId="simple" csTypeId="urn:microsoft.com/office/officeart/2005/8/colors/accent1_2" csCatId="accent1" phldr="1"/>
      <dgm:spPr/>
      <dgm:t>
        <a:bodyPr/>
        <a:lstStyle/>
        <a:p>
          <a:endParaRPr lang="en-AU"/>
        </a:p>
      </dgm:t>
    </dgm:pt>
    <dgm:pt modelId="{9D0C0202-1D93-4D6A-AC0F-8EAC4AFA0D84}">
      <dgm:prSet phldrT="[Text]"/>
      <dgm:spPr/>
      <dgm:t>
        <a:bodyPr/>
        <a:lstStyle/>
        <a:p>
          <a:r>
            <a:rPr lang="en-US" dirty="0" smtClean="0"/>
            <a:t>Look under the hood</a:t>
          </a:r>
          <a:endParaRPr lang="en-AU" dirty="0"/>
        </a:p>
      </dgm:t>
    </dgm:pt>
    <dgm:pt modelId="{CA481D53-F978-4F0E-9A54-7787BA0270E8}" type="parTrans" cxnId="{E1889CBD-FD6C-4E2E-A4DB-13090874FCD7}">
      <dgm:prSet/>
      <dgm:spPr/>
      <dgm:t>
        <a:bodyPr/>
        <a:lstStyle/>
        <a:p>
          <a:endParaRPr lang="en-AU"/>
        </a:p>
      </dgm:t>
    </dgm:pt>
    <dgm:pt modelId="{E7E572EF-F8C7-42D9-AC2E-3E42125B8BA1}" type="sibTrans" cxnId="{E1889CBD-FD6C-4E2E-A4DB-13090874FCD7}">
      <dgm:prSet/>
      <dgm:spPr/>
      <dgm:t>
        <a:bodyPr/>
        <a:lstStyle/>
        <a:p>
          <a:endParaRPr lang="en-AU"/>
        </a:p>
      </dgm:t>
    </dgm:pt>
    <dgm:pt modelId="{3F0E5538-E704-498D-A0C8-B677354ADF05}">
      <dgm:prSet phldrT="[Text]"/>
      <dgm:spPr/>
      <dgm:t>
        <a:bodyPr/>
        <a:lstStyle/>
        <a:p>
          <a:r>
            <a:rPr lang="en-US" dirty="0" smtClean="0"/>
            <a:t>Turbo charging SharePoint</a:t>
          </a:r>
          <a:endParaRPr lang="en-AU" b="0" dirty="0"/>
        </a:p>
      </dgm:t>
    </dgm:pt>
    <dgm:pt modelId="{39988383-0AFF-4848-9EC4-9608776B6EE0}" type="parTrans" cxnId="{C31CD24A-E8A7-4CED-A920-C3E1599695BA}">
      <dgm:prSet/>
      <dgm:spPr/>
      <dgm:t>
        <a:bodyPr/>
        <a:lstStyle/>
        <a:p>
          <a:endParaRPr lang="en-AU"/>
        </a:p>
      </dgm:t>
    </dgm:pt>
    <dgm:pt modelId="{C6E0D407-A124-442F-B73E-D3867F33D82E}" type="sibTrans" cxnId="{C31CD24A-E8A7-4CED-A920-C3E1599695BA}">
      <dgm:prSet/>
      <dgm:spPr/>
      <dgm:t>
        <a:bodyPr/>
        <a:lstStyle/>
        <a:p>
          <a:endParaRPr lang="en-AU"/>
        </a:p>
      </dgm:t>
    </dgm:pt>
    <dgm:pt modelId="{78E7647A-73F7-4D13-8887-EDFF03E1AD29}">
      <dgm:prSet phldrT="[Text]"/>
      <dgm:spPr/>
      <dgm:t>
        <a:bodyPr/>
        <a:lstStyle/>
        <a:p>
          <a:r>
            <a:rPr lang="en-US" dirty="0" smtClean="0"/>
            <a:t>Going that extra mile…</a:t>
          </a:r>
          <a:endParaRPr lang="en-AU" dirty="0"/>
        </a:p>
      </dgm:t>
    </dgm:pt>
    <dgm:pt modelId="{9B18204B-5D29-41D8-98F2-C9D5828F6D72}" type="parTrans" cxnId="{4D4E41AD-92E5-4753-9FF7-1AF5F615A57B}">
      <dgm:prSet/>
      <dgm:spPr/>
      <dgm:t>
        <a:bodyPr/>
        <a:lstStyle/>
        <a:p>
          <a:endParaRPr lang="en-AU"/>
        </a:p>
      </dgm:t>
    </dgm:pt>
    <dgm:pt modelId="{A02D9402-47B8-45E1-BE82-60E7FDE86B91}" type="sibTrans" cxnId="{4D4E41AD-92E5-4753-9FF7-1AF5F615A57B}">
      <dgm:prSet/>
      <dgm:spPr/>
      <dgm:t>
        <a:bodyPr/>
        <a:lstStyle/>
        <a:p>
          <a:endParaRPr lang="en-AU"/>
        </a:p>
      </dgm:t>
    </dgm:pt>
    <dgm:pt modelId="{1E723994-0B6D-4007-BC26-597BC77D01E6}" type="pres">
      <dgm:prSet presAssocID="{C3C6F2BD-A755-4680-A03A-0CDC9BCF2309}" presName="Name0" presStyleCnt="0">
        <dgm:presLayoutVars>
          <dgm:chMax val="7"/>
          <dgm:chPref val="7"/>
          <dgm:dir/>
        </dgm:presLayoutVars>
      </dgm:prSet>
      <dgm:spPr/>
      <dgm:t>
        <a:bodyPr/>
        <a:lstStyle/>
        <a:p>
          <a:endParaRPr lang="en-AU"/>
        </a:p>
      </dgm:t>
    </dgm:pt>
    <dgm:pt modelId="{8DDECEBA-94E6-4595-B7F1-F4DFA51FCDDB}" type="pres">
      <dgm:prSet presAssocID="{C3C6F2BD-A755-4680-A03A-0CDC9BCF2309}" presName="Name1" presStyleCnt="0"/>
      <dgm:spPr/>
    </dgm:pt>
    <dgm:pt modelId="{783DD242-BEA6-4AFD-8E9C-82FDAE929E27}" type="pres">
      <dgm:prSet presAssocID="{C3C6F2BD-A755-4680-A03A-0CDC9BCF2309}" presName="cycle" presStyleCnt="0"/>
      <dgm:spPr/>
    </dgm:pt>
    <dgm:pt modelId="{EACB7770-240B-4130-B879-7135F3AD3B90}" type="pres">
      <dgm:prSet presAssocID="{C3C6F2BD-A755-4680-A03A-0CDC9BCF2309}" presName="srcNode" presStyleLbl="node1" presStyleIdx="0" presStyleCnt="3"/>
      <dgm:spPr/>
    </dgm:pt>
    <dgm:pt modelId="{70A4D77B-0F58-4820-BA55-F14E0ADA4229}" type="pres">
      <dgm:prSet presAssocID="{C3C6F2BD-A755-4680-A03A-0CDC9BCF2309}" presName="conn" presStyleLbl="parChTrans1D2" presStyleIdx="0" presStyleCnt="1"/>
      <dgm:spPr/>
      <dgm:t>
        <a:bodyPr/>
        <a:lstStyle/>
        <a:p>
          <a:endParaRPr lang="en-AU"/>
        </a:p>
      </dgm:t>
    </dgm:pt>
    <dgm:pt modelId="{BE23D8E1-3A19-483C-962C-DFBD66B2A40B}" type="pres">
      <dgm:prSet presAssocID="{C3C6F2BD-A755-4680-A03A-0CDC9BCF2309}" presName="extraNode" presStyleLbl="node1" presStyleIdx="0" presStyleCnt="3"/>
      <dgm:spPr/>
    </dgm:pt>
    <dgm:pt modelId="{703B08CD-9728-4D77-8FEA-A8835C979585}" type="pres">
      <dgm:prSet presAssocID="{C3C6F2BD-A755-4680-A03A-0CDC9BCF2309}" presName="dstNode" presStyleLbl="node1" presStyleIdx="0" presStyleCnt="3"/>
      <dgm:spPr/>
    </dgm:pt>
    <dgm:pt modelId="{EEC644EC-F13B-4B28-A173-8264E43C904B}" type="pres">
      <dgm:prSet presAssocID="{9D0C0202-1D93-4D6A-AC0F-8EAC4AFA0D84}" presName="text_1" presStyleLbl="node1" presStyleIdx="0" presStyleCnt="3">
        <dgm:presLayoutVars>
          <dgm:bulletEnabled val="1"/>
        </dgm:presLayoutVars>
      </dgm:prSet>
      <dgm:spPr/>
      <dgm:t>
        <a:bodyPr/>
        <a:lstStyle/>
        <a:p>
          <a:endParaRPr lang="en-AU"/>
        </a:p>
      </dgm:t>
    </dgm:pt>
    <dgm:pt modelId="{993CD4C1-DCD5-4CFB-ABB3-D7ECC89953B8}" type="pres">
      <dgm:prSet presAssocID="{9D0C0202-1D93-4D6A-AC0F-8EAC4AFA0D84}" presName="accent_1" presStyleCnt="0"/>
      <dgm:spPr/>
    </dgm:pt>
    <dgm:pt modelId="{8C1313A8-649E-4EF5-A375-C0BF2D7FF517}" type="pres">
      <dgm:prSet presAssocID="{9D0C0202-1D93-4D6A-AC0F-8EAC4AFA0D84}" presName="accentRepeatNode" presStyleLbl="solidFgAcc1" presStyleIdx="0" presStyleCnt="3"/>
      <dgm:spPr/>
    </dgm:pt>
    <dgm:pt modelId="{3CBD9332-74B1-46F8-B1D7-9425BA60AB72}" type="pres">
      <dgm:prSet presAssocID="{3F0E5538-E704-498D-A0C8-B677354ADF05}" presName="text_2" presStyleLbl="node1" presStyleIdx="1" presStyleCnt="3">
        <dgm:presLayoutVars>
          <dgm:bulletEnabled val="1"/>
        </dgm:presLayoutVars>
      </dgm:prSet>
      <dgm:spPr/>
      <dgm:t>
        <a:bodyPr/>
        <a:lstStyle/>
        <a:p>
          <a:endParaRPr lang="en-AU"/>
        </a:p>
      </dgm:t>
    </dgm:pt>
    <dgm:pt modelId="{4217C0FD-7BC4-45AF-8CA2-3BB71EFB1BA7}" type="pres">
      <dgm:prSet presAssocID="{3F0E5538-E704-498D-A0C8-B677354ADF05}" presName="accent_2" presStyleCnt="0"/>
      <dgm:spPr/>
    </dgm:pt>
    <dgm:pt modelId="{46B33EB8-59FF-43B0-8715-DFCF1CF55E44}" type="pres">
      <dgm:prSet presAssocID="{3F0E5538-E704-498D-A0C8-B677354ADF05}" presName="accentRepeatNode" presStyleLbl="solidFgAcc1" presStyleIdx="1" presStyleCnt="3"/>
      <dgm:spPr/>
    </dgm:pt>
    <dgm:pt modelId="{64D77D1D-E09E-4BD0-BB58-9C4797A8EAB0}" type="pres">
      <dgm:prSet presAssocID="{78E7647A-73F7-4D13-8887-EDFF03E1AD29}" presName="text_3" presStyleLbl="node1" presStyleIdx="2" presStyleCnt="3">
        <dgm:presLayoutVars>
          <dgm:bulletEnabled val="1"/>
        </dgm:presLayoutVars>
      </dgm:prSet>
      <dgm:spPr/>
      <dgm:t>
        <a:bodyPr/>
        <a:lstStyle/>
        <a:p>
          <a:endParaRPr lang="en-AU"/>
        </a:p>
      </dgm:t>
    </dgm:pt>
    <dgm:pt modelId="{3CE393A0-D8F9-4BFC-B969-86A5BF46834D}" type="pres">
      <dgm:prSet presAssocID="{78E7647A-73F7-4D13-8887-EDFF03E1AD29}" presName="accent_3" presStyleCnt="0"/>
      <dgm:spPr/>
    </dgm:pt>
    <dgm:pt modelId="{B74DF553-5C38-42BD-8A52-622832675B5A}" type="pres">
      <dgm:prSet presAssocID="{78E7647A-73F7-4D13-8887-EDFF03E1AD29}" presName="accentRepeatNode" presStyleLbl="solidFgAcc1" presStyleIdx="2" presStyleCnt="3"/>
      <dgm:spPr/>
    </dgm:pt>
  </dgm:ptLst>
  <dgm:cxnLst>
    <dgm:cxn modelId="{E1889CBD-FD6C-4E2E-A4DB-13090874FCD7}" srcId="{C3C6F2BD-A755-4680-A03A-0CDC9BCF2309}" destId="{9D0C0202-1D93-4D6A-AC0F-8EAC4AFA0D84}" srcOrd="0" destOrd="0" parTransId="{CA481D53-F978-4F0E-9A54-7787BA0270E8}" sibTransId="{E7E572EF-F8C7-42D9-AC2E-3E42125B8BA1}"/>
    <dgm:cxn modelId="{4D4E41AD-92E5-4753-9FF7-1AF5F615A57B}" srcId="{C3C6F2BD-A755-4680-A03A-0CDC9BCF2309}" destId="{78E7647A-73F7-4D13-8887-EDFF03E1AD29}" srcOrd="2" destOrd="0" parTransId="{9B18204B-5D29-41D8-98F2-C9D5828F6D72}" sibTransId="{A02D9402-47B8-45E1-BE82-60E7FDE86B91}"/>
    <dgm:cxn modelId="{C31CD24A-E8A7-4CED-A920-C3E1599695BA}" srcId="{C3C6F2BD-A755-4680-A03A-0CDC9BCF2309}" destId="{3F0E5538-E704-498D-A0C8-B677354ADF05}" srcOrd="1" destOrd="0" parTransId="{39988383-0AFF-4848-9EC4-9608776B6EE0}" sibTransId="{C6E0D407-A124-442F-B73E-D3867F33D82E}"/>
    <dgm:cxn modelId="{70CE1872-564C-4F28-B58E-D86FAF370EE9}" type="presOf" srcId="{9D0C0202-1D93-4D6A-AC0F-8EAC4AFA0D84}" destId="{EEC644EC-F13B-4B28-A173-8264E43C904B}" srcOrd="0" destOrd="0" presId="urn:microsoft.com/office/officeart/2008/layout/VerticalCurvedList"/>
    <dgm:cxn modelId="{51407492-EC3D-41EF-ACC5-ED6F25963CE4}" type="presOf" srcId="{3F0E5538-E704-498D-A0C8-B677354ADF05}" destId="{3CBD9332-74B1-46F8-B1D7-9425BA60AB72}" srcOrd="0" destOrd="0" presId="urn:microsoft.com/office/officeart/2008/layout/VerticalCurvedList"/>
    <dgm:cxn modelId="{C63F2825-24FB-4C72-9873-A428D675CE80}" type="presOf" srcId="{78E7647A-73F7-4D13-8887-EDFF03E1AD29}" destId="{64D77D1D-E09E-4BD0-BB58-9C4797A8EAB0}" srcOrd="0" destOrd="0" presId="urn:microsoft.com/office/officeart/2008/layout/VerticalCurvedList"/>
    <dgm:cxn modelId="{B5792630-327C-4F22-ABC3-F6F723C9CA10}" type="presOf" srcId="{C3C6F2BD-A755-4680-A03A-0CDC9BCF2309}" destId="{1E723994-0B6D-4007-BC26-597BC77D01E6}" srcOrd="0" destOrd="0" presId="urn:microsoft.com/office/officeart/2008/layout/VerticalCurvedList"/>
    <dgm:cxn modelId="{A80A414A-A06D-4085-B1AC-7C23FDECE363}" type="presOf" srcId="{E7E572EF-F8C7-42D9-AC2E-3E42125B8BA1}" destId="{70A4D77B-0F58-4820-BA55-F14E0ADA4229}" srcOrd="0" destOrd="0" presId="urn:microsoft.com/office/officeart/2008/layout/VerticalCurvedList"/>
    <dgm:cxn modelId="{667BEC7C-D9BC-4518-9B2B-5F5734D54375}" type="presParOf" srcId="{1E723994-0B6D-4007-BC26-597BC77D01E6}" destId="{8DDECEBA-94E6-4595-B7F1-F4DFA51FCDDB}" srcOrd="0" destOrd="0" presId="urn:microsoft.com/office/officeart/2008/layout/VerticalCurvedList"/>
    <dgm:cxn modelId="{F9605759-DF6C-49DE-BF38-DD5FA5C7F078}" type="presParOf" srcId="{8DDECEBA-94E6-4595-B7F1-F4DFA51FCDDB}" destId="{783DD242-BEA6-4AFD-8E9C-82FDAE929E27}" srcOrd="0" destOrd="0" presId="urn:microsoft.com/office/officeart/2008/layout/VerticalCurvedList"/>
    <dgm:cxn modelId="{517E2833-3BE2-4734-ACCA-E2C59D8063D2}" type="presParOf" srcId="{783DD242-BEA6-4AFD-8E9C-82FDAE929E27}" destId="{EACB7770-240B-4130-B879-7135F3AD3B90}" srcOrd="0" destOrd="0" presId="urn:microsoft.com/office/officeart/2008/layout/VerticalCurvedList"/>
    <dgm:cxn modelId="{E97F7624-3F06-48C4-B8C8-05F5C67A1B89}" type="presParOf" srcId="{783DD242-BEA6-4AFD-8E9C-82FDAE929E27}" destId="{70A4D77B-0F58-4820-BA55-F14E0ADA4229}" srcOrd="1" destOrd="0" presId="urn:microsoft.com/office/officeart/2008/layout/VerticalCurvedList"/>
    <dgm:cxn modelId="{63D01DE8-242A-4400-BD9E-63D467930E40}" type="presParOf" srcId="{783DD242-BEA6-4AFD-8E9C-82FDAE929E27}" destId="{BE23D8E1-3A19-483C-962C-DFBD66B2A40B}" srcOrd="2" destOrd="0" presId="urn:microsoft.com/office/officeart/2008/layout/VerticalCurvedList"/>
    <dgm:cxn modelId="{EAAF8039-F86A-4F60-A69A-FDD361E43BC2}" type="presParOf" srcId="{783DD242-BEA6-4AFD-8E9C-82FDAE929E27}" destId="{703B08CD-9728-4D77-8FEA-A8835C979585}" srcOrd="3" destOrd="0" presId="urn:microsoft.com/office/officeart/2008/layout/VerticalCurvedList"/>
    <dgm:cxn modelId="{A464034A-F5B4-43B6-8B98-F5FB62A81538}" type="presParOf" srcId="{8DDECEBA-94E6-4595-B7F1-F4DFA51FCDDB}" destId="{EEC644EC-F13B-4B28-A173-8264E43C904B}" srcOrd="1" destOrd="0" presId="urn:microsoft.com/office/officeart/2008/layout/VerticalCurvedList"/>
    <dgm:cxn modelId="{6A85FB8E-630C-4437-99B2-4E18ADEAE11E}" type="presParOf" srcId="{8DDECEBA-94E6-4595-B7F1-F4DFA51FCDDB}" destId="{993CD4C1-DCD5-4CFB-ABB3-D7ECC89953B8}" srcOrd="2" destOrd="0" presId="urn:microsoft.com/office/officeart/2008/layout/VerticalCurvedList"/>
    <dgm:cxn modelId="{D910FB8A-5600-473B-918B-698DBE2CB6F4}" type="presParOf" srcId="{993CD4C1-DCD5-4CFB-ABB3-D7ECC89953B8}" destId="{8C1313A8-649E-4EF5-A375-C0BF2D7FF517}" srcOrd="0" destOrd="0" presId="urn:microsoft.com/office/officeart/2008/layout/VerticalCurvedList"/>
    <dgm:cxn modelId="{BF3F7DF6-9BF6-488E-A06C-7D35C343E55E}" type="presParOf" srcId="{8DDECEBA-94E6-4595-B7F1-F4DFA51FCDDB}" destId="{3CBD9332-74B1-46F8-B1D7-9425BA60AB72}" srcOrd="3" destOrd="0" presId="urn:microsoft.com/office/officeart/2008/layout/VerticalCurvedList"/>
    <dgm:cxn modelId="{B5AEFD7D-F87F-41DC-B060-469ECA0A4F94}" type="presParOf" srcId="{8DDECEBA-94E6-4595-B7F1-F4DFA51FCDDB}" destId="{4217C0FD-7BC4-45AF-8CA2-3BB71EFB1BA7}" srcOrd="4" destOrd="0" presId="urn:microsoft.com/office/officeart/2008/layout/VerticalCurvedList"/>
    <dgm:cxn modelId="{0DCE8422-8635-462D-A2A2-B406BC4FC724}" type="presParOf" srcId="{4217C0FD-7BC4-45AF-8CA2-3BB71EFB1BA7}" destId="{46B33EB8-59FF-43B0-8715-DFCF1CF55E44}" srcOrd="0" destOrd="0" presId="urn:microsoft.com/office/officeart/2008/layout/VerticalCurvedList"/>
    <dgm:cxn modelId="{E5CDEC18-3574-45E2-A6AE-0B39C9ECFA32}" type="presParOf" srcId="{8DDECEBA-94E6-4595-B7F1-F4DFA51FCDDB}" destId="{64D77D1D-E09E-4BD0-BB58-9C4797A8EAB0}" srcOrd="5" destOrd="0" presId="urn:microsoft.com/office/officeart/2008/layout/VerticalCurvedList"/>
    <dgm:cxn modelId="{941D5018-A2DD-4983-ADDF-450559B68B3F}" type="presParOf" srcId="{8DDECEBA-94E6-4595-B7F1-F4DFA51FCDDB}" destId="{3CE393A0-D8F9-4BFC-B969-86A5BF46834D}" srcOrd="6" destOrd="0" presId="urn:microsoft.com/office/officeart/2008/layout/VerticalCurvedList"/>
    <dgm:cxn modelId="{07F3357A-B5A7-4A50-8613-9CC00AB31AF2}" type="presParOf" srcId="{3CE393A0-D8F9-4BFC-B969-86A5BF46834D}" destId="{B74DF553-5C38-42BD-8A52-622832675B5A}" srcOrd="0" destOrd="0" presId="urn:microsoft.com/office/officeart/2008/layout/VerticalCurvedList"/>
  </dgm:cxnLst>
  <dgm:bg/>
  <dgm:whole>
    <a:effectLst/>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A8DAFC1-CEDF-4BF0-83A5-AEFA04670E15}" type="doc">
      <dgm:prSet loTypeId="urn:microsoft.com/office/officeart/2009/layout/CircleArrowProcess" loCatId="cycle" qsTypeId="urn:microsoft.com/office/officeart/2005/8/quickstyle/simple5" qsCatId="simple" csTypeId="urn:microsoft.com/office/officeart/2005/8/colors/accent1_2" csCatId="accent1" phldr="1"/>
      <dgm:spPr/>
    </dgm:pt>
    <dgm:pt modelId="{F4C00D98-C533-4A15-AFCC-0BC6A6E7B188}">
      <dgm:prSet phldrT="[Text]"/>
      <dgm:spPr/>
      <dgm:t>
        <a:bodyPr/>
        <a:lstStyle/>
        <a:p>
          <a:r>
            <a:rPr lang="en-AU" dirty="0" smtClean="0"/>
            <a:t>Web Standards</a:t>
          </a:r>
          <a:endParaRPr lang="en-AU" dirty="0"/>
        </a:p>
      </dgm:t>
    </dgm:pt>
    <dgm:pt modelId="{ECE524E3-1410-47D5-8E92-ED65BDBF49CC}" type="parTrans" cxnId="{6B54615B-1834-430B-90F5-3D86A577448D}">
      <dgm:prSet/>
      <dgm:spPr/>
      <dgm:t>
        <a:bodyPr/>
        <a:lstStyle/>
        <a:p>
          <a:endParaRPr lang="en-AU"/>
        </a:p>
      </dgm:t>
    </dgm:pt>
    <dgm:pt modelId="{341B604C-2556-4FA5-96E5-CAABFA3AD24D}" type="sibTrans" cxnId="{6B54615B-1834-430B-90F5-3D86A577448D}">
      <dgm:prSet/>
      <dgm:spPr/>
      <dgm:t>
        <a:bodyPr/>
        <a:lstStyle/>
        <a:p>
          <a:endParaRPr lang="en-AU"/>
        </a:p>
      </dgm:t>
    </dgm:pt>
    <dgm:pt modelId="{44554C19-F173-428B-8A73-A56FB50613A4}">
      <dgm:prSet phldrT="[Text]" custT="1"/>
      <dgm:spPr/>
      <dgm:t>
        <a:bodyPr/>
        <a:lstStyle/>
        <a:p>
          <a:r>
            <a:rPr lang="en-AU" sz="4000" dirty="0" smtClean="0"/>
            <a:t>What</a:t>
          </a:r>
          <a:endParaRPr lang="en-AU" sz="4000" dirty="0"/>
        </a:p>
      </dgm:t>
    </dgm:pt>
    <dgm:pt modelId="{7FB9DC46-1C94-4F2C-8B8A-1A4E40C8A09F}" type="parTrans" cxnId="{6332A216-855D-44AF-A4F8-D2F4B33A60C7}">
      <dgm:prSet/>
      <dgm:spPr/>
      <dgm:t>
        <a:bodyPr/>
        <a:lstStyle/>
        <a:p>
          <a:endParaRPr lang="en-AU"/>
        </a:p>
      </dgm:t>
    </dgm:pt>
    <dgm:pt modelId="{DE4265E5-FCD2-48AB-8BA1-23B7715401AA}" type="sibTrans" cxnId="{6332A216-855D-44AF-A4F8-D2F4B33A60C7}">
      <dgm:prSet/>
      <dgm:spPr/>
      <dgm:t>
        <a:bodyPr/>
        <a:lstStyle/>
        <a:p>
          <a:endParaRPr lang="en-AU"/>
        </a:p>
      </dgm:t>
    </dgm:pt>
    <dgm:pt modelId="{9EF7A492-976E-4BEE-BDC8-614ACED8BB6A}">
      <dgm:prSet phldrT="[Text]" custT="1"/>
      <dgm:spPr/>
      <dgm:t>
        <a:bodyPr/>
        <a:lstStyle/>
        <a:p>
          <a:r>
            <a:rPr lang="en-AU" sz="4000" dirty="0" smtClean="0"/>
            <a:t>When</a:t>
          </a:r>
          <a:endParaRPr lang="en-AU" sz="4000" dirty="0"/>
        </a:p>
      </dgm:t>
    </dgm:pt>
    <dgm:pt modelId="{CEDA6E4C-AA85-4797-881D-0F6191667D21}" type="parTrans" cxnId="{C22D7479-E196-424E-9A38-CBCB134F1ED4}">
      <dgm:prSet/>
      <dgm:spPr/>
      <dgm:t>
        <a:bodyPr/>
        <a:lstStyle/>
        <a:p>
          <a:endParaRPr lang="en-AU"/>
        </a:p>
      </dgm:t>
    </dgm:pt>
    <dgm:pt modelId="{A3C6466B-7EA2-4832-9225-1EF18DA636B0}" type="sibTrans" cxnId="{C22D7479-E196-424E-9A38-CBCB134F1ED4}">
      <dgm:prSet/>
      <dgm:spPr/>
      <dgm:t>
        <a:bodyPr/>
        <a:lstStyle/>
        <a:p>
          <a:endParaRPr lang="en-AU"/>
        </a:p>
      </dgm:t>
    </dgm:pt>
    <dgm:pt modelId="{A305DDDD-4D3F-4EBF-A884-250BD51D69FD}">
      <dgm:prSet phldrT="[Text]" custT="1"/>
      <dgm:spPr/>
      <dgm:t>
        <a:bodyPr/>
        <a:lstStyle/>
        <a:p>
          <a:r>
            <a:rPr lang="en-AU" sz="4000" dirty="0" smtClean="0"/>
            <a:t>Why</a:t>
          </a:r>
          <a:endParaRPr lang="en-AU" sz="4000" dirty="0"/>
        </a:p>
      </dgm:t>
    </dgm:pt>
    <dgm:pt modelId="{9822C035-CAB6-4E50-9713-FE6420AB9546}" type="parTrans" cxnId="{31BA7496-317F-490D-A672-80A18A23AAFD}">
      <dgm:prSet/>
      <dgm:spPr/>
      <dgm:t>
        <a:bodyPr/>
        <a:lstStyle/>
        <a:p>
          <a:endParaRPr lang="en-AU"/>
        </a:p>
      </dgm:t>
    </dgm:pt>
    <dgm:pt modelId="{3900AA97-2333-4994-BF9A-A4CDC0D8B9CA}" type="sibTrans" cxnId="{31BA7496-317F-490D-A672-80A18A23AAFD}">
      <dgm:prSet/>
      <dgm:spPr/>
      <dgm:t>
        <a:bodyPr/>
        <a:lstStyle/>
        <a:p>
          <a:endParaRPr lang="en-AU"/>
        </a:p>
      </dgm:t>
    </dgm:pt>
    <dgm:pt modelId="{5FE4C7A1-7219-404C-AC79-89FB1D6769C8}" type="pres">
      <dgm:prSet presAssocID="{5A8DAFC1-CEDF-4BF0-83A5-AEFA04670E15}" presName="Name0" presStyleCnt="0">
        <dgm:presLayoutVars>
          <dgm:chMax val="7"/>
          <dgm:chPref val="7"/>
          <dgm:dir/>
          <dgm:animLvl val="lvl"/>
        </dgm:presLayoutVars>
      </dgm:prSet>
      <dgm:spPr/>
    </dgm:pt>
    <dgm:pt modelId="{37EF5506-61E1-4E26-A684-3432F9497931}" type="pres">
      <dgm:prSet presAssocID="{F4C00D98-C533-4A15-AFCC-0BC6A6E7B188}" presName="Accent1" presStyleCnt="0"/>
      <dgm:spPr/>
    </dgm:pt>
    <dgm:pt modelId="{33412207-9FE0-4BF3-8495-EA880DBC13BA}" type="pres">
      <dgm:prSet presAssocID="{F4C00D98-C533-4A15-AFCC-0BC6A6E7B188}" presName="Accent" presStyleLbl="node1" presStyleIdx="0" presStyleCnt="1"/>
      <dgm:spPr/>
    </dgm:pt>
    <dgm:pt modelId="{966274AD-FEBE-4C1C-B135-50FB5228D561}" type="pres">
      <dgm:prSet presAssocID="{F4C00D98-C533-4A15-AFCC-0BC6A6E7B188}" presName="Child1" presStyleLbl="revTx" presStyleIdx="0" presStyleCnt="2">
        <dgm:presLayoutVars>
          <dgm:chMax val="0"/>
          <dgm:chPref val="0"/>
          <dgm:bulletEnabled val="1"/>
        </dgm:presLayoutVars>
      </dgm:prSet>
      <dgm:spPr/>
      <dgm:t>
        <a:bodyPr/>
        <a:lstStyle/>
        <a:p>
          <a:endParaRPr lang="en-US"/>
        </a:p>
      </dgm:t>
    </dgm:pt>
    <dgm:pt modelId="{5EE12DAE-1677-4815-989A-335243DD7E79}" type="pres">
      <dgm:prSet presAssocID="{F4C00D98-C533-4A15-AFCC-0BC6A6E7B188}" presName="Parent1" presStyleLbl="revTx" presStyleIdx="1" presStyleCnt="2">
        <dgm:presLayoutVars>
          <dgm:chMax val="1"/>
          <dgm:chPref val="1"/>
          <dgm:bulletEnabled val="1"/>
        </dgm:presLayoutVars>
      </dgm:prSet>
      <dgm:spPr/>
      <dgm:t>
        <a:bodyPr/>
        <a:lstStyle/>
        <a:p>
          <a:endParaRPr lang="en-US"/>
        </a:p>
      </dgm:t>
    </dgm:pt>
  </dgm:ptLst>
  <dgm:cxnLst>
    <dgm:cxn modelId="{296C7FC0-E3D9-4F49-9D5B-AE6295A9F41C}" type="presOf" srcId="{44554C19-F173-428B-8A73-A56FB50613A4}" destId="{966274AD-FEBE-4C1C-B135-50FB5228D561}" srcOrd="0" destOrd="0" presId="urn:microsoft.com/office/officeart/2009/layout/CircleArrowProcess"/>
    <dgm:cxn modelId="{6332A216-855D-44AF-A4F8-D2F4B33A60C7}" srcId="{F4C00D98-C533-4A15-AFCC-0BC6A6E7B188}" destId="{44554C19-F173-428B-8A73-A56FB50613A4}" srcOrd="0" destOrd="0" parTransId="{7FB9DC46-1C94-4F2C-8B8A-1A4E40C8A09F}" sibTransId="{DE4265E5-FCD2-48AB-8BA1-23B7715401AA}"/>
    <dgm:cxn modelId="{31BA7496-317F-490D-A672-80A18A23AAFD}" srcId="{F4C00D98-C533-4A15-AFCC-0BC6A6E7B188}" destId="{A305DDDD-4D3F-4EBF-A884-250BD51D69FD}" srcOrd="2" destOrd="0" parTransId="{9822C035-CAB6-4E50-9713-FE6420AB9546}" sibTransId="{3900AA97-2333-4994-BF9A-A4CDC0D8B9CA}"/>
    <dgm:cxn modelId="{98025425-ACD2-4590-B674-6DFDF20C3879}" type="presOf" srcId="{F4C00D98-C533-4A15-AFCC-0BC6A6E7B188}" destId="{5EE12DAE-1677-4815-989A-335243DD7E79}" srcOrd="0" destOrd="0" presId="urn:microsoft.com/office/officeart/2009/layout/CircleArrowProcess"/>
    <dgm:cxn modelId="{6B54615B-1834-430B-90F5-3D86A577448D}" srcId="{5A8DAFC1-CEDF-4BF0-83A5-AEFA04670E15}" destId="{F4C00D98-C533-4A15-AFCC-0BC6A6E7B188}" srcOrd="0" destOrd="0" parTransId="{ECE524E3-1410-47D5-8E92-ED65BDBF49CC}" sibTransId="{341B604C-2556-4FA5-96E5-CAABFA3AD24D}"/>
    <dgm:cxn modelId="{CB39B5A6-594A-4A2B-B39C-D06E21F93EC8}" type="presOf" srcId="{9EF7A492-976E-4BEE-BDC8-614ACED8BB6A}" destId="{966274AD-FEBE-4C1C-B135-50FB5228D561}" srcOrd="0" destOrd="1" presId="urn:microsoft.com/office/officeart/2009/layout/CircleArrowProcess"/>
    <dgm:cxn modelId="{C22D7479-E196-424E-9A38-CBCB134F1ED4}" srcId="{F4C00D98-C533-4A15-AFCC-0BC6A6E7B188}" destId="{9EF7A492-976E-4BEE-BDC8-614ACED8BB6A}" srcOrd="1" destOrd="0" parTransId="{CEDA6E4C-AA85-4797-881D-0F6191667D21}" sibTransId="{A3C6466B-7EA2-4832-9225-1EF18DA636B0}"/>
    <dgm:cxn modelId="{8913AAD3-D2D7-4A6F-AC42-BFEFFA0704A1}" type="presOf" srcId="{5A8DAFC1-CEDF-4BF0-83A5-AEFA04670E15}" destId="{5FE4C7A1-7219-404C-AC79-89FB1D6769C8}" srcOrd="0" destOrd="0" presId="urn:microsoft.com/office/officeart/2009/layout/CircleArrowProcess"/>
    <dgm:cxn modelId="{C460E5BC-5EF6-4D0F-8479-36CE85C8C308}" type="presOf" srcId="{A305DDDD-4D3F-4EBF-A884-250BD51D69FD}" destId="{966274AD-FEBE-4C1C-B135-50FB5228D561}" srcOrd="0" destOrd="2" presId="urn:microsoft.com/office/officeart/2009/layout/CircleArrowProcess"/>
    <dgm:cxn modelId="{42964DAA-373D-45D3-B90E-C20CA563702C}" type="presParOf" srcId="{5FE4C7A1-7219-404C-AC79-89FB1D6769C8}" destId="{37EF5506-61E1-4E26-A684-3432F9497931}" srcOrd="0" destOrd="0" presId="urn:microsoft.com/office/officeart/2009/layout/CircleArrowProcess"/>
    <dgm:cxn modelId="{FE80BF60-E96A-45B0-A226-718BC3802CCB}" type="presParOf" srcId="{37EF5506-61E1-4E26-A684-3432F9497931}" destId="{33412207-9FE0-4BF3-8495-EA880DBC13BA}" srcOrd="0" destOrd="0" presId="urn:microsoft.com/office/officeart/2009/layout/CircleArrowProcess"/>
    <dgm:cxn modelId="{B0BF337E-049C-420E-A8D2-4FF136528653}" type="presParOf" srcId="{5FE4C7A1-7219-404C-AC79-89FB1D6769C8}" destId="{966274AD-FEBE-4C1C-B135-50FB5228D561}" srcOrd="1" destOrd="0" presId="urn:microsoft.com/office/officeart/2009/layout/CircleArrowProcess"/>
    <dgm:cxn modelId="{AF5EDFAB-6584-446F-9222-28D12F3CAE74}" type="presParOf" srcId="{5FE4C7A1-7219-404C-AC79-89FB1D6769C8}" destId="{5EE12DAE-1677-4815-989A-335243DD7E79}" srcOrd="2"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741ABA7-CE1A-4AFA-B397-D8886740480E}" type="doc">
      <dgm:prSet loTypeId="urn:microsoft.com/office/officeart/2005/8/layout/radial2" loCatId="relationship" qsTypeId="urn:microsoft.com/office/officeart/2005/8/quickstyle/3d1" qsCatId="3D" csTypeId="urn:microsoft.com/office/officeart/2005/8/colors/accent1_2" csCatId="accent1" phldr="1"/>
      <dgm:spPr/>
      <dgm:t>
        <a:bodyPr/>
        <a:lstStyle/>
        <a:p>
          <a:endParaRPr lang="en-AU"/>
        </a:p>
      </dgm:t>
    </dgm:pt>
    <dgm:pt modelId="{9B68DE7D-4A49-4D82-A116-CC66AEEF0EC2}">
      <dgm:prSet phldrT="[Text]"/>
      <dgm:spPr/>
      <dgm:t>
        <a:bodyPr/>
        <a:lstStyle/>
        <a:p>
          <a:r>
            <a:rPr lang="en-AU" dirty="0" smtClean="0"/>
            <a:t>Frameworks</a:t>
          </a:r>
          <a:endParaRPr lang="en-AU" dirty="0"/>
        </a:p>
      </dgm:t>
    </dgm:pt>
    <dgm:pt modelId="{268CDBDC-ADE3-43D7-A152-94BB84FD9344}" type="parTrans" cxnId="{8D195129-DB5F-4A42-A72C-2EB3D3F96685}">
      <dgm:prSet/>
      <dgm:spPr/>
      <dgm:t>
        <a:bodyPr/>
        <a:lstStyle/>
        <a:p>
          <a:endParaRPr lang="en-AU"/>
        </a:p>
      </dgm:t>
    </dgm:pt>
    <dgm:pt modelId="{3DAE931C-3613-4E18-B797-F57A5C285564}" type="sibTrans" cxnId="{8D195129-DB5F-4A42-A72C-2EB3D3F96685}">
      <dgm:prSet/>
      <dgm:spPr/>
      <dgm:t>
        <a:bodyPr/>
        <a:lstStyle/>
        <a:p>
          <a:endParaRPr lang="en-AU"/>
        </a:p>
      </dgm:t>
    </dgm:pt>
    <dgm:pt modelId="{81C04075-7A14-443A-A18A-5C58CECFA822}">
      <dgm:prSet phldrT="[Text]" custT="1"/>
      <dgm:spPr/>
      <dgm:t>
        <a:bodyPr/>
        <a:lstStyle/>
        <a:p>
          <a:endParaRPr lang="en-AU" sz="2000" dirty="0"/>
        </a:p>
      </dgm:t>
    </dgm:pt>
    <dgm:pt modelId="{BB36DA7E-3387-4056-B65F-7C960A4604CB}" type="parTrans" cxnId="{F76322C3-DB2A-4051-AEBC-1644AA0179CC}">
      <dgm:prSet/>
      <dgm:spPr/>
      <dgm:t>
        <a:bodyPr/>
        <a:lstStyle/>
        <a:p>
          <a:endParaRPr lang="en-AU"/>
        </a:p>
      </dgm:t>
    </dgm:pt>
    <dgm:pt modelId="{90168B59-C7D8-4472-B0A1-58D03A6ADC1D}" type="sibTrans" cxnId="{F76322C3-DB2A-4051-AEBC-1644AA0179CC}">
      <dgm:prSet/>
      <dgm:spPr/>
      <dgm:t>
        <a:bodyPr/>
        <a:lstStyle/>
        <a:p>
          <a:endParaRPr lang="en-AU"/>
        </a:p>
      </dgm:t>
    </dgm:pt>
    <dgm:pt modelId="{3F2E1D18-F0E2-4717-8133-C97364E2ED90}">
      <dgm:prSet phldrT="[Text]"/>
      <dgm:spPr/>
      <dgm:t>
        <a:bodyPr/>
        <a:lstStyle/>
        <a:p>
          <a:r>
            <a:rPr lang="en-AU" dirty="0" smtClean="0"/>
            <a:t>Tools</a:t>
          </a:r>
          <a:endParaRPr lang="en-AU" dirty="0"/>
        </a:p>
      </dgm:t>
    </dgm:pt>
    <dgm:pt modelId="{E5F4023F-B946-4BE4-BC76-7A34594788FF}" type="parTrans" cxnId="{D70ED010-6C8C-4125-9488-F571118A49CF}">
      <dgm:prSet/>
      <dgm:spPr/>
      <dgm:t>
        <a:bodyPr/>
        <a:lstStyle/>
        <a:p>
          <a:endParaRPr lang="en-AU"/>
        </a:p>
      </dgm:t>
    </dgm:pt>
    <dgm:pt modelId="{047E5F55-219A-4778-8B21-37C7892DF923}" type="sibTrans" cxnId="{D70ED010-6C8C-4125-9488-F571118A49CF}">
      <dgm:prSet/>
      <dgm:spPr/>
      <dgm:t>
        <a:bodyPr/>
        <a:lstStyle/>
        <a:p>
          <a:endParaRPr lang="en-AU"/>
        </a:p>
      </dgm:t>
    </dgm:pt>
    <dgm:pt modelId="{2D5FAC15-7A8C-4CD8-AF06-A0193A90959B}">
      <dgm:prSet phldrT="[Text]" custT="1"/>
      <dgm:spPr/>
      <dgm:t>
        <a:bodyPr/>
        <a:lstStyle/>
        <a:p>
          <a:endParaRPr lang="en-AU" sz="2000" dirty="0"/>
        </a:p>
      </dgm:t>
    </dgm:pt>
    <dgm:pt modelId="{63A15022-60F6-4C6E-A320-DCB49B147B26}" type="parTrans" cxnId="{A49741D0-5D1A-46F4-9A3A-B801E40DFD72}">
      <dgm:prSet/>
      <dgm:spPr/>
      <dgm:t>
        <a:bodyPr/>
        <a:lstStyle/>
        <a:p>
          <a:endParaRPr lang="en-AU"/>
        </a:p>
      </dgm:t>
    </dgm:pt>
    <dgm:pt modelId="{C888F6D6-6CF2-4894-B218-4ACAE5A8CA53}" type="sibTrans" cxnId="{A49741D0-5D1A-46F4-9A3A-B801E40DFD72}">
      <dgm:prSet/>
      <dgm:spPr/>
      <dgm:t>
        <a:bodyPr/>
        <a:lstStyle/>
        <a:p>
          <a:endParaRPr lang="en-AU"/>
        </a:p>
      </dgm:t>
    </dgm:pt>
    <dgm:pt modelId="{545C1AC5-0212-4EEC-AE91-87842A3250A0}">
      <dgm:prSet phldrT="[Text]"/>
      <dgm:spPr/>
      <dgm:t>
        <a:bodyPr/>
        <a:lstStyle/>
        <a:p>
          <a:r>
            <a:rPr lang="en-AU" dirty="0" smtClean="0"/>
            <a:t>Process</a:t>
          </a:r>
          <a:endParaRPr lang="en-AU" dirty="0"/>
        </a:p>
      </dgm:t>
    </dgm:pt>
    <dgm:pt modelId="{E660B688-B3A0-4424-A75B-74D6BA44BD65}" type="parTrans" cxnId="{A6BD50C2-86E8-43A6-8BBB-BB77A55E00AB}">
      <dgm:prSet/>
      <dgm:spPr/>
      <dgm:t>
        <a:bodyPr/>
        <a:lstStyle/>
        <a:p>
          <a:endParaRPr lang="en-AU"/>
        </a:p>
      </dgm:t>
    </dgm:pt>
    <dgm:pt modelId="{793565B6-2AF0-45DC-96B1-678103CF368E}" type="sibTrans" cxnId="{A6BD50C2-86E8-43A6-8BBB-BB77A55E00AB}">
      <dgm:prSet/>
      <dgm:spPr/>
      <dgm:t>
        <a:bodyPr/>
        <a:lstStyle/>
        <a:p>
          <a:endParaRPr lang="en-AU"/>
        </a:p>
      </dgm:t>
    </dgm:pt>
    <dgm:pt modelId="{5A1276A8-D97D-41B0-9638-8AC11C287F14}">
      <dgm:prSet phldrT="[Text]" custT="1"/>
      <dgm:spPr/>
      <dgm:t>
        <a:bodyPr/>
        <a:lstStyle/>
        <a:p>
          <a:endParaRPr lang="en-AU" sz="2000" dirty="0"/>
        </a:p>
      </dgm:t>
    </dgm:pt>
    <dgm:pt modelId="{D1A52DD8-F839-418C-A0D4-61D391891202}" type="parTrans" cxnId="{12BECBBA-3D2E-4E7D-A4B7-92789CA023A6}">
      <dgm:prSet/>
      <dgm:spPr/>
      <dgm:t>
        <a:bodyPr/>
        <a:lstStyle/>
        <a:p>
          <a:endParaRPr lang="en-AU"/>
        </a:p>
      </dgm:t>
    </dgm:pt>
    <dgm:pt modelId="{CD27A437-89FB-4C4A-925D-FF24464AB152}" type="sibTrans" cxnId="{12BECBBA-3D2E-4E7D-A4B7-92789CA023A6}">
      <dgm:prSet/>
      <dgm:spPr/>
      <dgm:t>
        <a:bodyPr/>
        <a:lstStyle/>
        <a:p>
          <a:endParaRPr lang="en-AU"/>
        </a:p>
      </dgm:t>
    </dgm:pt>
    <dgm:pt modelId="{952705BE-5044-448F-8816-FF5A9DADE49B}" type="pres">
      <dgm:prSet presAssocID="{A741ABA7-CE1A-4AFA-B397-D8886740480E}" presName="composite" presStyleCnt="0">
        <dgm:presLayoutVars>
          <dgm:chMax val="5"/>
          <dgm:dir/>
          <dgm:animLvl val="ctr"/>
          <dgm:resizeHandles val="exact"/>
        </dgm:presLayoutVars>
      </dgm:prSet>
      <dgm:spPr/>
      <dgm:t>
        <a:bodyPr/>
        <a:lstStyle/>
        <a:p>
          <a:endParaRPr lang="en-AU"/>
        </a:p>
      </dgm:t>
    </dgm:pt>
    <dgm:pt modelId="{E1E6297E-FFAA-4208-A081-113EC6B7ECDD}" type="pres">
      <dgm:prSet presAssocID="{A741ABA7-CE1A-4AFA-B397-D8886740480E}" presName="cycle" presStyleCnt="0"/>
      <dgm:spPr/>
    </dgm:pt>
    <dgm:pt modelId="{D1B22FD9-D2D8-4EA3-A851-B4DF3A02AEC5}" type="pres">
      <dgm:prSet presAssocID="{A741ABA7-CE1A-4AFA-B397-D8886740480E}" presName="centerShape" presStyleCnt="0"/>
      <dgm:spPr/>
    </dgm:pt>
    <dgm:pt modelId="{37013898-B952-476B-81A0-1D06BF1E5226}" type="pres">
      <dgm:prSet presAssocID="{A741ABA7-CE1A-4AFA-B397-D8886740480E}" presName="connSite" presStyleLbl="node1" presStyleIdx="0" presStyleCnt="4"/>
      <dgm:spPr/>
    </dgm:pt>
    <dgm:pt modelId="{1682A5B8-6BBF-4EF7-BDD3-244058470C99}" type="pres">
      <dgm:prSet presAssocID="{A741ABA7-CE1A-4AFA-B397-D8886740480E}" presName="visible" presStyleLbl="node1" presStyleIdx="0" presStyleCnt="4" custScaleX="99124" custScaleY="92381" custLinFactNeighborX="-4214" custLinFactNeighborY="-111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AU"/>
        </a:p>
      </dgm:t>
    </dgm:pt>
    <dgm:pt modelId="{8663BF5E-8045-4F80-82C2-3C9874A6D1F5}" type="pres">
      <dgm:prSet presAssocID="{268CDBDC-ADE3-43D7-A152-94BB84FD9344}" presName="Name25" presStyleLbl="parChTrans1D1" presStyleIdx="0" presStyleCnt="3"/>
      <dgm:spPr/>
      <dgm:t>
        <a:bodyPr/>
        <a:lstStyle/>
        <a:p>
          <a:endParaRPr lang="en-AU"/>
        </a:p>
      </dgm:t>
    </dgm:pt>
    <dgm:pt modelId="{9F0D98C2-5A29-419B-B12B-E777D932E983}" type="pres">
      <dgm:prSet presAssocID="{9B68DE7D-4A49-4D82-A116-CC66AEEF0EC2}" presName="node" presStyleCnt="0"/>
      <dgm:spPr/>
    </dgm:pt>
    <dgm:pt modelId="{B73D07E3-9B5E-4A76-B12A-93A7A93AAB7D}" type="pres">
      <dgm:prSet presAssocID="{9B68DE7D-4A49-4D82-A116-CC66AEEF0EC2}" presName="parentNode" presStyleLbl="node1" presStyleIdx="1" presStyleCnt="4" custLinFactNeighborX="-26165">
        <dgm:presLayoutVars>
          <dgm:chMax val="1"/>
          <dgm:bulletEnabled val="1"/>
        </dgm:presLayoutVars>
      </dgm:prSet>
      <dgm:spPr/>
      <dgm:t>
        <a:bodyPr/>
        <a:lstStyle/>
        <a:p>
          <a:endParaRPr lang="en-AU"/>
        </a:p>
      </dgm:t>
    </dgm:pt>
    <dgm:pt modelId="{4B5A01CF-B2C7-44ED-921F-E0553DB6B94E}" type="pres">
      <dgm:prSet presAssocID="{9B68DE7D-4A49-4D82-A116-CC66AEEF0EC2}" presName="childNode" presStyleLbl="revTx" presStyleIdx="0" presStyleCnt="3">
        <dgm:presLayoutVars>
          <dgm:bulletEnabled val="1"/>
        </dgm:presLayoutVars>
      </dgm:prSet>
      <dgm:spPr/>
      <dgm:t>
        <a:bodyPr/>
        <a:lstStyle/>
        <a:p>
          <a:endParaRPr lang="en-AU"/>
        </a:p>
      </dgm:t>
    </dgm:pt>
    <dgm:pt modelId="{CB56ECE2-D031-46F8-80E4-17B4234110A5}" type="pres">
      <dgm:prSet presAssocID="{E5F4023F-B946-4BE4-BC76-7A34594788FF}" presName="Name25" presStyleLbl="parChTrans1D1" presStyleIdx="1" presStyleCnt="3"/>
      <dgm:spPr/>
      <dgm:t>
        <a:bodyPr/>
        <a:lstStyle/>
        <a:p>
          <a:endParaRPr lang="en-AU"/>
        </a:p>
      </dgm:t>
    </dgm:pt>
    <dgm:pt modelId="{993DA1D9-0C79-46EF-B25F-67BDC3ABBD5A}" type="pres">
      <dgm:prSet presAssocID="{3F2E1D18-F0E2-4717-8133-C97364E2ED90}" presName="node" presStyleCnt="0"/>
      <dgm:spPr/>
    </dgm:pt>
    <dgm:pt modelId="{B041D89D-1B97-4725-8AD4-64357DECF13E}" type="pres">
      <dgm:prSet presAssocID="{3F2E1D18-F0E2-4717-8133-C97364E2ED90}" presName="parentNode" presStyleLbl="node1" presStyleIdx="2" presStyleCnt="4" custLinFactNeighborX="-24415">
        <dgm:presLayoutVars>
          <dgm:chMax val="1"/>
          <dgm:bulletEnabled val="1"/>
        </dgm:presLayoutVars>
      </dgm:prSet>
      <dgm:spPr/>
      <dgm:t>
        <a:bodyPr/>
        <a:lstStyle/>
        <a:p>
          <a:endParaRPr lang="en-AU"/>
        </a:p>
      </dgm:t>
    </dgm:pt>
    <dgm:pt modelId="{89DF2FE6-6EB2-4E59-95C5-73F19BA3B847}" type="pres">
      <dgm:prSet presAssocID="{3F2E1D18-F0E2-4717-8133-C97364E2ED90}" presName="childNode" presStyleLbl="revTx" presStyleIdx="1" presStyleCnt="3">
        <dgm:presLayoutVars>
          <dgm:bulletEnabled val="1"/>
        </dgm:presLayoutVars>
      </dgm:prSet>
      <dgm:spPr/>
      <dgm:t>
        <a:bodyPr/>
        <a:lstStyle/>
        <a:p>
          <a:endParaRPr lang="en-AU"/>
        </a:p>
      </dgm:t>
    </dgm:pt>
    <dgm:pt modelId="{8A2204DC-AC05-4974-A91B-B776E55A3BA0}" type="pres">
      <dgm:prSet presAssocID="{E660B688-B3A0-4424-A75B-74D6BA44BD65}" presName="Name25" presStyleLbl="parChTrans1D1" presStyleIdx="2" presStyleCnt="3"/>
      <dgm:spPr/>
      <dgm:t>
        <a:bodyPr/>
        <a:lstStyle/>
        <a:p>
          <a:endParaRPr lang="en-AU"/>
        </a:p>
      </dgm:t>
    </dgm:pt>
    <dgm:pt modelId="{B8F23D6D-8B91-439F-9808-3625A728B8DF}" type="pres">
      <dgm:prSet presAssocID="{545C1AC5-0212-4EEC-AE91-87842A3250A0}" presName="node" presStyleCnt="0"/>
      <dgm:spPr/>
    </dgm:pt>
    <dgm:pt modelId="{945853F5-D44A-4CF2-80F7-310D0146FBC1}" type="pres">
      <dgm:prSet presAssocID="{545C1AC5-0212-4EEC-AE91-87842A3250A0}" presName="parentNode" presStyleLbl="node1" presStyleIdx="3" presStyleCnt="4" custLinFactNeighborX="-24415">
        <dgm:presLayoutVars>
          <dgm:chMax val="1"/>
          <dgm:bulletEnabled val="1"/>
        </dgm:presLayoutVars>
      </dgm:prSet>
      <dgm:spPr/>
      <dgm:t>
        <a:bodyPr/>
        <a:lstStyle/>
        <a:p>
          <a:endParaRPr lang="en-AU"/>
        </a:p>
      </dgm:t>
    </dgm:pt>
    <dgm:pt modelId="{59C35C2E-477F-457B-8A97-CCB8E0D2AC87}" type="pres">
      <dgm:prSet presAssocID="{545C1AC5-0212-4EEC-AE91-87842A3250A0}" presName="childNode" presStyleLbl="revTx" presStyleIdx="2" presStyleCnt="3">
        <dgm:presLayoutVars>
          <dgm:bulletEnabled val="1"/>
        </dgm:presLayoutVars>
      </dgm:prSet>
      <dgm:spPr/>
      <dgm:t>
        <a:bodyPr/>
        <a:lstStyle/>
        <a:p>
          <a:endParaRPr lang="en-AU"/>
        </a:p>
      </dgm:t>
    </dgm:pt>
  </dgm:ptLst>
  <dgm:cxnLst>
    <dgm:cxn modelId="{D70ED010-6C8C-4125-9488-F571118A49CF}" srcId="{A741ABA7-CE1A-4AFA-B397-D8886740480E}" destId="{3F2E1D18-F0E2-4717-8133-C97364E2ED90}" srcOrd="1" destOrd="0" parTransId="{E5F4023F-B946-4BE4-BC76-7A34594788FF}" sibTransId="{047E5F55-219A-4778-8B21-37C7892DF923}"/>
    <dgm:cxn modelId="{BC93469B-4888-4A87-B6F6-D1D45ADF3B77}" type="presOf" srcId="{E660B688-B3A0-4424-A75B-74D6BA44BD65}" destId="{8A2204DC-AC05-4974-A91B-B776E55A3BA0}" srcOrd="0" destOrd="0" presId="urn:microsoft.com/office/officeart/2005/8/layout/radial2"/>
    <dgm:cxn modelId="{F76322C3-DB2A-4051-AEBC-1644AA0179CC}" srcId="{9B68DE7D-4A49-4D82-A116-CC66AEEF0EC2}" destId="{81C04075-7A14-443A-A18A-5C58CECFA822}" srcOrd="0" destOrd="0" parTransId="{BB36DA7E-3387-4056-B65F-7C960A4604CB}" sibTransId="{90168B59-C7D8-4472-B0A1-58D03A6ADC1D}"/>
    <dgm:cxn modelId="{12BECBBA-3D2E-4E7D-A4B7-92789CA023A6}" srcId="{545C1AC5-0212-4EEC-AE91-87842A3250A0}" destId="{5A1276A8-D97D-41B0-9638-8AC11C287F14}" srcOrd="0" destOrd="0" parTransId="{D1A52DD8-F839-418C-A0D4-61D391891202}" sibTransId="{CD27A437-89FB-4C4A-925D-FF24464AB152}"/>
    <dgm:cxn modelId="{3B07F6D7-CF9C-4F3C-97F0-A23AEE5C168E}" type="presOf" srcId="{545C1AC5-0212-4EEC-AE91-87842A3250A0}" destId="{945853F5-D44A-4CF2-80F7-310D0146FBC1}" srcOrd="0" destOrd="0" presId="urn:microsoft.com/office/officeart/2005/8/layout/radial2"/>
    <dgm:cxn modelId="{8D195129-DB5F-4A42-A72C-2EB3D3F96685}" srcId="{A741ABA7-CE1A-4AFA-B397-D8886740480E}" destId="{9B68DE7D-4A49-4D82-A116-CC66AEEF0EC2}" srcOrd="0" destOrd="0" parTransId="{268CDBDC-ADE3-43D7-A152-94BB84FD9344}" sibTransId="{3DAE931C-3613-4E18-B797-F57A5C285564}"/>
    <dgm:cxn modelId="{A49741D0-5D1A-46F4-9A3A-B801E40DFD72}" srcId="{3F2E1D18-F0E2-4717-8133-C97364E2ED90}" destId="{2D5FAC15-7A8C-4CD8-AF06-A0193A90959B}" srcOrd="0" destOrd="0" parTransId="{63A15022-60F6-4C6E-A320-DCB49B147B26}" sibTransId="{C888F6D6-6CF2-4894-B218-4ACAE5A8CA53}"/>
    <dgm:cxn modelId="{2CDBF51A-5D4E-4F9F-B265-27D753721076}" type="presOf" srcId="{E5F4023F-B946-4BE4-BC76-7A34594788FF}" destId="{CB56ECE2-D031-46F8-80E4-17B4234110A5}" srcOrd="0" destOrd="0" presId="urn:microsoft.com/office/officeart/2005/8/layout/radial2"/>
    <dgm:cxn modelId="{A6BD50C2-86E8-43A6-8BBB-BB77A55E00AB}" srcId="{A741ABA7-CE1A-4AFA-B397-D8886740480E}" destId="{545C1AC5-0212-4EEC-AE91-87842A3250A0}" srcOrd="2" destOrd="0" parTransId="{E660B688-B3A0-4424-A75B-74D6BA44BD65}" sibTransId="{793565B6-2AF0-45DC-96B1-678103CF368E}"/>
    <dgm:cxn modelId="{59DF5AED-B4FA-4B7C-BD61-55932C60C691}" type="presOf" srcId="{5A1276A8-D97D-41B0-9638-8AC11C287F14}" destId="{59C35C2E-477F-457B-8A97-CCB8E0D2AC87}" srcOrd="0" destOrd="0" presId="urn:microsoft.com/office/officeart/2005/8/layout/radial2"/>
    <dgm:cxn modelId="{7E93AAB5-92D9-452D-9166-BF034DD16A76}" type="presOf" srcId="{81C04075-7A14-443A-A18A-5C58CECFA822}" destId="{4B5A01CF-B2C7-44ED-921F-E0553DB6B94E}" srcOrd="0" destOrd="0" presId="urn:microsoft.com/office/officeart/2005/8/layout/radial2"/>
    <dgm:cxn modelId="{CF5E9FFE-6BA6-4654-9A35-BAD29EAE57BF}" type="presOf" srcId="{2D5FAC15-7A8C-4CD8-AF06-A0193A90959B}" destId="{89DF2FE6-6EB2-4E59-95C5-73F19BA3B847}" srcOrd="0" destOrd="0" presId="urn:microsoft.com/office/officeart/2005/8/layout/radial2"/>
    <dgm:cxn modelId="{50BBEC8A-64A4-4A1E-96C6-CD2177D9CA17}" type="presOf" srcId="{A741ABA7-CE1A-4AFA-B397-D8886740480E}" destId="{952705BE-5044-448F-8816-FF5A9DADE49B}" srcOrd="0" destOrd="0" presId="urn:microsoft.com/office/officeart/2005/8/layout/radial2"/>
    <dgm:cxn modelId="{50AB6EFE-11B9-45BD-A080-7B7B6013E665}" type="presOf" srcId="{3F2E1D18-F0E2-4717-8133-C97364E2ED90}" destId="{B041D89D-1B97-4725-8AD4-64357DECF13E}" srcOrd="0" destOrd="0" presId="urn:microsoft.com/office/officeart/2005/8/layout/radial2"/>
    <dgm:cxn modelId="{F7DBFB30-BCC4-4568-A370-9B852FD1BC60}" type="presOf" srcId="{9B68DE7D-4A49-4D82-A116-CC66AEEF0EC2}" destId="{B73D07E3-9B5E-4A76-B12A-93A7A93AAB7D}" srcOrd="0" destOrd="0" presId="urn:microsoft.com/office/officeart/2005/8/layout/radial2"/>
    <dgm:cxn modelId="{E79A33A8-264D-4128-9EFF-C20E4DC479A6}" type="presOf" srcId="{268CDBDC-ADE3-43D7-A152-94BB84FD9344}" destId="{8663BF5E-8045-4F80-82C2-3C9874A6D1F5}" srcOrd="0" destOrd="0" presId="urn:microsoft.com/office/officeart/2005/8/layout/radial2"/>
    <dgm:cxn modelId="{179A410B-07AF-45B8-A348-FE01AA13AF89}" type="presParOf" srcId="{952705BE-5044-448F-8816-FF5A9DADE49B}" destId="{E1E6297E-FFAA-4208-A081-113EC6B7ECDD}" srcOrd="0" destOrd="0" presId="urn:microsoft.com/office/officeart/2005/8/layout/radial2"/>
    <dgm:cxn modelId="{4973EF90-0E90-4D85-8C8C-EAD1BA0A2F4F}" type="presParOf" srcId="{E1E6297E-FFAA-4208-A081-113EC6B7ECDD}" destId="{D1B22FD9-D2D8-4EA3-A851-B4DF3A02AEC5}" srcOrd="0" destOrd="0" presId="urn:microsoft.com/office/officeart/2005/8/layout/radial2"/>
    <dgm:cxn modelId="{6C4EC0B8-2086-4CDC-83B8-6A054D564027}" type="presParOf" srcId="{D1B22FD9-D2D8-4EA3-A851-B4DF3A02AEC5}" destId="{37013898-B952-476B-81A0-1D06BF1E5226}" srcOrd="0" destOrd="0" presId="urn:microsoft.com/office/officeart/2005/8/layout/radial2"/>
    <dgm:cxn modelId="{13FB890A-871D-4A82-9BC2-A3EE8EC3ECA0}" type="presParOf" srcId="{D1B22FD9-D2D8-4EA3-A851-B4DF3A02AEC5}" destId="{1682A5B8-6BBF-4EF7-BDD3-244058470C99}" srcOrd="1" destOrd="0" presId="urn:microsoft.com/office/officeart/2005/8/layout/radial2"/>
    <dgm:cxn modelId="{6BBAC0F2-DAA4-4E2D-B70F-CDF284A7EA65}" type="presParOf" srcId="{E1E6297E-FFAA-4208-A081-113EC6B7ECDD}" destId="{8663BF5E-8045-4F80-82C2-3C9874A6D1F5}" srcOrd="1" destOrd="0" presId="urn:microsoft.com/office/officeart/2005/8/layout/radial2"/>
    <dgm:cxn modelId="{0BF32613-7D39-4F66-B0FF-453EE09CF954}" type="presParOf" srcId="{E1E6297E-FFAA-4208-A081-113EC6B7ECDD}" destId="{9F0D98C2-5A29-419B-B12B-E777D932E983}" srcOrd="2" destOrd="0" presId="urn:microsoft.com/office/officeart/2005/8/layout/radial2"/>
    <dgm:cxn modelId="{DCE5A634-43DD-4C71-B32E-5A02C68A2CB6}" type="presParOf" srcId="{9F0D98C2-5A29-419B-B12B-E777D932E983}" destId="{B73D07E3-9B5E-4A76-B12A-93A7A93AAB7D}" srcOrd="0" destOrd="0" presId="urn:microsoft.com/office/officeart/2005/8/layout/radial2"/>
    <dgm:cxn modelId="{9856424C-D814-4097-9E76-07570F0A530A}" type="presParOf" srcId="{9F0D98C2-5A29-419B-B12B-E777D932E983}" destId="{4B5A01CF-B2C7-44ED-921F-E0553DB6B94E}" srcOrd="1" destOrd="0" presId="urn:microsoft.com/office/officeart/2005/8/layout/radial2"/>
    <dgm:cxn modelId="{E89C7DE8-3B05-4514-B9E8-F7D08E19C53D}" type="presParOf" srcId="{E1E6297E-FFAA-4208-A081-113EC6B7ECDD}" destId="{CB56ECE2-D031-46F8-80E4-17B4234110A5}" srcOrd="3" destOrd="0" presId="urn:microsoft.com/office/officeart/2005/8/layout/radial2"/>
    <dgm:cxn modelId="{0EAD23EA-20DB-4571-AA97-AD85B3A11777}" type="presParOf" srcId="{E1E6297E-FFAA-4208-A081-113EC6B7ECDD}" destId="{993DA1D9-0C79-46EF-B25F-67BDC3ABBD5A}" srcOrd="4" destOrd="0" presId="urn:microsoft.com/office/officeart/2005/8/layout/radial2"/>
    <dgm:cxn modelId="{B6B994CA-5D68-4817-AB10-C58C9DC208EF}" type="presParOf" srcId="{993DA1D9-0C79-46EF-B25F-67BDC3ABBD5A}" destId="{B041D89D-1B97-4725-8AD4-64357DECF13E}" srcOrd="0" destOrd="0" presId="urn:microsoft.com/office/officeart/2005/8/layout/radial2"/>
    <dgm:cxn modelId="{18992BD5-7A58-48C8-A4AF-31827AFBC574}" type="presParOf" srcId="{993DA1D9-0C79-46EF-B25F-67BDC3ABBD5A}" destId="{89DF2FE6-6EB2-4E59-95C5-73F19BA3B847}" srcOrd="1" destOrd="0" presId="urn:microsoft.com/office/officeart/2005/8/layout/radial2"/>
    <dgm:cxn modelId="{99DB0955-67B3-42FF-903B-E295BCADFD2E}" type="presParOf" srcId="{E1E6297E-FFAA-4208-A081-113EC6B7ECDD}" destId="{8A2204DC-AC05-4974-A91B-B776E55A3BA0}" srcOrd="5" destOrd="0" presId="urn:microsoft.com/office/officeart/2005/8/layout/radial2"/>
    <dgm:cxn modelId="{1361D851-CDC3-4973-85F9-E97301527DB6}" type="presParOf" srcId="{E1E6297E-FFAA-4208-A081-113EC6B7ECDD}" destId="{B8F23D6D-8B91-439F-9808-3625A728B8DF}" srcOrd="6" destOrd="0" presId="urn:microsoft.com/office/officeart/2005/8/layout/radial2"/>
    <dgm:cxn modelId="{4440AC53-9030-4145-9433-8F41CDAD09F7}" type="presParOf" srcId="{B8F23D6D-8B91-439F-9808-3625A728B8DF}" destId="{945853F5-D44A-4CF2-80F7-310D0146FBC1}" srcOrd="0" destOrd="0" presId="urn:microsoft.com/office/officeart/2005/8/layout/radial2"/>
    <dgm:cxn modelId="{E7113B73-FC49-4415-B322-7EB22D0091DB}" type="presParOf" srcId="{B8F23D6D-8B91-439F-9808-3625A728B8DF}" destId="{59C35C2E-477F-457B-8A97-CCB8E0D2AC87}"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83D403B-51A7-4317-A627-DF9331205353}"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AU"/>
        </a:p>
      </dgm:t>
    </dgm:pt>
    <dgm:pt modelId="{051D0326-E203-499B-A1C6-229446EE5263}">
      <dgm:prSet phldrT="[Text]"/>
      <dgm:spPr/>
      <dgm:t>
        <a:bodyPr/>
        <a:lstStyle/>
        <a:p>
          <a:r>
            <a:rPr lang="en-AU" dirty="0" smtClean="0"/>
            <a:t>Offloading</a:t>
          </a:r>
          <a:endParaRPr lang="en-AU" dirty="0"/>
        </a:p>
      </dgm:t>
    </dgm:pt>
    <dgm:pt modelId="{4D330007-C9F1-4DE6-B711-48402B6ADB4F}" type="parTrans" cxnId="{15BCCD7E-10F3-4F4B-8C50-E356A00AAFD4}">
      <dgm:prSet/>
      <dgm:spPr/>
      <dgm:t>
        <a:bodyPr/>
        <a:lstStyle/>
        <a:p>
          <a:endParaRPr lang="en-AU"/>
        </a:p>
      </dgm:t>
    </dgm:pt>
    <dgm:pt modelId="{48694ABF-6067-41F9-8EF4-B0417CAA96A9}" type="sibTrans" cxnId="{15BCCD7E-10F3-4F4B-8C50-E356A00AAFD4}">
      <dgm:prSet/>
      <dgm:spPr/>
      <dgm:t>
        <a:bodyPr/>
        <a:lstStyle/>
        <a:p>
          <a:endParaRPr lang="en-AU"/>
        </a:p>
      </dgm:t>
    </dgm:pt>
    <dgm:pt modelId="{604704BA-35F6-4867-A53F-550CADAABC90}">
      <dgm:prSet phldrT="[Text]"/>
      <dgm:spPr/>
      <dgm:t>
        <a:bodyPr/>
        <a:lstStyle/>
        <a:p>
          <a:r>
            <a:rPr lang="en-AU" dirty="0" smtClean="0"/>
            <a:t>Distributed Caching</a:t>
          </a:r>
          <a:endParaRPr lang="en-AU" dirty="0"/>
        </a:p>
      </dgm:t>
    </dgm:pt>
    <dgm:pt modelId="{D2EB1514-1E46-466F-AC43-7FFACF32E81E}" type="parTrans" cxnId="{E885269C-5A16-4B56-A990-3A6FD517992B}">
      <dgm:prSet/>
      <dgm:spPr/>
      <dgm:t>
        <a:bodyPr/>
        <a:lstStyle/>
        <a:p>
          <a:endParaRPr lang="en-AU"/>
        </a:p>
      </dgm:t>
    </dgm:pt>
    <dgm:pt modelId="{DC3B478E-D3D1-4615-9A6A-576CF8DB898B}" type="sibTrans" cxnId="{E885269C-5A16-4B56-A990-3A6FD517992B}">
      <dgm:prSet/>
      <dgm:spPr/>
      <dgm:t>
        <a:bodyPr/>
        <a:lstStyle/>
        <a:p>
          <a:endParaRPr lang="en-AU"/>
        </a:p>
      </dgm:t>
    </dgm:pt>
    <dgm:pt modelId="{CE6580DF-6610-4438-B405-5C1B4B02F60E}" type="pres">
      <dgm:prSet presAssocID="{D83D403B-51A7-4317-A627-DF9331205353}" presName="compositeShape" presStyleCnt="0">
        <dgm:presLayoutVars>
          <dgm:chMax val="2"/>
          <dgm:dir/>
          <dgm:resizeHandles val="exact"/>
        </dgm:presLayoutVars>
      </dgm:prSet>
      <dgm:spPr/>
      <dgm:t>
        <a:bodyPr/>
        <a:lstStyle/>
        <a:p>
          <a:endParaRPr lang="en-AU"/>
        </a:p>
      </dgm:t>
    </dgm:pt>
    <dgm:pt modelId="{285B8828-7E6A-4B65-A8FE-1AFD75FD636D}" type="pres">
      <dgm:prSet presAssocID="{D83D403B-51A7-4317-A627-DF9331205353}" presName="ribbon" presStyleLbl="node1" presStyleIdx="0" presStyleCnt="1"/>
      <dgm:spPr/>
    </dgm:pt>
    <dgm:pt modelId="{E28CDC4E-1CBF-4209-99F7-7243F220A209}" type="pres">
      <dgm:prSet presAssocID="{D83D403B-51A7-4317-A627-DF9331205353}" presName="leftArrowText" presStyleLbl="node1" presStyleIdx="0" presStyleCnt="1">
        <dgm:presLayoutVars>
          <dgm:chMax val="0"/>
          <dgm:bulletEnabled val="1"/>
        </dgm:presLayoutVars>
      </dgm:prSet>
      <dgm:spPr/>
      <dgm:t>
        <a:bodyPr/>
        <a:lstStyle/>
        <a:p>
          <a:endParaRPr lang="en-AU"/>
        </a:p>
      </dgm:t>
    </dgm:pt>
    <dgm:pt modelId="{4EBABD37-5BDC-4C75-9211-01682E148E0B}" type="pres">
      <dgm:prSet presAssocID="{D83D403B-51A7-4317-A627-DF9331205353}" presName="rightArrowText" presStyleLbl="node1" presStyleIdx="0" presStyleCnt="1">
        <dgm:presLayoutVars>
          <dgm:chMax val="0"/>
          <dgm:bulletEnabled val="1"/>
        </dgm:presLayoutVars>
      </dgm:prSet>
      <dgm:spPr/>
      <dgm:t>
        <a:bodyPr/>
        <a:lstStyle/>
        <a:p>
          <a:endParaRPr lang="en-AU"/>
        </a:p>
      </dgm:t>
    </dgm:pt>
  </dgm:ptLst>
  <dgm:cxnLst>
    <dgm:cxn modelId="{7AF42C2F-1C84-4380-843C-EE8E75F7681D}" type="presOf" srcId="{051D0326-E203-499B-A1C6-229446EE5263}" destId="{E28CDC4E-1CBF-4209-99F7-7243F220A209}" srcOrd="0" destOrd="0" presId="urn:microsoft.com/office/officeart/2005/8/layout/arrow6"/>
    <dgm:cxn modelId="{E885269C-5A16-4B56-A990-3A6FD517992B}" srcId="{D83D403B-51A7-4317-A627-DF9331205353}" destId="{604704BA-35F6-4867-A53F-550CADAABC90}" srcOrd="1" destOrd="0" parTransId="{D2EB1514-1E46-466F-AC43-7FFACF32E81E}" sibTransId="{DC3B478E-D3D1-4615-9A6A-576CF8DB898B}"/>
    <dgm:cxn modelId="{1ADDAEA2-321C-43CC-AA5F-D89F1D8E162B}" type="presOf" srcId="{604704BA-35F6-4867-A53F-550CADAABC90}" destId="{4EBABD37-5BDC-4C75-9211-01682E148E0B}" srcOrd="0" destOrd="0" presId="urn:microsoft.com/office/officeart/2005/8/layout/arrow6"/>
    <dgm:cxn modelId="{40CC2FFE-FB2D-449F-AF8C-6787764A90D6}" type="presOf" srcId="{D83D403B-51A7-4317-A627-DF9331205353}" destId="{CE6580DF-6610-4438-B405-5C1B4B02F60E}" srcOrd="0" destOrd="0" presId="urn:microsoft.com/office/officeart/2005/8/layout/arrow6"/>
    <dgm:cxn modelId="{15BCCD7E-10F3-4F4B-8C50-E356A00AAFD4}" srcId="{D83D403B-51A7-4317-A627-DF9331205353}" destId="{051D0326-E203-499B-A1C6-229446EE5263}" srcOrd="0" destOrd="0" parTransId="{4D330007-C9F1-4DE6-B711-48402B6ADB4F}" sibTransId="{48694ABF-6067-41F9-8EF4-B0417CAA96A9}"/>
    <dgm:cxn modelId="{3E0581B5-5542-4CB5-B309-89546D134FCF}" type="presParOf" srcId="{CE6580DF-6610-4438-B405-5C1B4B02F60E}" destId="{285B8828-7E6A-4B65-A8FE-1AFD75FD636D}" srcOrd="0" destOrd="0" presId="urn:microsoft.com/office/officeart/2005/8/layout/arrow6"/>
    <dgm:cxn modelId="{19A1E6EC-039F-40C8-84C4-FF00D3437258}" type="presParOf" srcId="{CE6580DF-6610-4438-B405-5C1B4B02F60E}" destId="{E28CDC4E-1CBF-4209-99F7-7243F220A209}" srcOrd="1" destOrd="0" presId="urn:microsoft.com/office/officeart/2005/8/layout/arrow6"/>
    <dgm:cxn modelId="{6C9175DC-2B37-4B8D-824F-CAEA10D6600E}" type="presParOf" srcId="{CE6580DF-6610-4438-B405-5C1B4B02F60E}" destId="{4EBABD37-5BDC-4C75-9211-01682E148E0B}"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C6F2BD-A755-4680-A03A-0CDC9BCF2309}" type="doc">
      <dgm:prSet loTypeId="urn:microsoft.com/office/officeart/2008/layout/VerticalCurvedList" loCatId="list" qsTypeId="urn:microsoft.com/office/officeart/2005/8/quickstyle/simple2" qsCatId="simple" csTypeId="urn:microsoft.com/office/officeart/2005/8/colors/accent1_2" csCatId="accent1" phldr="1"/>
      <dgm:spPr/>
      <dgm:t>
        <a:bodyPr/>
        <a:lstStyle/>
        <a:p>
          <a:endParaRPr lang="en-AU"/>
        </a:p>
      </dgm:t>
    </dgm:pt>
    <dgm:pt modelId="{9D0C0202-1D93-4D6A-AC0F-8EAC4AFA0D84}">
      <dgm:prSet phldrT="[Text]"/>
      <dgm:spPr/>
      <dgm:t>
        <a:bodyPr/>
        <a:lstStyle/>
        <a:p>
          <a:r>
            <a:rPr lang="en-US" dirty="0" smtClean="0"/>
            <a:t>Look under the hood</a:t>
          </a:r>
          <a:endParaRPr lang="en-AU" dirty="0"/>
        </a:p>
      </dgm:t>
    </dgm:pt>
    <dgm:pt modelId="{CA481D53-F978-4F0E-9A54-7787BA0270E8}" type="parTrans" cxnId="{E1889CBD-FD6C-4E2E-A4DB-13090874FCD7}">
      <dgm:prSet/>
      <dgm:spPr/>
      <dgm:t>
        <a:bodyPr/>
        <a:lstStyle/>
        <a:p>
          <a:endParaRPr lang="en-AU"/>
        </a:p>
      </dgm:t>
    </dgm:pt>
    <dgm:pt modelId="{E7E572EF-F8C7-42D9-AC2E-3E42125B8BA1}" type="sibTrans" cxnId="{E1889CBD-FD6C-4E2E-A4DB-13090874FCD7}">
      <dgm:prSet/>
      <dgm:spPr/>
      <dgm:t>
        <a:bodyPr/>
        <a:lstStyle/>
        <a:p>
          <a:endParaRPr lang="en-AU"/>
        </a:p>
      </dgm:t>
    </dgm:pt>
    <dgm:pt modelId="{3F0E5538-E704-498D-A0C8-B677354ADF05}">
      <dgm:prSet phldrT="[Text]"/>
      <dgm:spPr/>
      <dgm:t>
        <a:bodyPr/>
        <a:lstStyle/>
        <a:p>
          <a:r>
            <a:rPr lang="en-US" dirty="0" smtClean="0"/>
            <a:t>Turbo charging SharePoint</a:t>
          </a:r>
          <a:endParaRPr lang="en-AU" b="0" dirty="0"/>
        </a:p>
      </dgm:t>
    </dgm:pt>
    <dgm:pt modelId="{39988383-0AFF-4848-9EC4-9608776B6EE0}" type="parTrans" cxnId="{C31CD24A-E8A7-4CED-A920-C3E1599695BA}">
      <dgm:prSet/>
      <dgm:spPr/>
      <dgm:t>
        <a:bodyPr/>
        <a:lstStyle/>
        <a:p>
          <a:endParaRPr lang="en-AU"/>
        </a:p>
      </dgm:t>
    </dgm:pt>
    <dgm:pt modelId="{C6E0D407-A124-442F-B73E-D3867F33D82E}" type="sibTrans" cxnId="{C31CD24A-E8A7-4CED-A920-C3E1599695BA}">
      <dgm:prSet/>
      <dgm:spPr/>
      <dgm:t>
        <a:bodyPr/>
        <a:lstStyle/>
        <a:p>
          <a:endParaRPr lang="en-AU"/>
        </a:p>
      </dgm:t>
    </dgm:pt>
    <dgm:pt modelId="{78E7647A-73F7-4D13-8887-EDFF03E1AD29}">
      <dgm:prSet phldrT="[Text]"/>
      <dgm:spPr/>
      <dgm:t>
        <a:bodyPr/>
        <a:lstStyle/>
        <a:p>
          <a:r>
            <a:rPr lang="en-US" dirty="0" smtClean="0"/>
            <a:t>Going that extra mile…</a:t>
          </a:r>
          <a:endParaRPr lang="en-AU" dirty="0"/>
        </a:p>
      </dgm:t>
    </dgm:pt>
    <dgm:pt modelId="{9B18204B-5D29-41D8-98F2-C9D5828F6D72}" type="parTrans" cxnId="{4D4E41AD-92E5-4753-9FF7-1AF5F615A57B}">
      <dgm:prSet/>
      <dgm:spPr/>
      <dgm:t>
        <a:bodyPr/>
        <a:lstStyle/>
        <a:p>
          <a:endParaRPr lang="en-AU"/>
        </a:p>
      </dgm:t>
    </dgm:pt>
    <dgm:pt modelId="{A02D9402-47B8-45E1-BE82-60E7FDE86B91}" type="sibTrans" cxnId="{4D4E41AD-92E5-4753-9FF7-1AF5F615A57B}">
      <dgm:prSet/>
      <dgm:spPr/>
      <dgm:t>
        <a:bodyPr/>
        <a:lstStyle/>
        <a:p>
          <a:endParaRPr lang="en-AU"/>
        </a:p>
      </dgm:t>
    </dgm:pt>
    <dgm:pt modelId="{1E723994-0B6D-4007-BC26-597BC77D01E6}" type="pres">
      <dgm:prSet presAssocID="{C3C6F2BD-A755-4680-A03A-0CDC9BCF2309}" presName="Name0" presStyleCnt="0">
        <dgm:presLayoutVars>
          <dgm:chMax val="7"/>
          <dgm:chPref val="7"/>
          <dgm:dir/>
        </dgm:presLayoutVars>
      </dgm:prSet>
      <dgm:spPr/>
      <dgm:t>
        <a:bodyPr/>
        <a:lstStyle/>
        <a:p>
          <a:endParaRPr lang="en-AU"/>
        </a:p>
      </dgm:t>
    </dgm:pt>
    <dgm:pt modelId="{8DDECEBA-94E6-4595-B7F1-F4DFA51FCDDB}" type="pres">
      <dgm:prSet presAssocID="{C3C6F2BD-A755-4680-A03A-0CDC9BCF2309}" presName="Name1" presStyleCnt="0"/>
      <dgm:spPr/>
    </dgm:pt>
    <dgm:pt modelId="{783DD242-BEA6-4AFD-8E9C-82FDAE929E27}" type="pres">
      <dgm:prSet presAssocID="{C3C6F2BD-A755-4680-A03A-0CDC9BCF2309}" presName="cycle" presStyleCnt="0"/>
      <dgm:spPr/>
    </dgm:pt>
    <dgm:pt modelId="{EACB7770-240B-4130-B879-7135F3AD3B90}" type="pres">
      <dgm:prSet presAssocID="{C3C6F2BD-A755-4680-A03A-0CDC9BCF2309}" presName="srcNode" presStyleLbl="node1" presStyleIdx="0" presStyleCnt="3"/>
      <dgm:spPr/>
    </dgm:pt>
    <dgm:pt modelId="{70A4D77B-0F58-4820-BA55-F14E0ADA4229}" type="pres">
      <dgm:prSet presAssocID="{C3C6F2BD-A755-4680-A03A-0CDC9BCF2309}" presName="conn" presStyleLbl="parChTrans1D2" presStyleIdx="0" presStyleCnt="1"/>
      <dgm:spPr/>
      <dgm:t>
        <a:bodyPr/>
        <a:lstStyle/>
        <a:p>
          <a:endParaRPr lang="en-AU"/>
        </a:p>
      </dgm:t>
    </dgm:pt>
    <dgm:pt modelId="{BE23D8E1-3A19-483C-962C-DFBD66B2A40B}" type="pres">
      <dgm:prSet presAssocID="{C3C6F2BD-A755-4680-A03A-0CDC9BCF2309}" presName="extraNode" presStyleLbl="node1" presStyleIdx="0" presStyleCnt="3"/>
      <dgm:spPr/>
    </dgm:pt>
    <dgm:pt modelId="{703B08CD-9728-4D77-8FEA-A8835C979585}" type="pres">
      <dgm:prSet presAssocID="{C3C6F2BD-A755-4680-A03A-0CDC9BCF2309}" presName="dstNode" presStyleLbl="node1" presStyleIdx="0" presStyleCnt="3"/>
      <dgm:spPr/>
    </dgm:pt>
    <dgm:pt modelId="{EEC644EC-F13B-4B28-A173-8264E43C904B}" type="pres">
      <dgm:prSet presAssocID="{9D0C0202-1D93-4D6A-AC0F-8EAC4AFA0D84}" presName="text_1" presStyleLbl="node1" presStyleIdx="0" presStyleCnt="3">
        <dgm:presLayoutVars>
          <dgm:bulletEnabled val="1"/>
        </dgm:presLayoutVars>
      </dgm:prSet>
      <dgm:spPr/>
      <dgm:t>
        <a:bodyPr/>
        <a:lstStyle/>
        <a:p>
          <a:endParaRPr lang="en-AU"/>
        </a:p>
      </dgm:t>
    </dgm:pt>
    <dgm:pt modelId="{993CD4C1-DCD5-4CFB-ABB3-D7ECC89953B8}" type="pres">
      <dgm:prSet presAssocID="{9D0C0202-1D93-4D6A-AC0F-8EAC4AFA0D84}" presName="accent_1" presStyleCnt="0"/>
      <dgm:spPr/>
    </dgm:pt>
    <dgm:pt modelId="{8C1313A8-649E-4EF5-A375-C0BF2D7FF517}" type="pres">
      <dgm:prSet presAssocID="{9D0C0202-1D93-4D6A-AC0F-8EAC4AFA0D84}" presName="accentRepeatNode" presStyleLbl="solidFgAcc1" presStyleIdx="0" presStyleCnt="3"/>
      <dgm:spPr>
        <a:solidFill>
          <a:schemeClr val="accent1"/>
        </a:solidFill>
        <a:ln>
          <a:solidFill>
            <a:schemeClr val="bg1"/>
          </a:solidFill>
        </a:ln>
      </dgm:spPr>
      <dgm:t>
        <a:bodyPr/>
        <a:lstStyle/>
        <a:p>
          <a:endParaRPr lang="en-AU"/>
        </a:p>
      </dgm:t>
    </dgm:pt>
    <dgm:pt modelId="{3CBD9332-74B1-46F8-B1D7-9425BA60AB72}" type="pres">
      <dgm:prSet presAssocID="{3F0E5538-E704-498D-A0C8-B677354ADF05}" presName="text_2" presStyleLbl="node1" presStyleIdx="1" presStyleCnt="3">
        <dgm:presLayoutVars>
          <dgm:bulletEnabled val="1"/>
        </dgm:presLayoutVars>
      </dgm:prSet>
      <dgm:spPr/>
      <dgm:t>
        <a:bodyPr/>
        <a:lstStyle/>
        <a:p>
          <a:endParaRPr lang="en-AU"/>
        </a:p>
      </dgm:t>
    </dgm:pt>
    <dgm:pt modelId="{4217C0FD-7BC4-45AF-8CA2-3BB71EFB1BA7}" type="pres">
      <dgm:prSet presAssocID="{3F0E5538-E704-498D-A0C8-B677354ADF05}" presName="accent_2" presStyleCnt="0"/>
      <dgm:spPr/>
    </dgm:pt>
    <dgm:pt modelId="{46B33EB8-59FF-43B0-8715-DFCF1CF55E44}" type="pres">
      <dgm:prSet presAssocID="{3F0E5538-E704-498D-A0C8-B677354ADF05}" presName="accentRepeatNode" presStyleLbl="solidFgAcc1" presStyleIdx="1" presStyleCnt="3"/>
      <dgm:spPr/>
    </dgm:pt>
    <dgm:pt modelId="{64D77D1D-E09E-4BD0-BB58-9C4797A8EAB0}" type="pres">
      <dgm:prSet presAssocID="{78E7647A-73F7-4D13-8887-EDFF03E1AD29}" presName="text_3" presStyleLbl="node1" presStyleIdx="2" presStyleCnt="3">
        <dgm:presLayoutVars>
          <dgm:bulletEnabled val="1"/>
        </dgm:presLayoutVars>
      </dgm:prSet>
      <dgm:spPr/>
      <dgm:t>
        <a:bodyPr/>
        <a:lstStyle/>
        <a:p>
          <a:endParaRPr lang="en-AU"/>
        </a:p>
      </dgm:t>
    </dgm:pt>
    <dgm:pt modelId="{3CE393A0-D8F9-4BFC-B969-86A5BF46834D}" type="pres">
      <dgm:prSet presAssocID="{78E7647A-73F7-4D13-8887-EDFF03E1AD29}" presName="accent_3" presStyleCnt="0"/>
      <dgm:spPr/>
    </dgm:pt>
    <dgm:pt modelId="{B74DF553-5C38-42BD-8A52-622832675B5A}" type="pres">
      <dgm:prSet presAssocID="{78E7647A-73F7-4D13-8887-EDFF03E1AD29}" presName="accentRepeatNode" presStyleLbl="solidFgAcc1" presStyleIdx="2" presStyleCnt="3"/>
      <dgm:spPr/>
    </dgm:pt>
  </dgm:ptLst>
  <dgm:cxnLst>
    <dgm:cxn modelId="{C368F486-5C64-438A-A8A8-C7A034AE2F35}" type="presOf" srcId="{3F0E5538-E704-498D-A0C8-B677354ADF05}" destId="{3CBD9332-74B1-46F8-B1D7-9425BA60AB72}" srcOrd="0" destOrd="0" presId="urn:microsoft.com/office/officeart/2008/layout/VerticalCurvedList"/>
    <dgm:cxn modelId="{C31CD24A-E8A7-4CED-A920-C3E1599695BA}" srcId="{C3C6F2BD-A755-4680-A03A-0CDC9BCF2309}" destId="{3F0E5538-E704-498D-A0C8-B677354ADF05}" srcOrd="1" destOrd="0" parTransId="{39988383-0AFF-4848-9EC4-9608776B6EE0}" sibTransId="{C6E0D407-A124-442F-B73E-D3867F33D82E}"/>
    <dgm:cxn modelId="{C2177B82-9109-45F9-B28B-0C8DA4FAF88F}" type="presOf" srcId="{E7E572EF-F8C7-42D9-AC2E-3E42125B8BA1}" destId="{70A4D77B-0F58-4820-BA55-F14E0ADA4229}" srcOrd="0" destOrd="0" presId="urn:microsoft.com/office/officeart/2008/layout/VerticalCurvedList"/>
    <dgm:cxn modelId="{8B00E90C-6313-4D81-A6EC-0F1A16AB3C00}" type="presOf" srcId="{78E7647A-73F7-4D13-8887-EDFF03E1AD29}" destId="{64D77D1D-E09E-4BD0-BB58-9C4797A8EAB0}" srcOrd="0" destOrd="0" presId="urn:microsoft.com/office/officeart/2008/layout/VerticalCurvedList"/>
    <dgm:cxn modelId="{D045E211-9561-4407-9953-2F065FE3BA10}" type="presOf" srcId="{C3C6F2BD-A755-4680-A03A-0CDC9BCF2309}" destId="{1E723994-0B6D-4007-BC26-597BC77D01E6}" srcOrd="0" destOrd="0" presId="urn:microsoft.com/office/officeart/2008/layout/VerticalCurvedList"/>
    <dgm:cxn modelId="{78A08617-77C8-48DF-8802-91B384CADE29}" type="presOf" srcId="{9D0C0202-1D93-4D6A-AC0F-8EAC4AFA0D84}" destId="{EEC644EC-F13B-4B28-A173-8264E43C904B}" srcOrd="0" destOrd="0" presId="urn:microsoft.com/office/officeart/2008/layout/VerticalCurvedList"/>
    <dgm:cxn modelId="{E1889CBD-FD6C-4E2E-A4DB-13090874FCD7}" srcId="{C3C6F2BD-A755-4680-A03A-0CDC9BCF2309}" destId="{9D0C0202-1D93-4D6A-AC0F-8EAC4AFA0D84}" srcOrd="0" destOrd="0" parTransId="{CA481D53-F978-4F0E-9A54-7787BA0270E8}" sibTransId="{E7E572EF-F8C7-42D9-AC2E-3E42125B8BA1}"/>
    <dgm:cxn modelId="{4D4E41AD-92E5-4753-9FF7-1AF5F615A57B}" srcId="{C3C6F2BD-A755-4680-A03A-0CDC9BCF2309}" destId="{78E7647A-73F7-4D13-8887-EDFF03E1AD29}" srcOrd="2" destOrd="0" parTransId="{9B18204B-5D29-41D8-98F2-C9D5828F6D72}" sibTransId="{A02D9402-47B8-45E1-BE82-60E7FDE86B91}"/>
    <dgm:cxn modelId="{08D742DE-9747-4E2F-A6EB-55E2B1F64D6A}" type="presParOf" srcId="{1E723994-0B6D-4007-BC26-597BC77D01E6}" destId="{8DDECEBA-94E6-4595-B7F1-F4DFA51FCDDB}" srcOrd="0" destOrd="0" presId="urn:microsoft.com/office/officeart/2008/layout/VerticalCurvedList"/>
    <dgm:cxn modelId="{5F73A740-C8B7-449E-AA64-466F2DA72EFF}" type="presParOf" srcId="{8DDECEBA-94E6-4595-B7F1-F4DFA51FCDDB}" destId="{783DD242-BEA6-4AFD-8E9C-82FDAE929E27}" srcOrd="0" destOrd="0" presId="urn:microsoft.com/office/officeart/2008/layout/VerticalCurvedList"/>
    <dgm:cxn modelId="{A760325D-09B5-412C-B8F6-68462FFBB6C9}" type="presParOf" srcId="{783DD242-BEA6-4AFD-8E9C-82FDAE929E27}" destId="{EACB7770-240B-4130-B879-7135F3AD3B90}" srcOrd="0" destOrd="0" presId="urn:microsoft.com/office/officeart/2008/layout/VerticalCurvedList"/>
    <dgm:cxn modelId="{7A491897-8967-4903-825A-A2CB50BF1187}" type="presParOf" srcId="{783DD242-BEA6-4AFD-8E9C-82FDAE929E27}" destId="{70A4D77B-0F58-4820-BA55-F14E0ADA4229}" srcOrd="1" destOrd="0" presId="urn:microsoft.com/office/officeart/2008/layout/VerticalCurvedList"/>
    <dgm:cxn modelId="{2DBAABC9-4CC6-4660-ACC0-02DE34B1363C}" type="presParOf" srcId="{783DD242-BEA6-4AFD-8E9C-82FDAE929E27}" destId="{BE23D8E1-3A19-483C-962C-DFBD66B2A40B}" srcOrd="2" destOrd="0" presId="urn:microsoft.com/office/officeart/2008/layout/VerticalCurvedList"/>
    <dgm:cxn modelId="{3A900C48-80E0-4AB4-BA5D-4A1F38683E66}" type="presParOf" srcId="{783DD242-BEA6-4AFD-8E9C-82FDAE929E27}" destId="{703B08CD-9728-4D77-8FEA-A8835C979585}" srcOrd="3" destOrd="0" presId="urn:microsoft.com/office/officeart/2008/layout/VerticalCurvedList"/>
    <dgm:cxn modelId="{6A623F00-97FD-442D-A698-E376B783EA88}" type="presParOf" srcId="{8DDECEBA-94E6-4595-B7F1-F4DFA51FCDDB}" destId="{EEC644EC-F13B-4B28-A173-8264E43C904B}" srcOrd="1" destOrd="0" presId="urn:microsoft.com/office/officeart/2008/layout/VerticalCurvedList"/>
    <dgm:cxn modelId="{45B42D53-5BBE-4569-992F-94CB0A90108C}" type="presParOf" srcId="{8DDECEBA-94E6-4595-B7F1-F4DFA51FCDDB}" destId="{993CD4C1-DCD5-4CFB-ABB3-D7ECC89953B8}" srcOrd="2" destOrd="0" presId="urn:microsoft.com/office/officeart/2008/layout/VerticalCurvedList"/>
    <dgm:cxn modelId="{E6835378-6BE5-41D6-8390-6823C0B912F3}" type="presParOf" srcId="{993CD4C1-DCD5-4CFB-ABB3-D7ECC89953B8}" destId="{8C1313A8-649E-4EF5-A375-C0BF2D7FF517}" srcOrd="0" destOrd="0" presId="urn:microsoft.com/office/officeart/2008/layout/VerticalCurvedList"/>
    <dgm:cxn modelId="{302BEB78-4134-4EDF-B0EA-7D04391E2B19}" type="presParOf" srcId="{8DDECEBA-94E6-4595-B7F1-F4DFA51FCDDB}" destId="{3CBD9332-74B1-46F8-B1D7-9425BA60AB72}" srcOrd="3" destOrd="0" presId="urn:microsoft.com/office/officeart/2008/layout/VerticalCurvedList"/>
    <dgm:cxn modelId="{3477B72B-0D26-4479-847B-F5DF7F217ECC}" type="presParOf" srcId="{8DDECEBA-94E6-4595-B7F1-F4DFA51FCDDB}" destId="{4217C0FD-7BC4-45AF-8CA2-3BB71EFB1BA7}" srcOrd="4" destOrd="0" presId="urn:microsoft.com/office/officeart/2008/layout/VerticalCurvedList"/>
    <dgm:cxn modelId="{BAE9E8E3-E2DB-4A00-A45A-0688BA16AC57}" type="presParOf" srcId="{4217C0FD-7BC4-45AF-8CA2-3BB71EFB1BA7}" destId="{46B33EB8-59FF-43B0-8715-DFCF1CF55E44}" srcOrd="0" destOrd="0" presId="urn:microsoft.com/office/officeart/2008/layout/VerticalCurvedList"/>
    <dgm:cxn modelId="{8A28127D-DFB0-4C54-873D-D6F38BEB3B4B}" type="presParOf" srcId="{8DDECEBA-94E6-4595-B7F1-F4DFA51FCDDB}" destId="{64D77D1D-E09E-4BD0-BB58-9C4797A8EAB0}" srcOrd="5" destOrd="0" presId="urn:microsoft.com/office/officeart/2008/layout/VerticalCurvedList"/>
    <dgm:cxn modelId="{655338C7-E92E-4C9E-ACE1-AFB061F09908}" type="presParOf" srcId="{8DDECEBA-94E6-4595-B7F1-F4DFA51FCDDB}" destId="{3CE393A0-D8F9-4BFC-B969-86A5BF46834D}" srcOrd="6" destOrd="0" presId="urn:microsoft.com/office/officeart/2008/layout/VerticalCurvedList"/>
    <dgm:cxn modelId="{5C9EE22A-78D9-4566-9DA9-AD9ED8D5CBC1}" type="presParOf" srcId="{3CE393A0-D8F9-4BFC-B969-86A5BF46834D}" destId="{B74DF553-5C38-42BD-8A52-622832675B5A}" srcOrd="0" destOrd="0" presId="urn:microsoft.com/office/officeart/2008/layout/VerticalCurvedList"/>
  </dgm:cxnLst>
  <dgm:bg/>
  <dgm:whole>
    <a:effectLst/>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27CD33-D0B2-457F-B3C7-44997417DA6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AU"/>
        </a:p>
      </dgm:t>
    </dgm:pt>
    <dgm:pt modelId="{096AF50E-FC53-4F99-B820-EA2C50478657}">
      <dgm:prSet phldrT="[Text]"/>
      <dgm:spPr/>
      <dgm:t>
        <a:bodyPr/>
        <a:lstStyle/>
        <a:p>
          <a:r>
            <a:rPr lang="en-AU" dirty="0" smtClean="0"/>
            <a:t>WCM</a:t>
          </a:r>
          <a:endParaRPr lang="en-AU" dirty="0"/>
        </a:p>
      </dgm:t>
    </dgm:pt>
    <dgm:pt modelId="{87B527E8-AF93-4791-9BC3-9BEAC9CEFF95}" type="parTrans" cxnId="{8F3AE453-9FF2-4688-8AAE-8F4FE9601607}">
      <dgm:prSet/>
      <dgm:spPr/>
      <dgm:t>
        <a:bodyPr/>
        <a:lstStyle/>
        <a:p>
          <a:endParaRPr lang="en-AU"/>
        </a:p>
      </dgm:t>
    </dgm:pt>
    <dgm:pt modelId="{FF66924D-E6B3-483D-8E33-317C8A97988B}" type="sibTrans" cxnId="{8F3AE453-9FF2-4688-8AAE-8F4FE9601607}">
      <dgm:prSet/>
      <dgm:spPr/>
      <dgm:t>
        <a:bodyPr/>
        <a:lstStyle/>
        <a:p>
          <a:endParaRPr lang="en-AU"/>
        </a:p>
      </dgm:t>
    </dgm:pt>
    <dgm:pt modelId="{EC9AC550-9D9E-4414-A24C-6664C53A3B6B}">
      <dgm:prSet phldrT="[Text]"/>
      <dgm:spPr/>
      <dgm:t>
        <a:bodyPr/>
        <a:lstStyle/>
        <a:p>
          <a:r>
            <a:rPr lang="en-AU" b="0" dirty="0" smtClean="0">
              <a:solidFill>
                <a:schemeClr val="bg1"/>
              </a:solidFill>
            </a:rPr>
            <a:t>Publishing</a:t>
          </a:r>
        </a:p>
        <a:p>
          <a:r>
            <a:rPr lang="en-AU" b="0" dirty="0" smtClean="0">
              <a:solidFill>
                <a:schemeClr val="bg1"/>
              </a:solidFill>
            </a:rPr>
            <a:t>Infrastructure</a:t>
          </a:r>
          <a:endParaRPr lang="en-AU" b="0" dirty="0">
            <a:solidFill>
              <a:schemeClr val="bg1"/>
            </a:solidFill>
          </a:endParaRPr>
        </a:p>
      </dgm:t>
    </dgm:pt>
    <dgm:pt modelId="{B003EA3E-9F36-4FF0-BB72-E5F93FC39AB3}" type="parTrans" cxnId="{E733E517-87FE-4931-8BAE-26DD94933B80}">
      <dgm:prSet/>
      <dgm:spPr/>
      <dgm:t>
        <a:bodyPr/>
        <a:lstStyle/>
        <a:p>
          <a:endParaRPr lang="en-AU"/>
        </a:p>
      </dgm:t>
    </dgm:pt>
    <dgm:pt modelId="{61925CF9-146D-4652-86AB-F2B6C6769AED}" type="sibTrans" cxnId="{E733E517-87FE-4931-8BAE-26DD94933B80}">
      <dgm:prSet/>
      <dgm:spPr/>
      <dgm:t>
        <a:bodyPr/>
        <a:lstStyle/>
        <a:p>
          <a:endParaRPr lang="en-AU"/>
        </a:p>
      </dgm:t>
    </dgm:pt>
    <dgm:pt modelId="{F220AEF4-50E6-4646-A3CA-237F1BE3B9B5}">
      <dgm:prSet phldrT="[Text]"/>
      <dgm:spPr>
        <a:solidFill>
          <a:schemeClr val="accent1"/>
        </a:solidFill>
      </dgm:spPr>
      <dgm:t>
        <a:bodyPr/>
        <a:lstStyle/>
        <a:p>
          <a:r>
            <a:rPr lang="en-AU" dirty="0" smtClean="0"/>
            <a:t>Navigation</a:t>
          </a:r>
          <a:endParaRPr lang="en-AU" dirty="0"/>
        </a:p>
      </dgm:t>
    </dgm:pt>
    <dgm:pt modelId="{03BED115-3D19-4BC6-B0A8-88389CF810D0}" type="parTrans" cxnId="{11C26749-46D7-4636-BF1B-7D2BCC97E108}">
      <dgm:prSet/>
      <dgm:spPr/>
      <dgm:t>
        <a:bodyPr/>
        <a:lstStyle/>
        <a:p>
          <a:endParaRPr lang="en-AU"/>
        </a:p>
      </dgm:t>
    </dgm:pt>
    <dgm:pt modelId="{AEEFC88C-201A-4929-980F-2804B9773F48}" type="sibTrans" cxnId="{11C26749-46D7-4636-BF1B-7D2BCC97E108}">
      <dgm:prSet/>
      <dgm:spPr/>
      <dgm:t>
        <a:bodyPr/>
        <a:lstStyle/>
        <a:p>
          <a:endParaRPr lang="en-AU"/>
        </a:p>
      </dgm:t>
    </dgm:pt>
    <dgm:pt modelId="{DCA8E87B-DD3C-4F9E-9F24-2CCE794C511A}">
      <dgm:prSet phldrT="[Text]"/>
      <dgm:spPr>
        <a:solidFill>
          <a:schemeClr val="accent1"/>
        </a:solidFill>
      </dgm:spPr>
      <dgm:t>
        <a:bodyPr/>
        <a:lstStyle/>
        <a:p>
          <a:r>
            <a:rPr lang="en-AU" dirty="0" smtClean="0"/>
            <a:t>Field Controls and Field Types	</a:t>
          </a:r>
          <a:endParaRPr lang="en-AU" dirty="0"/>
        </a:p>
      </dgm:t>
    </dgm:pt>
    <dgm:pt modelId="{9DE75CFC-42E5-431A-8196-EB98B85BA9C6}" type="parTrans" cxnId="{7D3E1D3D-E344-45AB-9438-865B17D25973}">
      <dgm:prSet/>
      <dgm:spPr/>
      <dgm:t>
        <a:bodyPr/>
        <a:lstStyle/>
        <a:p>
          <a:endParaRPr lang="en-AU"/>
        </a:p>
      </dgm:t>
    </dgm:pt>
    <dgm:pt modelId="{2FB692D9-C95C-4684-80A5-ED7819B520C3}" type="sibTrans" cxnId="{7D3E1D3D-E344-45AB-9438-865B17D25973}">
      <dgm:prSet/>
      <dgm:spPr/>
      <dgm:t>
        <a:bodyPr/>
        <a:lstStyle/>
        <a:p>
          <a:endParaRPr lang="en-AU"/>
        </a:p>
      </dgm:t>
    </dgm:pt>
    <dgm:pt modelId="{0835C01C-ADF6-4A7D-9210-418302F20C9B}">
      <dgm:prSet phldrT="[Text]"/>
      <dgm:spPr>
        <a:solidFill>
          <a:schemeClr val="accent1"/>
        </a:solidFill>
      </dgm:spPr>
      <dgm:t>
        <a:bodyPr/>
        <a:lstStyle/>
        <a:p>
          <a:r>
            <a:rPr lang="en-AU" dirty="0" smtClean="0"/>
            <a:t>Web Parts</a:t>
          </a:r>
          <a:endParaRPr lang="en-AU" dirty="0"/>
        </a:p>
      </dgm:t>
    </dgm:pt>
    <dgm:pt modelId="{AA05DE0C-01EC-49EB-97F4-2CA0214CC14E}" type="parTrans" cxnId="{8742D8FB-0C3E-47BE-A357-5F3EC220F8A3}">
      <dgm:prSet/>
      <dgm:spPr/>
      <dgm:t>
        <a:bodyPr/>
        <a:lstStyle/>
        <a:p>
          <a:endParaRPr lang="en-AU"/>
        </a:p>
      </dgm:t>
    </dgm:pt>
    <dgm:pt modelId="{3E1202AC-B819-4285-B98B-5DD0FB16DBFB}" type="sibTrans" cxnId="{8742D8FB-0C3E-47BE-A357-5F3EC220F8A3}">
      <dgm:prSet/>
      <dgm:spPr/>
      <dgm:t>
        <a:bodyPr/>
        <a:lstStyle/>
        <a:p>
          <a:endParaRPr lang="en-AU"/>
        </a:p>
      </dgm:t>
    </dgm:pt>
    <dgm:pt modelId="{FB084E2B-6F5A-4466-9905-2C88E0866CAA}" type="pres">
      <dgm:prSet presAssocID="{C527CD33-D0B2-457F-B3C7-44997417DA66}" presName="diagram" presStyleCnt="0">
        <dgm:presLayoutVars>
          <dgm:chMax val="1"/>
          <dgm:dir/>
          <dgm:animLvl val="ctr"/>
          <dgm:resizeHandles val="exact"/>
        </dgm:presLayoutVars>
      </dgm:prSet>
      <dgm:spPr/>
      <dgm:t>
        <a:bodyPr/>
        <a:lstStyle/>
        <a:p>
          <a:endParaRPr lang="en-AU"/>
        </a:p>
      </dgm:t>
    </dgm:pt>
    <dgm:pt modelId="{14A98016-3D1A-411C-9DCB-B56205009EBF}" type="pres">
      <dgm:prSet presAssocID="{C527CD33-D0B2-457F-B3C7-44997417DA66}" presName="matrix" presStyleCnt="0"/>
      <dgm:spPr/>
    </dgm:pt>
    <dgm:pt modelId="{241156B9-4319-46F1-9D09-815EEE33575B}" type="pres">
      <dgm:prSet presAssocID="{C527CD33-D0B2-457F-B3C7-44997417DA66}" presName="tile1" presStyleLbl="node1" presStyleIdx="0" presStyleCnt="4"/>
      <dgm:spPr/>
      <dgm:t>
        <a:bodyPr/>
        <a:lstStyle/>
        <a:p>
          <a:endParaRPr lang="en-AU"/>
        </a:p>
      </dgm:t>
    </dgm:pt>
    <dgm:pt modelId="{214754CA-4B97-4C95-9012-5867862FE69D}" type="pres">
      <dgm:prSet presAssocID="{C527CD33-D0B2-457F-B3C7-44997417DA66}" presName="tile1text" presStyleLbl="node1" presStyleIdx="0" presStyleCnt="4">
        <dgm:presLayoutVars>
          <dgm:chMax val="0"/>
          <dgm:chPref val="0"/>
          <dgm:bulletEnabled val="1"/>
        </dgm:presLayoutVars>
      </dgm:prSet>
      <dgm:spPr/>
      <dgm:t>
        <a:bodyPr/>
        <a:lstStyle/>
        <a:p>
          <a:endParaRPr lang="en-AU"/>
        </a:p>
      </dgm:t>
    </dgm:pt>
    <dgm:pt modelId="{40F3198B-E401-4221-9134-1E5AC1358E4F}" type="pres">
      <dgm:prSet presAssocID="{C527CD33-D0B2-457F-B3C7-44997417DA66}" presName="tile2" presStyleLbl="node1" presStyleIdx="1" presStyleCnt="4"/>
      <dgm:spPr/>
      <dgm:t>
        <a:bodyPr/>
        <a:lstStyle/>
        <a:p>
          <a:endParaRPr lang="en-AU"/>
        </a:p>
      </dgm:t>
    </dgm:pt>
    <dgm:pt modelId="{F756F14E-466B-42BA-AD0F-1D415151D8F5}" type="pres">
      <dgm:prSet presAssocID="{C527CD33-D0B2-457F-B3C7-44997417DA66}" presName="tile2text" presStyleLbl="node1" presStyleIdx="1" presStyleCnt="4">
        <dgm:presLayoutVars>
          <dgm:chMax val="0"/>
          <dgm:chPref val="0"/>
          <dgm:bulletEnabled val="1"/>
        </dgm:presLayoutVars>
      </dgm:prSet>
      <dgm:spPr/>
      <dgm:t>
        <a:bodyPr/>
        <a:lstStyle/>
        <a:p>
          <a:endParaRPr lang="en-AU"/>
        </a:p>
      </dgm:t>
    </dgm:pt>
    <dgm:pt modelId="{1EF89DA5-90C3-43B2-9C51-B491437FFB2A}" type="pres">
      <dgm:prSet presAssocID="{C527CD33-D0B2-457F-B3C7-44997417DA66}" presName="tile3" presStyleLbl="node1" presStyleIdx="2" presStyleCnt="4"/>
      <dgm:spPr/>
      <dgm:t>
        <a:bodyPr/>
        <a:lstStyle/>
        <a:p>
          <a:endParaRPr lang="en-AU"/>
        </a:p>
      </dgm:t>
    </dgm:pt>
    <dgm:pt modelId="{4E381ECC-E406-45A3-8CC1-E3AE67149D7D}" type="pres">
      <dgm:prSet presAssocID="{C527CD33-D0B2-457F-B3C7-44997417DA66}" presName="tile3text" presStyleLbl="node1" presStyleIdx="2" presStyleCnt="4">
        <dgm:presLayoutVars>
          <dgm:chMax val="0"/>
          <dgm:chPref val="0"/>
          <dgm:bulletEnabled val="1"/>
        </dgm:presLayoutVars>
      </dgm:prSet>
      <dgm:spPr/>
      <dgm:t>
        <a:bodyPr/>
        <a:lstStyle/>
        <a:p>
          <a:endParaRPr lang="en-AU"/>
        </a:p>
      </dgm:t>
    </dgm:pt>
    <dgm:pt modelId="{A150C7DA-445D-46C9-AAB1-65D6C930B4A8}" type="pres">
      <dgm:prSet presAssocID="{C527CD33-D0B2-457F-B3C7-44997417DA66}" presName="tile4" presStyleLbl="node1" presStyleIdx="3" presStyleCnt="4"/>
      <dgm:spPr/>
      <dgm:t>
        <a:bodyPr/>
        <a:lstStyle/>
        <a:p>
          <a:endParaRPr lang="en-AU"/>
        </a:p>
      </dgm:t>
    </dgm:pt>
    <dgm:pt modelId="{FF846447-4B99-4780-BC20-6144BEDD8587}" type="pres">
      <dgm:prSet presAssocID="{C527CD33-D0B2-457F-B3C7-44997417DA66}" presName="tile4text" presStyleLbl="node1" presStyleIdx="3" presStyleCnt="4">
        <dgm:presLayoutVars>
          <dgm:chMax val="0"/>
          <dgm:chPref val="0"/>
          <dgm:bulletEnabled val="1"/>
        </dgm:presLayoutVars>
      </dgm:prSet>
      <dgm:spPr/>
      <dgm:t>
        <a:bodyPr/>
        <a:lstStyle/>
        <a:p>
          <a:endParaRPr lang="en-AU"/>
        </a:p>
      </dgm:t>
    </dgm:pt>
    <dgm:pt modelId="{FF3E520C-8884-4792-8405-34D1E9A12010}" type="pres">
      <dgm:prSet presAssocID="{C527CD33-D0B2-457F-B3C7-44997417DA66}" presName="centerTile" presStyleLbl="fgShp" presStyleIdx="0" presStyleCnt="1">
        <dgm:presLayoutVars>
          <dgm:chMax val="0"/>
          <dgm:chPref val="0"/>
        </dgm:presLayoutVars>
      </dgm:prSet>
      <dgm:spPr/>
      <dgm:t>
        <a:bodyPr/>
        <a:lstStyle/>
        <a:p>
          <a:endParaRPr lang="en-AU"/>
        </a:p>
      </dgm:t>
    </dgm:pt>
  </dgm:ptLst>
  <dgm:cxnLst>
    <dgm:cxn modelId="{3A7A6A68-2139-4CD9-B3A5-50F9E8A3A752}" type="presOf" srcId="{F220AEF4-50E6-4646-A3CA-237F1BE3B9B5}" destId="{F756F14E-466B-42BA-AD0F-1D415151D8F5}" srcOrd="1" destOrd="0" presId="urn:microsoft.com/office/officeart/2005/8/layout/matrix1"/>
    <dgm:cxn modelId="{66FD953D-0A84-4303-B122-23065AACCE03}" type="presOf" srcId="{0835C01C-ADF6-4A7D-9210-418302F20C9B}" destId="{A150C7DA-445D-46C9-AAB1-65D6C930B4A8}" srcOrd="0" destOrd="0" presId="urn:microsoft.com/office/officeart/2005/8/layout/matrix1"/>
    <dgm:cxn modelId="{8F3AE453-9FF2-4688-8AAE-8F4FE9601607}" srcId="{C527CD33-D0B2-457F-B3C7-44997417DA66}" destId="{096AF50E-FC53-4F99-B820-EA2C50478657}" srcOrd="0" destOrd="0" parTransId="{87B527E8-AF93-4791-9BC3-9BEAC9CEFF95}" sibTransId="{FF66924D-E6B3-483D-8E33-317C8A97988B}"/>
    <dgm:cxn modelId="{96AB117D-ECCF-456B-9928-FE4A9CAA314C}" type="presOf" srcId="{096AF50E-FC53-4F99-B820-EA2C50478657}" destId="{FF3E520C-8884-4792-8405-34D1E9A12010}" srcOrd="0" destOrd="0" presId="urn:microsoft.com/office/officeart/2005/8/layout/matrix1"/>
    <dgm:cxn modelId="{B4016E9D-6293-46C3-83D9-40D14CFA2E4E}" type="presOf" srcId="{F220AEF4-50E6-4646-A3CA-237F1BE3B9B5}" destId="{40F3198B-E401-4221-9134-1E5AC1358E4F}" srcOrd="0" destOrd="0" presId="urn:microsoft.com/office/officeart/2005/8/layout/matrix1"/>
    <dgm:cxn modelId="{D3FCA015-78DC-46B4-83C9-0B25827177EA}" type="presOf" srcId="{EC9AC550-9D9E-4414-A24C-6664C53A3B6B}" destId="{214754CA-4B97-4C95-9012-5867862FE69D}" srcOrd="1" destOrd="0" presId="urn:microsoft.com/office/officeart/2005/8/layout/matrix1"/>
    <dgm:cxn modelId="{5C3E06DB-57F3-4BE3-BB6A-2F4F2456C210}" type="presOf" srcId="{C527CD33-D0B2-457F-B3C7-44997417DA66}" destId="{FB084E2B-6F5A-4466-9905-2C88E0866CAA}" srcOrd="0" destOrd="0" presId="urn:microsoft.com/office/officeart/2005/8/layout/matrix1"/>
    <dgm:cxn modelId="{7D3E1D3D-E344-45AB-9438-865B17D25973}" srcId="{096AF50E-FC53-4F99-B820-EA2C50478657}" destId="{DCA8E87B-DD3C-4F9E-9F24-2CCE794C511A}" srcOrd="2" destOrd="0" parTransId="{9DE75CFC-42E5-431A-8196-EB98B85BA9C6}" sibTransId="{2FB692D9-C95C-4684-80A5-ED7819B520C3}"/>
    <dgm:cxn modelId="{934C87B3-F1FF-4388-98D9-57661BA4783E}" type="presOf" srcId="{DCA8E87B-DD3C-4F9E-9F24-2CCE794C511A}" destId="{1EF89DA5-90C3-43B2-9C51-B491437FFB2A}" srcOrd="0" destOrd="0" presId="urn:microsoft.com/office/officeart/2005/8/layout/matrix1"/>
    <dgm:cxn modelId="{E733E517-87FE-4931-8BAE-26DD94933B80}" srcId="{096AF50E-FC53-4F99-B820-EA2C50478657}" destId="{EC9AC550-9D9E-4414-A24C-6664C53A3B6B}" srcOrd="0" destOrd="0" parTransId="{B003EA3E-9F36-4FF0-BB72-E5F93FC39AB3}" sibTransId="{61925CF9-146D-4652-86AB-F2B6C6769AED}"/>
    <dgm:cxn modelId="{5F4DC9C2-7AB3-4182-9138-0B5A13B816AC}" type="presOf" srcId="{DCA8E87B-DD3C-4F9E-9F24-2CCE794C511A}" destId="{4E381ECC-E406-45A3-8CC1-E3AE67149D7D}" srcOrd="1" destOrd="0" presId="urn:microsoft.com/office/officeart/2005/8/layout/matrix1"/>
    <dgm:cxn modelId="{3E7F5B74-D9D9-4DFC-B106-00D9149F6EE7}" type="presOf" srcId="{0835C01C-ADF6-4A7D-9210-418302F20C9B}" destId="{FF846447-4B99-4780-BC20-6144BEDD8587}" srcOrd="1" destOrd="0" presId="urn:microsoft.com/office/officeart/2005/8/layout/matrix1"/>
    <dgm:cxn modelId="{11C26749-46D7-4636-BF1B-7D2BCC97E108}" srcId="{096AF50E-FC53-4F99-B820-EA2C50478657}" destId="{F220AEF4-50E6-4646-A3CA-237F1BE3B9B5}" srcOrd="1" destOrd="0" parTransId="{03BED115-3D19-4BC6-B0A8-88389CF810D0}" sibTransId="{AEEFC88C-201A-4929-980F-2804B9773F48}"/>
    <dgm:cxn modelId="{8742D8FB-0C3E-47BE-A357-5F3EC220F8A3}" srcId="{096AF50E-FC53-4F99-B820-EA2C50478657}" destId="{0835C01C-ADF6-4A7D-9210-418302F20C9B}" srcOrd="3" destOrd="0" parTransId="{AA05DE0C-01EC-49EB-97F4-2CA0214CC14E}" sibTransId="{3E1202AC-B819-4285-B98B-5DD0FB16DBFB}"/>
    <dgm:cxn modelId="{A1745681-1140-4135-B94E-9F54B408DFDE}" type="presOf" srcId="{EC9AC550-9D9E-4414-A24C-6664C53A3B6B}" destId="{241156B9-4319-46F1-9D09-815EEE33575B}" srcOrd="0" destOrd="0" presId="urn:microsoft.com/office/officeart/2005/8/layout/matrix1"/>
    <dgm:cxn modelId="{88D9970B-B375-4B35-9642-5CF609049A3D}" type="presParOf" srcId="{FB084E2B-6F5A-4466-9905-2C88E0866CAA}" destId="{14A98016-3D1A-411C-9DCB-B56205009EBF}" srcOrd="0" destOrd="0" presId="urn:microsoft.com/office/officeart/2005/8/layout/matrix1"/>
    <dgm:cxn modelId="{649BF99B-BDE2-4AB1-AA7E-946863E1A656}" type="presParOf" srcId="{14A98016-3D1A-411C-9DCB-B56205009EBF}" destId="{241156B9-4319-46F1-9D09-815EEE33575B}" srcOrd="0" destOrd="0" presId="urn:microsoft.com/office/officeart/2005/8/layout/matrix1"/>
    <dgm:cxn modelId="{56F070FD-6E2F-4059-B3F6-5D3CF7044EAD}" type="presParOf" srcId="{14A98016-3D1A-411C-9DCB-B56205009EBF}" destId="{214754CA-4B97-4C95-9012-5867862FE69D}" srcOrd="1" destOrd="0" presId="urn:microsoft.com/office/officeart/2005/8/layout/matrix1"/>
    <dgm:cxn modelId="{CAF4D893-18FA-4BCA-9EA7-1B1AC9E4BB1B}" type="presParOf" srcId="{14A98016-3D1A-411C-9DCB-B56205009EBF}" destId="{40F3198B-E401-4221-9134-1E5AC1358E4F}" srcOrd="2" destOrd="0" presId="urn:microsoft.com/office/officeart/2005/8/layout/matrix1"/>
    <dgm:cxn modelId="{EFBBF5C1-E5A4-42A5-8C9C-399B45CC8831}" type="presParOf" srcId="{14A98016-3D1A-411C-9DCB-B56205009EBF}" destId="{F756F14E-466B-42BA-AD0F-1D415151D8F5}" srcOrd="3" destOrd="0" presId="urn:microsoft.com/office/officeart/2005/8/layout/matrix1"/>
    <dgm:cxn modelId="{1E958B10-00F0-4C1C-B755-6E5BDAD2E503}" type="presParOf" srcId="{14A98016-3D1A-411C-9DCB-B56205009EBF}" destId="{1EF89DA5-90C3-43B2-9C51-B491437FFB2A}" srcOrd="4" destOrd="0" presId="urn:microsoft.com/office/officeart/2005/8/layout/matrix1"/>
    <dgm:cxn modelId="{3C383BC1-4635-451A-8609-7EDC5B101948}" type="presParOf" srcId="{14A98016-3D1A-411C-9DCB-B56205009EBF}" destId="{4E381ECC-E406-45A3-8CC1-E3AE67149D7D}" srcOrd="5" destOrd="0" presId="urn:microsoft.com/office/officeart/2005/8/layout/matrix1"/>
    <dgm:cxn modelId="{26AA4ECC-D4AE-4DF7-A77E-989A0514AD11}" type="presParOf" srcId="{14A98016-3D1A-411C-9DCB-B56205009EBF}" destId="{A150C7DA-445D-46C9-AAB1-65D6C930B4A8}" srcOrd="6" destOrd="0" presId="urn:microsoft.com/office/officeart/2005/8/layout/matrix1"/>
    <dgm:cxn modelId="{C0B63D8F-D039-46A8-A995-F00F84EA0313}" type="presParOf" srcId="{14A98016-3D1A-411C-9DCB-B56205009EBF}" destId="{FF846447-4B99-4780-BC20-6144BEDD8587}" srcOrd="7" destOrd="0" presId="urn:microsoft.com/office/officeart/2005/8/layout/matrix1"/>
    <dgm:cxn modelId="{6EDD14C0-5CD9-4B86-812B-22D0BB406A84}" type="presParOf" srcId="{FB084E2B-6F5A-4466-9905-2C88E0866CAA}" destId="{FF3E520C-8884-4792-8405-34D1E9A12010}"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1B332B-5261-470B-81E2-29DCD758BC1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AU"/>
        </a:p>
      </dgm:t>
    </dgm:pt>
    <dgm:pt modelId="{BC3AE466-46AB-4FB4-B290-8D62C80A549F}">
      <dgm:prSet phldrT="[Text]" custT="1"/>
      <dgm:spPr/>
      <dgm:t>
        <a:bodyPr/>
        <a:lstStyle/>
        <a:p>
          <a:r>
            <a:rPr lang="en-AU" sz="3200" dirty="0" smtClean="0"/>
            <a:t>Publishing</a:t>
          </a:r>
          <a:endParaRPr lang="en-AU" sz="3200" dirty="0"/>
        </a:p>
      </dgm:t>
    </dgm:pt>
    <dgm:pt modelId="{5D9C10AA-3BBC-4F8D-B2B5-F4AC7CEA74C8}" type="parTrans" cxnId="{B58DE733-E379-4F9E-9DD1-8D14620D546A}">
      <dgm:prSet/>
      <dgm:spPr/>
      <dgm:t>
        <a:bodyPr/>
        <a:lstStyle/>
        <a:p>
          <a:endParaRPr lang="en-AU"/>
        </a:p>
      </dgm:t>
    </dgm:pt>
    <dgm:pt modelId="{723CDDD9-1BCD-4BB4-A8DD-EA02BE703DFB}" type="sibTrans" cxnId="{B58DE733-E379-4F9E-9DD1-8D14620D546A}">
      <dgm:prSet/>
      <dgm:spPr/>
      <dgm:t>
        <a:bodyPr/>
        <a:lstStyle/>
        <a:p>
          <a:endParaRPr lang="en-AU"/>
        </a:p>
      </dgm:t>
    </dgm:pt>
    <dgm:pt modelId="{89A31307-65D1-436F-9286-567AA2192B22}">
      <dgm:prSet phldrT="[Text]"/>
      <dgm:spPr/>
      <dgm:t>
        <a:bodyPr/>
        <a:lstStyle/>
        <a:p>
          <a:r>
            <a:rPr lang="en-AU" dirty="0" smtClean="0"/>
            <a:t>The Anatomy</a:t>
          </a:r>
          <a:endParaRPr lang="en-AU" dirty="0"/>
        </a:p>
      </dgm:t>
    </dgm:pt>
    <dgm:pt modelId="{991F7DBD-D0E4-4370-8993-855E8AFC8C07}" type="parTrans" cxnId="{45412DE9-6AA4-4CF7-A654-F7BA76D682DA}">
      <dgm:prSet/>
      <dgm:spPr/>
      <dgm:t>
        <a:bodyPr/>
        <a:lstStyle/>
        <a:p>
          <a:endParaRPr lang="en-AU"/>
        </a:p>
      </dgm:t>
    </dgm:pt>
    <dgm:pt modelId="{89413233-864B-491F-86F5-BBAF4519C5F2}" type="sibTrans" cxnId="{45412DE9-6AA4-4CF7-A654-F7BA76D682DA}">
      <dgm:prSet/>
      <dgm:spPr/>
      <dgm:t>
        <a:bodyPr/>
        <a:lstStyle/>
        <a:p>
          <a:endParaRPr lang="en-AU"/>
        </a:p>
      </dgm:t>
    </dgm:pt>
    <dgm:pt modelId="{E7BBF720-E194-4A43-8944-10537AFB8B9F}">
      <dgm:prSet phldrT="[Text]"/>
      <dgm:spPr/>
      <dgm:t>
        <a:bodyPr/>
        <a:lstStyle/>
        <a:p>
          <a:r>
            <a:rPr lang="en-AU" dirty="0" smtClean="0"/>
            <a:t>What does the feature do?</a:t>
          </a:r>
          <a:endParaRPr lang="en-AU" dirty="0"/>
        </a:p>
      </dgm:t>
    </dgm:pt>
    <dgm:pt modelId="{C255BBF0-F707-4CEB-98FC-41DCE8DCE0CD}" type="parTrans" cxnId="{A2DFA06C-C44B-4F06-9CF0-010C7ECF7760}">
      <dgm:prSet/>
      <dgm:spPr/>
      <dgm:t>
        <a:bodyPr/>
        <a:lstStyle/>
        <a:p>
          <a:endParaRPr lang="en-AU"/>
        </a:p>
      </dgm:t>
    </dgm:pt>
    <dgm:pt modelId="{6917BEC6-F59B-4BB5-84C5-C39F4517B75C}" type="sibTrans" cxnId="{A2DFA06C-C44B-4F06-9CF0-010C7ECF7760}">
      <dgm:prSet/>
      <dgm:spPr/>
      <dgm:t>
        <a:bodyPr/>
        <a:lstStyle/>
        <a:p>
          <a:endParaRPr lang="en-AU"/>
        </a:p>
      </dgm:t>
    </dgm:pt>
    <dgm:pt modelId="{1E148C04-8FB6-4B1C-871E-266B8FE2465A}">
      <dgm:prSet phldrT="[Text]"/>
      <dgm:spPr/>
      <dgm:t>
        <a:bodyPr/>
        <a:lstStyle/>
        <a:p>
          <a:r>
            <a:rPr lang="en-AU" dirty="0" smtClean="0"/>
            <a:t>Customisations</a:t>
          </a:r>
          <a:endParaRPr lang="en-AU" dirty="0"/>
        </a:p>
      </dgm:t>
    </dgm:pt>
    <dgm:pt modelId="{2D76051D-DB19-448B-970B-7B5721932FD7}" type="parTrans" cxnId="{7FA9BC35-56C4-47D6-900A-C37608833340}">
      <dgm:prSet/>
      <dgm:spPr/>
      <dgm:t>
        <a:bodyPr/>
        <a:lstStyle/>
        <a:p>
          <a:endParaRPr lang="en-AU"/>
        </a:p>
      </dgm:t>
    </dgm:pt>
    <dgm:pt modelId="{BA54709E-DFF0-4F7B-B7C9-09A206A133E5}" type="sibTrans" cxnId="{7FA9BC35-56C4-47D6-900A-C37608833340}">
      <dgm:prSet/>
      <dgm:spPr/>
      <dgm:t>
        <a:bodyPr/>
        <a:lstStyle/>
        <a:p>
          <a:endParaRPr lang="en-AU"/>
        </a:p>
      </dgm:t>
    </dgm:pt>
    <dgm:pt modelId="{C99B176D-DEF9-4E53-84D6-2D435B394AF2}" type="pres">
      <dgm:prSet presAssocID="{541B332B-5261-470B-81E2-29DCD758BC1D}" presName="diagram" presStyleCnt="0">
        <dgm:presLayoutVars>
          <dgm:chPref val="1"/>
          <dgm:dir/>
          <dgm:animOne val="branch"/>
          <dgm:animLvl val="lvl"/>
          <dgm:resizeHandles val="exact"/>
        </dgm:presLayoutVars>
      </dgm:prSet>
      <dgm:spPr/>
      <dgm:t>
        <a:bodyPr/>
        <a:lstStyle/>
        <a:p>
          <a:endParaRPr lang="en-AU"/>
        </a:p>
      </dgm:t>
    </dgm:pt>
    <dgm:pt modelId="{E41B8EE5-CEA9-4898-8939-CFDD32F3AFA0}" type="pres">
      <dgm:prSet presAssocID="{BC3AE466-46AB-4FB4-B290-8D62C80A549F}" presName="root1" presStyleCnt="0"/>
      <dgm:spPr/>
    </dgm:pt>
    <dgm:pt modelId="{606CC18E-9301-4D25-9834-F46AD84892C0}" type="pres">
      <dgm:prSet presAssocID="{BC3AE466-46AB-4FB4-B290-8D62C80A549F}" presName="LevelOneTextNode" presStyleLbl="node0" presStyleIdx="0" presStyleCnt="1">
        <dgm:presLayoutVars>
          <dgm:chPref val="3"/>
        </dgm:presLayoutVars>
      </dgm:prSet>
      <dgm:spPr/>
      <dgm:t>
        <a:bodyPr/>
        <a:lstStyle/>
        <a:p>
          <a:endParaRPr lang="en-AU"/>
        </a:p>
      </dgm:t>
    </dgm:pt>
    <dgm:pt modelId="{C859B4D5-7279-464D-A06F-4CB2B6786933}" type="pres">
      <dgm:prSet presAssocID="{BC3AE466-46AB-4FB4-B290-8D62C80A549F}" presName="level2hierChild" presStyleCnt="0"/>
      <dgm:spPr/>
    </dgm:pt>
    <dgm:pt modelId="{8FC4D271-B8FC-40E9-83AD-B2FCB352B6F0}" type="pres">
      <dgm:prSet presAssocID="{991F7DBD-D0E4-4370-8993-855E8AFC8C07}" presName="conn2-1" presStyleLbl="parChTrans1D2" presStyleIdx="0" presStyleCnt="3"/>
      <dgm:spPr/>
      <dgm:t>
        <a:bodyPr/>
        <a:lstStyle/>
        <a:p>
          <a:endParaRPr lang="en-AU"/>
        </a:p>
      </dgm:t>
    </dgm:pt>
    <dgm:pt modelId="{AA4EA199-C5CD-41F3-A9E8-C5F378F71708}" type="pres">
      <dgm:prSet presAssocID="{991F7DBD-D0E4-4370-8993-855E8AFC8C07}" presName="connTx" presStyleLbl="parChTrans1D2" presStyleIdx="0" presStyleCnt="3"/>
      <dgm:spPr/>
      <dgm:t>
        <a:bodyPr/>
        <a:lstStyle/>
        <a:p>
          <a:endParaRPr lang="en-AU"/>
        </a:p>
      </dgm:t>
    </dgm:pt>
    <dgm:pt modelId="{9F6BC425-AB7B-487F-852D-9D74387051D6}" type="pres">
      <dgm:prSet presAssocID="{89A31307-65D1-436F-9286-567AA2192B22}" presName="root2" presStyleCnt="0"/>
      <dgm:spPr/>
    </dgm:pt>
    <dgm:pt modelId="{76F81325-6D43-4B40-AF53-EE6C4A9ECB0E}" type="pres">
      <dgm:prSet presAssocID="{89A31307-65D1-436F-9286-567AA2192B22}" presName="LevelTwoTextNode" presStyleLbl="node2" presStyleIdx="0" presStyleCnt="3" custScaleX="225631" custLinFactNeighborX="3381" custLinFactNeighborY="-2106">
        <dgm:presLayoutVars>
          <dgm:chPref val="3"/>
        </dgm:presLayoutVars>
      </dgm:prSet>
      <dgm:spPr/>
      <dgm:t>
        <a:bodyPr/>
        <a:lstStyle/>
        <a:p>
          <a:endParaRPr lang="en-AU"/>
        </a:p>
      </dgm:t>
    </dgm:pt>
    <dgm:pt modelId="{32E61543-88B4-45A4-88F1-6FF6ED986F60}" type="pres">
      <dgm:prSet presAssocID="{89A31307-65D1-436F-9286-567AA2192B22}" presName="level3hierChild" presStyleCnt="0"/>
      <dgm:spPr/>
    </dgm:pt>
    <dgm:pt modelId="{62A482CD-5357-4C25-B4FE-B97EA0969E2F}" type="pres">
      <dgm:prSet presAssocID="{C255BBF0-F707-4CEB-98FC-41DCE8DCE0CD}" presName="conn2-1" presStyleLbl="parChTrans1D2" presStyleIdx="1" presStyleCnt="3"/>
      <dgm:spPr/>
      <dgm:t>
        <a:bodyPr/>
        <a:lstStyle/>
        <a:p>
          <a:endParaRPr lang="en-AU"/>
        </a:p>
      </dgm:t>
    </dgm:pt>
    <dgm:pt modelId="{EB42CCB8-0EF8-48FD-A7DE-705A66E52912}" type="pres">
      <dgm:prSet presAssocID="{C255BBF0-F707-4CEB-98FC-41DCE8DCE0CD}" presName="connTx" presStyleLbl="parChTrans1D2" presStyleIdx="1" presStyleCnt="3"/>
      <dgm:spPr/>
      <dgm:t>
        <a:bodyPr/>
        <a:lstStyle/>
        <a:p>
          <a:endParaRPr lang="en-AU"/>
        </a:p>
      </dgm:t>
    </dgm:pt>
    <dgm:pt modelId="{67704810-F97F-406F-952D-CD5ABAB2CDC2}" type="pres">
      <dgm:prSet presAssocID="{E7BBF720-E194-4A43-8944-10537AFB8B9F}" presName="root2" presStyleCnt="0"/>
      <dgm:spPr/>
    </dgm:pt>
    <dgm:pt modelId="{78508EE6-81BC-4320-8AC7-D3DB353E2490}" type="pres">
      <dgm:prSet presAssocID="{E7BBF720-E194-4A43-8944-10537AFB8B9F}" presName="LevelTwoTextNode" presStyleLbl="node2" presStyleIdx="1" presStyleCnt="3" custScaleX="228746">
        <dgm:presLayoutVars>
          <dgm:chPref val="3"/>
        </dgm:presLayoutVars>
      </dgm:prSet>
      <dgm:spPr/>
      <dgm:t>
        <a:bodyPr/>
        <a:lstStyle/>
        <a:p>
          <a:endParaRPr lang="en-AU"/>
        </a:p>
      </dgm:t>
    </dgm:pt>
    <dgm:pt modelId="{859C77F8-D512-47B3-B060-56B02ED2389E}" type="pres">
      <dgm:prSet presAssocID="{E7BBF720-E194-4A43-8944-10537AFB8B9F}" presName="level3hierChild" presStyleCnt="0"/>
      <dgm:spPr/>
    </dgm:pt>
    <dgm:pt modelId="{C6F78806-0E90-4312-A81D-4A3403E68EEE}" type="pres">
      <dgm:prSet presAssocID="{2D76051D-DB19-448B-970B-7B5721932FD7}" presName="conn2-1" presStyleLbl="parChTrans1D2" presStyleIdx="2" presStyleCnt="3"/>
      <dgm:spPr/>
      <dgm:t>
        <a:bodyPr/>
        <a:lstStyle/>
        <a:p>
          <a:endParaRPr lang="en-AU"/>
        </a:p>
      </dgm:t>
    </dgm:pt>
    <dgm:pt modelId="{FA673917-EC36-4613-8756-72301B10503A}" type="pres">
      <dgm:prSet presAssocID="{2D76051D-DB19-448B-970B-7B5721932FD7}" presName="connTx" presStyleLbl="parChTrans1D2" presStyleIdx="2" presStyleCnt="3"/>
      <dgm:spPr/>
      <dgm:t>
        <a:bodyPr/>
        <a:lstStyle/>
        <a:p>
          <a:endParaRPr lang="en-AU"/>
        </a:p>
      </dgm:t>
    </dgm:pt>
    <dgm:pt modelId="{4402A222-56E9-4D0A-B23A-13D741C250DE}" type="pres">
      <dgm:prSet presAssocID="{1E148C04-8FB6-4B1C-871E-266B8FE2465A}" presName="root2" presStyleCnt="0"/>
      <dgm:spPr/>
    </dgm:pt>
    <dgm:pt modelId="{69130EFE-CDE2-431F-9E18-E1CFCC7250A0}" type="pres">
      <dgm:prSet presAssocID="{1E148C04-8FB6-4B1C-871E-266B8FE2465A}" presName="LevelTwoTextNode" presStyleLbl="node2" presStyleIdx="2" presStyleCnt="3" custScaleX="231284">
        <dgm:presLayoutVars>
          <dgm:chPref val="3"/>
        </dgm:presLayoutVars>
      </dgm:prSet>
      <dgm:spPr/>
      <dgm:t>
        <a:bodyPr/>
        <a:lstStyle/>
        <a:p>
          <a:endParaRPr lang="en-AU"/>
        </a:p>
      </dgm:t>
    </dgm:pt>
    <dgm:pt modelId="{58EE3756-9991-4E95-A56C-29CE57744723}" type="pres">
      <dgm:prSet presAssocID="{1E148C04-8FB6-4B1C-871E-266B8FE2465A}" presName="level3hierChild" presStyleCnt="0"/>
      <dgm:spPr/>
    </dgm:pt>
  </dgm:ptLst>
  <dgm:cxnLst>
    <dgm:cxn modelId="{45412DE9-6AA4-4CF7-A654-F7BA76D682DA}" srcId="{BC3AE466-46AB-4FB4-B290-8D62C80A549F}" destId="{89A31307-65D1-436F-9286-567AA2192B22}" srcOrd="0" destOrd="0" parTransId="{991F7DBD-D0E4-4370-8993-855E8AFC8C07}" sibTransId="{89413233-864B-491F-86F5-BBAF4519C5F2}"/>
    <dgm:cxn modelId="{37301DDE-6E39-4EAD-8570-B7DBCCECE3D4}" type="presOf" srcId="{1E148C04-8FB6-4B1C-871E-266B8FE2465A}" destId="{69130EFE-CDE2-431F-9E18-E1CFCC7250A0}" srcOrd="0" destOrd="0" presId="urn:microsoft.com/office/officeart/2005/8/layout/hierarchy2"/>
    <dgm:cxn modelId="{D9B69DEA-2962-43E1-9774-496ECE6DD0FD}" type="presOf" srcId="{BC3AE466-46AB-4FB4-B290-8D62C80A549F}" destId="{606CC18E-9301-4D25-9834-F46AD84892C0}" srcOrd="0" destOrd="0" presId="urn:microsoft.com/office/officeart/2005/8/layout/hierarchy2"/>
    <dgm:cxn modelId="{DAA14B47-805F-4F89-B1BA-F8F371DEFE06}" type="presOf" srcId="{541B332B-5261-470B-81E2-29DCD758BC1D}" destId="{C99B176D-DEF9-4E53-84D6-2D435B394AF2}" srcOrd="0" destOrd="0" presId="urn:microsoft.com/office/officeart/2005/8/layout/hierarchy2"/>
    <dgm:cxn modelId="{C2905674-856B-4C6E-9971-64400F59CFCD}" type="presOf" srcId="{E7BBF720-E194-4A43-8944-10537AFB8B9F}" destId="{78508EE6-81BC-4320-8AC7-D3DB353E2490}" srcOrd="0" destOrd="0" presId="urn:microsoft.com/office/officeart/2005/8/layout/hierarchy2"/>
    <dgm:cxn modelId="{A312CC4B-2766-4FA9-BE9E-1B3E289F0F5F}" type="presOf" srcId="{991F7DBD-D0E4-4370-8993-855E8AFC8C07}" destId="{8FC4D271-B8FC-40E9-83AD-B2FCB352B6F0}" srcOrd="0" destOrd="0" presId="urn:microsoft.com/office/officeart/2005/8/layout/hierarchy2"/>
    <dgm:cxn modelId="{C5F9EDC8-EA04-4ABA-B582-565E1CC2FBB5}" type="presOf" srcId="{C255BBF0-F707-4CEB-98FC-41DCE8DCE0CD}" destId="{EB42CCB8-0EF8-48FD-A7DE-705A66E52912}" srcOrd="1" destOrd="0" presId="urn:microsoft.com/office/officeart/2005/8/layout/hierarchy2"/>
    <dgm:cxn modelId="{A2DFA06C-C44B-4F06-9CF0-010C7ECF7760}" srcId="{BC3AE466-46AB-4FB4-B290-8D62C80A549F}" destId="{E7BBF720-E194-4A43-8944-10537AFB8B9F}" srcOrd="1" destOrd="0" parTransId="{C255BBF0-F707-4CEB-98FC-41DCE8DCE0CD}" sibTransId="{6917BEC6-F59B-4BB5-84C5-C39F4517B75C}"/>
    <dgm:cxn modelId="{6F0D7404-BC30-4262-A065-D246DA529DE3}" type="presOf" srcId="{C255BBF0-F707-4CEB-98FC-41DCE8DCE0CD}" destId="{62A482CD-5357-4C25-B4FE-B97EA0969E2F}" srcOrd="0" destOrd="0" presId="urn:microsoft.com/office/officeart/2005/8/layout/hierarchy2"/>
    <dgm:cxn modelId="{FF4EA1D8-69E8-4A7E-9E7E-19D910E6CF81}" type="presOf" srcId="{89A31307-65D1-436F-9286-567AA2192B22}" destId="{76F81325-6D43-4B40-AF53-EE6C4A9ECB0E}" srcOrd="0" destOrd="0" presId="urn:microsoft.com/office/officeart/2005/8/layout/hierarchy2"/>
    <dgm:cxn modelId="{7FA9BC35-56C4-47D6-900A-C37608833340}" srcId="{BC3AE466-46AB-4FB4-B290-8D62C80A549F}" destId="{1E148C04-8FB6-4B1C-871E-266B8FE2465A}" srcOrd="2" destOrd="0" parTransId="{2D76051D-DB19-448B-970B-7B5721932FD7}" sibTransId="{BA54709E-DFF0-4F7B-B7C9-09A206A133E5}"/>
    <dgm:cxn modelId="{B58DE733-E379-4F9E-9DD1-8D14620D546A}" srcId="{541B332B-5261-470B-81E2-29DCD758BC1D}" destId="{BC3AE466-46AB-4FB4-B290-8D62C80A549F}" srcOrd="0" destOrd="0" parTransId="{5D9C10AA-3BBC-4F8D-B2B5-F4AC7CEA74C8}" sibTransId="{723CDDD9-1BCD-4BB4-A8DD-EA02BE703DFB}"/>
    <dgm:cxn modelId="{59BBB034-CC70-4252-9BCA-E4D20118E6C6}" type="presOf" srcId="{991F7DBD-D0E4-4370-8993-855E8AFC8C07}" destId="{AA4EA199-C5CD-41F3-A9E8-C5F378F71708}" srcOrd="1" destOrd="0" presId="urn:microsoft.com/office/officeart/2005/8/layout/hierarchy2"/>
    <dgm:cxn modelId="{1DA39383-BA6C-4212-BC12-A1C34EDE9D22}" type="presOf" srcId="{2D76051D-DB19-448B-970B-7B5721932FD7}" destId="{FA673917-EC36-4613-8756-72301B10503A}" srcOrd="1" destOrd="0" presId="urn:microsoft.com/office/officeart/2005/8/layout/hierarchy2"/>
    <dgm:cxn modelId="{8E7182B0-3307-48BD-90D4-BB50FC54F873}" type="presOf" srcId="{2D76051D-DB19-448B-970B-7B5721932FD7}" destId="{C6F78806-0E90-4312-A81D-4A3403E68EEE}" srcOrd="0" destOrd="0" presId="urn:microsoft.com/office/officeart/2005/8/layout/hierarchy2"/>
    <dgm:cxn modelId="{8CFAA5BE-04B1-4C65-A613-F5BF0D826DA7}" type="presParOf" srcId="{C99B176D-DEF9-4E53-84D6-2D435B394AF2}" destId="{E41B8EE5-CEA9-4898-8939-CFDD32F3AFA0}" srcOrd="0" destOrd="0" presId="urn:microsoft.com/office/officeart/2005/8/layout/hierarchy2"/>
    <dgm:cxn modelId="{C6BC5C45-8561-4BC1-A23D-48AB1E2C8E4C}" type="presParOf" srcId="{E41B8EE5-CEA9-4898-8939-CFDD32F3AFA0}" destId="{606CC18E-9301-4D25-9834-F46AD84892C0}" srcOrd="0" destOrd="0" presId="urn:microsoft.com/office/officeart/2005/8/layout/hierarchy2"/>
    <dgm:cxn modelId="{2F65B1DD-9581-4AA7-996F-F80D863ECE25}" type="presParOf" srcId="{E41B8EE5-CEA9-4898-8939-CFDD32F3AFA0}" destId="{C859B4D5-7279-464D-A06F-4CB2B6786933}" srcOrd="1" destOrd="0" presId="urn:microsoft.com/office/officeart/2005/8/layout/hierarchy2"/>
    <dgm:cxn modelId="{4FAE9FB0-12B9-4014-815D-DD04F15C967E}" type="presParOf" srcId="{C859B4D5-7279-464D-A06F-4CB2B6786933}" destId="{8FC4D271-B8FC-40E9-83AD-B2FCB352B6F0}" srcOrd="0" destOrd="0" presId="urn:microsoft.com/office/officeart/2005/8/layout/hierarchy2"/>
    <dgm:cxn modelId="{D794DF49-E33B-4010-924C-81C95106A76C}" type="presParOf" srcId="{8FC4D271-B8FC-40E9-83AD-B2FCB352B6F0}" destId="{AA4EA199-C5CD-41F3-A9E8-C5F378F71708}" srcOrd="0" destOrd="0" presId="urn:microsoft.com/office/officeart/2005/8/layout/hierarchy2"/>
    <dgm:cxn modelId="{4EB26563-8B51-434F-9D8F-903FDBD3C873}" type="presParOf" srcId="{C859B4D5-7279-464D-A06F-4CB2B6786933}" destId="{9F6BC425-AB7B-487F-852D-9D74387051D6}" srcOrd="1" destOrd="0" presId="urn:microsoft.com/office/officeart/2005/8/layout/hierarchy2"/>
    <dgm:cxn modelId="{D42DA76D-8B7B-44C0-9779-18062FA29688}" type="presParOf" srcId="{9F6BC425-AB7B-487F-852D-9D74387051D6}" destId="{76F81325-6D43-4B40-AF53-EE6C4A9ECB0E}" srcOrd="0" destOrd="0" presId="urn:microsoft.com/office/officeart/2005/8/layout/hierarchy2"/>
    <dgm:cxn modelId="{B5E8C25D-C800-4D00-BF74-43FF7F93D871}" type="presParOf" srcId="{9F6BC425-AB7B-487F-852D-9D74387051D6}" destId="{32E61543-88B4-45A4-88F1-6FF6ED986F60}" srcOrd="1" destOrd="0" presId="urn:microsoft.com/office/officeart/2005/8/layout/hierarchy2"/>
    <dgm:cxn modelId="{AA829699-D28A-4FB4-9DD0-01496A43B888}" type="presParOf" srcId="{C859B4D5-7279-464D-A06F-4CB2B6786933}" destId="{62A482CD-5357-4C25-B4FE-B97EA0969E2F}" srcOrd="2" destOrd="0" presId="urn:microsoft.com/office/officeart/2005/8/layout/hierarchy2"/>
    <dgm:cxn modelId="{66E509F0-CDAB-4F1A-BBC8-DA758B403339}" type="presParOf" srcId="{62A482CD-5357-4C25-B4FE-B97EA0969E2F}" destId="{EB42CCB8-0EF8-48FD-A7DE-705A66E52912}" srcOrd="0" destOrd="0" presId="urn:microsoft.com/office/officeart/2005/8/layout/hierarchy2"/>
    <dgm:cxn modelId="{90DAA647-C263-454C-95E3-7B2A3FB5CEF6}" type="presParOf" srcId="{C859B4D5-7279-464D-A06F-4CB2B6786933}" destId="{67704810-F97F-406F-952D-CD5ABAB2CDC2}" srcOrd="3" destOrd="0" presId="urn:microsoft.com/office/officeart/2005/8/layout/hierarchy2"/>
    <dgm:cxn modelId="{8426D8BA-F640-40C3-8005-51578A53DA98}" type="presParOf" srcId="{67704810-F97F-406F-952D-CD5ABAB2CDC2}" destId="{78508EE6-81BC-4320-8AC7-D3DB353E2490}" srcOrd="0" destOrd="0" presId="urn:microsoft.com/office/officeart/2005/8/layout/hierarchy2"/>
    <dgm:cxn modelId="{C0260CBF-BA43-4517-8658-854957D51C13}" type="presParOf" srcId="{67704810-F97F-406F-952D-CD5ABAB2CDC2}" destId="{859C77F8-D512-47B3-B060-56B02ED2389E}" srcOrd="1" destOrd="0" presId="urn:microsoft.com/office/officeart/2005/8/layout/hierarchy2"/>
    <dgm:cxn modelId="{B68F0C0A-C330-4342-A1B5-6CF0A456E640}" type="presParOf" srcId="{C859B4D5-7279-464D-A06F-4CB2B6786933}" destId="{C6F78806-0E90-4312-A81D-4A3403E68EEE}" srcOrd="4" destOrd="0" presId="urn:microsoft.com/office/officeart/2005/8/layout/hierarchy2"/>
    <dgm:cxn modelId="{D08B1311-7998-481E-99D8-B57E9F84CABD}" type="presParOf" srcId="{C6F78806-0E90-4312-A81D-4A3403E68EEE}" destId="{FA673917-EC36-4613-8756-72301B10503A}" srcOrd="0" destOrd="0" presId="urn:microsoft.com/office/officeart/2005/8/layout/hierarchy2"/>
    <dgm:cxn modelId="{CB37B677-DF5C-4F4B-AA23-8749E7814092}" type="presParOf" srcId="{C859B4D5-7279-464D-A06F-4CB2B6786933}" destId="{4402A222-56E9-4D0A-B23A-13D741C250DE}" srcOrd="5" destOrd="0" presId="urn:microsoft.com/office/officeart/2005/8/layout/hierarchy2"/>
    <dgm:cxn modelId="{37EBDF83-32EB-4372-8907-ACD1790CF450}" type="presParOf" srcId="{4402A222-56E9-4D0A-B23A-13D741C250DE}" destId="{69130EFE-CDE2-431F-9E18-E1CFCC7250A0}" srcOrd="0" destOrd="0" presId="urn:microsoft.com/office/officeart/2005/8/layout/hierarchy2"/>
    <dgm:cxn modelId="{373F10FF-05F5-483B-8054-9A0F08421E51}" type="presParOf" srcId="{4402A222-56E9-4D0A-B23A-13D741C250DE}" destId="{58EE3756-9991-4E95-A56C-29CE5774472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1B332B-5261-470B-81E2-29DCD758BC1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AU"/>
        </a:p>
      </dgm:t>
    </dgm:pt>
    <dgm:pt modelId="{BC3AE466-46AB-4FB4-B290-8D62C80A549F}">
      <dgm:prSet phldrT="[Text]" custT="1"/>
      <dgm:spPr/>
      <dgm:t>
        <a:bodyPr/>
        <a:lstStyle/>
        <a:p>
          <a:r>
            <a:rPr lang="en-AU" sz="3200" dirty="0" smtClean="0"/>
            <a:t>Navigation</a:t>
          </a:r>
          <a:endParaRPr lang="en-AU" sz="3200" dirty="0"/>
        </a:p>
      </dgm:t>
    </dgm:pt>
    <dgm:pt modelId="{5D9C10AA-3BBC-4F8D-B2B5-F4AC7CEA74C8}" type="parTrans" cxnId="{B58DE733-E379-4F9E-9DD1-8D14620D546A}">
      <dgm:prSet/>
      <dgm:spPr/>
      <dgm:t>
        <a:bodyPr/>
        <a:lstStyle/>
        <a:p>
          <a:endParaRPr lang="en-AU"/>
        </a:p>
      </dgm:t>
    </dgm:pt>
    <dgm:pt modelId="{723CDDD9-1BCD-4BB4-A8DD-EA02BE703DFB}" type="sibTrans" cxnId="{B58DE733-E379-4F9E-9DD1-8D14620D546A}">
      <dgm:prSet/>
      <dgm:spPr/>
      <dgm:t>
        <a:bodyPr/>
        <a:lstStyle/>
        <a:p>
          <a:endParaRPr lang="en-AU"/>
        </a:p>
      </dgm:t>
    </dgm:pt>
    <dgm:pt modelId="{E7BBF720-E194-4A43-8944-10537AFB8B9F}">
      <dgm:prSet phldrT="[Text]"/>
      <dgm:spPr/>
      <dgm:t>
        <a:bodyPr/>
        <a:lstStyle/>
        <a:p>
          <a:r>
            <a:rPr lang="en-AU" dirty="0" smtClean="0"/>
            <a:t>Customisation options available</a:t>
          </a:r>
          <a:endParaRPr lang="en-AU" dirty="0"/>
        </a:p>
      </dgm:t>
    </dgm:pt>
    <dgm:pt modelId="{C255BBF0-F707-4CEB-98FC-41DCE8DCE0CD}" type="parTrans" cxnId="{A2DFA06C-C44B-4F06-9CF0-010C7ECF7760}">
      <dgm:prSet/>
      <dgm:spPr/>
      <dgm:t>
        <a:bodyPr/>
        <a:lstStyle/>
        <a:p>
          <a:endParaRPr lang="en-AU"/>
        </a:p>
      </dgm:t>
    </dgm:pt>
    <dgm:pt modelId="{6917BEC6-F59B-4BB5-84C5-C39F4517B75C}" type="sibTrans" cxnId="{A2DFA06C-C44B-4F06-9CF0-010C7ECF7760}">
      <dgm:prSet/>
      <dgm:spPr/>
      <dgm:t>
        <a:bodyPr/>
        <a:lstStyle/>
        <a:p>
          <a:endParaRPr lang="en-AU"/>
        </a:p>
      </dgm:t>
    </dgm:pt>
    <dgm:pt modelId="{1E148C04-8FB6-4B1C-871E-266B8FE2465A}">
      <dgm:prSet phldrT="[Text]"/>
      <dgm:spPr/>
      <dgm:t>
        <a:bodyPr/>
        <a:lstStyle/>
        <a:p>
          <a:r>
            <a:rPr lang="en-AU" dirty="0" smtClean="0"/>
            <a:t>BYO Navigation</a:t>
          </a:r>
          <a:endParaRPr lang="en-AU" dirty="0"/>
        </a:p>
      </dgm:t>
    </dgm:pt>
    <dgm:pt modelId="{2D76051D-DB19-448B-970B-7B5721932FD7}" type="parTrans" cxnId="{7FA9BC35-56C4-47D6-900A-C37608833340}">
      <dgm:prSet/>
      <dgm:spPr/>
      <dgm:t>
        <a:bodyPr/>
        <a:lstStyle/>
        <a:p>
          <a:endParaRPr lang="en-AU"/>
        </a:p>
      </dgm:t>
    </dgm:pt>
    <dgm:pt modelId="{BA54709E-DFF0-4F7B-B7C9-09A206A133E5}" type="sibTrans" cxnId="{7FA9BC35-56C4-47D6-900A-C37608833340}">
      <dgm:prSet/>
      <dgm:spPr/>
      <dgm:t>
        <a:bodyPr/>
        <a:lstStyle/>
        <a:p>
          <a:endParaRPr lang="en-AU"/>
        </a:p>
      </dgm:t>
    </dgm:pt>
    <dgm:pt modelId="{89A31307-65D1-436F-9286-567AA2192B22}">
      <dgm:prSet phldrT="[Text]"/>
      <dgm:spPr/>
      <dgm:t>
        <a:bodyPr/>
        <a:lstStyle/>
        <a:p>
          <a:r>
            <a:rPr lang="en-AU" dirty="0" smtClean="0"/>
            <a:t>What does SharePoint provide?</a:t>
          </a:r>
          <a:endParaRPr lang="en-AU" dirty="0"/>
        </a:p>
      </dgm:t>
    </dgm:pt>
    <dgm:pt modelId="{89413233-864B-491F-86F5-BBAF4519C5F2}" type="sibTrans" cxnId="{45412DE9-6AA4-4CF7-A654-F7BA76D682DA}">
      <dgm:prSet/>
      <dgm:spPr/>
      <dgm:t>
        <a:bodyPr/>
        <a:lstStyle/>
        <a:p>
          <a:endParaRPr lang="en-AU"/>
        </a:p>
      </dgm:t>
    </dgm:pt>
    <dgm:pt modelId="{991F7DBD-D0E4-4370-8993-855E8AFC8C07}" type="parTrans" cxnId="{45412DE9-6AA4-4CF7-A654-F7BA76D682DA}">
      <dgm:prSet/>
      <dgm:spPr/>
      <dgm:t>
        <a:bodyPr/>
        <a:lstStyle/>
        <a:p>
          <a:endParaRPr lang="en-AU"/>
        </a:p>
      </dgm:t>
    </dgm:pt>
    <dgm:pt modelId="{C99B176D-DEF9-4E53-84D6-2D435B394AF2}" type="pres">
      <dgm:prSet presAssocID="{541B332B-5261-470B-81E2-29DCD758BC1D}" presName="diagram" presStyleCnt="0">
        <dgm:presLayoutVars>
          <dgm:chPref val="1"/>
          <dgm:dir/>
          <dgm:animOne val="branch"/>
          <dgm:animLvl val="lvl"/>
          <dgm:resizeHandles val="exact"/>
        </dgm:presLayoutVars>
      </dgm:prSet>
      <dgm:spPr/>
      <dgm:t>
        <a:bodyPr/>
        <a:lstStyle/>
        <a:p>
          <a:endParaRPr lang="en-AU"/>
        </a:p>
      </dgm:t>
    </dgm:pt>
    <dgm:pt modelId="{E41B8EE5-CEA9-4898-8939-CFDD32F3AFA0}" type="pres">
      <dgm:prSet presAssocID="{BC3AE466-46AB-4FB4-B290-8D62C80A549F}" presName="root1" presStyleCnt="0"/>
      <dgm:spPr/>
    </dgm:pt>
    <dgm:pt modelId="{606CC18E-9301-4D25-9834-F46AD84892C0}" type="pres">
      <dgm:prSet presAssocID="{BC3AE466-46AB-4FB4-B290-8D62C80A549F}" presName="LevelOneTextNode" presStyleLbl="node0" presStyleIdx="0" presStyleCnt="1">
        <dgm:presLayoutVars>
          <dgm:chPref val="3"/>
        </dgm:presLayoutVars>
      </dgm:prSet>
      <dgm:spPr/>
      <dgm:t>
        <a:bodyPr/>
        <a:lstStyle/>
        <a:p>
          <a:endParaRPr lang="en-AU"/>
        </a:p>
      </dgm:t>
    </dgm:pt>
    <dgm:pt modelId="{C859B4D5-7279-464D-A06F-4CB2B6786933}" type="pres">
      <dgm:prSet presAssocID="{BC3AE466-46AB-4FB4-B290-8D62C80A549F}" presName="level2hierChild" presStyleCnt="0"/>
      <dgm:spPr/>
    </dgm:pt>
    <dgm:pt modelId="{8FC4D271-B8FC-40E9-83AD-B2FCB352B6F0}" type="pres">
      <dgm:prSet presAssocID="{991F7DBD-D0E4-4370-8993-855E8AFC8C07}" presName="conn2-1" presStyleLbl="parChTrans1D2" presStyleIdx="0" presStyleCnt="3"/>
      <dgm:spPr/>
      <dgm:t>
        <a:bodyPr/>
        <a:lstStyle/>
        <a:p>
          <a:endParaRPr lang="en-AU"/>
        </a:p>
      </dgm:t>
    </dgm:pt>
    <dgm:pt modelId="{AA4EA199-C5CD-41F3-A9E8-C5F378F71708}" type="pres">
      <dgm:prSet presAssocID="{991F7DBD-D0E4-4370-8993-855E8AFC8C07}" presName="connTx" presStyleLbl="parChTrans1D2" presStyleIdx="0" presStyleCnt="3"/>
      <dgm:spPr/>
      <dgm:t>
        <a:bodyPr/>
        <a:lstStyle/>
        <a:p>
          <a:endParaRPr lang="en-AU"/>
        </a:p>
      </dgm:t>
    </dgm:pt>
    <dgm:pt modelId="{9F6BC425-AB7B-487F-852D-9D74387051D6}" type="pres">
      <dgm:prSet presAssocID="{89A31307-65D1-436F-9286-567AA2192B22}" presName="root2" presStyleCnt="0"/>
      <dgm:spPr/>
    </dgm:pt>
    <dgm:pt modelId="{76F81325-6D43-4B40-AF53-EE6C4A9ECB0E}" type="pres">
      <dgm:prSet presAssocID="{89A31307-65D1-436F-9286-567AA2192B22}" presName="LevelTwoTextNode" presStyleLbl="node2" presStyleIdx="0" presStyleCnt="3" custScaleX="225631" custLinFactNeighborX="41084" custLinFactNeighborY="-2586">
        <dgm:presLayoutVars>
          <dgm:chPref val="3"/>
        </dgm:presLayoutVars>
      </dgm:prSet>
      <dgm:spPr/>
      <dgm:t>
        <a:bodyPr/>
        <a:lstStyle/>
        <a:p>
          <a:endParaRPr lang="en-AU"/>
        </a:p>
      </dgm:t>
    </dgm:pt>
    <dgm:pt modelId="{32E61543-88B4-45A4-88F1-6FF6ED986F60}" type="pres">
      <dgm:prSet presAssocID="{89A31307-65D1-436F-9286-567AA2192B22}" presName="level3hierChild" presStyleCnt="0"/>
      <dgm:spPr/>
    </dgm:pt>
    <dgm:pt modelId="{62A482CD-5357-4C25-B4FE-B97EA0969E2F}" type="pres">
      <dgm:prSet presAssocID="{C255BBF0-F707-4CEB-98FC-41DCE8DCE0CD}" presName="conn2-1" presStyleLbl="parChTrans1D2" presStyleIdx="1" presStyleCnt="3"/>
      <dgm:spPr/>
      <dgm:t>
        <a:bodyPr/>
        <a:lstStyle/>
        <a:p>
          <a:endParaRPr lang="en-AU"/>
        </a:p>
      </dgm:t>
    </dgm:pt>
    <dgm:pt modelId="{EB42CCB8-0EF8-48FD-A7DE-705A66E52912}" type="pres">
      <dgm:prSet presAssocID="{C255BBF0-F707-4CEB-98FC-41DCE8DCE0CD}" presName="connTx" presStyleLbl="parChTrans1D2" presStyleIdx="1" presStyleCnt="3"/>
      <dgm:spPr/>
      <dgm:t>
        <a:bodyPr/>
        <a:lstStyle/>
        <a:p>
          <a:endParaRPr lang="en-AU"/>
        </a:p>
      </dgm:t>
    </dgm:pt>
    <dgm:pt modelId="{67704810-F97F-406F-952D-CD5ABAB2CDC2}" type="pres">
      <dgm:prSet presAssocID="{E7BBF720-E194-4A43-8944-10537AFB8B9F}" presName="root2" presStyleCnt="0"/>
      <dgm:spPr/>
    </dgm:pt>
    <dgm:pt modelId="{78508EE6-81BC-4320-8AC7-D3DB353E2490}" type="pres">
      <dgm:prSet presAssocID="{E7BBF720-E194-4A43-8944-10537AFB8B9F}" presName="LevelTwoTextNode" presStyleLbl="node2" presStyleIdx="1" presStyleCnt="3" custScaleX="228746" custLinFactNeighborX="2559">
        <dgm:presLayoutVars>
          <dgm:chPref val="3"/>
        </dgm:presLayoutVars>
      </dgm:prSet>
      <dgm:spPr/>
      <dgm:t>
        <a:bodyPr/>
        <a:lstStyle/>
        <a:p>
          <a:endParaRPr lang="en-AU"/>
        </a:p>
      </dgm:t>
    </dgm:pt>
    <dgm:pt modelId="{859C77F8-D512-47B3-B060-56B02ED2389E}" type="pres">
      <dgm:prSet presAssocID="{E7BBF720-E194-4A43-8944-10537AFB8B9F}" presName="level3hierChild" presStyleCnt="0"/>
      <dgm:spPr/>
    </dgm:pt>
    <dgm:pt modelId="{C6F78806-0E90-4312-A81D-4A3403E68EEE}" type="pres">
      <dgm:prSet presAssocID="{2D76051D-DB19-448B-970B-7B5721932FD7}" presName="conn2-1" presStyleLbl="parChTrans1D2" presStyleIdx="2" presStyleCnt="3"/>
      <dgm:spPr/>
      <dgm:t>
        <a:bodyPr/>
        <a:lstStyle/>
        <a:p>
          <a:endParaRPr lang="en-AU"/>
        </a:p>
      </dgm:t>
    </dgm:pt>
    <dgm:pt modelId="{FA673917-EC36-4613-8756-72301B10503A}" type="pres">
      <dgm:prSet presAssocID="{2D76051D-DB19-448B-970B-7B5721932FD7}" presName="connTx" presStyleLbl="parChTrans1D2" presStyleIdx="2" presStyleCnt="3"/>
      <dgm:spPr/>
      <dgm:t>
        <a:bodyPr/>
        <a:lstStyle/>
        <a:p>
          <a:endParaRPr lang="en-AU"/>
        </a:p>
      </dgm:t>
    </dgm:pt>
    <dgm:pt modelId="{4402A222-56E9-4D0A-B23A-13D741C250DE}" type="pres">
      <dgm:prSet presAssocID="{1E148C04-8FB6-4B1C-871E-266B8FE2465A}" presName="root2" presStyleCnt="0"/>
      <dgm:spPr/>
    </dgm:pt>
    <dgm:pt modelId="{69130EFE-CDE2-431F-9E18-E1CFCC7250A0}" type="pres">
      <dgm:prSet presAssocID="{1E148C04-8FB6-4B1C-871E-266B8FE2465A}" presName="LevelTwoTextNode" presStyleLbl="node2" presStyleIdx="2" presStyleCnt="3" custScaleX="231284">
        <dgm:presLayoutVars>
          <dgm:chPref val="3"/>
        </dgm:presLayoutVars>
      </dgm:prSet>
      <dgm:spPr/>
      <dgm:t>
        <a:bodyPr/>
        <a:lstStyle/>
        <a:p>
          <a:endParaRPr lang="en-AU"/>
        </a:p>
      </dgm:t>
    </dgm:pt>
    <dgm:pt modelId="{58EE3756-9991-4E95-A56C-29CE57744723}" type="pres">
      <dgm:prSet presAssocID="{1E148C04-8FB6-4B1C-871E-266B8FE2465A}" presName="level3hierChild" presStyleCnt="0"/>
      <dgm:spPr/>
    </dgm:pt>
  </dgm:ptLst>
  <dgm:cxnLst>
    <dgm:cxn modelId="{45412DE9-6AA4-4CF7-A654-F7BA76D682DA}" srcId="{BC3AE466-46AB-4FB4-B290-8D62C80A549F}" destId="{89A31307-65D1-436F-9286-567AA2192B22}" srcOrd="0" destOrd="0" parTransId="{991F7DBD-D0E4-4370-8993-855E8AFC8C07}" sibTransId="{89413233-864B-491F-86F5-BBAF4519C5F2}"/>
    <dgm:cxn modelId="{B6ED9624-A328-47C9-AC7B-6629704E7D4B}" type="presOf" srcId="{89A31307-65D1-436F-9286-567AA2192B22}" destId="{76F81325-6D43-4B40-AF53-EE6C4A9ECB0E}" srcOrd="0" destOrd="0" presId="urn:microsoft.com/office/officeart/2005/8/layout/hierarchy2"/>
    <dgm:cxn modelId="{880B6E90-7239-47E7-AD08-45F623C4EEF9}" type="presOf" srcId="{C255BBF0-F707-4CEB-98FC-41DCE8DCE0CD}" destId="{62A482CD-5357-4C25-B4FE-B97EA0969E2F}" srcOrd="0" destOrd="0" presId="urn:microsoft.com/office/officeart/2005/8/layout/hierarchy2"/>
    <dgm:cxn modelId="{A2D984B6-50A8-46D3-83B4-64187E7C3167}" type="presOf" srcId="{991F7DBD-D0E4-4370-8993-855E8AFC8C07}" destId="{8FC4D271-B8FC-40E9-83AD-B2FCB352B6F0}" srcOrd="0" destOrd="0" presId="urn:microsoft.com/office/officeart/2005/8/layout/hierarchy2"/>
    <dgm:cxn modelId="{9640CA05-5916-4BDC-9235-74BE9833A259}" type="presOf" srcId="{C255BBF0-F707-4CEB-98FC-41DCE8DCE0CD}" destId="{EB42CCB8-0EF8-48FD-A7DE-705A66E52912}" srcOrd="1" destOrd="0" presId="urn:microsoft.com/office/officeart/2005/8/layout/hierarchy2"/>
    <dgm:cxn modelId="{A2DFA06C-C44B-4F06-9CF0-010C7ECF7760}" srcId="{BC3AE466-46AB-4FB4-B290-8D62C80A549F}" destId="{E7BBF720-E194-4A43-8944-10537AFB8B9F}" srcOrd="1" destOrd="0" parTransId="{C255BBF0-F707-4CEB-98FC-41DCE8DCE0CD}" sibTransId="{6917BEC6-F59B-4BB5-84C5-C39F4517B75C}"/>
    <dgm:cxn modelId="{7FA9BC35-56C4-47D6-900A-C37608833340}" srcId="{BC3AE466-46AB-4FB4-B290-8D62C80A549F}" destId="{1E148C04-8FB6-4B1C-871E-266B8FE2465A}" srcOrd="2" destOrd="0" parTransId="{2D76051D-DB19-448B-970B-7B5721932FD7}" sibTransId="{BA54709E-DFF0-4F7B-B7C9-09A206A133E5}"/>
    <dgm:cxn modelId="{ED8F2964-B69A-4DE3-B34C-1EF3DFEA84A2}" type="presOf" srcId="{541B332B-5261-470B-81E2-29DCD758BC1D}" destId="{C99B176D-DEF9-4E53-84D6-2D435B394AF2}" srcOrd="0" destOrd="0" presId="urn:microsoft.com/office/officeart/2005/8/layout/hierarchy2"/>
    <dgm:cxn modelId="{B58DE733-E379-4F9E-9DD1-8D14620D546A}" srcId="{541B332B-5261-470B-81E2-29DCD758BC1D}" destId="{BC3AE466-46AB-4FB4-B290-8D62C80A549F}" srcOrd="0" destOrd="0" parTransId="{5D9C10AA-3BBC-4F8D-B2B5-F4AC7CEA74C8}" sibTransId="{723CDDD9-1BCD-4BB4-A8DD-EA02BE703DFB}"/>
    <dgm:cxn modelId="{EFEF2288-1374-4C1D-8E2E-7E4A8567D823}" type="presOf" srcId="{991F7DBD-D0E4-4370-8993-855E8AFC8C07}" destId="{AA4EA199-C5CD-41F3-A9E8-C5F378F71708}" srcOrd="1" destOrd="0" presId="urn:microsoft.com/office/officeart/2005/8/layout/hierarchy2"/>
    <dgm:cxn modelId="{C076B041-474E-4583-A8D9-5B8BD51E0008}" type="presOf" srcId="{2D76051D-DB19-448B-970B-7B5721932FD7}" destId="{FA673917-EC36-4613-8756-72301B10503A}" srcOrd="1" destOrd="0" presId="urn:microsoft.com/office/officeart/2005/8/layout/hierarchy2"/>
    <dgm:cxn modelId="{2D4F6E26-6D3D-4DD0-8734-9DAA2F84C9BF}" type="presOf" srcId="{1E148C04-8FB6-4B1C-871E-266B8FE2465A}" destId="{69130EFE-CDE2-431F-9E18-E1CFCC7250A0}" srcOrd="0" destOrd="0" presId="urn:microsoft.com/office/officeart/2005/8/layout/hierarchy2"/>
    <dgm:cxn modelId="{C6A0C154-90B4-4972-A33B-496472704E72}" type="presOf" srcId="{2D76051D-DB19-448B-970B-7B5721932FD7}" destId="{C6F78806-0E90-4312-A81D-4A3403E68EEE}" srcOrd="0" destOrd="0" presId="urn:microsoft.com/office/officeart/2005/8/layout/hierarchy2"/>
    <dgm:cxn modelId="{6844B6B3-FCA4-463F-8068-1DE7EF6A44BA}" type="presOf" srcId="{E7BBF720-E194-4A43-8944-10537AFB8B9F}" destId="{78508EE6-81BC-4320-8AC7-D3DB353E2490}" srcOrd="0" destOrd="0" presId="urn:microsoft.com/office/officeart/2005/8/layout/hierarchy2"/>
    <dgm:cxn modelId="{94D5F348-17AB-4C22-8F6A-B832C0A3C44A}" type="presOf" srcId="{BC3AE466-46AB-4FB4-B290-8D62C80A549F}" destId="{606CC18E-9301-4D25-9834-F46AD84892C0}" srcOrd="0" destOrd="0" presId="urn:microsoft.com/office/officeart/2005/8/layout/hierarchy2"/>
    <dgm:cxn modelId="{D425C746-15A0-4C1B-A2C0-A555B4F81D8B}" type="presParOf" srcId="{C99B176D-DEF9-4E53-84D6-2D435B394AF2}" destId="{E41B8EE5-CEA9-4898-8939-CFDD32F3AFA0}" srcOrd="0" destOrd="0" presId="urn:microsoft.com/office/officeart/2005/8/layout/hierarchy2"/>
    <dgm:cxn modelId="{9BEFEC4C-160B-498A-9A2A-1018750765C4}" type="presParOf" srcId="{E41B8EE5-CEA9-4898-8939-CFDD32F3AFA0}" destId="{606CC18E-9301-4D25-9834-F46AD84892C0}" srcOrd="0" destOrd="0" presId="urn:microsoft.com/office/officeart/2005/8/layout/hierarchy2"/>
    <dgm:cxn modelId="{C45A7B6C-27E6-47BD-B06D-2BC32338334C}" type="presParOf" srcId="{E41B8EE5-CEA9-4898-8939-CFDD32F3AFA0}" destId="{C859B4D5-7279-464D-A06F-4CB2B6786933}" srcOrd="1" destOrd="0" presId="urn:microsoft.com/office/officeart/2005/8/layout/hierarchy2"/>
    <dgm:cxn modelId="{A2A9A734-5960-48B1-98A9-EF32AF884168}" type="presParOf" srcId="{C859B4D5-7279-464D-A06F-4CB2B6786933}" destId="{8FC4D271-B8FC-40E9-83AD-B2FCB352B6F0}" srcOrd="0" destOrd="0" presId="urn:microsoft.com/office/officeart/2005/8/layout/hierarchy2"/>
    <dgm:cxn modelId="{B453BD04-AAEC-4D3F-BC3A-2C324C75DE33}" type="presParOf" srcId="{8FC4D271-B8FC-40E9-83AD-B2FCB352B6F0}" destId="{AA4EA199-C5CD-41F3-A9E8-C5F378F71708}" srcOrd="0" destOrd="0" presId="urn:microsoft.com/office/officeart/2005/8/layout/hierarchy2"/>
    <dgm:cxn modelId="{AE3CD8FB-C6B3-45B0-9528-4069850ED7F5}" type="presParOf" srcId="{C859B4D5-7279-464D-A06F-4CB2B6786933}" destId="{9F6BC425-AB7B-487F-852D-9D74387051D6}" srcOrd="1" destOrd="0" presId="urn:microsoft.com/office/officeart/2005/8/layout/hierarchy2"/>
    <dgm:cxn modelId="{AEB99810-1666-4288-8D2A-1C73649D116D}" type="presParOf" srcId="{9F6BC425-AB7B-487F-852D-9D74387051D6}" destId="{76F81325-6D43-4B40-AF53-EE6C4A9ECB0E}" srcOrd="0" destOrd="0" presId="urn:microsoft.com/office/officeart/2005/8/layout/hierarchy2"/>
    <dgm:cxn modelId="{76F0EF45-D3D1-4AA4-A1AC-4F7BEE834BCB}" type="presParOf" srcId="{9F6BC425-AB7B-487F-852D-9D74387051D6}" destId="{32E61543-88B4-45A4-88F1-6FF6ED986F60}" srcOrd="1" destOrd="0" presId="urn:microsoft.com/office/officeart/2005/8/layout/hierarchy2"/>
    <dgm:cxn modelId="{2974BAE9-F1BA-49B7-B04E-2A2A679DB96B}" type="presParOf" srcId="{C859B4D5-7279-464D-A06F-4CB2B6786933}" destId="{62A482CD-5357-4C25-B4FE-B97EA0969E2F}" srcOrd="2" destOrd="0" presId="urn:microsoft.com/office/officeart/2005/8/layout/hierarchy2"/>
    <dgm:cxn modelId="{536C5502-3613-45D2-B46F-124420B7DD6E}" type="presParOf" srcId="{62A482CD-5357-4C25-B4FE-B97EA0969E2F}" destId="{EB42CCB8-0EF8-48FD-A7DE-705A66E52912}" srcOrd="0" destOrd="0" presId="urn:microsoft.com/office/officeart/2005/8/layout/hierarchy2"/>
    <dgm:cxn modelId="{56231DC1-1743-4A29-A6F6-B61B653CF434}" type="presParOf" srcId="{C859B4D5-7279-464D-A06F-4CB2B6786933}" destId="{67704810-F97F-406F-952D-CD5ABAB2CDC2}" srcOrd="3" destOrd="0" presId="urn:microsoft.com/office/officeart/2005/8/layout/hierarchy2"/>
    <dgm:cxn modelId="{6717CB87-07C2-4F3B-B481-663844180519}" type="presParOf" srcId="{67704810-F97F-406F-952D-CD5ABAB2CDC2}" destId="{78508EE6-81BC-4320-8AC7-D3DB353E2490}" srcOrd="0" destOrd="0" presId="urn:microsoft.com/office/officeart/2005/8/layout/hierarchy2"/>
    <dgm:cxn modelId="{4A93CBCB-6FA8-47C4-84C9-E60D77ED4799}" type="presParOf" srcId="{67704810-F97F-406F-952D-CD5ABAB2CDC2}" destId="{859C77F8-D512-47B3-B060-56B02ED2389E}" srcOrd="1" destOrd="0" presId="urn:microsoft.com/office/officeart/2005/8/layout/hierarchy2"/>
    <dgm:cxn modelId="{EAEE7560-E1DB-4EFF-BD53-C9224C2B8E42}" type="presParOf" srcId="{C859B4D5-7279-464D-A06F-4CB2B6786933}" destId="{C6F78806-0E90-4312-A81D-4A3403E68EEE}" srcOrd="4" destOrd="0" presId="urn:microsoft.com/office/officeart/2005/8/layout/hierarchy2"/>
    <dgm:cxn modelId="{4FCC9DBA-9265-4710-BE95-6602207A0D49}" type="presParOf" srcId="{C6F78806-0E90-4312-A81D-4A3403E68EEE}" destId="{FA673917-EC36-4613-8756-72301B10503A}" srcOrd="0" destOrd="0" presId="urn:microsoft.com/office/officeart/2005/8/layout/hierarchy2"/>
    <dgm:cxn modelId="{159DA5B2-2533-49A6-8045-8D1B13BFFE9D}" type="presParOf" srcId="{C859B4D5-7279-464D-A06F-4CB2B6786933}" destId="{4402A222-56E9-4D0A-B23A-13D741C250DE}" srcOrd="5" destOrd="0" presId="urn:microsoft.com/office/officeart/2005/8/layout/hierarchy2"/>
    <dgm:cxn modelId="{C10C3D3D-EA12-4D1A-9FA2-FC98E162B256}" type="presParOf" srcId="{4402A222-56E9-4D0A-B23A-13D741C250DE}" destId="{69130EFE-CDE2-431F-9E18-E1CFCC7250A0}" srcOrd="0" destOrd="0" presId="urn:microsoft.com/office/officeart/2005/8/layout/hierarchy2"/>
    <dgm:cxn modelId="{518AC34D-518C-4FB6-A645-6B80BDF6698E}" type="presParOf" srcId="{4402A222-56E9-4D0A-B23A-13D741C250DE}" destId="{58EE3756-9991-4E95-A56C-29CE5774472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41B332B-5261-470B-81E2-29DCD758BC1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AU"/>
        </a:p>
      </dgm:t>
    </dgm:pt>
    <dgm:pt modelId="{BC3AE466-46AB-4FB4-B290-8D62C80A549F}">
      <dgm:prSet phldrT="[Text]" custT="1"/>
      <dgm:spPr/>
      <dgm:t>
        <a:bodyPr/>
        <a:lstStyle/>
        <a:p>
          <a:r>
            <a:rPr lang="en-AU" sz="3200" dirty="0" smtClean="0"/>
            <a:t>Field Controls</a:t>
          </a:r>
        </a:p>
        <a:p>
          <a:r>
            <a:rPr lang="en-AU" sz="3200" dirty="0" smtClean="0"/>
            <a:t>&amp; types</a:t>
          </a:r>
          <a:endParaRPr lang="en-AU" sz="3200" dirty="0"/>
        </a:p>
      </dgm:t>
    </dgm:pt>
    <dgm:pt modelId="{5D9C10AA-3BBC-4F8D-B2B5-F4AC7CEA74C8}" type="parTrans" cxnId="{B58DE733-E379-4F9E-9DD1-8D14620D546A}">
      <dgm:prSet/>
      <dgm:spPr/>
      <dgm:t>
        <a:bodyPr/>
        <a:lstStyle/>
        <a:p>
          <a:endParaRPr lang="en-AU"/>
        </a:p>
      </dgm:t>
    </dgm:pt>
    <dgm:pt modelId="{723CDDD9-1BCD-4BB4-A8DD-EA02BE703DFB}" type="sibTrans" cxnId="{B58DE733-E379-4F9E-9DD1-8D14620D546A}">
      <dgm:prSet/>
      <dgm:spPr/>
      <dgm:t>
        <a:bodyPr/>
        <a:lstStyle/>
        <a:p>
          <a:endParaRPr lang="en-AU"/>
        </a:p>
      </dgm:t>
    </dgm:pt>
    <dgm:pt modelId="{89A31307-65D1-436F-9286-567AA2192B22}">
      <dgm:prSet phldrT="[Text]"/>
      <dgm:spPr/>
      <dgm:t>
        <a:bodyPr/>
        <a:lstStyle/>
        <a:p>
          <a:r>
            <a:rPr lang="en-AU" dirty="0" smtClean="0"/>
            <a:t>The differentiating factor</a:t>
          </a:r>
          <a:endParaRPr lang="en-AU" dirty="0"/>
        </a:p>
      </dgm:t>
    </dgm:pt>
    <dgm:pt modelId="{991F7DBD-D0E4-4370-8993-855E8AFC8C07}" type="parTrans" cxnId="{45412DE9-6AA4-4CF7-A654-F7BA76D682DA}">
      <dgm:prSet/>
      <dgm:spPr/>
      <dgm:t>
        <a:bodyPr/>
        <a:lstStyle/>
        <a:p>
          <a:endParaRPr lang="en-AU"/>
        </a:p>
      </dgm:t>
    </dgm:pt>
    <dgm:pt modelId="{89413233-864B-491F-86F5-BBAF4519C5F2}" type="sibTrans" cxnId="{45412DE9-6AA4-4CF7-A654-F7BA76D682DA}">
      <dgm:prSet/>
      <dgm:spPr/>
      <dgm:t>
        <a:bodyPr/>
        <a:lstStyle/>
        <a:p>
          <a:endParaRPr lang="en-AU"/>
        </a:p>
      </dgm:t>
    </dgm:pt>
    <dgm:pt modelId="{E7BBF720-E194-4A43-8944-10537AFB8B9F}">
      <dgm:prSet phldrT="[Text]"/>
      <dgm:spPr/>
      <dgm:t>
        <a:bodyPr/>
        <a:lstStyle/>
        <a:p>
          <a:r>
            <a:rPr lang="en-AU" dirty="0" smtClean="0"/>
            <a:t>Field Controls vs. Web Parts</a:t>
          </a:r>
          <a:endParaRPr lang="en-AU" dirty="0"/>
        </a:p>
      </dgm:t>
    </dgm:pt>
    <dgm:pt modelId="{C255BBF0-F707-4CEB-98FC-41DCE8DCE0CD}" type="parTrans" cxnId="{A2DFA06C-C44B-4F06-9CF0-010C7ECF7760}">
      <dgm:prSet/>
      <dgm:spPr/>
      <dgm:t>
        <a:bodyPr/>
        <a:lstStyle/>
        <a:p>
          <a:endParaRPr lang="en-AU"/>
        </a:p>
      </dgm:t>
    </dgm:pt>
    <dgm:pt modelId="{6917BEC6-F59B-4BB5-84C5-C39F4517B75C}" type="sibTrans" cxnId="{A2DFA06C-C44B-4F06-9CF0-010C7ECF7760}">
      <dgm:prSet/>
      <dgm:spPr/>
      <dgm:t>
        <a:bodyPr/>
        <a:lstStyle/>
        <a:p>
          <a:endParaRPr lang="en-AU"/>
        </a:p>
      </dgm:t>
    </dgm:pt>
    <dgm:pt modelId="{1E148C04-8FB6-4B1C-871E-266B8FE2465A}">
      <dgm:prSet phldrT="[Text]"/>
      <dgm:spPr/>
      <dgm:t>
        <a:bodyPr/>
        <a:lstStyle/>
        <a:p>
          <a:r>
            <a:rPr lang="en-AU" dirty="0" smtClean="0"/>
            <a:t>Field control and Page Layouts</a:t>
          </a:r>
          <a:endParaRPr lang="en-AU" dirty="0"/>
        </a:p>
      </dgm:t>
    </dgm:pt>
    <dgm:pt modelId="{2D76051D-DB19-448B-970B-7B5721932FD7}" type="parTrans" cxnId="{7FA9BC35-56C4-47D6-900A-C37608833340}">
      <dgm:prSet/>
      <dgm:spPr/>
      <dgm:t>
        <a:bodyPr/>
        <a:lstStyle/>
        <a:p>
          <a:endParaRPr lang="en-AU"/>
        </a:p>
      </dgm:t>
    </dgm:pt>
    <dgm:pt modelId="{BA54709E-DFF0-4F7B-B7C9-09A206A133E5}" type="sibTrans" cxnId="{7FA9BC35-56C4-47D6-900A-C37608833340}">
      <dgm:prSet/>
      <dgm:spPr/>
      <dgm:t>
        <a:bodyPr/>
        <a:lstStyle/>
        <a:p>
          <a:endParaRPr lang="en-AU"/>
        </a:p>
      </dgm:t>
    </dgm:pt>
    <dgm:pt modelId="{C99B176D-DEF9-4E53-84D6-2D435B394AF2}" type="pres">
      <dgm:prSet presAssocID="{541B332B-5261-470B-81E2-29DCD758BC1D}" presName="diagram" presStyleCnt="0">
        <dgm:presLayoutVars>
          <dgm:chPref val="1"/>
          <dgm:dir/>
          <dgm:animOne val="branch"/>
          <dgm:animLvl val="lvl"/>
          <dgm:resizeHandles val="exact"/>
        </dgm:presLayoutVars>
      </dgm:prSet>
      <dgm:spPr/>
      <dgm:t>
        <a:bodyPr/>
        <a:lstStyle/>
        <a:p>
          <a:endParaRPr lang="en-AU"/>
        </a:p>
      </dgm:t>
    </dgm:pt>
    <dgm:pt modelId="{E41B8EE5-CEA9-4898-8939-CFDD32F3AFA0}" type="pres">
      <dgm:prSet presAssocID="{BC3AE466-46AB-4FB4-B290-8D62C80A549F}" presName="root1" presStyleCnt="0"/>
      <dgm:spPr/>
    </dgm:pt>
    <dgm:pt modelId="{606CC18E-9301-4D25-9834-F46AD84892C0}" type="pres">
      <dgm:prSet presAssocID="{BC3AE466-46AB-4FB4-B290-8D62C80A549F}" presName="LevelOneTextNode" presStyleLbl="node0" presStyleIdx="0" presStyleCnt="1" custScaleY="194397">
        <dgm:presLayoutVars>
          <dgm:chPref val="3"/>
        </dgm:presLayoutVars>
      </dgm:prSet>
      <dgm:spPr/>
      <dgm:t>
        <a:bodyPr/>
        <a:lstStyle/>
        <a:p>
          <a:endParaRPr lang="en-AU"/>
        </a:p>
      </dgm:t>
    </dgm:pt>
    <dgm:pt modelId="{C859B4D5-7279-464D-A06F-4CB2B6786933}" type="pres">
      <dgm:prSet presAssocID="{BC3AE466-46AB-4FB4-B290-8D62C80A549F}" presName="level2hierChild" presStyleCnt="0"/>
      <dgm:spPr/>
    </dgm:pt>
    <dgm:pt modelId="{8FC4D271-B8FC-40E9-83AD-B2FCB352B6F0}" type="pres">
      <dgm:prSet presAssocID="{991F7DBD-D0E4-4370-8993-855E8AFC8C07}" presName="conn2-1" presStyleLbl="parChTrans1D2" presStyleIdx="0" presStyleCnt="3"/>
      <dgm:spPr/>
      <dgm:t>
        <a:bodyPr/>
        <a:lstStyle/>
        <a:p>
          <a:endParaRPr lang="en-AU"/>
        </a:p>
      </dgm:t>
    </dgm:pt>
    <dgm:pt modelId="{AA4EA199-C5CD-41F3-A9E8-C5F378F71708}" type="pres">
      <dgm:prSet presAssocID="{991F7DBD-D0E4-4370-8993-855E8AFC8C07}" presName="connTx" presStyleLbl="parChTrans1D2" presStyleIdx="0" presStyleCnt="3"/>
      <dgm:spPr/>
      <dgm:t>
        <a:bodyPr/>
        <a:lstStyle/>
        <a:p>
          <a:endParaRPr lang="en-AU"/>
        </a:p>
      </dgm:t>
    </dgm:pt>
    <dgm:pt modelId="{9F6BC425-AB7B-487F-852D-9D74387051D6}" type="pres">
      <dgm:prSet presAssocID="{89A31307-65D1-436F-9286-567AA2192B22}" presName="root2" presStyleCnt="0"/>
      <dgm:spPr/>
    </dgm:pt>
    <dgm:pt modelId="{76F81325-6D43-4B40-AF53-EE6C4A9ECB0E}" type="pres">
      <dgm:prSet presAssocID="{89A31307-65D1-436F-9286-567AA2192B22}" presName="LevelTwoTextNode" presStyleLbl="node2" presStyleIdx="0" presStyleCnt="3" custScaleX="225631" custLinFactNeighborX="3381" custLinFactNeighborY="-2106">
        <dgm:presLayoutVars>
          <dgm:chPref val="3"/>
        </dgm:presLayoutVars>
      </dgm:prSet>
      <dgm:spPr/>
      <dgm:t>
        <a:bodyPr/>
        <a:lstStyle/>
        <a:p>
          <a:endParaRPr lang="en-AU"/>
        </a:p>
      </dgm:t>
    </dgm:pt>
    <dgm:pt modelId="{32E61543-88B4-45A4-88F1-6FF6ED986F60}" type="pres">
      <dgm:prSet presAssocID="{89A31307-65D1-436F-9286-567AA2192B22}" presName="level3hierChild" presStyleCnt="0"/>
      <dgm:spPr/>
    </dgm:pt>
    <dgm:pt modelId="{62A482CD-5357-4C25-B4FE-B97EA0969E2F}" type="pres">
      <dgm:prSet presAssocID="{C255BBF0-F707-4CEB-98FC-41DCE8DCE0CD}" presName="conn2-1" presStyleLbl="parChTrans1D2" presStyleIdx="1" presStyleCnt="3"/>
      <dgm:spPr/>
      <dgm:t>
        <a:bodyPr/>
        <a:lstStyle/>
        <a:p>
          <a:endParaRPr lang="en-AU"/>
        </a:p>
      </dgm:t>
    </dgm:pt>
    <dgm:pt modelId="{EB42CCB8-0EF8-48FD-A7DE-705A66E52912}" type="pres">
      <dgm:prSet presAssocID="{C255BBF0-F707-4CEB-98FC-41DCE8DCE0CD}" presName="connTx" presStyleLbl="parChTrans1D2" presStyleIdx="1" presStyleCnt="3"/>
      <dgm:spPr/>
      <dgm:t>
        <a:bodyPr/>
        <a:lstStyle/>
        <a:p>
          <a:endParaRPr lang="en-AU"/>
        </a:p>
      </dgm:t>
    </dgm:pt>
    <dgm:pt modelId="{67704810-F97F-406F-952D-CD5ABAB2CDC2}" type="pres">
      <dgm:prSet presAssocID="{E7BBF720-E194-4A43-8944-10537AFB8B9F}" presName="root2" presStyleCnt="0"/>
      <dgm:spPr/>
    </dgm:pt>
    <dgm:pt modelId="{78508EE6-81BC-4320-8AC7-D3DB353E2490}" type="pres">
      <dgm:prSet presAssocID="{E7BBF720-E194-4A43-8944-10537AFB8B9F}" presName="LevelTwoTextNode" presStyleLbl="node2" presStyleIdx="1" presStyleCnt="3" custScaleX="228746">
        <dgm:presLayoutVars>
          <dgm:chPref val="3"/>
        </dgm:presLayoutVars>
      </dgm:prSet>
      <dgm:spPr/>
      <dgm:t>
        <a:bodyPr/>
        <a:lstStyle/>
        <a:p>
          <a:endParaRPr lang="en-AU"/>
        </a:p>
      </dgm:t>
    </dgm:pt>
    <dgm:pt modelId="{859C77F8-D512-47B3-B060-56B02ED2389E}" type="pres">
      <dgm:prSet presAssocID="{E7BBF720-E194-4A43-8944-10537AFB8B9F}" presName="level3hierChild" presStyleCnt="0"/>
      <dgm:spPr/>
    </dgm:pt>
    <dgm:pt modelId="{C6F78806-0E90-4312-A81D-4A3403E68EEE}" type="pres">
      <dgm:prSet presAssocID="{2D76051D-DB19-448B-970B-7B5721932FD7}" presName="conn2-1" presStyleLbl="parChTrans1D2" presStyleIdx="2" presStyleCnt="3"/>
      <dgm:spPr/>
      <dgm:t>
        <a:bodyPr/>
        <a:lstStyle/>
        <a:p>
          <a:endParaRPr lang="en-AU"/>
        </a:p>
      </dgm:t>
    </dgm:pt>
    <dgm:pt modelId="{FA673917-EC36-4613-8756-72301B10503A}" type="pres">
      <dgm:prSet presAssocID="{2D76051D-DB19-448B-970B-7B5721932FD7}" presName="connTx" presStyleLbl="parChTrans1D2" presStyleIdx="2" presStyleCnt="3"/>
      <dgm:spPr/>
      <dgm:t>
        <a:bodyPr/>
        <a:lstStyle/>
        <a:p>
          <a:endParaRPr lang="en-AU"/>
        </a:p>
      </dgm:t>
    </dgm:pt>
    <dgm:pt modelId="{4402A222-56E9-4D0A-B23A-13D741C250DE}" type="pres">
      <dgm:prSet presAssocID="{1E148C04-8FB6-4B1C-871E-266B8FE2465A}" presName="root2" presStyleCnt="0"/>
      <dgm:spPr/>
    </dgm:pt>
    <dgm:pt modelId="{69130EFE-CDE2-431F-9E18-E1CFCC7250A0}" type="pres">
      <dgm:prSet presAssocID="{1E148C04-8FB6-4B1C-871E-266B8FE2465A}" presName="LevelTwoTextNode" presStyleLbl="node2" presStyleIdx="2" presStyleCnt="3" custScaleX="231284">
        <dgm:presLayoutVars>
          <dgm:chPref val="3"/>
        </dgm:presLayoutVars>
      </dgm:prSet>
      <dgm:spPr/>
      <dgm:t>
        <a:bodyPr/>
        <a:lstStyle/>
        <a:p>
          <a:endParaRPr lang="en-AU"/>
        </a:p>
      </dgm:t>
    </dgm:pt>
    <dgm:pt modelId="{58EE3756-9991-4E95-A56C-29CE57744723}" type="pres">
      <dgm:prSet presAssocID="{1E148C04-8FB6-4B1C-871E-266B8FE2465A}" presName="level3hierChild" presStyleCnt="0"/>
      <dgm:spPr/>
    </dgm:pt>
  </dgm:ptLst>
  <dgm:cxnLst>
    <dgm:cxn modelId="{EB74DC5D-85B6-4F65-8F98-4ACACA7AEAF3}" type="presOf" srcId="{E7BBF720-E194-4A43-8944-10537AFB8B9F}" destId="{78508EE6-81BC-4320-8AC7-D3DB353E2490}" srcOrd="0" destOrd="0" presId="urn:microsoft.com/office/officeart/2005/8/layout/hierarchy2"/>
    <dgm:cxn modelId="{10473275-A26F-4B8F-B3D9-C41C09F85D84}" type="presOf" srcId="{541B332B-5261-470B-81E2-29DCD758BC1D}" destId="{C99B176D-DEF9-4E53-84D6-2D435B394AF2}" srcOrd="0" destOrd="0" presId="urn:microsoft.com/office/officeart/2005/8/layout/hierarchy2"/>
    <dgm:cxn modelId="{176FBA9C-EF17-4645-8859-0B1F9B842979}" type="presOf" srcId="{89A31307-65D1-436F-9286-567AA2192B22}" destId="{76F81325-6D43-4B40-AF53-EE6C4A9ECB0E}" srcOrd="0" destOrd="0" presId="urn:microsoft.com/office/officeart/2005/8/layout/hierarchy2"/>
    <dgm:cxn modelId="{6689B069-C026-4EE3-9935-5DFC5771A547}" type="presOf" srcId="{2D76051D-DB19-448B-970B-7B5721932FD7}" destId="{FA673917-EC36-4613-8756-72301B10503A}" srcOrd="1" destOrd="0" presId="urn:microsoft.com/office/officeart/2005/8/layout/hierarchy2"/>
    <dgm:cxn modelId="{E45E9E2E-0467-4270-A83C-849DF7674743}" type="presOf" srcId="{991F7DBD-D0E4-4370-8993-855E8AFC8C07}" destId="{8FC4D271-B8FC-40E9-83AD-B2FCB352B6F0}" srcOrd="0" destOrd="0" presId="urn:microsoft.com/office/officeart/2005/8/layout/hierarchy2"/>
    <dgm:cxn modelId="{5918C2EB-EB46-439A-BA7C-7103AD7B0978}" type="presOf" srcId="{991F7DBD-D0E4-4370-8993-855E8AFC8C07}" destId="{AA4EA199-C5CD-41F3-A9E8-C5F378F71708}" srcOrd="1" destOrd="0" presId="urn:microsoft.com/office/officeart/2005/8/layout/hierarchy2"/>
    <dgm:cxn modelId="{E9252A04-1093-4D15-9D85-E851CF1C501A}" type="presOf" srcId="{2D76051D-DB19-448B-970B-7B5721932FD7}" destId="{C6F78806-0E90-4312-A81D-4A3403E68EEE}" srcOrd="0" destOrd="0" presId="urn:microsoft.com/office/officeart/2005/8/layout/hierarchy2"/>
    <dgm:cxn modelId="{25FCE036-D784-426F-B19E-BDED528BCE6E}" type="presOf" srcId="{C255BBF0-F707-4CEB-98FC-41DCE8DCE0CD}" destId="{EB42CCB8-0EF8-48FD-A7DE-705A66E52912}" srcOrd="1" destOrd="0" presId="urn:microsoft.com/office/officeart/2005/8/layout/hierarchy2"/>
    <dgm:cxn modelId="{5B14E2D9-72DA-4D37-B9F8-DAD4EE1C2884}" type="presOf" srcId="{C255BBF0-F707-4CEB-98FC-41DCE8DCE0CD}" destId="{62A482CD-5357-4C25-B4FE-B97EA0969E2F}" srcOrd="0" destOrd="0" presId="urn:microsoft.com/office/officeart/2005/8/layout/hierarchy2"/>
    <dgm:cxn modelId="{43C9D155-7AAC-4566-86BD-89705AEBD8B6}" type="presOf" srcId="{BC3AE466-46AB-4FB4-B290-8D62C80A549F}" destId="{606CC18E-9301-4D25-9834-F46AD84892C0}" srcOrd="0" destOrd="0" presId="urn:microsoft.com/office/officeart/2005/8/layout/hierarchy2"/>
    <dgm:cxn modelId="{B55344F1-335F-4ABF-A55B-AD278B15BC93}" type="presOf" srcId="{1E148C04-8FB6-4B1C-871E-266B8FE2465A}" destId="{69130EFE-CDE2-431F-9E18-E1CFCC7250A0}" srcOrd="0" destOrd="0" presId="urn:microsoft.com/office/officeart/2005/8/layout/hierarchy2"/>
    <dgm:cxn modelId="{45412DE9-6AA4-4CF7-A654-F7BA76D682DA}" srcId="{BC3AE466-46AB-4FB4-B290-8D62C80A549F}" destId="{89A31307-65D1-436F-9286-567AA2192B22}" srcOrd="0" destOrd="0" parTransId="{991F7DBD-D0E4-4370-8993-855E8AFC8C07}" sibTransId="{89413233-864B-491F-86F5-BBAF4519C5F2}"/>
    <dgm:cxn modelId="{7FA9BC35-56C4-47D6-900A-C37608833340}" srcId="{BC3AE466-46AB-4FB4-B290-8D62C80A549F}" destId="{1E148C04-8FB6-4B1C-871E-266B8FE2465A}" srcOrd="2" destOrd="0" parTransId="{2D76051D-DB19-448B-970B-7B5721932FD7}" sibTransId="{BA54709E-DFF0-4F7B-B7C9-09A206A133E5}"/>
    <dgm:cxn modelId="{A2DFA06C-C44B-4F06-9CF0-010C7ECF7760}" srcId="{BC3AE466-46AB-4FB4-B290-8D62C80A549F}" destId="{E7BBF720-E194-4A43-8944-10537AFB8B9F}" srcOrd="1" destOrd="0" parTransId="{C255BBF0-F707-4CEB-98FC-41DCE8DCE0CD}" sibTransId="{6917BEC6-F59B-4BB5-84C5-C39F4517B75C}"/>
    <dgm:cxn modelId="{B58DE733-E379-4F9E-9DD1-8D14620D546A}" srcId="{541B332B-5261-470B-81E2-29DCD758BC1D}" destId="{BC3AE466-46AB-4FB4-B290-8D62C80A549F}" srcOrd="0" destOrd="0" parTransId="{5D9C10AA-3BBC-4F8D-B2B5-F4AC7CEA74C8}" sibTransId="{723CDDD9-1BCD-4BB4-A8DD-EA02BE703DFB}"/>
    <dgm:cxn modelId="{62F79F21-7D7B-436B-962A-4EE2495A3987}" type="presParOf" srcId="{C99B176D-DEF9-4E53-84D6-2D435B394AF2}" destId="{E41B8EE5-CEA9-4898-8939-CFDD32F3AFA0}" srcOrd="0" destOrd="0" presId="urn:microsoft.com/office/officeart/2005/8/layout/hierarchy2"/>
    <dgm:cxn modelId="{272222A5-06D5-4410-9409-D7B7DEC83788}" type="presParOf" srcId="{E41B8EE5-CEA9-4898-8939-CFDD32F3AFA0}" destId="{606CC18E-9301-4D25-9834-F46AD84892C0}" srcOrd="0" destOrd="0" presId="urn:microsoft.com/office/officeart/2005/8/layout/hierarchy2"/>
    <dgm:cxn modelId="{09726D7D-5CAA-4CA8-A901-44C89FCA7D8C}" type="presParOf" srcId="{E41B8EE5-CEA9-4898-8939-CFDD32F3AFA0}" destId="{C859B4D5-7279-464D-A06F-4CB2B6786933}" srcOrd="1" destOrd="0" presId="urn:microsoft.com/office/officeart/2005/8/layout/hierarchy2"/>
    <dgm:cxn modelId="{56BEE67A-38DA-4B97-B2FF-8F59003BBD01}" type="presParOf" srcId="{C859B4D5-7279-464D-A06F-4CB2B6786933}" destId="{8FC4D271-B8FC-40E9-83AD-B2FCB352B6F0}" srcOrd="0" destOrd="0" presId="urn:microsoft.com/office/officeart/2005/8/layout/hierarchy2"/>
    <dgm:cxn modelId="{C41280A3-21CF-48CE-B8E6-F5E9505D095D}" type="presParOf" srcId="{8FC4D271-B8FC-40E9-83AD-B2FCB352B6F0}" destId="{AA4EA199-C5CD-41F3-A9E8-C5F378F71708}" srcOrd="0" destOrd="0" presId="urn:microsoft.com/office/officeart/2005/8/layout/hierarchy2"/>
    <dgm:cxn modelId="{AFDB764F-EFB9-4748-8471-7AD71B7404FB}" type="presParOf" srcId="{C859B4D5-7279-464D-A06F-4CB2B6786933}" destId="{9F6BC425-AB7B-487F-852D-9D74387051D6}" srcOrd="1" destOrd="0" presId="urn:microsoft.com/office/officeart/2005/8/layout/hierarchy2"/>
    <dgm:cxn modelId="{F4E686E4-6EF2-4EBA-A87B-E763EC20072F}" type="presParOf" srcId="{9F6BC425-AB7B-487F-852D-9D74387051D6}" destId="{76F81325-6D43-4B40-AF53-EE6C4A9ECB0E}" srcOrd="0" destOrd="0" presId="urn:microsoft.com/office/officeart/2005/8/layout/hierarchy2"/>
    <dgm:cxn modelId="{C2C278C7-22EC-4B22-B724-DE471B2B5796}" type="presParOf" srcId="{9F6BC425-AB7B-487F-852D-9D74387051D6}" destId="{32E61543-88B4-45A4-88F1-6FF6ED986F60}" srcOrd="1" destOrd="0" presId="urn:microsoft.com/office/officeart/2005/8/layout/hierarchy2"/>
    <dgm:cxn modelId="{FEE7A68C-B296-4172-A843-F92578E20EBC}" type="presParOf" srcId="{C859B4D5-7279-464D-A06F-4CB2B6786933}" destId="{62A482CD-5357-4C25-B4FE-B97EA0969E2F}" srcOrd="2" destOrd="0" presId="urn:microsoft.com/office/officeart/2005/8/layout/hierarchy2"/>
    <dgm:cxn modelId="{91C088DE-5598-4E85-B6C8-29CA95FCBFDE}" type="presParOf" srcId="{62A482CD-5357-4C25-B4FE-B97EA0969E2F}" destId="{EB42CCB8-0EF8-48FD-A7DE-705A66E52912}" srcOrd="0" destOrd="0" presId="urn:microsoft.com/office/officeart/2005/8/layout/hierarchy2"/>
    <dgm:cxn modelId="{9EA70221-AC91-4543-B945-31E4FBC3D46F}" type="presParOf" srcId="{C859B4D5-7279-464D-A06F-4CB2B6786933}" destId="{67704810-F97F-406F-952D-CD5ABAB2CDC2}" srcOrd="3" destOrd="0" presId="urn:microsoft.com/office/officeart/2005/8/layout/hierarchy2"/>
    <dgm:cxn modelId="{9E4AB484-DEEF-4C12-ADCD-1303FCB69213}" type="presParOf" srcId="{67704810-F97F-406F-952D-CD5ABAB2CDC2}" destId="{78508EE6-81BC-4320-8AC7-D3DB353E2490}" srcOrd="0" destOrd="0" presId="urn:microsoft.com/office/officeart/2005/8/layout/hierarchy2"/>
    <dgm:cxn modelId="{016A6D06-2B81-457E-87C3-F2E5BE14D09D}" type="presParOf" srcId="{67704810-F97F-406F-952D-CD5ABAB2CDC2}" destId="{859C77F8-D512-47B3-B060-56B02ED2389E}" srcOrd="1" destOrd="0" presId="urn:microsoft.com/office/officeart/2005/8/layout/hierarchy2"/>
    <dgm:cxn modelId="{1492AEA0-803F-4C83-9811-FF1436CF93F3}" type="presParOf" srcId="{C859B4D5-7279-464D-A06F-4CB2B6786933}" destId="{C6F78806-0E90-4312-A81D-4A3403E68EEE}" srcOrd="4" destOrd="0" presId="urn:microsoft.com/office/officeart/2005/8/layout/hierarchy2"/>
    <dgm:cxn modelId="{289E6535-E8F2-400A-B35B-3A8F067947E6}" type="presParOf" srcId="{C6F78806-0E90-4312-A81D-4A3403E68EEE}" destId="{FA673917-EC36-4613-8756-72301B10503A}" srcOrd="0" destOrd="0" presId="urn:microsoft.com/office/officeart/2005/8/layout/hierarchy2"/>
    <dgm:cxn modelId="{EDEA4F91-9B73-4BE4-9CDC-96E1F211ACCA}" type="presParOf" srcId="{C859B4D5-7279-464D-A06F-4CB2B6786933}" destId="{4402A222-56E9-4D0A-B23A-13D741C250DE}" srcOrd="5" destOrd="0" presId="urn:microsoft.com/office/officeart/2005/8/layout/hierarchy2"/>
    <dgm:cxn modelId="{53F97D6B-D214-4ACF-A8AC-5841EBFDD87F}" type="presParOf" srcId="{4402A222-56E9-4D0A-B23A-13D741C250DE}" destId="{69130EFE-CDE2-431F-9E18-E1CFCC7250A0}" srcOrd="0" destOrd="0" presId="urn:microsoft.com/office/officeart/2005/8/layout/hierarchy2"/>
    <dgm:cxn modelId="{AEEFCFAA-4C1E-42FA-81C4-00A4A0C7A148}" type="presParOf" srcId="{4402A222-56E9-4D0A-B23A-13D741C250DE}" destId="{58EE3756-9991-4E95-A56C-29CE5774472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41B332B-5261-470B-81E2-29DCD758BC1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AU"/>
        </a:p>
      </dgm:t>
    </dgm:pt>
    <dgm:pt modelId="{BC3AE466-46AB-4FB4-B290-8D62C80A549F}">
      <dgm:prSet phldrT="[Text]" custT="1"/>
      <dgm:spPr/>
      <dgm:t>
        <a:bodyPr/>
        <a:lstStyle/>
        <a:p>
          <a:r>
            <a:rPr lang="en-AU" sz="3200" dirty="0" smtClean="0"/>
            <a:t>Web Parts</a:t>
          </a:r>
          <a:endParaRPr lang="en-AU" sz="3200" dirty="0"/>
        </a:p>
      </dgm:t>
    </dgm:pt>
    <dgm:pt modelId="{5D9C10AA-3BBC-4F8D-B2B5-F4AC7CEA74C8}" type="parTrans" cxnId="{B58DE733-E379-4F9E-9DD1-8D14620D546A}">
      <dgm:prSet/>
      <dgm:spPr/>
      <dgm:t>
        <a:bodyPr/>
        <a:lstStyle/>
        <a:p>
          <a:endParaRPr lang="en-AU"/>
        </a:p>
      </dgm:t>
    </dgm:pt>
    <dgm:pt modelId="{723CDDD9-1BCD-4BB4-A8DD-EA02BE703DFB}" type="sibTrans" cxnId="{B58DE733-E379-4F9E-9DD1-8D14620D546A}">
      <dgm:prSet/>
      <dgm:spPr/>
      <dgm:t>
        <a:bodyPr/>
        <a:lstStyle/>
        <a:p>
          <a:endParaRPr lang="en-AU"/>
        </a:p>
      </dgm:t>
    </dgm:pt>
    <dgm:pt modelId="{89A31307-65D1-436F-9286-567AA2192B22}">
      <dgm:prSet phldrT="[Text]"/>
      <dgm:spPr/>
      <dgm:t>
        <a:bodyPr/>
        <a:lstStyle/>
        <a:p>
          <a:r>
            <a:rPr lang="en-AU" dirty="0" smtClean="0"/>
            <a:t>To Web Part or not?</a:t>
          </a:r>
          <a:endParaRPr lang="en-AU" dirty="0"/>
        </a:p>
      </dgm:t>
    </dgm:pt>
    <dgm:pt modelId="{991F7DBD-D0E4-4370-8993-855E8AFC8C07}" type="parTrans" cxnId="{45412DE9-6AA4-4CF7-A654-F7BA76D682DA}">
      <dgm:prSet/>
      <dgm:spPr/>
      <dgm:t>
        <a:bodyPr/>
        <a:lstStyle/>
        <a:p>
          <a:endParaRPr lang="en-AU"/>
        </a:p>
      </dgm:t>
    </dgm:pt>
    <dgm:pt modelId="{89413233-864B-491F-86F5-BBAF4519C5F2}" type="sibTrans" cxnId="{45412DE9-6AA4-4CF7-A654-F7BA76D682DA}">
      <dgm:prSet/>
      <dgm:spPr/>
      <dgm:t>
        <a:bodyPr/>
        <a:lstStyle/>
        <a:p>
          <a:endParaRPr lang="en-AU"/>
        </a:p>
      </dgm:t>
    </dgm:pt>
    <dgm:pt modelId="{E7BBF720-E194-4A43-8944-10537AFB8B9F}">
      <dgm:prSet phldrT="[Text]"/>
      <dgm:spPr/>
      <dgm:t>
        <a:bodyPr/>
        <a:lstStyle/>
        <a:p>
          <a:r>
            <a:rPr lang="en-AU" dirty="0" smtClean="0"/>
            <a:t>Web Parts vs. ASP.NET controls</a:t>
          </a:r>
          <a:endParaRPr lang="en-AU" dirty="0"/>
        </a:p>
      </dgm:t>
    </dgm:pt>
    <dgm:pt modelId="{C255BBF0-F707-4CEB-98FC-41DCE8DCE0CD}" type="parTrans" cxnId="{A2DFA06C-C44B-4F06-9CF0-010C7ECF7760}">
      <dgm:prSet/>
      <dgm:spPr/>
      <dgm:t>
        <a:bodyPr/>
        <a:lstStyle/>
        <a:p>
          <a:endParaRPr lang="en-AU"/>
        </a:p>
      </dgm:t>
    </dgm:pt>
    <dgm:pt modelId="{6917BEC6-F59B-4BB5-84C5-C39F4517B75C}" type="sibTrans" cxnId="{A2DFA06C-C44B-4F06-9CF0-010C7ECF7760}">
      <dgm:prSet/>
      <dgm:spPr/>
      <dgm:t>
        <a:bodyPr/>
        <a:lstStyle/>
        <a:p>
          <a:endParaRPr lang="en-AU"/>
        </a:p>
      </dgm:t>
    </dgm:pt>
    <dgm:pt modelId="{1E148C04-8FB6-4B1C-871E-266B8FE2465A}">
      <dgm:prSet phldrT="[Text]"/>
      <dgm:spPr/>
      <dgm:t>
        <a:bodyPr/>
        <a:lstStyle/>
        <a:p>
          <a:r>
            <a:rPr lang="en-AU" dirty="0" smtClean="0"/>
            <a:t>Web parts for Internet Sites</a:t>
          </a:r>
          <a:endParaRPr lang="en-AU" dirty="0"/>
        </a:p>
      </dgm:t>
    </dgm:pt>
    <dgm:pt modelId="{2D76051D-DB19-448B-970B-7B5721932FD7}" type="parTrans" cxnId="{7FA9BC35-56C4-47D6-900A-C37608833340}">
      <dgm:prSet/>
      <dgm:spPr/>
      <dgm:t>
        <a:bodyPr/>
        <a:lstStyle/>
        <a:p>
          <a:endParaRPr lang="en-AU"/>
        </a:p>
      </dgm:t>
    </dgm:pt>
    <dgm:pt modelId="{BA54709E-DFF0-4F7B-B7C9-09A206A133E5}" type="sibTrans" cxnId="{7FA9BC35-56C4-47D6-900A-C37608833340}">
      <dgm:prSet/>
      <dgm:spPr/>
      <dgm:t>
        <a:bodyPr/>
        <a:lstStyle/>
        <a:p>
          <a:endParaRPr lang="en-AU"/>
        </a:p>
      </dgm:t>
    </dgm:pt>
    <dgm:pt modelId="{C99B176D-DEF9-4E53-84D6-2D435B394AF2}" type="pres">
      <dgm:prSet presAssocID="{541B332B-5261-470B-81E2-29DCD758BC1D}" presName="diagram" presStyleCnt="0">
        <dgm:presLayoutVars>
          <dgm:chPref val="1"/>
          <dgm:dir/>
          <dgm:animOne val="branch"/>
          <dgm:animLvl val="lvl"/>
          <dgm:resizeHandles val="exact"/>
        </dgm:presLayoutVars>
      </dgm:prSet>
      <dgm:spPr/>
      <dgm:t>
        <a:bodyPr/>
        <a:lstStyle/>
        <a:p>
          <a:endParaRPr lang="en-AU"/>
        </a:p>
      </dgm:t>
    </dgm:pt>
    <dgm:pt modelId="{E41B8EE5-CEA9-4898-8939-CFDD32F3AFA0}" type="pres">
      <dgm:prSet presAssocID="{BC3AE466-46AB-4FB4-B290-8D62C80A549F}" presName="root1" presStyleCnt="0"/>
      <dgm:spPr/>
    </dgm:pt>
    <dgm:pt modelId="{606CC18E-9301-4D25-9834-F46AD84892C0}" type="pres">
      <dgm:prSet presAssocID="{BC3AE466-46AB-4FB4-B290-8D62C80A549F}" presName="LevelOneTextNode" presStyleLbl="node0" presStyleIdx="0" presStyleCnt="1" custScaleY="194397">
        <dgm:presLayoutVars>
          <dgm:chPref val="3"/>
        </dgm:presLayoutVars>
      </dgm:prSet>
      <dgm:spPr/>
      <dgm:t>
        <a:bodyPr/>
        <a:lstStyle/>
        <a:p>
          <a:endParaRPr lang="en-AU"/>
        </a:p>
      </dgm:t>
    </dgm:pt>
    <dgm:pt modelId="{C859B4D5-7279-464D-A06F-4CB2B6786933}" type="pres">
      <dgm:prSet presAssocID="{BC3AE466-46AB-4FB4-B290-8D62C80A549F}" presName="level2hierChild" presStyleCnt="0"/>
      <dgm:spPr/>
    </dgm:pt>
    <dgm:pt modelId="{8FC4D271-B8FC-40E9-83AD-B2FCB352B6F0}" type="pres">
      <dgm:prSet presAssocID="{991F7DBD-D0E4-4370-8993-855E8AFC8C07}" presName="conn2-1" presStyleLbl="parChTrans1D2" presStyleIdx="0" presStyleCnt="3"/>
      <dgm:spPr/>
      <dgm:t>
        <a:bodyPr/>
        <a:lstStyle/>
        <a:p>
          <a:endParaRPr lang="en-AU"/>
        </a:p>
      </dgm:t>
    </dgm:pt>
    <dgm:pt modelId="{AA4EA199-C5CD-41F3-A9E8-C5F378F71708}" type="pres">
      <dgm:prSet presAssocID="{991F7DBD-D0E4-4370-8993-855E8AFC8C07}" presName="connTx" presStyleLbl="parChTrans1D2" presStyleIdx="0" presStyleCnt="3"/>
      <dgm:spPr/>
      <dgm:t>
        <a:bodyPr/>
        <a:lstStyle/>
        <a:p>
          <a:endParaRPr lang="en-AU"/>
        </a:p>
      </dgm:t>
    </dgm:pt>
    <dgm:pt modelId="{9F6BC425-AB7B-487F-852D-9D74387051D6}" type="pres">
      <dgm:prSet presAssocID="{89A31307-65D1-436F-9286-567AA2192B22}" presName="root2" presStyleCnt="0"/>
      <dgm:spPr/>
    </dgm:pt>
    <dgm:pt modelId="{76F81325-6D43-4B40-AF53-EE6C4A9ECB0E}" type="pres">
      <dgm:prSet presAssocID="{89A31307-65D1-436F-9286-567AA2192B22}" presName="LevelTwoTextNode" presStyleLbl="node2" presStyleIdx="0" presStyleCnt="3" custScaleX="225631" custLinFactNeighborX="3381" custLinFactNeighborY="-2106">
        <dgm:presLayoutVars>
          <dgm:chPref val="3"/>
        </dgm:presLayoutVars>
      </dgm:prSet>
      <dgm:spPr/>
      <dgm:t>
        <a:bodyPr/>
        <a:lstStyle/>
        <a:p>
          <a:endParaRPr lang="en-AU"/>
        </a:p>
      </dgm:t>
    </dgm:pt>
    <dgm:pt modelId="{32E61543-88B4-45A4-88F1-6FF6ED986F60}" type="pres">
      <dgm:prSet presAssocID="{89A31307-65D1-436F-9286-567AA2192B22}" presName="level3hierChild" presStyleCnt="0"/>
      <dgm:spPr/>
    </dgm:pt>
    <dgm:pt modelId="{62A482CD-5357-4C25-B4FE-B97EA0969E2F}" type="pres">
      <dgm:prSet presAssocID="{C255BBF0-F707-4CEB-98FC-41DCE8DCE0CD}" presName="conn2-1" presStyleLbl="parChTrans1D2" presStyleIdx="1" presStyleCnt="3"/>
      <dgm:spPr/>
      <dgm:t>
        <a:bodyPr/>
        <a:lstStyle/>
        <a:p>
          <a:endParaRPr lang="en-AU"/>
        </a:p>
      </dgm:t>
    </dgm:pt>
    <dgm:pt modelId="{EB42CCB8-0EF8-48FD-A7DE-705A66E52912}" type="pres">
      <dgm:prSet presAssocID="{C255BBF0-F707-4CEB-98FC-41DCE8DCE0CD}" presName="connTx" presStyleLbl="parChTrans1D2" presStyleIdx="1" presStyleCnt="3"/>
      <dgm:spPr/>
      <dgm:t>
        <a:bodyPr/>
        <a:lstStyle/>
        <a:p>
          <a:endParaRPr lang="en-AU"/>
        </a:p>
      </dgm:t>
    </dgm:pt>
    <dgm:pt modelId="{67704810-F97F-406F-952D-CD5ABAB2CDC2}" type="pres">
      <dgm:prSet presAssocID="{E7BBF720-E194-4A43-8944-10537AFB8B9F}" presName="root2" presStyleCnt="0"/>
      <dgm:spPr/>
    </dgm:pt>
    <dgm:pt modelId="{78508EE6-81BC-4320-8AC7-D3DB353E2490}" type="pres">
      <dgm:prSet presAssocID="{E7BBF720-E194-4A43-8944-10537AFB8B9F}" presName="LevelTwoTextNode" presStyleLbl="node2" presStyleIdx="1" presStyleCnt="3" custScaleX="228746">
        <dgm:presLayoutVars>
          <dgm:chPref val="3"/>
        </dgm:presLayoutVars>
      </dgm:prSet>
      <dgm:spPr/>
      <dgm:t>
        <a:bodyPr/>
        <a:lstStyle/>
        <a:p>
          <a:endParaRPr lang="en-AU"/>
        </a:p>
      </dgm:t>
    </dgm:pt>
    <dgm:pt modelId="{859C77F8-D512-47B3-B060-56B02ED2389E}" type="pres">
      <dgm:prSet presAssocID="{E7BBF720-E194-4A43-8944-10537AFB8B9F}" presName="level3hierChild" presStyleCnt="0"/>
      <dgm:spPr/>
    </dgm:pt>
    <dgm:pt modelId="{C6F78806-0E90-4312-A81D-4A3403E68EEE}" type="pres">
      <dgm:prSet presAssocID="{2D76051D-DB19-448B-970B-7B5721932FD7}" presName="conn2-1" presStyleLbl="parChTrans1D2" presStyleIdx="2" presStyleCnt="3"/>
      <dgm:spPr/>
      <dgm:t>
        <a:bodyPr/>
        <a:lstStyle/>
        <a:p>
          <a:endParaRPr lang="en-AU"/>
        </a:p>
      </dgm:t>
    </dgm:pt>
    <dgm:pt modelId="{FA673917-EC36-4613-8756-72301B10503A}" type="pres">
      <dgm:prSet presAssocID="{2D76051D-DB19-448B-970B-7B5721932FD7}" presName="connTx" presStyleLbl="parChTrans1D2" presStyleIdx="2" presStyleCnt="3"/>
      <dgm:spPr/>
      <dgm:t>
        <a:bodyPr/>
        <a:lstStyle/>
        <a:p>
          <a:endParaRPr lang="en-AU"/>
        </a:p>
      </dgm:t>
    </dgm:pt>
    <dgm:pt modelId="{4402A222-56E9-4D0A-B23A-13D741C250DE}" type="pres">
      <dgm:prSet presAssocID="{1E148C04-8FB6-4B1C-871E-266B8FE2465A}" presName="root2" presStyleCnt="0"/>
      <dgm:spPr/>
    </dgm:pt>
    <dgm:pt modelId="{69130EFE-CDE2-431F-9E18-E1CFCC7250A0}" type="pres">
      <dgm:prSet presAssocID="{1E148C04-8FB6-4B1C-871E-266B8FE2465A}" presName="LevelTwoTextNode" presStyleLbl="node2" presStyleIdx="2" presStyleCnt="3" custScaleX="231284">
        <dgm:presLayoutVars>
          <dgm:chPref val="3"/>
        </dgm:presLayoutVars>
      </dgm:prSet>
      <dgm:spPr/>
      <dgm:t>
        <a:bodyPr/>
        <a:lstStyle/>
        <a:p>
          <a:endParaRPr lang="en-AU"/>
        </a:p>
      </dgm:t>
    </dgm:pt>
    <dgm:pt modelId="{58EE3756-9991-4E95-A56C-29CE57744723}" type="pres">
      <dgm:prSet presAssocID="{1E148C04-8FB6-4B1C-871E-266B8FE2465A}" presName="level3hierChild" presStyleCnt="0"/>
      <dgm:spPr/>
    </dgm:pt>
  </dgm:ptLst>
  <dgm:cxnLst>
    <dgm:cxn modelId="{6F8DA6B9-719F-4CE5-A0C7-61D6242CD22C}" type="presOf" srcId="{89A31307-65D1-436F-9286-567AA2192B22}" destId="{76F81325-6D43-4B40-AF53-EE6C4A9ECB0E}" srcOrd="0" destOrd="0" presId="urn:microsoft.com/office/officeart/2005/8/layout/hierarchy2"/>
    <dgm:cxn modelId="{104FA4C1-C10C-4DA5-816A-4061BE69A979}" type="presOf" srcId="{BC3AE466-46AB-4FB4-B290-8D62C80A549F}" destId="{606CC18E-9301-4D25-9834-F46AD84892C0}" srcOrd="0" destOrd="0" presId="urn:microsoft.com/office/officeart/2005/8/layout/hierarchy2"/>
    <dgm:cxn modelId="{48E8E8D2-52FB-4571-9FFE-C7CC66E20791}" type="presOf" srcId="{2D76051D-DB19-448B-970B-7B5721932FD7}" destId="{C6F78806-0E90-4312-A81D-4A3403E68EEE}" srcOrd="0" destOrd="0" presId="urn:microsoft.com/office/officeart/2005/8/layout/hierarchy2"/>
    <dgm:cxn modelId="{B3B9F64F-05FD-4959-AFAC-0FA772846C74}" type="presOf" srcId="{2D76051D-DB19-448B-970B-7B5721932FD7}" destId="{FA673917-EC36-4613-8756-72301B10503A}" srcOrd="1" destOrd="0" presId="urn:microsoft.com/office/officeart/2005/8/layout/hierarchy2"/>
    <dgm:cxn modelId="{F751541B-799E-4A4C-9686-8095FF73976C}" type="presOf" srcId="{541B332B-5261-470B-81E2-29DCD758BC1D}" destId="{C99B176D-DEF9-4E53-84D6-2D435B394AF2}" srcOrd="0" destOrd="0" presId="urn:microsoft.com/office/officeart/2005/8/layout/hierarchy2"/>
    <dgm:cxn modelId="{C14D70B9-EC2A-4099-B10D-80B7651CB96C}" type="presOf" srcId="{C255BBF0-F707-4CEB-98FC-41DCE8DCE0CD}" destId="{EB42CCB8-0EF8-48FD-A7DE-705A66E52912}" srcOrd="1" destOrd="0" presId="urn:microsoft.com/office/officeart/2005/8/layout/hierarchy2"/>
    <dgm:cxn modelId="{7ED3B217-ACDC-42F8-856F-728BBB0A3E5B}" type="presOf" srcId="{C255BBF0-F707-4CEB-98FC-41DCE8DCE0CD}" destId="{62A482CD-5357-4C25-B4FE-B97EA0969E2F}" srcOrd="0" destOrd="0" presId="urn:microsoft.com/office/officeart/2005/8/layout/hierarchy2"/>
    <dgm:cxn modelId="{45412DE9-6AA4-4CF7-A654-F7BA76D682DA}" srcId="{BC3AE466-46AB-4FB4-B290-8D62C80A549F}" destId="{89A31307-65D1-436F-9286-567AA2192B22}" srcOrd="0" destOrd="0" parTransId="{991F7DBD-D0E4-4370-8993-855E8AFC8C07}" sibTransId="{89413233-864B-491F-86F5-BBAF4519C5F2}"/>
    <dgm:cxn modelId="{7FA9BC35-56C4-47D6-900A-C37608833340}" srcId="{BC3AE466-46AB-4FB4-B290-8D62C80A549F}" destId="{1E148C04-8FB6-4B1C-871E-266B8FE2465A}" srcOrd="2" destOrd="0" parTransId="{2D76051D-DB19-448B-970B-7B5721932FD7}" sibTransId="{BA54709E-DFF0-4F7B-B7C9-09A206A133E5}"/>
    <dgm:cxn modelId="{A2DFA06C-C44B-4F06-9CF0-010C7ECF7760}" srcId="{BC3AE466-46AB-4FB4-B290-8D62C80A549F}" destId="{E7BBF720-E194-4A43-8944-10537AFB8B9F}" srcOrd="1" destOrd="0" parTransId="{C255BBF0-F707-4CEB-98FC-41DCE8DCE0CD}" sibTransId="{6917BEC6-F59B-4BB5-84C5-C39F4517B75C}"/>
    <dgm:cxn modelId="{5E886388-DB07-42C3-9574-B9FC3A937AD5}" type="presOf" srcId="{1E148C04-8FB6-4B1C-871E-266B8FE2465A}" destId="{69130EFE-CDE2-431F-9E18-E1CFCC7250A0}" srcOrd="0" destOrd="0" presId="urn:microsoft.com/office/officeart/2005/8/layout/hierarchy2"/>
    <dgm:cxn modelId="{59E39D15-2A37-47D0-954C-0583E629DAE9}" type="presOf" srcId="{991F7DBD-D0E4-4370-8993-855E8AFC8C07}" destId="{AA4EA199-C5CD-41F3-A9E8-C5F378F71708}" srcOrd="1" destOrd="0" presId="urn:microsoft.com/office/officeart/2005/8/layout/hierarchy2"/>
    <dgm:cxn modelId="{32E9D4E3-DE28-453A-9A8F-6B1BFEF64E26}" type="presOf" srcId="{991F7DBD-D0E4-4370-8993-855E8AFC8C07}" destId="{8FC4D271-B8FC-40E9-83AD-B2FCB352B6F0}" srcOrd="0" destOrd="0" presId="urn:microsoft.com/office/officeart/2005/8/layout/hierarchy2"/>
    <dgm:cxn modelId="{C8FA9A7E-975C-47FF-A3B5-582E719F14EE}" type="presOf" srcId="{E7BBF720-E194-4A43-8944-10537AFB8B9F}" destId="{78508EE6-81BC-4320-8AC7-D3DB353E2490}" srcOrd="0" destOrd="0" presId="urn:microsoft.com/office/officeart/2005/8/layout/hierarchy2"/>
    <dgm:cxn modelId="{B58DE733-E379-4F9E-9DD1-8D14620D546A}" srcId="{541B332B-5261-470B-81E2-29DCD758BC1D}" destId="{BC3AE466-46AB-4FB4-B290-8D62C80A549F}" srcOrd="0" destOrd="0" parTransId="{5D9C10AA-3BBC-4F8D-B2B5-F4AC7CEA74C8}" sibTransId="{723CDDD9-1BCD-4BB4-A8DD-EA02BE703DFB}"/>
    <dgm:cxn modelId="{E7C71365-6988-4B94-A02D-24F0D5B2357B}" type="presParOf" srcId="{C99B176D-DEF9-4E53-84D6-2D435B394AF2}" destId="{E41B8EE5-CEA9-4898-8939-CFDD32F3AFA0}" srcOrd="0" destOrd="0" presId="urn:microsoft.com/office/officeart/2005/8/layout/hierarchy2"/>
    <dgm:cxn modelId="{DC0659D7-D52C-4334-ABA2-E2D27A7F885B}" type="presParOf" srcId="{E41B8EE5-CEA9-4898-8939-CFDD32F3AFA0}" destId="{606CC18E-9301-4D25-9834-F46AD84892C0}" srcOrd="0" destOrd="0" presId="urn:microsoft.com/office/officeart/2005/8/layout/hierarchy2"/>
    <dgm:cxn modelId="{3CE8ED0A-DD7C-4042-8BD7-5B7DF26C411F}" type="presParOf" srcId="{E41B8EE5-CEA9-4898-8939-CFDD32F3AFA0}" destId="{C859B4D5-7279-464D-A06F-4CB2B6786933}" srcOrd="1" destOrd="0" presId="urn:microsoft.com/office/officeart/2005/8/layout/hierarchy2"/>
    <dgm:cxn modelId="{C7305189-27F9-4A9F-A248-02D1A95A208F}" type="presParOf" srcId="{C859B4D5-7279-464D-A06F-4CB2B6786933}" destId="{8FC4D271-B8FC-40E9-83AD-B2FCB352B6F0}" srcOrd="0" destOrd="0" presId="urn:microsoft.com/office/officeart/2005/8/layout/hierarchy2"/>
    <dgm:cxn modelId="{85838A65-863A-4C96-AD3F-773B7372189C}" type="presParOf" srcId="{8FC4D271-B8FC-40E9-83AD-B2FCB352B6F0}" destId="{AA4EA199-C5CD-41F3-A9E8-C5F378F71708}" srcOrd="0" destOrd="0" presId="urn:microsoft.com/office/officeart/2005/8/layout/hierarchy2"/>
    <dgm:cxn modelId="{8C97B1F5-B9F4-4098-AB97-24244561EEDC}" type="presParOf" srcId="{C859B4D5-7279-464D-A06F-4CB2B6786933}" destId="{9F6BC425-AB7B-487F-852D-9D74387051D6}" srcOrd="1" destOrd="0" presId="urn:microsoft.com/office/officeart/2005/8/layout/hierarchy2"/>
    <dgm:cxn modelId="{F50CCE91-0647-4DAD-BEFB-034583D11BEE}" type="presParOf" srcId="{9F6BC425-AB7B-487F-852D-9D74387051D6}" destId="{76F81325-6D43-4B40-AF53-EE6C4A9ECB0E}" srcOrd="0" destOrd="0" presId="urn:microsoft.com/office/officeart/2005/8/layout/hierarchy2"/>
    <dgm:cxn modelId="{FA5B1F70-522F-41F7-8D9B-3FB336C39BA3}" type="presParOf" srcId="{9F6BC425-AB7B-487F-852D-9D74387051D6}" destId="{32E61543-88B4-45A4-88F1-6FF6ED986F60}" srcOrd="1" destOrd="0" presId="urn:microsoft.com/office/officeart/2005/8/layout/hierarchy2"/>
    <dgm:cxn modelId="{B08C1D1F-D81C-45F3-AEBA-961514D46F2B}" type="presParOf" srcId="{C859B4D5-7279-464D-A06F-4CB2B6786933}" destId="{62A482CD-5357-4C25-B4FE-B97EA0969E2F}" srcOrd="2" destOrd="0" presId="urn:microsoft.com/office/officeart/2005/8/layout/hierarchy2"/>
    <dgm:cxn modelId="{E8834BD1-26DD-470C-8453-5CC168CFA670}" type="presParOf" srcId="{62A482CD-5357-4C25-B4FE-B97EA0969E2F}" destId="{EB42CCB8-0EF8-48FD-A7DE-705A66E52912}" srcOrd="0" destOrd="0" presId="urn:microsoft.com/office/officeart/2005/8/layout/hierarchy2"/>
    <dgm:cxn modelId="{60BCBC79-E03F-4279-86B5-90EE47E85A5C}" type="presParOf" srcId="{C859B4D5-7279-464D-A06F-4CB2B6786933}" destId="{67704810-F97F-406F-952D-CD5ABAB2CDC2}" srcOrd="3" destOrd="0" presId="urn:microsoft.com/office/officeart/2005/8/layout/hierarchy2"/>
    <dgm:cxn modelId="{0BAC5D9B-1D96-4A73-925C-5CB0DA177614}" type="presParOf" srcId="{67704810-F97F-406F-952D-CD5ABAB2CDC2}" destId="{78508EE6-81BC-4320-8AC7-D3DB353E2490}" srcOrd="0" destOrd="0" presId="urn:microsoft.com/office/officeart/2005/8/layout/hierarchy2"/>
    <dgm:cxn modelId="{51994B15-01F6-4D30-BC39-07A6B0FC87B2}" type="presParOf" srcId="{67704810-F97F-406F-952D-CD5ABAB2CDC2}" destId="{859C77F8-D512-47B3-B060-56B02ED2389E}" srcOrd="1" destOrd="0" presId="urn:microsoft.com/office/officeart/2005/8/layout/hierarchy2"/>
    <dgm:cxn modelId="{4B5FE4EB-F943-433D-AAE9-5D8DF48BEDA7}" type="presParOf" srcId="{C859B4D5-7279-464D-A06F-4CB2B6786933}" destId="{C6F78806-0E90-4312-A81D-4A3403E68EEE}" srcOrd="4" destOrd="0" presId="urn:microsoft.com/office/officeart/2005/8/layout/hierarchy2"/>
    <dgm:cxn modelId="{9F882AA8-A2D7-40D3-B369-01514B4B6743}" type="presParOf" srcId="{C6F78806-0E90-4312-A81D-4A3403E68EEE}" destId="{FA673917-EC36-4613-8756-72301B10503A}" srcOrd="0" destOrd="0" presId="urn:microsoft.com/office/officeart/2005/8/layout/hierarchy2"/>
    <dgm:cxn modelId="{CEB99994-8577-4A86-B4B5-F2E7811AC036}" type="presParOf" srcId="{C859B4D5-7279-464D-A06F-4CB2B6786933}" destId="{4402A222-56E9-4D0A-B23A-13D741C250DE}" srcOrd="5" destOrd="0" presId="urn:microsoft.com/office/officeart/2005/8/layout/hierarchy2"/>
    <dgm:cxn modelId="{D5EF1568-C7D9-4269-8AB8-6BE1A483CA4C}" type="presParOf" srcId="{4402A222-56E9-4D0A-B23A-13D741C250DE}" destId="{69130EFE-CDE2-431F-9E18-E1CFCC7250A0}" srcOrd="0" destOrd="0" presId="urn:microsoft.com/office/officeart/2005/8/layout/hierarchy2"/>
    <dgm:cxn modelId="{B0CC5F95-219E-4D26-993C-4807A1E7E53F}" type="presParOf" srcId="{4402A222-56E9-4D0A-B23A-13D741C250DE}" destId="{58EE3756-9991-4E95-A56C-29CE5774472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C2A17C9-0526-40CD-BF84-26E428BE11A4}"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AU"/>
        </a:p>
      </dgm:t>
    </dgm:pt>
    <dgm:pt modelId="{4E09F4EF-97F3-4341-A66F-1A2C3488927C}">
      <dgm:prSet phldrT="[Text]" custT="1"/>
      <dgm:spPr/>
      <dgm:t>
        <a:bodyPr/>
        <a:lstStyle/>
        <a:p>
          <a:r>
            <a:rPr lang="en-AU" sz="3200" dirty="0" smtClean="0"/>
            <a:t>Best Practices</a:t>
          </a:r>
          <a:endParaRPr lang="en-AU" sz="3200" dirty="0"/>
        </a:p>
      </dgm:t>
    </dgm:pt>
    <dgm:pt modelId="{3DA44248-4596-496B-A9DF-F7EA80342279}" type="parTrans" cxnId="{809B0FCF-025B-4C5D-BF2A-061600225F07}">
      <dgm:prSet/>
      <dgm:spPr/>
      <dgm:t>
        <a:bodyPr/>
        <a:lstStyle/>
        <a:p>
          <a:endParaRPr lang="en-AU" sz="3200"/>
        </a:p>
      </dgm:t>
    </dgm:pt>
    <dgm:pt modelId="{A0196311-2203-4983-95B6-8A94521D6C9B}" type="sibTrans" cxnId="{809B0FCF-025B-4C5D-BF2A-061600225F07}">
      <dgm:prSet/>
      <dgm:spPr/>
      <dgm:t>
        <a:bodyPr/>
        <a:lstStyle/>
        <a:p>
          <a:endParaRPr lang="en-AU" sz="3200"/>
        </a:p>
      </dgm:t>
    </dgm:pt>
    <dgm:pt modelId="{FD17D38C-C457-41A5-BFEF-4C4B849D3D35}">
      <dgm:prSet phldrT="[Text]" custT="1"/>
      <dgm:spPr/>
      <dgm:t>
        <a:bodyPr/>
        <a:lstStyle/>
        <a:p>
          <a:r>
            <a:rPr lang="en-AU" sz="3600" dirty="0" smtClean="0"/>
            <a:t>Tools</a:t>
          </a:r>
          <a:endParaRPr lang="en-AU" sz="3600" dirty="0"/>
        </a:p>
      </dgm:t>
    </dgm:pt>
    <dgm:pt modelId="{1B6C6359-EECA-421B-8790-3A062E3487D0}" type="parTrans" cxnId="{780E0358-943F-41D6-840E-BDDE377BA5DF}">
      <dgm:prSet/>
      <dgm:spPr/>
      <dgm:t>
        <a:bodyPr/>
        <a:lstStyle/>
        <a:p>
          <a:endParaRPr lang="en-AU" sz="3200"/>
        </a:p>
      </dgm:t>
    </dgm:pt>
    <dgm:pt modelId="{A45A48DA-25CB-4240-8F5F-5AC704310F36}" type="sibTrans" cxnId="{780E0358-943F-41D6-840E-BDDE377BA5DF}">
      <dgm:prSet/>
      <dgm:spPr/>
      <dgm:t>
        <a:bodyPr/>
        <a:lstStyle/>
        <a:p>
          <a:endParaRPr lang="en-AU" sz="3200"/>
        </a:p>
      </dgm:t>
    </dgm:pt>
    <dgm:pt modelId="{7B11B795-C2B9-4882-A97E-CF46BA74DC9C}">
      <dgm:prSet phldrT="[Text]" custT="1"/>
      <dgm:spPr/>
      <dgm:t>
        <a:bodyPr/>
        <a:lstStyle/>
        <a:p>
          <a:r>
            <a:rPr lang="en-AU" sz="3600" dirty="0" smtClean="0"/>
            <a:t>Components</a:t>
          </a:r>
          <a:endParaRPr lang="en-AU" sz="3600" dirty="0"/>
        </a:p>
      </dgm:t>
    </dgm:pt>
    <dgm:pt modelId="{93E9E7BA-152A-4D6F-8F5A-5FBAAD2ED245}" type="parTrans" cxnId="{2F43B9AF-422C-4814-88AC-CE1543D10432}">
      <dgm:prSet/>
      <dgm:spPr/>
      <dgm:t>
        <a:bodyPr/>
        <a:lstStyle/>
        <a:p>
          <a:endParaRPr lang="en-AU" sz="3200"/>
        </a:p>
      </dgm:t>
    </dgm:pt>
    <dgm:pt modelId="{2FC9C16C-CA01-42C3-9543-59C759464E80}" type="sibTrans" cxnId="{2F43B9AF-422C-4814-88AC-CE1543D10432}">
      <dgm:prSet/>
      <dgm:spPr/>
      <dgm:t>
        <a:bodyPr/>
        <a:lstStyle/>
        <a:p>
          <a:endParaRPr lang="en-AU" sz="3200"/>
        </a:p>
      </dgm:t>
    </dgm:pt>
    <dgm:pt modelId="{CA8F02F9-5C2B-476B-BF1B-E00792CCD536}">
      <dgm:prSet phldrT="[Text]" custT="1"/>
      <dgm:spPr/>
      <dgm:t>
        <a:bodyPr/>
        <a:lstStyle/>
        <a:p>
          <a:r>
            <a:rPr lang="en-AU" sz="3600" dirty="0" smtClean="0"/>
            <a:t>Checklist</a:t>
          </a:r>
          <a:endParaRPr lang="en-AU" sz="3600" dirty="0"/>
        </a:p>
      </dgm:t>
    </dgm:pt>
    <dgm:pt modelId="{D1DA9184-D7AB-4C1C-9E20-440B6E1D5663}" type="parTrans" cxnId="{6507C7B9-D951-4D61-8D51-ACACA336DFFA}">
      <dgm:prSet/>
      <dgm:spPr/>
      <dgm:t>
        <a:bodyPr/>
        <a:lstStyle/>
        <a:p>
          <a:endParaRPr lang="en-AU" sz="3200"/>
        </a:p>
      </dgm:t>
    </dgm:pt>
    <dgm:pt modelId="{6881AB2A-7B8D-4F53-8294-A1C8553FBFBD}" type="sibTrans" cxnId="{6507C7B9-D951-4D61-8D51-ACACA336DFFA}">
      <dgm:prSet/>
      <dgm:spPr/>
      <dgm:t>
        <a:bodyPr/>
        <a:lstStyle/>
        <a:p>
          <a:endParaRPr lang="en-AU" sz="3200"/>
        </a:p>
      </dgm:t>
    </dgm:pt>
    <dgm:pt modelId="{0C3DCB48-FBAA-4B70-8BAD-6F1911FE31A2}">
      <dgm:prSet phldrT="[Text]" custT="1"/>
      <dgm:spPr/>
      <dgm:t>
        <a:bodyPr/>
        <a:lstStyle/>
        <a:p>
          <a:r>
            <a:rPr lang="en-AU" sz="3600" dirty="0" smtClean="0"/>
            <a:t>Process</a:t>
          </a:r>
        </a:p>
      </dgm:t>
    </dgm:pt>
    <dgm:pt modelId="{5478DFDE-485B-4DBE-9505-6131E6B6A662}" type="parTrans" cxnId="{60A1BDE6-0CE5-41BF-B9C3-6AECD1696F6E}">
      <dgm:prSet/>
      <dgm:spPr/>
      <dgm:t>
        <a:bodyPr/>
        <a:lstStyle/>
        <a:p>
          <a:endParaRPr lang="en-AU" sz="3200"/>
        </a:p>
      </dgm:t>
    </dgm:pt>
    <dgm:pt modelId="{AADC4ECD-7DAE-4809-B62A-0BF69606DB65}" type="sibTrans" cxnId="{60A1BDE6-0CE5-41BF-B9C3-6AECD1696F6E}">
      <dgm:prSet/>
      <dgm:spPr/>
      <dgm:t>
        <a:bodyPr/>
        <a:lstStyle/>
        <a:p>
          <a:endParaRPr lang="en-AU" sz="3200"/>
        </a:p>
      </dgm:t>
    </dgm:pt>
    <dgm:pt modelId="{2EB123D4-D54D-4304-B066-5A2056F981F0}" type="pres">
      <dgm:prSet presAssocID="{8C2A17C9-0526-40CD-BF84-26E428BE11A4}" presName="diagram" presStyleCnt="0">
        <dgm:presLayoutVars>
          <dgm:chMax val="1"/>
          <dgm:dir/>
          <dgm:animLvl val="ctr"/>
          <dgm:resizeHandles val="exact"/>
        </dgm:presLayoutVars>
      </dgm:prSet>
      <dgm:spPr/>
      <dgm:t>
        <a:bodyPr/>
        <a:lstStyle/>
        <a:p>
          <a:endParaRPr lang="en-AU"/>
        </a:p>
      </dgm:t>
    </dgm:pt>
    <dgm:pt modelId="{2399B257-F2BA-4804-9B7F-BF52A2B56058}" type="pres">
      <dgm:prSet presAssocID="{8C2A17C9-0526-40CD-BF84-26E428BE11A4}" presName="matrix" presStyleCnt="0"/>
      <dgm:spPr/>
    </dgm:pt>
    <dgm:pt modelId="{A32307D9-9CC5-4C3F-B50E-2A9FD72A2B43}" type="pres">
      <dgm:prSet presAssocID="{8C2A17C9-0526-40CD-BF84-26E428BE11A4}" presName="tile1" presStyleLbl="node1" presStyleIdx="0" presStyleCnt="4" custLinFactNeighborX="-2362"/>
      <dgm:spPr/>
      <dgm:t>
        <a:bodyPr/>
        <a:lstStyle/>
        <a:p>
          <a:endParaRPr lang="en-AU"/>
        </a:p>
      </dgm:t>
    </dgm:pt>
    <dgm:pt modelId="{A7687402-4B1C-4AB2-BA7B-5FE731A332EF}" type="pres">
      <dgm:prSet presAssocID="{8C2A17C9-0526-40CD-BF84-26E428BE11A4}" presName="tile1text" presStyleLbl="node1" presStyleIdx="0" presStyleCnt="4">
        <dgm:presLayoutVars>
          <dgm:chMax val="0"/>
          <dgm:chPref val="0"/>
          <dgm:bulletEnabled val="1"/>
        </dgm:presLayoutVars>
      </dgm:prSet>
      <dgm:spPr/>
      <dgm:t>
        <a:bodyPr/>
        <a:lstStyle/>
        <a:p>
          <a:endParaRPr lang="en-AU"/>
        </a:p>
      </dgm:t>
    </dgm:pt>
    <dgm:pt modelId="{56ACE102-82C8-4420-9EF4-BBABF7284623}" type="pres">
      <dgm:prSet presAssocID="{8C2A17C9-0526-40CD-BF84-26E428BE11A4}" presName="tile2" presStyleLbl="node1" presStyleIdx="1" presStyleCnt="4"/>
      <dgm:spPr/>
      <dgm:t>
        <a:bodyPr/>
        <a:lstStyle/>
        <a:p>
          <a:endParaRPr lang="en-AU"/>
        </a:p>
      </dgm:t>
    </dgm:pt>
    <dgm:pt modelId="{1397FE8F-FCDC-490D-8786-A307572C107A}" type="pres">
      <dgm:prSet presAssocID="{8C2A17C9-0526-40CD-BF84-26E428BE11A4}" presName="tile2text" presStyleLbl="node1" presStyleIdx="1" presStyleCnt="4">
        <dgm:presLayoutVars>
          <dgm:chMax val="0"/>
          <dgm:chPref val="0"/>
          <dgm:bulletEnabled val="1"/>
        </dgm:presLayoutVars>
      </dgm:prSet>
      <dgm:spPr/>
      <dgm:t>
        <a:bodyPr/>
        <a:lstStyle/>
        <a:p>
          <a:endParaRPr lang="en-AU"/>
        </a:p>
      </dgm:t>
    </dgm:pt>
    <dgm:pt modelId="{CBC3B6C2-92DE-4533-A386-2420D70F1886}" type="pres">
      <dgm:prSet presAssocID="{8C2A17C9-0526-40CD-BF84-26E428BE11A4}" presName="tile3" presStyleLbl="node1" presStyleIdx="2" presStyleCnt="4"/>
      <dgm:spPr/>
      <dgm:t>
        <a:bodyPr/>
        <a:lstStyle/>
        <a:p>
          <a:endParaRPr lang="en-AU"/>
        </a:p>
      </dgm:t>
    </dgm:pt>
    <dgm:pt modelId="{016D7D69-39DF-4F1F-9037-9C1B098B741D}" type="pres">
      <dgm:prSet presAssocID="{8C2A17C9-0526-40CD-BF84-26E428BE11A4}" presName="tile3text" presStyleLbl="node1" presStyleIdx="2" presStyleCnt="4">
        <dgm:presLayoutVars>
          <dgm:chMax val="0"/>
          <dgm:chPref val="0"/>
          <dgm:bulletEnabled val="1"/>
        </dgm:presLayoutVars>
      </dgm:prSet>
      <dgm:spPr/>
      <dgm:t>
        <a:bodyPr/>
        <a:lstStyle/>
        <a:p>
          <a:endParaRPr lang="en-AU"/>
        </a:p>
      </dgm:t>
    </dgm:pt>
    <dgm:pt modelId="{60BB6EBD-A1BA-45D5-A1C4-0BECEAC40932}" type="pres">
      <dgm:prSet presAssocID="{8C2A17C9-0526-40CD-BF84-26E428BE11A4}" presName="tile4" presStyleLbl="node1" presStyleIdx="3" presStyleCnt="4"/>
      <dgm:spPr/>
      <dgm:t>
        <a:bodyPr/>
        <a:lstStyle/>
        <a:p>
          <a:endParaRPr lang="en-AU"/>
        </a:p>
      </dgm:t>
    </dgm:pt>
    <dgm:pt modelId="{4CB68174-EE6B-4CB2-8F2F-C4A795C980CC}" type="pres">
      <dgm:prSet presAssocID="{8C2A17C9-0526-40CD-BF84-26E428BE11A4}" presName="tile4text" presStyleLbl="node1" presStyleIdx="3" presStyleCnt="4">
        <dgm:presLayoutVars>
          <dgm:chMax val="0"/>
          <dgm:chPref val="0"/>
          <dgm:bulletEnabled val="1"/>
        </dgm:presLayoutVars>
      </dgm:prSet>
      <dgm:spPr/>
      <dgm:t>
        <a:bodyPr/>
        <a:lstStyle/>
        <a:p>
          <a:endParaRPr lang="en-AU"/>
        </a:p>
      </dgm:t>
    </dgm:pt>
    <dgm:pt modelId="{6A1D0585-5FEC-4E99-9B4E-CE6EC4BB5303}" type="pres">
      <dgm:prSet presAssocID="{8C2A17C9-0526-40CD-BF84-26E428BE11A4}" presName="centerTile" presStyleLbl="fgShp" presStyleIdx="0" presStyleCnt="1">
        <dgm:presLayoutVars>
          <dgm:chMax val="0"/>
          <dgm:chPref val="0"/>
        </dgm:presLayoutVars>
      </dgm:prSet>
      <dgm:spPr/>
      <dgm:t>
        <a:bodyPr/>
        <a:lstStyle/>
        <a:p>
          <a:endParaRPr lang="en-AU"/>
        </a:p>
      </dgm:t>
    </dgm:pt>
  </dgm:ptLst>
  <dgm:cxnLst>
    <dgm:cxn modelId="{315B6C74-4F07-43A6-92A0-7B9A63B72985}" type="presOf" srcId="{CA8F02F9-5C2B-476B-BF1B-E00792CCD536}" destId="{60BB6EBD-A1BA-45D5-A1C4-0BECEAC40932}" srcOrd="0" destOrd="0" presId="urn:microsoft.com/office/officeart/2005/8/layout/matrix1"/>
    <dgm:cxn modelId="{9849DC4F-0B29-47A2-9DA7-EA03F4437FB3}" type="presOf" srcId="{7B11B795-C2B9-4882-A97E-CF46BA74DC9C}" destId="{016D7D69-39DF-4F1F-9037-9C1B098B741D}" srcOrd="1" destOrd="0" presId="urn:microsoft.com/office/officeart/2005/8/layout/matrix1"/>
    <dgm:cxn modelId="{A5CBBACB-CB2D-49FB-9E93-C66318DE077D}" type="presOf" srcId="{CA8F02F9-5C2B-476B-BF1B-E00792CCD536}" destId="{4CB68174-EE6B-4CB2-8F2F-C4A795C980CC}" srcOrd="1" destOrd="0" presId="urn:microsoft.com/office/officeart/2005/8/layout/matrix1"/>
    <dgm:cxn modelId="{64EEB435-70F6-49E1-825B-3EE3D6D138FD}" type="presOf" srcId="{7B11B795-C2B9-4882-A97E-CF46BA74DC9C}" destId="{CBC3B6C2-92DE-4533-A386-2420D70F1886}" srcOrd="0" destOrd="0" presId="urn:microsoft.com/office/officeart/2005/8/layout/matrix1"/>
    <dgm:cxn modelId="{CC5C529D-FD03-4622-9DA5-EEC8FAB3136C}" type="presOf" srcId="{4E09F4EF-97F3-4341-A66F-1A2C3488927C}" destId="{6A1D0585-5FEC-4E99-9B4E-CE6EC4BB5303}" srcOrd="0" destOrd="0" presId="urn:microsoft.com/office/officeart/2005/8/layout/matrix1"/>
    <dgm:cxn modelId="{017C57DE-44D9-4ABA-BFAE-76CE6F5758E2}" type="presOf" srcId="{0C3DCB48-FBAA-4B70-8BAD-6F1911FE31A2}" destId="{1397FE8F-FCDC-490D-8786-A307572C107A}" srcOrd="1" destOrd="0" presId="urn:microsoft.com/office/officeart/2005/8/layout/matrix1"/>
    <dgm:cxn modelId="{8F1F1A6A-938E-432A-A7A8-D61560BE4CA4}" type="presOf" srcId="{0C3DCB48-FBAA-4B70-8BAD-6F1911FE31A2}" destId="{56ACE102-82C8-4420-9EF4-BBABF7284623}" srcOrd="0" destOrd="0" presId="urn:microsoft.com/office/officeart/2005/8/layout/matrix1"/>
    <dgm:cxn modelId="{06B8AA40-7F6F-4C03-A7AC-5220F313921B}" type="presOf" srcId="{FD17D38C-C457-41A5-BFEF-4C4B849D3D35}" destId="{A7687402-4B1C-4AB2-BA7B-5FE731A332EF}" srcOrd="1" destOrd="0" presId="urn:microsoft.com/office/officeart/2005/8/layout/matrix1"/>
    <dgm:cxn modelId="{60A1BDE6-0CE5-41BF-B9C3-6AECD1696F6E}" srcId="{4E09F4EF-97F3-4341-A66F-1A2C3488927C}" destId="{0C3DCB48-FBAA-4B70-8BAD-6F1911FE31A2}" srcOrd="1" destOrd="0" parTransId="{5478DFDE-485B-4DBE-9505-6131E6B6A662}" sibTransId="{AADC4ECD-7DAE-4809-B62A-0BF69606DB65}"/>
    <dgm:cxn modelId="{809B0FCF-025B-4C5D-BF2A-061600225F07}" srcId="{8C2A17C9-0526-40CD-BF84-26E428BE11A4}" destId="{4E09F4EF-97F3-4341-A66F-1A2C3488927C}" srcOrd="0" destOrd="0" parTransId="{3DA44248-4596-496B-A9DF-F7EA80342279}" sibTransId="{A0196311-2203-4983-95B6-8A94521D6C9B}"/>
    <dgm:cxn modelId="{CBB183B4-9F3F-41FF-BD27-D4F059A4E163}" type="presOf" srcId="{FD17D38C-C457-41A5-BFEF-4C4B849D3D35}" destId="{A32307D9-9CC5-4C3F-B50E-2A9FD72A2B43}" srcOrd="0" destOrd="0" presId="urn:microsoft.com/office/officeart/2005/8/layout/matrix1"/>
    <dgm:cxn modelId="{780E0358-943F-41D6-840E-BDDE377BA5DF}" srcId="{4E09F4EF-97F3-4341-A66F-1A2C3488927C}" destId="{FD17D38C-C457-41A5-BFEF-4C4B849D3D35}" srcOrd="0" destOrd="0" parTransId="{1B6C6359-EECA-421B-8790-3A062E3487D0}" sibTransId="{A45A48DA-25CB-4240-8F5F-5AC704310F36}"/>
    <dgm:cxn modelId="{6507C7B9-D951-4D61-8D51-ACACA336DFFA}" srcId="{4E09F4EF-97F3-4341-A66F-1A2C3488927C}" destId="{CA8F02F9-5C2B-476B-BF1B-E00792CCD536}" srcOrd="3" destOrd="0" parTransId="{D1DA9184-D7AB-4C1C-9E20-440B6E1D5663}" sibTransId="{6881AB2A-7B8D-4F53-8294-A1C8553FBFBD}"/>
    <dgm:cxn modelId="{D7FC258A-31C7-40A5-AE47-B236B0E9D34E}" type="presOf" srcId="{8C2A17C9-0526-40CD-BF84-26E428BE11A4}" destId="{2EB123D4-D54D-4304-B066-5A2056F981F0}" srcOrd="0" destOrd="0" presId="urn:microsoft.com/office/officeart/2005/8/layout/matrix1"/>
    <dgm:cxn modelId="{2F43B9AF-422C-4814-88AC-CE1543D10432}" srcId="{4E09F4EF-97F3-4341-A66F-1A2C3488927C}" destId="{7B11B795-C2B9-4882-A97E-CF46BA74DC9C}" srcOrd="2" destOrd="0" parTransId="{93E9E7BA-152A-4D6F-8F5A-5FBAAD2ED245}" sibTransId="{2FC9C16C-CA01-42C3-9543-59C759464E80}"/>
    <dgm:cxn modelId="{7AF9B4AE-DFBD-4DE6-A3A5-C1476966E8D9}" type="presParOf" srcId="{2EB123D4-D54D-4304-B066-5A2056F981F0}" destId="{2399B257-F2BA-4804-9B7F-BF52A2B56058}" srcOrd="0" destOrd="0" presId="urn:microsoft.com/office/officeart/2005/8/layout/matrix1"/>
    <dgm:cxn modelId="{69C7FB80-8D44-4888-824A-9955836BD6DC}" type="presParOf" srcId="{2399B257-F2BA-4804-9B7F-BF52A2B56058}" destId="{A32307D9-9CC5-4C3F-B50E-2A9FD72A2B43}" srcOrd="0" destOrd="0" presId="urn:microsoft.com/office/officeart/2005/8/layout/matrix1"/>
    <dgm:cxn modelId="{F8FFF593-3C36-4071-98C6-7A5796951FCB}" type="presParOf" srcId="{2399B257-F2BA-4804-9B7F-BF52A2B56058}" destId="{A7687402-4B1C-4AB2-BA7B-5FE731A332EF}" srcOrd="1" destOrd="0" presId="urn:microsoft.com/office/officeart/2005/8/layout/matrix1"/>
    <dgm:cxn modelId="{4B81667A-2C2E-4E10-B9BD-405F1C271C72}" type="presParOf" srcId="{2399B257-F2BA-4804-9B7F-BF52A2B56058}" destId="{56ACE102-82C8-4420-9EF4-BBABF7284623}" srcOrd="2" destOrd="0" presId="urn:microsoft.com/office/officeart/2005/8/layout/matrix1"/>
    <dgm:cxn modelId="{6EAFA842-F04E-4FFA-892F-145B7A3DCBE9}" type="presParOf" srcId="{2399B257-F2BA-4804-9B7F-BF52A2B56058}" destId="{1397FE8F-FCDC-490D-8786-A307572C107A}" srcOrd="3" destOrd="0" presId="urn:microsoft.com/office/officeart/2005/8/layout/matrix1"/>
    <dgm:cxn modelId="{A28A4424-BD5F-48BF-A49C-8B2334C4FEB1}" type="presParOf" srcId="{2399B257-F2BA-4804-9B7F-BF52A2B56058}" destId="{CBC3B6C2-92DE-4533-A386-2420D70F1886}" srcOrd="4" destOrd="0" presId="urn:microsoft.com/office/officeart/2005/8/layout/matrix1"/>
    <dgm:cxn modelId="{820B1AE2-D8F4-40AE-8A7F-AB5980DC7091}" type="presParOf" srcId="{2399B257-F2BA-4804-9B7F-BF52A2B56058}" destId="{016D7D69-39DF-4F1F-9037-9C1B098B741D}" srcOrd="5" destOrd="0" presId="urn:microsoft.com/office/officeart/2005/8/layout/matrix1"/>
    <dgm:cxn modelId="{3FCB7CAC-A848-4AA5-A02E-0A2AFB6EDA68}" type="presParOf" srcId="{2399B257-F2BA-4804-9B7F-BF52A2B56058}" destId="{60BB6EBD-A1BA-45D5-A1C4-0BECEAC40932}" srcOrd="6" destOrd="0" presId="urn:microsoft.com/office/officeart/2005/8/layout/matrix1"/>
    <dgm:cxn modelId="{F0C3420D-1DFB-4E09-93DA-E4B6CCAECF81}" type="presParOf" srcId="{2399B257-F2BA-4804-9B7F-BF52A2B56058}" destId="{4CB68174-EE6B-4CB2-8F2F-C4A795C980CC}" srcOrd="7" destOrd="0" presId="urn:microsoft.com/office/officeart/2005/8/layout/matrix1"/>
    <dgm:cxn modelId="{B29F05F6-CDD8-4C09-B33C-B9D3B2E884E6}" type="presParOf" srcId="{2EB123D4-D54D-4304-B066-5A2056F981F0}" destId="{6A1D0585-5FEC-4E99-9B4E-CE6EC4BB5303}"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F1683D-576A-4775-B8ED-9C278C2DB142}">
      <dsp:nvSpPr>
        <dsp:cNvPr id="0" name=""/>
        <dsp:cNvSpPr/>
      </dsp:nvSpPr>
      <dsp:spPr>
        <a:xfrm>
          <a:off x="1116124" y="1067936"/>
          <a:ext cx="3672408" cy="36724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2E1153-BF69-49E1-9764-882952620E95}">
      <dsp:nvSpPr>
        <dsp:cNvPr id="0" name=""/>
        <dsp:cNvSpPr/>
      </dsp:nvSpPr>
      <dsp:spPr>
        <a:xfrm>
          <a:off x="1524067" y="1475879"/>
          <a:ext cx="2856521" cy="28565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84001F-5F02-4660-8899-38438A565ADD}">
      <dsp:nvSpPr>
        <dsp:cNvPr id="0" name=""/>
        <dsp:cNvSpPr/>
      </dsp:nvSpPr>
      <dsp:spPr>
        <a:xfrm>
          <a:off x="1932010" y="1883822"/>
          <a:ext cx="2040634" cy="20406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C27C79-24A4-4F4F-AF9C-241D5430400C}">
      <dsp:nvSpPr>
        <dsp:cNvPr id="0" name=""/>
        <dsp:cNvSpPr/>
      </dsp:nvSpPr>
      <dsp:spPr>
        <a:xfrm>
          <a:off x="2340260" y="2292072"/>
          <a:ext cx="1224136" cy="12241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3013DF-D2F1-4463-A761-2DF08F1A2F29}">
      <dsp:nvSpPr>
        <dsp:cNvPr id="0" name=""/>
        <dsp:cNvSpPr/>
      </dsp:nvSpPr>
      <dsp:spPr>
        <a:xfrm>
          <a:off x="2748203" y="2700015"/>
          <a:ext cx="408249" cy="4082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3C5F2B-9376-4582-ACBB-17759398FD56}">
      <dsp:nvSpPr>
        <dsp:cNvPr id="0" name=""/>
        <dsp:cNvSpPr/>
      </dsp:nvSpPr>
      <dsp:spPr>
        <a:xfrm>
          <a:off x="5400599" y="156199"/>
          <a:ext cx="1836204" cy="648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n-AU" sz="2000" b="1" kern="1200" dirty="0" smtClean="0"/>
            <a:t>User Centric</a:t>
          </a:r>
          <a:endParaRPr lang="en-AU" sz="2000" b="1" kern="1200" dirty="0"/>
        </a:p>
      </dsp:txBody>
      <dsp:txXfrm>
        <a:off x="5400599" y="156199"/>
        <a:ext cx="1836204" cy="648302"/>
      </dsp:txXfrm>
    </dsp:sp>
    <dsp:sp modelId="{32F00CD8-55AE-40BB-B0DE-52A9C80107D5}">
      <dsp:nvSpPr>
        <dsp:cNvPr id="0" name=""/>
        <dsp:cNvSpPr/>
      </dsp:nvSpPr>
      <dsp:spPr>
        <a:xfrm>
          <a:off x="4941549" y="480350"/>
          <a:ext cx="45905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AD587C-9DB3-4D16-A11E-4F78A87617DD}">
      <dsp:nvSpPr>
        <dsp:cNvPr id="0" name=""/>
        <dsp:cNvSpPr/>
      </dsp:nvSpPr>
      <dsp:spPr>
        <a:xfrm rot="5400000">
          <a:off x="2733513" y="699165"/>
          <a:ext cx="2423789" cy="198616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3DC47A-1D88-4C18-AFC4-455CCFB4F047}">
      <dsp:nvSpPr>
        <dsp:cNvPr id="0" name=""/>
        <dsp:cNvSpPr/>
      </dsp:nvSpPr>
      <dsp:spPr>
        <a:xfrm>
          <a:off x="5400599" y="841715"/>
          <a:ext cx="1836204" cy="648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n-AU" sz="2000" b="1" kern="1200" dirty="0" smtClean="0"/>
            <a:t>Highly Selective</a:t>
          </a:r>
          <a:endParaRPr lang="en-AU" sz="2000" b="1" kern="1200" dirty="0"/>
        </a:p>
      </dsp:txBody>
      <dsp:txXfrm>
        <a:off x="5400599" y="841715"/>
        <a:ext cx="1836204" cy="648302"/>
      </dsp:txXfrm>
    </dsp:sp>
    <dsp:sp modelId="{43D318B6-B103-49F2-8678-938725B1204F}">
      <dsp:nvSpPr>
        <dsp:cNvPr id="0" name=""/>
        <dsp:cNvSpPr/>
      </dsp:nvSpPr>
      <dsp:spPr>
        <a:xfrm>
          <a:off x="4941549" y="1165867"/>
          <a:ext cx="45905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E1D411-AC9A-4B4D-80E0-4831413B5FEF}">
      <dsp:nvSpPr>
        <dsp:cNvPr id="0" name=""/>
        <dsp:cNvSpPr/>
      </dsp:nvSpPr>
      <dsp:spPr>
        <a:xfrm rot="5400000">
          <a:off x="3089676" y="1332594"/>
          <a:ext cx="2018110" cy="1683187"/>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42F89F-C198-4A54-B452-9975E397272A}">
      <dsp:nvSpPr>
        <dsp:cNvPr id="0" name=""/>
        <dsp:cNvSpPr/>
      </dsp:nvSpPr>
      <dsp:spPr>
        <a:xfrm>
          <a:off x="5400599" y="1527232"/>
          <a:ext cx="1836204" cy="648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n-AU" sz="2000" b="1" kern="1200" dirty="0" smtClean="0"/>
            <a:t>Social Networks</a:t>
          </a:r>
          <a:endParaRPr lang="en-AU" sz="2000" b="1" kern="1200" dirty="0"/>
        </a:p>
      </dsp:txBody>
      <dsp:txXfrm>
        <a:off x="5400599" y="1527232"/>
        <a:ext cx="1836204" cy="648302"/>
      </dsp:txXfrm>
    </dsp:sp>
    <dsp:sp modelId="{F39538C3-BCC9-47A4-B2CC-4CB4E55B803E}">
      <dsp:nvSpPr>
        <dsp:cNvPr id="0" name=""/>
        <dsp:cNvSpPr/>
      </dsp:nvSpPr>
      <dsp:spPr>
        <a:xfrm>
          <a:off x="4941549" y="1851383"/>
          <a:ext cx="45905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BCF2D8-20DE-4188-AC8D-AA687CBD0825}">
      <dsp:nvSpPr>
        <dsp:cNvPr id="0" name=""/>
        <dsp:cNvSpPr/>
      </dsp:nvSpPr>
      <dsp:spPr>
        <a:xfrm rot="5400000">
          <a:off x="3438922" y="1940133"/>
          <a:ext cx="1591376" cy="1413877"/>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E1E77B-E86F-42D1-8C27-C94769433B50}">
      <dsp:nvSpPr>
        <dsp:cNvPr id="0" name=""/>
        <dsp:cNvSpPr/>
      </dsp:nvSpPr>
      <dsp:spPr>
        <a:xfrm>
          <a:off x="5400599" y="2198058"/>
          <a:ext cx="1836204" cy="648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n-AU" sz="2000" b="1" kern="1200" dirty="0" smtClean="0"/>
            <a:t>Multi-channel</a:t>
          </a:r>
          <a:endParaRPr lang="en-AU" sz="2000" b="1" kern="1200" dirty="0"/>
        </a:p>
      </dsp:txBody>
      <dsp:txXfrm>
        <a:off x="5400599" y="2198058"/>
        <a:ext cx="1836204" cy="648302"/>
      </dsp:txXfrm>
    </dsp:sp>
    <dsp:sp modelId="{44EF1F12-6D11-4B42-9CA2-E2DCF3EE9FD1}">
      <dsp:nvSpPr>
        <dsp:cNvPr id="0" name=""/>
        <dsp:cNvSpPr/>
      </dsp:nvSpPr>
      <dsp:spPr>
        <a:xfrm>
          <a:off x="4941549" y="2522209"/>
          <a:ext cx="45905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67811E-BBFD-4CA7-BB8A-9CCE7CF7FB95}">
      <dsp:nvSpPr>
        <dsp:cNvPr id="0" name=""/>
        <dsp:cNvSpPr/>
      </dsp:nvSpPr>
      <dsp:spPr>
        <a:xfrm rot="5400000">
          <a:off x="3786576" y="2581580"/>
          <a:ext cx="1214342" cy="1095601"/>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4C28EF-91EF-459F-9AB0-18503458B60F}">
      <dsp:nvSpPr>
        <dsp:cNvPr id="0" name=""/>
        <dsp:cNvSpPr/>
      </dsp:nvSpPr>
      <dsp:spPr>
        <a:xfrm>
          <a:off x="5400599" y="2849298"/>
          <a:ext cx="1836204" cy="648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n-AU" sz="2000" b="1" kern="1200" dirty="0" smtClean="0"/>
            <a:t>New Expectations and demands</a:t>
          </a:r>
          <a:endParaRPr lang="en-AU" sz="2000" b="1" kern="1200" dirty="0"/>
        </a:p>
      </dsp:txBody>
      <dsp:txXfrm>
        <a:off x="5400599" y="2849298"/>
        <a:ext cx="1836204" cy="648302"/>
      </dsp:txXfrm>
    </dsp:sp>
    <dsp:sp modelId="{84505D6D-B4C7-4A3F-B996-11AD82F698DF}">
      <dsp:nvSpPr>
        <dsp:cNvPr id="0" name=""/>
        <dsp:cNvSpPr/>
      </dsp:nvSpPr>
      <dsp:spPr>
        <a:xfrm>
          <a:off x="4941549" y="3173450"/>
          <a:ext cx="45905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BC7CCB-A356-4BFE-9B5D-BA57AFE094A2}">
      <dsp:nvSpPr>
        <dsp:cNvPr id="0" name=""/>
        <dsp:cNvSpPr/>
      </dsp:nvSpPr>
      <dsp:spPr>
        <a:xfrm rot="5400000">
          <a:off x="4115257" y="3204053"/>
          <a:ext cx="856895" cy="795688"/>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F49A1-6893-4A55-9E16-9B3D555453B5}">
      <dsp:nvSpPr>
        <dsp:cNvPr id="0" name=""/>
        <dsp:cNvSpPr/>
      </dsp:nvSpPr>
      <dsp:spPr>
        <a:xfrm>
          <a:off x="922" y="0"/>
          <a:ext cx="2399680" cy="46085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AU" sz="3800" kern="1200" dirty="0" smtClean="0"/>
            <a:t>Core Developer</a:t>
          </a:r>
          <a:endParaRPr lang="en-AU" sz="3800" kern="1200" dirty="0"/>
        </a:p>
      </dsp:txBody>
      <dsp:txXfrm>
        <a:off x="922" y="0"/>
        <a:ext cx="2399680" cy="1382553"/>
      </dsp:txXfrm>
    </dsp:sp>
    <dsp:sp modelId="{86F4FF5D-6530-40A3-8A3C-0AE82CC92A67}">
      <dsp:nvSpPr>
        <dsp:cNvPr id="0" name=""/>
        <dsp:cNvSpPr/>
      </dsp:nvSpPr>
      <dsp:spPr>
        <a:xfrm>
          <a:off x="240891" y="1382947"/>
          <a:ext cx="1919744" cy="9053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AU" sz="1800" kern="1200" dirty="0" smtClean="0"/>
            <a:t>Visual Studio 2010</a:t>
          </a:r>
          <a:endParaRPr lang="en-AU" sz="1800" kern="1200" dirty="0"/>
        </a:p>
      </dsp:txBody>
      <dsp:txXfrm>
        <a:off x="267409" y="1409465"/>
        <a:ext cx="1866708" cy="852352"/>
      </dsp:txXfrm>
    </dsp:sp>
    <dsp:sp modelId="{42149730-8DFA-4A9F-87CD-06F4C7711B28}">
      <dsp:nvSpPr>
        <dsp:cNvPr id="0" name=""/>
        <dsp:cNvSpPr/>
      </dsp:nvSpPr>
      <dsp:spPr>
        <a:xfrm>
          <a:off x="240891" y="2427625"/>
          <a:ext cx="1919744" cy="9053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AU" sz="1800" kern="1200" dirty="0" smtClean="0"/>
            <a:t>CKS Dev.</a:t>
          </a:r>
          <a:endParaRPr lang="en-AU" sz="1800" kern="1200" dirty="0"/>
        </a:p>
      </dsp:txBody>
      <dsp:txXfrm>
        <a:off x="267409" y="2454143"/>
        <a:ext cx="1866708" cy="852352"/>
      </dsp:txXfrm>
    </dsp:sp>
    <dsp:sp modelId="{B3AFE7D1-1091-45AB-9738-190CE157C02B}">
      <dsp:nvSpPr>
        <dsp:cNvPr id="0" name=""/>
        <dsp:cNvSpPr/>
      </dsp:nvSpPr>
      <dsp:spPr>
        <a:xfrm>
          <a:off x="240891" y="3472304"/>
          <a:ext cx="1919744" cy="9053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AU" sz="1800" kern="1200" dirty="0" smtClean="0"/>
            <a:t>CAML.NET</a:t>
          </a:r>
          <a:endParaRPr lang="en-AU" sz="1800" kern="1200" dirty="0"/>
        </a:p>
      </dsp:txBody>
      <dsp:txXfrm>
        <a:off x="267409" y="3498822"/>
        <a:ext cx="1866708" cy="852352"/>
      </dsp:txXfrm>
    </dsp:sp>
    <dsp:sp modelId="{1EE15527-0D40-4529-96CE-8C93624F6264}">
      <dsp:nvSpPr>
        <dsp:cNvPr id="0" name=""/>
        <dsp:cNvSpPr/>
      </dsp:nvSpPr>
      <dsp:spPr>
        <a:xfrm>
          <a:off x="2580579" y="0"/>
          <a:ext cx="2399680" cy="46085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AU" sz="3800" kern="1200" dirty="0" smtClean="0"/>
            <a:t>Browser Based</a:t>
          </a:r>
          <a:endParaRPr lang="en-AU" sz="3800" kern="1200" dirty="0"/>
        </a:p>
      </dsp:txBody>
      <dsp:txXfrm>
        <a:off x="2580579" y="0"/>
        <a:ext cx="2399680" cy="1382553"/>
      </dsp:txXfrm>
    </dsp:sp>
    <dsp:sp modelId="{46CE19FE-0C63-4D56-B2F3-F672F6A0B7E0}">
      <dsp:nvSpPr>
        <dsp:cNvPr id="0" name=""/>
        <dsp:cNvSpPr/>
      </dsp:nvSpPr>
      <dsp:spPr>
        <a:xfrm>
          <a:off x="2820547" y="1382947"/>
          <a:ext cx="1919744" cy="9053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AU" sz="1800" kern="1200" dirty="0" smtClean="0"/>
            <a:t>IE Developer Tools</a:t>
          </a:r>
          <a:endParaRPr lang="en-AU" sz="1800" kern="1200" dirty="0"/>
        </a:p>
      </dsp:txBody>
      <dsp:txXfrm>
        <a:off x="2847065" y="1409465"/>
        <a:ext cx="1866708" cy="852352"/>
      </dsp:txXfrm>
    </dsp:sp>
    <dsp:sp modelId="{071D6484-588F-4A70-A17D-B8FC62713238}">
      <dsp:nvSpPr>
        <dsp:cNvPr id="0" name=""/>
        <dsp:cNvSpPr/>
      </dsp:nvSpPr>
      <dsp:spPr>
        <a:xfrm>
          <a:off x="2820547" y="2427625"/>
          <a:ext cx="1919744" cy="9053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AU" sz="1800" kern="1200" dirty="0" smtClean="0"/>
            <a:t>Firefox + Firebug</a:t>
          </a:r>
          <a:endParaRPr lang="en-AU" sz="1800" kern="1200" dirty="0"/>
        </a:p>
      </dsp:txBody>
      <dsp:txXfrm>
        <a:off x="2847065" y="2454143"/>
        <a:ext cx="1866708" cy="852352"/>
      </dsp:txXfrm>
    </dsp:sp>
    <dsp:sp modelId="{D6FF01D0-ED9C-4683-8079-AF681C723972}">
      <dsp:nvSpPr>
        <dsp:cNvPr id="0" name=""/>
        <dsp:cNvSpPr/>
      </dsp:nvSpPr>
      <dsp:spPr>
        <a:xfrm>
          <a:off x="2820547" y="3472304"/>
          <a:ext cx="1919744" cy="9053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AU" sz="1800" kern="1200" dirty="0" smtClean="0"/>
            <a:t>Microsoft Expression </a:t>
          </a:r>
          <a:r>
            <a:rPr lang="en-AU" sz="1800" kern="1200" dirty="0" err="1" smtClean="0"/>
            <a:t>SuperPreview</a:t>
          </a:r>
          <a:endParaRPr lang="en-AU" sz="1800" kern="1200" dirty="0"/>
        </a:p>
      </dsp:txBody>
      <dsp:txXfrm>
        <a:off x="2847065" y="3498822"/>
        <a:ext cx="1866708" cy="852352"/>
      </dsp:txXfrm>
    </dsp:sp>
    <dsp:sp modelId="{2D2CF488-C06B-4125-87AD-45280499F0EE}">
      <dsp:nvSpPr>
        <dsp:cNvPr id="0" name=""/>
        <dsp:cNvSpPr/>
      </dsp:nvSpPr>
      <dsp:spPr>
        <a:xfrm>
          <a:off x="5160236" y="0"/>
          <a:ext cx="2399680" cy="46085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AU" sz="3800" kern="1200" dirty="0" smtClean="0"/>
            <a:t>Others</a:t>
          </a:r>
          <a:endParaRPr lang="en-AU" sz="3800" kern="1200" dirty="0"/>
        </a:p>
      </dsp:txBody>
      <dsp:txXfrm>
        <a:off x="5160236" y="0"/>
        <a:ext cx="2399680" cy="1382553"/>
      </dsp:txXfrm>
    </dsp:sp>
    <dsp:sp modelId="{2EF49687-380D-4D17-9637-5FAE32416545}">
      <dsp:nvSpPr>
        <dsp:cNvPr id="0" name=""/>
        <dsp:cNvSpPr/>
      </dsp:nvSpPr>
      <dsp:spPr>
        <a:xfrm>
          <a:off x="5400204" y="1382947"/>
          <a:ext cx="1919744" cy="9053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AU" sz="1800" kern="1200" dirty="0" smtClean="0"/>
            <a:t>Fiddler</a:t>
          </a:r>
          <a:endParaRPr lang="en-AU" sz="1800" kern="1200" dirty="0"/>
        </a:p>
      </dsp:txBody>
      <dsp:txXfrm>
        <a:off x="5426722" y="1409465"/>
        <a:ext cx="1866708" cy="852352"/>
      </dsp:txXfrm>
    </dsp:sp>
    <dsp:sp modelId="{AF292DA7-F213-4E73-89CD-0BBC00793D20}">
      <dsp:nvSpPr>
        <dsp:cNvPr id="0" name=""/>
        <dsp:cNvSpPr/>
      </dsp:nvSpPr>
      <dsp:spPr>
        <a:xfrm>
          <a:off x="5400204" y="2427625"/>
          <a:ext cx="1919744" cy="9053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AU" sz="1800" kern="1200" dirty="0" err="1" smtClean="0"/>
            <a:t>YSlow</a:t>
          </a:r>
          <a:endParaRPr lang="en-AU" sz="1800" kern="1200" dirty="0"/>
        </a:p>
      </dsp:txBody>
      <dsp:txXfrm>
        <a:off x="5426722" y="2454143"/>
        <a:ext cx="1866708" cy="852352"/>
      </dsp:txXfrm>
    </dsp:sp>
    <dsp:sp modelId="{788C1AF5-8E07-43CC-90A3-CCEB0E914150}">
      <dsp:nvSpPr>
        <dsp:cNvPr id="0" name=""/>
        <dsp:cNvSpPr/>
      </dsp:nvSpPr>
      <dsp:spPr>
        <a:xfrm>
          <a:off x="5400204" y="3472304"/>
          <a:ext cx="1919744" cy="9053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AU" sz="1800" kern="1200" dirty="0" err="1" smtClean="0"/>
            <a:t>PowerGui</a:t>
          </a:r>
          <a:endParaRPr lang="en-AU" sz="1800" kern="1200" dirty="0"/>
        </a:p>
      </dsp:txBody>
      <dsp:txXfrm>
        <a:off x="5426722" y="3498822"/>
        <a:ext cx="1866708" cy="8523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F49A1-6893-4A55-9E16-9B3D555453B5}">
      <dsp:nvSpPr>
        <dsp:cNvPr id="0" name=""/>
        <dsp:cNvSpPr/>
      </dsp:nvSpPr>
      <dsp:spPr>
        <a:xfrm>
          <a:off x="922" y="0"/>
          <a:ext cx="2399680" cy="46085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AU" sz="5400" kern="1200" dirty="0" smtClean="0"/>
            <a:t>Code</a:t>
          </a:r>
          <a:endParaRPr lang="en-AU" sz="5400" kern="1200" dirty="0"/>
        </a:p>
      </dsp:txBody>
      <dsp:txXfrm>
        <a:off x="922" y="0"/>
        <a:ext cx="2399680" cy="1382553"/>
      </dsp:txXfrm>
    </dsp:sp>
    <dsp:sp modelId="{86F4FF5D-6530-40A3-8A3C-0AE82CC92A67}">
      <dsp:nvSpPr>
        <dsp:cNvPr id="0" name=""/>
        <dsp:cNvSpPr/>
      </dsp:nvSpPr>
      <dsp:spPr>
        <a:xfrm>
          <a:off x="240891" y="1382947"/>
          <a:ext cx="1919744" cy="9053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AU" sz="1900" kern="1200" dirty="0" smtClean="0"/>
            <a:t>Have you cleaned up objects</a:t>
          </a:r>
          <a:endParaRPr lang="en-AU" sz="1900" kern="1200" dirty="0"/>
        </a:p>
      </dsp:txBody>
      <dsp:txXfrm>
        <a:off x="267409" y="1409465"/>
        <a:ext cx="1866708" cy="852352"/>
      </dsp:txXfrm>
    </dsp:sp>
    <dsp:sp modelId="{42149730-8DFA-4A9F-87CD-06F4C7711B28}">
      <dsp:nvSpPr>
        <dsp:cNvPr id="0" name=""/>
        <dsp:cNvSpPr/>
      </dsp:nvSpPr>
      <dsp:spPr>
        <a:xfrm>
          <a:off x="240891" y="2427625"/>
          <a:ext cx="1919744" cy="9053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AU" sz="1900" kern="1200" dirty="0" smtClean="0"/>
            <a:t>Resource files</a:t>
          </a:r>
          <a:endParaRPr lang="en-AU" sz="1900" kern="1200" dirty="0"/>
        </a:p>
      </dsp:txBody>
      <dsp:txXfrm>
        <a:off x="267409" y="2454143"/>
        <a:ext cx="1866708" cy="852352"/>
      </dsp:txXfrm>
    </dsp:sp>
    <dsp:sp modelId="{B3AFE7D1-1091-45AB-9738-190CE157C02B}">
      <dsp:nvSpPr>
        <dsp:cNvPr id="0" name=""/>
        <dsp:cNvSpPr/>
      </dsp:nvSpPr>
      <dsp:spPr>
        <a:xfrm>
          <a:off x="240891" y="3472304"/>
          <a:ext cx="1919744" cy="9053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AU" sz="1900" kern="1200" dirty="0" smtClean="0"/>
            <a:t>CAML vs. Object Model</a:t>
          </a:r>
          <a:endParaRPr lang="en-AU" sz="1900" kern="1200" dirty="0"/>
        </a:p>
      </dsp:txBody>
      <dsp:txXfrm>
        <a:off x="267409" y="3498822"/>
        <a:ext cx="1866708" cy="852352"/>
      </dsp:txXfrm>
    </dsp:sp>
    <dsp:sp modelId="{1EE15527-0D40-4529-96CE-8C93624F6264}">
      <dsp:nvSpPr>
        <dsp:cNvPr id="0" name=""/>
        <dsp:cNvSpPr/>
      </dsp:nvSpPr>
      <dsp:spPr>
        <a:xfrm>
          <a:off x="2580579" y="0"/>
          <a:ext cx="2399680" cy="46085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AU" sz="5400" kern="1200" dirty="0" smtClean="0"/>
            <a:t>Test</a:t>
          </a:r>
          <a:endParaRPr lang="en-AU" sz="5400" kern="1200" dirty="0"/>
        </a:p>
      </dsp:txBody>
      <dsp:txXfrm>
        <a:off x="2580579" y="0"/>
        <a:ext cx="2399680" cy="1382553"/>
      </dsp:txXfrm>
    </dsp:sp>
    <dsp:sp modelId="{46CE19FE-0C63-4D56-B2F3-F672F6A0B7E0}">
      <dsp:nvSpPr>
        <dsp:cNvPr id="0" name=""/>
        <dsp:cNvSpPr/>
      </dsp:nvSpPr>
      <dsp:spPr>
        <a:xfrm>
          <a:off x="2820547" y="1382947"/>
          <a:ext cx="1919744" cy="9053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AU" sz="1900" kern="1200" dirty="0" smtClean="0"/>
            <a:t>Monitoring heavy lifting operations</a:t>
          </a:r>
          <a:endParaRPr lang="en-AU" sz="1900" kern="1200" dirty="0"/>
        </a:p>
      </dsp:txBody>
      <dsp:txXfrm>
        <a:off x="2847065" y="1409465"/>
        <a:ext cx="1866708" cy="852352"/>
      </dsp:txXfrm>
    </dsp:sp>
    <dsp:sp modelId="{071D6484-588F-4A70-A17D-B8FC62713238}">
      <dsp:nvSpPr>
        <dsp:cNvPr id="0" name=""/>
        <dsp:cNvSpPr/>
      </dsp:nvSpPr>
      <dsp:spPr>
        <a:xfrm>
          <a:off x="2820547" y="2427625"/>
          <a:ext cx="1919744" cy="9053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AU" sz="1900" kern="1200" dirty="0" smtClean="0"/>
            <a:t>Testing for security roles</a:t>
          </a:r>
          <a:endParaRPr lang="en-AU" sz="1900" kern="1200" dirty="0"/>
        </a:p>
      </dsp:txBody>
      <dsp:txXfrm>
        <a:off x="2847065" y="2454143"/>
        <a:ext cx="1866708" cy="852352"/>
      </dsp:txXfrm>
    </dsp:sp>
    <dsp:sp modelId="{D6FF01D0-ED9C-4683-8079-AF681C723972}">
      <dsp:nvSpPr>
        <dsp:cNvPr id="0" name=""/>
        <dsp:cNvSpPr/>
      </dsp:nvSpPr>
      <dsp:spPr>
        <a:xfrm>
          <a:off x="2820547" y="3472304"/>
          <a:ext cx="1919744" cy="9053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AU" sz="1900" kern="1200" dirty="0" smtClean="0"/>
            <a:t>Testing for scale</a:t>
          </a:r>
          <a:endParaRPr lang="en-AU" sz="1900" kern="1200" dirty="0"/>
        </a:p>
      </dsp:txBody>
      <dsp:txXfrm>
        <a:off x="2847065" y="3498822"/>
        <a:ext cx="1866708" cy="852352"/>
      </dsp:txXfrm>
    </dsp:sp>
    <dsp:sp modelId="{2D2CF488-C06B-4125-87AD-45280499F0EE}">
      <dsp:nvSpPr>
        <dsp:cNvPr id="0" name=""/>
        <dsp:cNvSpPr/>
      </dsp:nvSpPr>
      <dsp:spPr>
        <a:xfrm>
          <a:off x="5160236" y="0"/>
          <a:ext cx="2399680" cy="46085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AU" sz="5400" kern="1200" dirty="0" smtClean="0"/>
            <a:t>Deploy</a:t>
          </a:r>
          <a:endParaRPr lang="en-AU" sz="5400" kern="1200" dirty="0"/>
        </a:p>
      </dsp:txBody>
      <dsp:txXfrm>
        <a:off x="5160236" y="0"/>
        <a:ext cx="2399680" cy="1382553"/>
      </dsp:txXfrm>
    </dsp:sp>
    <dsp:sp modelId="{2EF49687-380D-4D17-9637-5FAE32416545}">
      <dsp:nvSpPr>
        <dsp:cNvPr id="0" name=""/>
        <dsp:cNvSpPr/>
      </dsp:nvSpPr>
      <dsp:spPr>
        <a:xfrm>
          <a:off x="5400204" y="1382947"/>
          <a:ext cx="1919744" cy="9053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AU" sz="1900" kern="1200" dirty="0" smtClean="0"/>
            <a:t>Successful merge and server build</a:t>
          </a:r>
          <a:endParaRPr lang="en-AU" sz="1900" kern="1200" dirty="0"/>
        </a:p>
      </dsp:txBody>
      <dsp:txXfrm>
        <a:off x="5426722" y="1409465"/>
        <a:ext cx="1866708" cy="852352"/>
      </dsp:txXfrm>
    </dsp:sp>
    <dsp:sp modelId="{AF292DA7-F213-4E73-89CD-0BBC00793D20}">
      <dsp:nvSpPr>
        <dsp:cNvPr id="0" name=""/>
        <dsp:cNvSpPr/>
      </dsp:nvSpPr>
      <dsp:spPr>
        <a:xfrm>
          <a:off x="5400204" y="2427625"/>
          <a:ext cx="1919744" cy="9053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AU" sz="1900" kern="1200" dirty="0" smtClean="0"/>
            <a:t>Deployed on target test server </a:t>
          </a:r>
          <a:endParaRPr lang="en-AU" sz="1900" kern="1200" dirty="0"/>
        </a:p>
      </dsp:txBody>
      <dsp:txXfrm>
        <a:off x="5426722" y="2454143"/>
        <a:ext cx="1866708" cy="852352"/>
      </dsp:txXfrm>
    </dsp:sp>
    <dsp:sp modelId="{788C1AF5-8E07-43CC-90A3-CCEB0E914150}">
      <dsp:nvSpPr>
        <dsp:cNvPr id="0" name=""/>
        <dsp:cNvSpPr/>
      </dsp:nvSpPr>
      <dsp:spPr>
        <a:xfrm>
          <a:off x="5400204" y="3472304"/>
          <a:ext cx="1919744" cy="9053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AU" sz="1900" kern="1200" dirty="0" smtClean="0"/>
            <a:t>Validate upgrade scenarios</a:t>
          </a:r>
          <a:endParaRPr lang="en-AU" sz="1900" kern="1200" dirty="0"/>
        </a:p>
      </dsp:txBody>
      <dsp:txXfrm>
        <a:off x="5426722" y="3498822"/>
        <a:ext cx="1866708" cy="8523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01E34-C5EC-47E5-A78F-DF9C813D4461}">
      <dsp:nvSpPr>
        <dsp:cNvPr id="0" name=""/>
        <dsp:cNvSpPr/>
      </dsp:nvSpPr>
      <dsp:spPr>
        <a:xfrm rot="4396374">
          <a:off x="1619313" y="888399"/>
          <a:ext cx="3854017" cy="2687696"/>
        </a:xfrm>
        <a:prstGeom prst="swooshArrow">
          <a:avLst>
            <a:gd name="adj1" fmla="val 16310"/>
            <a:gd name="adj2" fmla="val 313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04E6CC-4243-411B-B9F4-92FEE9427C65}">
      <dsp:nvSpPr>
        <dsp:cNvPr id="0" name=""/>
        <dsp:cNvSpPr/>
      </dsp:nvSpPr>
      <dsp:spPr>
        <a:xfrm>
          <a:off x="3063040" y="1239344"/>
          <a:ext cx="97326" cy="97326"/>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FB4851-89B1-4795-A9CB-62E36B242FD3}">
      <dsp:nvSpPr>
        <dsp:cNvPr id="0" name=""/>
        <dsp:cNvSpPr/>
      </dsp:nvSpPr>
      <dsp:spPr>
        <a:xfrm>
          <a:off x="3729455" y="1776869"/>
          <a:ext cx="97326" cy="97326"/>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819966-BFEF-4B42-B1EC-9309D037168D}">
      <dsp:nvSpPr>
        <dsp:cNvPr id="0" name=""/>
        <dsp:cNvSpPr/>
      </dsp:nvSpPr>
      <dsp:spPr>
        <a:xfrm>
          <a:off x="4228898" y="2405470"/>
          <a:ext cx="97326" cy="97326"/>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95CBB2-45A2-4DB9-B594-C0B4DCAB49FC}">
      <dsp:nvSpPr>
        <dsp:cNvPr id="0" name=""/>
        <dsp:cNvSpPr/>
      </dsp:nvSpPr>
      <dsp:spPr>
        <a:xfrm>
          <a:off x="1360951" y="0"/>
          <a:ext cx="1817049" cy="714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b" anchorCtr="0">
          <a:noAutofit/>
        </a:bodyPr>
        <a:lstStyle/>
        <a:p>
          <a:pPr lvl="0" algn="ctr" defTabSz="889000">
            <a:lnSpc>
              <a:spcPct val="90000"/>
            </a:lnSpc>
            <a:spcBef>
              <a:spcPct val="0"/>
            </a:spcBef>
            <a:spcAft>
              <a:spcPct val="35000"/>
            </a:spcAft>
          </a:pPr>
          <a:r>
            <a:rPr lang="en-AU" sz="2000" kern="1200" dirty="0" smtClean="0"/>
            <a:t>Custom WCM Web Template </a:t>
          </a:r>
          <a:endParaRPr lang="en-AU" sz="2000" kern="1200" dirty="0"/>
        </a:p>
      </dsp:txBody>
      <dsp:txXfrm>
        <a:off x="1360951" y="0"/>
        <a:ext cx="1817049" cy="714319"/>
      </dsp:txXfrm>
    </dsp:sp>
    <dsp:sp modelId="{C557032F-4DA6-490D-A14C-62EE5BA729AB}">
      <dsp:nvSpPr>
        <dsp:cNvPr id="0" name=""/>
        <dsp:cNvSpPr/>
      </dsp:nvSpPr>
      <dsp:spPr>
        <a:xfrm>
          <a:off x="3619986" y="930847"/>
          <a:ext cx="2651910" cy="714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en-AU" sz="2000" kern="1200" dirty="0" smtClean="0"/>
            <a:t>Model View Presenter Integration in </a:t>
          </a:r>
          <a:endParaRPr lang="en-AU" sz="2000" kern="1200" dirty="0"/>
        </a:p>
      </dsp:txBody>
      <dsp:txXfrm>
        <a:off x="3619986" y="930847"/>
        <a:ext cx="2651910" cy="714319"/>
      </dsp:txXfrm>
    </dsp:sp>
    <dsp:sp modelId="{D5616570-0203-41D6-BC94-356E363BB7C4}">
      <dsp:nvSpPr>
        <dsp:cNvPr id="0" name=""/>
        <dsp:cNvSpPr/>
      </dsp:nvSpPr>
      <dsp:spPr>
        <a:xfrm>
          <a:off x="1360951" y="1468372"/>
          <a:ext cx="2111706" cy="714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r" defTabSz="889000">
            <a:lnSpc>
              <a:spcPct val="90000"/>
            </a:lnSpc>
            <a:spcBef>
              <a:spcPct val="0"/>
            </a:spcBef>
            <a:spcAft>
              <a:spcPct val="35000"/>
            </a:spcAft>
          </a:pPr>
          <a:r>
            <a:rPr lang="en-AU" sz="2000" kern="1200" dirty="0" smtClean="0"/>
            <a:t>Automated Unit testing Project</a:t>
          </a:r>
          <a:endParaRPr lang="en-AU" sz="2000" kern="1200" dirty="0"/>
        </a:p>
      </dsp:txBody>
      <dsp:txXfrm>
        <a:off x="1360951" y="1468372"/>
        <a:ext cx="2111706" cy="714319"/>
      </dsp:txXfrm>
    </dsp:sp>
    <dsp:sp modelId="{D21FD008-A593-4A36-A061-9D5C8D3563E3}">
      <dsp:nvSpPr>
        <dsp:cNvPr id="0" name=""/>
        <dsp:cNvSpPr/>
      </dsp:nvSpPr>
      <dsp:spPr>
        <a:xfrm>
          <a:off x="4651284" y="2096973"/>
          <a:ext cx="1620612" cy="714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en-AU" sz="2000" kern="1200" dirty="0" smtClean="0"/>
            <a:t>Page Weight Optimisation Solutions</a:t>
          </a:r>
          <a:endParaRPr lang="en-AU" sz="2000" kern="1200" dirty="0"/>
        </a:p>
      </dsp:txBody>
      <dsp:txXfrm>
        <a:off x="4651284" y="2096973"/>
        <a:ext cx="1620612" cy="714319"/>
      </dsp:txXfrm>
    </dsp:sp>
    <dsp:sp modelId="{0662F863-2749-4B9A-86B2-00155BBF341F}">
      <dsp:nvSpPr>
        <dsp:cNvPr id="0" name=""/>
        <dsp:cNvSpPr/>
      </dsp:nvSpPr>
      <dsp:spPr>
        <a:xfrm>
          <a:off x="3816424" y="3750176"/>
          <a:ext cx="2455472" cy="714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lvl="0" algn="ctr" defTabSz="889000">
            <a:lnSpc>
              <a:spcPct val="90000"/>
            </a:lnSpc>
            <a:spcBef>
              <a:spcPct val="0"/>
            </a:spcBef>
            <a:spcAft>
              <a:spcPct val="35000"/>
            </a:spcAft>
          </a:pPr>
          <a:r>
            <a:rPr lang="en-AU" sz="2000" kern="1200" dirty="0" smtClean="0"/>
            <a:t>AppFabric Integration</a:t>
          </a:r>
          <a:endParaRPr lang="en-AU" sz="2000" kern="1200" dirty="0"/>
        </a:p>
      </dsp:txBody>
      <dsp:txXfrm>
        <a:off x="3816424" y="3750176"/>
        <a:ext cx="2455472" cy="71431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4D77B-0F58-4820-BA55-F14E0ADA4229}">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C644EC-F13B-4B28-A173-8264E43C904B}">
      <dsp:nvSpPr>
        <dsp:cNvPr id="0" name=""/>
        <dsp:cNvSpPr/>
      </dsp:nvSpPr>
      <dsp:spPr>
        <a:xfrm>
          <a:off x="564979" y="406400"/>
          <a:ext cx="7372721" cy="8128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5160" tIns="106680" rIns="106680" bIns="106680" numCol="1" spcCol="1270" anchor="ctr" anchorCtr="0">
          <a:noAutofit/>
        </a:bodyPr>
        <a:lstStyle/>
        <a:p>
          <a:pPr lvl="0" algn="l" defTabSz="1866900">
            <a:lnSpc>
              <a:spcPct val="90000"/>
            </a:lnSpc>
            <a:spcBef>
              <a:spcPct val="0"/>
            </a:spcBef>
            <a:spcAft>
              <a:spcPct val="35000"/>
            </a:spcAft>
          </a:pPr>
          <a:r>
            <a:rPr lang="en-US" sz="4200" kern="1200" dirty="0" smtClean="0"/>
            <a:t>Look under the hood</a:t>
          </a:r>
          <a:endParaRPr lang="en-AU" sz="4200" kern="1200" dirty="0"/>
        </a:p>
      </dsp:txBody>
      <dsp:txXfrm>
        <a:off x="564979" y="406400"/>
        <a:ext cx="7372721" cy="812800"/>
      </dsp:txXfrm>
    </dsp:sp>
    <dsp:sp modelId="{8C1313A8-649E-4EF5-A375-C0BF2D7FF517}">
      <dsp:nvSpPr>
        <dsp:cNvPr id="0" name=""/>
        <dsp:cNvSpPr/>
      </dsp:nvSpPr>
      <dsp:spPr>
        <a:xfrm>
          <a:off x="56979" y="304800"/>
          <a:ext cx="1016000" cy="1016000"/>
        </a:xfrm>
        <a:prstGeom prst="ellipse">
          <a:avLst/>
        </a:prstGeom>
        <a:solidFill>
          <a:schemeClr val="accent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3CBD9332-74B1-46F8-B1D7-9425BA60AB72}">
      <dsp:nvSpPr>
        <dsp:cNvPr id="0" name=""/>
        <dsp:cNvSpPr/>
      </dsp:nvSpPr>
      <dsp:spPr>
        <a:xfrm>
          <a:off x="860432" y="1625599"/>
          <a:ext cx="7077268" cy="8128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5160" tIns="106680" rIns="106680" bIns="106680" numCol="1" spcCol="1270" anchor="ctr" anchorCtr="0">
          <a:noAutofit/>
        </a:bodyPr>
        <a:lstStyle/>
        <a:p>
          <a:pPr lvl="0" algn="l" defTabSz="1866900">
            <a:lnSpc>
              <a:spcPct val="90000"/>
            </a:lnSpc>
            <a:spcBef>
              <a:spcPct val="0"/>
            </a:spcBef>
            <a:spcAft>
              <a:spcPct val="35000"/>
            </a:spcAft>
          </a:pPr>
          <a:r>
            <a:rPr lang="en-US" sz="4200" kern="1200" dirty="0" smtClean="0"/>
            <a:t>Turbo charging SharePoint</a:t>
          </a:r>
          <a:endParaRPr lang="en-AU" sz="4200" b="0" kern="1200" dirty="0"/>
        </a:p>
      </dsp:txBody>
      <dsp:txXfrm>
        <a:off x="860432" y="1625599"/>
        <a:ext cx="7077268" cy="812800"/>
      </dsp:txXfrm>
    </dsp:sp>
    <dsp:sp modelId="{46B33EB8-59FF-43B0-8715-DFCF1CF55E44}">
      <dsp:nvSpPr>
        <dsp:cNvPr id="0" name=""/>
        <dsp:cNvSpPr/>
      </dsp:nvSpPr>
      <dsp:spPr>
        <a:xfrm>
          <a:off x="352432" y="1523999"/>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D77D1D-E09E-4BD0-BB58-9C4797A8EAB0}">
      <dsp:nvSpPr>
        <dsp:cNvPr id="0" name=""/>
        <dsp:cNvSpPr/>
      </dsp:nvSpPr>
      <dsp:spPr>
        <a:xfrm>
          <a:off x="564979" y="2844800"/>
          <a:ext cx="7372721" cy="8128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5160" tIns="106680" rIns="106680" bIns="106680" numCol="1" spcCol="1270" anchor="ctr" anchorCtr="0">
          <a:noAutofit/>
        </a:bodyPr>
        <a:lstStyle/>
        <a:p>
          <a:pPr lvl="0" algn="l" defTabSz="1866900">
            <a:lnSpc>
              <a:spcPct val="90000"/>
            </a:lnSpc>
            <a:spcBef>
              <a:spcPct val="0"/>
            </a:spcBef>
            <a:spcAft>
              <a:spcPct val="35000"/>
            </a:spcAft>
          </a:pPr>
          <a:r>
            <a:rPr lang="en-US" sz="4200" kern="1200" dirty="0" smtClean="0"/>
            <a:t>Going that extra mile…</a:t>
          </a:r>
          <a:endParaRPr lang="en-AU" sz="4200" kern="1200" dirty="0"/>
        </a:p>
      </dsp:txBody>
      <dsp:txXfrm>
        <a:off x="564979" y="2844800"/>
        <a:ext cx="7372721" cy="812800"/>
      </dsp:txXfrm>
    </dsp:sp>
    <dsp:sp modelId="{B74DF553-5C38-42BD-8A52-622832675B5A}">
      <dsp:nvSpPr>
        <dsp:cNvPr id="0" name=""/>
        <dsp:cNvSpPr/>
      </dsp:nvSpPr>
      <dsp:spPr>
        <a:xfrm>
          <a:off x="56979" y="2743200"/>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4D77B-0F58-4820-BA55-F14E0ADA4229}">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C644EC-F13B-4B28-A173-8264E43C904B}">
      <dsp:nvSpPr>
        <dsp:cNvPr id="0" name=""/>
        <dsp:cNvSpPr/>
      </dsp:nvSpPr>
      <dsp:spPr>
        <a:xfrm>
          <a:off x="564979" y="406400"/>
          <a:ext cx="7372721" cy="8128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5160" tIns="106680" rIns="106680" bIns="106680" numCol="1" spcCol="1270" anchor="ctr" anchorCtr="0">
          <a:noAutofit/>
        </a:bodyPr>
        <a:lstStyle/>
        <a:p>
          <a:pPr lvl="0" algn="l" defTabSz="1866900">
            <a:lnSpc>
              <a:spcPct val="90000"/>
            </a:lnSpc>
            <a:spcBef>
              <a:spcPct val="0"/>
            </a:spcBef>
            <a:spcAft>
              <a:spcPct val="35000"/>
            </a:spcAft>
          </a:pPr>
          <a:r>
            <a:rPr lang="en-US" sz="4200" kern="1200" dirty="0" smtClean="0"/>
            <a:t>Look under the hood</a:t>
          </a:r>
          <a:endParaRPr lang="en-AU" sz="4200" kern="1200" dirty="0"/>
        </a:p>
      </dsp:txBody>
      <dsp:txXfrm>
        <a:off x="564979" y="406400"/>
        <a:ext cx="7372721" cy="812800"/>
      </dsp:txXfrm>
    </dsp:sp>
    <dsp:sp modelId="{8C1313A8-649E-4EF5-A375-C0BF2D7FF517}">
      <dsp:nvSpPr>
        <dsp:cNvPr id="0" name=""/>
        <dsp:cNvSpPr/>
      </dsp:nvSpPr>
      <dsp:spPr>
        <a:xfrm>
          <a:off x="56979" y="304800"/>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BD9332-74B1-46F8-B1D7-9425BA60AB72}">
      <dsp:nvSpPr>
        <dsp:cNvPr id="0" name=""/>
        <dsp:cNvSpPr/>
      </dsp:nvSpPr>
      <dsp:spPr>
        <a:xfrm>
          <a:off x="860432" y="1625599"/>
          <a:ext cx="7077268" cy="8128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5160" tIns="106680" rIns="106680" bIns="106680" numCol="1" spcCol="1270" anchor="ctr" anchorCtr="0">
          <a:noAutofit/>
        </a:bodyPr>
        <a:lstStyle/>
        <a:p>
          <a:pPr lvl="0" algn="l" defTabSz="1866900">
            <a:lnSpc>
              <a:spcPct val="90000"/>
            </a:lnSpc>
            <a:spcBef>
              <a:spcPct val="0"/>
            </a:spcBef>
            <a:spcAft>
              <a:spcPct val="35000"/>
            </a:spcAft>
          </a:pPr>
          <a:r>
            <a:rPr lang="en-US" sz="4200" kern="1200" dirty="0" smtClean="0"/>
            <a:t>Turbo charging SharePoint</a:t>
          </a:r>
          <a:endParaRPr lang="en-AU" sz="4200" b="0" kern="1200" dirty="0"/>
        </a:p>
      </dsp:txBody>
      <dsp:txXfrm>
        <a:off x="860432" y="1625599"/>
        <a:ext cx="7077268" cy="812800"/>
      </dsp:txXfrm>
    </dsp:sp>
    <dsp:sp modelId="{46B33EB8-59FF-43B0-8715-DFCF1CF55E44}">
      <dsp:nvSpPr>
        <dsp:cNvPr id="0" name=""/>
        <dsp:cNvSpPr/>
      </dsp:nvSpPr>
      <dsp:spPr>
        <a:xfrm>
          <a:off x="352432" y="1523999"/>
          <a:ext cx="1016000" cy="1016000"/>
        </a:xfrm>
        <a:prstGeom prst="ellipse">
          <a:avLst/>
        </a:prstGeom>
        <a:solidFill>
          <a:schemeClr val="accent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64D77D1D-E09E-4BD0-BB58-9C4797A8EAB0}">
      <dsp:nvSpPr>
        <dsp:cNvPr id="0" name=""/>
        <dsp:cNvSpPr/>
      </dsp:nvSpPr>
      <dsp:spPr>
        <a:xfrm>
          <a:off x="564979" y="2844800"/>
          <a:ext cx="7372721" cy="8128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5160" tIns="106680" rIns="106680" bIns="106680" numCol="1" spcCol="1270" anchor="ctr" anchorCtr="0">
          <a:noAutofit/>
        </a:bodyPr>
        <a:lstStyle/>
        <a:p>
          <a:pPr lvl="0" algn="l" defTabSz="1866900">
            <a:lnSpc>
              <a:spcPct val="90000"/>
            </a:lnSpc>
            <a:spcBef>
              <a:spcPct val="0"/>
            </a:spcBef>
            <a:spcAft>
              <a:spcPct val="35000"/>
            </a:spcAft>
          </a:pPr>
          <a:r>
            <a:rPr lang="en-US" sz="4200" kern="1200" dirty="0" smtClean="0"/>
            <a:t>Going that extra mile…</a:t>
          </a:r>
          <a:endParaRPr lang="en-AU" sz="4200" kern="1200" dirty="0"/>
        </a:p>
      </dsp:txBody>
      <dsp:txXfrm>
        <a:off x="564979" y="2844800"/>
        <a:ext cx="7372721" cy="812800"/>
      </dsp:txXfrm>
    </dsp:sp>
    <dsp:sp modelId="{B74DF553-5C38-42BD-8A52-622832675B5A}">
      <dsp:nvSpPr>
        <dsp:cNvPr id="0" name=""/>
        <dsp:cNvSpPr/>
      </dsp:nvSpPr>
      <dsp:spPr>
        <a:xfrm>
          <a:off x="56979" y="2743200"/>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13BB9-1C02-44A6-82FC-0C894332AF8B}">
      <dsp:nvSpPr>
        <dsp:cNvPr id="0" name=""/>
        <dsp:cNvSpPr/>
      </dsp:nvSpPr>
      <dsp:spPr>
        <a:xfrm>
          <a:off x="216009" y="0"/>
          <a:ext cx="4064000" cy="40640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E76E48-84A7-4831-9C3E-CBF3AD7C3577}">
      <dsp:nvSpPr>
        <dsp:cNvPr id="0" name=""/>
        <dsp:cNvSpPr/>
      </dsp:nvSpPr>
      <dsp:spPr>
        <a:xfrm>
          <a:off x="1900805" y="617832"/>
          <a:ext cx="5083970" cy="962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AU" sz="3600" kern="1200" dirty="0" smtClean="0"/>
            <a:t>Commerce Server Integration</a:t>
          </a:r>
          <a:endParaRPr lang="en-AU" sz="3600" kern="1200" dirty="0"/>
        </a:p>
      </dsp:txBody>
      <dsp:txXfrm>
        <a:off x="1947767" y="664794"/>
        <a:ext cx="4990046" cy="868101"/>
      </dsp:txXfrm>
    </dsp:sp>
    <dsp:sp modelId="{51FB4431-0913-426D-9AD6-2C87C73FC7A9}">
      <dsp:nvSpPr>
        <dsp:cNvPr id="0" name=""/>
        <dsp:cNvSpPr/>
      </dsp:nvSpPr>
      <dsp:spPr>
        <a:xfrm>
          <a:off x="1900805" y="1700110"/>
          <a:ext cx="5083970" cy="962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AU" sz="3600" kern="1200" dirty="0" smtClean="0"/>
            <a:t>OOB Features</a:t>
          </a:r>
          <a:endParaRPr lang="en-AU" sz="3600" kern="1200" dirty="0"/>
        </a:p>
      </dsp:txBody>
      <dsp:txXfrm>
        <a:off x="1947767" y="1747072"/>
        <a:ext cx="4990046" cy="868101"/>
      </dsp:txXfrm>
    </dsp:sp>
    <dsp:sp modelId="{61DA10FC-75E4-475F-A0BF-84D12877A315}">
      <dsp:nvSpPr>
        <dsp:cNvPr id="0" name=""/>
        <dsp:cNvSpPr/>
      </dsp:nvSpPr>
      <dsp:spPr>
        <a:xfrm>
          <a:off x="1900792" y="2782389"/>
          <a:ext cx="5083996" cy="962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AU" sz="3600" kern="1200" dirty="0" smtClean="0"/>
            <a:t>Customisations and extensibility</a:t>
          </a:r>
          <a:endParaRPr lang="en-AU" sz="3600" kern="1200" dirty="0"/>
        </a:p>
      </dsp:txBody>
      <dsp:txXfrm>
        <a:off x="1947754" y="2829351"/>
        <a:ext cx="4990072" cy="86810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13BB9-1C02-44A6-82FC-0C894332AF8B}">
      <dsp:nvSpPr>
        <dsp:cNvPr id="0" name=""/>
        <dsp:cNvSpPr/>
      </dsp:nvSpPr>
      <dsp:spPr>
        <a:xfrm>
          <a:off x="0" y="0"/>
          <a:ext cx="4064000" cy="40640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E76E48-84A7-4831-9C3E-CBF3AD7C3577}">
      <dsp:nvSpPr>
        <dsp:cNvPr id="0" name=""/>
        <dsp:cNvSpPr/>
      </dsp:nvSpPr>
      <dsp:spPr>
        <a:xfrm>
          <a:off x="1656404" y="656305"/>
          <a:ext cx="5458813" cy="72231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AU" sz="3600" kern="1200" dirty="0" smtClean="0"/>
            <a:t>Visual best bets</a:t>
          </a:r>
          <a:endParaRPr lang="en-AU" sz="3600" kern="1200" dirty="0"/>
        </a:p>
      </dsp:txBody>
      <dsp:txXfrm>
        <a:off x="1691664" y="691565"/>
        <a:ext cx="5388293" cy="651792"/>
      </dsp:txXfrm>
    </dsp:sp>
    <dsp:sp modelId="{51FB4431-0913-426D-9AD6-2C87C73FC7A9}">
      <dsp:nvSpPr>
        <dsp:cNvPr id="0" name=""/>
        <dsp:cNvSpPr/>
      </dsp:nvSpPr>
      <dsp:spPr>
        <a:xfrm>
          <a:off x="1601168" y="1468906"/>
          <a:ext cx="5569285" cy="72231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AU" sz="3600" kern="1200" dirty="0" smtClean="0"/>
            <a:t>Custom Refiners </a:t>
          </a:r>
          <a:endParaRPr lang="en-AU" sz="3600" kern="1200" dirty="0"/>
        </a:p>
      </dsp:txBody>
      <dsp:txXfrm>
        <a:off x="1636428" y="1504166"/>
        <a:ext cx="5498765" cy="651792"/>
      </dsp:txXfrm>
    </dsp:sp>
    <dsp:sp modelId="{61DA10FC-75E4-475F-A0BF-84D12877A315}">
      <dsp:nvSpPr>
        <dsp:cNvPr id="0" name=""/>
        <dsp:cNvSpPr/>
      </dsp:nvSpPr>
      <dsp:spPr>
        <a:xfrm>
          <a:off x="1595740" y="2281508"/>
          <a:ext cx="5580142" cy="72231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AU" sz="3600" kern="1200" dirty="0" smtClean="0"/>
            <a:t>FAST Query Langugage</a:t>
          </a:r>
          <a:endParaRPr lang="en-AU" sz="3600" kern="1200" dirty="0"/>
        </a:p>
      </dsp:txBody>
      <dsp:txXfrm>
        <a:off x="1631000" y="2316768"/>
        <a:ext cx="5509622" cy="651792"/>
      </dsp:txXfrm>
    </dsp:sp>
    <dsp:sp modelId="{55F7A50A-9903-4E3B-97A7-7791AE23B308}">
      <dsp:nvSpPr>
        <dsp:cNvPr id="0" name=""/>
        <dsp:cNvSpPr/>
      </dsp:nvSpPr>
      <dsp:spPr>
        <a:xfrm>
          <a:off x="1570829" y="3094109"/>
          <a:ext cx="5629962" cy="72231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AU" sz="3600" kern="1200" dirty="0" smtClean="0"/>
            <a:t>Content Processing Pipeline</a:t>
          </a:r>
          <a:endParaRPr lang="en-AU" sz="3600" kern="1200" dirty="0"/>
        </a:p>
      </dsp:txBody>
      <dsp:txXfrm>
        <a:off x="1606089" y="3129369"/>
        <a:ext cx="5559442" cy="65179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4D77B-0F58-4820-BA55-F14E0ADA4229}">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C644EC-F13B-4B28-A173-8264E43C904B}">
      <dsp:nvSpPr>
        <dsp:cNvPr id="0" name=""/>
        <dsp:cNvSpPr/>
      </dsp:nvSpPr>
      <dsp:spPr>
        <a:xfrm>
          <a:off x="564979" y="406400"/>
          <a:ext cx="7372721" cy="8128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5160" tIns="106680" rIns="106680" bIns="106680" numCol="1" spcCol="1270" anchor="ctr" anchorCtr="0">
          <a:noAutofit/>
        </a:bodyPr>
        <a:lstStyle/>
        <a:p>
          <a:pPr lvl="0" algn="l" defTabSz="1866900">
            <a:lnSpc>
              <a:spcPct val="90000"/>
            </a:lnSpc>
            <a:spcBef>
              <a:spcPct val="0"/>
            </a:spcBef>
            <a:spcAft>
              <a:spcPct val="35000"/>
            </a:spcAft>
          </a:pPr>
          <a:r>
            <a:rPr lang="en-US" sz="4200" kern="1200" dirty="0" smtClean="0"/>
            <a:t>Look under the hood</a:t>
          </a:r>
          <a:endParaRPr lang="en-AU" sz="4200" kern="1200" dirty="0"/>
        </a:p>
      </dsp:txBody>
      <dsp:txXfrm>
        <a:off x="564979" y="406400"/>
        <a:ext cx="7372721" cy="812800"/>
      </dsp:txXfrm>
    </dsp:sp>
    <dsp:sp modelId="{8C1313A8-649E-4EF5-A375-C0BF2D7FF517}">
      <dsp:nvSpPr>
        <dsp:cNvPr id="0" name=""/>
        <dsp:cNvSpPr/>
      </dsp:nvSpPr>
      <dsp:spPr>
        <a:xfrm>
          <a:off x="56979" y="304800"/>
          <a:ext cx="1016000" cy="1016000"/>
        </a:xfrm>
        <a:prstGeom prst="ellipse">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3CBD9332-74B1-46F8-B1D7-9425BA60AB72}">
      <dsp:nvSpPr>
        <dsp:cNvPr id="0" name=""/>
        <dsp:cNvSpPr/>
      </dsp:nvSpPr>
      <dsp:spPr>
        <a:xfrm>
          <a:off x="860432" y="1625599"/>
          <a:ext cx="7077268" cy="8128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5160" tIns="106680" rIns="106680" bIns="106680" numCol="1" spcCol="1270" anchor="ctr" anchorCtr="0">
          <a:noAutofit/>
        </a:bodyPr>
        <a:lstStyle/>
        <a:p>
          <a:pPr lvl="0" algn="l" defTabSz="1866900">
            <a:lnSpc>
              <a:spcPct val="90000"/>
            </a:lnSpc>
            <a:spcBef>
              <a:spcPct val="0"/>
            </a:spcBef>
            <a:spcAft>
              <a:spcPct val="35000"/>
            </a:spcAft>
          </a:pPr>
          <a:r>
            <a:rPr lang="en-US" sz="4200" kern="1200" dirty="0" smtClean="0"/>
            <a:t>Turbo charging SharePoint</a:t>
          </a:r>
          <a:endParaRPr lang="en-AU" sz="4200" b="0" kern="1200" dirty="0"/>
        </a:p>
      </dsp:txBody>
      <dsp:txXfrm>
        <a:off x="860432" y="1625599"/>
        <a:ext cx="7077268" cy="812800"/>
      </dsp:txXfrm>
    </dsp:sp>
    <dsp:sp modelId="{46B33EB8-59FF-43B0-8715-DFCF1CF55E44}">
      <dsp:nvSpPr>
        <dsp:cNvPr id="0" name=""/>
        <dsp:cNvSpPr/>
      </dsp:nvSpPr>
      <dsp:spPr>
        <a:xfrm>
          <a:off x="352432" y="1523999"/>
          <a:ext cx="1016000" cy="1016000"/>
        </a:xfrm>
        <a:prstGeom prst="ellipse">
          <a:avLst/>
        </a:prstGeom>
        <a:solidFill>
          <a:schemeClr val="accent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64D77D1D-E09E-4BD0-BB58-9C4797A8EAB0}">
      <dsp:nvSpPr>
        <dsp:cNvPr id="0" name=""/>
        <dsp:cNvSpPr/>
      </dsp:nvSpPr>
      <dsp:spPr>
        <a:xfrm>
          <a:off x="564979" y="2844800"/>
          <a:ext cx="7372721" cy="8128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5160" tIns="106680" rIns="106680" bIns="106680" numCol="1" spcCol="1270" anchor="ctr" anchorCtr="0">
          <a:noAutofit/>
        </a:bodyPr>
        <a:lstStyle/>
        <a:p>
          <a:pPr lvl="0" algn="l" defTabSz="1866900">
            <a:lnSpc>
              <a:spcPct val="90000"/>
            </a:lnSpc>
            <a:spcBef>
              <a:spcPct val="0"/>
            </a:spcBef>
            <a:spcAft>
              <a:spcPct val="35000"/>
            </a:spcAft>
          </a:pPr>
          <a:r>
            <a:rPr lang="en-US" sz="4200" kern="1200" dirty="0" smtClean="0"/>
            <a:t>Going that extra mile…</a:t>
          </a:r>
          <a:endParaRPr lang="en-AU" sz="4200" kern="1200" dirty="0"/>
        </a:p>
      </dsp:txBody>
      <dsp:txXfrm>
        <a:off x="564979" y="2844800"/>
        <a:ext cx="7372721" cy="812800"/>
      </dsp:txXfrm>
    </dsp:sp>
    <dsp:sp modelId="{B74DF553-5C38-42BD-8A52-622832675B5A}">
      <dsp:nvSpPr>
        <dsp:cNvPr id="0" name=""/>
        <dsp:cNvSpPr/>
      </dsp:nvSpPr>
      <dsp:spPr>
        <a:xfrm>
          <a:off x="56979" y="2743200"/>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4D77B-0F58-4820-BA55-F14E0ADA4229}">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C644EC-F13B-4B28-A173-8264E43C904B}">
      <dsp:nvSpPr>
        <dsp:cNvPr id="0" name=""/>
        <dsp:cNvSpPr/>
      </dsp:nvSpPr>
      <dsp:spPr>
        <a:xfrm>
          <a:off x="564979" y="406400"/>
          <a:ext cx="7372721" cy="8128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5160" tIns="106680" rIns="106680" bIns="106680" numCol="1" spcCol="1270" anchor="ctr" anchorCtr="0">
          <a:noAutofit/>
        </a:bodyPr>
        <a:lstStyle/>
        <a:p>
          <a:pPr lvl="0" algn="l" defTabSz="1866900">
            <a:lnSpc>
              <a:spcPct val="90000"/>
            </a:lnSpc>
            <a:spcBef>
              <a:spcPct val="0"/>
            </a:spcBef>
            <a:spcAft>
              <a:spcPct val="35000"/>
            </a:spcAft>
          </a:pPr>
          <a:r>
            <a:rPr lang="en-US" sz="4200" kern="1200" dirty="0" smtClean="0"/>
            <a:t>Look under the hood</a:t>
          </a:r>
          <a:endParaRPr lang="en-AU" sz="4200" kern="1200" dirty="0"/>
        </a:p>
      </dsp:txBody>
      <dsp:txXfrm>
        <a:off x="564979" y="406400"/>
        <a:ext cx="7372721" cy="812800"/>
      </dsp:txXfrm>
    </dsp:sp>
    <dsp:sp modelId="{8C1313A8-649E-4EF5-A375-C0BF2D7FF517}">
      <dsp:nvSpPr>
        <dsp:cNvPr id="0" name=""/>
        <dsp:cNvSpPr/>
      </dsp:nvSpPr>
      <dsp:spPr>
        <a:xfrm>
          <a:off x="56979" y="304800"/>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BD9332-74B1-46F8-B1D7-9425BA60AB72}">
      <dsp:nvSpPr>
        <dsp:cNvPr id="0" name=""/>
        <dsp:cNvSpPr/>
      </dsp:nvSpPr>
      <dsp:spPr>
        <a:xfrm>
          <a:off x="860432" y="1625599"/>
          <a:ext cx="7077268" cy="8128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5160" tIns="106680" rIns="106680" bIns="106680" numCol="1" spcCol="1270" anchor="ctr" anchorCtr="0">
          <a:noAutofit/>
        </a:bodyPr>
        <a:lstStyle/>
        <a:p>
          <a:pPr lvl="0" algn="l" defTabSz="1866900">
            <a:lnSpc>
              <a:spcPct val="90000"/>
            </a:lnSpc>
            <a:spcBef>
              <a:spcPct val="0"/>
            </a:spcBef>
            <a:spcAft>
              <a:spcPct val="35000"/>
            </a:spcAft>
          </a:pPr>
          <a:r>
            <a:rPr lang="en-US" sz="4200" kern="1200" dirty="0" smtClean="0"/>
            <a:t>Turbo charging SharePoint</a:t>
          </a:r>
          <a:endParaRPr lang="en-AU" sz="4200" b="0" kern="1200" dirty="0"/>
        </a:p>
      </dsp:txBody>
      <dsp:txXfrm>
        <a:off x="860432" y="1625599"/>
        <a:ext cx="7077268" cy="812800"/>
      </dsp:txXfrm>
    </dsp:sp>
    <dsp:sp modelId="{46B33EB8-59FF-43B0-8715-DFCF1CF55E44}">
      <dsp:nvSpPr>
        <dsp:cNvPr id="0" name=""/>
        <dsp:cNvSpPr/>
      </dsp:nvSpPr>
      <dsp:spPr>
        <a:xfrm>
          <a:off x="352432" y="1523999"/>
          <a:ext cx="1016000" cy="1016000"/>
        </a:xfrm>
        <a:prstGeom prst="ellipse">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64D77D1D-E09E-4BD0-BB58-9C4797A8EAB0}">
      <dsp:nvSpPr>
        <dsp:cNvPr id="0" name=""/>
        <dsp:cNvSpPr/>
      </dsp:nvSpPr>
      <dsp:spPr>
        <a:xfrm>
          <a:off x="564979" y="2844800"/>
          <a:ext cx="7372721" cy="8128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5160" tIns="106680" rIns="106680" bIns="106680" numCol="1" spcCol="1270" anchor="ctr" anchorCtr="0">
          <a:noAutofit/>
        </a:bodyPr>
        <a:lstStyle/>
        <a:p>
          <a:pPr lvl="0" algn="l" defTabSz="1866900">
            <a:lnSpc>
              <a:spcPct val="90000"/>
            </a:lnSpc>
            <a:spcBef>
              <a:spcPct val="0"/>
            </a:spcBef>
            <a:spcAft>
              <a:spcPct val="35000"/>
            </a:spcAft>
          </a:pPr>
          <a:r>
            <a:rPr lang="en-US" sz="4200" kern="1200" dirty="0" smtClean="0"/>
            <a:t>Going that extra mile…</a:t>
          </a:r>
          <a:endParaRPr lang="en-AU" sz="4200" kern="1200" dirty="0"/>
        </a:p>
      </dsp:txBody>
      <dsp:txXfrm>
        <a:off x="564979" y="2844800"/>
        <a:ext cx="7372721" cy="812800"/>
      </dsp:txXfrm>
    </dsp:sp>
    <dsp:sp modelId="{B74DF553-5C38-42BD-8A52-622832675B5A}">
      <dsp:nvSpPr>
        <dsp:cNvPr id="0" name=""/>
        <dsp:cNvSpPr/>
      </dsp:nvSpPr>
      <dsp:spPr>
        <a:xfrm>
          <a:off x="56979" y="2743200"/>
          <a:ext cx="1016000" cy="1016000"/>
        </a:xfrm>
        <a:prstGeom prst="ellipse">
          <a:avLst/>
        </a:prstGeom>
        <a:solidFill>
          <a:schemeClr val="accent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204DC-AC05-4974-A91B-B776E55A3BA0}">
      <dsp:nvSpPr>
        <dsp:cNvPr id="0" name=""/>
        <dsp:cNvSpPr/>
      </dsp:nvSpPr>
      <dsp:spPr>
        <a:xfrm rot="2907957">
          <a:off x="3218847" y="3343065"/>
          <a:ext cx="505551" cy="43242"/>
        </a:xfrm>
        <a:custGeom>
          <a:avLst/>
          <a:gdLst/>
          <a:ahLst/>
          <a:cxnLst/>
          <a:rect l="0" t="0" r="0" b="0"/>
          <a:pathLst>
            <a:path>
              <a:moveTo>
                <a:pt x="0" y="21621"/>
              </a:moveTo>
              <a:lnTo>
                <a:pt x="505551" y="21621"/>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B56ECE2-D031-46F8-80E4-17B4234110A5}">
      <dsp:nvSpPr>
        <dsp:cNvPr id="0" name=""/>
        <dsp:cNvSpPr/>
      </dsp:nvSpPr>
      <dsp:spPr>
        <a:xfrm>
          <a:off x="3395297" y="2354642"/>
          <a:ext cx="466070" cy="43242"/>
        </a:xfrm>
        <a:custGeom>
          <a:avLst/>
          <a:gdLst/>
          <a:ahLst/>
          <a:cxnLst/>
          <a:rect l="0" t="0" r="0" b="0"/>
          <a:pathLst>
            <a:path>
              <a:moveTo>
                <a:pt x="0" y="21621"/>
              </a:moveTo>
              <a:lnTo>
                <a:pt x="466070" y="21621"/>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663BF5E-8045-4F80-82C2-3C9874A6D1F5}">
      <dsp:nvSpPr>
        <dsp:cNvPr id="0" name=""/>
        <dsp:cNvSpPr/>
      </dsp:nvSpPr>
      <dsp:spPr>
        <a:xfrm rot="18664528">
          <a:off x="3207422" y="1368029"/>
          <a:ext cx="497208" cy="43242"/>
        </a:xfrm>
        <a:custGeom>
          <a:avLst/>
          <a:gdLst/>
          <a:ahLst/>
          <a:cxnLst/>
          <a:rect l="0" t="0" r="0" b="0"/>
          <a:pathLst>
            <a:path>
              <a:moveTo>
                <a:pt x="0" y="21621"/>
              </a:moveTo>
              <a:lnTo>
                <a:pt x="497208" y="21621"/>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682A5B8-6BBF-4EF7-BDD3-244058470C99}">
      <dsp:nvSpPr>
        <dsp:cNvPr id="0" name=""/>
        <dsp:cNvSpPr/>
      </dsp:nvSpPr>
      <dsp:spPr>
        <a:xfrm>
          <a:off x="1650794" y="1543767"/>
          <a:ext cx="1698149" cy="161421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73D07E3-9B5E-4A76-B12A-93A7A93AAB7D}">
      <dsp:nvSpPr>
        <dsp:cNvPr id="0" name=""/>
        <dsp:cNvSpPr/>
      </dsp:nvSpPr>
      <dsp:spPr>
        <a:xfrm>
          <a:off x="3384442" y="801"/>
          <a:ext cx="1370064" cy="137006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AU" sz="2500" kern="1200" dirty="0" smtClean="0"/>
            <a:t>Server side</a:t>
          </a:r>
          <a:endParaRPr lang="en-AU" sz="2500" kern="1200" dirty="0"/>
        </a:p>
      </dsp:txBody>
      <dsp:txXfrm>
        <a:off x="3585083" y="201442"/>
        <a:ext cx="968782" cy="968782"/>
      </dsp:txXfrm>
    </dsp:sp>
    <dsp:sp modelId="{B041D89D-1B97-4725-8AD4-64357DECF13E}">
      <dsp:nvSpPr>
        <dsp:cNvPr id="0" name=""/>
        <dsp:cNvSpPr/>
      </dsp:nvSpPr>
      <dsp:spPr>
        <a:xfrm>
          <a:off x="3861368" y="1691231"/>
          <a:ext cx="1370064" cy="137006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AU" sz="2500" kern="1200" dirty="0" smtClean="0"/>
            <a:t>Client Side</a:t>
          </a:r>
          <a:endParaRPr lang="en-AU" sz="2500" kern="1200" dirty="0"/>
        </a:p>
      </dsp:txBody>
      <dsp:txXfrm>
        <a:off x="4062009" y="1891872"/>
        <a:ext cx="968782" cy="968782"/>
      </dsp:txXfrm>
    </dsp:sp>
    <dsp:sp modelId="{945853F5-D44A-4CF2-80F7-310D0146FBC1}">
      <dsp:nvSpPr>
        <dsp:cNvPr id="0" name=""/>
        <dsp:cNvSpPr/>
      </dsp:nvSpPr>
      <dsp:spPr>
        <a:xfrm>
          <a:off x="3408418" y="3381661"/>
          <a:ext cx="1370064" cy="137006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AU" sz="2500" kern="1200" dirty="0" smtClean="0"/>
            <a:t>Page Weight</a:t>
          </a:r>
          <a:endParaRPr lang="en-AU" sz="2500" kern="1200" dirty="0"/>
        </a:p>
      </dsp:txBody>
      <dsp:txXfrm>
        <a:off x="3609059" y="3582302"/>
        <a:ext cx="968782" cy="9687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4D77B-0F58-4820-BA55-F14E0ADA4229}">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C644EC-F13B-4B28-A173-8264E43C904B}">
      <dsp:nvSpPr>
        <dsp:cNvPr id="0" name=""/>
        <dsp:cNvSpPr/>
      </dsp:nvSpPr>
      <dsp:spPr>
        <a:xfrm>
          <a:off x="564979" y="406400"/>
          <a:ext cx="7372721" cy="8128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5160" tIns="106680" rIns="106680" bIns="106680" numCol="1" spcCol="1270" anchor="ctr" anchorCtr="0">
          <a:noAutofit/>
        </a:bodyPr>
        <a:lstStyle/>
        <a:p>
          <a:pPr lvl="0" algn="l" defTabSz="1866900">
            <a:lnSpc>
              <a:spcPct val="90000"/>
            </a:lnSpc>
            <a:spcBef>
              <a:spcPct val="0"/>
            </a:spcBef>
            <a:spcAft>
              <a:spcPct val="35000"/>
            </a:spcAft>
          </a:pPr>
          <a:r>
            <a:rPr lang="en-US" sz="4200" kern="1200" dirty="0" smtClean="0"/>
            <a:t>Look under the hood</a:t>
          </a:r>
          <a:endParaRPr lang="en-AU" sz="4200" kern="1200" dirty="0"/>
        </a:p>
      </dsp:txBody>
      <dsp:txXfrm>
        <a:off x="564979" y="406400"/>
        <a:ext cx="7372721" cy="812800"/>
      </dsp:txXfrm>
    </dsp:sp>
    <dsp:sp modelId="{8C1313A8-649E-4EF5-A375-C0BF2D7FF517}">
      <dsp:nvSpPr>
        <dsp:cNvPr id="0" name=""/>
        <dsp:cNvSpPr/>
      </dsp:nvSpPr>
      <dsp:spPr>
        <a:xfrm>
          <a:off x="56979" y="304800"/>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BD9332-74B1-46F8-B1D7-9425BA60AB72}">
      <dsp:nvSpPr>
        <dsp:cNvPr id="0" name=""/>
        <dsp:cNvSpPr/>
      </dsp:nvSpPr>
      <dsp:spPr>
        <a:xfrm>
          <a:off x="860432" y="1625599"/>
          <a:ext cx="7077268" cy="8128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5160" tIns="106680" rIns="106680" bIns="106680" numCol="1" spcCol="1270" anchor="ctr" anchorCtr="0">
          <a:noAutofit/>
        </a:bodyPr>
        <a:lstStyle/>
        <a:p>
          <a:pPr lvl="0" algn="l" defTabSz="1866900">
            <a:lnSpc>
              <a:spcPct val="90000"/>
            </a:lnSpc>
            <a:spcBef>
              <a:spcPct val="0"/>
            </a:spcBef>
            <a:spcAft>
              <a:spcPct val="35000"/>
            </a:spcAft>
          </a:pPr>
          <a:r>
            <a:rPr lang="en-US" sz="4200" kern="1200" dirty="0" smtClean="0"/>
            <a:t>Turbo charging SharePoint</a:t>
          </a:r>
          <a:endParaRPr lang="en-AU" sz="4200" b="0" kern="1200" dirty="0"/>
        </a:p>
      </dsp:txBody>
      <dsp:txXfrm>
        <a:off x="860432" y="1625599"/>
        <a:ext cx="7077268" cy="812800"/>
      </dsp:txXfrm>
    </dsp:sp>
    <dsp:sp modelId="{46B33EB8-59FF-43B0-8715-DFCF1CF55E44}">
      <dsp:nvSpPr>
        <dsp:cNvPr id="0" name=""/>
        <dsp:cNvSpPr/>
      </dsp:nvSpPr>
      <dsp:spPr>
        <a:xfrm>
          <a:off x="352432" y="1523999"/>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D77D1D-E09E-4BD0-BB58-9C4797A8EAB0}">
      <dsp:nvSpPr>
        <dsp:cNvPr id="0" name=""/>
        <dsp:cNvSpPr/>
      </dsp:nvSpPr>
      <dsp:spPr>
        <a:xfrm>
          <a:off x="564979" y="2844800"/>
          <a:ext cx="7372721" cy="8128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5160" tIns="106680" rIns="106680" bIns="106680" numCol="1" spcCol="1270" anchor="ctr" anchorCtr="0">
          <a:noAutofit/>
        </a:bodyPr>
        <a:lstStyle/>
        <a:p>
          <a:pPr lvl="0" algn="l" defTabSz="1866900">
            <a:lnSpc>
              <a:spcPct val="90000"/>
            </a:lnSpc>
            <a:spcBef>
              <a:spcPct val="0"/>
            </a:spcBef>
            <a:spcAft>
              <a:spcPct val="35000"/>
            </a:spcAft>
          </a:pPr>
          <a:r>
            <a:rPr lang="en-US" sz="4200" kern="1200" dirty="0" smtClean="0"/>
            <a:t>Going that extra mile…</a:t>
          </a:r>
          <a:endParaRPr lang="en-AU" sz="4200" kern="1200" dirty="0"/>
        </a:p>
      </dsp:txBody>
      <dsp:txXfrm>
        <a:off x="564979" y="2844800"/>
        <a:ext cx="7372721" cy="812800"/>
      </dsp:txXfrm>
    </dsp:sp>
    <dsp:sp modelId="{B74DF553-5C38-42BD-8A52-622832675B5A}">
      <dsp:nvSpPr>
        <dsp:cNvPr id="0" name=""/>
        <dsp:cNvSpPr/>
      </dsp:nvSpPr>
      <dsp:spPr>
        <a:xfrm>
          <a:off x="56979" y="2743200"/>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12207-9FE0-4BF3-8495-EA880DBC13BA}">
      <dsp:nvSpPr>
        <dsp:cNvPr id="0" name=""/>
        <dsp:cNvSpPr/>
      </dsp:nvSpPr>
      <dsp:spPr>
        <a:xfrm>
          <a:off x="482673" y="0"/>
          <a:ext cx="4391510" cy="4392488"/>
        </a:xfrm>
        <a:prstGeom prst="circularArrow">
          <a:avLst>
            <a:gd name="adj1" fmla="val 10980"/>
            <a:gd name="adj2" fmla="val 1142322"/>
            <a:gd name="adj3" fmla="val 9000000"/>
            <a:gd name="adj4" fmla="val 10800000"/>
            <a:gd name="adj5" fmla="val 12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66274AD-FEBE-4C1C-B135-50FB5228D561}">
      <dsp:nvSpPr>
        <dsp:cNvPr id="0" name=""/>
        <dsp:cNvSpPr/>
      </dsp:nvSpPr>
      <dsp:spPr>
        <a:xfrm>
          <a:off x="4874886" y="1309400"/>
          <a:ext cx="2635328" cy="1757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AU" sz="4000" kern="1200" dirty="0" smtClean="0"/>
            <a:t>What</a:t>
          </a:r>
          <a:endParaRPr lang="en-AU" sz="4000" kern="1200" dirty="0"/>
        </a:p>
        <a:p>
          <a:pPr marL="285750" lvl="1" indent="-285750" algn="l" defTabSz="1778000">
            <a:lnSpc>
              <a:spcPct val="90000"/>
            </a:lnSpc>
            <a:spcBef>
              <a:spcPct val="0"/>
            </a:spcBef>
            <a:spcAft>
              <a:spcPct val="15000"/>
            </a:spcAft>
            <a:buChar char="••"/>
          </a:pPr>
          <a:r>
            <a:rPr lang="en-AU" sz="4000" kern="1200" dirty="0" smtClean="0"/>
            <a:t>When</a:t>
          </a:r>
          <a:endParaRPr lang="en-AU" sz="4000" kern="1200" dirty="0"/>
        </a:p>
        <a:p>
          <a:pPr marL="285750" lvl="1" indent="-285750" algn="l" defTabSz="1778000">
            <a:lnSpc>
              <a:spcPct val="90000"/>
            </a:lnSpc>
            <a:spcBef>
              <a:spcPct val="0"/>
            </a:spcBef>
            <a:spcAft>
              <a:spcPct val="15000"/>
            </a:spcAft>
            <a:buChar char="••"/>
          </a:pPr>
          <a:r>
            <a:rPr lang="en-AU" sz="4000" kern="1200" dirty="0" smtClean="0"/>
            <a:t>Why</a:t>
          </a:r>
          <a:endParaRPr lang="en-AU" sz="4000" kern="1200" dirty="0"/>
        </a:p>
      </dsp:txBody>
      <dsp:txXfrm>
        <a:off x="4874886" y="1309400"/>
        <a:ext cx="2635328" cy="1757434"/>
      </dsp:txXfrm>
    </dsp:sp>
    <dsp:sp modelId="{5EE12DAE-1677-4815-989A-335243DD7E79}">
      <dsp:nvSpPr>
        <dsp:cNvPr id="0" name=""/>
        <dsp:cNvSpPr/>
      </dsp:nvSpPr>
      <dsp:spPr>
        <a:xfrm>
          <a:off x="1452473" y="1590080"/>
          <a:ext cx="2450503" cy="1225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AU" sz="4100" kern="1200" dirty="0" smtClean="0"/>
            <a:t>Web Standards</a:t>
          </a:r>
          <a:endParaRPr lang="en-AU" sz="4100" kern="1200" dirty="0"/>
        </a:p>
      </dsp:txBody>
      <dsp:txXfrm>
        <a:off x="1452473" y="1590080"/>
        <a:ext cx="2450503" cy="122506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204DC-AC05-4974-A91B-B776E55A3BA0}">
      <dsp:nvSpPr>
        <dsp:cNvPr id="0" name=""/>
        <dsp:cNvSpPr/>
      </dsp:nvSpPr>
      <dsp:spPr>
        <a:xfrm rot="2908626">
          <a:off x="1467481" y="3167716"/>
          <a:ext cx="420708" cy="65214"/>
        </a:xfrm>
        <a:custGeom>
          <a:avLst/>
          <a:gdLst/>
          <a:ahLst/>
          <a:cxnLst/>
          <a:rect l="0" t="0" r="0" b="0"/>
          <a:pathLst>
            <a:path>
              <a:moveTo>
                <a:pt x="0" y="32607"/>
              </a:moveTo>
              <a:lnTo>
                <a:pt x="420708" y="32607"/>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B56ECE2-D031-46F8-80E4-17B4234110A5}">
      <dsp:nvSpPr>
        <dsp:cNvPr id="0" name=""/>
        <dsp:cNvSpPr/>
      </dsp:nvSpPr>
      <dsp:spPr>
        <a:xfrm>
          <a:off x="1614751" y="2343656"/>
          <a:ext cx="387567" cy="65214"/>
        </a:xfrm>
        <a:custGeom>
          <a:avLst/>
          <a:gdLst/>
          <a:ahLst/>
          <a:cxnLst/>
          <a:rect l="0" t="0" r="0" b="0"/>
          <a:pathLst>
            <a:path>
              <a:moveTo>
                <a:pt x="0" y="32607"/>
              </a:moveTo>
              <a:lnTo>
                <a:pt x="387567" y="32607"/>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663BF5E-8045-4F80-82C2-3C9874A6D1F5}">
      <dsp:nvSpPr>
        <dsp:cNvPr id="0" name=""/>
        <dsp:cNvSpPr/>
      </dsp:nvSpPr>
      <dsp:spPr>
        <a:xfrm rot="18663839">
          <a:off x="1457950" y="1521106"/>
          <a:ext cx="413753" cy="65214"/>
        </a:xfrm>
        <a:custGeom>
          <a:avLst/>
          <a:gdLst/>
          <a:ahLst/>
          <a:cxnLst/>
          <a:rect l="0" t="0" r="0" b="0"/>
          <a:pathLst>
            <a:path>
              <a:moveTo>
                <a:pt x="0" y="32607"/>
              </a:moveTo>
              <a:lnTo>
                <a:pt x="413753" y="32607"/>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682A5B8-6BBF-4EF7-BDD3-244058470C99}">
      <dsp:nvSpPr>
        <dsp:cNvPr id="0" name=""/>
        <dsp:cNvSpPr/>
      </dsp:nvSpPr>
      <dsp:spPr>
        <a:xfrm>
          <a:off x="0" y="1475394"/>
          <a:ext cx="1887801" cy="175938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73D07E3-9B5E-4A76-B12A-93A7A93AAB7D}">
      <dsp:nvSpPr>
        <dsp:cNvPr id="0" name=""/>
        <dsp:cNvSpPr/>
      </dsp:nvSpPr>
      <dsp:spPr>
        <a:xfrm>
          <a:off x="1604697" y="395606"/>
          <a:ext cx="1142691" cy="114269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AU" sz="1200" kern="1200" dirty="0" smtClean="0"/>
            <a:t>Frameworks</a:t>
          </a:r>
          <a:endParaRPr lang="en-AU" sz="1200" kern="1200" dirty="0"/>
        </a:p>
      </dsp:txBody>
      <dsp:txXfrm>
        <a:off x="1772040" y="562949"/>
        <a:ext cx="808005" cy="808005"/>
      </dsp:txXfrm>
    </dsp:sp>
    <dsp:sp modelId="{4B5A01CF-B2C7-44ED-921F-E0553DB6B94E}">
      <dsp:nvSpPr>
        <dsp:cNvPr id="0" name=""/>
        <dsp:cNvSpPr/>
      </dsp:nvSpPr>
      <dsp:spPr>
        <a:xfrm>
          <a:off x="2861657" y="395606"/>
          <a:ext cx="1714036" cy="1142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endParaRPr lang="en-AU" sz="2000" kern="1200" dirty="0"/>
        </a:p>
      </dsp:txBody>
      <dsp:txXfrm>
        <a:off x="2861657" y="395606"/>
        <a:ext cx="1714036" cy="1142691"/>
      </dsp:txXfrm>
    </dsp:sp>
    <dsp:sp modelId="{B041D89D-1B97-4725-8AD4-64357DECF13E}">
      <dsp:nvSpPr>
        <dsp:cNvPr id="0" name=""/>
        <dsp:cNvSpPr/>
      </dsp:nvSpPr>
      <dsp:spPr>
        <a:xfrm>
          <a:off x="2002318" y="1804918"/>
          <a:ext cx="1142691" cy="114269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AU" sz="1200" kern="1200" dirty="0" smtClean="0"/>
            <a:t>Tools</a:t>
          </a:r>
          <a:endParaRPr lang="en-AU" sz="1200" kern="1200" dirty="0"/>
        </a:p>
      </dsp:txBody>
      <dsp:txXfrm>
        <a:off x="2169661" y="1972261"/>
        <a:ext cx="808005" cy="808005"/>
      </dsp:txXfrm>
    </dsp:sp>
    <dsp:sp modelId="{89DF2FE6-6EB2-4E59-95C5-73F19BA3B847}">
      <dsp:nvSpPr>
        <dsp:cNvPr id="0" name=""/>
        <dsp:cNvSpPr/>
      </dsp:nvSpPr>
      <dsp:spPr>
        <a:xfrm>
          <a:off x="3259278" y="1804918"/>
          <a:ext cx="1714036" cy="1142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endParaRPr lang="en-AU" sz="2000" kern="1200" dirty="0"/>
        </a:p>
      </dsp:txBody>
      <dsp:txXfrm>
        <a:off x="3259278" y="1804918"/>
        <a:ext cx="1714036" cy="1142691"/>
      </dsp:txXfrm>
    </dsp:sp>
    <dsp:sp modelId="{945853F5-D44A-4CF2-80F7-310D0146FBC1}">
      <dsp:nvSpPr>
        <dsp:cNvPr id="0" name=""/>
        <dsp:cNvSpPr/>
      </dsp:nvSpPr>
      <dsp:spPr>
        <a:xfrm>
          <a:off x="1624694" y="3214230"/>
          <a:ext cx="1142691" cy="114269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AU" sz="1200" kern="1200" dirty="0" smtClean="0"/>
            <a:t>Process</a:t>
          </a:r>
          <a:endParaRPr lang="en-AU" sz="1200" kern="1200" dirty="0"/>
        </a:p>
      </dsp:txBody>
      <dsp:txXfrm>
        <a:off x="1792037" y="3381573"/>
        <a:ext cx="808005" cy="808005"/>
      </dsp:txXfrm>
    </dsp:sp>
    <dsp:sp modelId="{59C35C2E-477F-457B-8A97-CCB8E0D2AC87}">
      <dsp:nvSpPr>
        <dsp:cNvPr id="0" name=""/>
        <dsp:cNvSpPr/>
      </dsp:nvSpPr>
      <dsp:spPr>
        <a:xfrm>
          <a:off x="2881654" y="3214230"/>
          <a:ext cx="1714036" cy="1142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endParaRPr lang="en-AU" sz="2000" kern="1200" dirty="0"/>
        </a:p>
      </dsp:txBody>
      <dsp:txXfrm>
        <a:off x="2881654" y="3214230"/>
        <a:ext cx="1714036" cy="114269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B8828-7E6A-4B65-A8FE-1AFD75FD636D}">
      <dsp:nvSpPr>
        <dsp:cNvPr id="0" name=""/>
        <dsp:cNvSpPr/>
      </dsp:nvSpPr>
      <dsp:spPr>
        <a:xfrm>
          <a:off x="0" y="712267"/>
          <a:ext cx="5913083" cy="2365233"/>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8CDC4E-1CBF-4209-99F7-7243F220A209}">
      <dsp:nvSpPr>
        <dsp:cNvPr id="0" name=""/>
        <dsp:cNvSpPr/>
      </dsp:nvSpPr>
      <dsp:spPr>
        <a:xfrm>
          <a:off x="709569" y="1126183"/>
          <a:ext cx="1951317" cy="115896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3792" rIns="0" bIns="121920" numCol="1" spcCol="1270" anchor="ctr" anchorCtr="0">
          <a:noAutofit/>
        </a:bodyPr>
        <a:lstStyle/>
        <a:p>
          <a:pPr lvl="0" algn="ctr" defTabSz="1422400">
            <a:lnSpc>
              <a:spcPct val="90000"/>
            </a:lnSpc>
            <a:spcBef>
              <a:spcPct val="0"/>
            </a:spcBef>
            <a:spcAft>
              <a:spcPct val="35000"/>
            </a:spcAft>
          </a:pPr>
          <a:r>
            <a:rPr lang="en-AU" sz="3200" kern="1200" dirty="0" smtClean="0"/>
            <a:t>Offloading</a:t>
          </a:r>
          <a:endParaRPr lang="en-AU" sz="3200" kern="1200" dirty="0"/>
        </a:p>
      </dsp:txBody>
      <dsp:txXfrm>
        <a:off x="709569" y="1126183"/>
        <a:ext cx="1951317" cy="1158964"/>
      </dsp:txXfrm>
    </dsp:sp>
    <dsp:sp modelId="{4EBABD37-5BDC-4C75-9211-01682E148E0B}">
      <dsp:nvSpPr>
        <dsp:cNvPr id="0" name=""/>
        <dsp:cNvSpPr/>
      </dsp:nvSpPr>
      <dsp:spPr>
        <a:xfrm>
          <a:off x="2956541" y="1504621"/>
          <a:ext cx="2306102" cy="115896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3792" rIns="0" bIns="121920" numCol="1" spcCol="1270" anchor="ctr" anchorCtr="0">
          <a:noAutofit/>
        </a:bodyPr>
        <a:lstStyle/>
        <a:p>
          <a:pPr lvl="0" algn="ctr" defTabSz="1422400">
            <a:lnSpc>
              <a:spcPct val="90000"/>
            </a:lnSpc>
            <a:spcBef>
              <a:spcPct val="0"/>
            </a:spcBef>
            <a:spcAft>
              <a:spcPct val="35000"/>
            </a:spcAft>
          </a:pPr>
          <a:r>
            <a:rPr lang="en-AU" sz="3200" kern="1200" dirty="0" smtClean="0"/>
            <a:t>Distributed Caching</a:t>
          </a:r>
          <a:endParaRPr lang="en-AU" sz="3200" kern="1200" dirty="0"/>
        </a:p>
      </dsp:txBody>
      <dsp:txXfrm>
        <a:off x="2956541" y="1504621"/>
        <a:ext cx="2306102" cy="11589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4D77B-0F58-4820-BA55-F14E0ADA4229}">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C644EC-F13B-4B28-A173-8264E43C904B}">
      <dsp:nvSpPr>
        <dsp:cNvPr id="0" name=""/>
        <dsp:cNvSpPr/>
      </dsp:nvSpPr>
      <dsp:spPr>
        <a:xfrm>
          <a:off x="564979" y="406400"/>
          <a:ext cx="7372721" cy="8128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5160" tIns="106680" rIns="106680" bIns="106680" numCol="1" spcCol="1270" anchor="ctr" anchorCtr="0">
          <a:noAutofit/>
        </a:bodyPr>
        <a:lstStyle/>
        <a:p>
          <a:pPr lvl="0" algn="l" defTabSz="1866900">
            <a:lnSpc>
              <a:spcPct val="90000"/>
            </a:lnSpc>
            <a:spcBef>
              <a:spcPct val="0"/>
            </a:spcBef>
            <a:spcAft>
              <a:spcPct val="35000"/>
            </a:spcAft>
          </a:pPr>
          <a:r>
            <a:rPr lang="en-US" sz="4200" kern="1200" dirty="0" smtClean="0"/>
            <a:t>Look under the hood</a:t>
          </a:r>
          <a:endParaRPr lang="en-AU" sz="4200" kern="1200" dirty="0"/>
        </a:p>
      </dsp:txBody>
      <dsp:txXfrm>
        <a:off x="564979" y="406400"/>
        <a:ext cx="7372721" cy="812800"/>
      </dsp:txXfrm>
    </dsp:sp>
    <dsp:sp modelId="{8C1313A8-649E-4EF5-A375-C0BF2D7FF517}">
      <dsp:nvSpPr>
        <dsp:cNvPr id="0" name=""/>
        <dsp:cNvSpPr/>
      </dsp:nvSpPr>
      <dsp:spPr>
        <a:xfrm>
          <a:off x="56979" y="304800"/>
          <a:ext cx="1016000" cy="1016000"/>
        </a:xfrm>
        <a:prstGeom prst="ellipse">
          <a:avLst/>
        </a:prstGeom>
        <a:solidFill>
          <a:schemeClr val="accent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3CBD9332-74B1-46F8-B1D7-9425BA60AB72}">
      <dsp:nvSpPr>
        <dsp:cNvPr id="0" name=""/>
        <dsp:cNvSpPr/>
      </dsp:nvSpPr>
      <dsp:spPr>
        <a:xfrm>
          <a:off x="860432" y="1625599"/>
          <a:ext cx="7077268" cy="8128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5160" tIns="106680" rIns="106680" bIns="106680" numCol="1" spcCol="1270" anchor="ctr" anchorCtr="0">
          <a:noAutofit/>
        </a:bodyPr>
        <a:lstStyle/>
        <a:p>
          <a:pPr lvl="0" algn="l" defTabSz="1866900">
            <a:lnSpc>
              <a:spcPct val="90000"/>
            </a:lnSpc>
            <a:spcBef>
              <a:spcPct val="0"/>
            </a:spcBef>
            <a:spcAft>
              <a:spcPct val="35000"/>
            </a:spcAft>
          </a:pPr>
          <a:r>
            <a:rPr lang="en-US" sz="4200" kern="1200" dirty="0" smtClean="0"/>
            <a:t>Turbo charging SharePoint</a:t>
          </a:r>
          <a:endParaRPr lang="en-AU" sz="4200" b="0" kern="1200" dirty="0"/>
        </a:p>
      </dsp:txBody>
      <dsp:txXfrm>
        <a:off x="860432" y="1625599"/>
        <a:ext cx="7077268" cy="812800"/>
      </dsp:txXfrm>
    </dsp:sp>
    <dsp:sp modelId="{46B33EB8-59FF-43B0-8715-DFCF1CF55E44}">
      <dsp:nvSpPr>
        <dsp:cNvPr id="0" name=""/>
        <dsp:cNvSpPr/>
      </dsp:nvSpPr>
      <dsp:spPr>
        <a:xfrm>
          <a:off x="352432" y="1523999"/>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D77D1D-E09E-4BD0-BB58-9C4797A8EAB0}">
      <dsp:nvSpPr>
        <dsp:cNvPr id="0" name=""/>
        <dsp:cNvSpPr/>
      </dsp:nvSpPr>
      <dsp:spPr>
        <a:xfrm>
          <a:off x="564979" y="2844800"/>
          <a:ext cx="7372721" cy="8128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5160" tIns="106680" rIns="106680" bIns="106680" numCol="1" spcCol="1270" anchor="ctr" anchorCtr="0">
          <a:noAutofit/>
        </a:bodyPr>
        <a:lstStyle/>
        <a:p>
          <a:pPr lvl="0" algn="l" defTabSz="1866900">
            <a:lnSpc>
              <a:spcPct val="90000"/>
            </a:lnSpc>
            <a:spcBef>
              <a:spcPct val="0"/>
            </a:spcBef>
            <a:spcAft>
              <a:spcPct val="35000"/>
            </a:spcAft>
          </a:pPr>
          <a:r>
            <a:rPr lang="en-US" sz="4200" kern="1200" dirty="0" smtClean="0"/>
            <a:t>Going that extra mile…</a:t>
          </a:r>
          <a:endParaRPr lang="en-AU" sz="4200" kern="1200" dirty="0"/>
        </a:p>
      </dsp:txBody>
      <dsp:txXfrm>
        <a:off x="564979" y="2844800"/>
        <a:ext cx="7372721" cy="812800"/>
      </dsp:txXfrm>
    </dsp:sp>
    <dsp:sp modelId="{B74DF553-5C38-42BD-8A52-622832675B5A}">
      <dsp:nvSpPr>
        <dsp:cNvPr id="0" name=""/>
        <dsp:cNvSpPr/>
      </dsp:nvSpPr>
      <dsp:spPr>
        <a:xfrm>
          <a:off x="56979" y="2743200"/>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156B9-4319-46F1-9D09-815EEE33575B}">
      <dsp:nvSpPr>
        <dsp:cNvPr id="0" name=""/>
        <dsp:cNvSpPr/>
      </dsp:nvSpPr>
      <dsp:spPr>
        <a:xfrm rot="16200000">
          <a:off x="508000" y="-508000"/>
          <a:ext cx="2032000" cy="3048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AU" sz="2900" b="0" kern="1200" dirty="0" smtClean="0">
              <a:solidFill>
                <a:schemeClr val="bg1"/>
              </a:solidFill>
            </a:rPr>
            <a:t>Publishing</a:t>
          </a:r>
        </a:p>
        <a:p>
          <a:pPr lvl="0" algn="ctr" defTabSz="1289050">
            <a:lnSpc>
              <a:spcPct val="90000"/>
            </a:lnSpc>
            <a:spcBef>
              <a:spcPct val="0"/>
            </a:spcBef>
            <a:spcAft>
              <a:spcPct val="35000"/>
            </a:spcAft>
          </a:pPr>
          <a:r>
            <a:rPr lang="en-AU" sz="2900" b="0" kern="1200" dirty="0" smtClean="0">
              <a:solidFill>
                <a:schemeClr val="bg1"/>
              </a:solidFill>
            </a:rPr>
            <a:t>Infrastructure</a:t>
          </a:r>
          <a:endParaRPr lang="en-AU" sz="2900" b="0" kern="1200" dirty="0">
            <a:solidFill>
              <a:schemeClr val="bg1"/>
            </a:solidFill>
          </a:endParaRPr>
        </a:p>
      </dsp:txBody>
      <dsp:txXfrm rot="5400000">
        <a:off x="0" y="0"/>
        <a:ext cx="3048000" cy="1524000"/>
      </dsp:txXfrm>
    </dsp:sp>
    <dsp:sp modelId="{40F3198B-E401-4221-9134-1E5AC1358E4F}">
      <dsp:nvSpPr>
        <dsp:cNvPr id="0" name=""/>
        <dsp:cNvSpPr/>
      </dsp:nvSpPr>
      <dsp:spPr>
        <a:xfrm>
          <a:off x="3048000" y="0"/>
          <a:ext cx="3048000" cy="2032000"/>
        </a:xfrm>
        <a:prstGeom prst="round1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AU" sz="2900" kern="1200" dirty="0" smtClean="0"/>
            <a:t>Navigation</a:t>
          </a:r>
          <a:endParaRPr lang="en-AU" sz="2900" kern="1200" dirty="0"/>
        </a:p>
      </dsp:txBody>
      <dsp:txXfrm>
        <a:off x="3048000" y="0"/>
        <a:ext cx="3048000" cy="1524000"/>
      </dsp:txXfrm>
    </dsp:sp>
    <dsp:sp modelId="{1EF89DA5-90C3-43B2-9C51-B491437FFB2A}">
      <dsp:nvSpPr>
        <dsp:cNvPr id="0" name=""/>
        <dsp:cNvSpPr/>
      </dsp:nvSpPr>
      <dsp:spPr>
        <a:xfrm rot="10800000">
          <a:off x="0" y="2032000"/>
          <a:ext cx="3048000" cy="2032000"/>
        </a:xfrm>
        <a:prstGeom prst="round1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AU" sz="2900" kern="1200" dirty="0" smtClean="0"/>
            <a:t>Field Controls and Field Types	</a:t>
          </a:r>
          <a:endParaRPr lang="en-AU" sz="2900" kern="1200" dirty="0"/>
        </a:p>
      </dsp:txBody>
      <dsp:txXfrm rot="10800000">
        <a:off x="0" y="2539999"/>
        <a:ext cx="3048000" cy="1524000"/>
      </dsp:txXfrm>
    </dsp:sp>
    <dsp:sp modelId="{A150C7DA-445D-46C9-AAB1-65D6C930B4A8}">
      <dsp:nvSpPr>
        <dsp:cNvPr id="0" name=""/>
        <dsp:cNvSpPr/>
      </dsp:nvSpPr>
      <dsp:spPr>
        <a:xfrm rot="5400000">
          <a:off x="3556000" y="1523999"/>
          <a:ext cx="2032000" cy="3048000"/>
        </a:xfrm>
        <a:prstGeom prst="round1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AU" sz="2900" kern="1200" dirty="0" smtClean="0"/>
            <a:t>Web Parts</a:t>
          </a:r>
          <a:endParaRPr lang="en-AU" sz="2900" kern="1200" dirty="0"/>
        </a:p>
      </dsp:txBody>
      <dsp:txXfrm rot="-5400000">
        <a:off x="3048000" y="2539999"/>
        <a:ext cx="3048000" cy="1524000"/>
      </dsp:txXfrm>
    </dsp:sp>
    <dsp:sp modelId="{FF3E520C-8884-4792-8405-34D1E9A12010}">
      <dsp:nvSpPr>
        <dsp:cNvPr id="0" name=""/>
        <dsp:cNvSpPr/>
      </dsp:nvSpPr>
      <dsp:spPr>
        <a:xfrm>
          <a:off x="2133600" y="1523999"/>
          <a:ext cx="1828800" cy="101600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AU" sz="2900" kern="1200" dirty="0" smtClean="0"/>
            <a:t>WCM</a:t>
          </a:r>
          <a:endParaRPr lang="en-AU" sz="2900" kern="1200" dirty="0"/>
        </a:p>
      </dsp:txBody>
      <dsp:txXfrm>
        <a:off x="2183197" y="1573596"/>
        <a:ext cx="1729606" cy="9168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CC18E-9301-4D25-9834-F46AD84892C0}">
      <dsp:nvSpPr>
        <dsp:cNvPr id="0" name=""/>
        <dsp:cNvSpPr/>
      </dsp:nvSpPr>
      <dsp:spPr>
        <a:xfrm>
          <a:off x="665" y="1479351"/>
          <a:ext cx="2210593" cy="11052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AU" sz="3200" kern="1200" dirty="0" smtClean="0"/>
            <a:t>Publishing</a:t>
          </a:r>
          <a:endParaRPr lang="en-AU" sz="3200" kern="1200" dirty="0"/>
        </a:p>
      </dsp:txBody>
      <dsp:txXfrm>
        <a:off x="33038" y="1511724"/>
        <a:ext cx="2145847" cy="1040550"/>
      </dsp:txXfrm>
    </dsp:sp>
    <dsp:sp modelId="{8FC4D271-B8FC-40E9-83AD-B2FCB352B6F0}">
      <dsp:nvSpPr>
        <dsp:cNvPr id="0" name=""/>
        <dsp:cNvSpPr/>
      </dsp:nvSpPr>
      <dsp:spPr>
        <a:xfrm rot="18392050">
          <a:off x="1885293" y="1360337"/>
          <a:ext cx="1610909" cy="48955"/>
        </a:xfrm>
        <a:custGeom>
          <a:avLst/>
          <a:gdLst/>
          <a:ahLst/>
          <a:cxnLst/>
          <a:rect l="0" t="0" r="0" b="0"/>
          <a:pathLst>
            <a:path>
              <a:moveTo>
                <a:pt x="0" y="24477"/>
              </a:moveTo>
              <a:lnTo>
                <a:pt x="1610909" y="244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a:p>
      </dsp:txBody>
      <dsp:txXfrm>
        <a:off x="2650475" y="1344542"/>
        <a:ext cx="80545" cy="80545"/>
      </dsp:txXfrm>
    </dsp:sp>
    <dsp:sp modelId="{76F81325-6D43-4B40-AF53-EE6C4A9ECB0E}">
      <dsp:nvSpPr>
        <dsp:cNvPr id="0" name=""/>
        <dsp:cNvSpPr/>
      </dsp:nvSpPr>
      <dsp:spPr>
        <a:xfrm>
          <a:off x="3170236" y="184982"/>
          <a:ext cx="4987784" cy="11052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AU" sz="3300" kern="1200" dirty="0" smtClean="0"/>
            <a:t>The Anatomy</a:t>
          </a:r>
          <a:endParaRPr lang="en-AU" sz="3300" kern="1200" dirty="0"/>
        </a:p>
      </dsp:txBody>
      <dsp:txXfrm>
        <a:off x="3202609" y="217355"/>
        <a:ext cx="4923038" cy="1040550"/>
      </dsp:txXfrm>
    </dsp:sp>
    <dsp:sp modelId="{62A482CD-5357-4C25-B4FE-B97EA0969E2F}">
      <dsp:nvSpPr>
        <dsp:cNvPr id="0" name=""/>
        <dsp:cNvSpPr/>
      </dsp:nvSpPr>
      <dsp:spPr>
        <a:xfrm>
          <a:off x="2211259" y="2007522"/>
          <a:ext cx="884237" cy="48955"/>
        </a:xfrm>
        <a:custGeom>
          <a:avLst/>
          <a:gdLst/>
          <a:ahLst/>
          <a:cxnLst/>
          <a:rect l="0" t="0" r="0" b="0"/>
          <a:pathLst>
            <a:path>
              <a:moveTo>
                <a:pt x="0" y="24477"/>
              </a:moveTo>
              <a:lnTo>
                <a:pt x="884237" y="244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a:p>
      </dsp:txBody>
      <dsp:txXfrm>
        <a:off x="2631272" y="2009894"/>
        <a:ext cx="44211" cy="44211"/>
      </dsp:txXfrm>
    </dsp:sp>
    <dsp:sp modelId="{78508EE6-81BC-4320-8AC7-D3DB353E2490}">
      <dsp:nvSpPr>
        <dsp:cNvPr id="0" name=""/>
        <dsp:cNvSpPr/>
      </dsp:nvSpPr>
      <dsp:spPr>
        <a:xfrm>
          <a:off x="3095496" y="1479351"/>
          <a:ext cx="5056644" cy="11052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AU" sz="3200" kern="1200" dirty="0" smtClean="0"/>
            <a:t>What does the feature do?</a:t>
          </a:r>
          <a:endParaRPr lang="en-AU" sz="3200" kern="1200" dirty="0"/>
        </a:p>
      </dsp:txBody>
      <dsp:txXfrm>
        <a:off x="3127869" y="1511724"/>
        <a:ext cx="4991898" cy="1040550"/>
      </dsp:txXfrm>
    </dsp:sp>
    <dsp:sp modelId="{C6F78806-0E90-4312-A81D-4A3403E68EEE}">
      <dsp:nvSpPr>
        <dsp:cNvPr id="0" name=""/>
        <dsp:cNvSpPr/>
      </dsp:nvSpPr>
      <dsp:spPr>
        <a:xfrm rot="3310531">
          <a:off x="1879176" y="2643068"/>
          <a:ext cx="1548402" cy="48955"/>
        </a:xfrm>
        <a:custGeom>
          <a:avLst/>
          <a:gdLst/>
          <a:ahLst/>
          <a:cxnLst/>
          <a:rect l="0" t="0" r="0" b="0"/>
          <a:pathLst>
            <a:path>
              <a:moveTo>
                <a:pt x="0" y="24477"/>
              </a:moveTo>
              <a:lnTo>
                <a:pt x="1548402" y="244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a:p>
      </dsp:txBody>
      <dsp:txXfrm>
        <a:off x="2614667" y="2628835"/>
        <a:ext cx="77420" cy="77420"/>
      </dsp:txXfrm>
    </dsp:sp>
    <dsp:sp modelId="{69130EFE-CDE2-431F-9E18-E1CFCC7250A0}">
      <dsp:nvSpPr>
        <dsp:cNvPr id="0" name=""/>
        <dsp:cNvSpPr/>
      </dsp:nvSpPr>
      <dsp:spPr>
        <a:xfrm>
          <a:off x="3095496" y="2750442"/>
          <a:ext cx="5112749" cy="11052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AU" sz="3100" kern="1200" dirty="0" smtClean="0"/>
            <a:t>Customisations</a:t>
          </a:r>
          <a:endParaRPr lang="en-AU" sz="3100" kern="1200" dirty="0"/>
        </a:p>
      </dsp:txBody>
      <dsp:txXfrm>
        <a:off x="3127869" y="2782815"/>
        <a:ext cx="5048003" cy="10405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CC18E-9301-4D25-9834-F46AD84892C0}">
      <dsp:nvSpPr>
        <dsp:cNvPr id="0" name=""/>
        <dsp:cNvSpPr/>
      </dsp:nvSpPr>
      <dsp:spPr>
        <a:xfrm>
          <a:off x="464" y="1350026"/>
          <a:ext cx="2200867" cy="11004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AU" sz="3200" kern="1200" dirty="0" smtClean="0"/>
            <a:t>Navigation</a:t>
          </a:r>
          <a:endParaRPr lang="en-AU" sz="3200" kern="1200" dirty="0"/>
        </a:p>
      </dsp:txBody>
      <dsp:txXfrm>
        <a:off x="32695" y="1382257"/>
        <a:ext cx="2136405" cy="1035971"/>
      </dsp:txXfrm>
    </dsp:sp>
    <dsp:sp modelId="{8FC4D271-B8FC-40E9-83AD-B2FCB352B6F0}">
      <dsp:nvSpPr>
        <dsp:cNvPr id="0" name=""/>
        <dsp:cNvSpPr/>
      </dsp:nvSpPr>
      <dsp:spPr>
        <a:xfrm rot="18470538">
          <a:off x="1884676" y="1227205"/>
          <a:ext cx="1638536" cy="52119"/>
        </a:xfrm>
        <a:custGeom>
          <a:avLst/>
          <a:gdLst/>
          <a:ahLst/>
          <a:cxnLst/>
          <a:rect l="0" t="0" r="0" b="0"/>
          <a:pathLst>
            <a:path>
              <a:moveTo>
                <a:pt x="0" y="26059"/>
              </a:moveTo>
              <a:lnTo>
                <a:pt x="1638536" y="260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a:p>
      </dsp:txBody>
      <dsp:txXfrm>
        <a:off x="2662981" y="1212301"/>
        <a:ext cx="81926" cy="81926"/>
      </dsp:txXfrm>
    </dsp:sp>
    <dsp:sp modelId="{76F81325-6D43-4B40-AF53-EE6C4A9ECB0E}">
      <dsp:nvSpPr>
        <dsp:cNvPr id="0" name=""/>
        <dsp:cNvSpPr/>
      </dsp:nvSpPr>
      <dsp:spPr>
        <a:xfrm>
          <a:off x="3206558" y="56070"/>
          <a:ext cx="4965840" cy="11004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AU" sz="3200" kern="1200" dirty="0" smtClean="0"/>
            <a:t>What does SharePoint provide?</a:t>
          </a:r>
          <a:endParaRPr lang="en-AU" sz="3200" kern="1200" dirty="0"/>
        </a:p>
      </dsp:txBody>
      <dsp:txXfrm>
        <a:off x="3238789" y="88301"/>
        <a:ext cx="4901378" cy="1035971"/>
      </dsp:txXfrm>
    </dsp:sp>
    <dsp:sp modelId="{62A482CD-5357-4C25-B4FE-B97EA0969E2F}">
      <dsp:nvSpPr>
        <dsp:cNvPr id="0" name=""/>
        <dsp:cNvSpPr/>
      </dsp:nvSpPr>
      <dsp:spPr>
        <a:xfrm>
          <a:off x="2201332" y="1874183"/>
          <a:ext cx="936667" cy="52119"/>
        </a:xfrm>
        <a:custGeom>
          <a:avLst/>
          <a:gdLst/>
          <a:ahLst/>
          <a:cxnLst/>
          <a:rect l="0" t="0" r="0" b="0"/>
          <a:pathLst>
            <a:path>
              <a:moveTo>
                <a:pt x="0" y="26059"/>
              </a:moveTo>
              <a:lnTo>
                <a:pt x="936667" y="260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a:p>
      </dsp:txBody>
      <dsp:txXfrm>
        <a:off x="2646249" y="1876826"/>
        <a:ext cx="46833" cy="46833"/>
      </dsp:txXfrm>
    </dsp:sp>
    <dsp:sp modelId="{78508EE6-81BC-4320-8AC7-D3DB353E2490}">
      <dsp:nvSpPr>
        <dsp:cNvPr id="0" name=""/>
        <dsp:cNvSpPr/>
      </dsp:nvSpPr>
      <dsp:spPr>
        <a:xfrm>
          <a:off x="3137999" y="1350026"/>
          <a:ext cx="5034397" cy="11004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AU" sz="3100" kern="1200" dirty="0" smtClean="0"/>
            <a:t>Customisation options available</a:t>
          </a:r>
          <a:endParaRPr lang="en-AU" sz="3100" kern="1200" dirty="0"/>
        </a:p>
      </dsp:txBody>
      <dsp:txXfrm>
        <a:off x="3170230" y="1382257"/>
        <a:ext cx="4969935" cy="1035971"/>
      </dsp:txXfrm>
    </dsp:sp>
    <dsp:sp modelId="{C6F78806-0E90-4312-A81D-4A3403E68EEE}">
      <dsp:nvSpPr>
        <dsp:cNvPr id="0" name=""/>
        <dsp:cNvSpPr/>
      </dsp:nvSpPr>
      <dsp:spPr>
        <a:xfrm rot="3310531">
          <a:off x="1870710" y="2506933"/>
          <a:ext cx="1541589" cy="52119"/>
        </a:xfrm>
        <a:custGeom>
          <a:avLst/>
          <a:gdLst/>
          <a:ahLst/>
          <a:cxnLst/>
          <a:rect l="0" t="0" r="0" b="0"/>
          <a:pathLst>
            <a:path>
              <a:moveTo>
                <a:pt x="0" y="26059"/>
              </a:moveTo>
              <a:lnTo>
                <a:pt x="1541589" y="260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a:p>
      </dsp:txBody>
      <dsp:txXfrm>
        <a:off x="2602966" y="2494453"/>
        <a:ext cx="77079" cy="77079"/>
      </dsp:txXfrm>
    </dsp:sp>
    <dsp:sp modelId="{69130EFE-CDE2-431F-9E18-E1CFCC7250A0}">
      <dsp:nvSpPr>
        <dsp:cNvPr id="0" name=""/>
        <dsp:cNvSpPr/>
      </dsp:nvSpPr>
      <dsp:spPr>
        <a:xfrm>
          <a:off x="3081679" y="2615525"/>
          <a:ext cx="5090255" cy="11004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AU" sz="3100" kern="1200" dirty="0" smtClean="0"/>
            <a:t>BYO Navigation</a:t>
          </a:r>
          <a:endParaRPr lang="en-AU" sz="3100" kern="1200" dirty="0"/>
        </a:p>
      </dsp:txBody>
      <dsp:txXfrm>
        <a:off x="3113910" y="2647756"/>
        <a:ext cx="5025793" cy="10359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CC18E-9301-4D25-9834-F46AD84892C0}">
      <dsp:nvSpPr>
        <dsp:cNvPr id="0" name=""/>
        <dsp:cNvSpPr/>
      </dsp:nvSpPr>
      <dsp:spPr>
        <a:xfrm>
          <a:off x="7820" y="960644"/>
          <a:ext cx="2204470" cy="21427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AU" sz="3200" kern="1200" dirty="0" smtClean="0"/>
            <a:t>Field Controls</a:t>
          </a:r>
        </a:p>
        <a:p>
          <a:pPr lvl="0" algn="ctr" defTabSz="1422400">
            <a:lnSpc>
              <a:spcPct val="90000"/>
            </a:lnSpc>
            <a:spcBef>
              <a:spcPct val="0"/>
            </a:spcBef>
            <a:spcAft>
              <a:spcPct val="35000"/>
            </a:spcAft>
          </a:pPr>
          <a:r>
            <a:rPr lang="en-AU" sz="3200" kern="1200" dirty="0" smtClean="0"/>
            <a:t>&amp; types</a:t>
          </a:r>
          <a:endParaRPr lang="en-AU" sz="3200" kern="1200" dirty="0"/>
        </a:p>
      </dsp:txBody>
      <dsp:txXfrm>
        <a:off x="70578" y="1023402"/>
        <a:ext cx="2078954" cy="2017195"/>
      </dsp:txXfrm>
    </dsp:sp>
    <dsp:sp modelId="{8FC4D271-B8FC-40E9-83AD-B2FCB352B6F0}">
      <dsp:nvSpPr>
        <dsp:cNvPr id="0" name=""/>
        <dsp:cNvSpPr/>
      </dsp:nvSpPr>
      <dsp:spPr>
        <a:xfrm rot="18392050">
          <a:off x="1887227" y="1362198"/>
          <a:ext cx="1606446" cy="48819"/>
        </a:xfrm>
        <a:custGeom>
          <a:avLst/>
          <a:gdLst/>
          <a:ahLst/>
          <a:cxnLst/>
          <a:rect l="0" t="0" r="0" b="0"/>
          <a:pathLst>
            <a:path>
              <a:moveTo>
                <a:pt x="0" y="24409"/>
              </a:moveTo>
              <a:lnTo>
                <a:pt x="1606446" y="244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a:p>
      </dsp:txBody>
      <dsp:txXfrm>
        <a:off x="2650290" y="1346447"/>
        <a:ext cx="80322" cy="80322"/>
      </dsp:txXfrm>
    </dsp:sp>
    <dsp:sp modelId="{76F81325-6D43-4B40-AF53-EE6C4A9ECB0E}">
      <dsp:nvSpPr>
        <dsp:cNvPr id="0" name=""/>
        <dsp:cNvSpPr/>
      </dsp:nvSpPr>
      <dsp:spPr>
        <a:xfrm>
          <a:off x="3168611" y="190099"/>
          <a:ext cx="4973967" cy="11022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AU" sz="3000" kern="1200" dirty="0" smtClean="0"/>
            <a:t>The differentiating factor</a:t>
          </a:r>
          <a:endParaRPr lang="en-AU" sz="3000" kern="1200" dirty="0"/>
        </a:p>
      </dsp:txBody>
      <dsp:txXfrm>
        <a:off x="3200894" y="222382"/>
        <a:ext cx="4909401" cy="1037669"/>
      </dsp:txXfrm>
    </dsp:sp>
    <dsp:sp modelId="{62A482CD-5357-4C25-B4FE-B97EA0969E2F}">
      <dsp:nvSpPr>
        <dsp:cNvPr id="0" name=""/>
        <dsp:cNvSpPr/>
      </dsp:nvSpPr>
      <dsp:spPr>
        <a:xfrm>
          <a:off x="2212290" y="2007590"/>
          <a:ext cx="881788" cy="48819"/>
        </a:xfrm>
        <a:custGeom>
          <a:avLst/>
          <a:gdLst/>
          <a:ahLst/>
          <a:cxnLst/>
          <a:rect l="0" t="0" r="0" b="0"/>
          <a:pathLst>
            <a:path>
              <a:moveTo>
                <a:pt x="0" y="24409"/>
              </a:moveTo>
              <a:lnTo>
                <a:pt x="881788" y="244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a:p>
      </dsp:txBody>
      <dsp:txXfrm>
        <a:off x="2631140" y="2009955"/>
        <a:ext cx="44089" cy="44089"/>
      </dsp:txXfrm>
    </dsp:sp>
    <dsp:sp modelId="{78508EE6-81BC-4320-8AC7-D3DB353E2490}">
      <dsp:nvSpPr>
        <dsp:cNvPr id="0" name=""/>
        <dsp:cNvSpPr/>
      </dsp:nvSpPr>
      <dsp:spPr>
        <a:xfrm>
          <a:off x="3094078" y="1480882"/>
          <a:ext cx="5042637" cy="11022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AU" sz="3000" kern="1200" dirty="0" smtClean="0"/>
            <a:t>Field Controls vs. Web Parts</a:t>
          </a:r>
          <a:endParaRPr lang="en-AU" sz="3000" kern="1200" dirty="0"/>
        </a:p>
      </dsp:txBody>
      <dsp:txXfrm>
        <a:off x="3126361" y="1513165"/>
        <a:ext cx="4978071" cy="1037669"/>
      </dsp:txXfrm>
    </dsp:sp>
    <dsp:sp modelId="{C6F78806-0E90-4312-A81D-4A3403E68EEE}">
      <dsp:nvSpPr>
        <dsp:cNvPr id="0" name=""/>
        <dsp:cNvSpPr/>
      </dsp:nvSpPr>
      <dsp:spPr>
        <a:xfrm rot="3310531">
          <a:off x="1881128" y="2641375"/>
          <a:ext cx="1544112" cy="48819"/>
        </a:xfrm>
        <a:custGeom>
          <a:avLst/>
          <a:gdLst/>
          <a:ahLst/>
          <a:cxnLst/>
          <a:rect l="0" t="0" r="0" b="0"/>
          <a:pathLst>
            <a:path>
              <a:moveTo>
                <a:pt x="0" y="24409"/>
              </a:moveTo>
              <a:lnTo>
                <a:pt x="1544112" y="244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a:p>
      </dsp:txBody>
      <dsp:txXfrm>
        <a:off x="2614581" y="2627182"/>
        <a:ext cx="77205" cy="77205"/>
      </dsp:txXfrm>
    </dsp:sp>
    <dsp:sp modelId="{69130EFE-CDE2-431F-9E18-E1CFCC7250A0}">
      <dsp:nvSpPr>
        <dsp:cNvPr id="0" name=""/>
        <dsp:cNvSpPr/>
      </dsp:nvSpPr>
      <dsp:spPr>
        <a:xfrm>
          <a:off x="3094078" y="2748452"/>
          <a:ext cx="5098586" cy="11022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AU" sz="3000" kern="1200" dirty="0" smtClean="0"/>
            <a:t>Field control and Page Layouts</a:t>
          </a:r>
          <a:endParaRPr lang="en-AU" sz="3000" kern="1200" dirty="0"/>
        </a:p>
      </dsp:txBody>
      <dsp:txXfrm>
        <a:off x="3126361" y="2780735"/>
        <a:ext cx="5034020" cy="10376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CC18E-9301-4D25-9834-F46AD84892C0}">
      <dsp:nvSpPr>
        <dsp:cNvPr id="0" name=""/>
        <dsp:cNvSpPr/>
      </dsp:nvSpPr>
      <dsp:spPr>
        <a:xfrm>
          <a:off x="6382" y="944491"/>
          <a:ext cx="2205244" cy="21434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AU" sz="3200" kern="1200" dirty="0" smtClean="0"/>
            <a:t>Web Parts</a:t>
          </a:r>
          <a:endParaRPr lang="en-AU" sz="3200" kern="1200" dirty="0"/>
        </a:p>
      </dsp:txBody>
      <dsp:txXfrm>
        <a:off x="69162" y="1007271"/>
        <a:ext cx="2079684" cy="2017905"/>
      </dsp:txXfrm>
    </dsp:sp>
    <dsp:sp modelId="{8FC4D271-B8FC-40E9-83AD-B2FCB352B6F0}">
      <dsp:nvSpPr>
        <dsp:cNvPr id="0" name=""/>
        <dsp:cNvSpPr/>
      </dsp:nvSpPr>
      <dsp:spPr>
        <a:xfrm rot="18392050">
          <a:off x="1886449" y="1345996"/>
          <a:ext cx="1607011" cy="49218"/>
        </a:xfrm>
        <a:custGeom>
          <a:avLst/>
          <a:gdLst/>
          <a:ahLst/>
          <a:cxnLst/>
          <a:rect l="0" t="0" r="0" b="0"/>
          <a:pathLst>
            <a:path>
              <a:moveTo>
                <a:pt x="0" y="24609"/>
              </a:moveTo>
              <a:lnTo>
                <a:pt x="1607011" y="246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a:p>
      </dsp:txBody>
      <dsp:txXfrm>
        <a:off x="2649780" y="1330430"/>
        <a:ext cx="80350" cy="80350"/>
      </dsp:txXfrm>
    </dsp:sp>
    <dsp:sp modelId="{76F81325-6D43-4B40-AF53-EE6C4A9ECB0E}">
      <dsp:nvSpPr>
        <dsp:cNvPr id="0" name=""/>
        <dsp:cNvSpPr/>
      </dsp:nvSpPr>
      <dsp:spPr>
        <a:xfrm>
          <a:off x="3168284" y="173675"/>
          <a:ext cx="4975716" cy="11026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AU" sz="3200" kern="1200" dirty="0" smtClean="0"/>
            <a:t>To Web Part or not?</a:t>
          </a:r>
          <a:endParaRPr lang="en-AU" sz="3200" kern="1200" dirty="0"/>
        </a:p>
      </dsp:txBody>
      <dsp:txXfrm>
        <a:off x="3200579" y="205970"/>
        <a:ext cx="4911126" cy="1038032"/>
      </dsp:txXfrm>
    </dsp:sp>
    <dsp:sp modelId="{62A482CD-5357-4C25-B4FE-B97EA0969E2F}">
      <dsp:nvSpPr>
        <dsp:cNvPr id="0" name=""/>
        <dsp:cNvSpPr/>
      </dsp:nvSpPr>
      <dsp:spPr>
        <a:xfrm>
          <a:off x="2211627" y="1991614"/>
          <a:ext cx="882097" cy="49218"/>
        </a:xfrm>
        <a:custGeom>
          <a:avLst/>
          <a:gdLst/>
          <a:ahLst/>
          <a:cxnLst/>
          <a:rect l="0" t="0" r="0" b="0"/>
          <a:pathLst>
            <a:path>
              <a:moveTo>
                <a:pt x="0" y="24609"/>
              </a:moveTo>
              <a:lnTo>
                <a:pt x="882097" y="246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a:p>
      </dsp:txBody>
      <dsp:txXfrm>
        <a:off x="2630623" y="1994171"/>
        <a:ext cx="44104" cy="44104"/>
      </dsp:txXfrm>
    </dsp:sp>
    <dsp:sp modelId="{78508EE6-81BC-4320-8AC7-D3DB353E2490}">
      <dsp:nvSpPr>
        <dsp:cNvPr id="0" name=""/>
        <dsp:cNvSpPr/>
      </dsp:nvSpPr>
      <dsp:spPr>
        <a:xfrm>
          <a:off x="3093725" y="1464912"/>
          <a:ext cx="5044409" cy="11026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AU" sz="3100" kern="1200" dirty="0" smtClean="0"/>
            <a:t>Web Parts vs. ASP.NET controls</a:t>
          </a:r>
          <a:endParaRPr lang="en-AU" sz="3100" kern="1200" dirty="0"/>
        </a:p>
      </dsp:txBody>
      <dsp:txXfrm>
        <a:off x="3126020" y="1497207"/>
        <a:ext cx="4979819" cy="1038032"/>
      </dsp:txXfrm>
    </dsp:sp>
    <dsp:sp modelId="{C6F78806-0E90-4312-A81D-4A3403E68EEE}">
      <dsp:nvSpPr>
        <dsp:cNvPr id="0" name=""/>
        <dsp:cNvSpPr/>
      </dsp:nvSpPr>
      <dsp:spPr>
        <a:xfrm rot="3310531">
          <a:off x="1880348" y="2625622"/>
          <a:ext cx="1544655" cy="49218"/>
        </a:xfrm>
        <a:custGeom>
          <a:avLst/>
          <a:gdLst/>
          <a:ahLst/>
          <a:cxnLst/>
          <a:rect l="0" t="0" r="0" b="0"/>
          <a:pathLst>
            <a:path>
              <a:moveTo>
                <a:pt x="0" y="24609"/>
              </a:moveTo>
              <a:lnTo>
                <a:pt x="1544655" y="246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a:p>
      </dsp:txBody>
      <dsp:txXfrm>
        <a:off x="2614059" y="2611615"/>
        <a:ext cx="77232" cy="77232"/>
      </dsp:txXfrm>
    </dsp:sp>
    <dsp:sp modelId="{69130EFE-CDE2-431F-9E18-E1CFCC7250A0}">
      <dsp:nvSpPr>
        <dsp:cNvPr id="0" name=""/>
        <dsp:cNvSpPr/>
      </dsp:nvSpPr>
      <dsp:spPr>
        <a:xfrm>
          <a:off x="3093725" y="2732928"/>
          <a:ext cx="5100378" cy="11026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AU" sz="3100" kern="1200" dirty="0" smtClean="0"/>
            <a:t>Web parts for Internet Sites</a:t>
          </a:r>
          <a:endParaRPr lang="en-AU" sz="3100" kern="1200" dirty="0"/>
        </a:p>
      </dsp:txBody>
      <dsp:txXfrm>
        <a:off x="3126020" y="2765223"/>
        <a:ext cx="5035788" cy="10380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307D9-9CC5-4C3F-B50E-2A9FD72A2B43}">
      <dsp:nvSpPr>
        <dsp:cNvPr id="0" name=""/>
        <dsp:cNvSpPr/>
      </dsp:nvSpPr>
      <dsp:spPr>
        <a:xfrm rot="16200000">
          <a:off x="508000" y="-508000"/>
          <a:ext cx="2032000" cy="3048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AU" sz="3600" kern="1200" dirty="0" smtClean="0"/>
            <a:t>Tools</a:t>
          </a:r>
          <a:endParaRPr lang="en-AU" sz="3600" kern="1200" dirty="0"/>
        </a:p>
      </dsp:txBody>
      <dsp:txXfrm rot="5400000">
        <a:off x="0" y="0"/>
        <a:ext cx="3048000" cy="1524000"/>
      </dsp:txXfrm>
    </dsp:sp>
    <dsp:sp modelId="{56ACE102-82C8-4420-9EF4-BBABF7284623}">
      <dsp:nvSpPr>
        <dsp:cNvPr id="0" name=""/>
        <dsp:cNvSpPr/>
      </dsp:nvSpPr>
      <dsp:spPr>
        <a:xfrm>
          <a:off x="3048000" y="0"/>
          <a:ext cx="3048000" cy="2032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AU" sz="3600" kern="1200" dirty="0" smtClean="0"/>
            <a:t>Process</a:t>
          </a:r>
        </a:p>
      </dsp:txBody>
      <dsp:txXfrm>
        <a:off x="3048000" y="0"/>
        <a:ext cx="3048000" cy="1524000"/>
      </dsp:txXfrm>
    </dsp:sp>
    <dsp:sp modelId="{CBC3B6C2-92DE-4533-A386-2420D70F1886}">
      <dsp:nvSpPr>
        <dsp:cNvPr id="0" name=""/>
        <dsp:cNvSpPr/>
      </dsp:nvSpPr>
      <dsp:spPr>
        <a:xfrm rot="10800000">
          <a:off x="0" y="2032000"/>
          <a:ext cx="3048000" cy="2032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AU" sz="3600" kern="1200" dirty="0" smtClean="0"/>
            <a:t>Components</a:t>
          </a:r>
          <a:endParaRPr lang="en-AU" sz="3600" kern="1200" dirty="0"/>
        </a:p>
      </dsp:txBody>
      <dsp:txXfrm rot="10800000">
        <a:off x="0" y="2539999"/>
        <a:ext cx="3048000" cy="1524000"/>
      </dsp:txXfrm>
    </dsp:sp>
    <dsp:sp modelId="{60BB6EBD-A1BA-45D5-A1C4-0BECEAC40932}">
      <dsp:nvSpPr>
        <dsp:cNvPr id="0" name=""/>
        <dsp:cNvSpPr/>
      </dsp:nvSpPr>
      <dsp:spPr>
        <a:xfrm rot="5400000">
          <a:off x="3556000" y="1523999"/>
          <a:ext cx="2032000" cy="3048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AU" sz="3600" kern="1200" dirty="0" smtClean="0"/>
            <a:t>Checklist</a:t>
          </a:r>
          <a:endParaRPr lang="en-AU" sz="3600" kern="1200" dirty="0"/>
        </a:p>
      </dsp:txBody>
      <dsp:txXfrm rot="-5400000">
        <a:off x="3048000" y="2539999"/>
        <a:ext cx="3048000" cy="1524000"/>
      </dsp:txXfrm>
    </dsp:sp>
    <dsp:sp modelId="{6A1D0585-5FEC-4E99-9B4E-CE6EC4BB5303}">
      <dsp:nvSpPr>
        <dsp:cNvPr id="0" name=""/>
        <dsp:cNvSpPr/>
      </dsp:nvSpPr>
      <dsp:spPr>
        <a:xfrm>
          <a:off x="2133600" y="1523999"/>
          <a:ext cx="1828800" cy="101600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AU" sz="3200" kern="1200" dirty="0" smtClean="0"/>
            <a:t>Best Practices</a:t>
          </a:r>
          <a:endParaRPr lang="en-AU" sz="3200" kern="1200" dirty="0"/>
        </a:p>
      </dsp:txBody>
      <dsp:txXfrm>
        <a:off x="2183197" y="1573596"/>
        <a:ext cx="1729606" cy="916806"/>
      </dsp:txXfrm>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19BB0-C51C-4C9A-8C99-63F45BC88E63}" type="datetimeFigureOut">
              <a:rPr lang="en-AU" smtClean="0"/>
              <a:pPr/>
              <a:t>2/09/2011</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AC48C-614D-46D0-90EB-1AE9301A1F8C}" type="slidenum">
              <a:rPr lang="en-AU" smtClean="0"/>
              <a:pPr/>
              <a:t>‹#›</a:t>
            </a:fld>
            <a:endParaRPr lang="en-AU" dirty="0"/>
          </a:p>
        </p:txBody>
      </p:sp>
    </p:spTree>
    <p:extLst>
      <p:ext uri="{BB962C8B-B14F-4D97-AF65-F5344CB8AC3E}">
        <p14:creationId xmlns:p14="http://schemas.microsoft.com/office/powerpoint/2010/main" val="42646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2</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15</a:t>
            </a:fld>
            <a:endParaRPr lang="en-AU" dirty="0"/>
          </a:p>
        </p:txBody>
      </p:sp>
    </p:spTree>
    <p:extLst>
      <p:ext uri="{BB962C8B-B14F-4D97-AF65-F5344CB8AC3E}">
        <p14:creationId xmlns:p14="http://schemas.microsoft.com/office/powerpoint/2010/main" val="3655595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18</a:t>
            </a:fld>
            <a:endParaRPr lang="en-AU" dirty="0"/>
          </a:p>
        </p:txBody>
      </p:sp>
    </p:spTree>
    <p:extLst>
      <p:ext uri="{BB962C8B-B14F-4D97-AF65-F5344CB8AC3E}">
        <p14:creationId xmlns:p14="http://schemas.microsoft.com/office/powerpoint/2010/main" val="740408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20</a:t>
            </a:fld>
            <a:endParaRPr lang="en-AU" dirty="0"/>
          </a:p>
        </p:txBody>
      </p:sp>
    </p:spTree>
    <p:extLst>
      <p:ext uri="{BB962C8B-B14F-4D97-AF65-F5344CB8AC3E}">
        <p14:creationId xmlns:p14="http://schemas.microsoft.com/office/powerpoint/2010/main" val="4187796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22</a:t>
            </a:fld>
            <a:endParaRPr lang="en-AU" dirty="0"/>
          </a:p>
        </p:txBody>
      </p:sp>
    </p:spTree>
    <p:extLst>
      <p:ext uri="{BB962C8B-B14F-4D97-AF65-F5344CB8AC3E}">
        <p14:creationId xmlns:p14="http://schemas.microsoft.com/office/powerpoint/2010/main" val="2047366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23</a:t>
            </a:fld>
            <a:endParaRPr lang="en-AU" dirty="0"/>
          </a:p>
        </p:txBody>
      </p:sp>
    </p:spTree>
    <p:extLst>
      <p:ext uri="{BB962C8B-B14F-4D97-AF65-F5344CB8AC3E}">
        <p14:creationId xmlns:p14="http://schemas.microsoft.com/office/powerpoint/2010/main" val="1088712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24</a:t>
            </a:fld>
            <a:endParaRPr lang="en-AU" dirty="0"/>
          </a:p>
        </p:txBody>
      </p:sp>
    </p:spTree>
    <p:extLst>
      <p:ext uri="{BB962C8B-B14F-4D97-AF65-F5344CB8AC3E}">
        <p14:creationId xmlns:p14="http://schemas.microsoft.com/office/powerpoint/2010/main" val="2911436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25</a:t>
            </a:fld>
            <a:endParaRPr lang="en-AU" dirty="0"/>
          </a:p>
        </p:txBody>
      </p:sp>
    </p:spTree>
    <p:extLst>
      <p:ext uri="{BB962C8B-B14F-4D97-AF65-F5344CB8AC3E}">
        <p14:creationId xmlns:p14="http://schemas.microsoft.com/office/powerpoint/2010/main" val="3841214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27</a:t>
            </a:fld>
            <a:endParaRPr lang="en-AU" dirty="0"/>
          </a:p>
        </p:txBody>
      </p:sp>
    </p:spTree>
    <p:extLst>
      <p:ext uri="{BB962C8B-B14F-4D97-AF65-F5344CB8AC3E}">
        <p14:creationId xmlns:p14="http://schemas.microsoft.com/office/powerpoint/2010/main" val="3841407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30</a:t>
            </a:fld>
            <a:endParaRPr lang="en-AU" dirty="0"/>
          </a:p>
        </p:txBody>
      </p:sp>
    </p:spTree>
    <p:extLst>
      <p:ext uri="{BB962C8B-B14F-4D97-AF65-F5344CB8AC3E}">
        <p14:creationId xmlns:p14="http://schemas.microsoft.com/office/powerpoint/2010/main" val="3487901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11:57 AM</a:t>
            </a:fld>
            <a:endParaRPr lang="en-US" dirty="0"/>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35</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3</a:t>
            </a:fld>
            <a:endParaRPr lang="en-AU" dirty="0"/>
          </a:p>
        </p:txBody>
      </p:sp>
    </p:spTree>
    <p:extLst>
      <p:ext uri="{BB962C8B-B14F-4D97-AF65-F5344CB8AC3E}">
        <p14:creationId xmlns:p14="http://schemas.microsoft.com/office/powerpoint/2010/main" val="3739536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4112BF-CC53-4BD3-B71B-638534610DBF}" type="slidenum">
              <a:rPr lang="en-US" smtClean="0"/>
              <a:pPr>
                <a:defRPr/>
              </a:pPr>
              <a:t>36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11:57 AM</a:t>
            </a:fld>
            <a:endParaRPr lang="en-US" dirty="0"/>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7</a:t>
            </a:fld>
            <a:endParaRPr lang="en-AU" dirty="0"/>
          </a:p>
        </p:txBody>
      </p:sp>
    </p:spTree>
    <p:extLst>
      <p:ext uri="{BB962C8B-B14F-4D97-AF65-F5344CB8AC3E}">
        <p14:creationId xmlns:p14="http://schemas.microsoft.com/office/powerpoint/2010/main" val="2166390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9</a:t>
            </a:fld>
            <a:endParaRPr lang="en-AU" dirty="0"/>
          </a:p>
        </p:txBody>
      </p:sp>
    </p:spTree>
    <p:extLst>
      <p:ext uri="{BB962C8B-B14F-4D97-AF65-F5344CB8AC3E}">
        <p14:creationId xmlns:p14="http://schemas.microsoft.com/office/powerpoint/2010/main" val="1016325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10</a:t>
            </a:fld>
            <a:endParaRPr lang="en-AU" dirty="0"/>
          </a:p>
        </p:txBody>
      </p:sp>
    </p:spTree>
    <p:extLst>
      <p:ext uri="{BB962C8B-B14F-4D97-AF65-F5344CB8AC3E}">
        <p14:creationId xmlns:p14="http://schemas.microsoft.com/office/powerpoint/2010/main" val="2809450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11</a:t>
            </a:fld>
            <a:endParaRPr lang="en-AU" dirty="0"/>
          </a:p>
        </p:txBody>
      </p:sp>
    </p:spTree>
    <p:extLst>
      <p:ext uri="{BB962C8B-B14F-4D97-AF65-F5344CB8AC3E}">
        <p14:creationId xmlns:p14="http://schemas.microsoft.com/office/powerpoint/2010/main" val="785808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12</a:t>
            </a:fld>
            <a:endParaRPr lang="en-AU" dirty="0"/>
          </a:p>
        </p:txBody>
      </p:sp>
    </p:spTree>
    <p:extLst>
      <p:ext uri="{BB962C8B-B14F-4D97-AF65-F5344CB8AC3E}">
        <p14:creationId xmlns:p14="http://schemas.microsoft.com/office/powerpoint/2010/main" val="1662181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13</a:t>
            </a:fld>
            <a:endParaRPr lang="en-AU" dirty="0"/>
          </a:p>
        </p:txBody>
      </p:sp>
    </p:spTree>
    <p:extLst>
      <p:ext uri="{BB962C8B-B14F-4D97-AF65-F5344CB8AC3E}">
        <p14:creationId xmlns:p14="http://schemas.microsoft.com/office/powerpoint/2010/main" val="1170935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3886200"/>
            <a:ext cx="6400800" cy="1752600"/>
          </a:xfrm>
        </p:spPr>
        <p:txBody>
          <a:bodyPr/>
          <a:lstStyle>
            <a:lvl1pPr marL="0" indent="0" algn="ctr">
              <a:buNone/>
              <a:defRPr sz="20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685800" y="2007890"/>
            <a:ext cx="7772400" cy="1470025"/>
          </a:xfrm>
        </p:spPr>
        <p:txBody>
          <a:bodyPr/>
          <a:lstStyle>
            <a:lvl1pPr algn="ct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398978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3" descr="horiz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805488"/>
            <a:ext cx="9144000"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1447800"/>
            <a:ext cx="2971800" cy="1097280"/>
          </a:xfrm>
        </p:spPr>
        <p:txBody>
          <a:bodyPr/>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5"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9600" y="2547892"/>
            <a:ext cx="2971800" cy="2405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61889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1568257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4134707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436168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9"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r="70625" b="72361"/>
          <a:stretch/>
        </p:blipFill>
        <p:spPr bwMode="auto">
          <a:xfrm>
            <a:off x="6432476" y="-12923"/>
            <a:ext cx="2686050" cy="1895475"/>
          </a:xfrm>
          <a:prstGeom prst="rect">
            <a:avLst/>
          </a:prstGeom>
          <a:noFill/>
          <a:effectLst>
            <a:softEdge rad="127000"/>
          </a:effectLst>
        </p:spPr>
      </p:pic>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2335508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solidFill>
                  <a:srgbClr val="000000">
                    <a:lumMod val="50000"/>
                    <a:lumOff val="50000"/>
                  </a:srgbClr>
                </a:solidFill>
              </a:rPr>
              <a:pPr/>
              <a:t>2/09/2011</a:t>
            </a:fld>
            <a:endParaRPr lang="en-AU"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solidFill>
                  <a:srgbClr val="000000">
                    <a:lumMod val="50000"/>
                    <a:lumOff val="50000"/>
                  </a:srgbClr>
                </a:solidFill>
              </a:rPr>
              <a:t>(c) 2011 Microsoft. All rights reserved.</a:t>
            </a:r>
            <a:endParaRPr lang="en-AU"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solidFill>
                  <a:srgbClr val="000000">
                    <a:lumMod val="50000"/>
                    <a:lumOff val="50000"/>
                  </a:srgbClr>
                </a:solidFill>
              </a:rPr>
              <a:pPr/>
              <a:t>‹#›</a:t>
            </a:fld>
            <a:endParaRPr lang="en-AU" dirty="0">
              <a:solidFill>
                <a:srgbClr val="000000">
                  <a:lumMod val="50000"/>
                  <a:lumOff val="50000"/>
                </a:srgbClr>
              </a:solidFill>
            </a:endParaRPr>
          </a:p>
        </p:txBody>
      </p:sp>
    </p:spTree>
    <p:extLst>
      <p:ext uri="{BB962C8B-B14F-4D97-AF65-F5344CB8AC3E}">
        <p14:creationId xmlns:p14="http://schemas.microsoft.com/office/powerpoint/2010/main" val="2949460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62737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3" descr="O:\Wunderman\CLIENTS\Microsoft\_SMIC_FY11\SMIC1062 TechEd 2011\Creative\Digital\2_concept\powerpoint\teched11_powerpoint_page1.jpg"/>
          <p:cNvPicPr>
            <a:picLocks noChangeAspect="1" noChangeArrowheads="1"/>
          </p:cNvPicPr>
          <p:nvPr userDrawn="1"/>
        </p:nvPicPr>
        <p:blipFill rotWithShape="1">
          <a:blip r:embed="rId2" cstate="email"/>
          <a:srcRect r="62392" b="75756"/>
          <a:stretch/>
        </p:blipFill>
        <p:spPr bwMode="auto">
          <a:xfrm>
            <a:off x="5940152" y="476672"/>
            <a:ext cx="2502743" cy="1210040"/>
          </a:xfrm>
          <a:prstGeom prst="rect">
            <a:avLst/>
          </a:prstGeom>
          <a:noFill/>
        </p:spPr>
      </p:pic>
    </p:spTree>
    <p:extLst>
      <p:ext uri="{BB962C8B-B14F-4D97-AF65-F5344CB8AC3E}">
        <p14:creationId xmlns:p14="http://schemas.microsoft.com/office/powerpoint/2010/main" val="3955145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solidFill>
                  <a:srgbClr val="FFFFFF"/>
                </a:solidFill>
              </a:rPr>
              <a:pPr/>
              <a:t>2/09/2011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422546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solidFill>
                  <a:srgbClr val="FFFFFF"/>
                </a:solidFill>
              </a:rPr>
              <a:pPr/>
              <a:t>2/09/2011</a:t>
            </a:fld>
            <a:endParaRPr lang="en-AU" dirty="0">
              <a:solidFill>
                <a:srgbClr val="FFFFFF"/>
              </a:solidFill>
            </a:endParaRPr>
          </a:p>
        </p:txBody>
      </p:sp>
      <p:sp>
        <p:nvSpPr>
          <p:cNvPr id="8" name="Footer Placeholder 7"/>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9" name="Slide Number Placeholder 8"/>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648586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 y="3500438"/>
            <a:ext cx="9144001"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7545" y="4713165"/>
            <a:ext cx="6162797" cy="1362075"/>
          </a:xfrm>
        </p:spPr>
        <p:txBody>
          <a:bodyPr anchor="t"/>
          <a:lstStyle>
            <a:lvl1pPr algn="r">
              <a:defRPr sz="3200" b="0" i="0" cap="all"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467545" y="3212978"/>
            <a:ext cx="6162797" cy="1500187"/>
          </a:xfrm>
        </p:spPr>
        <p:txBody>
          <a:bodyPr anchor="b"/>
          <a:lstStyle>
            <a:lvl1pPr marL="0" indent="0" algn="r">
              <a:buNone/>
              <a:defRPr sz="20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448329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5" name="Slide Number Placeholder 4"/>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549736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4" name="Slide Number Placeholder 3"/>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8343624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solidFill>
                  <a:srgbClr val="FFFFFF"/>
                </a:solidFill>
              </a:rPr>
              <a:pPr/>
              <a:t>2/09/2011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9928878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solidFill>
                  <a:srgbClr val="FFFFFF"/>
                </a:solidFill>
              </a:rPr>
              <a:pPr/>
              <a:t>2/09/2011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5474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6934859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extLst>
      <p:ext uri="{BB962C8B-B14F-4D97-AF65-F5344CB8AC3E}">
        <p14:creationId xmlns:p14="http://schemas.microsoft.com/office/powerpoint/2010/main" val="8735779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3415128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t>2/09/2011</a:t>
            </a:fld>
            <a:endParaRPr lang="en-AU" dirty="0"/>
          </a:p>
        </p:txBody>
      </p:sp>
      <p:sp>
        <p:nvSpPr>
          <p:cNvPr id="8" name="Footer Placeholder 7"/>
          <p:cNvSpPr>
            <a:spLocks noGrp="1"/>
          </p:cNvSpPr>
          <p:nvPr>
            <p:ph type="ftr" sz="quarter" idx="11"/>
          </p:nvPr>
        </p:nvSpPr>
        <p:spPr/>
        <p:txBody>
          <a:bodyPr/>
          <a:lstStyle/>
          <a:p>
            <a:r>
              <a:rPr lang="en-AU" dirty="0" smtClean="0"/>
              <a:t>(c) 2011 Microsoft. All rights reserved.</a:t>
            </a:r>
            <a:endParaRPr lang="en-AU" dirty="0"/>
          </a:p>
        </p:txBody>
      </p:sp>
      <p:sp>
        <p:nvSpPr>
          <p:cNvPr id="9" name="Slide Number Placeholder 8"/>
          <p:cNvSpPr>
            <a:spLocks noGrp="1"/>
          </p:cNvSpPr>
          <p:nvPr>
            <p:ph type="sldNum" sz="quarter" idx="12"/>
          </p:nvPr>
        </p:nvSpPr>
        <p:spPr/>
        <p:txBody>
          <a:bodyPr/>
          <a:lstStyle/>
          <a:p>
            <a:fld id="{2721943D-A7F9-4474-AC48-B5E8E9B2DDB3}" type="slidenum">
              <a:rPr lang="en-AU" smtClean="0"/>
              <a:pPr/>
              <a:t>‹#›</a:t>
            </a:fld>
            <a:endParaRPr lang="en-AU" dirty="0"/>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789314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805488"/>
            <a:ext cx="9144000"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1" y="274638"/>
            <a:ext cx="7924800" cy="1143000"/>
          </a:xfrm>
        </p:spPr>
        <p:txBody>
          <a:bodyPr/>
          <a:lstStyle/>
          <a:p>
            <a:r>
              <a:rPr lang="en-US" smtClean="0"/>
              <a:t>Click to edit Master title style</a:t>
            </a:r>
            <a:endParaRPr lang="en-US" dirty="0"/>
          </a:p>
        </p:txBody>
      </p:sp>
      <p:sp>
        <p:nvSpPr>
          <p:cNvPr id="8" name="Content Placeholder 7"/>
          <p:cNvSpPr>
            <a:spLocks noGrp="1"/>
          </p:cNvSpPr>
          <p:nvPr>
            <p:ph sz="quarter" idx="13"/>
          </p:nvPr>
        </p:nvSpPr>
        <p:spPr>
          <a:xfrm>
            <a:off x="609601" y="1600200"/>
            <a:ext cx="7924800" cy="4114800"/>
          </a:xfrm>
        </p:spPr>
        <p:txBody>
          <a:bodyPr/>
          <a:lstStyle>
            <a:lvl1pPr>
              <a:defRPr sz="2800">
                <a:solidFill>
                  <a:schemeClr val="tx1"/>
                </a:solidFill>
              </a:defRPr>
            </a:lvl1pPr>
            <a:lvl2pPr>
              <a:defRPr sz="2000">
                <a:solidFill>
                  <a:schemeClr val="tx1"/>
                </a:solidFill>
              </a:defRPr>
            </a:lvl2pPr>
            <a:lvl3pPr>
              <a:defRPr sz="2000">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9979400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8457506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28022525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9"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r="70625" b="72361"/>
          <a:stretch/>
        </p:blipFill>
        <p:spPr bwMode="auto">
          <a:xfrm>
            <a:off x="6432476" y="-12923"/>
            <a:ext cx="2686050" cy="1895475"/>
          </a:xfrm>
          <a:prstGeom prst="rect">
            <a:avLst/>
          </a:prstGeom>
          <a:noFill/>
          <a:effectLst>
            <a:softEdge rad="127000"/>
          </a:effectLst>
        </p:spPr>
      </p:pic>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39381555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solidFill>
                  <a:srgbClr val="000000">
                    <a:lumMod val="50000"/>
                    <a:lumOff val="50000"/>
                  </a:srgbClr>
                </a:solidFill>
              </a:rPr>
              <a:pPr/>
              <a:t>2/09/2011</a:t>
            </a:fld>
            <a:endParaRPr lang="en-AU"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solidFill>
                  <a:srgbClr val="000000">
                    <a:lumMod val="50000"/>
                    <a:lumOff val="50000"/>
                  </a:srgbClr>
                </a:solidFill>
              </a:rPr>
              <a:t>(c) 2011 Microsoft. All rights reserved.</a:t>
            </a:r>
            <a:endParaRPr lang="en-AU"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solidFill>
                  <a:srgbClr val="000000">
                    <a:lumMod val="50000"/>
                    <a:lumOff val="50000"/>
                  </a:srgbClr>
                </a:solidFill>
              </a:rPr>
              <a:pPr/>
              <a:t>‹#›</a:t>
            </a:fld>
            <a:endParaRPr lang="en-AU" dirty="0">
              <a:solidFill>
                <a:srgbClr val="000000">
                  <a:lumMod val="50000"/>
                  <a:lumOff val="50000"/>
                </a:srgbClr>
              </a:solidFill>
            </a:endParaRPr>
          </a:p>
        </p:txBody>
      </p:sp>
    </p:spTree>
    <p:extLst>
      <p:ext uri="{BB962C8B-B14F-4D97-AF65-F5344CB8AC3E}">
        <p14:creationId xmlns:p14="http://schemas.microsoft.com/office/powerpoint/2010/main" val="8481422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16348424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3" descr="O:\Wunderman\CLIENTS\Microsoft\_SMIC_FY11\SMIC1062 TechEd 2011\Creative\Digital\2_concept\powerpoint\teched11_powerpoint_page1.jpg"/>
          <p:cNvPicPr>
            <a:picLocks noChangeAspect="1" noChangeArrowheads="1"/>
          </p:cNvPicPr>
          <p:nvPr userDrawn="1"/>
        </p:nvPicPr>
        <p:blipFill rotWithShape="1">
          <a:blip r:embed="rId2" cstate="email"/>
          <a:srcRect r="62392" b="75756"/>
          <a:stretch/>
        </p:blipFill>
        <p:spPr bwMode="auto">
          <a:xfrm>
            <a:off x="5940152" y="476672"/>
            <a:ext cx="2502743" cy="1210040"/>
          </a:xfrm>
          <a:prstGeom prst="rect">
            <a:avLst/>
          </a:prstGeom>
          <a:noFill/>
        </p:spPr>
      </p:pic>
    </p:spTree>
    <p:extLst>
      <p:ext uri="{BB962C8B-B14F-4D97-AF65-F5344CB8AC3E}">
        <p14:creationId xmlns:p14="http://schemas.microsoft.com/office/powerpoint/2010/main" val="28012791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solidFill>
                  <a:srgbClr val="FFFFFF"/>
                </a:solidFill>
              </a:rPr>
              <a:pPr/>
              <a:t>2/09/2011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702194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solidFill>
                  <a:srgbClr val="FFFFFF"/>
                </a:solidFill>
              </a:rPr>
              <a:pPr/>
              <a:t>2/09/2011</a:t>
            </a:fld>
            <a:endParaRPr lang="en-AU" dirty="0">
              <a:solidFill>
                <a:srgbClr val="FFFFFF"/>
              </a:solidFill>
            </a:endParaRPr>
          </a:p>
        </p:txBody>
      </p:sp>
      <p:sp>
        <p:nvSpPr>
          <p:cNvPr id="8" name="Footer Placeholder 7"/>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9" name="Slide Number Placeholder 8"/>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5579403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5" name="Slide Number Placeholder 4"/>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9442781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4" name="Slide Number Placeholder 3"/>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707371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39837" y="3500438"/>
            <a:ext cx="10420351"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467545" y="4713165"/>
            <a:ext cx="6162797" cy="1362075"/>
          </a:xfrm>
        </p:spPr>
        <p:txBody>
          <a:bodyPr anchor="t"/>
          <a:lstStyle>
            <a:lvl1pPr algn="r">
              <a:defRPr sz="3200" b="0" i="0" cap="all" baseline="0"/>
            </a:lvl1pPr>
          </a:lstStyle>
          <a:p>
            <a:r>
              <a:rPr lang="en-US" smtClean="0"/>
              <a:t>Click to edit Master title style</a:t>
            </a:r>
            <a:endParaRPr lang="en-US" dirty="0"/>
          </a:p>
        </p:txBody>
      </p:sp>
      <p:sp>
        <p:nvSpPr>
          <p:cNvPr id="10" name="Text Placeholder 2"/>
          <p:cNvSpPr>
            <a:spLocks noGrp="1"/>
          </p:cNvSpPr>
          <p:nvPr>
            <p:ph type="body" idx="1"/>
          </p:nvPr>
        </p:nvSpPr>
        <p:spPr>
          <a:xfrm>
            <a:off x="467545" y="3212978"/>
            <a:ext cx="6162797" cy="1500187"/>
          </a:xfrm>
        </p:spPr>
        <p:txBody>
          <a:bodyPr anchor="b"/>
          <a:lstStyle>
            <a:lvl1pPr marL="0" indent="0" algn="r">
              <a:buNone/>
              <a:defRPr sz="40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351276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solidFill>
                  <a:srgbClr val="FFFFFF"/>
                </a:solidFill>
              </a:rPr>
              <a:pPr/>
              <a:t>2/09/2011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8694971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solidFill>
                  <a:srgbClr val="FFFFFF"/>
                </a:solidFill>
              </a:rPr>
              <a:pPr/>
              <a:t>2/09/2011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5519235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8647174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extLst>
      <p:ext uri="{BB962C8B-B14F-4D97-AF65-F5344CB8AC3E}">
        <p14:creationId xmlns:p14="http://schemas.microsoft.com/office/powerpoint/2010/main" val="26099701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14879768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41029355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6139770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35489360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9"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r="70625" b="72361"/>
          <a:stretch/>
        </p:blipFill>
        <p:spPr bwMode="auto">
          <a:xfrm>
            <a:off x="6432476" y="-12923"/>
            <a:ext cx="2686050" cy="1895475"/>
          </a:xfrm>
          <a:prstGeom prst="rect">
            <a:avLst/>
          </a:prstGeom>
          <a:noFill/>
          <a:effectLst>
            <a:softEdge rad="127000"/>
          </a:effectLst>
        </p:spPr>
      </p:pic>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647341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solidFill>
                  <a:srgbClr val="000000">
                    <a:lumMod val="50000"/>
                    <a:lumOff val="50000"/>
                  </a:srgbClr>
                </a:solidFill>
              </a:rPr>
              <a:pPr/>
              <a:t>2/09/2011</a:t>
            </a:fld>
            <a:endParaRPr lang="en-AU"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solidFill>
                  <a:srgbClr val="000000">
                    <a:lumMod val="50000"/>
                    <a:lumOff val="50000"/>
                  </a:srgbClr>
                </a:solidFill>
              </a:rPr>
              <a:t>(c) 2011 Microsoft. All rights reserved.</a:t>
            </a:r>
            <a:endParaRPr lang="en-AU"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solidFill>
                  <a:srgbClr val="000000">
                    <a:lumMod val="50000"/>
                    <a:lumOff val="50000"/>
                  </a:srgbClr>
                </a:solidFill>
              </a:rPr>
              <a:pPr/>
              <a:t>‹#›</a:t>
            </a:fld>
            <a:endParaRPr lang="en-AU" dirty="0">
              <a:solidFill>
                <a:srgbClr val="000000">
                  <a:lumMod val="50000"/>
                  <a:lumOff val="50000"/>
                </a:srgbClr>
              </a:solidFill>
            </a:endParaRPr>
          </a:p>
        </p:txBody>
      </p:sp>
    </p:spTree>
    <p:extLst>
      <p:ext uri="{BB962C8B-B14F-4D97-AF65-F5344CB8AC3E}">
        <p14:creationId xmlns:p14="http://schemas.microsoft.com/office/powerpoint/2010/main" val="2178454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805488"/>
            <a:ext cx="9144000"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3"/>
          </p:nvPr>
        </p:nvSpPr>
        <p:spPr>
          <a:xfrm>
            <a:off x="609600" y="1600200"/>
            <a:ext cx="37338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Content Placeholder 12"/>
          <p:cNvSpPr>
            <a:spLocks noGrp="1"/>
          </p:cNvSpPr>
          <p:nvPr>
            <p:ph sz="quarter" idx="14"/>
          </p:nvPr>
        </p:nvSpPr>
        <p:spPr>
          <a:xfrm>
            <a:off x="4800600" y="1600200"/>
            <a:ext cx="37338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Title 1"/>
          <p:cNvSpPr>
            <a:spLocks noGrp="1"/>
          </p:cNvSpPr>
          <p:nvPr>
            <p:ph type="title"/>
          </p:nvPr>
        </p:nvSpPr>
        <p:spPr>
          <a:xfrm>
            <a:off x="609601" y="274638"/>
            <a:ext cx="7924800" cy="11430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5937593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3438971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3" descr="O:\Wunderman\CLIENTS\Microsoft\_SMIC_FY11\SMIC1062 TechEd 2011\Creative\Digital\2_concept\powerpoint\teched11_powerpoint_page1.jpg"/>
          <p:cNvPicPr>
            <a:picLocks noChangeAspect="1" noChangeArrowheads="1"/>
          </p:cNvPicPr>
          <p:nvPr userDrawn="1"/>
        </p:nvPicPr>
        <p:blipFill rotWithShape="1">
          <a:blip r:embed="rId2" cstate="email"/>
          <a:srcRect r="62392" b="75756"/>
          <a:stretch/>
        </p:blipFill>
        <p:spPr bwMode="auto">
          <a:xfrm>
            <a:off x="5940152" y="476672"/>
            <a:ext cx="2502743" cy="1210040"/>
          </a:xfrm>
          <a:prstGeom prst="rect">
            <a:avLst/>
          </a:prstGeom>
          <a:noFill/>
        </p:spPr>
      </p:pic>
    </p:spTree>
    <p:extLst>
      <p:ext uri="{BB962C8B-B14F-4D97-AF65-F5344CB8AC3E}">
        <p14:creationId xmlns:p14="http://schemas.microsoft.com/office/powerpoint/2010/main" val="11979909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solidFill>
                  <a:srgbClr val="FFFFFF"/>
                </a:solidFill>
              </a:rPr>
              <a:pPr/>
              <a:t>2/09/2011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5176142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solidFill>
                  <a:srgbClr val="FFFFFF"/>
                </a:solidFill>
              </a:rPr>
              <a:pPr/>
              <a:t>2/09/2011</a:t>
            </a:fld>
            <a:endParaRPr lang="en-AU" dirty="0">
              <a:solidFill>
                <a:srgbClr val="FFFFFF"/>
              </a:solidFill>
            </a:endParaRPr>
          </a:p>
        </p:txBody>
      </p:sp>
      <p:sp>
        <p:nvSpPr>
          <p:cNvPr id="8" name="Footer Placeholder 7"/>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9" name="Slide Number Placeholder 8"/>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1627962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5" name="Slide Number Placeholder 4"/>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41889812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4" name="Slide Number Placeholder 3"/>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2704324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solidFill>
                  <a:srgbClr val="FFFFFF"/>
                </a:solidFill>
              </a:rPr>
              <a:pPr/>
              <a:t>2/09/2011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9727006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solidFill>
                  <a:srgbClr val="FFFFFF"/>
                </a:solidFill>
              </a:rPr>
              <a:pPr/>
              <a:t>2/09/2011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6083681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42118535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extLst>
      <p:ext uri="{BB962C8B-B14F-4D97-AF65-F5344CB8AC3E}">
        <p14:creationId xmlns:p14="http://schemas.microsoft.com/office/powerpoint/2010/main" val="262344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805488"/>
            <a:ext cx="9144000"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12"/>
          <p:cNvSpPr>
            <a:spLocks noGrp="1"/>
          </p:cNvSpPr>
          <p:nvPr>
            <p:ph sz="quarter" idx="14"/>
          </p:nvPr>
        </p:nvSpPr>
        <p:spPr>
          <a:xfrm>
            <a:off x="4800600" y="2209800"/>
            <a:ext cx="3733800" cy="3505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Content Placeholder 10"/>
          <p:cNvSpPr>
            <a:spLocks noGrp="1"/>
          </p:cNvSpPr>
          <p:nvPr>
            <p:ph sz="quarter" idx="13"/>
          </p:nvPr>
        </p:nvSpPr>
        <p:spPr>
          <a:xfrm>
            <a:off x="609600" y="2209800"/>
            <a:ext cx="3733800" cy="3505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Title 1"/>
          <p:cNvSpPr>
            <a:spLocks noGrp="1"/>
          </p:cNvSpPr>
          <p:nvPr>
            <p:ph type="title"/>
          </p:nvPr>
        </p:nvSpPr>
        <p:spPr>
          <a:xfrm>
            <a:off x="609601"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200"/>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5316715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806272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805488"/>
            <a:ext cx="9144000"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1" y="274638"/>
            <a:ext cx="7924800" cy="11430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875124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97425"/>
            <a:ext cx="9144000"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9372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805488"/>
            <a:ext cx="9144000"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8"/>
          <p:cNvSpPr>
            <a:spLocks noGrp="1"/>
          </p:cNvSpPr>
          <p:nvPr>
            <p:ph sz="quarter" idx="13"/>
          </p:nvPr>
        </p:nvSpPr>
        <p:spPr>
          <a:xfrm>
            <a:off x="3962401" y="1447800"/>
            <a:ext cx="4648200" cy="4267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612648" y="1447800"/>
            <a:ext cx="2971800" cy="1097280"/>
          </a:xfrm>
        </p:spPr>
        <p:txBody>
          <a:bodyPr/>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3"/>
            <a:ext cx="2971800" cy="3167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40335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image" Target="../media/image7.jpe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7.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image" Target="../media/image7.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4.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8"/>
            <a:ext cx="7924800" cy="1143000"/>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1" y="1600202"/>
            <a:ext cx="7924800" cy="4525963"/>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Tree>
    <p:extLst>
      <p:ext uri="{BB962C8B-B14F-4D97-AF65-F5344CB8AC3E}">
        <p14:creationId xmlns:p14="http://schemas.microsoft.com/office/powerpoint/2010/main" val="2223202527"/>
      </p:ext>
    </p:extLst>
  </p:cSld>
  <p:clrMap bg1="dk1" tx1="lt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Lst>
  <p:txStyles>
    <p:titleStyle>
      <a:lvl1pPr algn="l" rtl="0" eaLnBrk="0" fontAlgn="base" hangingPunct="0">
        <a:spcBef>
          <a:spcPct val="0"/>
        </a:spcBef>
        <a:spcAft>
          <a:spcPct val="0"/>
        </a:spcAft>
        <a:defRPr sz="3000" kern="1200" cap="all" spc="5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Narrow" pitchFamily="34" charset="0"/>
        </a:defRPr>
      </a:lvl2pPr>
      <a:lvl3pPr algn="l" rtl="0" eaLnBrk="0" fontAlgn="base" hangingPunct="0">
        <a:spcBef>
          <a:spcPct val="0"/>
        </a:spcBef>
        <a:spcAft>
          <a:spcPct val="0"/>
        </a:spcAft>
        <a:defRPr sz="3000">
          <a:solidFill>
            <a:schemeClr val="tx1"/>
          </a:solidFill>
          <a:latin typeface="Arial Narrow" pitchFamily="34" charset="0"/>
        </a:defRPr>
      </a:lvl3pPr>
      <a:lvl4pPr algn="l" rtl="0" eaLnBrk="0" fontAlgn="base" hangingPunct="0">
        <a:spcBef>
          <a:spcPct val="0"/>
        </a:spcBef>
        <a:spcAft>
          <a:spcPct val="0"/>
        </a:spcAft>
        <a:defRPr sz="3000">
          <a:solidFill>
            <a:schemeClr val="tx1"/>
          </a:solidFill>
          <a:latin typeface="Arial Narrow" pitchFamily="34" charset="0"/>
        </a:defRPr>
      </a:lvl4pPr>
      <a:lvl5pPr algn="l" rtl="0" eaLnBrk="0" fontAlgn="base" hangingPunct="0">
        <a:spcBef>
          <a:spcPct val="0"/>
        </a:spcBef>
        <a:spcAft>
          <a:spcPct val="0"/>
        </a:spcAft>
        <a:defRPr sz="3000">
          <a:solidFill>
            <a:schemeClr val="tx1"/>
          </a:solidFill>
          <a:latin typeface="Arial Narrow"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ts val="600"/>
        </a:spcAft>
        <a:buClr>
          <a:srgbClr val="DC9E1F"/>
        </a:buClr>
        <a:buFont typeface="Arial" charset="0"/>
        <a:buChar char="•"/>
        <a:defRPr sz="2800" kern="1200" spc="30">
          <a:solidFill>
            <a:schemeClr val="bg1"/>
          </a:solidFill>
          <a:latin typeface="+mn-lt"/>
          <a:ea typeface="+mn-ea"/>
          <a:cs typeface="+mn-cs"/>
        </a:defRPr>
      </a:lvl1pPr>
      <a:lvl2pPr marL="742950" indent="-285750" algn="l" rtl="0" eaLnBrk="0" fontAlgn="base" hangingPunct="0">
        <a:spcBef>
          <a:spcPct val="20000"/>
        </a:spcBef>
        <a:spcAft>
          <a:spcPts val="600"/>
        </a:spcAft>
        <a:buClr>
          <a:srgbClr val="DC9E1F"/>
        </a:buClr>
        <a:buFont typeface="Arial" charset="0"/>
        <a:buChar char="•"/>
        <a:defRPr sz="1700" kern="1200" spc="30">
          <a:solidFill>
            <a:schemeClr val="bg1"/>
          </a:solidFill>
          <a:latin typeface="+mn-lt"/>
          <a:ea typeface="+mn-ea"/>
          <a:cs typeface="+mn-cs"/>
        </a:defRPr>
      </a:lvl2pPr>
      <a:lvl3pPr marL="1143000" indent="-228600" algn="l" rtl="0" eaLnBrk="0" fontAlgn="base" hangingPunct="0">
        <a:spcBef>
          <a:spcPct val="20000"/>
        </a:spcBef>
        <a:spcAft>
          <a:spcPts val="600"/>
        </a:spcAft>
        <a:buClr>
          <a:srgbClr val="DC9E1F"/>
        </a:buClr>
        <a:buFont typeface="Arial" charset="0"/>
        <a:buChar char="•"/>
        <a:defRPr sz="1700" kern="1200" spc="30">
          <a:solidFill>
            <a:schemeClr val="bg1"/>
          </a:solidFill>
          <a:latin typeface="+mn-lt"/>
          <a:ea typeface="+mn-ea"/>
          <a:cs typeface="+mn-cs"/>
        </a:defRPr>
      </a:lvl3pPr>
      <a:lvl4pPr marL="16002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4pPr>
      <a:lvl5pPr marL="20574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20"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7740182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53" r:id="rId17"/>
    <p:sldLayoutId id="2147483660" r:id="rId18"/>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8"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36051040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8"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26388824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15.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2" Type="http://schemas.openxmlformats.org/officeDocument/2006/relationships/diagramData" Target="../diagrams/data17.xml"/><Relationship Id="rId1" Type="http://schemas.openxmlformats.org/officeDocument/2006/relationships/slideLayout" Target="../slideLayouts/slideLayout15.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 Id="rId9"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26.png"/><Relationship Id="rId5" Type="http://schemas.openxmlformats.org/officeDocument/2006/relationships/image" Target="../media/image25.emf"/><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1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emf"/></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microsoft.com/office/2007/relationships/hdphoto" Target="../media/hdphoto1.wdp"/><Relationship Id="rId5" Type="http://schemas.openxmlformats.org/officeDocument/2006/relationships/image" Target="../media/image29.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www.codejedi.net/" TargetMode="External"/><Relationship Id="rId2" Type="http://schemas.openxmlformats.org/officeDocument/2006/relationships/hyperlink" Target="http://www.dotnetbounce.com/" TargetMode="External"/><Relationship Id="rId1" Type="http://schemas.openxmlformats.org/officeDocument/2006/relationships/slideLayout" Target="../slideLayouts/slideLayout12.xml"/><Relationship Id="rId6" Type="http://schemas.openxmlformats.org/officeDocument/2006/relationships/hyperlink" Target="http://webformsmvp.com/" TargetMode="External"/><Relationship Id="rId5" Type="http://schemas.openxmlformats.org/officeDocument/2006/relationships/hyperlink" Target="http://rejuice.me/" TargetMode="External"/><Relationship Id="rId4" Type="http://schemas.openxmlformats.org/officeDocument/2006/relationships/hyperlink" Target="http://blogs.msdn.com/b/commerce/"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8" Type="http://schemas.openxmlformats.org/officeDocument/2006/relationships/hyperlink" Target="http://msdn.microsoft.com/en-au" TargetMode="External"/><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image" Target="../media/image34.png"/><Relationship Id="rId11" Type="http://schemas.openxmlformats.org/officeDocument/2006/relationships/image" Target="../media/image37.png"/><Relationship Id="rId5" Type="http://schemas.openxmlformats.org/officeDocument/2006/relationships/hyperlink" Target="http://technet.microsoft.com/en-au" TargetMode="External"/><Relationship Id="rId10" Type="http://schemas.openxmlformats.org/officeDocument/2006/relationships/image" Target="../media/image36.emf"/><Relationship Id="rId4" Type="http://schemas.openxmlformats.org/officeDocument/2006/relationships/hyperlink" Target="http://www.msteched.com/Australia" TargetMode="External"/><Relationship Id="rId9" Type="http://schemas.openxmlformats.org/officeDocument/2006/relationships/hyperlink" Target="http://www.microsoft.com/australia/learning" TargetMode="Externa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3.png"/><Relationship Id="rId2" Type="http://schemas.openxmlformats.org/officeDocument/2006/relationships/diagramData" Target="../diagrams/data6.xml"/><Relationship Id="rId1" Type="http://schemas.openxmlformats.org/officeDocument/2006/relationships/slideLayout" Target="../slideLayouts/slideLayout1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0049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Web Parts</a:t>
            </a:r>
            <a:endParaRPr lang="en-AU" dirty="0"/>
          </a:p>
        </p:txBody>
      </p:sp>
      <p:sp>
        <p:nvSpPr>
          <p:cNvPr id="3" name="Content Placeholder 2"/>
          <p:cNvSpPr>
            <a:spLocks noGrp="1"/>
          </p:cNvSpPr>
          <p:nvPr>
            <p:ph idx="1"/>
          </p:nvPr>
        </p:nvSpPr>
        <p:spPr/>
        <p:txBody>
          <a:bodyPr/>
          <a:lstStyle/>
          <a:p>
            <a:endParaRPr lang="en-AU" sz="3600" dirty="0"/>
          </a:p>
          <a:p>
            <a:endParaRPr lang="en-AU" dirty="0"/>
          </a:p>
        </p:txBody>
      </p:sp>
      <p:sp>
        <p:nvSpPr>
          <p:cNvPr id="4" name="Footer Placeholder 3"/>
          <p:cNvSpPr>
            <a:spLocks noGrp="1"/>
          </p:cNvSpPr>
          <p:nvPr>
            <p:ph type="ftr" sz="quarter" idx="11"/>
          </p:nvPr>
        </p:nvSpPr>
        <p:spPr/>
        <p:txBody>
          <a:bodyPr/>
          <a:lstStyle/>
          <a:p>
            <a:r>
              <a:rPr lang="en-AU" dirty="0" smtClean="0"/>
              <a:t>(c) 2011 Microsoft. All rights reserved.</a:t>
            </a:r>
            <a:endParaRPr lang="en-AU" dirty="0"/>
          </a:p>
        </p:txBody>
      </p:sp>
      <p:graphicFrame>
        <p:nvGraphicFramePr>
          <p:cNvPr id="5" name="Diagram 4"/>
          <p:cNvGraphicFramePr/>
          <p:nvPr>
            <p:extLst>
              <p:ext uri="{D42A27DB-BD31-4B8C-83A1-F6EECF244321}">
                <p14:modId xmlns:p14="http://schemas.microsoft.com/office/powerpoint/2010/main" val="3077139566"/>
              </p:ext>
            </p:extLst>
          </p:nvPr>
        </p:nvGraphicFramePr>
        <p:xfrm>
          <a:off x="259946" y="1916832"/>
          <a:ext cx="8200486"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0557" y="5157192"/>
            <a:ext cx="1795636" cy="1205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888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WCM Development Best Practices</a:t>
            </a:r>
            <a:endParaRPr lang="en-AU" dirty="0"/>
          </a:p>
        </p:txBody>
      </p:sp>
      <p:graphicFrame>
        <p:nvGraphicFramePr>
          <p:cNvPr id="3" name="Diagram 2"/>
          <p:cNvGraphicFramePr/>
          <p:nvPr>
            <p:extLst>
              <p:ext uri="{D42A27DB-BD31-4B8C-83A1-F6EECF244321}">
                <p14:modId xmlns:p14="http://schemas.microsoft.com/office/powerpoint/2010/main" val="733769095"/>
              </p:ext>
            </p:extLst>
          </p:nvPr>
        </p:nvGraphicFramePr>
        <p:xfrm>
          <a:off x="1547664" y="198884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6274000"/>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Practices</a:t>
            </a:r>
            <a:endParaRPr lang="en-AU" dirty="0"/>
          </a:p>
        </p:txBody>
      </p:sp>
      <p:sp>
        <p:nvSpPr>
          <p:cNvPr id="4" name="Footer Placeholder 3"/>
          <p:cNvSpPr>
            <a:spLocks noGrp="1"/>
          </p:cNvSpPr>
          <p:nvPr>
            <p:ph type="ftr" sz="quarter" idx="11"/>
          </p:nvPr>
        </p:nvSpPr>
        <p:spPr/>
        <p:txBody>
          <a:bodyPr/>
          <a:lstStyle/>
          <a:p>
            <a:r>
              <a:rPr lang="en-AU" dirty="0" smtClean="0"/>
              <a:t>(c) 2011 Microsoft. All rights reserved.</a:t>
            </a:r>
            <a:endParaRPr lang="en-AU" dirty="0"/>
          </a:p>
        </p:txBody>
      </p:sp>
      <p:sp>
        <p:nvSpPr>
          <p:cNvPr id="5" name="Freeform 4"/>
          <p:cNvSpPr/>
          <p:nvPr/>
        </p:nvSpPr>
        <p:spPr>
          <a:xfrm>
            <a:off x="4230460" y="2639404"/>
            <a:ext cx="720886" cy="91440"/>
          </a:xfrm>
          <a:custGeom>
            <a:avLst/>
            <a:gdLst>
              <a:gd name="connsiteX0" fmla="*/ 0 w 720886"/>
              <a:gd name="connsiteY0" fmla="*/ 45720 h 91440"/>
              <a:gd name="connsiteX1" fmla="*/ 720886 w 720886"/>
              <a:gd name="connsiteY1" fmla="*/ 45720 h 91440"/>
            </a:gdLst>
            <a:ahLst/>
            <a:cxnLst>
              <a:cxn ang="0">
                <a:pos x="connsiteX0" y="connsiteY0"/>
              </a:cxn>
              <a:cxn ang="0">
                <a:pos x="connsiteX1" y="connsiteY1"/>
              </a:cxn>
            </a:cxnLst>
            <a:rect l="l" t="t" r="r" b="b"/>
            <a:pathLst>
              <a:path w="720886" h="91440">
                <a:moveTo>
                  <a:pt x="0" y="45720"/>
                </a:moveTo>
                <a:lnTo>
                  <a:pt x="720886" y="45720"/>
                </a:lnTo>
              </a:path>
            </a:pathLst>
          </a:custGeom>
          <a:noFill/>
          <a:ln w="25400">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54356" tIns="41959" rIns="354356" bIns="41959" numCol="1" spcCol="1270" anchor="ctr" anchorCtr="0">
            <a:noAutofit/>
          </a:bodyPr>
          <a:lstStyle/>
          <a:p>
            <a:pPr lvl="0" algn="ctr" defTabSz="222250">
              <a:lnSpc>
                <a:spcPct val="90000"/>
              </a:lnSpc>
              <a:spcBef>
                <a:spcPct val="0"/>
              </a:spcBef>
              <a:spcAft>
                <a:spcPct val="35000"/>
              </a:spcAft>
            </a:pPr>
            <a:endParaRPr lang="en-AU" sz="500" kern="1200"/>
          </a:p>
        </p:txBody>
      </p:sp>
      <p:sp>
        <p:nvSpPr>
          <p:cNvPr id="7" name="Freeform 6"/>
          <p:cNvSpPr/>
          <p:nvPr/>
        </p:nvSpPr>
        <p:spPr>
          <a:xfrm>
            <a:off x="964927" y="1704924"/>
            <a:ext cx="3267333" cy="1960400"/>
          </a:xfrm>
          <a:custGeom>
            <a:avLst/>
            <a:gdLst>
              <a:gd name="connsiteX0" fmla="*/ 0 w 3267333"/>
              <a:gd name="connsiteY0" fmla="*/ 0 h 1960400"/>
              <a:gd name="connsiteX1" fmla="*/ 3267333 w 3267333"/>
              <a:gd name="connsiteY1" fmla="*/ 0 h 1960400"/>
              <a:gd name="connsiteX2" fmla="*/ 3267333 w 3267333"/>
              <a:gd name="connsiteY2" fmla="*/ 1960400 h 1960400"/>
              <a:gd name="connsiteX3" fmla="*/ 0 w 3267333"/>
              <a:gd name="connsiteY3" fmla="*/ 1960400 h 1960400"/>
              <a:gd name="connsiteX4" fmla="*/ 0 w 3267333"/>
              <a:gd name="connsiteY4" fmla="*/ 0 h 196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333" h="1960400">
                <a:moveTo>
                  <a:pt x="0" y="0"/>
                </a:moveTo>
                <a:lnTo>
                  <a:pt x="3267333" y="0"/>
                </a:lnTo>
                <a:lnTo>
                  <a:pt x="3267333" y="1960400"/>
                </a:lnTo>
                <a:lnTo>
                  <a:pt x="0" y="19604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AU" sz="3200" kern="1200" dirty="0" smtClean="0"/>
              <a:t>Automate builds and continuous  integration for WCM Projects</a:t>
            </a:r>
            <a:endParaRPr lang="en-AU" sz="3200" kern="1200" dirty="0"/>
          </a:p>
        </p:txBody>
      </p:sp>
      <p:sp>
        <p:nvSpPr>
          <p:cNvPr id="8" name="Freeform 7"/>
          <p:cNvSpPr/>
          <p:nvPr/>
        </p:nvSpPr>
        <p:spPr>
          <a:xfrm>
            <a:off x="2598593" y="3663524"/>
            <a:ext cx="4018820" cy="720886"/>
          </a:xfrm>
          <a:custGeom>
            <a:avLst/>
            <a:gdLst>
              <a:gd name="connsiteX0" fmla="*/ 4018820 w 4018820"/>
              <a:gd name="connsiteY0" fmla="*/ 0 h 720886"/>
              <a:gd name="connsiteX1" fmla="*/ 4018820 w 4018820"/>
              <a:gd name="connsiteY1" fmla="*/ 377543 h 720886"/>
              <a:gd name="connsiteX2" fmla="*/ 0 w 4018820"/>
              <a:gd name="connsiteY2" fmla="*/ 377543 h 720886"/>
              <a:gd name="connsiteX3" fmla="*/ 0 w 4018820"/>
              <a:gd name="connsiteY3" fmla="*/ 720886 h 720886"/>
            </a:gdLst>
            <a:ahLst/>
            <a:cxnLst>
              <a:cxn ang="0">
                <a:pos x="connsiteX0" y="connsiteY0"/>
              </a:cxn>
              <a:cxn ang="0">
                <a:pos x="connsiteX1" y="connsiteY1"/>
              </a:cxn>
              <a:cxn ang="0">
                <a:pos x="connsiteX2" y="connsiteY2"/>
              </a:cxn>
              <a:cxn ang="0">
                <a:pos x="connsiteX3" y="connsiteY3"/>
              </a:cxn>
            </a:cxnLst>
            <a:rect l="l" t="t" r="r" b="b"/>
            <a:pathLst>
              <a:path w="4018820" h="720886">
                <a:moveTo>
                  <a:pt x="4018820" y="0"/>
                </a:moveTo>
                <a:lnTo>
                  <a:pt x="4018820" y="377543"/>
                </a:lnTo>
                <a:lnTo>
                  <a:pt x="0" y="377543"/>
                </a:lnTo>
                <a:lnTo>
                  <a:pt x="0" y="720886"/>
                </a:lnTo>
              </a:path>
            </a:pathLst>
          </a:custGeom>
          <a:noFill/>
          <a:ln w="25400">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919899" tIns="356682" rIns="1919898" bIns="356682" numCol="1" spcCol="1270" anchor="ctr" anchorCtr="0">
            <a:noAutofit/>
          </a:bodyPr>
          <a:lstStyle/>
          <a:p>
            <a:pPr lvl="0" algn="ctr" defTabSz="222250">
              <a:lnSpc>
                <a:spcPct val="90000"/>
              </a:lnSpc>
              <a:spcBef>
                <a:spcPct val="0"/>
              </a:spcBef>
              <a:spcAft>
                <a:spcPct val="35000"/>
              </a:spcAft>
            </a:pPr>
            <a:endParaRPr lang="en-AU" sz="500" kern="1200"/>
          </a:p>
        </p:txBody>
      </p:sp>
      <p:sp>
        <p:nvSpPr>
          <p:cNvPr id="9" name="Freeform 8"/>
          <p:cNvSpPr/>
          <p:nvPr/>
        </p:nvSpPr>
        <p:spPr>
          <a:xfrm>
            <a:off x="4983747" y="1704924"/>
            <a:ext cx="3267333" cy="1960400"/>
          </a:xfrm>
          <a:custGeom>
            <a:avLst/>
            <a:gdLst>
              <a:gd name="connsiteX0" fmla="*/ 0 w 3267333"/>
              <a:gd name="connsiteY0" fmla="*/ 0 h 1960400"/>
              <a:gd name="connsiteX1" fmla="*/ 3267333 w 3267333"/>
              <a:gd name="connsiteY1" fmla="*/ 0 h 1960400"/>
              <a:gd name="connsiteX2" fmla="*/ 3267333 w 3267333"/>
              <a:gd name="connsiteY2" fmla="*/ 1960400 h 1960400"/>
              <a:gd name="connsiteX3" fmla="*/ 0 w 3267333"/>
              <a:gd name="connsiteY3" fmla="*/ 1960400 h 1960400"/>
              <a:gd name="connsiteX4" fmla="*/ 0 w 3267333"/>
              <a:gd name="connsiteY4" fmla="*/ 0 h 196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333" h="1960400">
                <a:moveTo>
                  <a:pt x="0" y="0"/>
                </a:moveTo>
                <a:lnTo>
                  <a:pt x="3267333" y="0"/>
                </a:lnTo>
                <a:lnTo>
                  <a:pt x="3267333" y="1960400"/>
                </a:lnTo>
                <a:lnTo>
                  <a:pt x="0" y="19604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AU" sz="3200" kern="1200" dirty="0" smtClean="0"/>
              <a:t>Automated deployments using PowerShell</a:t>
            </a:r>
            <a:endParaRPr lang="en-AU" sz="3200" kern="1200" dirty="0"/>
          </a:p>
        </p:txBody>
      </p:sp>
      <p:sp>
        <p:nvSpPr>
          <p:cNvPr id="10" name="Freeform 9"/>
          <p:cNvSpPr/>
          <p:nvPr/>
        </p:nvSpPr>
        <p:spPr>
          <a:xfrm>
            <a:off x="964927" y="4416811"/>
            <a:ext cx="3267333" cy="1960400"/>
          </a:xfrm>
          <a:custGeom>
            <a:avLst/>
            <a:gdLst>
              <a:gd name="connsiteX0" fmla="*/ 0 w 3267333"/>
              <a:gd name="connsiteY0" fmla="*/ 0 h 1960400"/>
              <a:gd name="connsiteX1" fmla="*/ 3267333 w 3267333"/>
              <a:gd name="connsiteY1" fmla="*/ 0 h 1960400"/>
              <a:gd name="connsiteX2" fmla="*/ 3267333 w 3267333"/>
              <a:gd name="connsiteY2" fmla="*/ 1960400 h 1960400"/>
              <a:gd name="connsiteX3" fmla="*/ 0 w 3267333"/>
              <a:gd name="connsiteY3" fmla="*/ 1960400 h 1960400"/>
              <a:gd name="connsiteX4" fmla="*/ 0 w 3267333"/>
              <a:gd name="connsiteY4" fmla="*/ 0 h 196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333" h="1960400">
                <a:moveTo>
                  <a:pt x="0" y="0"/>
                </a:moveTo>
                <a:lnTo>
                  <a:pt x="3267333" y="0"/>
                </a:lnTo>
                <a:lnTo>
                  <a:pt x="3267333" y="1960400"/>
                </a:lnTo>
                <a:lnTo>
                  <a:pt x="0" y="19604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AU" sz="3200" kern="1200" dirty="0" smtClean="0"/>
              <a:t>Automated Testing using Coded UI Tests</a:t>
            </a:r>
            <a:endParaRPr lang="en-AU" sz="3200" kern="1200" dirty="0"/>
          </a:p>
        </p:txBody>
      </p:sp>
    </p:spTree>
    <p:extLst>
      <p:ext uri="{BB962C8B-B14F-4D97-AF65-F5344CB8AC3E}">
        <p14:creationId xmlns:p14="http://schemas.microsoft.com/office/powerpoint/2010/main" val="75284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SP Development Tools</a:t>
            </a:r>
            <a:endParaRPr lang="en-AU" dirty="0"/>
          </a:p>
        </p:txBody>
      </p:sp>
      <p:sp>
        <p:nvSpPr>
          <p:cNvPr id="4" name="Footer Placeholder 3"/>
          <p:cNvSpPr>
            <a:spLocks noGrp="1"/>
          </p:cNvSpPr>
          <p:nvPr>
            <p:ph type="ftr" sz="quarter" idx="11"/>
          </p:nvPr>
        </p:nvSpPr>
        <p:spPr/>
        <p:txBody>
          <a:bodyPr/>
          <a:lstStyle/>
          <a:p>
            <a:r>
              <a:rPr lang="en-AU" dirty="0" smtClean="0"/>
              <a:t>(c) 2011 Microsoft. All rights reserved.</a:t>
            </a:r>
            <a:endParaRPr lang="en-AU" dirty="0"/>
          </a:p>
        </p:txBody>
      </p:sp>
      <p:graphicFrame>
        <p:nvGraphicFramePr>
          <p:cNvPr id="5" name="Diagram 4"/>
          <p:cNvGraphicFramePr/>
          <p:nvPr>
            <p:extLst>
              <p:ext uri="{D42A27DB-BD31-4B8C-83A1-F6EECF244321}">
                <p14:modId xmlns:p14="http://schemas.microsoft.com/office/powerpoint/2010/main" val="3834092934"/>
              </p:ext>
            </p:extLst>
          </p:nvPr>
        </p:nvGraphicFramePr>
        <p:xfrm>
          <a:off x="755576" y="1772816"/>
          <a:ext cx="7560840"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467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Done Checklist</a:t>
            </a:r>
            <a:endParaRPr lang="en-AU" dirty="0"/>
          </a:p>
        </p:txBody>
      </p:sp>
      <p:sp>
        <p:nvSpPr>
          <p:cNvPr id="4" name="Footer Placeholder 3"/>
          <p:cNvSpPr>
            <a:spLocks noGrp="1"/>
          </p:cNvSpPr>
          <p:nvPr>
            <p:ph type="ftr" sz="quarter" idx="11"/>
          </p:nvPr>
        </p:nvSpPr>
        <p:spPr/>
        <p:txBody>
          <a:bodyPr/>
          <a:lstStyle/>
          <a:p>
            <a:r>
              <a:rPr lang="en-AU" dirty="0" smtClean="0"/>
              <a:t>(c) 2011 Microsoft. All rights reserved.</a:t>
            </a:r>
            <a:endParaRPr lang="en-AU" dirty="0"/>
          </a:p>
        </p:txBody>
      </p:sp>
      <p:graphicFrame>
        <p:nvGraphicFramePr>
          <p:cNvPr id="5" name="Diagram 4"/>
          <p:cNvGraphicFramePr/>
          <p:nvPr>
            <p:extLst>
              <p:ext uri="{D42A27DB-BD31-4B8C-83A1-F6EECF244321}">
                <p14:modId xmlns:p14="http://schemas.microsoft.com/office/powerpoint/2010/main" val="3235479116"/>
              </p:ext>
            </p:extLst>
          </p:nvPr>
        </p:nvGraphicFramePr>
        <p:xfrm>
          <a:off x="755576" y="1772816"/>
          <a:ext cx="756084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768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Components</a:t>
            </a:r>
            <a:endParaRPr lang="en-AU" dirty="0"/>
          </a:p>
        </p:txBody>
      </p:sp>
      <p:sp>
        <p:nvSpPr>
          <p:cNvPr id="4" name="Footer Placeholder 3"/>
          <p:cNvSpPr>
            <a:spLocks noGrp="1"/>
          </p:cNvSpPr>
          <p:nvPr>
            <p:ph type="ftr" sz="quarter" idx="11"/>
          </p:nvPr>
        </p:nvSpPr>
        <p:spPr/>
        <p:txBody>
          <a:bodyPr/>
          <a:lstStyle/>
          <a:p>
            <a:r>
              <a:rPr lang="en-AU" dirty="0" smtClean="0"/>
              <a:t>(c) 2011 Microsoft. All rights reserved.</a:t>
            </a:r>
            <a:endParaRPr lang="en-AU" dirty="0"/>
          </a:p>
        </p:txBody>
      </p:sp>
      <p:graphicFrame>
        <p:nvGraphicFramePr>
          <p:cNvPr id="8" name="Diagram 7"/>
          <p:cNvGraphicFramePr/>
          <p:nvPr>
            <p:extLst>
              <p:ext uri="{D42A27DB-BD31-4B8C-83A1-F6EECF244321}">
                <p14:modId xmlns:p14="http://schemas.microsoft.com/office/powerpoint/2010/main" val="2648077788"/>
              </p:ext>
            </p:extLst>
          </p:nvPr>
        </p:nvGraphicFramePr>
        <p:xfrm>
          <a:off x="827584" y="1772816"/>
          <a:ext cx="7632848"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111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Turbo Charging SharePoint 2010</a:t>
            </a:r>
            <a:endParaRPr lang="en-AU" dirty="0"/>
          </a:p>
        </p:txBody>
      </p:sp>
      <p:sp>
        <p:nvSpPr>
          <p:cNvPr id="4" name="Footer Placeholder 3"/>
          <p:cNvSpPr>
            <a:spLocks noGrp="1"/>
          </p:cNvSpPr>
          <p:nvPr>
            <p:ph type="ftr" sz="quarter" idx="11"/>
          </p:nvPr>
        </p:nvSpPr>
        <p:spPr/>
        <p:txBody>
          <a:bodyPr/>
          <a:lstStyle/>
          <a:p>
            <a:r>
              <a:rPr lang="en-AU" dirty="0" smtClean="0"/>
              <a:t>(c) 2011 Microsoft. All rights reserved.</a:t>
            </a:r>
            <a:endParaRPr lang="en-AU" dirty="0"/>
          </a:p>
        </p:txBody>
      </p:sp>
      <p:graphicFrame>
        <p:nvGraphicFramePr>
          <p:cNvPr id="5" name="Diagram 4"/>
          <p:cNvGraphicFramePr/>
          <p:nvPr>
            <p:extLst>
              <p:ext uri="{D42A27DB-BD31-4B8C-83A1-F6EECF244321}">
                <p14:modId xmlns:p14="http://schemas.microsoft.com/office/powerpoint/2010/main" val="1762003794"/>
              </p:ext>
            </p:extLst>
          </p:nvPr>
        </p:nvGraphicFramePr>
        <p:xfrm>
          <a:off x="467544" y="1700808"/>
          <a:ext cx="799288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1591431029"/>
              </p:ext>
            </p:extLst>
          </p:nvPr>
        </p:nvGraphicFramePr>
        <p:xfrm>
          <a:off x="467544" y="1700808"/>
          <a:ext cx="7992888"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7166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SharePoint Commerce Solution</a:t>
            </a:r>
            <a:endParaRPr lang="en-AU" dirty="0"/>
          </a:p>
        </p:txBody>
      </p:sp>
      <p:sp>
        <p:nvSpPr>
          <p:cNvPr id="11" name="Text Placeholder 10"/>
          <p:cNvSpPr>
            <a:spLocks noGrp="1"/>
          </p:cNvSpPr>
          <p:nvPr>
            <p:ph type="body" idx="1"/>
          </p:nvPr>
        </p:nvSpPr>
        <p:spPr/>
        <p:txBody>
          <a:bodyPr/>
          <a:lstStyle/>
          <a:p>
            <a:r>
              <a:rPr lang="en-AU" dirty="0" smtClean="0"/>
              <a:t>Demonstration</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grpSp>
        <p:nvGrpSpPr>
          <p:cNvPr id="3" name="Group 2"/>
          <p:cNvGrpSpPr/>
          <p:nvPr/>
        </p:nvGrpSpPr>
        <p:grpSpPr>
          <a:xfrm>
            <a:off x="718993" y="2364882"/>
            <a:ext cx="3888432" cy="936104"/>
            <a:chOff x="539552" y="2420888"/>
            <a:chExt cx="5328592" cy="1296144"/>
          </a:xfrm>
        </p:grpSpPr>
        <p:pic>
          <p:nvPicPr>
            <p:cNvPr id="5" name="Picture 4" descr="K:\Logos\commerce server 2009 enterprise h re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564904"/>
              <a:ext cx="5056192" cy="1152128"/>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bwMode="auto">
            <a:xfrm>
              <a:off x="539552" y="2420888"/>
              <a:ext cx="5328592" cy="1296144"/>
            </a:xfrm>
            <a:prstGeom prst="roundRect">
              <a:avLst>
                <a:gd name="adj" fmla="val 19171"/>
              </a:avLst>
            </a:prstGeom>
            <a:solidFill>
              <a:srgbClr val="000000">
                <a:alpha val="12157"/>
              </a:srgbClr>
            </a:solidFill>
            <a:ln cap="rnd">
              <a:solidFill>
                <a:srgbClr val="FFFFFF">
                  <a:alpha val="25000"/>
                </a:srgbClr>
              </a:solidFill>
              <a:headEnd type="none" w="sm" len="sm"/>
              <a:tailEnd type="none" w="sm" len="sm"/>
            </a:ln>
            <a:effectLst>
              <a:outerShdw blurRad="44450" dir="5400000" algn="ctr">
                <a:srgbClr val="000000">
                  <a:alpha val="0"/>
                </a:srgbClr>
              </a:outerShdw>
              <a:softEdge rad="317500"/>
            </a:effectLst>
            <a:scene3d>
              <a:camera prst="orthographicFront">
                <a:rot lat="0" lon="0" rev="0"/>
              </a:camera>
              <a:lightRig rig="threePt" dir="t"/>
            </a:scene3d>
            <a:sp3d>
              <a:bevelT w="635000" h="254000"/>
              <a:bevelB w="635000" h="0"/>
              <a:contourClr>
                <a:srgbClr val="777777"/>
              </a:contourClr>
            </a:sp3d>
          </p:spPr>
          <p:txBody>
            <a:bodyPr lIns="457200" tIns="457200" rIns="457200" bIns="457200" anchor="ctr"/>
            <a:lstStyle/>
            <a:p>
              <a:pPr algn="ctr" defTabSz="1096963" eaLnBrk="0" fontAlgn="auto" hangingPunct="0">
                <a:lnSpc>
                  <a:spcPct val="85000"/>
                </a:lnSpc>
                <a:spcBef>
                  <a:spcPct val="20000"/>
                </a:spcBef>
                <a:spcAft>
                  <a:spcPts val="0"/>
                </a:spcAft>
                <a:defRPr/>
              </a:pPr>
              <a:endParaRPr lang="en-US" sz="2800" kern="0" dirty="0">
                <a:solidFill>
                  <a:prstClr val="white"/>
                </a:solidFill>
                <a:latin typeface="Calibri"/>
              </a:endParaRPr>
            </a:p>
          </p:txBody>
        </p:sp>
      </p:grpSp>
      <p:grpSp>
        <p:nvGrpSpPr>
          <p:cNvPr id="8" name="Group 7"/>
          <p:cNvGrpSpPr/>
          <p:nvPr/>
        </p:nvGrpSpPr>
        <p:grpSpPr>
          <a:xfrm>
            <a:off x="702360" y="1124268"/>
            <a:ext cx="3888432" cy="875611"/>
            <a:chOff x="267783" y="1447800"/>
            <a:chExt cx="5728748" cy="1333128"/>
          </a:xfrm>
        </p:grpSpPr>
        <p:sp>
          <p:nvSpPr>
            <p:cNvPr id="9" name="Rounded Rectangle 8"/>
            <p:cNvSpPr/>
            <p:nvPr/>
          </p:nvSpPr>
          <p:spPr bwMode="auto">
            <a:xfrm>
              <a:off x="267783" y="1447800"/>
              <a:ext cx="5728748" cy="1333128"/>
            </a:xfrm>
            <a:prstGeom prst="roundRect">
              <a:avLst>
                <a:gd name="adj" fmla="val 19171"/>
              </a:avLst>
            </a:prstGeom>
            <a:solidFill>
              <a:srgbClr val="000000">
                <a:alpha val="12157"/>
              </a:srgbClr>
            </a:solidFill>
            <a:ln cap="rnd">
              <a:solidFill>
                <a:srgbClr val="FFFFFF">
                  <a:alpha val="25000"/>
                </a:srgbClr>
              </a:solidFill>
              <a:headEnd type="none" w="sm" len="sm"/>
              <a:tailEnd type="none" w="sm" len="sm"/>
            </a:ln>
            <a:effectLst>
              <a:outerShdw blurRad="44450" dir="5400000" algn="ctr">
                <a:srgbClr val="000000">
                  <a:alpha val="0"/>
                </a:srgbClr>
              </a:outerShdw>
              <a:softEdge rad="317500"/>
            </a:effectLst>
            <a:scene3d>
              <a:camera prst="orthographicFront">
                <a:rot lat="0" lon="0" rev="0"/>
              </a:camera>
              <a:lightRig rig="threePt" dir="t"/>
            </a:scene3d>
            <a:sp3d>
              <a:bevelT w="635000" h="254000"/>
              <a:bevelB w="635000" h="0"/>
              <a:contourClr>
                <a:srgbClr val="777777"/>
              </a:contourClr>
            </a:sp3d>
          </p:spPr>
          <p:txBody>
            <a:bodyPr lIns="457200" tIns="457200" rIns="457200" bIns="457200" anchor="ctr"/>
            <a:lstStyle/>
            <a:p>
              <a:pPr algn="ctr" defTabSz="1096963" eaLnBrk="0" fontAlgn="auto" hangingPunct="0">
                <a:lnSpc>
                  <a:spcPct val="85000"/>
                </a:lnSpc>
                <a:spcBef>
                  <a:spcPct val="20000"/>
                </a:spcBef>
                <a:spcAft>
                  <a:spcPts val="0"/>
                </a:spcAft>
                <a:defRPr/>
              </a:pPr>
              <a:endParaRPr lang="en-US" sz="2800" kern="0" dirty="0">
                <a:solidFill>
                  <a:prstClr val="white"/>
                </a:solidFill>
                <a:latin typeface="Calibri"/>
              </a:endParaRPr>
            </a:p>
          </p:txBody>
        </p:sp>
        <p:pic>
          <p:nvPicPr>
            <p:cNvPr id="10" name="Picture 32" descr="ShrPt-Svr10_h_rgb_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575" y="1700213"/>
              <a:ext cx="49117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174538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e-Commerce and SharePoint 2010</a:t>
            </a:r>
            <a:endParaRPr lang="en-AU" dirty="0"/>
          </a:p>
        </p:txBody>
      </p:sp>
      <p:sp>
        <p:nvSpPr>
          <p:cNvPr id="4" name="Footer Placeholder 3"/>
          <p:cNvSpPr>
            <a:spLocks noGrp="1"/>
          </p:cNvSpPr>
          <p:nvPr>
            <p:ph type="ftr" sz="quarter" idx="11"/>
          </p:nvPr>
        </p:nvSpPr>
        <p:spPr/>
        <p:txBody>
          <a:bodyPr/>
          <a:lstStyle/>
          <a:p>
            <a:r>
              <a:rPr lang="en-AU" dirty="0" smtClean="0"/>
              <a:t>(c) 2011 Microsoft. All rights reserved.</a:t>
            </a:r>
            <a:endParaRPr lang="en-AU" dirty="0"/>
          </a:p>
        </p:txBody>
      </p:sp>
      <p:graphicFrame>
        <p:nvGraphicFramePr>
          <p:cNvPr id="3" name="Diagram 2"/>
          <p:cNvGraphicFramePr/>
          <p:nvPr>
            <p:extLst>
              <p:ext uri="{D42A27DB-BD31-4B8C-83A1-F6EECF244321}">
                <p14:modId xmlns:p14="http://schemas.microsoft.com/office/powerpoint/2010/main" val="1910545760"/>
              </p:ext>
            </p:extLst>
          </p:nvPr>
        </p:nvGraphicFramePr>
        <p:xfrm>
          <a:off x="323528" y="1772816"/>
          <a:ext cx="792088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062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High End Search</a:t>
            </a:r>
            <a:endParaRPr lang="en-AU" dirty="0"/>
          </a:p>
        </p:txBody>
      </p:sp>
      <p:sp>
        <p:nvSpPr>
          <p:cNvPr id="11" name="Text Placeholder 10"/>
          <p:cNvSpPr>
            <a:spLocks noGrp="1"/>
          </p:cNvSpPr>
          <p:nvPr>
            <p:ph type="body" idx="1"/>
          </p:nvPr>
        </p:nvSpPr>
        <p:spPr/>
        <p:txBody>
          <a:bodyPr/>
          <a:lstStyle/>
          <a:p>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grpSp>
        <p:nvGrpSpPr>
          <p:cNvPr id="8" name="Group 7"/>
          <p:cNvGrpSpPr/>
          <p:nvPr/>
        </p:nvGrpSpPr>
        <p:grpSpPr>
          <a:xfrm>
            <a:off x="702359" y="1124268"/>
            <a:ext cx="4085663" cy="1008588"/>
            <a:chOff x="267783" y="1447800"/>
            <a:chExt cx="5728748" cy="1333128"/>
          </a:xfrm>
        </p:grpSpPr>
        <p:sp>
          <p:nvSpPr>
            <p:cNvPr id="9" name="Rounded Rectangle 8"/>
            <p:cNvSpPr/>
            <p:nvPr/>
          </p:nvSpPr>
          <p:spPr bwMode="auto">
            <a:xfrm>
              <a:off x="267783" y="1447800"/>
              <a:ext cx="5728748" cy="1333128"/>
            </a:xfrm>
            <a:prstGeom prst="roundRect">
              <a:avLst>
                <a:gd name="adj" fmla="val 19171"/>
              </a:avLst>
            </a:prstGeom>
            <a:solidFill>
              <a:srgbClr val="000000">
                <a:alpha val="12157"/>
              </a:srgbClr>
            </a:solidFill>
            <a:ln cap="rnd">
              <a:solidFill>
                <a:srgbClr val="FFFFFF">
                  <a:alpha val="25000"/>
                </a:srgbClr>
              </a:solidFill>
              <a:headEnd type="none" w="sm" len="sm"/>
              <a:tailEnd type="none" w="sm" len="sm"/>
            </a:ln>
            <a:effectLst>
              <a:outerShdw blurRad="44450" dir="5400000" algn="ctr">
                <a:srgbClr val="000000">
                  <a:alpha val="0"/>
                </a:srgbClr>
              </a:outerShdw>
              <a:softEdge rad="317500"/>
            </a:effectLst>
            <a:scene3d>
              <a:camera prst="orthographicFront">
                <a:rot lat="0" lon="0" rev="0"/>
              </a:camera>
              <a:lightRig rig="threePt" dir="t"/>
            </a:scene3d>
            <a:sp3d>
              <a:bevelT w="635000" h="254000"/>
              <a:bevelB w="635000" h="0"/>
              <a:contourClr>
                <a:srgbClr val="777777"/>
              </a:contourClr>
            </a:sp3d>
          </p:spPr>
          <p:txBody>
            <a:bodyPr lIns="457200" tIns="457200" rIns="457200" bIns="457200" anchor="ctr"/>
            <a:lstStyle/>
            <a:p>
              <a:pPr algn="ctr" defTabSz="1096963" eaLnBrk="0" fontAlgn="auto" hangingPunct="0">
                <a:lnSpc>
                  <a:spcPct val="85000"/>
                </a:lnSpc>
                <a:spcBef>
                  <a:spcPct val="20000"/>
                </a:spcBef>
                <a:spcAft>
                  <a:spcPts val="0"/>
                </a:spcAft>
                <a:defRPr/>
              </a:pPr>
              <a:endParaRPr lang="en-US" sz="2800" kern="0" dirty="0">
                <a:solidFill>
                  <a:prstClr val="white"/>
                </a:solidFill>
                <a:latin typeface="Calibri"/>
              </a:endParaRPr>
            </a:p>
          </p:txBody>
        </p:sp>
        <p:pic>
          <p:nvPicPr>
            <p:cNvPr id="10" name="Picture 32" descr="ShrPt-Svr10_h_rgb_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6575" y="1700213"/>
              <a:ext cx="49117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ounded Rectangle 12"/>
          <p:cNvSpPr/>
          <p:nvPr/>
        </p:nvSpPr>
        <p:spPr bwMode="auto">
          <a:xfrm>
            <a:off x="672026" y="2315999"/>
            <a:ext cx="4115997" cy="1040993"/>
          </a:xfrm>
          <a:prstGeom prst="roundRect">
            <a:avLst>
              <a:gd name="adj" fmla="val 19171"/>
            </a:avLst>
          </a:prstGeom>
          <a:solidFill>
            <a:srgbClr val="000000">
              <a:alpha val="12157"/>
            </a:srgbClr>
          </a:solidFill>
          <a:ln cap="rnd">
            <a:solidFill>
              <a:srgbClr val="FFFFFF">
                <a:alpha val="25000"/>
              </a:srgbClr>
            </a:solidFill>
            <a:headEnd type="none" w="sm" len="sm"/>
            <a:tailEnd type="none" w="sm" len="sm"/>
          </a:ln>
          <a:effectLst>
            <a:outerShdw blurRad="44450" dir="5400000" algn="ctr">
              <a:srgbClr val="000000">
                <a:alpha val="0"/>
              </a:srgbClr>
            </a:outerShdw>
            <a:softEdge rad="317500"/>
          </a:effectLst>
          <a:scene3d>
            <a:camera prst="orthographicFront">
              <a:rot lat="0" lon="0" rev="0"/>
            </a:camera>
            <a:lightRig rig="threePt" dir="t"/>
          </a:scene3d>
          <a:sp3d>
            <a:bevelT w="635000" h="254000"/>
            <a:bevelB w="635000" h="0"/>
            <a:contourClr>
              <a:srgbClr val="777777"/>
            </a:contourClr>
          </a:sp3d>
        </p:spPr>
        <p:txBody>
          <a:bodyPr lIns="457200" tIns="457200" rIns="457200" bIns="457200" anchor="ctr"/>
          <a:lstStyle/>
          <a:p>
            <a:pPr algn="ctr" defTabSz="1096963" eaLnBrk="0" fontAlgn="auto" hangingPunct="0">
              <a:lnSpc>
                <a:spcPct val="85000"/>
              </a:lnSpc>
              <a:spcBef>
                <a:spcPct val="20000"/>
              </a:spcBef>
              <a:spcAft>
                <a:spcPts val="0"/>
              </a:spcAft>
              <a:defRPr/>
            </a:pPr>
            <a:endParaRPr lang="en-US" sz="2800" kern="0" dirty="0">
              <a:solidFill>
                <a:prstClr val="white"/>
              </a:solidFill>
              <a:latin typeface="Calibri"/>
            </a:endParaRPr>
          </a:p>
        </p:txBody>
      </p:sp>
      <p:pic>
        <p:nvPicPr>
          <p:cNvPr id="14" name="Picture 13" descr="FASTSrchSvr2010-SP_h_rgb_r.png"/>
          <p:cNvPicPr>
            <a:picLocks noChangeAspect="1"/>
          </p:cNvPicPr>
          <p:nvPr/>
        </p:nvPicPr>
        <p:blipFill>
          <a:blip r:embed="rId3" cstate="print"/>
          <a:stretch>
            <a:fillRect/>
          </a:stretch>
        </p:blipFill>
        <p:spPr>
          <a:xfrm>
            <a:off x="884805" y="2424884"/>
            <a:ext cx="3552330" cy="716083"/>
          </a:xfrm>
          <a:prstGeom prst="rect">
            <a:avLst/>
          </a:prstGeom>
          <a:noFill/>
          <a:ln>
            <a:noFill/>
          </a:ln>
        </p:spPr>
      </p:pic>
    </p:spTree>
    <p:extLst>
      <p:ext uri="{BB962C8B-B14F-4D97-AF65-F5344CB8AC3E}">
        <p14:creationId xmlns:p14="http://schemas.microsoft.com/office/powerpoint/2010/main" val="36174538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High Octane Internet Sites on the SharePoint Platform</a:t>
            </a:r>
            <a:endParaRPr lang="en-AU" dirty="0"/>
          </a:p>
        </p:txBody>
      </p:sp>
      <p:sp>
        <p:nvSpPr>
          <p:cNvPr id="3" name="Text Placeholder 2"/>
          <p:cNvSpPr>
            <a:spLocks noGrp="1"/>
          </p:cNvSpPr>
          <p:nvPr>
            <p:ph type="body" idx="1"/>
          </p:nvPr>
        </p:nvSpPr>
        <p:spPr>
          <a:xfrm>
            <a:off x="722313" y="2906713"/>
            <a:ext cx="3217358" cy="1500187"/>
          </a:xfrm>
        </p:spPr>
        <p:txBody>
          <a:bodyPr anchor="t"/>
          <a:lstStyle/>
          <a:p>
            <a:pPr lvl="0">
              <a:defRPr/>
            </a:pPr>
            <a:r>
              <a:rPr lang="en-US" b="1" dirty="0" smtClean="0"/>
              <a:t>Shyam Narayan</a:t>
            </a:r>
          </a:p>
          <a:p>
            <a:pPr lvl="0">
              <a:defRPr/>
            </a:pPr>
            <a:r>
              <a:rPr lang="en-US" dirty="0" smtClean="0"/>
              <a:t>Solutions Architect</a:t>
            </a:r>
          </a:p>
          <a:p>
            <a:pPr lvl="0">
              <a:defRPr/>
            </a:pPr>
            <a:r>
              <a:rPr lang="en-US" dirty="0" smtClean="0"/>
              <a:t>Kiandra IT</a:t>
            </a:r>
          </a:p>
        </p:txBody>
      </p:sp>
      <p:sp>
        <p:nvSpPr>
          <p:cNvPr id="5" name="Footer Placeholder 4"/>
          <p:cNvSpPr>
            <a:spLocks noGrp="1"/>
          </p:cNvSpPr>
          <p:nvPr>
            <p:ph type="ftr" sz="quarter" idx="11"/>
          </p:nvPr>
        </p:nvSpPr>
        <p:spPr/>
        <p:txBody>
          <a:bodyPr/>
          <a:lstStyle/>
          <a:p>
            <a:r>
              <a:rPr lang="en-AU" dirty="0" smtClean="0"/>
              <a:t>(c) 2011 Microsoft. All rights reserved.</a:t>
            </a:r>
            <a:endParaRPr lang="en-AU" dirty="0"/>
          </a:p>
        </p:txBody>
      </p:sp>
      <p:sp>
        <p:nvSpPr>
          <p:cNvPr id="6" name="Title 1"/>
          <p:cNvSpPr txBox="1">
            <a:spLocks/>
          </p:cNvSpPr>
          <p:nvPr/>
        </p:nvSpPr>
        <p:spPr>
          <a:xfrm>
            <a:off x="334200" y="447366"/>
            <a:ext cx="3605471" cy="249299"/>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SESSION CODE: </a:t>
            </a:r>
            <a:r>
              <a:rPr lang="en-US" b="1" kern="600" spc="40" dirty="0" smtClean="0">
                <a:ln w="3175">
                  <a:noFill/>
                </a:ln>
                <a:solidFill>
                  <a:schemeClr val="bg1"/>
                </a:solidFill>
                <a:latin typeface="Calibri" pitchFamily="34" charset="0"/>
                <a:cs typeface="Arial" charset="0"/>
              </a:rPr>
              <a:t>OFS</a:t>
            </a: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307</a:t>
            </a:r>
            <a:endParaRPr kumimoji="0" lang="en-US" b="1" i="0" u="none" strike="noStrike" kern="600" cap="none" spc="40" normalizeH="0" baseline="0" noProof="0" dirty="0">
              <a:ln w="3175">
                <a:noFill/>
              </a:ln>
              <a:solidFill>
                <a:schemeClr val="bg1"/>
              </a:solidFill>
              <a:effectLst/>
              <a:uLnTx/>
              <a:uFillTx/>
              <a:latin typeface="Calibri" pitchFamily="34" charset="0"/>
              <a:ea typeface="+mn-ea"/>
              <a:cs typeface="Arial" charset="0"/>
            </a:endParaRPr>
          </a:p>
        </p:txBody>
      </p:sp>
      <p:sp>
        <p:nvSpPr>
          <p:cNvPr id="7" name="Text Placeholder 2"/>
          <p:cNvSpPr txBox="1">
            <a:spLocks/>
          </p:cNvSpPr>
          <p:nvPr/>
        </p:nvSpPr>
        <p:spPr>
          <a:xfrm>
            <a:off x="3419872" y="2906713"/>
            <a:ext cx="3217358" cy="1500187"/>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Clr>
                <a:srgbClr val="03C2F1"/>
              </a:buClr>
              <a:buFont typeface="Segoe UI" pitchFamily="34" charset="0"/>
              <a:buNone/>
              <a:defRPr sz="2000" kern="1200">
                <a:solidFill>
                  <a:schemeClr val="bg1"/>
                </a:solidFill>
                <a:latin typeface="Segoe UI" pitchFamily="34" charset="0"/>
                <a:ea typeface="Segoe UI" pitchFamily="34" charset="0"/>
                <a:cs typeface="Segoe UI" pitchFamily="34" charset="0"/>
              </a:defRPr>
            </a:lvl1pPr>
            <a:lvl2pPr marL="457200" indent="0" algn="l" defTabSz="914400" rtl="0" eaLnBrk="1" latinLnBrk="0" hangingPunct="1">
              <a:spcBef>
                <a:spcPct val="20000"/>
              </a:spcBef>
              <a:buClr>
                <a:srgbClr val="03C2F1"/>
              </a:buClr>
              <a:buFont typeface="Arial" pitchFamily="34" charset="0"/>
              <a:buNone/>
              <a:defRPr sz="1800" kern="1200">
                <a:solidFill>
                  <a:schemeClr val="tx1">
                    <a:tint val="75000"/>
                  </a:schemeClr>
                </a:solidFill>
                <a:latin typeface="Segoe UI" pitchFamily="34" charset="0"/>
                <a:ea typeface="Segoe UI" pitchFamily="34" charset="0"/>
                <a:cs typeface="Segoe UI" pitchFamily="34" charset="0"/>
              </a:defRPr>
            </a:lvl2pPr>
            <a:lvl3pPr marL="914400" indent="0" algn="l" defTabSz="914400" rtl="0" eaLnBrk="1" latinLnBrk="0" hangingPunct="1">
              <a:spcBef>
                <a:spcPct val="20000"/>
              </a:spcBef>
              <a:buClr>
                <a:srgbClr val="03C2F1"/>
              </a:buClr>
              <a:buFont typeface="Arial" pitchFamily="34" charset="0"/>
              <a:buNone/>
              <a:defRPr sz="1600" kern="1200">
                <a:solidFill>
                  <a:schemeClr val="tx1">
                    <a:tint val="75000"/>
                  </a:schemeClr>
                </a:solidFill>
                <a:latin typeface="Segoe UI" pitchFamily="34" charset="0"/>
                <a:ea typeface="Segoe UI" pitchFamily="34" charset="0"/>
                <a:cs typeface="Segoe UI" pitchFamily="34" charset="0"/>
              </a:defRPr>
            </a:lvl3pPr>
            <a:lvl4pPr marL="1371600" indent="0" algn="l" defTabSz="914400" rtl="0" eaLnBrk="1" latinLnBrk="0" hangingPunct="1">
              <a:spcBef>
                <a:spcPct val="20000"/>
              </a:spcBef>
              <a:buClr>
                <a:srgbClr val="03C2F1"/>
              </a:buClr>
              <a:buFont typeface="Arial" pitchFamily="34" charset="0"/>
              <a:buNone/>
              <a:defRPr sz="1400" kern="1200">
                <a:solidFill>
                  <a:schemeClr val="tx1">
                    <a:tint val="75000"/>
                  </a:schemeClr>
                </a:solidFill>
                <a:latin typeface="Segoe UI" pitchFamily="34" charset="0"/>
                <a:ea typeface="Segoe UI" pitchFamily="34" charset="0"/>
                <a:cs typeface="Segoe UI" pitchFamily="34" charset="0"/>
              </a:defRPr>
            </a:lvl4pPr>
            <a:lvl5pPr marL="1828800" indent="0" algn="l" defTabSz="914400" rtl="0" eaLnBrk="1" latinLnBrk="0" hangingPunct="1">
              <a:spcBef>
                <a:spcPct val="20000"/>
              </a:spcBef>
              <a:buClr>
                <a:srgbClr val="03C2F1"/>
              </a:buClr>
              <a:buFont typeface="Arial" pitchFamily="34" charset="0"/>
              <a:buNone/>
              <a:defRPr sz="1400" kern="1200">
                <a:solidFill>
                  <a:schemeClr val="tx1">
                    <a:tint val="75000"/>
                  </a:schemeClr>
                </a:solidFill>
                <a:latin typeface="Segoe UI" pitchFamily="34" charset="0"/>
                <a:ea typeface="Segoe UI" pitchFamily="34" charset="0"/>
                <a:cs typeface="Segoe UI"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US" b="1" dirty="0" smtClean="0"/>
              <a:t>William Cornwil</a:t>
            </a:r>
          </a:p>
          <a:p>
            <a:pPr>
              <a:defRPr/>
            </a:pPr>
            <a:r>
              <a:rPr lang="en-AU" dirty="0"/>
              <a:t>Collaboration Platform </a:t>
            </a:r>
            <a:r>
              <a:rPr lang="en-AU" dirty="0" smtClean="0"/>
              <a:t>TSP</a:t>
            </a:r>
          </a:p>
          <a:p>
            <a:pPr>
              <a:defRPr/>
            </a:pPr>
            <a:r>
              <a:rPr lang="en-US" dirty="0" smtClean="0"/>
              <a:t>Microsoft Australia</a:t>
            </a:r>
          </a:p>
        </p:txBody>
      </p:sp>
      <p:pic>
        <p:nvPicPr>
          <p:cNvPr id="8" name="Picture 2" descr="\\SP3\Presentations\PowerPoint assets\AVEPOINT logos\AvePoint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800" y="775692"/>
            <a:ext cx="2975193" cy="5650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FAST Search for SharePoint 2010</a:t>
            </a:r>
            <a:endParaRPr lang="en-AU" dirty="0"/>
          </a:p>
        </p:txBody>
      </p:sp>
      <p:sp>
        <p:nvSpPr>
          <p:cNvPr id="4" name="Footer Placeholder 3"/>
          <p:cNvSpPr>
            <a:spLocks noGrp="1"/>
          </p:cNvSpPr>
          <p:nvPr>
            <p:ph type="ftr" sz="quarter" idx="11"/>
          </p:nvPr>
        </p:nvSpPr>
        <p:spPr/>
        <p:txBody>
          <a:bodyPr/>
          <a:lstStyle/>
          <a:p>
            <a:r>
              <a:rPr lang="en-AU" dirty="0" smtClean="0"/>
              <a:t>(c) 2011 Microsoft. All rights reserved.</a:t>
            </a:r>
            <a:endParaRPr lang="en-AU" dirty="0"/>
          </a:p>
        </p:txBody>
      </p:sp>
      <p:graphicFrame>
        <p:nvGraphicFramePr>
          <p:cNvPr id="6" name="Diagram 5"/>
          <p:cNvGraphicFramePr/>
          <p:nvPr>
            <p:extLst>
              <p:ext uri="{D42A27DB-BD31-4B8C-83A1-F6EECF244321}">
                <p14:modId xmlns:p14="http://schemas.microsoft.com/office/powerpoint/2010/main" val="2216761165"/>
              </p:ext>
            </p:extLst>
          </p:nvPr>
        </p:nvGraphicFramePr>
        <p:xfrm>
          <a:off x="323528" y="1772816"/>
          <a:ext cx="792088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487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Getting more out of SharePoint 2010</a:t>
            </a:r>
            <a:endParaRPr lang="en-AU" dirty="0"/>
          </a:p>
        </p:txBody>
      </p:sp>
      <p:sp>
        <p:nvSpPr>
          <p:cNvPr id="4" name="Footer Placeholder 3"/>
          <p:cNvSpPr>
            <a:spLocks noGrp="1"/>
          </p:cNvSpPr>
          <p:nvPr>
            <p:ph type="ftr" sz="quarter" idx="11"/>
          </p:nvPr>
        </p:nvSpPr>
        <p:spPr/>
        <p:txBody>
          <a:bodyPr/>
          <a:lstStyle/>
          <a:p>
            <a:r>
              <a:rPr lang="en-AU" dirty="0" smtClean="0"/>
              <a:t>(c) 2011 Microsoft. All rights reserved.</a:t>
            </a:r>
            <a:endParaRPr lang="en-AU" dirty="0"/>
          </a:p>
        </p:txBody>
      </p:sp>
      <p:graphicFrame>
        <p:nvGraphicFramePr>
          <p:cNvPr id="6" name="Diagram 5"/>
          <p:cNvGraphicFramePr/>
          <p:nvPr>
            <p:extLst>
              <p:ext uri="{D42A27DB-BD31-4B8C-83A1-F6EECF244321}">
                <p14:modId xmlns:p14="http://schemas.microsoft.com/office/powerpoint/2010/main" val="87545881"/>
              </p:ext>
            </p:extLst>
          </p:nvPr>
        </p:nvGraphicFramePr>
        <p:xfrm>
          <a:off x="467544" y="1700808"/>
          <a:ext cx="799288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2855913075"/>
              </p:ext>
            </p:extLst>
          </p:nvPr>
        </p:nvGraphicFramePr>
        <p:xfrm>
          <a:off x="467544" y="1700808"/>
          <a:ext cx="7992888"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0855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Performance Considerations</a:t>
            </a:r>
            <a:endParaRPr lang="en-AU" dirty="0"/>
          </a:p>
        </p:txBody>
      </p:sp>
      <p:sp>
        <p:nvSpPr>
          <p:cNvPr id="4" name="Footer Placeholder 3"/>
          <p:cNvSpPr>
            <a:spLocks noGrp="1"/>
          </p:cNvSpPr>
          <p:nvPr>
            <p:ph type="ftr" sz="quarter" idx="11"/>
          </p:nvPr>
        </p:nvSpPr>
        <p:spPr/>
        <p:txBody>
          <a:bodyPr/>
          <a:lstStyle/>
          <a:p>
            <a:r>
              <a:rPr lang="en-AU" dirty="0" smtClean="0"/>
              <a:t>(c) 2011 Microsoft. All rights reserved.</a:t>
            </a:r>
            <a:endParaRPr lang="en-AU" dirty="0"/>
          </a:p>
        </p:txBody>
      </p:sp>
      <p:graphicFrame>
        <p:nvGraphicFramePr>
          <p:cNvPr id="5" name="Diagram 4"/>
          <p:cNvGraphicFramePr/>
          <p:nvPr>
            <p:extLst>
              <p:ext uri="{D42A27DB-BD31-4B8C-83A1-F6EECF244321}">
                <p14:modId xmlns:p14="http://schemas.microsoft.com/office/powerpoint/2010/main" val="2754951110"/>
              </p:ext>
            </p:extLst>
          </p:nvPr>
        </p:nvGraphicFramePr>
        <p:xfrm>
          <a:off x="-612576" y="1628800"/>
          <a:ext cx="9505056"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716016" y="1809835"/>
            <a:ext cx="4104456" cy="646331"/>
          </a:xfrm>
          <a:prstGeom prst="rect">
            <a:avLst/>
          </a:prstGeom>
          <a:noFill/>
        </p:spPr>
        <p:txBody>
          <a:bodyPr wrap="square" rtlCol="0">
            <a:spAutoFit/>
          </a:bodyPr>
          <a:lstStyle/>
          <a:p>
            <a:pPr marL="285750" indent="-285750">
              <a:buFont typeface="Arial" pitchFamily="34" charset="0"/>
              <a:buChar char="•"/>
            </a:pPr>
            <a:r>
              <a:rPr lang="en-AU" dirty="0"/>
              <a:t>Caching Built into SharePoint 2010</a:t>
            </a:r>
          </a:p>
          <a:p>
            <a:pPr marL="285750" indent="-285750">
              <a:buFont typeface="Arial" pitchFamily="34" charset="0"/>
              <a:buChar char="•"/>
            </a:pPr>
            <a:r>
              <a:rPr lang="en-AU" dirty="0"/>
              <a:t>ASP.NET Caching</a:t>
            </a:r>
          </a:p>
        </p:txBody>
      </p:sp>
      <p:sp>
        <p:nvSpPr>
          <p:cNvPr id="7" name="TextBox 6"/>
          <p:cNvSpPr txBox="1"/>
          <p:nvPr/>
        </p:nvSpPr>
        <p:spPr>
          <a:xfrm>
            <a:off x="4716016" y="3536141"/>
            <a:ext cx="4104456" cy="923330"/>
          </a:xfrm>
          <a:prstGeom prst="rect">
            <a:avLst/>
          </a:prstGeom>
          <a:noFill/>
        </p:spPr>
        <p:txBody>
          <a:bodyPr wrap="square" rtlCol="0">
            <a:spAutoFit/>
          </a:bodyPr>
          <a:lstStyle/>
          <a:p>
            <a:pPr marL="285750" indent="-285750">
              <a:buFont typeface="Arial" pitchFamily="34" charset="0"/>
              <a:buChar char="•"/>
            </a:pPr>
            <a:r>
              <a:rPr lang="en-AU" dirty="0"/>
              <a:t>In-browser caching</a:t>
            </a:r>
          </a:p>
          <a:p>
            <a:pPr marL="285750" indent="-285750">
              <a:buFont typeface="Arial" pitchFamily="34" charset="0"/>
              <a:buChar char="•"/>
            </a:pPr>
            <a:r>
              <a:rPr lang="en-AU" dirty="0"/>
              <a:t>Managing script execution</a:t>
            </a:r>
          </a:p>
          <a:p>
            <a:pPr marL="285750" indent="-285750">
              <a:buFont typeface="Arial" pitchFamily="34" charset="0"/>
              <a:buChar char="•"/>
            </a:pPr>
            <a:r>
              <a:rPr lang="en-AU" dirty="0"/>
              <a:t>Optimised static content delivery</a:t>
            </a:r>
            <a:endParaRPr lang="en-AU" dirty="0" smtClean="0"/>
          </a:p>
        </p:txBody>
      </p:sp>
      <p:sp>
        <p:nvSpPr>
          <p:cNvPr id="8" name="TextBox 7"/>
          <p:cNvSpPr txBox="1"/>
          <p:nvPr/>
        </p:nvSpPr>
        <p:spPr>
          <a:xfrm>
            <a:off x="4716016" y="5013176"/>
            <a:ext cx="4104456" cy="923330"/>
          </a:xfrm>
          <a:prstGeom prst="rect">
            <a:avLst/>
          </a:prstGeom>
          <a:noFill/>
        </p:spPr>
        <p:txBody>
          <a:bodyPr wrap="square" rtlCol="0">
            <a:spAutoFit/>
          </a:bodyPr>
          <a:lstStyle/>
          <a:p>
            <a:pPr marL="285750" indent="-285750">
              <a:buFont typeface="Arial" pitchFamily="34" charset="0"/>
              <a:buChar char="•"/>
            </a:pPr>
            <a:r>
              <a:rPr lang="en-AU" dirty="0"/>
              <a:t>JavaScript</a:t>
            </a:r>
          </a:p>
          <a:p>
            <a:pPr marL="285750" indent="-285750">
              <a:buFont typeface="Arial" pitchFamily="34" charset="0"/>
              <a:buChar char="•"/>
            </a:pPr>
            <a:r>
              <a:rPr lang="en-AU" dirty="0"/>
              <a:t>CSS</a:t>
            </a:r>
          </a:p>
          <a:p>
            <a:pPr marL="285750" indent="-285750">
              <a:buFont typeface="Arial" pitchFamily="34" charset="0"/>
              <a:buChar char="•"/>
            </a:pPr>
            <a:r>
              <a:rPr lang="en-AU" dirty="0"/>
              <a:t>Images</a:t>
            </a:r>
          </a:p>
        </p:txBody>
      </p:sp>
    </p:spTree>
    <p:extLst>
      <p:ext uri="{BB962C8B-B14F-4D97-AF65-F5344CB8AC3E}">
        <p14:creationId xmlns:p14="http://schemas.microsoft.com/office/powerpoint/2010/main" val="244628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fade">
                                      <p:cBhvr>
                                        <p:cTn id="37" dur="5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1" end="1"/>
                                            </p:txEl>
                                          </p:spTgt>
                                        </p:tgtEl>
                                        <p:attrNameLst>
                                          <p:attrName>style.visibility</p:attrName>
                                        </p:attrNameLst>
                                      </p:cBhvr>
                                      <p:to>
                                        <p:strVal val="visible"/>
                                      </p:to>
                                    </p:set>
                                    <p:animEffect transition="in" filter="fade">
                                      <p:cBhvr>
                                        <p:cTn id="42" dur="500"/>
                                        <p:tgtEl>
                                          <p:spTgt spid="8">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animEffect transition="in" filter="fade">
                                      <p:cBhvr>
                                        <p:cTn id="4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Web Standards and Accessibility</a:t>
            </a:r>
            <a:endParaRPr lang="en-AU" dirty="0"/>
          </a:p>
        </p:txBody>
      </p:sp>
      <p:sp>
        <p:nvSpPr>
          <p:cNvPr id="4" name="Footer Placeholder 3"/>
          <p:cNvSpPr>
            <a:spLocks noGrp="1"/>
          </p:cNvSpPr>
          <p:nvPr>
            <p:ph type="ftr" sz="quarter" idx="11"/>
          </p:nvPr>
        </p:nvSpPr>
        <p:spPr/>
        <p:txBody>
          <a:bodyPr/>
          <a:lstStyle/>
          <a:p>
            <a:r>
              <a:rPr lang="en-AU" dirty="0" smtClean="0"/>
              <a:t>(c) 2011 Microsoft. All rights reserved.</a:t>
            </a:r>
            <a:endParaRPr lang="en-AU" dirty="0"/>
          </a:p>
        </p:txBody>
      </p:sp>
      <p:graphicFrame>
        <p:nvGraphicFramePr>
          <p:cNvPr id="5" name="Diagram 4"/>
          <p:cNvGraphicFramePr/>
          <p:nvPr>
            <p:extLst>
              <p:ext uri="{D42A27DB-BD31-4B8C-83A1-F6EECF244321}">
                <p14:modId xmlns:p14="http://schemas.microsoft.com/office/powerpoint/2010/main" val="1323574974"/>
              </p:ext>
            </p:extLst>
          </p:nvPr>
        </p:nvGraphicFramePr>
        <p:xfrm>
          <a:off x="611560" y="1628800"/>
          <a:ext cx="7992888"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25128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Tools for better web citizenship</a:t>
            </a:r>
            <a:endParaRPr lang="en-AU" dirty="0"/>
          </a:p>
        </p:txBody>
      </p:sp>
      <p:sp>
        <p:nvSpPr>
          <p:cNvPr id="3" name="Content Placeholder 2"/>
          <p:cNvSpPr>
            <a:spLocks noGrp="1"/>
          </p:cNvSpPr>
          <p:nvPr>
            <p:ph idx="1"/>
          </p:nvPr>
        </p:nvSpPr>
        <p:spPr/>
        <p:txBody>
          <a:bodyPr/>
          <a:lstStyle/>
          <a:p>
            <a:pPr marL="0" indent="0">
              <a:buNone/>
            </a:pPr>
            <a:endParaRPr lang="en-AU" dirty="0" smtClean="0"/>
          </a:p>
          <a:p>
            <a:endParaRPr lang="en-AU" dirty="0"/>
          </a:p>
        </p:txBody>
      </p:sp>
      <p:sp>
        <p:nvSpPr>
          <p:cNvPr id="4" name="Footer Placeholder 3"/>
          <p:cNvSpPr>
            <a:spLocks noGrp="1"/>
          </p:cNvSpPr>
          <p:nvPr>
            <p:ph type="ftr" sz="quarter" idx="11"/>
          </p:nvPr>
        </p:nvSpPr>
        <p:spPr/>
        <p:txBody>
          <a:bodyPr/>
          <a:lstStyle/>
          <a:p>
            <a:r>
              <a:rPr lang="en-AU" dirty="0" smtClean="0"/>
              <a:t>(c) 2011 Microsoft. All rights reserved.</a:t>
            </a:r>
            <a:endParaRPr lang="en-AU" dirty="0"/>
          </a:p>
        </p:txBody>
      </p:sp>
      <p:graphicFrame>
        <p:nvGraphicFramePr>
          <p:cNvPr id="6" name="Diagram 5"/>
          <p:cNvGraphicFramePr/>
          <p:nvPr>
            <p:extLst>
              <p:ext uri="{D42A27DB-BD31-4B8C-83A1-F6EECF244321}">
                <p14:modId xmlns:p14="http://schemas.microsoft.com/office/powerpoint/2010/main" val="2912737946"/>
              </p:ext>
            </p:extLst>
          </p:nvPr>
        </p:nvGraphicFramePr>
        <p:xfrm>
          <a:off x="467544" y="1628800"/>
          <a:ext cx="525658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851920" y="1809835"/>
            <a:ext cx="4104456" cy="923330"/>
          </a:xfrm>
          <a:prstGeom prst="rect">
            <a:avLst/>
          </a:prstGeom>
          <a:noFill/>
        </p:spPr>
        <p:txBody>
          <a:bodyPr wrap="square" rtlCol="0">
            <a:spAutoFit/>
          </a:bodyPr>
          <a:lstStyle/>
          <a:p>
            <a:pPr marL="285750" indent="-285750">
              <a:buFont typeface="Arial" pitchFamily="34" charset="0"/>
              <a:buChar char="•"/>
            </a:pPr>
            <a:r>
              <a:rPr lang="en-AU" dirty="0" smtClean="0"/>
              <a:t>Compliance Sherriff for SharePoint</a:t>
            </a:r>
          </a:p>
          <a:p>
            <a:pPr marL="285750" indent="-285750">
              <a:buFont typeface="Arial" pitchFamily="34" charset="0"/>
              <a:buChar char="•"/>
            </a:pPr>
            <a:r>
              <a:rPr lang="en-AU" dirty="0" smtClean="0"/>
              <a:t>Alternate Rendering Framework (ARF)</a:t>
            </a:r>
          </a:p>
          <a:p>
            <a:pPr marL="285750" indent="-285750">
              <a:buFont typeface="Arial" pitchFamily="34" charset="0"/>
              <a:buChar char="•"/>
            </a:pPr>
            <a:r>
              <a:rPr lang="en-AU" dirty="0" smtClean="0"/>
              <a:t>Control Adapters</a:t>
            </a:r>
            <a:endParaRPr lang="en-AU" dirty="0"/>
          </a:p>
        </p:txBody>
      </p:sp>
      <p:sp>
        <p:nvSpPr>
          <p:cNvPr id="8" name="TextBox 7"/>
          <p:cNvSpPr txBox="1"/>
          <p:nvPr/>
        </p:nvSpPr>
        <p:spPr>
          <a:xfrm>
            <a:off x="3851920" y="3536141"/>
            <a:ext cx="4104456" cy="646331"/>
          </a:xfrm>
          <a:prstGeom prst="rect">
            <a:avLst/>
          </a:prstGeom>
          <a:noFill/>
        </p:spPr>
        <p:txBody>
          <a:bodyPr wrap="square" rtlCol="0">
            <a:spAutoFit/>
          </a:bodyPr>
          <a:lstStyle/>
          <a:p>
            <a:pPr marL="285750" indent="-285750">
              <a:buFont typeface="Arial" pitchFamily="34" charset="0"/>
              <a:buChar char="•"/>
            </a:pPr>
            <a:r>
              <a:rPr lang="en-AU" dirty="0" smtClean="0"/>
              <a:t>Total Validator</a:t>
            </a:r>
          </a:p>
          <a:p>
            <a:pPr marL="285750" indent="-285750">
              <a:buFont typeface="Arial" pitchFamily="34" charset="0"/>
              <a:buChar char="•"/>
            </a:pPr>
            <a:r>
              <a:rPr lang="en-AU" dirty="0" smtClean="0"/>
              <a:t>W3C Service</a:t>
            </a:r>
          </a:p>
        </p:txBody>
      </p:sp>
      <p:sp>
        <p:nvSpPr>
          <p:cNvPr id="10" name="TextBox 9"/>
          <p:cNvSpPr txBox="1"/>
          <p:nvPr/>
        </p:nvSpPr>
        <p:spPr>
          <a:xfrm>
            <a:off x="3851920" y="5013176"/>
            <a:ext cx="4104456" cy="923330"/>
          </a:xfrm>
          <a:prstGeom prst="rect">
            <a:avLst/>
          </a:prstGeom>
          <a:noFill/>
        </p:spPr>
        <p:txBody>
          <a:bodyPr wrap="square" rtlCol="0">
            <a:spAutoFit/>
          </a:bodyPr>
          <a:lstStyle/>
          <a:p>
            <a:pPr marL="285750" indent="-285750">
              <a:buFont typeface="Arial" pitchFamily="34" charset="0"/>
              <a:buChar char="•"/>
            </a:pPr>
            <a:r>
              <a:rPr lang="en-AU" dirty="0" smtClean="0"/>
              <a:t>Automating accessibility testing </a:t>
            </a:r>
          </a:p>
          <a:p>
            <a:pPr marL="742950" lvl="1" indent="-285750">
              <a:buFont typeface="Arial" pitchFamily="34" charset="0"/>
              <a:buChar char="•"/>
            </a:pPr>
            <a:r>
              <a:rPr lang="en-AU" dirty="0" smtClean="0"/>
              <a:t>web assert</a:t>
            </a:r>
          </a:p>
          <a:p>
            <a:pPr marL="285750" indent="-285750">
              <a:buFont typeface="Arial" pitchFamily="34" charset="0"/>
              <a:buChar char="•"/>
            </a:pPr>
            <a:endParaRPr lang="en-AU" dirty="0"/>
          </a:p>
        </p:txBody>
      </p:sp>
    </p:spTree>
    <p:extLst>
      <p:ext uri="{BB962C8B-B14F-4D97-AF65-F5344CB8AC3E}">
        <p14:creationId xmlns:p14="http://schemas.microsoft.com/office/powerpoint/2010/main" val="137475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fade">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fade">
                                      <p:cBhvr>
                                        <p:cTn id="37" dur="5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fade">
                                      <p:cBhvr>
                                        <p:cTn id="4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Scaling out through Azure and AppFabric</a:t>
            </a:r>
            <a:endParaRPr lang="en-AU" dirty="0"/>
          </a:p>
        </p:txBody>
      </p:sp>
      <p:sp>
        <p:nvSpPr>
          <p:cNvPr id="3" name="Content Placeholder 2"/>
          <p:cNvSpPr>
            <a:spLocks noGrp="1"/>
          </p:cNvSpPr>
          <p:nvPr>
            <p:ph idx="1"/>
          </p:nvPr>
        </p:nvSpPr>
        <p:spPr/>
        <p:txBody>
          <a:bodyPr/>
          <a:lstStyle/>
          <a:p>
            <a:pPr lvl="1"/>
            <a:endParaRPr lang="en-AU" dirty="0"/>
          </a:p>
          <a:p>
            <a:pPr marL="457200" lvl="1" indent="0">
              <a:buNone/>
            </a:pPr>
            <a:endParaRPr lang="en-AU" dirty="0"/>
          </a:p>
        </p:txBody>
      </p:sp>
      <p:sp>
        <p:nvSpPr>
          <p:cNvPr id="4" name="Footer Placeholder 3"/>
          <p:cNvSpPr>
            <a:spLocks noGrp="1"/>
          </p:cNvSpPr>
          <p:nvPr>
            <p:ph type="ftr" sz="quarter" idx="11"/>
          </p:nvPr>
        </p:nvSpPr>
        <p:spPr/>
        <p:txBody>
          <a:bodyPr/>
          <a:lstStyle/>
          <a:p>
            <a:r>
              <a:rPr lang="en-AU" dirty="0" smtClean="0"/>
              <a:t>(c) 2011 Microsoft. All rights reserved.</a:t>
            </a:r>
            <a:endParaRPr lang="en-AU" dirty="0"/>
          </a:p>
        </p:txBody>
      </p:sp>
      <p:graphicFrame>
        <p:nvGraphicFramePr>
          <p:cNvPr id="5" name="Diagram 4"/>
          <p:cNvGraphicFramePr/>
          <p:nvPr>
            <p:extLst>
              <p:ext uri="{D42A27DB-BD31-4B8C-83A1-F6EECF244321}">
                <p14:modId xmlns:p14="http://schemas.microsoft.com/office/powerpoint/2010/main" val="4213667269"/>
              </p:ext>
            </p:extLst>
          </p:nvPr>
        </p:nvGraphicFramePr>
        <p:xfrm>
          <a:off x="1547664" y="2263070"/>
          <a:ext cx="5913083" cy="3789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a:off x="467544" y="2263071"/>
            <a:ext cx="3478592" cy="730936"/>
            <a:chOff x="805375" y="2349209"/>
            <a:chExt cx="3478592" cy="730936"/>
          </a:xfrm>
        </p:grpSpPr>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5375" y="2349209"/>
              <a:ext cx="730936" cy="730936"/>
            </a:xfrm>
            <a:prstGeom prst="rect">
              <a:avLst/>
            </a:prstGeom>
          </p:spPr>
        </p:pic>
        <p:sp>
          <p:nvSpPr>
            <p:cNvPr id="7" name="TextBox 6"/>
            <p:cNvSpPr txBox="1"/>
            <p:nvPr/>
          </p:nvSpPr>
          <p:spPr>
            <a:xfrm>
              <a:off x="1536310" y="2489613"/>
              <a:ext cx="2747657" cy="461665"/>
            </a:xfrm>
            <a:prstGeom prst="rect">
              <a:avLst/>
            </a:prstGeom>
            <a:noFill/>
          </p:spPr>
          <p:txBody>
            <a:bodyPr wrap="square" rtlCol="0">
              <a:spAutoFit/>
            </a:bodyPr>
            <a:lstStyle/>
            <a:p>
              <a:r>
                <a:rPr lang="en-AU" sz="2400" dirty="0" smtClean="0">
                  <a:latin typeface="Microsoft YaHei" pitchFamily="34" charset="-122"/>
                  <a:ea typeface="Microsoft YaHei" pitchFamily="34" charset="-122"/>
                  <a:cs typeface="Segoe UI" pitchFamily="34" charset="0"/>
                </a:rPr>
                <a:t>Windows</a:t>
              </a:r>
              <a:r>
                <a:rPr lang="en-AU" sz="2400" dirty="0" smtClean="0">
                  <a:solidFill>
                    <a:schemeClr val="bg1"/>
                  </a:solidFill>
                  <a:latin typeface="Microsoft YaHei" pitchFamily="34" charset="-122"/>
                  <a:ea typeface="Microsoft YaHei" pitchFamily="34" charset="-122"/>
                  <a:cs typeface="Segoe UI" pitchFamily="34" charset="0"/>
                </a:rPr>
                <a:t> </a:t>
              </a:r>
              <a:r>
                <a:rPr lang="en-AU" sz="2400" dirty="0" smtClean="0">
                  <a:latin typeface="Microsoft YaHei" pitchFamily="34" charset="-122"/>
                  <a:ea typeface="Microsoft YaHei" pitchFamily="34" charset="-122"/>
                  <a:cs typeface="Segoe UI" pitchFamily="34" charset="0"/>
                </a:rPr>
                <a:t>Azure</a:t>
              </a:r>
              <a:endParaRPr lang="en-AU" sz="2400" dirty="0">
                <a:latin typeface="Microsoft YaHei" pitchFamily="34" charset="-122"/>
                <a:ea typeface="Microsoft YaHei" pitchFamily="34" charset="-122"/>
                <a:cs typeface="Segoe UI" pitchFamily="34" charset="0"/>
              </a:endParaRPr>
            </a:p>
          </p:txBody>
        </p:sp>
      </p:grpSp>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56176" y="5517232"/>
            <a:ext cx="2753158" cy="610186"/>
          </a:xfrm>
          <a:prstGeom prst="rect">
            <a:avLst/>
          </a:prstGeom>
        </p:spPr>
      </p:pic>
    </p:spTree>
    <p:extLst>
      <p:ext uri="{BB962C8B-B14F-4D97-AF65-F5344CB8AC3E}">
        <p14:creationId xmlns:p14="http://schemas.microsoft.com/office/powerpoint/2010/main" val="339999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Note</a:t>
            </a:r>
            <a:endParaRPr lang="en-AU" dirty="0"/>
          </a:p>
        </p:txBody>
      </p:sp>
      <p:sp>
        <p:nvSpPr>
          <p:cNvPr id="3" name="Content Placeholder 2"/>
          <p:cNvSpPr>
            <a:spLocks noGrp="1"/>
          </p:cNvSpPr>
          <p:nvPr>
            <p:ph idx="1"/>
          </p:nvPr>
        </p:nvSpPr>
        <p:spPr/>
        <p:txBody>
          <a:bodyPr/>
          <a:lstStyle/>
          <a:p>
            <a:r>
              <a:rPr lang="en-AU" dirty="0" smtClean="0">
                <a:solidFill>
                  <a:schemeClr val="tx1"/>
                </a:solidFill>
              </a:rPr>
              <a:t>Running SharePoint Server 2010 on VMRole within Windows Azure is </a:t>
            </a:r>
            <a:r>
              <a:rPr lang="en-AU" b="1" dirty="0" smtClean="0">
                <a:solidFill>
                  <a:schemeClr val="tx1"/>
                </a:solidFill>
              </a:rPr>
              <a:t>NOT</a:t>
            </a:r>
            <a:r>
              <a:rPr lang="en-AU" dirty="0" smtClean="0">
                <a:solidFill>
                  <a:schemeClr val="tx1"/>
                </a:solidFill>
              </a:rPr>
              <a:t> supported by Microsoft. The demonstration is only intended for illustrating what is possible with hybrid architectures.</a:t>
            </a:r>
            <a:endParaRPr lang="en-AU" dirty="0">
              <a:solidFill>
                <a:schemeClr val="tx1"/>
              </a:solidFill>
            </a:endParaRPr>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18095457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51520" y="1664804"/>
            <a:ext cx="8640960" cy="45005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AU" dirty="0"/>
          </a:p>
        </p:txBody>
      </p:sp>
      <p:sp>
        <p:nvSpPr>
          <p:cNvPr id="2" name="Title 1"/>
          <p:cNvSpPr>
            <a:spLocks noGrp="1"/>
          </p:cNvSpPr>
          <p:nvPr>
            <p:ph type="title"/>
          </p:nvPr>
        </p:nvSpPr>
        <p:spPr/>
        <p:txBody>
          <a:bodyPr/>
          <a:lstStyle/>
          <a:p>
            <a:r>
              <a:rPr lang="en-AU" dirty="0" smtClean="0"/>
              <a:t>Azure VM Role +Azure Connect</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Rounded Rectangle 4"/>
          <p:cNvSpPr/>
          <p:nvPr/>
        </p:nvSpPr>
        <p:spPr>
          <a:xfrm>
            <a:off x="539552" y="4132545"/>
            <a:ext cx="4418135" cy="17447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 On-Premise</a:t>
            </a:r>
            <a:endParaRPr lang="en-AU"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4444" y="4195019"/>
            <a:ext cx="666831" cy="1208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598" y="4195019"/>
            <a:ext cx="968793" cy="1208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5017" y="4195019"/>
            <a:ext cx="971179" cy="1282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4255839" y="1916832"/>
            <a:ext cx="4132585" cy="2019987"/>
            <a:chOff x="3555146" y="1607907"/>
            <a:chExt cx="5153025" cy="2144266"/>
          </a:xfrm>
        </p:grpSpPr>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5146" y="1607907"/>
              <a:ext cx="5153025" cy="2144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7158" y="2011125"/>
              <a:ext cx="678835" cy="1049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6" name="Straight Arrow Connector 15"/>
          <p:cNvCxnSpPr>
            <a:stCxn id="5" idx="0"/>
            <a:endCxn id="1031" idx="1"/>
          </p:cNvCxnSpPr>
          <p:nvPr/>
        </p:nvCxnSpPr>
        <p:spPr>
          <a:xfrm flipV="1">
            <a:off x="2748620" y="2926826"/>
            <a:ext cx="1507219" cy="120571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031" idx="2"/>
          </p:cNvCxnSpPr>
          <p:nvPr/>
        </p:nvCxnSpPr>
        <p:spPr>
          <a:xfrm flipH="1">
            <a:off x="4957687" y="3936819"/>
            <a:ext cx="1364445" cy="122037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170331" y="5209866"/>
            <a:ext cx="2736304" cy="646331"/>
          </a:xfrm>
          <a:prstGeom prst="rect">
            <a:avLst/>
          </a:prstGeom>
          <a:noFill/>
        </p:spPr>
        <p:txBody>
          <a:bodyPr wrap="square" rtlCol="0">
            <a:spAutoFit/>
          </a:bodyPr>
          <a:lstStyle/>
          <a:p>
            <a:r>
              <a:rPr lang="en-AU" dirty="0" smtClean="0"/>
              <a:t>On-Premise SharePoint farm</a:t>
            </a:r>
            <a:endParaRPr lang="en-AU" dirty="0"/>
          </a:p>
        </p:txBody>
      </p:sp>
      <p:sp>
        <p:nvSpPr>
          <p:cNvPr id="31" name="TextBox 30"/>
          <p:cNvSpPr txBox="1"/>
          <p:nvPr/>
        </p:nvSpPr>
        <p:spPr>
          <a:xfrm>
            <a:off x="2434027" y="1916831"/>
            <a:ext cx="2736304" cy="646331"/>
          </a:xfrm>
          <a:prstGeom prst="rect">
            <a:avLst/>
          </a:prstGeom>
          <a:noFill/>
        </p:spPr>
        <p:txBody>
          <a:bodyPr wrap="square" rtlCol="0">
            <a:spAutoFit/>
          </a:bodyPr>
          <a:lstStyle/>
          <a:p>
            <a:r>
              <a:rPr lang="en-AU" dirty="0" smtClean="0"/>
              <a:t>Application servers augmented via Azure</a:t>
            </a:r>
            <a:endParaRPr lang="en-AU" dirty="0"/>
          </a:p>
        </p:txBody>
      </p:sp>
      <p:sp>
        <p:nvSpPr>
          <p:cNvPr id="23" name="Rounded Rectangle 22"/>
          <p:cNvSpPr/>
          <p:nvPr/>
        </p:nvSpPr>
        <p:spPr>
          <a:xfrm>
            <a:off x="5076056" y="3337184"/>
            <a:ext cx="2376264" cy="2358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t>Azure VM Role</a:t>
            </a:r>
            <a:endParaRPr lang="en-AU" b="1" dirty="0"/>
          </a:p>
        </p:txBody>
      </p:sp>
      <p:pic>
        <p:nvPicPr>
          <p:cNvPr id="33"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1984" y="2296680"/>
            <a:ext cx="544407" cy="988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6256" y="2296680"/>
            <a:ext cx="544407" cy="988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Rounded Rectangle 36"/>
          <p:cNvSpPr/>
          <p:nvPr/>
        </p:nvSpPr>
        <p:spPr>
          <a:xfrm>
            <a:off x="1560487" y="3985564"/>
            <a:ext cx="2376264" cy="2358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smtClean="0"/>
              <a:t>Azure Connect Endpoint</a:t>
            </a:r>
            <a:endParaRPr lang="en-AU" sz="1400" b="1" dirty="0"/>
          </a:p>
        </p:txBody>
      </p:sp>
      <p:sp>
        <p:nvSpPr>
          <p:cNvPr id="38" name="Rounded Rectangle 37"/>
          <p:cNvSpPr/>
          <p:nvPr/>
        </p:nvSpPr>
        <p:spPr>
          <a:xfrm>
            <a:off x="5076056" y="3789040"/>
            <a:ext cx="2376264" cy="2358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smtClean="0"/>
              <a:t>Azure Connect Endpoint</a:t>
            </a:r>
            <a:endParaRPr lang="en-AU" sz="1400" b="1" dirty="0"/>
          </a:p>
        </p:txBody>
      </p:sp>
    </p:spTree>
    <p:extLst>
      <p:ext uri="{BB962C8B-B14F-4D97-AF65-F5344CB8AC3E}">
        <p14:creationId xmlns:p14="http://schemas.microsoft.com/office/powerpoint/2010/main" val="39055924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SharePoint + Azure</a:t>
            </a:r>
            <a:endParaRPr lang="en-AU" dirty="0"/>
          </a:p>
        </p:txBody>
      </p:sp>
      <p:sp>
        <p:nvSpPr>
          <p:cNvPr id="11" name="Text Placeholder 10"/>
          <p:cNvSpPr>
            <a:spLocks noGrp="1"/>
          </p:cNvSpPr>
          <p:nvPr>
            <p:ph type="body" idx="1"/>
          </p:nvPr>
        </p:nvSpPr>
        <p:spPr/>
        <p:txBody>
          <a:bodyPr/>
          <a:lstStyle/>
          <a:p>
            <a:r>
              <a:rPr lang="en-AU" dirty="0" smtClean="0"/>
              <a:t>Demonstration</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grpSp>
        <p:nvGrpSpPr>
          <p:cNvPr id="8" name="Group 7"/>
          <p:cNvGrpSpPr/>
          <p:nvPr/>
        </p:nvGrpSpPr>
        <p:grpSpPr>
          <a:xfrm>
            <a:off x="607524" y="1140968"/>
            <a:ext cx="3888432" cy="875611"/>
            <a:chOff x="267783" y="1447800"/>
            <a:chExt cx="5728748" cy="1333128"/>
          </a:xfrm>
        </p:grpSpPr>
        <p:sp>
          <p:nvSpPr>
            <p:cNvPr id="9" name="Rounded Rectangle 8"/>
            <p:cNvSpPr/>
            <p:nvPr/>
          </p:nvSpPr>
          <p:spPr bwMode="auto">
            <a:xfrm>
              <a:off x="267783" y="1447800"/>
              <a:ext cx="5728748" cy="1333128"/>
            </a:xfrm>
            <a:prstGeom prst="roundRect">
              <a:avLst>
                <a:gd name="adj" fmla="val 19171"/>
              </a:avLst>
            </a:prstGeom>
            <a:solidFill>
              <a:srgbClr val="000000">
                <a:alpha val="12157"/>
              </a:srgbClr>
            </a:solidFill>
            <a:ln cap="rnd">
              <a:solidFill>
                <a:srgbClr val="FFFFFF">
                  <a:alpha val="25000"/>
                </a:srgbClr>
              </a:solidFill>
              <a:headEnd type="none" w="sm" len="sm"/>
              <a:tailEnd type="none" w="sm" len="sm"/>
            </a:ln>
            <a:effectLst>
              <a:outerShdw blurRad="44450" dir="5400000" algn="ctr">
                <a:srgbClr val="000000">
                  <a:alpha val="0"/>
                </a:srgbClr>
              </a:outerShdw>
              <a:softEdge rad="317500"/>
            </a:effectLst>
            <a:scene3d>
              <a:camera prst="orthographicFront">
                <a:rot lat="0" lon="0" rev="0"/>
              </a:camera>
              <a:lightRig rig="threePt" dir="t"/>
            </a:scene3d>
            <a:sp3d>
              <a:bevelT w="635000" h="254000"/>
              <a:bevelB w="635000" h="0"/>
              <a:contourClr>
                <a:srgbClr val="777777"/>
              </a:contourClr>
            </a:sp3d>
          </p:spPr>
          <p:txBody>
            <a:bodyPr lIns="457200" tIns="457200" rIns="457200" bIns="457200" anchor="ctr"/>
            <a:lstStyle/>
            <a:p>
              <a:pPr algn="ctr" defTabSz="1096963" eaLnBrk="0" fontAlgn="auto" hangingPunct="0">
                <a:lnSpc>
                  <a:spcPct val="85000"/>
                </a:lnSpc>
                <a:spcBef>
                  <a:spcPct val="20000"/>
                </a:spcBef>
                <a:spcAft>
                  <a:spcPts val="0"/>
                </a:spcAft>
                <a:defRPr/>
              </a:pPr>
              <a:endParaRPr lang="en-US" sz="2800" kern="0" dirty="0">
                <a:solidFill>
                  <a:prstClr val="white"/>
                </a:solidFill>
                <a:latin typeface="Calibri"/>
              </a:endParaRPr>
            </a:p>
          </p:txBody>
        </p:sp>
        <p:pic>
          <p:nvPicPr>
            <p:cNvPr id="10" name="Picture 32" descr="ShrPt-Svr10_h_rgb_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6575" y="1700213"/>
              <a:ext cx="49117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16"/>
          <p:cNvGrpSpPr/>
          <p:nvPr/>
        </p:nvGrpSpPr>
        <p:grpSpPr>
          <a:xfrm>
            <a:off x="607524" y="2276872"/>
            <a:ext cx="3888432" cy="875611"/>
            <a:chOff x="607524" y="2276872"/>
            <a:chExt cx="3888432" cy="875611"/>
          </a:xfrm>
        </p:grpSpPr>
        <p:sp>
          <p:nvSpPr>
            <p:cNvPr id="13" name="Rounded Rectangle 12"/>
            <p:cNvSpPr/>
            <p:nvPr/>
          </p:nvSpPr>
          <p:spPr bwMode="auto">
            <a:xfrm>
              <a:off x="607524" y="2276872"/>
              <a:ext cx="3888432" cy="875611"/>
            </a:xfrm>
            <a:prstGeom prst="roundRect">
              <a:avLst>
                <a:gd name="adj" fmla="val 19171"/>
              </a:avLst>
            </a:prstGeom>
            <a:solidFill>
              <a:srgbClr val="000000">
                <a:alpha val="12157"/>
              </a:srgbClr>
            </a:solidFill>
            <a:ln cap="rnd">
              <a:solidFill>
                <a:srgbClr val="FFFFFF">
                  <a:alpha val="25000"/>
                </a:srgbClr>
              </a:solidFill>
              <a:headEnd type="none" w="sm" len="sm"/>
              <a:tailEnd type="none" w="sm" len="sm"/>
            </a:ln>
            <a:effectLst>
              <a:outerShdw blurRad="44450" dir="5400000" algn="ctr">
                <a:srgbClr val="000000">
                  <a:alpha val="0"/>
                </a:srgbClr>
              </a:outerShdw>
              <a:softEdge rad="317500"/>
            </a:effectLst>
            <a:scene3d>
              <a:camera prst="orthographicFront">
                <a:rot lat="0" lon="0" rev="0"/>
              </a:camera>
              <a:lightRig rig="threePt" dir="t"/>
            </a:scene3d>
            <a:sp3d>
              <a:bevelT w="635000" h="254000"/>
              <a:bevelB w="635000" h="0"/>
              <a:contourClr>
                <a:srgbClr val="777777"/>
              </a:contourClr>
            </a:sp3d>
          </p:spPr>
          <p:txBody>
            <a:bodyPr lIns="457200" tIns="457200" rIns="457200" bIns="457200" anchor="ctr"/>
            <a:lstStyle/>
            <a:p>
              <a:pPr algn="ctr" defTabSz="1096963" eaLnBrk="0" fontAlgn="auto" hangingPunct="0">
                <a:lnSpc>
                  <a:spcPct val="85000"/>
                </a:lnSpc>
                <a:spcBef>
                  <a:spcPct val="20000"/>
                </a:spcBef>
                <a:spcAft>
                  <a:spcPts val="0"/>
                </a:spcAft>
                <a:defRPr/>
              </a:pPr>
              <a:endParaRPr lang="en-US" sz="2800" kern="0" dirty="0">
                <a:solidFill>
                  <a:prstClr val="white"/>
                </a:solidFill>
                <a:latin typeface="Calibri"/>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375" y="2349209"/>
              <a:ext cx="730936" cy="730936"/>
            </a:xfrm>
            <a:prstGeom prst="rect">
              <a:avLst/>
            </a:prstGeom>
          </p:spPr>
        </p:pic>
        <p:sp>
          <p:nvSpPr>
            <p:cNvPr id="16" name="TextBox 15"/>
            <p:cNvSpPr txBox="1"/>
            <p:nvPr/>
          </p:nvSpPr>
          <p:spPr>
            <a:xfrm>
              <a:off x="1536310" y="2489613"/>
              <a:ext cx="2747657" cy="461665"/>
            </a:xfrm>
            <a:prstGeom prst="rect">
              <a:avLst/>
            </a:prstGeom>
            <a:noFill/>
          </p:spPr>
          <p:txBody>
            <a:bodyPr wrap="square" rtlCol="0">
              <a:spAutoFit/>
            </a:bodyPr>
            <a:lstStyle/>
            <a:p>
              <a:r>
                <a:rPr lang="en-AU" sz="2400" dirty="0" smtClean="0">
                  <a:solidFill>
                    <a:schemeClr val="bg1"/>
                  </a:solidFill>
                  <a:latin typeface="Microsoft YaHei" pitchFamily="34" charset="-122"/>
                  <a:ea typeface="Microsoft YaHei" pitchFamily="34" charset="-122"/>
                  <a:cs typeface="Segoe UI" pitchFamily="34" charset="0"/>
                </a:rPr>
                <a:t>Windows Azure</a:t>
              </a:r>
              <a:endParaRPr lang="en-AU" sz="2400" dirty="0">
                <a:solidFill>
                  <a:schemeClr val="bg1"/>
                </a:solidFill>
                <a:latin typeface="Microsoft YaHei" pitchFamily="34" charset="-122"/>
                <a:ea typeface="Microsoft YaHei" pitchFamily="34" charset="-122"/>
                <a:cs typeface="Segoe UI" pitchFamily="34" charset="0"/>
              </a:endParaRPr>
            </a:p>
          </p:txBody>
        </p:sp>
      </p:grpSp>
    </p:spTree>
    <p:extLst>
      <p:ext uri="{BB962C8B-B14F-4D97-AF65-F5344CB8AC3E}">
        <p14:creationId xmlns:p14="http://schemas.microsoft.com/office/powerpoint/2010/main" val="15236299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Distributed Caching using AppFabric</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Rounded Rectangle 4"/>
          <p:cNvSpPr/>
          <p:nvPr/>
        </p:nvSpPr>
        <p:spPr>
          <a:xfrm>
            <a:off x="251520" y="1664804"/>
            <a:ext cx="8640960" cy="45005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AU" dirty="0"/>
          </a:p>
        </p:txBody>
      </p:sp>
      <p:sp>
        <p:nvSpPr>
          <p:cNvPr id="6" name="Rounded Rectangle 5"/>
          <p:cNvSpPr/>
          <p:nvPr/>
        </p:nvSpPr>
        <p:spPr>
          <a:xfrm>
            <a:off x="539552" y="4132546"/>
            <a:ext cx="3397199" cy="12706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 On-Premise</a:t>
            </a:r>
            <a:endParaRPr lang="en-AU"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2293" y="4287437"/>
            <a:ext cx="461734" cy="836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599" y="4287437"/>
            <a:ext cx="670821" cy="836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0758" y="4296231"/>
            <a:ext cx="672473" cy="88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Arrow Connector 12"/>
          <p:cNvCxnSpPr>
            <a:stCxn id="6" idx="0"/>
            <a:endCxn id="11" idx="1"/>
          </p:cNvCxnSpPr>
          <p:nvPr/>
        </p:nvCxnSpPr>
        <p:spPr>
          <a:xfrm flipV="1">
            <a:off x="2238152" y="2640122"/>
            <a:ext cx="3188583" cy="149242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6" idx="2"/>
          </p:cNvCxnSpPr>
          <p:nvPr/>
        </p:nvCxnSpPr>
        <p:spPr>
          <a:xfrm flipH="1">
            <a:off x="3819695" y="3421131"/>
            <a:ext cx="3106045" cy="134675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77853" y="3378541"/>
            <a:ext cx="2736304" cy="307777"/>
          </a:xfrm>
          <a:prstGeom prst="rect">
            <a:avLst/>
          </a:prstGeom>
          <a:noFill/>
        </p:spPr>
        <p:txBody>
          <a:bodyPr wrap="square" rtlCol="0">
            <a:spAutoFit/>
          </a:bodyPr>
          <a:lstStyle/>
          <a:p>
            <a:r>
              <a:rPr lang="en-AU" sz="1400" dirty="0"/>
              <a:t>On-Premise SharePoint farm</a:t>
            </a:r>
          </a:p>
        </p:txBody>
      </p:sp>
      <p:sp>
        <p:nvSpPr>
          <p:cNvPr id="16" name="TextBox 15"/>
          <p:cNvSpPr txBox="1"/>
          <p:nvPr/>
        </p:nvSpPr>
        <p:spPr>
          <a:xfrm>
            <a:off x="7006143" y="3491394"/>
            <a:ext cx="1666353" cy="738664"/>
          </a:xfrm>
          <a:prstGeom prst="rect">
            <a:avLst/>
          </a:prstGeom>
          <a:noFill/>
        </p:spPr>
        <p:txBody>
          <a:bodyPr wrap="square" rtlCol="0">
            <a:spAutoFit/>
          </a:bodyPr>
          <a:lstStyle/>
          <a:p>
            <a:r>
              <a:rPr lang="en-AU" sz="1400" dirty="0" smtClean="0"/>
              <a:t>Application servers augmented via Azure</a:t>
            </a:r>
            <a:endParaRPr lang="en-AU" sz="1400" dirty="0"/>
          </a:p>
        </p:txBody>
      </p:sp>
      <p:grpSp>
        <p:nvGrpSpPr>
          <p:cNvPr id="25" name="Group 24"/>
          <p:cNvGrpSpPr/>
          <p:nvPr/>
        </p:nvGrpSpPr>
        <p:grpSpPr>
          <a:xfrm>
            <a:off x="5426735" y="1870988"/>
            <a:ext cx="3033698" cy="1538268"/>
            <a:chOff x="4255839" y="1916832"/>
            <a:chExt cx="4132585" cy="2019987"/>
          </a:xfrm>
        </p:grpSpPr>
        <p:grpSp>
          <p:nvGrpSpPr>
            <p:cNvPr id="10" name="Group 9"/>
            <p:cNvGrpSpPr/>
            <p:nvPr/>
          </p:nvGrpSpPr>
          <p:grpSpPr>
            <a:xfrm>
              <a:off x="4255839" y="1916832"/>
              <a:ext cx="4132585" cy="2019987"/>
              <a:chOff x="3555146" y="1607907"/>
              <a:chExt cx="5153025" cy="2144266"/>
            </a:xfrm>
          </p:grpSpPr>
          <p:pic>
            <p:nvPicPr>
              <p:cNvPr id="1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5146" y="1607907"/>
                <a:ext cx="5153025" cy="2144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7158" y="2011125"/>
                <a:ext cx="678835" cy="1049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1984" y="2296680"/>
              <a:ext cx="544407" cy="988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6256" y="2296680"/>
              <a:ext cx="544407" cy="988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Rounded Rectangle 19"/>
          <p:cNvSpPr/>
          <p:nvPr/>
        </p:nvSpPr>
        <p:spPr>
          <a:xfrm>
            <a:off x="1403648" y="3970724"/>
            <a:ext cx="1827160" cy="2503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smtClean="0"/>
              <a:t>Azure Connect Endpoint</a:t>
            </a:r>
            <a:endParaRPr lang="en-AU" sz="1200" b="1" dirty="0"/>
          </a:p>
        </p:txBody>
      </p:sp>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93596" y="4525044"/>
            <a:ext cx="2753158" cy="610186"/>
          </a:xfrm>
          <a:prstGeom prst="rect">
            <a:avLst/>
          </a:prstGeom>
        </p:spPr>
      </p:pic>
      <p:sp>
        <p:nvSpPr>
          <p:cNvPr id="46" name="Rounded Rectangle 45"/>
          <p:cNvSpPr/>
          <p:nvPr/>
        </p:nvSpPr>
        <p:spPr>
          <a:xfrm>
            <a:off x="6012160" y="3170767"/>
            <a:ext cx="1827160" cy="2503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smtClean="0"/>
              <a:t>Azure Connect Endpoint</a:t>
            </a:r>
            <a:endParaRPr lang="en-AU" sz="1200" b="1" dirty="0"/>
          </a:p>
        </p:txBody>
      </p:sp>
      <p:cxnSp>
        <p:nvCxnSpPr>
          <p:cNvPr id="49" name="Straight Arrow Connector 48"/>
          <p:cNvCxnSpPr/>
          <p:nvPr/>
        </p:nvCxnSpPr>
        <p:spPr>
          <a:xfrm flipV="1">
            <a:off x="4006650" y="4740141"/>
            <a:ext cx="1789486" cy="2774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7638" y="1758780"/>
            <a:ext cx="2259180" cy="1411987"/>
          </a:xfrm>
          <a:prstGeom prst="rect">
            <a:avLst/>
          </a:prstGeom>
        </p:spPr>
      </p:pic>
      <p:cxnSp>
        <p:nvCxnSpPr>
          <p:cNvPr id="57" name="Straight Arrow Connector 56"/>
          <p:cNvCxnSpPr/>
          <p:nvPr/>
        </p:nvCxnSpPr>
        <p:spPr>
          <a:xfrm flipH="1">
            <a:off x="3446818" y="2307947"/>
            <a:ext cx="1925899" cy="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1" name="Rounded Rectangle 60"/>
          <p:cNvSpPr/>
          <p:nvPr/>
        </p:nvSpPr>
        <p:spPr>
          <a:xfrm>
            <a:off x="6012159" y="2887193"/>
            <a:ext cx="1827160" cy="2503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smtClean="0"/>
              <a:t>Azure VM Role</a:t>
            </a:r>
            <a:endParaRPr lang="en-AU" sz="1200" b="1" dirty="0"/>
          </a:p>
        </p:txBody>
      </p:sp>
    </p:spTree>
    <p:extLst>
      <p:ext uri="{BB962C8B-B14F-4D97-AF65-F5344CB8AC3E}">
        <p14:creationId xmlns:p14="http://schemas.microsoft.com/office/powerpoint/2010/main" val="2087564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xit" presetSubtype="0" fill="hold" nodeType="withEffect">
                                  <p:stCondLst>
                                    <p:cond delay="0"/>
                                  </p:stCondLst>
                                  <p:childTnLst>
                                    <p:animEffect transition="out" filter="fade">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The target</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graphicFrame>
        <p:nvGraphicFramePr>
          <p:cNvPr id="7" name="Diagram 6"/>
          <p:cNvGraphicFramePr/>
          <p:nvPr>
            <p:extLst>
              <p:ext uri="{D42A27DB-BD31-4B8C-83A1-F6EECF244321}">
                <p14:modId xmlns:p14="http://schemas.microsoft.com/office/powerpoint/2010/main" val="3723074800"/>
              </p:ext>
            </p:extLst>
          </p:nvPr>
        </p:nvGraphicFramePr>
        <p:xfrm>
          <a:off x="467544" y="1556792"/>
          <a:ext cx="8352928"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512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Distributed Caching in SharePoint 2010</a:t>
            </a:r>
            <a:endParaRPr lang="en-AU" dirty="0"/>
          </a:p>
        </p:txBody>
      </p:sp>
      <p:sp>
        <p:nvSpPr>
          <p:cNvPr id="11" name="Text Placeholder 10"/>
          <p:cNvSpPr>
            <a:spLocks noGrp="1"/>
          </p:cNvSpPr>
          <p:nvPr>
            <p:ph type="body" idx="1"/>
          </p:nvPr>
        </p:nvSpPr>
        <p:spPr/>
        <p:txBody>
          <a:bodyPr/>
          <a:lstStyle/>
          <a:p>
            <a:r>
              <a:rPr lang="en-AU" dirty="0" smtClean="0"/>
              <a:t>Demonstration</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grpSp>
        <p:nvGrpSpPr>
          <p:cNvPr id="8" name="Group 7"/>
          <p:cNvGrpSpPr/>
          <p:nvPr/>
        </p:nvGrpSpPr>
        <p:grpSpPr>
          <a:xfrm>
            <a:off x="607524" y="481381"/>
            <a:ext cx="3888432" cy="875611"/>
            <a:chOff x="267783" y="1447800"/>
            <a:chExt cx="5728748" cy="1333128"/>
          </a:xfrm>
        </p:grpSpPr>
        <p:sp>
          <p:nvSpPr>
            <p:cNvPr id="9" name="Rounded Rectangle 8"/>
            <p:cNvSpPr/>
            <p:nvPr/>
          </p:nvSpPr>
          <p:spPr bwMode="auto">
            <a:xfrm>
              <a:off x="267783" y="1447800"/>
              <a:ext cx="5728748" cy="1333128"/>
            </a:xfrm>
            <a:prstGeom prst="roundRect">
              <a:avLst>
                <a:gd name="adj" fmla="val 19171"/>
              </a:avLst>
            </a:prstGeom>
            <a:solidFill>
              <a:srgbClr val="000000">
                <a:alpha val="12157"/>
              </a:srgbClr>
            </a:solidFill>
            <a:ln cap="rnd">
              <a:solidFill>
                <a:srgbClr val="FFFFFF">
                  <a:alpha val="25000"/>
                </a:srgbClr>
              </a:solidFill>
              <a:headEnd type="none" w="sm" len="sm"/>
              <a:tailEnd type="none" w="sm" len="sm"/>
            </a:ln>
            <a:effectLst>
              <a:outerShdw blurRad="44450" dir="5400000" algn="ctr">
                <a:srgbClr val="000000">
                  <a:alpha val="0"/>
                </a:srgbClr>
              </a:outerShdw>
              <a:softEdge rad="317500"/>
            </a:effectLst>
            <a:scene3d>
              <a:camera prst="orthographicFront">
                <a:rot lat="0" lon="0" rev="0"/>
              </a:camera>
              <a:lightRig rig="threePt" dir="t"/>
            </a:scene3d>
            <a:sp3d>
              <a:bevelT w="635000" h="254000"/>
              <a:bevelB w="635000" h="0"/>
              <a:contourClr>
                <a:srgbClr val="777777"/>
              </a:contourClr>
            </a:sp3d>
          </p:spPr>
          <p:txBody>
            <a:bodyPr lIns="457200" tIns="457200" rIns="457200" bIns="457200" anchor="ctr"/>
            <a:lstStyle/>
            <a:p>
              <a:pPr algn="ctr" defTabSz="1096963" eaLnBrk="0" fontAlgn="auto" hangingPunct="0">
                <a:lnSpc>
                  <a:spcPct val="85000"/>
                </a:lnSpc>
                <a:spcBef>
                  <a:spcPct val="20000"/>
                </a:spcBef>
                <a:spcAft>
                  <a:spcPts val="0"/>
                </a:spcAft>
                <a:defRPr/>
              </a:pPr>
              <a:endParaRPr lang="en-US" sz="2800" kern="0" dirty="0">
                <a:solidFill>
                  <a:prstClr val="white"/>
                </a:solidFill>
                <a:latin typeface="Calibri"/>
              </a:endParaRPr>
            </a:p>
          </p:txBody>
        </p:sp>
        <p:pic>
          <p:nvPicPr>
            <p:cNvPr id="10" name="Picture 32" descr="ShrPt-Svr10_h_rgb_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575" y="1700213"/>
              <a:ext cx="49117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16"/>
          <p:cNvGrpSpPr/>
          <p:nvPr/>
        </p:nvGrpSpPr>
        <p:grpSpPr>
          <a:xfrm>
            <a:off x="607524" y="1617285"/>
            <a:ext cx="3888432" cy="875611"/>
            <a:chOff x="607524" y="2276872"/>
            <a:chExt cx="3888432" cy="875611"/>
          </a:xfrm>
        </p:grpSpPr>
        <p:sp>
          <p:nvSpPr>
            <p:cNvPr id="13" name="Rounded Rectangle 12"/>
            <p:cNvSpPr/>
            <p:nvPr/>
          </p:nvSpPr>
          <p:spPr bwMode="auto">
            <a:xfrm>
              <a:off x="607524" y="2276872"/>
              <a:ext cx="3888432" cy="875611"/>
            </a:xfrm>
            <a:prstGeom prst="roundRect">
              <a:avLst>
                <a:gd name="adj" fmla="val 19171"/>
              </a:avLst>
            </a:prstGeom>
            <a:solidFill>
              <a:srgbClr val="000000">
                <a:alpha val="12157"/>
              </a:srgbClr>
            </a:solidFill>
            <a:ln cap="rnd">
              <a:solidFill>
                <a:srgbClr val="FFFFFF">
                  <a:alpha val="25000"/>
                </a:srgbClr>
              </a:solidFill>
              <a:headEnd type="none" w="sm" len="sm"/>
              <a:tailEnd type="none" w="sm" len="sm"/>
            </a:ln>
            <a:effectLst>
              <a:outerShdw blurRad="44450" dir="5400000" algn="ctr">
                <a:srgbClr val="000000">
                  <a:alpha val="0"/>
                </a:srgbClr>
              </a:outerShdw>
              <a:softEdge rad="317500"/>
            </a:effectLst>
            <a:scene3d>
              <a:camera prst="orthographicFront">
                <a:rot lat="0" lon="0" rev="0"/>
              </a:camera>
              <a:lightRig rig="threePt" dir="t"/>
            </a:scene3d>
            <a:sp3d>
              <a:bevelT w="635000" h="254000"/>
              <a:bevelB w="635000" h="0"/>
              <a:contourClr>
                <a:srgbClr val="777777"/>
              </a:contourClr>
            </a:sp3d>
          </p:spPr>
          <p:txBody>
            <a:bodyPr lIns="457200" tIns="457200" rIns="457200" bIns="457200" anchor="ctr"/>
            <a:lstStyle/>
            <a:p>
              <a:pPr algn="ctr" defTabSz="1096963" eaLnBrk="0" fontAlgn="auto" hangingPunct="0">
                <a:lnSpc>
                  <a:spcPct val="85000"/>
                </a:lnSpc>
                <a:spcBef>
                  <a:spcPct val="20000"/>
                </a:spcBef>
                <a:spcAft>
                  <a:spcPts val="0"/>
                </a:spcAft>
                <a:defRPr/>
              </a:pPr>
              <a:endParaRPr lang="en-US" sz="2800" kern="0" dirty="0">
                <a:solidFill>
                  <a:prstClr val="white"/>
                </a:solidFill>
                <a:latin typeface="Calibri"/>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375" y="2349209"/>
              <a:ext cx="730936" cy="730936"/>
            </a:xfrm>
            <a:prstGeom prst="rect">
              <a:avLst/>
            </a:prstGeom>
          </p:spPr>
        </p:pic>
        <p:sp>
          <p:nvSpPr>
            <p:cNvPr id="16" name="TextBox 15"/>
            <p:cNvSpPr txBox="1"/>
            <p:nvPr/>
          </p:nvSpPr>
          <p:spPr>
            <a:xfrm>
              <a:off x="1536310" y="2489613"/>
              <a:ext cx="2747657" cy="461665"/>
            </a:xfrm>
            <a:prstGeom prst="rect">
              <a:avLst/>
            </a:prstGeom>
            <a:noFill/>
          </p:spPr>
          <p:txBody>
            <a:bodyPr wrap="square" rtlCol="0">
              <a:spAutoFit/>
            </a:bodyPr>
            <a:lstStyle/>
            <a:p>
              <a:r>
                <a:rPr lang="en-AU" sz="2400" dirty="0" smtClean="0">
                  <a:solidFill>
                    <a:schemeClr val="bg1"/>
                  </a:solidFill>
                  <a:latin typeface="Microsoft YaHei" pitchFamily="34" charset="-122"/>
                  <a:ea typeface="Microsoft YaHei" pitchFamily="34" charset="-122"/>
                  <a:cs typeface="Segoe UI" pitchFamily="34" charset="0"/>
                </a:rPr>
                <a:t>Windows Azure</a:t>
              </a:r>
              <a:endParaRPr lang="en-AU" sz="2400" dirty="0">
                <a:solidFill>
                  <a:schemeClr val="bg1"/>
                </a:solidFill>
                <a:latin typeface="Microsoft YaHei" pitchFamily="34" charset="-122"/>
                <a:ea typeface="Microsoft YaHei" pitchFamily="34" charset="-122"/>
                <a:cs typeface="Segoe UI" pitchFamily="34" charset="0"/>
              </a:endParaRPr>
            </a:p>
          </p:txBody>
        </p:sp>
      </p:grpSp>
      <p:sp>
        <p:nvSpPr>
          <p:cNvPr id="19" name="Rounded Rectangle 18"/>
          <p:cNvSpPr/>
          <p:nvPr/>
        </p:nvSpPr>
        <p:spPr bwMode="auto">
          <a:xfrm>
            <a:off x="607524" y="2769413"/>
            <a:ext cx="3888432" cy="875611"/>
          </a:xfrm>
          <a:prstGeom prst="roundRect">
            <a:avLst>
              <a:gd name="adj" fmla="val 19171"/>
            </a:avLst>
          </a:prstGeom>
          <a:solidFill>
            <a:srgbClr val="000000">
              <a:alpha val="12157"/>
            </a:srgbClr>
          </a:solidFill>
          <a:ln cap="rnd">
            <a:solidFill>
              <a:srgbClr val="FFFFFF">
                <a:alpha val="25000"/>
              </a:srgbClr>
            </a:solidFill>
            <a:headEnd type="none" w="sm" len="sm"/>
            <a:tailEnd type="none" w="sm" len="sm"/>
          </a:ln>
          <a:effectLst>
            <a:outerShdw blurRad="44450" dir="5400000" algn="ctr">
              <a:srgbClr val="000000">
                <a:alpha val="0"/>
              </a:srgbClr>
            </a:outerShdw>
            <a:softEdge rad="317500"/>
          </a:effectLst>
          <a:scene3d>
            <a:camera prst="orthographicFront">
              <a:rot lat="0" lon="0" rev="0"/>
            </a:camera>
            <a:lightRig rig="threePt" dir="t"/>
          </a:scene3d>
          <a:sp3d>
            <a:bevelT w="635000" h="254000"/>
            <a:bevelB w="635000" h="0"/>
            <a:contourClr>
              <a:srgbClr val="777777"/>
            </a:contourClr>
          </a:sp3d>
        </p:spPr>
        <p:txBody>
          <a:bodyPr lIns="457200" tIns="457200" rIns="457200" bIns="457200" anchor="ctr"/>
          <a:lstStyle/>
          <a:p>
            <a:pPr algn="ctr" defTabSz="1096963" eaLnBrk="0" fontAlgn="auto" hangingPunct="0">
              <a:lnSpc>
                <a:spcPct val="85000"/>
              </a:lnSpc>
              <a:spcBef>
                <a:spcPct val="20000"/>
              </a:spcBef>
              <a:spcAft>
                <a:spcPts val="0"/>
              </a:spcAft>
              <a:defRPr/>
            </a:pPr>
            <a:endParaRPr lang="en-US" sz="2800" kern="0" dirty="0">
              <a:solidFill>
                <a:prstClr val="white"/>
              </a:solidFill>
              <a:latin typeface="Calibri"/>
            </a:endParaRPr>
          </a:p>
        </p:txBody>
      </p:sp>
      <p:pic>
        <p:nvPicPr>
          <p:cNvPr id="23" name="Picture 22"/>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rcRect/>
          <a:stretch/>
        </p:blipFill>
        <p:spPr>
          <a:xfrm>
            <a:off x="805375" y="2855851"/>
            <a:ext cx="744355" cy="702734"/>
          </a:xfrm>
          <a:prstGeom prst="rect">
            <a:avLst/>
          </a:prstGeom>
          <a:ln>
            <a:noFill/>
          </a:ln>
        </p:spPr>
      </p:pic>
      <p:sp>
        <p:nvSpPr>
          <p:cNvPr id="24" name="TextBox 23"/>
          <p:cNvSpPr txBox="1"/>
          <p:nvPr/>
        </p:nvSpPr>
        <p:spPr>
          <a:xfrm>
            <a:off x="1549730" y="2780928"/>
            <a:ext cx="2747657" cy="830997"/>
          </a:xfrm>
          <a:prstGeom prst="rect">
            <a:avLst/>
          </a:prstGeom>
          <a:noFill/>
        </p:spPr>
        <p:txBody>
          <a:bodyPr wrap="square" rtlCol="0">
            <a:spAutoFit/>
          </a:bodyPr>
          <a:lstStyle/>
          <a:p>
            <a:r>
              <a:rPr lang="en-AU" sz="2400" dirty="0" smtClean="0">
                <a:solidFill>
                  <a:schemeClr val="bg1"/>
                </a:solidFill>
                <a:latin typeface="Microsoft YaHei" pitchFamily="34" charset="-122"/>
                <a:ea typeface="Microsoft YaHei" pitchFamily="34" charset="-122"/>
                <a:cs typeface="Segoe UI" pitchFamily="34" charset="0"/>
              </a:rPr>
              <a:t>Windows Server AppFabric</a:t>
            </a:r>
            <a:endParaRPr lang="en-AU" sz="2400" dirty="0">
              <a:solidFill>
                <a:schemeClr val="bg1"/>
              </a:solidFill>
              <a:latin typeface="Microsoft YaHei" pitchFamily="34" charset="-122"/>
              <a:ea typeface="Microsoft YaHei" pitchFamily="34" charset="-122"/>
              <a:cs typeface="Segoe UI" pitchFamily="34" charset="0"/>
            </a:endParaRPr>
          </a:p>
        </p:txBody>
      </p:sp>
    </p:spTree>
    <p:extLst>
      <p:ext uri="{BB962C8B-B14F-4D97-AF65-F5344CB8AC3E}">
        <p14:creationId xmlns:p14="http://schemas.microsoft.com/office/powerpoint/2010/main" val="35660332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Session Recap</a:t>
            </a:r>
            <a:endParaRPr lang="en-AU" dirty="0"/>
          </a:p>
        </p:txBody>
      </p:sp>
      <p:sp>
        <p:nvSpPr>
          <p:cNvPr id="7" name="Content Placeholder 2"/>
          <p:cNvSpPr>
            <a:spLocks noGrp="1"/>
          </p:cNvSpPr>
          <p:nvPr>
            <p:ph idx="1"/>
          </p:nvPr>
        </p:nvSpPr>
        <p:spPr>
          <a:xfrm>
            <a:off x="467544" y="1340768"/>
            <a:ext cx="8229600" cy="3849291"/>
          </a:xfrm>
        </p:spPr>
        <p:txBody>
          <a:bodyPr>
            <a:noAutofit/>
          </a:bodyPr>
          <a:lstStyle/>
          <a:p>
            <a:r>
              <a:rPr lang="en-AU" sz="3200" dirty="0" smtClean="0"/>
              <a:t>SharePoint WCM </a:t>
            </a:r>
          </a:p>
          <a:p>
            <a:r>
              <a:rPr lang="en-AU" sz="3200" dirty="0" smtClean="0"/>
              <a:t>Leveraging Commerce Server and FAST Search</a:t>
            </a:r>
          </a:p>
          <a:p>
            <a:r>
              <a:rPr lang="en-AU" sz="3200" dirty="0" smtClean="0"/>
              <a:t>Tuning SharePoint</a:t>
            </a:r>
          </a:p>
          <a:p>
            <a:pPr lvl="1"/>
            <a:r>
              <a:rPr lang="en-AU" sz="2800" dirty="0" smtClean="0"/>
              <a:t>Performance</a:t>
            </a:r>
          </a:p>
          <a:p>
            <a:pPr lvl="1"/>
            <a:r>
              <a:rPr lang="en-AU" sz="2800" dirty="0" smtClean="0"/>
              <a:t>Web Standards and Accessibility</a:t>
            </a:r>
          </a:p>
          <a:p>
            <a:pPr lvl="1"/>
            <a:r>
              <a:rPr lang="en-AU" sz="2800" dirty="0" smtClean="0"/>
              <a:t>Scale</a:t>
            </a:r>
            <a:endParaRPr lang="en-AU" sz="2800"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85558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500"/>
                                        <p:tgtEl>
                                          <p:spTgt spid="7">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fade">
                                      <p:cBhvr>
                                        <p:cTn id="26"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Session Resources</a:t>
            </a:r>
            <a:endParaRPr lang="en-AU" dirty="0"/>
          </a:p>
        </p:txBody>
      </p:sp>
      <p:sp>
        <p:nvSpPr>
          <p:cNvPr id="6" name="Content Placeholder 5"/>
          <p:cNvSpPr>
            <a:spLocks noGrp="1"/>
          </p:cNvSpPr>
          <p:nvPr>
            <p:ph idx="1"/>
          </p:nvPr>
        </p:nvSpPr>
        <p:spPr/>
        <p:txBody>
          <a:bodyPr>
            <a:normAutofit/>
          </a:bodyPr>
          <a:lstStyle/>
          <a:p>
            <a:r>
              <a:rPr lang="en-AU" dirty="0" smtClean="0"/>
              <a:t>Blogs</a:t>
            </a:r>
          </a:p>
          <a:p>
            <a:pPr lvl="1"/>
            <a:r>
              <a:rPr lang="en-AU" dirty="0" smtClean="0">
                <a:hlinkClick r:id="rId2"/>
              </a:rPr>
              <a:t>www.dotnetbounce.com</a:t>
            </a:r>
            <a:endParaRPr lang="en-AU" dirty="0" smtClean="0"/>
          </a:p>
          <a:p>
            <a:pPr lvl="1"/>
            <a:r>
              <a:rPr lang="en-AU" dirty="0" smtClean="0">
                <a:hlinkClick r:id="rId3"/>
              </a:rPr>
              <a:t>www.codejedi.net</a:t>
            </a:r>
            <a:endParaRPr lang="en-AU" dirty="0" smtClean="0"/>
          </a:p>
          <a:p>
            <a:pPr marL="342900" lvl="1" indent="-342900">
              <a:buFont typeface="Segoe UI" pitchFamily="34" charset="0"/>
              <a:buChar char="►"/>
            </a:pPr>
            <a:r>
              <a:rPr lang="en-AU" sz="2800" dirty="0"/>
              <a:t>Commerce Server </a:t>
            </a:r>
            <a:r>
              <a:rPr lang="en-AU" sz="2800" dirty="0" smtClean="0"/>
              <a:t>Integration</a:t>
            </a:r>
          </a:p>
          <a:p>
            <a:pPr lvl="1"/>
            <a:r>
              <a:rPr lang="en-AU" dirty="0">
                <a:hlinkClick r:id="rId4"/>
              </a:rPr>
              <a:t>http://blogs.msdn.com/b/commerce/</a:t>
            </a:r>
            <a:endParaRPr lang="en-AU" dirty="0"/>
          </a:p>
          <a:p>
            <a:pPr marL="342900" lvl="1" indent="-342900">
              <a:buFont typeface="Segoe UI" pitchFamily="34" charset="0"/>
              <a:buChar char="►"/>
            </a:pPr>
            <a:r>
              <a:rPr lang="en-AU" sz="2800" dirty="0" err="1" smtClean="0"/>
              <a:t>Rejuicer</a:t>
            </a:r>
            <a:endParaRPr lang="en-AU" sz="2800" dirty="0"/>
          </a:p>
          <a:p>
            <a:pPr lvl="1"/>
            <a:r>
              <a:rPr lang="en-AU" dirty="0" smtClean="0">
                <a:hlinkClick r:id="rId5"/>
              </a:rPr>
              <a:t>http</a:t>
            </a:r>
            <a:r>
              <a:rPr lang="en-AU" dirty="0">
                <a:hlinkClick r:id="rId5"/>
              </a:rPr>
              <a:t>://</a:t>
            </a:r>
            <a:r>
              <a:rPr lang="en-AU" dirty="0" smtClean="0">
                <a:hlinkClick r:id="rId5"/>
              </a:rPr>
              <a:t>rejuice.me/</a:t>
            </a:r>
            <a:endParaRPr lang="en-AU" dirty="0" smtClean="0"/>
          </a:p>
          <a:p>
            <a:pPr marL="342900" lvl="1" indent="-342900">
              <a:buFont typeface="Segoe UI" pitchFamily="34" charset="0"/>
              <a:buChar char="►"/>
            </a:pPr>
            <a:r>
              <a:rPr lang="en-AU" sz="2800" dirty="0" err="1" smtClean="0"/>
              <a:t>webFormsMVP</a:t>
            </a:r>
            <a:endParaRPr lang="en-AU" sz="2800" dirty="0" smtClean="0"/>
          </a:p>
          <a:p>
            <a:pPr lvl="1"/>
            <a:r>
              <a:rPr lang="en-AU" dirty="0">
                <a:hlinkClick r:id="rId6"/>
              </a:rPr>
              <a:t>http://webformsmvp.com</a:t>
            </a:r>
            <a:r>
              <a:rPr lang="en-AU" dirty="0" smtClean="0">
                <a:hlinkClick r:id="rId6"/>
              </a:rPr>
              <a:t>/</a:t>
            </a:r>
            <a:endParaRPr lang="en-AU" dirty="0" smtClean="0"/>
          </a:p>
          <a:p>
            <a:pPr lvl="1"/>
            <a:endParaRPr lang="en-AU" dirty="0"/>
          </a:p>
          <a:p>
            <a:pPr marL="400050" lvl="2" indent="0">
              <a:buNone/>
            </a:pP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41315119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Content Slide</a:t>
            </a:r>
            <a:endParaRPr lang="en-NZ" dirty="0"/>
          </a:p>
        </p:txBody>
      </p:sp>
      <p:sp>
        <p:nvSpPr>
          <p:cNvPr id="3" name="Content Placeholder 2"/>
          <p:cNvSpPr>
            <a:spLocks noGrp="1"/>
          </p:cNvSpPr>
          <p:nvPr>
            <p:ph sz="quarter" idx="13"/>
          </p:nvPr>
        </p:nvSpPr>
        <p:spPr>
          <a:xfrm>
            <a:off x="609602" y="2421125"/>
            <a:ext cx="7924800" cy="4175497"/>
          </a:xfrm>
        </p:spPr>
        <p:txBody>
          <a:bodyPr>
            <a:normAutofit lnSpcReduction="10000"/>
          </a:bodyPr>
          <a:lstStyle/>
          <a:p>
            <a:pPr marL="342823" lvl="1" indent="-342823"/>
            <a:r>
              <a:rPr lang="en-NZ" sz="2800" dirty="0" smtClean="0"/>
              <a:t>3rd </a:t>
            </a:r>
            <a:r>
              <a:rPr lang="en-NZ" sz="2800" dirty="0"/>
              <a:t>Annual Community SharePoint Conference</a:t>
            </a:r>
          </a:p>
          <a:p>
            <a:pPr marL="342823" lvl="1" indent="-342823"/>
            <a:r>
              <a:rPr lang="en-NZ" sz="2800" dirty="0"/>
              <a:t>Business and Technical Tracks, all levels</a:t>
            </a:r>
          </a:p>
          <a:p>
            <a:pPr marL="342823" lvl="1" indent="-342823"/>
            <a:r>
              <a:rPr lang="en-NZ" sz="2800" dirty="0"/>
              <a:t>Superb Internationally Renowned SharePoint Experts</a:t>
            </a:r>
          </a:p>
          <a:p>
            <a:pPr marL="342823" lvl="1" indent="-342823"/>
            <a:endParaRPr lang="en-NZ" sz="2800" dirty="0"/>
          </a:p>
          <a:p>
            <a:pPr marL="342823" lvl="1" indent="-342823"/>
            <a:r>
              <a:rPr lang="en-NZ" sz="2800" dirty="0"/>
              <a:t>Discount for </a:t>
            </a:r>
            <a:r>
              <a:rPr lang="en-NZ" sz="2800" dirty="0" err="1"/>
              <a:t>Tech.Ed</a:t>
            </a:r>
            <a:r>
              <a:rPr lang="en-NZ" sz="2800" dirty="0"/>
              <a:t> attendees - </a:t>
            </a:r>
            <a:r>
              <a:rPr lang="en-NZ" dirty="0"/>
              <a:t>$</a:t>
            </a:r>
            <a:r>
              <a:rPr lang="en-NZ" dirty="0" smtClean="0"/>
              <a:t>675.00 </a:t>
            </a:r>
            <a:r>
              <a:rPr lang="en-NZ" dirty="0"/>
              <a:t>(full price $</a:t>
            </a:r>
            <a:r>
              <a:rPr lang="en-NZ" dirty="0" smtClean="0"/>
              <a:t>795.00</a:t>
            </a:r>
            <a:r>
              <a:rPr lang="en-NZ" dirty="0"/>
              <a:t>)</a:t>
            </a:r>
            <a:endParaRPr lang="en-NZ" sz="2800" dirty="0"/>
          </a:p>
          <a:p>
            <a:r>
              <a:rPr lang="en-NZ" dirty="0" smtClean="0"/>
              <a:t>Register: </a:t>
            </a:r>
            <a:r>
              <a:rPr lang="en-NZ" sz="3200" dirty="0" smtClean="0"/>
              <a:t>www.sharepointconference.com.au</a:t>
            </a:r>
            <a:endParaRPr lang="en-NZ" sz="3200" dirty="0"/>
          </a:p>
          <a:p>
            <a:pPr lvl="1"/>
            <a:r>
              <a:rPr lang="en-NZ" sz="2800" dirty="0"/>
              <a:t>Enter Discount Code TECHED</a:t>
            </a:r>
          </a:p>
          <a:p>
            <a:endParaRPr lang="en-NZ"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90" y="72458"/>
            <a:ext cx="8903347" cy="220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20154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74637"/>
            <a:ext cx="8471316" cy="1143000"/>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412777"/>
            <a:ext cx="8471316" cy="1138773"/>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sz="2000" b="1" dirty="0" smtClean="0">
                <a:solidFill>
                  <a:srgbClr val="FFFFFF"/>
                </a:solidFill>
                <a:latin typeface="Segoe UI" pitchFamily="34" charset="0"/>
                <a:cs typeface="Segoe UI" pitchFamily="34" charset="0"/>
              </a:rPr>
              <a:t>Why Enroll, other than it being free?</a:t>
            </a:r>
          </a:p>
          <a:p>
            <a:r>
              <a:rPr lang="en-US" sz="1600" dirty="0" smtClean="0">
                <a:solidFill>
                  <a:srgbClr val="FFFFFF"/>
                </a:solidFill>
                <a:latin typeface="Segoe UI" pitchFamily="34" charset="0"/>
                <a:cs typeface="Segoe UI" pitchFamily="34" charset="0"/>
              </a:rPr>
              <a:t>The MVA helps improve </a:t>
            </a:r>
            <a:r>
              <a:rPr lang="en-US" sz="1600" dirty="0">
                <a:solidFill>
                  <a:srgbClr val="FFFFFF"/>
                </a:solidFill>
                <a:latin typeface="Segoe UI" pitchFamily="34" charset="0"/>
                <a:cs typeface="Segoe UI" pitchFamily="34" charset="0"/>
              </a:rPr>
              <a:t>your IT skill set and advance your career with </a:t>
            </a:r>
            <a:r>
              <a:rPr lang="en-US" sz="1600" dirty="0" smtClean="0">
                <a:solidFill>
                  <a:srgbClr val="FFFFFF"/>
                </a:solidFill>
                <a:latin typeface="Segoe UI" pitchFamily="34" charset="0"/>
                <a:cs typeface="Segoe UI" pitchFamily="34" charset="0"/>
              </a:rPr>
              <a:t>a </a:t>
            </a:r>
            <a:r>
              <a:rPr lang="en-US" sz="1600" dirty="0">
                <a:solidFill>
                  <a:srgbClr val="FFFFFF"/>
                </a:solidFill>
                <a:latin typeface="Segoe UI" pitchFamily="34" charset="0"/>
                <a:cs typeface="Segoe UI" pitchFamily="34" charset="0"/>
              </a:rPr>
              <a:t>free, easy to access training portal that allows you to learn at your own pace, focusing on Microsoft </a:t>
            </a:r>
            <a:r>
              <a:rPr lang="en-US" sz="1600" dirty="0" smtClean="0">
                <a:solidFill>
                  <a:srgbClr val="FFFFFF"/>
                </a:solidFill>
                <a:latin typeface="Segoe UI" pitchFamily="34" charset="0"/>
                <a:cs typeface="Segoe UI" pitchFamily="34" charset="0"/>
              </a:rPr>
              <a:t>technologies.</a:t>
            </a:r>
            <a:endParaRPr lang="en-GB" sz="1600" dirty="0">
              <a:solidFill>
                <a:srgbClr val="FFFFFF"/>
              </a:solidFill>
              <a:latin typeface="Segoe UI" pitchFamily="34" charset="0"/>
              <a:cs typeface="Segoe UI" pitchFamily="34" charset="0"/>
            </a:endParaRPr>
          </a:p>
        </p:txBody>
      </p:sp>
      <p:sp>
        <p:nvSpPr>
          <p:cNvPr id="9" name="TextBox 8"/>
          <p:cNvSpPr txBox="1"/>
          <p:nvPr/>
        </p:nvSpPr>
        <p:spPr>
          <a:xfrm>
            <a:off x="493173" y="2697734"/>
            <a:ext cx="8038829" cy="1323439"/>
          </a:xfrm>
          <a:prstGeom prst="rect">
            <a:avLst/>
          </a:prstGeom>
          <a:noFill/>
        </p:spPr>
        <p:txBody>
          <a:bodyPr wrap="square" rtlCol="0">
            <a:spAutoFit/>
          </a:bodyPr>
          <a:lstStyle/>
          <a:p>
            <a:r>
              <a:rPr lang="en-GB" sz="2000" b="1" dirty="0">
                <a:solidFill>
                  <a:srgbClr val="FFFFFF"/>
                </a:solidFill>
                <a:latin typeface="Segoe UI" pitchFamily="34" charset="0"/>
                <a:cs typeface="Segoe UI" pitchFamily="34" charset="0"/>
              </a:rPr>
              <a:t>What Do I </a:t>
            </a:r>
            <a:r>
              <a:rPr lang="en-GB" sz="2000" b="1" dirty="0" smtClean="0">
                <a:solidFill>
                  <a:srgbClr val="FFFFFF"/>
                </a:solidFill>
                <a:latin typeface="Segoe UI" pitchFamily="34" charset="0"/>
                <a:cs typeface="Segoe UI" pitchFamily="34" charset="0"/>
              </a:rPr>
              <a:t>get for enrolment?</a:t>
            </a:r>
            <a:r>
              <a:rPr lang="en-GB" sz="2000" b="1" dirty="0">
                <a:solidFill>
                  <a:srgbClr val="FFFFFF"/>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4167356"/>
            <a:ext cx="7416824" cy="817245"/>
          </a:xfrm>
          <a:prstGeom prst="roundRect">
            <a:avLst/>
          </a:prstGeom>
          <a:noFill/>
        </p:spPr>
        <p:txBody>
          <a:bodyPr wrap="square" rtlCol="0">
            <a:spAutoFit/>
          </a:bodyPr>
          <a:lstStyle/>
          <a:p>
            <a:r>
              <a:rPr lang="en-GB" b="1" dirty="0">
                <a:solidFill>
                  <a:srgbClr val="FFFFFF"/>
                </a:solidFill>
                <a:latin typeface="Segoe UI" pitchFamily="34" charset="0"/>
                <a:cs typeface="Segoe UI" pitchFamily="34" charset="0"/>
              </a:rPr>
              <a:t>Where do I </a:t>
            </a:r>
            <a:r>
              <a:rPr lang="en-GB" b="1" dirty="0" smtClean="0">
                <a:solidFill>
                  <a:srgbClr val="FFFFFF"/>
                </a:solidFill>
                <a:latin typeface="Segoe UI" pitchFamily="34" charset="0"/>
                <a:cs typeface="Segoe UI" pitchFamily="34" charset="0"/>
              </a:rPr>
              <a:t>Enrol?</a:t>
            </a:r>
            <a:endParaRPr lang="en-GB" sz="1600" b="1" dirty="0">
              <a:solidFill>
                <a:srgbClr val="FFFFFF"/>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521747" y="5213559"/>
            <a:ext cx="7416824" cy="400110"/>
          </a:xfrm>
          <a:prstGeom prst="rect">
            <a:avLst/>
          </a:prstGeom>
          <a:noFill/>
        </p:spPr>
        <p:txBody>
          <a:bodyPr wrap="square" rtlCol="0">
            <a:spAutoFit/>
          </a:bodyPr>
          <a:lstStyle/>
          <a:p>
            <a:r>
              <a:rPr lang="en-GB" sz="2000" b="1" dirty="0">
                <a:solidFill>
                  <a:srgbClr val="FFFFFF"/>
                </a:solidFill>
                <a:latin typeface="Segoe UI" pitchFamily="34" charset="0"/>
                <a:cs typeface="Segoe UI" pitchFamily="34" charset="0"/>
              </a:rPr>
              <a:t>Then tell us what you </a:t>
            </a:r>
            <a:r>
              <a:rPr lang="en-GB" sz="2000" b="1" dirty="0" smtClean="0">
                <a:solidFill>
                  <a:srgbClr val="FFFFFF"/>
                </a:solidFill>
                <a:latin typeface="Segoe UI" pitchFamily="34" charset="0"/>
                <a:cs typeface="Segoe UI" pitchFamily="34" charset="0"/>
              </a:rPr>
              <a:t>think. </a:t>
            </a:r>
            <a:r>
              <a:rPr lang="en-GB" sz="1600" dirty="0" smtClean="0">
                <a:solidFill>
                  <a:srgbClr val="FFFFFF"/>
                </a:solidFill>
                <a:latin typeface="Segoe UI" pitchFamily="34" charset="0"/>
                <a:cs typeface="Segoe UI" pitchFamily="34" charset="0"/>
              </a:rPr>
              <a:t>TellTheDean@microsoft.com</a:t>
            </a:r>
          </a:p>
        </p:txBody>
      </p:sp>
      <p:grpSp>
        <p:nvGrpSpPr>
          <p:cNvPr id="5" name="Group 4"/>
          <p:cNvGrpSpPr/>
          <p:nvPr/>
        </p:nvGrpSpPr>
        <p:grpSpPr>
          <a:xfrm>
            <a:off x="6228184" y="3621020"/>
            <a:ext cx="2549302" cy="1258207"/>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42238077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5536" y="5301208"/>
            <a:ext cx="8382000" cy="707872"/>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800" dirty="0">
                <a:solidFill>
                  <a:schemeClr val="bg2"/>
                </a:solidFill>
                <a:latin typeface="Calibri" pitchFamily="34" charset="0"/>
                <a:cs typeface="Arial" charset="0"/>
              </a:rPr>
              <a:t>© </a:t>
            </a:r>
            <a:r>
              <a:rPr lang="en-US" sz="800" dirty="0" smtClean="0">
                <a:solidFill>
                  <a:schemeClr val="bg2"/>
                </a:solidFill>
                <a:latin typeface="Calibri" pitchFamily="34" charset="0"/>
                <a:cs typeface="Arial" charset="0"/>
              </a:rPr>
              <a:t>2010 Microsoft </a:t>
            </a:r>
            <a:r>
              <a:rPr lang="en-US" sz="800" dirty="0">
                <a:solidFill>
                  <a:schemeClr val="bg2"/>
                </a:solidFill>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800" dirty="0">
                <a:solidFill>
                  <a:schemeClr val="bg2"/>
                </a:solidFill>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800" dirty="0" smtClean="0">
                <a:solidFill>
                  <a:schemeClr val="bg2"/>
                </a:solidFill>
                <a:latin typeface="Calibri" pitchFamily="34" charset="0"/>
                <a:cs typeface="Arial" charset="0"/>
              </a:rPr>
              <a:t>MICROSOFT </a:t>
            </a:r>
            <a:r>
              <a:rPr lang="en-US" sz="800" dirty="0">
                <a:solidFill>
                  <a:schemeClr val="bg2"/>
                </a:solidFill>
                <a:latin typeface="Calibri" pitchFamily="34" charset="0"/>
                <a:cs typeface="Arial" charset="0"/>
              </a:rPr>
              <a:t>MAKES NO WARRANTIES, EXPRESS, IMPLIED OR STATUTORY, AS TO THE INFORMATION IN THIS PRESENTATION.</a:t>
            </a:r>
          </a:p>
        </p:txBody>
      </p:sp>
      <p:pic>
        <p:nvPicPr>
          <p:cNvPr id="7" name="Picture 2" descr="Microsoft logo and tagline"/>
          <p:cNvPicPr>
            <a:picLocks noChangeAspect="1" noChangeArrowheads="1"/>
          </p:cNvPicPr>
          <p:nvPr/>
        </p:nvPicPr>
        <p:blipFill>
          <a:blip r:embed="rId3" cstate="print"/>
          <a:srcRect r="25754" b="36106"/>
          <a:stretch>
            <a:fillRect/>
          </a:stretch>
        </p:blipFill>
        <p:spPr bwMode="black">
          <a:xfrm>
            <a:off x="2213840" y="2666735"/>
            <a:ext cx="4718061" cy="875731"/>
          </a:xfrm>
          <a:prstGeom prst="rect">
            <a:avLst/>
          </a:prstGeom>
          <a:noFill/>
          <a:ln>
            <a:noFill/>
          </a:ln>
        </p:spPr>
      </p:pic>
      <p:sp>
        <p:nvSpPr>
          <p:cNvPr id="3" name="Footer Placeholder 2"/>
          <p:cNvSpPr>
            <a:spLocks noGrp="1"/>
          </p:cNvSpPr>
          <p:nvPr>
            <p:ph type="ftr" sz="quarter" idx="11"/>
          </p:nvPr>
        </p:nvSpPr>
        <p:spPr/>
        <p:txBody>
          <a:bodyPr/>
          <a:lstStyle/>
          <a:p>
            <a:r>
              <a:rPr lang="en-AU" dirty="0" smtClean="0"/>
              <a:t>(c) 2011 Microsoft. All rights reserved.</a:t>
            </a:r>
            <a:endParaRPr lang="en-A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a:off x="4716016"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dirty="0">
              <a:solidFill>
                <a:srgbClr val="FFFFFF"/>
              </a:solidFill>
              <a:effectLst>
                <a:outerShdw blurRad="38100" dist="38100" dir="2700000" algn="tl">
                  <a:srgbClr val="C0C0C0"/>
                </a:outerShdw>
              </a:effectLst>
              <a:latin typeface="Segoe" pitchFamily="-108" charset="0"/>
            </a:endParaRPr>
          </a:p>
        </p:txBody>
      </p:sp>
      <p:sp>
        <p:nvSpPr>
          <p:cNvPr id="50" name="Rounded Rectangle 49"/>
          <p:cNvSpPr/>
          <p:nvPr/>
        </p:nvSpPr>
        <p:spPr bwMode="auto">
          <a:xfrm>
            <a:off x="323528"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dirty="0">
              <a:solidFill>
                <a:srgbClr val="FFFFFF"/>
              </a:solidFill>
              <a:effectLst>
                <a:outerShdw blurRad="38100" dist="38100" dir="2700000" algn="tl">
                  <a:srgbClr val="C0C0C0"/>
                </a:outerShdw>
              </a:effectLst>
              <a:latin typeface="Segoe" pitchFamily="-108" charset="0"/>
            </a:endParaRPr>
          </a:p>
        </p:txBody>
      </p:sp>
      <p:sp>
        <p:nvSpPr>
          <p:cNvPr id="48" name="Rounded Rectangle 47"/>
          <p:cNvSpPr/>
          <p:nvPr/>
        </p:nvSpPr>
        <p:spPr bwMode="auto">
          <a:xfrm>
            <a:off x="4644008"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dirty="0">
              <a:solidFill>
                <a:srgbClr val="FFFFFF"/>
              </a:solidFill>
              <a:effectLst>
                <a:outerShdw blurRad="38100" dist="38100" dir="2700000" algn="tl">
                  <a:srgbClr val="C0C0C0"/>
                </a:outerShdw>
              </a:effectLst>
              <a:latin typeface="Segoe" pitchFamily="-108" charset="0"/>
            </a:endParaRPr>
          </a:p>
        </p:txBody>
      </p:sp>
      <p:sp>
        <p:nvSpPr>
          <p:cNvPr id="29" name="Rounded Rectangle 28"/>
          <p:cNvSpPr/>
          <p:nvPr/>
        </p:nvSpPr>
        <p:spPr bwMode="auto">
          <a:xfrm>
            <a:off x="130621"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dirty="0">
              <a:solidFill>
                <a:srgbClr val="FFFFFF"/>
              </a:solidFill>
              <a:effectLst>
                <a:outerShdw blurRad="38100" dist="38100" dir="2700000" algn="tl">
                  <a:srgbClr val="C0C0C0"/>
                </a:outerShdw>
              </a:effectLst>
              <a:latin typeface="Segoe" pitchFamily="-108" charset="0"/>
            </a:endParaRPr>
          </a:p>
        </p:txBody>
      </p:sp>
      <p:pic>
        <p:nvPicPr>
          <p:cNvPr id="30724" name="Picture 23" descr="TechNet.png"/>
          <p:cNvPicPr>
            <a:picLocks noChangeAspect="1"/>
          </p:cNvPicPr>
          <p:nvPr/>
        </p:nvPicPr>
        <p:blipFill>
          <a:blip r:embed="rId3" cstate="print"/>
          <a:srcRect/>
          <a:stretch>
            <a:fillRect/>
          </a:stretch>
        </p:blipFill>
        <p:spPr bwMode="black">
          <a:xfrm>
            <a:off x="683568" y="3573016"/>
            <a:ext cx="3624263" cy="738188"/>
          </a:xfrm>
          <a:prstGeom prst="rect">
            <a:avLst/>
          </a:prstGeom>
          <a:noFill/>
          <a:ln w="9525">
            <a:noFill/>
            <a:miter lim="800000"/>
            <a:headEnd/>
            <a:tailEnd/>
          </a:ln>
        </p:spPr>
      </p:pic>
      <p:sp>
        <p:nvSpPr>
          <p:cNvPr id="30729" name="Rectangle 46"/>
          <p:cNvSpPr>
            <a:spLocks noChangeArrowheads="1"/>
          </p:cNvSpPr>
          <p:nvPr/>
        </p:nvSpPr>
        <p:spPr bwMode="auto">
          <a:xfrm>
            <a:off x="838200" y="2322513"/>
            <a:ext cx="3849688" cy="954087"/>
          </a:xfrm>
          <a:prstGeom prst="rect">
            <a:avLst/>
          </a:prstGeom>
          <a:noFill/>
          <a:ln w="9525">
            <a:noFill/>
            <a:miter lim="800000"/>
            <a:headEnd/>
            <a:tailEnd/>
          </a:ln>
        </p:spPr>
        <p:txBody>
          <a:bodyPr>
            <a:spAutoFit/>
          </a:bodyPr>
          <a:lstStyle/>
          <a:p>
            <a:pPr>
              <a:spcBef>
                <a:spcPts val="600"/>
              </a:spcBef>
            </a:pPr>
            <a:r>
              <a:rPr lang="en-US" sz="2000" dirty="0" smtClean="0">
                <a:solidFill>
                  <a:schemeClr val="bg2"/>
                </a:solidFill>
                <a:latin typeface="Calibri" pitchFamily="34" charset="0"/>
                <a:hlinkClick r:id="rId4"/>
              </a:rPr>
              <a:t>www.msteched.com/Australia</a:t>
            </a:r>
            <a:r>
              <a:rPr lang="en-US" sz="2000" dirty="0" smtClean="0">
                <a:solidFill>
                  <a:schemeClr val="bg2"/>
                </a:solidFill>
                <a:latin typeface="Calibri" pitchFamily="34" charset="0"/>
              </a:rPr>
              <a:t> </a:t>
            </a:r>
            <a:endParaRPr lang="en-US" sz="2000" dirty="0">
              <a:solidFill>
                <a:schemeClr val="bg2"/>
              </a:solidFill>
              <a:latin typeface="Calibri" pitchFamily="34" charset="0"/>
            </a:endParaRPr>
          </a:p>
          <a:p>
            <a:pPr marL="0" lvl="1" indent="0"/>
            <a:endParaRPr lang="en-US" dirty="0">
              <a:solidFill>
                <a:schemeClr val="bg2"/>
              </a:solidFill>
              <a:latin typeface="Calibri" pitchFamily="34" charset="0"/>
            </a:endParaRPr>
          </a:p>
          <a:p>
            <a:pPr marL="0" lvl="1" indent="0"/>
            <a:r>
              <a:rPr lang="en-US" dirty="0">
                <a:solidFill>
                  <a:schemeClr val="bg2"/>
                </a:solidFill>
                <a:latin typeface="Calibri" pitchFamily="34" charset="0"/>
              </a:rPr>
              <a:t>Sessions On-Demand &amp; Community</a:t>
            </a:r>
          </a:p>
        </p:txBody>
      </p:sp>
      <p:sp>
        <p:nvSpPr>
          <p:cNvPr id="30730" name="Rectangle 47"/>
          <p:cNvSpPr>
            <a:spLocks noChangeArrowheads="1"/>
          </p:cNvSpPr>
          <p:nvPr/>
        </p:nvSpPr>
        <p:spPr bwMode="auto">
          <a:xfrm>
            <a:off x="733425" y="4473575"/>
            <a:ext cx="4067175" cy="1015663"/>
          </a:xfrm>
          <a:prstGeom prst="rect">
            <a:avLst/>
          </a:prstGeom>
          <a:noFill/>
          <a:ln w="9525">
            <a:noFill/>
            <a:miter lim="800000"/>
            <a:headEnd/>
            <a:tailEnd/>
          </a:ln>
        </p:spPr>
        <p:txBody>
          <a:bodyPr wrap="square">
            <a:spAutoFit/>
          </a:bodyPr>
          <a:lstStyle/>
          <a:p>
            <a:pPr>
              <a:spcBef>
                <a:spcPts val="600"/>
              </a:spcBef>
              <a:buSzPct val="120000"/>
              <a:tabLst>
                <a:tab pos="1828800" algn="l"/>
              </a:tabLst>
            </a:pPr>
            <a:r>
              <a:rPr lang="en-US" sz="2000" dirty="0">
                <a:solidFill>
                  <a:schemeClr val="bg2"/>
                </a:solidFill>
                <a:latin typeface="Calibri" pitchFamily="34" charset="0"/>
                <a:hlinkClick r:id="rId5"/>
              </a:rPr>
              <a:t>http</a:t>
            </a:r>
            <a:r>
              <a:rPr lang="en-US" sz="2000" dirty="0" smtClean="0">
                <a:solidFill>
                  <a:schemeClr val="bg2"/>
                </a:solidFill>
                <a:latin typeface="Calibri" pitchFamily="34" charset="0"/>
                <a:hlinkClick r:id="rId5"/>
              </a:rPr>
              <a:t>://</a:t>
            </a:r>
            <a:r>
              <a:rPr lang="en-AU" sz="2000" dirty="0" smtClean="0">
                <a:solidFill>
                  <a:schemeClr val="bg2"/>
                </a:solidFill>
                <a:hlinkClick r:id="rId5"/>
              </a:rPr>
              <a:t> technet.microsoft.com/en-au</a:t>
            </a:r>
            <a:r>
              <a:rPr lang="en-US" sz="2400" b="1" dirty="0" smtClean="0">
                <a:solidFill>
                  <a:schemeClr val="bg2"/>
                </a:solidFill>
                <a:latin typeface="Calibri" pitchFamily="34" charset="0"/>
                <a:hlinkClick r:id="rId5"/>
              </a:rPr>
              <a:t>  </a:t>
            </a:r>
            <a:endParaRPr lang="en-US" sz="2400" dirty="0">
              <a:solidFill>
                <a:schemeClr val="bg2"/>
              </a:solidFill>
              <a:latin typeface="Calibri" pitchFamily="34" charset="0"/>
            </a:endParaRPr>
          </a:p>
          <a:p>
            <a:pPr marL="0" lvl="1" indent="0">
              <a:tabLst>
                <a:tab pos="1828800" algn="l"/>
              </a:tabLst>
            </a:pPr>
            <a:endParaRPr lang="en-US" dirty="0">
              <a:solidFill>
                <a:schemeClr val="bg2"/>
              </a:solidFill>
              <a:latin typeface="Calibri" pitchFamily="34" charset="0"/>
            </a:endParaRPr>
          </a:p>
          <a:p>
            <a:pPr marL="0" lvl="1" indent="0">
              <a:tabLst>
                <a:tab pos="1828800" algn="l"/>
              </a:tabLst>
            </a:pPr>
            <a:r>
              <a:rPr lang="en-US" dirty="0">
                <a:solidFill>
                  <a:schemeClr val="bg2"/>
                </a:solidFill>
                <a:latin typeface="Calibri" pitchFamily="34" charset="0"/>
              </a:rPr>
              <a:t>Resources for IT Professionals</a:t>
            </a:r>
          </a:p>
        </p:txBody>
      </p:sp>
      <p:pic>
        <p:nvPicPr>
          <p:cNvPr id="30731" name="Picture 24" descr="TechEd_online.png"/>
          <p:cNvPicPr>
            <a:picLocks noChangeAspect="1"/>
          </p:cNvPicPr>
          <p:nvPr/>
        </p:nvPicPr>
        <p:blipFill>
          <a:blip r:embed="rId6" cstate="print"/>
          <a:srcRect/>
          <a:stretch>
            <a:fillRect/>
          </a:stretch>
        </p:blipFill>
        <p:spPr bwMode="black">
          <a:xfrm>
            <a:off x="914400" y="1281113"/>
            <a:ext cx="2409825" cy="1076325"/>
          </a:xfrm>
          <a:prstGeom prst="rect">
            <a:avLst/>
          </a:prstGeom>
          <a:noFill/>
          <a:ln w="9525">
            <a:noFill/>
            <a:miter lim="800000"/>
            <a:headEnd/>
            <a:tailEnd/>
          </a:ln>
        </p:spPr>
      </p:pic>
      <p:pic>
        <p:nvPicPr>
          <p:cNvPr id="30733" name="Picture 26" descr="msdn_1inch_rgb.png"/>
          <p:cNvPicPr>
            <a:picLocks noChangeAspect="1"/>
          </p:cNvPicPr>
          <p:nvPr/>
        </p:nvPicPr>
        <p:blipFill>
          <a:blip r:embed="rId7" cstate="print"/>
          <a:srcRect/>
          <a:stretch>
            <a:fillRect/>
          </a:stretch>
        </p:blipFill>
        <p:spPr bwMode="black">
          <a:xfrm>
            <a:off x="5457825" y="3582988"/>
            <a:ext cx="1857375" cy="942975"/>
          </a:xfrm>
          <a:prstGeom prst="rect">
            <a:avLst/>
          </a:prstGeom>
          <a:noFill/>
          <a:ln w="9525">
            <a:noFill/>
            <a:miter lim="800000"/>
            <a:headEnd/>
            <a:tailEnd/>
          </a:ln>
        </p:spPr>
      </p:pic>
      <p:sp>
        <p:nvSpPr>
          <p:cNvPr id="30734" name="Rectangle 27"/>
          <p:cNvSpPr>
            <a:spLocks noChangeArrowheads="1"/>
          </p:cNvSpPr>
          <p:nvPr/>
        </p:nvSpPr>
        <p:spPr bwMode="auto">
          <a:xfrm>
            <a:off x="5218112" y="4473575"/>
            <a:ext cx="3925888" cy="1123384"/>
          </a:xfrm>
          <a:prstGeom prst="rect">
            <a:avLst/>
          </a:prstGeom>
          <a:noFill/>
          <a:ln w="9525">
            <a:noFill/>
            <a:miter lim="800000"/>
            <a:headEnd/>
            <a:tailEnd/>
          </a:ln>
        </p:spPr>
        <p:txBody>
          <a:bodyPr wrap="square">
            <a:spAutoFit/>
          </a:bodyPr>
          <a:lstStyle/>
          <a:p>
            <a:pPr>
              <a:spcBef>
                <a:spcPts val="600"/>
              </a:spcBef>
              <a:tabLst>
                <a:tab pos="1828800" algn="l"/>
              </a:tabLst>
            </a:pPr>
            <a:r>
              <a:rPr lang="en-US" sz="2000" dirty="0">
                <a:solidFill>
                  <a:schemeClr val="bg2"/>
                </a:solidFill>
                <a:latin typeface="Calibri" pitchFamily="34" charset="0"/>
                <a:hlinkClick r:id="rId8"/>
              </a:rPr>
              <a:t>http</a:t>
            </a:r>
            <a:r>
              <a:rPr lang="en-US" sz="2000" dirty="0" smtClean="0">
                <a:solidFill>
                  <a:schemeClr val="bg2"/>
                </a:solidFill>
                <a:latin typeface="Calibri" pitchFamily="34" charset="0"/>
                <a:hlinkClick r:id="rId8"/>
              </a:rPr>
              <a:t>://</a:t>
            </a:r>
            <a:r>
              <a:rPr lang="en-AU" sz="2000" dirty="0" smtClean="0">
                <a:solidFill>
                  <a:schemeClr val="bg2"/>
                </a:solidFill>
                <a:hlinkClick r:id="rId8"/>
              </a:rPr>
              <a:t>msdn.microsoft.com/en-au</a:t>
            </a:r>
            <a:endParaRPr lang="en-AU" sz="2000" dirty="0" smtClean="0">
              <a:solidFill>
                <a:schemeClr val="bg2"/>
              </a:solidFill>
            </a:endParaRPr>
          </a:p>
          <a:p>
            <a:pPr>
              <a:spcBef>
                <a:spcPts val="600"/>
              </a:spcBef>
              <a:tabLst>
                <a:tab pos="1828800" algn="l"/>
              </a:tabLst>
            </a:pPr>
            <a:r>
              <a:rPr lang="en-US" sz="2400" b="1" dirty="0" smtClean="0">
                <a:solidFill>
                  <a:schemeClr val="bg2"/>
                </a:solidFill>
                <a:latin typeface="Calibri" pitchFamily="34" charset="0"/>
              </a:rPr>
              <a:t> </a:t>
            </a:r>
            <a:endParaRPr lang="en-US" dirty="0">
              <a:solidFill>
                <a:schemeClr val="bg2"/>
              </a:solidFill>
              <a:latin typeface="Calibri" pitchFamily="34" charset="0"/>
            </a:endParaRPr>
          </a:p>
          <a:p>
            <a:pPr marL="0" lvl="1" indent="0">
              <a:tabLst>
                <a:tab pos="1828800" algn="l"/>
              </a:tabLst>
            </a:pPr>
            <a:r>
              <a:rPr lang="en-US" dirty="0">
                <a:solidFill>
                  <a:schemeClr val="bg2"/>
                </a:solidFill>
                <a:latin typeface="Calibri" pitchFamily="34" charset="0"/>
              </a:rPr>
              <a:t>Resources for Developers</a:t>
            </a:r>
          </a:p>
        </p:txBody>
      </p:sp>
      <p:sp>
        <p:nvSpPr>
          <p:cNvPr id="30748" name="Rectangle 56"/>
          <p:cNvSpPr>
            <a:spLocks noChangeArrowheads="1"/>
          </p:cNvSpPr>
          <p:nvPr/>
        </p:nvSpPr>
        <p:spPr bwMode="auto">
          <a:xfrm>
            <a:off x="4629150" y="2322513"/>
            <a:ext cx="4514850" cy="954087"/>
          </a:xfrm>
          <a:prstGeom prst="rect">
            <a:avLst/>
          </a:prstGeom>
          <a:noFill/>
          <a:ln w="9525">
            <a:noFill/>
            <a:miter lim="800000"/>
            <a:headEnd/>
            <a:tailEnd/>
          </a:ln>
        </p:spPr>
        <p:txBody>
          <a:bodyPr>
            <a:spAutoFit/>
          </a:bodyPr>
          <a:lstStyle/>
          <a:p>
            <a:pPr>
              <a:spcBef>
                <a:spcPts val="600"/>
              </a:spcBef>
            </a:pPr>
            <a:r>
              <a:rPr lang="en-AU" sz="2000" dirty="0" smtClean="0">
                <a:solidFill>
                  <a:schemeClr val="bg2"/>
                </a:solidFill>
                <a:hlinkClick r:id="rId9"/>
              </a:rPr>
              <a:t>www.microsoft.com/australia/learning</a:t>
            </a:r>
            <a:r>
              <a:rPr lang="en-US" sz="2000" dirty="0" smtClean="0">
                <a:solidFill>
                  <a:schemeClr val="bg2"/>
                </a:solidFill>
                <a:latin typeface="Calibri" pitchFamily="34" charset="0"/>
              </a:rPr>
              <a:t>  </a:t>
            </a:r>
            <a:endParaRPr lang="en-US" sz="2000" dirty="0">
              <a:solidFill>
                <a:schemeClr val="bg2"/>
              </a:solidFill>
              <a:latin typeface="Calibri" pitchFamily="34" charset="0"/>
            </a:endParaRPr>
          </a:p>
          <a:p>
            <a:pPr marL="0" lvl="1" indent="0"/>
            <a:endParaRPr lang="en-US" dirty="0">
              <a:solidFill>
                <a:schemeClr val="bg2"/>
              </a:solidFill>
              <a:latin typeface="Calibri" pitchFamily="34" charset="0"/>
            </a:endParaRPr>
          </a:p>
          <a:p>
            <a:r>
              <a:rPr lang="en-US" dirty="0">
                <a:solidFill>
                  <a:schemeClr val="bg2"/>
                </a:solidFill>
                <a:latin typeface="Calibri" pitchFamily="34" charset="0"/>
              </a:rPr>
              <a:t>Microsoft Certification &amp; Training Resources</a:t>
            </a:r>
          </a:p>
        </p:txBody>
      </p:sp>
      <p:sp>
        <p:nvSpPr>
          <p:cNvPr id="54" name="Title 1"/>
          <p:cNvSpPr>
            <a:spLocks noGrp="1"/>
          </p:cNvSpPr>
          <p:nvPr>
            <p:ph type="title"/>
          </p:nvPr>
        </p:nvSpPr>
        <p:spPr/>
        <p:txBody>
          <a:bodyPr/>
          <a:lstStyle/>
          <a:p>
            <a:pPr eaLnBrk="1" hangingPunct="1">
              <a:defRPr/>
            </a:pPr>
            <a:r>
              <a:rPr dirty="0" smtClean="0">
                <a:ln>
                  <a:noFill/>
                </a:ln>
              </a:rPr>
              <a:t>Resources</a:t>
            </a:r>
          </a:p>
        </p:txBody>
      </p:sp>
      <p:sp>
        <p:nvSpPr>
          <p:cNvPr id="3" name="Footer Placeholder 2"/>
          <p:cNvSpPr>
            <a:spLocks noGrp="1"/>
          </p:cNvSpPr>
          <p:nvPr>
            <p:ph type="ftr" sz="quarter" idx="11"/>
          </p:nvPr>
        </p:nvSpPr>
        <p:spPr/>
        <p:txBody>
          <a:bodyPr/>
          <a:lstStyle/>
          <a:p>
            <a:r>
              <a:rPr lang="en-AU" dirty="0" smtClean="0"/>
              <a:t>(c) 2011 Microsoft. All rights reserved.</a:t>
            </a:r>
            <a:endParaRPr lang="en-AU" dirty="0"/>
          </a:p>
        </p:txBody>
      </p:sp>
      <p:grpSp>
        <p:nvGrpSpPr>
          <p:cNvPr id="6" name="Group 57"/>
          <p:cNvGrpSpPr>
            <a:grpSpLocks/>
          </p:cNvGrpSpPr>
          <p:nvPr/>
        </p:nvGrpSpPr>
        <p:grpSpPr bwMode="auto">
          <a:xfrm>
            <a:off x="5148064" y="1268760"/>
            <a:ext cx="3476625" cy="771525"/>
            <a:chOff x="5561787" y="0"/>
            <a:chExt cx="3477054" cy="771334"/>
          </a:xfrm>
        </p:grpSpPr>
        <p:pic>
          <p:nvPicPr>
            <p:cNvPr id="30754" name="Picture 55" descr="ms_Learning_w.eps"/>
            <p:cNvPicPr>
              <a:picLocks noChangeAspect="1"/>
            </p:cNvPicPr>
            <p:nvPr/>
          </p:nvPicPr>
          <p:blipFill>
            <a:blip r:embed="rId10" cstate="print"/>
            <a:srcRect l="51466"/>
            <a:stretch>
              <a:fillRect/>
            </a:stretch>
          </p:blipFill>
          <p:spPr bwMode="black">
            <a:xfrm>
              <a:off x="7257327" y="0"/>
              <a:ext cx="1781514" cy="771334"/>
            </a:xfrm>
            <a:prstGeom prst="rect">
              <a:avLst/>
            </a:prstGeom>
            <a:noFill/>
            <a:ln w="9525">
              <a:noFill/>
              <a:miter lim="800000"/>
              <a:headEnd/>
              <a:tailEnd/>
            </a:ln>
          </p:spPr>
        </p:pic>
        <p:pic>
          <p:nvPicPr>
            <p:cNvPr id="30755" name="Picture 2" descr="C:\Documents and Settings\Pennie\My Documents\ACERDATA (D)\Pennie's documents\MS Image\Boxshot_Logo\MICROSOFT\Microsoft Logo wht shadow.png"/>
            <p:cNvPicPr>
              <a:picLocks noChangeAspect="1" noChangeArrowheads="1"/>
            </p:cNvPicPr>
            <p:nvPr/>
          </p:nvPicPr>
          <p:blipFill>
            <a:blip r:embed="rId11" cstate="print"/>
            <a:srcRect/>
            <a:stretch>
              <a:fillRect/>
            </a:stretch>
          </p:blipFill>
          <p:spPr bwMode="black">
            <a:xfrm>
              <a:off x="5561787" y="254642"/>
              <a:ext cx="1693646" cy="312516"/>
            </a:xfrm>
            <a:prstGeom prst="rect">
              <a:avLst/>
            </a:prstGeom>
            <a:noFill/>
            <a:ln w="9525">
              <a:noFill/>
              <a:miter lim="800000"/>
              <a:headEnd/>
              <a:tailEnd/>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br>
              <a:rPr lang="en-US" dirty="0" smtClean="0"/>
            </a:br>
            <a:r>
              <a:rPr lang="en-AU" sz="3600" dirty="0" smtClean="0">
                <a:solidFill>
                  <a:schemeClr val="accent2"/>
                </a:solidFill>
              </a:rPr>
              <a:t>SharePoint firing on all cylinders</a:t>
            </a:r>
            <a:endParaRPr lang="en-US" dirty="0">
              <a:solidFill>
                <a:schemeClr val="accent2"/>
              </a:solidFill>
            </a:endParaRPr>
          </a:p>
        </p:txBody>
      </p:sp>
      <p:sp>
        <p:nvSpPr>
          <p:cNvPr id="5" name="Footer Placeholder 4"/>
          <p:cNvSpPr>
            <a:spLocks noGrp="1"/>
          </p:cNvSpPr>
          <p:nvPr>
            <p:ph type="ftr" sz="quarter" idx="11"/>
          </p:nvPr>
        </p:nvSpPr>
        <p:spPr/>
        <p:txBody>
          <a:bodyPr/>
          <a:lstStyle/>
          <a:p>
            <a:r>
              <a:rPr lang="en-AU" dirty="0" smtClean="0"/>
              <a:t>(c) 2011 Microsoft. All rights reserved.</a:t>
            </a:r>
            <a:endParaRPr lang="en-AU" dirty="0"/>
          </a:p>
        </p:txBody>
      </p:sp>
      <p:graphicFrame>
        <p:nvGraphicFramePr>
          <p:cNvPr id="4" name="Diagram 3"/>
          <p:cNvGraphicFramePr/>
          <p:nvPr>
            <p:extLst>
              <p:ext uri="{D42A27DB-BD31-4B8C-83A1-F6EECF244321}">
                <p14:modId xmlns:p14="http://schemas.microsoft.com/office/powerpoint/2010/main" val="834599682"/>
              </p:ext>
            </p:extLst>
          </p:nvPr>
        </p:nvGraphicFramePr>
        <p:xfrm>
          <a:off x="467544" y="1700808"/>
          <a:ext cx="799288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2260456112"/>
              </p:ext>
            </p:extLst>
          </p:nvPr>
        </p:nvGraphicFramePr>
        <p:xfrm>
          <a:off x="467544" y="1700808"/>
          <a:ext cx="7992888"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SharePoint WCM Solution</a:t>
            </a:r>
            <a:endParaRPr lang="en-AU" dirty="0"/>
          </a:p>
        </p:txBody>
      </p:sp>
      <p:sp>
        <p:nvSpPr>
          <p:cNvPr id="11" name="Text Placeholder 10"/>
          <p:cNvSpPr>
            <a:spLocks noGrp="1"/>
          </p:cNvSpPr>
          <p:nvPr>
            <p:ph type="body" idx="1"/>
          </p:nvPr>
        </p:nvSpPr>
        <p:spPr/>
        <p:txBody>
          <a:bodyPr/>
          <a:lstStyle/>
          <a:p>
            <a:r>
              <a:rPr lang="en-AU" dirty="0" smtClean="0"/>
              <a:t>Demonstration</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5662573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WCM in SharePoint 2010</a:t>
            </a:r>
            <a:endParaRPr lang="en-AU" dirty="0"/>
          </a:p>
        </p:txBody>
      </p:sp>
      <p:sp>
        <p:nvSpPr>
          <p:cNvPr id="4" name="Footer Placeholder 3"/>
          <p:cNvSpPr>
            <a:spLocks noGrp="1"/>
          </p:cNvSpPr>
          <p:nvPr>
            <p:ph type="ftr" sz="quarter" idx="11"/>
          </p:nvPr>
        </p:nvSpPr>
        <p:spPr/>
        <p:txBody>
          <a:bodyPr/>
          <a:lstStyle/>
          <a:p>
            <a:r>
              <a:rPr lang="en-AU" dirty="0" smtClean="0"/>
              <a:t>(c) 2011 Microsoft. All rights reserved.</a:t>
            </a:r>
            <a:endParaRPr lang="en-AU" dirty="0"/>
          </a:p>
        </p:txBody>
      </p:sp>
      <p:graphicFrame>
        <p:nvGraphicFramePr>
          <p:cNvPr id="6" name="Diagram 5"/>
          <p:cNvGraphicFramePr/>
          <p:nvPr>
            <p:extLst>
              <p:ext uri="{D42A27DB-BD31-4B8C-83A1-F6EECF244321}">
                <p14:modId xmlns:p14="http://schemas.microsoft.com/office/powerpoint/2010/main" val="1171032799"/>
              </p:ext>
            </p:extLst>
          </p:nvPr>
        </p:nvGraphicFramePr>
        <p:xfrm>
          <a:off x="1475656" y="191683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33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Publishing Infrastructure</a:t>
            </a:r>
            <a:endParaRPr lang="en-AU" dirty="0"/>
          </a:p>
        </p:txBody>
      </p:sp>
      <p:sp>
        <p:nvSpPr>
          <p:cNvPr id="3" name="Content Placeholder 2"/>
          <p:cNvSpPr>
            <a:spLocks noGrp="1"/>
          </p:cNvSpPr>
          <p:nvPr>
            <p:ph idx="1"/>
          </p:nvPr>
        </p:nvSpPr>
        <p:spPr>
          <a:xfrm>
            <a:off x="33579" y="2380408"/>
            <a:ext cx="8229600" cy="3849291"/>
          </a:xfrm>
        </p:spPr>
        <p:txBody>
          <a:bodyPr/>
          <a:lstStyle/>
          <a:p>
            <a:endParaRPr lang="en-AU" sz="3600" dirty="0" smtClean="0"/>
          </a:p>
          <a:p>
            <a:endParaRPr lang="en-AU" dirty="0" smtClean="0"/>
          </a:p>
          <a:p>
            <a:endParaRPr lang="en-AU" dirty="0"/>
          </a:p>
        </p:txBody>
      </p:sp>
      <p:sp>
        <p:nvSpPr>
          <p:cNvPr id="4" name="Footer Placeholder 3"/>
          <p:cNvSpPr>
            <a:spLocks noGrp="1"/>
          </p:cNvSpPr>
          <p:nvPr>
            <p:ph type="ftr" sz="quarter" idx="11"/>
          </p:nvPr>
        </p:nvSpPr>
        <p:spPr>
          <a:xfrm>
            <a:off x="2700579" y="6459886"/>
            <a:ext cx="2895600" cy="365125"/>
          </a:xfrm>
        </p:spPr>
        <p:txBody>
          <a:bodyPr/>
          <a:lstStyle/>
          <a:p>
            <a:r>
              <a:rPr lang="en-AU" dirty="0" smtClean="0"/>
              <a:t>(c) 2011 Microsoft. All rights reserved.</a:t>
            </a:r>
            <a:endParaRPr lang="en-AU" dirty="0"/>
          </a:p>
        </p:txBody>
      </p:sp>
      <p:graphicFrame>
        <p:nvGraphicFramePr>
          <p:cNvPr id="8" name="Diagram 7"/>
          <p:cNvGraphicFramePr/>
          <p:nvPr>
            <p:extLst>
              <p:ext uri="{D42A27DB-BD31-4B8C-83A1-F6EECF244321}">
                <p14:modId xmlns:p14="http://schemas.microsoft.com/office/powerpoint/2010/main" val="1888754578"/>
              </p:ext>
            </p:extLst>
          </p:nvPr>
        </p:nvGraphicFramePr>
        <p:xfrm>
          <a:off x="251520" y="1916832"/>
          <a:ext cx="820891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520" y="1986002"/>
            <a:ext cx="1728192" cy="1154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567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Navigation</a:t>
            </a:r>
          </a:p>
        </p:txBody>
      </p:sp>
      <p:sp>
        <p:nvSpPr>
          <p:cNvPr id="4" name="Footer Placeholder 3"/>
          <p:cNvSpPr>
            <a:spLocks noGrp="1"/>
          </p:cNvSpPr>
          <p:nvPr>
            <p:ph type="ftr" sz="quarter" idx="11"/>
          </p:nvPr>
        </p:nvSpPr>
        <p:spPr/>
        <p:txBody>
          <a:bodyPr/>
          <a:lstStyle/>
          <a:p>
            <a:r>
              <a:rPr lang="en-AU" dirty="0" smtClean="0"/>
              <a:t>(c) 2011 Microsoft. All rights reserved.</a:t>
            </a:r>
            <a:endParaRPr lang="en-AU" dirty="0"/>
          </a:p>
        </p:txBody>
      </p:sp>
      <p:graphicFrame>
        <p:nvGraphicFramePr>
          <p:cNvPr id="13" name="Diagram 12"/>
          <p:cNvGraphicFramePr/>
          <p:nvPr>
            <p:extLst>
              <p:ext uri="{D42A27DB-BD31-4B8C-83A1-F6EECF244321}">
                <p14:modId xmlns:p14="http://schemas.microsoft.com/office/powerpoint/2010/main" val="4009703456"/>
              </p:ext>
            </p:extLst>
          </p:nvPr>
        </p:nvGraphicFramePr>
        <p:xfrm>
          <a:off x="216025" y="2076785"/>
          <a:ext cx="8172399" cy="3800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6025" y="1992233"/>
            <a:ext cx="1711154" cy="1148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830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Field Controls and Field Types</a:t>
            </a:r>
            <a:endParaRPr lang="en-AU" dirty="0"/>
          </a:p>
        </p:txBody>
      </p:sp>
      <p:sp>
        <p:nvSpPr>
          <p:cNvPr id="4" name="Footer Placeholder 3"/>
          <p:cNvSpPr>
            <a:spLocks noGrp="1"/>
          </p:cNvSpPr>
          <p:nvPr>
            <p:ph type="ftr" sz="quarter" idx="11"/>
          </p:nvPr>
        </p:nvSpPr>
        <p:spPr/>
        <p:txBody>
          <a:bodyPr/>
          <a:lstStyle/>
          <a:p>
            <a:r>
              <a:rPr lang="en-AU" dirty="0" smtClean="0"/>
              <a:t>(c) 2011 Microsoft. All rights reserved.</a:t>
            </a:r>
            <a:endParaRPr lang="en-AU" dirty="0"/>
          </a:p>
        </p:txBody>
      </p:sp>
      <p:graphicFrame>
        <p:nvGraphicFramePr>
          <p:cNvPr id="6" name="Diagram 5"/>
          <p:cNvGraphicFramePr/>
          <p:nvPr>
            <p:extLst>
              <p:ext uri="{D42A27DB-BD31-4B8C-83A1-F6EECF244321}">
                <p14:modId xmlns:p14="http://schemas.microsoft.com/office/powerpoint/2010/main" val="2812895961"/>
              </p:ext>
            </p:extLst>
          </p:nvPr>
        </p:nvGraphicFramePr>
        <p:xfrm>
          <a:off x="259946" y="1876352"/>
          <a:ext cx="820048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528" y="5229200"/>
            <a:ext cx="1794022" cy="120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36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 2011 Presentation Template Speakers</Template>
  <TotalTime>0</TotalTime>
  <Words>1369</Words>
  <Application>Microsoft Office PowerPoint</Application>
  <PresentationFormat>On-screen Show (4:3)</PresentationFormat>
  <Paragraphs>283</Paragraphs>
  <Slides>36</Slides>
  <Notes>20</Notes>
  <HiddenSlides>0</HiddenSlides>
  <MMClips>0</MMClips>
  <ScaleCrop>false</ScaleCrop>
  <HeadingPairs>
    <vt:vector size="4" baseType="variant">
      <vt:variant>
        <vt:lpstr>Theme</vt:lpstr>
      </vt:variant>
      <vt:variant>
        <vt:i4>4</vt:i4>
      </vt:variant>
      <vt:variant>
        <vt:lpstr>Slide Titles</vt:lpstr>
      </vt:variant>
      <vt:variant>
        <vt:i4>36</vt:i4>
      </vt:variant>
    </vt:vector>
  </HeadingPairs>
  <TitlesOfParts>
    <vt:vector size="40" baseType="lpstr">
      <vt:lpstr>Horizon</vt:lpstr>
      <vt:lpstr>Office Theme</vt:lpstr>
      <vt:lpstr>1_Office Theme</vt:lpstr>
      <vt:lpstr>2_Office Theme</vt:lpstr>
      <vt:lpstr>PowerPoint Presentation</vt:lpstr>
      <vt:lpstr>High Octane Internet Sites on the SharePoint Platform</vt:lpstr>
      <vt:lpstr>The target</vt:lpstr>
      <vt:lpstr>Agenda SharePoint firing on all cylinders</vt:lpstr>
      <vt:lpstr>SharePoint WCM Solution</vt:lpstr>
      <vt:lpstr>WCM in SharePoint 2010</vt:lpstr>
      <vt:lpstr>Publishing Infrastructure</vt:lpstr>
      <vt:lpstr>Navigation</vt:lpstr>
      <vt:lpstr>Field Controls and Field Types</vt:lpstr>
      <vt:lpstr>Web Parts</vt:lpstr>
      <vt:lpstr>WCM Development Best Practices</vt:lpstr>
      <vt:lpstr>Practices</vt:lpstr>
      <vt:lpstr>SP Development Tools</vt:lpstr>
      <vt:lpstr>Done Checklist</vt:lpstr>
      <vt:lpstr>Components</vt:lpstr>
      <vt:lpstr>Turbo Charging SharePoint 2010</vt:lpstr>
      <vt:lpstr>SharePoint Commerce Solution</vt:lpstr>
      <vt:lpstr>e-Commerce and SharePoint 2010</vt:lpstr>
      <vt:lpstr>High End Search</vt:lpstr>
      <vt:lpstr>FAST Search for SharePoint 2010</vt:lpstr>
      <vt:lpstr>Getting more out of SharePoint 2010</vt:lpstr>
      <vt:lpstr>Performance Considerations</vt:lpstr>
      <vt:lpstr>Web Standards and Accessibility</vt:lpstr>
      <vt:lpstr>Tools for better web citizenship</vt:lpstr>
      <vt:lpstr>Scaling out through Azure and AppFabric</vt:lpstr>
      <vt:lpstr>Note</vt:lpstr>
      <vt:lpstr>Azure VM Role +Azure Connect</vt:lpstr>
      <vt:lpstr>SharePoint + Azure</vt:lpstr>
      <vt:lpstr>Distributed Caching using AppFabric</vt:lpstr>
      <vt:lpstr>Distributed Caching in SharePoint 2010</vt:lpstr>
      <vt:lpstr>Session Recap</vt:lpstr>
      <vt:lpstr>Session Resources</vt:lpstr>
      <vt:lpstr>Content Slide</vt:lpstr>
      <vt:lpstr>Enrol in Microsoft Virtual Academy Today</vt:lpstr>
      <vt:lpstr>PowerPoint Presentation</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2011-09-02T01:58:16Z</dcterms:created>
  <dcterms:modified xsi:type="dcterms:W3CDTF">2011-09-02T01:58:55Z</dcterms:modified>
</cp:coreProperties>
</file>