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79" r:id="rId2"/>
    <p:sldId id="280" r:id="rId3"/>
    <p:sldId id="317" r:id="rId4"/>
    <p:sldId id="305" r:id="rId5"/>
    <p:sldId id="306" r:id="rId6"/>
    <p:sldId id="321" r:id="rId7"/>
    <p:sldId id="291" r:id="rId8"/>
    <p:sldId id="316" r:id="rId9"/>
    <p:sldId id="320" r:id="rId10"/>
    <p:sldId id="312" r:id="rId11"/>
    <p:sldId id="308" r:id="rId12"/>
    <p:sldId id="322" r:id="rId13"/>
    <p:sldId id="307" r:id="rId14"/>
    <p:sldId id="315" r:id="rId15"/>
    <p:sldId id="313" r:id="rId16"/>
    <p:sldId id="314" r:id="rId17"/>
    <p:sldId id="319" r:id="rId18"/>
    <p:sldId id="323"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7016" autoAdjust="0"/>
  </p:normalViewPr>
  <p:slideViewPr>
    <p:cSldViewPr>
      <p:cViewPr>
        <p:scale>
          <a:sx n="80" d="100"/>
          <a:sy n="80" d="100"/>
        </p:scale>
        <p:origin x="-16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4</a:t>
            </a:fld>
            <a:endParaRPr lang="en-AU" dirty="0"/>
          </a:p>
        </p:txBody>
      </p:sp>
    </p:spTree>
    <p:extLst>
      <p:ext uri="{BB962C8B-B14F-4D97-AF65-F5344CB8AC3E}">
        <p14:creationId xmlns:p14="http://schemas.microsoft.com/office/powerpoint/2010/main" val="14833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5</a:t>
            </a:fld>
            <a:endParaRPr lang="en-AU" dirty="0"/>
          </a:p>
        </p:txBody>
      </p:sp>
    </p:spTree>
    <p:extLst>
      <p:ext uri="{BB962C8B-B14F-4D97-AF65-F5344CB8AC3E}">
        <p14:creationId xmlns:p14="http://schemas.microsoft.com/office/powerpoint/2010/main" val="117007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7</a:t>
            </a:fld>
            <a:endParaRPr lang="en-AU" dirty="0"/>
          </a:p>
        </p:txBody>
      </p:sp>
    </p:spTree>
    <p:extLst>
      <p:ext uri="{BB962C8B-B14F-4D97-AF65-F5344CB8AC3E}">
        <p14:creationId xmlns:p14="http://schemas.microsoft.com/office/powerpoint/2010/main" val="283010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8</a:t>
            </a:fld>
            <a:endParaRPr lang="en-AU" dirty="0"/>
          </a:p>
        </p:txBody>
      </p:sp>
    </p:spTree>
    <p:extLst>
      <p:ext uri="{BB962C8B-B14F-4D97-AF65-F5344CB8AC3E}">
        <p14:creationId xmlns:p14="http://schemas.microsoft.com/office/powerpoint/2010/main" val="374942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9</a:t>
            </a:fld>
            <a:endParaRPr lang="en-AU" dirty="0"/>
          </a:p>
        </p:txBody>
      </p:sp>
    </p:spTree>
    <p:extLst>
      <p:ext uri="{BB962C8B-B14F-4D97-AF65-F5344CB8AC3E}">
        <p14:creationId xmlns:p14="http://schemas.microsoft.com/office/powerpoint/2010/main" val="300439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10</a:t>
            </a:fld>
            <a:endParaRPr lang="en-AU" dirty="0"/>
          </a:p>
        </p:txBody>
      </p:sp>
    </p:spTree>
    <p:extLst>
      <p:ext uri="{BB962C8B-B14F-4D97-AF65-F5344CB8AC3E}">
        <p14:creationId xmlns:p14="http://schemas.microsoft.com/office/powerpoint/2010/main" val="403229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extLst>
      <p:ext uri="{BB962C8B-B14F-4D97-AF65-F5344CB8AC3E}">
        <p14:creationId xmlns:p14="http://schemas.microsoft.com/office/powerpoint/2010/main" val="282706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10:46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2/09/2011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2/09/2011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hyperlink" Target="http://technet.microsoft.com/en-au" TargetMode="External"/><Relationship Id="rId10" Type="http://schemas.openxmlformats.org/officeDocument/2006/relationships/image" Target="../media/image26.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Accelerator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24944"/>
            <a:ext cx="7952878"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02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#5: </a:t>
            </a:r>
            <a:r>
              <a:rPr lang="en-AU" dirty="0" err="1" smtClean="0"/>
              <a:t>Powershell</a:t>
            </a:r>
            <a:r>
              <a:rPr lang="en-AU" dirty="0" smtClean="0"/>
              <a:t> </a:t>
            </a:r>
            <a:r>
              <a:rPr lang="en-AU" dirty="0" err="1" smtClean="0"/>
              <a:t>Cmdlets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1988840"/>
            <a:ext cx="5688632" cy="461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57" y="1569740"/>
            <a:ext cx="4095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80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#6: Cloud Storage Studio</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9938" name="Picture 2" descr="http://s3.amazonaws.com/satisfaction-production/public/uploaded_images/2897847/CloudStorageStudio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492896"/>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48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#7: Diagnostics Manager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1989" name="Picture 5" descr="http://www.cerebrata.com/Images/AzureDiagnosticsMan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276871"/>
            <a:ext cx="3595462" cy="359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57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 Clumsy Leaf</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16832"/>
            <a:ext cx="26987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10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 SQL Azure Migration Wizard </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55670"/>
            <a:ext cx="4455963" cy="498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99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#10: </a:t>
            </a:r>
            <a:r>
              <a:rPr lang="en-AU" dirty="0" err="1" smtClean="0"/>
              <a:t>LinqPad</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0962" name="Picture 2" descr="http://www.albahari.com/threading/linqpa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20888"/>
            <a:ext cx="3259063" cy="313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79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OK. I lied #11: Fiddler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76872"/>
            <a:ext cx="4379125" cy="275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99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7484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dirty="0"/>
              <a:t>The Essential Windows Azure Developers Toolkit</a:t>
            </a:r>
          </a:p>
        </p:txBody>
      </p:sp>
      <p:sp>
        <p:nvSpPr>
          <p:cNvPr id="3" name="Text Placeholder 2"/>
          <p:cNvSpPr>
            <a:spLocks noGrp="1"/>
          </p:cNvSpPr>
          <p:nvPr>
            <p:ph type="body" idx="1"/>
          </p:nvPr>
        </p:nvSpPr>
        <p:spPr>
          <a:xfrm>
            <a:off x="722313" y="2906713"/>
            <a:ext cx="2913583" cy="1500187"/>
          </a:xfrm>
        </p:spPr>
        <p:txBody>
          <a:bodyPr/>
          <a:lstStyle/>
          <a:p>
            <a:pPr lvl="0">
              <a:defRPr/>
            </a:pPr>
            <a:r>
              <a:rPr lang="en-US" dirty="0" smtClean="0"/>
              <a:t>Mahesh Krishnan</a:t>
            </a:r>
          </a:p>
          <a:p>
            <a:pPr lvl="0">
              <a:defRPr/>
            </a:pPr>
            <a:r>
              <a:rPr lang="en-US" dirty="0" smtClean="0"/>
              <a:t>Principal Consultant</a:t>
            </a:r>
          </a:p>
          <a:p>
            <a:pPr lvl="0">
              <a:defRPr/>
            </a:pPr>
            <a:r>
              <a:rPr lang="en-US" dirty="0" smtClean="0"/>
              <a:t>Readify</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#DEV315</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me</a:t>
            </a:r>
            <a:endParaRPr lang="en-AU" dirty="0"/>
          </a:p>
        </p:txBody>
      </p:sp>
      <p:pic>
        <p:nvPicPr>
          <p:cNvPr id="38914" name="Picture 2" descr="C:\Users\Mahesh\Pictures\Face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3665033" cy="53012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2420888"/>
            <a:ext cx="4248472" cy="461665"/>
          </a:xfrm>
          <a:prstGeom prst="rect">
            <a:avLst/>
          </a:prstGeom>
          <a:noFill/>
        </p:spPr>
        <p:txBody>
          <a:bodyPr wrap="square" rtlCol="0">
            <a:spAutoFit/>
          </a:bodyPr>
          <a:lstStyle/>
          <a:p>
            <a:r>
              <a:rPr lang="en-AU" sz="2400" dirty="0" smtClean="0"/>
              <a:t>Mahesh.Krishnan@readify.net</a:t>
            </a:r>
            <a:endParaRPr lang="en-AU" sz="2400" dirty="0"/>
          </a:p>
        </p:txBody>
      </p:sp>
      <p:sp>
        <p:nvSpPr>
          <p:cNvPr id="6" name="TextBox 5"/>
          <p:cNvSpPr txBox="1"/>
          <p:nvPr/>
        </p:nvSpPr>
        <p:spPr>
          <a:xfrm>
            <a:off x="4067944" y="1916832"/>
            <a:ext cx="4248472" cy="461665"/>
          </a:xfrm>
          <a:prstGeom prst="rect">
            <a:avLst/>
          </a:prstGeom>
          <a:noFill/>
        </p:spPr>
        <p:txBody>
          <a:bodyPr wrap="square" rtlCol="0">
            <a:spAutoFit/>
          </a:bodyPr>
          <a:lstStyle/>
          <a:p>
            <a:r>
              <a:rPr lang="en-AU" sz="2400" b="1" dirty="0" smtClean="0"/>
              <a:t>Principal Consultant, Readify</a:t>
            </a:r>
            <a:endParaRPr lang="en-AU" sz="2400" b="1" dirty="0"/>
          </a:p>
        </p:txBody>
      </p:sp>
      <p:sp>
        <p:nvSpPr>
          <p:cNvPr id="7" name="TextBox 6"/>
          <p:cNvSpPr txBox="1"/>
          <p:nvPr/>
        </p:nvSpPr>
        <p:spPr>
          <a:xfrm>
            <a:off x="4067944" y="2967335"/>
            <a:ext cx="4248472" cy="461665"/>
          </a:xfrm>
          <a:prstGeom prst="rect">
            <a:avLst/>
          </a:prstGeom>
          <a:noFill/>
        </p:spPr>
        <p:txBody>
          <a:bodyPr wrap="square" rtlCol="0">
            <a:spAutoFit/>
          </a:bodyPr>
          <a:lstStyle/>
          <a:p>
            <a:r>
              <a:rPr lang="en-AU" sz="2400" dirty="0" smtClean="0"/>
              <a:t>@</a:t>
            </a:r>
            <a:r>
              <a:rPr lang="en-AU" sz="2400" dirty="0" err="1" smtClean="0"/>
              <a:t>MaheshKrishnan</a:t>
            </a:r>
            <a:endParaRPr lang="en-AU" sz="2400" dirty="0"/>
          </a:p>
        </p:txBody>
      </p:sp>
    </p:spTree>
    <p:extLst>
      <p:ext uri="{BB962C8B-B14F-4D97-AF65-F5344CB8AC3E}">
        <p14:creationId xmlns:p14="http://schemas.microsoft.com/office/powerpoint/2010/main" val="1757009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Road ahead…</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4" descr="C:\Users\simon.raik-allen.MYOB\Downloads\iStock_000005527612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9144000" cy="612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22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8914" name="Picture 2" descr="Post 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556792"/>
            <a:ext cx="9440073" cy="606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Agenda</a:t>
            </a:r>
            <a:endParaRPr lang="en-AU" dirty="0"/>
          </a:p>
        </p:txBody>
      </p:sp>
      <p:sp>
        <p:nvSpPr>
          <p:cNvPr id="3" name="Content Placeholder 2"/>
          <p:cNvSpPr>
            <a:spLocks noGrp="1"/>
          </p:cNvSpPr>
          <p:nvPr>
            <p:ph idx="1"/>
          </p:nvPr>
        </p:nvSpPr>
        <p:spPr/>
        <p:txBody>
          <a:bodyPr/>
          <a:lstStyle/>
          <a:p>
            <a:r>
              <a:rPr lang="en-AU" dirty="0" smtClean="0"/>
              <a:t>Roll out 10 Developer Tools one after the other!  </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26061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 Visual Studio Ultimate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8914" name="Picture 2" descr="http://www.scriptscale.com/wp-content/uploads/2011/05/Microsoft-Visual-Studio-2010-Ultimate-IS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44824"/>
            <a:ext cx="37814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8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 Remote Desktop</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0962" name="Picture 2" descr="http://cdn.gottabemobile.com/wp-content/uploads/remote-desktop-cli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72816"/>
            <a:ext cx="4094584" cy="409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21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WindowsAzure4e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633092"/>
            <a:ext cx="24860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descr="http://c2so.reverbnation.com/data_public/artist/image/81/811326/large_eclips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633092"/>
            <a:ext cx="200025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5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On-screen Show (4:3)</PresentationFormat>
  <Paragraphs>79</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The Essential Windows Azure Developers Toolkit</vt:lpstr>
      <vt:lpstr>About me</vt:lpstr>
      <vt:lpstr>The Road ahead…</vt:lpstr>
      <vt:lpstr>The Challenges…</vt:lpstr>
      <vt:lpstr>The Agenda</vt:lpstr>
      <vt:lpstr>#1: Visual Studio Ultimate</vt:lpstr>
      <vt:lpstr>#2: Remote Desktop</vt:lpstr>
      <vt:lpstr>#3: WindowsAzure4e</vt:lpstr>
      <vt:lpstr>#4: Accelerator</vt:lpstr>
      <vt:lpstr>#5: Powershell Cmdlets</vt:lpstr>
      <vt:lpstr>#6: Cloud Storage Studio</vt:lpstr>
      <vt:lpstr>#7: Diagnostics Manager</vt:lpstr>
      <vt:lpstr>#8: Clumsy Leaf</vt:lpstr>
      <vt:lpstr>#9: SQL Azure Migration Wizard </vt:lpstr>
      <vt:lpstr>#10: LinqPad</vt:lpstr>
      <vt:lpstr>OK. I lied #11: Fiddler</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2011-09-02T00:46:57Z</dcterms:created>
  <dcterms:modified xsi:type="dcterms:W3CDTF">2011-09-02T01:47:57Z</dcterms:modified>
</cp:coreProperties>
</file>