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Lst>
  <p:notesMasterIdLst>
    <p:notesMasterId r:id="rId58"/>
  </p:notesMasterIdLst>
  <p:sldIdLst>
    <p:sldId id="279" r:id="rId3"/>
    <p:sldId id="280" r:id="rId4"/>
    <p:sldId id="260"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261" r:id="rId48"/>
    <p:sldId id="262" r:id="rId49"/>
    <p:sldId id="281" r:id="rId50"/>
    <p:sldId id="264" r:id="rId51"/>
    <p:sldId id="265" r:id="rId52"/>
    <p:sldId id="266" r:id="rId53"/>
    <p:sldId id="282" r:id="rId54"/>
    <p:sldId id="328" r:id="rId55"/>
    <p:sldId id="329" r:id="rId56"/>
    <p:sldId id="33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59" d="100"/>
          <a:sy n="59" d="100"/>
        </p:scale>
        <p:origin x="-300" y="-4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0.41777127530997865"/>
          <c:y val="3.0849359379855102E-2"/>
        </c:manualLayout>
      </c:layout>
      <c:overlay val="0"/>
      <c:txPr>
        <a:bodyPr/>
        <a:lstStyle/>
        <a:p>
          <a:pPr>
            <a:defRPr lang="en-GB">
              <a:solidFill>
                <a:schemeClr val="bg2"/>
              </a:solidFill>
              <a:effectLst/>
            </a:defRPr>
          </a:pPr>
          <a:endParaRPr lang="en-US"/>
        </a:p>
      </c:txPr>
    </c:title>
    <c:autoTitleDeleted val="0"/>
    <c:plotArea>
      <c:layout>
        <c:manualLayout>
          <c:layoutTarget val="inner"/>
          <c:xMode val="edge"/>
          <c:yMode val="edge"/>
          <c:x val="2.0500048572055105E-2"/>
          <c:y val="0.11961729763525701"/>
          <c:w val="0.95899990285589443"/>
          <c:h val="0.65979105037649566"/>
        </c:manualLayout>
      </c:layout>
      <c:barChart>
        <c:barDir val="col"/>
        <c:grouping val="clustered"/>
        <c:varyColors val="0"/>
        <c:ser>
          <c:idx val="0"/>
          <c:order val="0"/>
          <c:tx>
            <c:strRef>
              <c:f>Sheet1!$B$1</c:f>
              <c:strCache>
                <c:ptCount val="1"/>
                <c:pt idx="0">
                  <c:v>Series 1</c:v>
                </c:pt>
              </c:strCache>
            </c:strRef>
          </c:tx>
          <c:invertIfNegative val="0"/>
          <c:dLbls>
            <c:spPr>
              <a:effectLst>
                <a:outerShdw blurRad="50800" dist="50800" dir="5400000" algn="ctr" rotWithShape="0">
                  <a:srgbClr val="000000">
                    <a:alpha val="43137"/>
                  </a:srgbClr>
                </a:outerShdw>
              </a:effectLst>
            </c:spPr>
            <c:txPr>
              <a:bodyPr/>
              <a:lstStyle/>
              <a:p>
                <a:pPr>
                  <a:defRPr lang="en-GB">
                    <a:solidFill>
                      <a:schemeClr val="bg2"/>
                    </a:solidFill>
                    <a:effectLst/>
                  </a:defRPr>
                </a:pPr>
                <a:endParaRPr lang="en-US"/>
              </a:p>
            </c:txPr>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dLbls>
            <c:txPr>
              <a:bodyPr/>
              <a:lstStyle/>
              <a:p>
                <a:pPr>
                  <a:defRPr lang="en-GB">
                    <a:solidFill>
                      <a:schemeClr val="bg2"/>
                    </a:solidFill>
                    <a:effectLst/>
                  </a:defRPr>
                </a:pPr>
                <a:endParaRPr lang="en-US"/>
              </a:p>
            </c:txPr>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5"/>
            </a:solidFill>
          </c:spPr>
          <c:invertIfNegative val="0"/>
          <c:dLbls>
            <c:txPr>
              <a:bodyPr/>
              <a:lstStyle/>
              <a:p>
                <a:pPr>
                  <a:defRPr lang="en-GB">
                    <a:solidFill>
                      <a:schemeClr val="bg2"/>
                    </a:solidFill>
                    <a:effectLst/>
                  </a:defRPr>
                </a:pPr>
                <a:endParaRPr lang="en-US"/>
              </a:p>
            </c:txPr>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axId val="112091904"/>
        <c:axId val="112093440"/>
      </c:barChart>
      <c:catAx>
        <c:axId val="112091904"/>
        <c:scaling>
          <c:orientation val="minMax"/>
        </c:scaling>
        <c:delete val="0"/>
        <c:axPos val="b"/>
        <c:majorTickMark val="none"/>
        <c:minorTickMark val="none"/>
        <c:tickLblPos val="nextTo"/>
        <c:txPr>
          <a:bodyPr/>
          <a:lstStyle/>
          <a:p>
            <a:pPr>
              <a:defRPr lang="en-GB">
                <a:solidFill>
                  <a:schemeClr val="bg2"/>
                </a:solidFill>
                <a:effectLst/>
              </a:defRPr>
            </a:pPr>
            <a:endParaRPr lang="en-US"/>
          </a:p>
        </c:txPr>
        <c:crossAx val="112093440"/>
        <c:crosses val="autoZero"/>
        <c:auto val="1"/>
        <c:lblAlgn val="ctr"/>
        <c:lblOffset val="100"/>
        <c:noMultiLvlLbl val="0"/>
      </c:catAx>
      <c:valAx>
        <c:axId val="112093440"/>
        <c:scaling>
          <c:orientation val="minMax"/>
        </c:scaling>
        <c:delete val="1"/>
        <c:axPos val="l"/>
        <c:numFmt formatCode="General" sourceLinked="1"/>
        <c:majorTickMark val="out"/>
        <c:minorTickMark val="none"/>
        <c:tickLblPos val="none"/>
        <c:crossAx val="112091904"/>
        <c:crosses val="autoZero"/>
        <c:crossBetween val="between"/>
        <c:majorUnit val="1"/>
      </c:valAx>
      <c:spPr>
        <a:noFill/>
      </c:spPr>
    </c:plotArea>
    <c:legend>
      <c:legendPos val="t"/>
      <c:layout>
        <c:manualLayout>
          <c:xMode val="edge"/>
          <c:yMode val="edge"/>
          <c:x val="0.2318678757928915"/>
          <c:y val="0.92116457404728558"/>
          <c:w val="0.51390055906288501"/>
          <c:h val="7.8822009097969339E-2"/>
        </c:manualLayout>
      </c:layout>
      <c:overlay val="0"/>
      <c:txPr>
        <a:bodyPr/>
        <a:lstStyle/>
        <a:p>
          <a:pPr>
            <a:defRPr lang="en-GB">
              <a:solidFill>
                <a:schemeClr val="bg2"/>
              </a:solidFill>
              <a:effectLst/>
            </a:defRPr>
          </a:pPr>
          <a:endParaRPr lang="en-US"/>
        </a:p>
      </c:txPr>
    </c:legend>
    <c:plotVisOnly val="1"/>
    <c:dispBlanksAs val="gap"/>
    <c:showDLblsOverMax val="0"/>
  </c:chart>
  <c:spPr>
    <a:noFill/>
  </c:spPr>
  <c:txPr>
    <a:bodyPr/>
    <a:lstStyle/>
    <a:p>
      <a:pPr>
        <a:defRPr sz="1800">
          <a:effectLst>
            <a:outerShdw blurRad="50800" dist="38100" dir="2700000" algn="ctr" rotWithShape="0">
              <a:srgbClr val="000000">
                <a:alpha val="60000"/>
              </a:srgbClr>
            </a:outerShdw>
          </a:effectLs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GB">
                <a:solidFill>
                  <a:schemeClr val="bg2"/>
                </a:solidFill>
                <a:effectLst/>
              </a:defRPr>
            </a:pPr>
            <a:r>
              <a:rPr lang="en-US">
                <a:solidFill>
                  <a:schemeClr val="bg2"/>
                </a:solidFill>
                <a:effectLst/>
              </a:rPr>
              <a:t>Chart Title</a:t>
            </a:r>
          </a:p>
        </c:rich>
      </c:tx>
      <c:layout>
        <c:manualLayout>
          <c:xMode val="edge"/>
          <c:yMode val="edge"/>
          <c:x val="0.41764957868963831"/>
          <c:y val="3.8622073883723435E-2"/>
        </c:manualLayout>
      </c:layout>
      <c:overlay val="0"/>
    </c:title>
    <c:autoTitleDeleted val="0"/>
    <c:view3D>
      <c:rotX val="30"/>
      <c:hPercent val="50"/>
      <c:rotY val="0"/>
      <c:depthPercent val="100"/>
      <c:rAngAx val="0"/>
      <c:perspective val="30"/>
    </c:view3D>
    <c:floor>
      <c:thickness val="0"/>
    </c:floor>
    <c:sideWall>
      <c:thickness val="0"/>
    </c:sideWall>
    <c:backWall>
      <c:thickness val="0"/>
    </c:backWall>
    <c:plotArea>
      <c:layout>
        <c:manualLayout>
          <c:layoutTarget val="inner"/>
          <c:xMode val="edge"/>
          <c:yMode val="edge"/>
          <c:x val="1.171172621827218E-3"/>
          <c:y val="0.12338833980573995"/>
          <c:w val="0.75412423036392184"/>
          <c:h val="0.87121407839719511"/>
        </c:manualLayout>
      </c:layout>
      <c:pie3DChart>
        <c:varyColors val="1"/>
        <c:ser>
          <c:idx val="0"/>
          <c:order val="0"/>
          <c:tx>
            <c:strRef>
              <c:f>Sheet1!$B$1</c:f>
              <c:strCache>
                <c:ptCount val="1"/>
                <c:pt idx="0">
                  <c:v>Chart Title</c:v>
                </c:pt>
              </c:strCache>
            </c:strRef>
          </c:tx>
          <c:dLbls>
            <c:numFmt formatCode="General" sourceLinked="0"/>
            <c:txPr>
              <a:bodyPr/>
              <a:lstStyle/>
              <a:p>
                <a:pPr>
                  <a:defRPr lang="en-GB" sz="2400" b="0">
                    <a:solidFill>
                      <a:schemeClr val="bg1"/>
                    </a:solidFill>
                    <a:effectLst/>
                  </a:defRPr>
                </a:pPr>
                <a:endParaRPr lang="en-US"/>
              </a:p>
            </c:txPr>
            <c:showLegendKey val="0"/>
            <c:showVal val="0"/>
            <c:showCatName val="0"/>
            <c:showSerName val="0"/>
            <c:showPercent val="1"/>
            <c:showBubbleSize val="0"/>
            <c:showLeaderLines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929122630269984"/>
          <c:y val="0.38231552149031794"/>
          <c:w val="0.25070877369730432"/>
          <c:h val="0.33293096575821113"/>
        </c:manualLayout>
      </c:layout>
      <c:overlay val="0"/>
      <c:txPr>
        <a:bodyPr/>
        <a:lstStyle/>
        <a:p>
          <a:pPr>
            <a:defRPr lang="en-GB" sz="2000">
              <a:solidFill>
                <a:schemeClr val="bg2"/>
              </a:solidFill>
              <a:effectLst/>
            </a:defRPr>
          </a:pPr>
          <a:endParaRPr lang="en-US"/>
        </a:p>
      </c:txPr>
    </c:legend>
    <c:plotVisOnly val="1"/>
    <c:dispBlanksAs val="zero"/>
    <c:showDLblsOverMax val="0"/>
  </c:chart>
  <c:txPr>
    <a:bodyPr/>
    <a:lstStyle/>
    <a:p>
      <a:pPr>
        <a:defRPr sz="1800">
          <a:effectLst>
            <a:outerShdw blurRad="50800" dist="38100" dir="2700000" algn="ctr" rotWithShape="0">
              <a:srgbClr val="000000">
                <a:alpha val="60000"/>
              </a:srgbClr>
            </a:outerShdw>
          </a:effectLs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36B04-DBE3-49E7-973C-DE8F7A343284}"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AU"/>
        </a:p>
      </dgm:t>
    </dgm:pt>
    <dgm:pt modelId="{0AB1ECDF-3B12-4B02-A8D1-51301D67C912}">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dirty="0" smtClean="0"/>
            <a:t>Governance</a:t>
          </a:r>
          <a:endParaRPr lang="en-AU" dirty="0"/>
        </a:p>
      </dgm:t>
    </dgm:pt>
    <dgm:pt modelId="{EB668CC0-CA8B-48F1-9520-ABF3E194DB6B}" type="parTrans" cxnId="{B242440A-B42F-4830-A400-B9FBB99B7020}">
      <dgm:prSet/>
      <dgm:spPr/>
      <dgm:t>
        <a:bodyPr/>
        <a:lstStyle/>
        <a:p>
          <a:endParaRPr lang="en-AU"/>
        </a:p>
      </dgm:t>
    </dgm:pt>
    <dgm:pt modelId="{50B3A867-F198-4ADB-B1B3-F30EEAAC1CEF}" type="sibTrans" cxnId="{B242440A-B42F-4830-A400-B9FBB99B7020}">
      <dgm:prSet/>
      <dgm:spPr/>
      <dgm:t>
        <a:bodyPr/>
        <a:lstStyle/>
        <a:p>
          <a:endParaRPr lang="en-AU"/>
        </a:p>
      </dgm:t>
    </dgm:pt>
    <dgm:pt modelId="{2172CB7A-8E43-4FD8-A0CB-D6D679E3EC0D}">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dirty="0" smtClean="0"/>
            <a:t>Requirements</a:t>
          </a:r>
        </a:p>
      </dgm:t>
    </dgm:pt>
    <dgm:pt modelId="{F003180F-BF10-4E80-A49E-B1652A298942}" type="parTrans" cxnId="{A0BA282D-9DDD-40F6-BBAF-A640DEBAEBF7}">
      <dgm:prSet/>
      <dgm:spPr/>
      <dgm:t>
        <a:bodyPr/>
        <a:lstStyle/>
        <a:p>
          <a:endParaRPr lang="en-AU"/>
        </a:p>
      </dgm:t>
    </dgm:pt>
    <dgm:pt modelId="{43610D13-2916-4DD7-AB93-73B87CBB0A8D}" type="sibTrans" cxnId="{A0BA282D-9DDD-40F6-BBAF-A640DEBAEBF7}">
      <dgm:prSet/>
      <dgm:spPr/>
      <dgm:t>
        <a:bodyPr/>
        <a:lstStyle/>
        <a:p>
          <a:endParaRPr lang="en-AU"/>
        </a:p>
      </dgm:t>
    </dgm:pt>
    <dgm:pt modelId="{D7BCC17B-A8FE-4F03-8E21-4B5B1E74D770}">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dirty="0" smtClean="0"/>
            <a:t>Specification</a:t>
          </a:r>
        </a:p>
      </dgm:t>
    </dgm:pt>
    <dgm:pt modelId="{D12DA475-756D-44C8-940B-CBE1B4DDD792}" type="parTrans" cxnId="{587644C9-5A4A-4668-9B41-643E2A5CC9FC}">
      <dgm:prSet/>
      <dgm:spPr/>
      <dgm:t>
        <a:bodyPr/>
        <a:lstStyle/>
        <a:p>
          <a:endParaRPr lang="en-AU"/>
        </a:p>
      </dgm:t>
    </dgm:pt>
    <dgm:pt modelId="{691C4240-F0E4-433B-88EC-6B32EA92EC34}" type="sibTrans" cxnId="{587644C9-5A4A-4668-9B41-643E2A5CC9FC}">
      <dgm:prSet/>
      <dgm:spPr/>
      <dgm:t>
        <a:bodyPr/>
        <a:lstStyle/>
        <a:p>
          <a:endParaRPr lang="en-AU"/>
        </a:p>
      </dgm:t>
    </dgm:pt>
    <dgm:pt modelId="{ADA9A20F-C5B2-454A-BF49-D47007E16C90}">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smtClean="0"/>
            <a:t>Architecture</a:t>
          </a:r>
          <a:endParaRPr lang="en-AU" dirty="0" smtClean="0"/>
        </a:p>
      </dgm:t>
    </dgm:pt>
    <dgm:pt modelId="{B1816B66-866E-41DA-A34E-6D9DB21044AD}" type="parTrans" cxnId="{DDEB3280-64BB-4F19-9069-407DB603069E}">
      <dgm:prSet/>
      <dgm:spPr/>
      <dgm:t>
        <a:bodyPr/>
        <a:lstStyle/>
        <a:p>
          <a:endParaRPr lang="en-AU"/>
        </a:p>
      </dgm:t>
    </dgm:pt>
    <dgm:pt modelId="{DFC911AF-E118-4183-AD69-602631B1CD25}" type="sibTrans" cxnId="{DDEB3280-64BB-4F19-9069-407DB603069E}">
      <dgm:prSet/>
      <dgm:spPr/>
      <dgm:t>
        <a:bodyPr/>
        <a:lstStyle/>
        <a:p>
          <a:endParaRPr lang="en-AU"/>
        </a:p>
      </dgm:t>
    </dgm:pt>
    <dgm:pt modelId="{605356B3-BE50-45CF-9B1F-19C9CA2EA1B7}">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smtClean="0"/>
            <a:t>Design</a:t>
          </a:r>
          <a:endParaRPr lang="en-AU" dirty="0" smtClean="0"/>
        </a:p>
      </dgm:t>
    </dgm:pt>
    <dgm:pt modelId="{200FE9B1-3537-4706-A7BC-B4E6D12A09DE}" type="parTrans" cxnId="{8F90CC80-42B7-474A-AD6B-06F4DB5837A3}">
      <dgm:prSet/>
      <dgm:spPr/>
      <dgm:t>
        <a:bodyPr/>
        <a:lstStyle/>
        <a:p>
          <a:endParaRPr lang="en-AU"/>
        </a:p>
      </dgm:t>
    </dgm:pt>
    <dgm:pt modelId="{4764C0CB-B185-4B0F-9580-FBC89FBAF99C}" type="sibTrans" cxnId="{8F90CC80-42B7-474A-AD6B-06F4DB5837A3}">
      <dgm:prSet/>
      <dgm:spPr/>
      <dgm:t>
        <a:bodyPr/>
        <a:lstStyle/>
        <a:p>
          <a:endParaRPr lang="en-AU"/>
        </a:p>
      </dgm:t>
    </dgm:pt>
    <dgm:pt modelId="{06573F99-3C55-4949-AC33-280CC2DC24C6}">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dirty="0" smtClean="0"/>
            <a:t>Development</a:t>
          </a:r>
        </a:p>
      </dgm:t>
    </dgm:pt>
    <dgm:pt modelId="{9268253C-5679-4504-A54F-6F6B227F7BE3}" type="parTrans" cxnId="{CE3152DC-0CAC-4661-9EC2-51430CCF1851}">
      <dgm:prSet/>
      <dgm:spPr/>
      <dgm:t>
        <a:bodyPr/>
        <a:lstStyle/>
        <a:p>
          <a:endParaRPr lang="en-AU"/>
        </a:p>
      </dgm:t>
    </dgm:pt>
    <dgm:pt modelId="{3A870D44-05BB-49FD-9A30-1C73AD0D3567}" type="sibTrans" cxnId="{CE3152DC-0CAC-4661-9EC2-51430CCF1851}">
      <dgm:prSet/>
      <dgm:spPr/>
      <dgm:t>
        <a:bodyPr/>
        <a:lstStyle/>
        <a:p>
          <a:endParaRPr lang="en-AU"/>
        </a:p>
      </dgm:t>
    </dgm:pt>
    <dgm:pt modelId="{4A010650-D79B-48FB-899C-0DC342490FC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b="0" dirty="0" smtClean="0"/>
            <a:t>Build</a:t>
          </a:r>
        </a:p>
      </dgm:t>
    </dgm:pt>
    <dgm:pt modelId="{42EFD781-A67A-4543-9913-65422CE796EB}" type="parTrans" cxnId="{30461CDE-4E22-40F7-A6AF-7FE16E377BAE}">
      <dgm:prSet/>
      <dgm:spPr/>
      <dgm:t>
        <a:bodyPr/>
        <a:lstStyle/>
        <a:p>
          <a:endParaRPr lang="en-AU"/>
        </a:p>
      </dgm:t>
    </dgm:pt>
    <dgm:pt modelId="{73FCF72B-16F4-4369-9122-C569F4A446CA}" type="sibTrans" cxnId="{30461CDE-4E22-40F7-A6AF-7FE16E377BAE}">
      <dgm:prSet/>
      <dgm:spPr/>
      <dgm:t>
        <a:bodyPr/>
        <a:lstStyle/>
        <a:p>
          <a:endParaRPr lang="en-AU"/>
        </a:p>
      </dgm:t>
    </dgm:pt>
    <dgm:pt modelId="{37A15F9B-19E0-42EC-8534-1975F9EE9B5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b="0" dirty="0" smtClean="0"/>
            <a:t>Operations</a:t>
          </a:r>
          <a:endParaRPr lang="en-US" b="0" dirty="0" smtClean="0"/>
        </a:p>
      </dgm:t>
    </dgm:pt>
    <dgm:pt modelId="{9212538B-FFFC-4669-92DD-3C4B8D7C09B5}" type="sibTrans" cxnId="{416A6B8F-5301-49ED-9CA7-141C2A541930}">
      <dgm:prSet/>
      <dgm:spPr/>
      <dgm:t>
        <a:bodyPr/>
        <a:lstStyle/>
        <a:p>
          <a:endParaRPr lang="en-AU"/>
        </a:p>
      </dgm:t>
    </dgm:pt>
    <dgm:pt modelId="{21F6BC26-EDB1-401C-B27F-4089220E7734}" type="parTrans" cxnId="{416A6B8F-5301-49ED-9CA7-141C2A541930}">
      <dgm:prSet/>
      <dgm:spPr/>
      <dgm:t>
        <a:bodyPr/>
        <a:lstStyle/>
        <a:p>
          <a:endParaRPr lang="en-AU"/>
        </a:p>
      </dgm:t>
    </dgm:pt>
    <dgm:pt modelId="{A42C09B1-3179-4F9A-B41E-7D4DF82080DB}">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b="0" dirty="0" smtClean="0"/>
            <a:t>Deployment</a:t>
          </a:r>
        </a:p>
      </dgm:t>
    </dgm:pt>
    <dgm:pt modelId="{6DECA0DC-125A-4C97-9482-1C3CD50B2763}" type="sibTrans" cxnId="{2B7425C7-8768-4308-BFE8-830EF226C928}">
      <dgm:prSet/>
      <dgm:spPr/>
      <dgm:t>
        <a:bodyPr/>
        <a:lstStyle/>
        <a:p>
          <a:endParaRPr lang="en-AU"/>
        </a:p>
      </dgm:t>
    </dgm:pt>
    <dgm:pt modelId="{E60FADBC-9323-4C69-8DC0-9D4DA0F5BB56}" type="parTrans" cxnId="{2B7425C7-8768-4308-BFE8-830EF226C928}">
      <dgm:prSet/>
      <dgm:spPr/>
      <dgm:t>
        <a:bodyPr/>
        <a:lstStyle/>
        <a:p>
          <a:endParaRPr lang="en-AU"/>
        </a:p>
      </dgm:t>
    </dgm:pt>
    <dgm:pt modelId="{14F2A5C8-3643-4B5C-B4F7-3D28E897B2A6}">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AU" b="0" dirty="0" smtClean="0"/>
            <a:t>Testing</a:t>
          </a:r>
        </a:p>
      </dgm:t>
    </dgm:pt>
    <dgm:pt modelId="{965FAC99-387A-4801-A6A9-2FAA37B287CC}" type="sibTrans" cxnId="{A3183DB1-FF24-457B-9DBB-268DF020E865}">
      <dgm:prSet/>
      <dgm:spPr/>
      <dgm:t>
        <a:bodyPr/>
        <a:lstStyle/>
        <a:p>
          <a:endParaRPr lang="en-AU"/>
        </a:p>
      </dgm:t>
    </dgm:pt>
    <dgm:pt modelId="{B25E12EF-B0A7-4BE2-951F-2E7F6D4BD476}" type="parTrans" cxnId="{A3183DB1-FF24-457B-9DBB-268DF020E865}">
      <dgm:prSet/>
      <dgm:spPr/>
      <dgm:t>
        <a:bodyPr/>
        <a:lstStyle/>
        <a:p>
          <a:endParaRPr lang="en-AU"/>
        </a:p>
      </dgm:t>
    </dgm:pt>
    <dgm:pt modelId="{A075515B-C195-4285-9C34-4CFFEFC0E5C4}" type="pres">
      <dgm:prSet presAssocID="{BFE36B04-DBE3-49E7-973C-DE8F7A343284}" presName="Name0" presStyleCnt="0">
        <dgm:presLayoutVars>
          <dgm:dir/>
          <dgm:resizeHandles val="exact"/>
        </dgm:presLayoutVars>
      </dgm:prSet>
      <dgm:spPr/>
      <dgm:t>
        <a:bodyPr/>
        <a:lstStyle/>
        <a:p>
          <a:endParaRPr lang="en-AU"/>
        </a:p>
      </dgm:t>
    </dgm:pt>
    <dgm:pt modelId="{62173D2A-50EA-4C29-A303-1E191C4D0AFB}" type="pres">
      <dgm:prSet presAssocID="{BFE36B04-DBE3-49E7-973C-DE8F7A343284}" presName="cycle" presStyleCnt="0"/>
      <dgm:spPr/>
    </dgm:pt>
    <dgm:pt modelId="{06DDE1EC-A665-4B9E-B4C4-FA91B3FB1110}" type="pres">
      <dgm:prSet presAssocID="{0AB1ECDF-3B12-4B02-A8D1-51301D67C912}" presName="nodeFirstNode" presStyleLbl="node1" presStyleIdx="0" presStyleCnt="10">
        <dgm:presLayoutVars>
          <dgm:bulletEnabled val="1"/>
        </dgm:presLayoutVars>
      </dgm:prSet>
      <dgm:spPr/>
      <dgm:t>
        <a:bodyPr/>
        <a:lstStyle/>
        <a:p>
          <a:endParaRPr lang="en-AU"/>
        </a:p>
      </dgm:t>
    </dgm:pt>
    <dgm:pt modelId="{6246D8DB-01B5-426F-93C9-8720C2B4E8D4}" type="pres">
      <dgm:prSet presAssocID="{50B3A867-F198-4ADB-B1B3-F30EEAAC1CEF}" presName="sibTransFirstNode" presStyleLbl="bgShp" presStyleIdx="0" presStyleCnt="1"/>
      <dgm:spPr/>
      <dgm:t>
        <a:bodyPr/>
        <a:lstStyle/>
        <a:p>
          <a:endParaRPr lang="en-AU"/>
        </a:p>
      </dgm:t>
    </dgm:pt>
    <dgm:pt modelId="{7F822E04-E106-4AF7-9B2A-26EB29A23B82}" type="pres">
      <dgm:prSet presAssocID="{2172CB7A-8E43-4FD8-A0CB-D6D679E3EC0D}" presName="nodeFollowingNodes" presStyleLbl="node1" presStyleIdx="1" presStyleCnt="10">
        <dgm:presLayoutVars>
          <dgm:bulletEnabled val="1"/>
        </dgm:presLayoutVars>
      </dgm:prSet>
      <dgm:spPr/>
      <dgm:t>
        <a:bodyPr/>
        <a:lstStyle/>
        <a:p>
          <a:endParaRPr lang="en-AU"/>
        </a:p>
      </dgm:t>
    </dgm:pt>
    <dgm:pt modelId="{D397F1A2-FD5C-4986-B7A9-BC73154BE594}" type="pres">
      <dgm:prSet presAssocID="{D7BCC17B-A8FE-4F03-8E21-4B5B1E74D770}" presName="nodeFollowingNodes" presStyleLbl="node1" presStyleIdx="2" presStyleCnt="10">
        <dgm:presLayoutVars>
          <dgm:bulletEnabled val="1"/>
        </dgm:presLayoutVars>
      </dgm:prSet>
      <dgm:spPr/>
      <dgm:t>
        <a:bodyPr/>
        <a:lstStyle/>
        <a:p>
          <a:endParaRPr lang="en-AU"/>
        </a:p>
      </dgm:t>
    </dgm:pt>
    <dgm:pt modelId="{EF83E1CE-B4C2-4527-80DA-18D11CBA6BDD}" type="pres">
      <dgm:prSet presAssocID="{ADA9A20F-C5B2-454A-BF49-D47007E16C90}" presName="nodeFollowingNodes" presStyleLbl="node1" presStyleIdx="3" presStyleCnt="10">
        <dgm:presLayoutVars>
          <dgm:bulletEnabled val="1"/>
        </dgm:presLayoutVars>
      </dgm:prSet>
      <dgm:spPr/>
      <dgm:t>
        <a:bodyPr/>
        <a:lstStyle/>
        <a:p>
          <a:endParaRPr lang="en-AU"/>
        </a:p>
      </dgm:t>
    </dgm:pt>
    <dgm:pt modelId="{89802E8A-C613-4082-B353-D68837C3DFCB}" type="pres">
      <dgm:prSet presAssocID="{605356B3-BE50-45CF-9B1F-19C9CA2EA1B7}" presName="nodeFollowingNodes" presStyleLbl="node1" presStyleIdx="4" presStyleCnt="10">
        <dgm:presLayoutVars>
          <dgm:bulletEnabled val="1"/>
        </dgm:presLayoutVars>
      </dgm:prSet>
      <dgm:spPr/>
      <dgm:t>
        <a:bodyPr/>
        <a:lstStyle/>
        <a:p>
          <a:endParaRPr lang="en-AU"/>
        </a:p>
      </dgm:t>
    </dgm:pt>
    <dgm:pt modelId="{B7071BEB-BCB3-492F-B0D5-502E981D7A4F}" type="pres">
      <dgm:prSet presAssocID="{06573F99-3C55-4949-AC33-280CC2DC24C6}" presName="nodeFollowingNodes" presStyleLbl="node1" presStyleIdx="5" presStyleCnt="10">
        <dgm:presLayoutVars>
          <dgm:bulletEnabled val="1"/>
        </dgm:presLayoutVars>
      </dgm:prSet>
      <dgm:spPr/>
      <dgm:t>
        <a:bodyPr/>
        <a:lstStyle/>
        <a:p>
          <a:endParaRPr lang="en-AU"/>
        </a:p>
      </dgm:t>
    </dgm:pt>
    <dgm:pt modelId="{2D91E522-17DB-49EF-B848-80092EC44443}" type="pres">
      <dgm:prSet presAssocID="{4A010650-D79B-48FB-899C-0DC342490FC2}" presName="nodeFollowingNodes" presStyleLbl="node1" presStyleIdx="6" presStyleCnt="10">
        <dgm:presLayoutVars>
          <dgm:bulletEnabled val="1"/>
        </dgm:presLayoutVars>
      </dgm:prSet>
      <dgm:spPr/>
      <dgm:t>
        <a:bodyPr/>
        <a:lstStyle/>
        <a:p>
          <a:endParaRPr lang="en-AU"/>
        </a:p>
      </dgm:t>
    </dgm:pt>
    <dgm:pt modelId="{CB4953D1-6F6D-4D62-9339-15E8D4611192}" type="pres">
      <dgm:prSet presAssocID="{14F2A5C8-3643-4B5C-B4F7-3D28E897B2A6}" presName="nodeFollowingNodes" presStyleLbl="node1" presStyleIdx="7" presStyleCnt="10">
        <dgm:presLayoutVars>
          <dgm:bulletEnabled val="1"/>
        </dgm:presLayoutVars>
      </dgm:prSet>
      <dgm:spPr/>
      <dgm:t>
        <a:bodyPr/>
        <a:lstStyle/>
        <a:p>
          <a:endParaRPr lang="en-AU"/>
        </a:p>
      </dgm:t>
    </dgm:pt>
    <dgm:pt modelId="{E597D470-7DC5-4574-8246-338A0BF4F2F7}" type="pres">
      <dgm:prSet presAssocID="{A42C09B1-3179-4F9A-B41E-7D4DF82080DB}" presName="nodeFollowingNodes" presStyleLbl="node1" presStyleIdx="8" presStyleCnt="10">
        <dgm:presLayoutVars>
          <dgm:bulletEnabled val="1"/>
        </dgm:presLayoutVars>
      </dgm:prSet>
      <dgm:spPr/>
      <dgm:t>
        <a:bodyPr/>
        <a:lstStyle/>
        <a:p>
          <a:endParaRPr lang="en-AU"/>
        </a:p>
      </dgm:t>
    </dgm:pt>
    <dgm:pt modelId="{03CDBBE7-3BC3-4E9C-BE4B-B1350D0771AB}" type="pres">
      <dgm:prSet presAssocID="{37A15F9B-19E0-42EC-8534-1975F9EE9B5E}" presName="nodeFollowingNodes" presStyleLbl="node1" presStyleIdx="9" presStyleCnt="10">
        <dgm:presLayoutVars>
          <dgm:bulletEnabled val="1"/>
        </dgm:presLayoutVars>
      </dgm:prSet>
      <dgm:spPr/>
      <dgm:t>
        <a:bodyPr/>
        <a:lstStyle/>
        <a:p>
          <a:endParaRPr lang="en-AU"/>
        </a:p>
      </dgm:t>
    </dgm:pt>
  </dgm:ptLst>
  <dgm:cxnLst>
    <dgm:cxn modelId="{0A7DCFA6-AA8F-494D-B49A-533034295F6B}" type="presOf" srcId="{ADA9A20F-C5B2-454A-BF49-D47007E16C90}" destId="{EF83E1CE-B4C2-4527-80DA-18D11CBA6BDD}" srcOrd="0" destOrd="0" presId="urn:microsoft.com/office/officeart/2005/8/layout/cycle3"/>
    <dgm:cxn modelId="{9AC3E306-7AD1-42BC-9157-07592BDBEDDF}" type="presOf" srcId="{50B3A867-F198-4ADB-B1B3-F30EEAAC1CEF}" destId="{6246D8DB-01B5-426F-93C9-8720C2B4E8D4}" srcOrd="0" destOrd="0" presId="urn:microsoft.com/office/officeart/2005/8/layout/cycle3"/>
    <dgm:cxn modelId="{B242440A-B42F-4830-A400-B9FBB99B7020}" srcId="{BFE36B04-DBE3-49E7-973C-DE8F7A343284}" destId="{0AB1ECDF-3B12-4B02-A8D1-51301D67C912}" srcOrd="0" destOrd="0" parTransId="{EB668CC0-CA8B-48F1-9520-ABF3E194DB6B}" sibTransId="{50B3A867-F198-4ADB-B1B3-F30EEAAC1CEF}"/>
    <dgm:cxn modelId="{587644C9-5A4A-4668-9B41-643E2A5CC9FC}" srcId="{BFE36B04-DBE3-49E7-973C-DE8F7A343284}" destId="{D7BCC17B-A8FE-4F03-8E21-4B5B1E74D770}" srcOrd="2" destOrd="0" parTransId="{D12DA475-756D-44C8-940B-CBE1B4DDD792}" sibTransId="{691C4240-F0E4-433B-88EC-6B32EA92EC34}"/>
    <dgm:cxn modelId="{416A6B8F-5301-49ED-9CA7-141C2A541930}" srcId="{BFE36B04-DBE3-49E7-973C-DE8F7A343284}" destId="{37A15F9B-19E0-42EC-8534-1975F9EE9B5E}" srcOrd="9" destOrd="0" parTransId="{21F6BC26-EDB1-401C-B27F-4089220E7734}" sibTransId="{9212538B-FFFC-4669-92DD-3C4B8D7C09B5}"/>
    <dgm:cxn modelId="{A3183DB1-FF24-457B-9DBB-268DF020E865}" srcId="{BFE36B04-DBE3-49E7-973C-DE8F7A343284}" destId="{14F2A5C8-3643-4B5C-B4F7-3D28E897B2A6}" srcOrd="7" destOrd="0" parTransId="{B25E12EF-B0A7-4BE2-951F-2E7F6D4BD476}" sibTransId="{965FAC99-387A-4801-A6A9-2FAA37B287CC}"/>
    <dgm:cxn modelId="{8F90CC80-42B7-474A-AD6B-06F4DB5837A3}" srcId="{BFE36B04-DBE3-49E7-973C-DE8F7A343284}" destId="{605356B3-BE50-45CF-9B1F-19C9CA2EA1B7}" srcOrd="4" destOrd="0" parTransId="{200FE9B1-3537-4706-A7BC-B4E6D12A09DE}" sibTransId="{4764C0CB-B185-4B0F-9580-FBC89FBAF99C}"/>
    <dgm:cxn modelId="{83908FD4-C0DB-4CF1-AEAA-F17D14CB74A4}" type="presOf" srcId="{605356B3-BE50-45CF-9B1F-19C9CA2EA1B7}" destId="{89802E8A-C613-4082-B353-D68837C3DFCB}" srcOrd="0" destOrd="0" presId="urn:microsoft.com/office/officeart/2005/8/layout/cycle3"/>
    <dgm:cxn modelId="{DDEB3280-64BB-4F19-9069-407DB603069E}" srcId="{BFE36B04-DBE3-49E7-973C-DE8F7A343284}" destId="{ADA9A20F-C5B2-454A-BF49-D47007E16C90}" srcOrd="3" destOrd="0" parTransId="{B1816B66-866E-41DA-A34E-6D9DB21044AD}" sibTransId="{DFC911AF-E118-4183-AD69-602631B1CD25}"/>
    <dgm:cxn modelId="{56BDBCF0-D79A-4D89-AB41-71BA61D6C4A9}" type="presOf" srcId="{BFE36B04-DBE3-49E7-973C-DE8F7A343284}" destId="{A075515B-C195-4285-9C34-4CFFEFC0E5C4}" srcOrd="0" destOrd="0" presId="urn:microsoft.com/office/officeart/2005/8/layout/cycle3"/>
    <dgm:cxn modelId="{30461CDE-4E22-40F7-A6AF-7FE16E377BAE}" srcId="{BFE36B04-DBE3-49E7-973C-DE8F7A343284}" destId="{4A010650-D79B-48FB-899C-0DC342490FC2}" srcOrd="6" destOrd="0" parTransId="{42EFD781-A67A-4543-9913-65422CE796EB}" sibTransId="{73FCF72B-16F4-4369-9122-C569F4A446CA}"/>
    <dgm:cxn modelId="{B904C474-1E9E-4FDA-BD6E-C5066EE88D53}" type="presOf" srcId="{D7BCC17B-A8FE-4F03-8E21-4B5B1E74D770}" destId="{D397F1A2-FD5C-4986-B7A9-BC73154BE594}" srcOrd="0" destOrd="0" presId="urn:microsoft.com/office/officeart/2005/8/layout/cycle3"/>
    <dgm:cxn modelId="{CE3152DC-0CAC-4661-9EC2-51430CCF1851}" srcId="{BFE36B04-DBE3-49E7-973C-DE8F7A343284}" destId="{06573F99-3C55-4949-AC33-280CC2DC24C6}" srcOrd="5" destOrd="0" parTransId="{9268253C-5679-4504-A54F-6F6B227F7BE3}" sibTransId="{3A870D44-05BB-49FD-9A30-1C73AD0D3567}"/>
    <dgm:cxn modelId="{8D29DCB7-B363-4D57-9111-C9FD0C9AC5D3}" type="presOf" srcId="{14F2A5C8-3643-4B5C-B4F7-3D28E897B2A6}" destId="{CB4953D1-6F6D-4D62-9339-15E8D4611192}" srcOrd="0" destOrd="0" presId="urn:microsoft.com/office/officeart/2005/8/layout/cycle3"/>
    <dgm:cxn modelId="{9D8CBD9B-F5E2-4485-9900-8AF0117A6786}" type="presOf" srcId="{2172CB7A-8E43-4FD8-A0CB-D6D679E3EC0D}" destId="{7F822E04-E106-4AF7-9B2A-26EB29A23B82}" srcOrd="0" destOrd="0" presId="urn:microsoft.com/office/officeart/2005/8/layout/cycle3"/>
    <dgm:cxn modelId="{52907988-12C9-493D-AF9C-5CF4AEEAB70F}" type="presOf" srcId="{0AB1ECDF-3B12-4B02-A8D1-51301D67C912}" destId="{06DDE1EC-A665-4B9E-B4C4-FA91B3FB1110}" srcOrd="0" destOrd="0" presId="urn:microsoft.com/office/officeart/2005/8/layout/cycle3"/>
    <dgm:cxn modelId="{54DB669E-F1DE-4673-AEC1-F1E2407DD871}" type="presOf" srcId="{A42C09B1-3179-4F9A-B41E-7D4DF82080DB}" destId="{E597D470-7DC5-4574-8246-338A0BF4F2F7}" srcOrd="0" destOrd="0" presId="urn:microsoft.com/office/officeart/2005/8/layout/cycle3"/>
    <dgm:cxn modelId="{2B7425C7-8768-4308-BFE8-830EF226C928}" srcId="{BFE36B04-DBE3-49E7-973C-DE8F7A343284}" destId="{A42C09B1-3179-4F9A-B41E-7D4DF82080DB}" srcOrd="8" destOrd="0" parTransId="{E60FADBC-9323-4C69-8DC0-9D4DA0F5BB56}" sibTransId="{6DECA0DC-125A-4C97-9482-1C3CD50B2763}"/>
    <dgm:cxn modelId="{A0BA282D-9DDD-40F6-BBAF-A640DEBAEBF7}" srcId="{BFE36B04-DBE3-49E7-973C-DE8F7A343284}" destId="{2172CB7A-8E43-4FD8-A0CB-D6D679E3EC0D}" srcOrd="1" destOrd="0" parTransId="{F003180F-BF10-4E80-A49E-B1652A298942}" sibTransId="{43610D13-2916-4DD7-AB93-73B87CBB0A8D}"/>
    <dgm:cxn modelId="{73C35324-74DB-425B-8DA6-9AC40C54E662}" type="presOf" srcId="{06573F99-3C55-4949-AC33-280CC2DC24C6}" destId="{B7071BEB-BCB3-492F-B0D5-502E981D7A4F}" srcOrd="0" destOrd="0" presId="urn:microsoft.com/office/officeart/2005/8/layout/cycle3"/>
    <dgm:cxn modelId="{3CF98A09-AF31-4DA5-A255-D01C5B8C5761}" type="presOf" srcId="{4A010650-D79B-48FB-899C-0DC342490FC2}" destId="{2D91E522-17DB-49EF-B848-80092EC44443}" srcOrd="0" destOrd="0" presId="urn:microsoft.com/office/officeart/2005/8/layout/cycle3"/>
    <dgm:cxn modelId="{89E90C8D-F196-47F3-B12F-5D4F99FF592B}" type="presOf" srcId="{37A15F9B-19E0-42EC-8534-1975F9EE9B5E}" destId="{03CDBBE7-3BC3-4E9C-BE4B-B1350D0771AB}" srcOrd="0" destOrd="0" presId="urn:microsoft.com/office/officeart/2005/8/layout/cycle3"/>
    <dgm:cxn modelId="{2C3A7986-CB9E-40B6-BD31-9AB24B9A0C65}" type="presParOf" srcId="{A075515B-C195-4285-9C34-4CFFEFC0E5C4}" destId="{62173D2A-50EA-4C29-A303-1E191C4D0AFB}" srcOrd="0" destOrd="0" presId="urn:microsoft.com/office/officeart/2005/8/layout/cycle3"/>
    <dgm:cxn modelId="{132BFA3C-F208-4F40-8325-CD4782518A97}" type="presParOf" srcId="{62173D2A-50EA-4C29-A303-1E191C4D0AFB}" destId="{06DDE1EC-A665-4B9E-B4C4-FA91B3FB1110}" srcOrd="0" destOrd="0" presId="urn:microsoft.com/office/officeart/2005/8/layout/cycle3"/>
    <dgm:cxn modelId="{F3796854-CED7-4492-8BCC-3EA962548620}" type="presParOf" srcId="{62173D2A-50EA-4C29-A303-1E191C4D0AFB}" destId="{6246D8DB-01B5-426F-93C9-8720C2B4E8D4}" srcOrd="1" destOrd="0" presId="urn:microsoft.com/office/officeart/2005/8/layout/cycle3"/>
    <dgm:cxn modelId="{06AB2AD7-EBF4-4F84-895F-AEC52615AF5E}" type="presParOf" srcId="{62173D2A-50EA-4C29-A303-1E191C4D0AFB}" destId="{7F822E04-E106-4AF7-9B2A-26EB29A23B82}" srcOrd="2" destOrd="0" presId="urn:microsoft.com/office/officeart/2005/8/layout/cycle3"/>
    <dgm:cxn modelId="{A7655521-482C-4C80-8B4F-F61BF06F5C63}" type="presParOf" srcId="{62173D2A-50EA-4C29-A303-1E191C4D0AFB}" destId="{D397F1A2-FD5C-4986-B7A9-BC73154BE594}" srcOrd="3" destOrd="0" presId="urn:microsoft.com/office/officeart/2005/8/layout/cycle3"/>
    <dgm:cxn modelId="{13367F05-7FC0-47A6-8AC4-23BD02233012}" type="presParOf" srcId="{62173D2A-50EA-4C29-A303-1E191C4D0AFB}" destId="{EF83E1CE-B4C2-4527-80DA-18D11CBA6BDD}" srcOrd="4" destOrd="0" presId="urn:microsoft.com/office/officeart/2005/8/layout/cycle3"/>
    <dgm:cxn modelId="{43E1621F-0FB5-48EA-800F-4D5D7672DFC0}" type="presParOf" srcId="{62173D2A-50EA-4C29-A303-1E191C4D0AFB}" destId="{89802E8A-C613-4082-B353-D68837C3DFCB}" srcOrd="5" destOrd="0" presId="urn:microsoft.com/office/officeart/2005/8/layout/cycle3"/>
    <dgm:cxn modelId="{6575D0D8-2D37-4649-9D0C-1B0593457125}" type="presParOf" srcId="{62173D2A-50EA-4C29-A303-1E191C4D0AFB}" destId="{B7071BEB-BCB3-492F-B0D5-502E981D7A4F}" srcOrd="6" destOrd="0" presId="urn:microsoft.com/office/officeart/2005/8/layout/cycle3"/>
    <dgm:cxn modelId="{2F0EC84D-C7AF-4556-8A1B-119A1E54B411}" type="presParOf" srcId="{62173D2A-50EA-4C29-A303-1E191C4D0AFB}" destId="{2D91E522-17DB-49EF-B848-80092EC44443}" srcOrd="7" destOrd="0" presId="urn:microsoft.com/office/officeart/2005/8/layout/cycle3"/>
    <dgm:cxn modelId="{EDCB81B7-C711-461E-A3C4-EA7A5026CC2A}" type="presParOf" srcId="{62173D2A-50EA-4C29-A303-1E191C4D0AFB}" destId="{CB4953D1-6F6D-4D62-9339-15E8D4611192}" srcOrd="8" destOrd="0" presId="urn:microsoft.com/office/officeart/2005/8/layout/cycle3"/>
    <dgm:cxn modelId="{8D95C03A-22F5-496A-AC78-585AD82F6AFD}" type="presParOf" srcId="{62173D2A-50EA-4C29-A303-1E191C4D0AFB}" destId="{E597D470-7DC5-4574-8246-338A0BF4F2F7}" srcOrd="9" destOrd="0" presId="urn:microsoft.com/office/officeart/2005/8/layout/cycle3"/>
    <dgm:cxn modelId="{E418E598-C08B-449D-BEA3-F80DD040A854}" type="presParOf" srcId="{62173D2A-50EA-4C29-A303-1E191C4D0AFB}" destId="{03CDBBE7-3BC3-4E9C-BE4B-B1350D0771AB}"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AC869B2-4E1F-4B2D-B274-B236E58CE8AA}"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AU"/>
        </a:p>
      </dgm:t>
    </dgm:pt>
    <dgm:pt modelId="{022AC0AB-95B5-45FE-AF41-DC6A1B854317}">
      <dgm:prSet phldrT="[Text]"/>
      <dgm:spPr/>
      <dgm:t>
        <a:bodyPr/>
        <a:lstStyle/>
        <a:p>
          <a:r>
            <a:rPr lang="en-AU" smtClean="0"/>
            <a:t>Build</a:t>
          </a:r>
          <a:endParaRPr lang="en-AU" dirty="0"/>
        </a:p>
      </dgm:t>
    </dgm:pt>
    <dgm:pt modelId="{BD4DFD4F-5E80-4DED-8107-2EFF1788DB79}" type="parTrans" cxnId="{AC17B3BA-18DB-4D0E-82F2-6A5BEBD5E423}">
      <dgm:prSet/>
      <dgm:spPr/>
      <dgm:t>
        <a:bodyPr/>
        <a:lstStyle/>
        <a:p>
          <a:endParaRPr lang="en-AU"/>
        </a:p>
      </dgm:t>
    </dgm:pt>
    <dgm:pt modelId="{62E01ACF-3478-46CE-A79C-8594D027040C}" type="sibTrans" cxnId="{AC17B3BA-18DB-4D0E-82F2-6A5BEBD5E423}">
      <dgm:prSet/>
      <dgm:spPr/>
      <dgm:t>
        <a:bodyPr/>
        <a:lstStyle/>
        <a:p>
          <a:endParaRPr lang="en-AU"/>
        </a:p>
      </dgm:t>
    </dgm:pt>
    <dgm:pt modelId="{FDB07418-303D-42BA-B5E7-6BD4975FB798}">
      <dgm:prSet phldrT="[Text]"/>
      <dgm:spPr/>
      <dgm:t>
        <a:bodyPr/>
        <a:lstStyle/>
        <a:p>
          <a:r>
            <a:rPr lang="en-AU" dirty="0" smtClean="0"/>
            <a:t>Compile</a:t>
          </a:r>
          <a:endParaRPr lang="en-AU" dirty="0"/>
        </a:p>
      </dgm:t>
    </dgm:pt>
    <dgm:pt modelId="{754F6620-D0EA-4B2C-89C1-8D7048C7E8B1}" type="parTrans" cxnId="{96C410FE-D7FA-45D9-961F-F8135643E3B6}">
      <dgm:prSet/>
      <dgm:spPr/>
      <dgm:t>
        <a:bodyPr/>
        <a:lstStyle/>
        <a:p>
          <a:endParaRPr lang="en-AU"/>
        </a:p>
      </dgm:t>
    </dgm:pt>
    <dgm:pt modelId="{C0921C44-C632-4ABD-8169-2AAF42F9D0F0}" type="sibTrans" cxnId="{96C410FE-D7FA-45D9-961F-F8135643E3B6}">
      <dgm:prSet/>
      <dgm:spPr/>
      <dgm:t>
        <a:bodyPr/>
        <a:lstStyle/>
        <a:p>
          <a:endParaRPr lang="en-AU"/>
        </a:p>
      </dgm:t>
    </dgm:pt>
    <dgm:pt modelId="{B101A2D5-F6A7-457F-808D-CEFD98885042}">
      <dgm:prSet phldrT="[Text]"/>
      <dgm:spPr/>
      <dgm:t>
        <a:bodyPr/>
        <a:lstStyle/>
        <a:p>
          <a:r>
            <a:rPr lang="en-AU" dirty="0" smtClean="0"/>
            <a:t>Configure</a:t>
          </a:r>
          <a:endParaRPr lang="en-AU" dirty="0"/>
        </a:p>
      </dgm:t>
    </dgm:pt>
    <dgm:pt modelId="{4E94DB42-42D1-40AD-88BB-59DE73DC0284}" type="parTrans" cxnId="{C474E51E-A236-4FE1-A8BF-1E33A96D86A2}">
      <dgm:prSet/>
      <dgm:spPr/>
      <dgm:t>
        <a:bodyPr/>
        <a:lstStyle/>
        <a:p>
          <a:endParaRPr lang="en-AU"/>
        </a:p>
      </dgm:t>
    </dgm:pt>
    <dgm:pt modelId="{1FCE20B6-BA0E-4CF1-ACC7-7B672B0475E6}" type="sibTrans" cxnId="{C474E51E-A236-4FE1-A8BF-1E33A96D86A2}">
      <dgm:prSet/>
      <dgm:spPr/>
      <dgm:t>
        <a:bodyPr/>
        <a:lstStyle/>
        <a:p>
          <a:endParaRPr lang="en-AU"/>
        </a:p>
      </dgm:t>
    </dgm:pt>
    <dgm:pt modelId="{3BC7A97E-724C-40EB-BABD-AF0DE0A57ACA}">
      <dgm:prSet phldrT="[Text]"/>
      <dgm:spPr/>
      <dgm:t>
        <a:bodyPr/>
        <a:lstStyle/>
        <a:p>
          <a:r>
            <a:rPr lang="en-AU" dirty="0" smtClean="0"/>
            <a:t>Package</a:t>
          </a:r>
          <a:endParaRPr lang="en-AU" dirty="0"/>
        </a:p>
      </dgm:t>
    </dgm:pt>
    <dgm:pt modelId="{82FE22F7-BF7C-4BEA-8517-6BF8E9820834}" type="parTrans" cxnId="{C7F5C469-016A-4E12-BFFF-E57067C85C4E}">
      <dgm:prSet/>
      <dgm:spPr/>
      <dgm:t>
        <a:bodyPr/>
        <a:lstStyle/>
        <a:p>
          <a:endParaRPr lang="en-AU"/>
        </a:p>
      </dgm:t>
    </dgm:pt>
    <dgm:pt modelId="{6889B789-391C-4FE8-8693-B55A95F9C432}" type="sibTrans" cxnId="{C7F5C469-016A-4E12-BFFF-E57067C85C4E}">
      <dgm:prSet/>
      <dgm:spPr/>
      <dgm:t>
        <a:bodyPr/>
        <a:lstStyle/>
        <a:p>
          <a:endParaRPr lang="en-AU"/>
        </a:p>
      </dgm:t>
    </dgm:pt>
    <dgm:pt modelId="{CE1E9C64-5529-4169-B4AF-9BB1476797DA}">
      <dgm:prSet phldrT="[Text]"/>
      <dgm:spPr/>
      <dgm:t>
        <a:bodyPr/>
        <a:lstStyle/>
        <a:p>
          <a:r>
            <a:rPr lang="en-AU" dirty="0" smtClean="0"/>
            <a:t>Deployment</a:t>
          </a:r>
          <a:endParaRPr lang="en-AU" dirty="0"/>
        </a:p>
      </dgm:t>
    </dgm:pt>
    <dgm:pt modelId="{F421BD52-E8FD-4D83-8706-D7BD90748F80}" type="parTrans" cxnId="{387041FD-9939-43C9-AF3F-87C292C48A92}">
      <dgm:prSet/>
      <dgm:spPr/>
      <dgm:t>
        <a:bodyPr/>
        <a:lstStyle/>
        <a:p>
          <a:endParaRPr lang="en-AU"/>
        </a:p>
      </dgm:t>
    </dgm:pt>
    <dgm:pt modelId="{6EB95718-6007-46A0-9DCA-CF80E54CDC7B}" type="sibTrans" cxnId="{387041FD-9939-43C9-AF3F-87C292C48A92}">
      <dgm:prSet/>
      <dgm:spPr/>
      <dgm:t>
        <a:bodyPr/>
        <a:lstStyle/>
        <a:p>
          <a:endParaRPr lang="en-AU"/>
        </a:p>
      </dgm:t>
    </dgm:pt>
    <dgm:pt modelId="{E28EFF24-8AEB-44B6-9520-B95F2C60A33B}">
      <dgm:prSet phldrT="[Text]"/>
      <dgm:spPr/>
      <dgm:t>
        <a:bodyPr/>
        <a:lstStyle/>
        <a:p>
          <a:r>
            <a:rPr lang="en-AU" dirty="0" smtClean="0"/>
            <a:t>Upload</a:t>
          </a:r>
          <a:endParaRPr lang="en-AU" dirty="0"/>
        </a:p>
      </dgm:t>
    </dgm:pt>
    <dgm:pt modelId="{569F58E3-0C6D-4B38-BE0F-00E500B7B7B4}" type="parTrans" cxnId="{AD26ECCE-D650-4FCB-AAF7-3743BEFD9588}">
      <dgm:prSet/>
      <dgm:spPr/>
      <dgm:t>
        <a:bodyPr/>
        <a:lstStyle/>
        <a:p>
          <a:endParaRPr lang="en-AU"/>
        </a:p>
      </dgm:t>
    </dgm:pt>
    <dgm:pt modelId="{680E5941-97F9-492A-B7A4-CCD392781E07}" type="sibTrans" cxnId="{AD26ECCE-D650-4FCB-AAF7-3743BEFD9588}">
      <dgm:prSet/>
      <dgm:spPr/>
      <dgm:t>
        <a:bodyPr/>
        <a:lstStyle/>
        <a:p>
          <a:endParaRPr lang="en-AU"/>
        </a:p>
      </dgm:t>
    </dgm:pt>
    <dgm:pt modelId="{8F387075-E2B3-43F7-A8B3-ED7D78A2BD8A}">
      <dgm:prSet phldrT="[Text]"/>
      <dgm:spPr/>
      <dgm:t>
        <a:bodyPr/>
        <a:lstStyle/>
        <a:p>
          <a:r>
            <a:rPr lang="en-AU" dirty="0" smtClean="0"/>
            <a:t>Install</a:t>
          </a:r>
          <a:endParaRPr lang="en-AU" dirty="0"/>
        </a:p>
      </dgm:t>
    </dgm:pt>
    <dgm:pt modelId="{87DE13F1-E2EE-4571-8037-45683249FC8C}" type="parTrans" cxnId="{DCC5BDE5-A9F2-4FA5-855F-EE5FBBB4EFE6}">
      <dgm:prSet/>
      <dgm:spPr/>
      <dgm:t>
        <a:bodyPr/>
        <a:lstStyle/>
        <a:p>
          <a:endParaRPr lang="en-AU"/>
        </a:p>
      </dgm:t>
    </dgm:pt>
    <dgm:pt modelId="{470EE965-36B6-4775-B1FE-D833D4AC6132}" type="sibTrans" cxnId="{DCC5BDE5-A9F2-4FA5-855F-EE5FBBB4EFE6}">
      <dgm:prSet/>
      <dgm:spPr/>
      <dgm:t>
        <a:bodyPr/>
        <a:lstStyle/>
        <a:p>
          <a:endParaRPr lang="en-AU"/>
        </a:p>
      </dgm:t>
    </dgm:pt>
    <dgm:pt modelId="{5D5C1965-42CE-4DDC-ABC4-0EF99216EEC8}">
      <dgm:prSet phldrT="[Text]"/>
      <dgm:spPr/>
      <dgm:t>
        <a:bodyPr/>
        <a:lstStyle/>
        <a:p>
          <a:r>
            <a:rPr lang="en-AU" dirty="0" smtClean="0"/>
            <a:t>Verify</a:t>
          </a:r>
          <a:endParaRPr lang="en-AU" dirty="0"/>
        </a:p>
      </dgm:t>
    </dgm:pt>
    <dgm:pt modelId="{C3BF8CDF-92B3-4060-9A5A-315CB86E12B6}" type="parTrans" cxnId="{5E6DCFE7-5A9D-42AB-91E8-94EA49B89FAB}">
      <dgm:prSet/>
      <dgm:spPr/>
      <dgm:t>
        <a:bodyPr/>
        <a:lstStyle/>
        <a:p>
          <a:endParaRPr lang="en-AU"/>
        </a:p>
      </dgm:t>
    </dgm:pt>
    <dgm:pt modelId="{AD47C75A-6C0B-4922-B36D-5D10EC3767E3}" type="sibTrans" cxnId="{5E6DCFE7-5A9D-42AB-91E8-94EA49B89FAB}">
      <dgm:prSet/>
      <dgm:spPr/>
      <dgm:t>
        <a:bodyPr/>
        <a:lstStyle/>
        <a:p>
          <a:endParaRPr lang="en-AU"/>
        </a:p>
      </dgm:t>
    </dgm:pt>
    <dgm:pt modelId="{B5A86522-1B15-436D-8BE5-9E4E8674E08F}">
      <dgm:prSet phldrT="[Text]"/>
      <dgm:spPr/>
      <dgm:t>
        <a:bodyPr/>
        <a:lstStyle/>
        <a:p>
          <a:r>
            <a:rPr lang="en-AU" dirty="0" smtClean="0"/>
            <a:t>Testing</a:t>
          </a:r>
          <a:endParaRPr lang="en-AU" dirty="0"/>
        </a:p>
      </dgm:t>
    </dgm:pt>
    <dgm:pt modelId="{F7E679BD-9841-444E-833E-F81544AA47A8}" type="parTrans" cxnId="{45D4918C-1725-4C7E-9D50-F1539169EE21}">
      <dgm:prSet/>
      <dgm:spPr/>
      <dgm:t>
        <a:bodyPr/>
        <a:lstStyle/>
        <a:p>
          <a:endParaRPr lang="en-AU"/>
        </a:p>
      </dgm:t>
    </dgm:pt>
    <dgm:pt modelId="{5C26BCE3-B804-4A6C-9662-FE64DB4DEBD8}" type="sibTrans" cxnId="{45D4918C-1725-4C7E-9D50-F1539169EE21}">
      <dgm:prSet/>
      <dgm:spPr/>
      <dgm:t>
        <a:bodyPr/>
        <a:lstStyle/>
        <a:p>
          <a:endParaRPr lang="en-AU"/>
        </a:p>
      </dgm:t>
    </dgm:pt>
    <dgm:pt modelId="{8883FD0D-EB26-4127-935E-0ECEDF4431A0}">
      <dgm:prSet phldrT="[Text]"/>
      <dgm:spPr/>
      <dgm:t>
        <a:bodyPr/>
        <a:lstStyle/>
        <a:p>
          <a:r>
            <a:rPr lang="en-AU" dirty="0" smtClean="0"/>
            <a:t>Functional Test</a:t>
          </a:r>
          <a:endParaRPr lang="en-AU" dirty="0"/>
        </a:p>
      </dgm:t>
    </dgm:pt>
    <dgm:pt modelId="{86EB78A5-ABC0-4F7A-B34B-68F7675AD80D}" type="parTrans" cxnId="{5F1AFC57-D6FA-467E-9A95-B6F5BBABB858}">
      <dgm:prSet/>
      <dgm:spPr/>
      <dgm:t>
        <a:bodyPr/>
        <a:lstStyle/>
        <a:p>
          <a:endParaRPr lang="en-AU"/>
        </a:p>
      </dgm:t>
    </dgm:pt>
    <dgm:pt modelId="{6A5CB970-5B86-404F-9060-088552745989}" type="sibTrans" cxnId="{5F1AFC57-D6FA-467E-9A95-B6F5BBABB858}">
      <dgm:prSet/>
      <dgm:spPr/>
      <dgm:t>
        <a:bodyPr/>
        <a:lstStyle/>
        <a:p>
          <a:endParaRPr lang="en-AU"/>
        </a:p>
      </dgm:t>
    </dgm:pt>
    <dgm:pt modelId="{3F6F8988-1AB5-4822-8161-3668A0358EF4}">
      <dgm:prSet phldrT="[Text]"/>
      <dgm:spPr/>
      <dgm:t>
        <a:bodyPr/>
        <a:lstStyle/>
        <a:p>
          <a:r>
            <a:rPr lang="en-AU" dirty="0" smtClean="0"/>
            <a:t>Acceptance Test</a:t>
          </a:r>
          <a:endParaRPr lang="en-AU" dirty="0"/>
        </a:p>
      </dgm:t>
    </dgm:pt>
    <dgm:pt modelId="{582E5EF7-5DF8-4AB9-96F7-6D16F80D9030}" type="parTrans" cxnId="{3C3E0753-93DF-4390-BC13-540801AB9278}">
      <dgm:prSet/>
      <dgm:spPr/>
      <dgm:t>
        <a:bodyPr/>
        <a:lstStyle/>
        <a:p>
          <a:endParaRPr lang="en-AU"/>
        </a:p>
      </dgm:t>
    </dgm:pt>
    <dgm:pt modelId="{A842CBA4-C57A-4F66-9B0B-A42B8A388064}" type="sibTrans" cxnId="{3C3E0753-93DF-4390-BC13-540801AB9278}">
      <dgm:prSet/>
      <dgm:spPr/>
      <dgm:t>
        <a:bodyPr/>
        <a:lstStyle/>
        <a:p>
          <a:endParaRPr lang="en-AU"/>
        </a:p>
      </dgm:t>
    </dgm:pt>
    <dgm:pt modelId="{65C6350C-1E85-46E1-A0AF-8E0993063E7A}">
      <dgm:prSet phldrT="[Text]"/>
      <dgm:spPr/>
      <dgm:t>
        <a:bodyPr/>
        <a:lstStyle/>
        <a:p>
          <a:r>
            <a:rPr lang="en-AU" dirty="0" smtClean="0"/>
            <a:t>Load Test</a:t>
          </a:r>
          <a:endParaRPr lang="en-AU" dirty="0"/>
        </a:p>
      </dgm:t>
    </dgm:pt>
    <dgm:pt modelId="{630EB4A9-2CBE-4793-BA82-E3753A3E8139}" type="parTrans" cxnId="{A2F602AF-BCC7-4656-B4D4-3F4735766961}">
      <dgm:prSet/>
      <dgm:spPr/>
      <dgm:t>
        <a:bodyPr/>
        <a:lstStyle/>
        <a:p>
          <a:endParaRPr lang="en-AU"/>
        </a:p>
      </dgm:t>
    </dgm:pt>
    <dgm:pt modelId="{BEB6C6E2-5290-4300-A2DA-8549BAC907F5}" type="sibTrans" cxnId="{A2F602AF-BCC7-4656-B4D4-3F4735766961}">
      <dgm:prSet/>
      <dgm:spPr/>
      <dgm:t>
        <a:bodyPr/>
        <a:lstStyle/>
        <a:p>
          <a:endParaRPr lang="en-AU"/>
        </a:p>
      </dgm:t>
    </dgm:pt>
    <dgm:pt modelId="{081AEB5C-A2FD-4492-B486-2E59738335F1}">
      <dgm:prSet phldrT="[Text]"/>
      <dgm:spPr/>
      <dgm:t>
        <a:bodyPr/>
        <a:lstStyle/>
        <a:p>
          <a:r>
            <a:rPr lang="en-AU" dirty="0" smtClean="0"/>
            <a:t>Operations</a:t>
          </a:r>
          <a:endParaRPr lang="en-AU" dirty="0"/>
        </a:p>
      </dgm:t>
    </dgm:pt>
    <dgm:pt modelId="{5584932C-15C7-4D70-9A09-40005BB601CA}" type="parTrans" cxnId="{3434ADA0-8056-4C54-9075-9C0F57E7027D}">
      <dgm:prSet/>
      <dgm:spPr/>
      <dgm:t>
        <a:bodyPr/>
        <a:lstStyle/>
        <a:p>
          <a:endParaRPr lang="en-AU"/>
        </a:p>
      </dgm:t>
    </dgm:pt>
    <dgm:pt modelId="{B925E675-3786-47C3-B286-CD21BA753E42}" type="sibTrans" cxnId="{3434ADA0-8056-4C54-9075-9C0F57E7027D}">
      <dgm:prSet/>
      <dgm:spPr/>
      <dgm:t>
        <a:bodyPr/>
        <a:lstStyle/>
        <a:p>
          <a:endParaRPr lang="en-AU"/>
        </a:p>
      </dgm:t>
    </dgm:pt>
    <dgm:pt modelId="{3840B225-55E8-49E3-971C-634BCE5C5DD0}">
      <dgm:prSet phldrT="[Text]"/>
      <dgm:spPr/>
      <dgm:t>
        <a:bodyPr/>
        <a:lstStyle/>
        <a:p>
          <a:r>
            <a:rPr lang="en-AU" dirty="0" smtClean="0"/>
            <a:t>Monitor</a:t>
          </a:r>
        </a:p>
      </dgm:t>
    </dgm:pt>
    <dgm:pt modelId="{EC0776CB-62BA-4352-BD48-8F4C18C9A773}" type="parTrans" cxnId="{B8785BBF-8421-459D-A9D8-296BE7798F0D}">
      <dgm:prSet/>
      <dgm:spPr/>
      <dgm:t>
        <a:bodyPr/>
        <a:lstStyle/>
        <a:p>
          <a:endParaRPr lang="en-AU"/>
        </a:p>
      </dgm:t>
    </dgm:pt>
    <dgm:pt modelId="{4C0D2AC6-BE6F-4305-AAB3-681747BDA357}" type="sibTrans" cxnId="{B8785BBF-8421-459D-A9D8-296BE7798F0D}">
      <dgm:prSet/>
      <dgm:spPr/>
      <dgm:t>
        <a:bodyPr/>
        <a:lstStyle/>
        <a:p>
          <a:endParaRPr lang="en-AU"/>
        </a:p>
      </dgm:t>
    </dgm:pt>
    <dgm:pt modelId="{F86C3246-5A76-4ACB-8C19-0689F60C7B48}">
      <dgm:prSet phldrT="[Text]"/>
      <dgm:spPr/>
      <dgm:t>
        <a:bodyPr/>
        <a:lstStyle/>
        <a:p>
          <a:r>
            <a:rPr lang="en-AU" dirty="0" smtClean="0"/>
            <a:t>Manage</a:t>
          </a:r>
        </a:p>
      </dgm:t>
    </dgm:pt>
    <dgm:pt modelId="{6CBF4D5F-DF89-4F66-AE91-FEEAF36D5892}" type="parTrans" cxnId="{90C429D9-154D-47B9-B430-5CC17A4B9E54}">
      <dgm:prSet/>
      <dgm:spPr/>
      <dgm:t>
        <a:bodyPr/>
        <a:lstStyle/>
        <a:p>
          <a:endParaRPr lang="en-AU"/>
        </a:p>
      </dgm:t>
    </dgm:pt>
    <dgm:pt modelId="{82620DFB-59F9-41F8-AD68-41716F480301}" type="sibTrans" cxnId="{90C429D9-154D-47B9-B430-5CC17A4B9E54}">
      <dgm:prSet/>
      <dgm:spPr/>
      <dgm:t>
        <a:bodyPr/>
        <a:lstStyle/>
        <a:p>
          <a:endParaRPr lang="en-AU"/>
        </a:p>
      </dgm:t>
    </dgm:pt>
    <dgm:pt modelId="{64BAE33A-87EC-45C9-BFB9-9596822DA08F}">
      <dgm:prSet phldrT="[Text]"/>
      <dgm:spPr/>
      <dgm:t>
        <a:bodyPr/>
        <a:lstStyle/>
        <a:p>
          <a:r>
            <a:rPr lang="en-AU" dirty="0" smtClean="0"/>
            <a:t>Support</a:t>
          </a:r>
        </a:p>
      </dgm:t>
    </dgm:pt>
    <dgm:pt modelId="{A561C12B-89C0-4EDB-94E8-B8F94ADE9944}" type="parTrans" cxnId="{E931033E-F335-493D-8BF8-171C38FE46D4}">
      <dgm:prSet/>
      <dgm:spPr/>
      <dgm:t>
        <a:bodyPr/>
        <a:lstStyle/>
        <a:p>
          <a:endParaRPr lang="en-AU"/>
        </a:p>
      </dgm:t>
    </dgm:pt>
    <dgm:pt modelId="{0BCB543E-B1F0-4B42-8F5B-27A9C2A85DE7}" type="sibTrans" cxnId="{E931033E-F335-493D-8BF8-171C38FE46D4}">
      <dgm:prSet/>
      <dgm:spPr/>
      <dgm:t>
        <a:bodyPr/>
        <a:lstStyle/>
        <a:p>
          <a:endParaRPr lang="en-AU"/>
        </a:p>
      </dgm:t>
    </dgm:pt>
    <dgm:pt modelId="{BCE8AE64-A369-4A72-926C-E0ECFE1F481A}" type="pres">
      <dgm:prSet presAssocID="{1AC869B2-4E1F-4B2D-B274-B236E58CE8AA}" presName="Name0" presStyleCnt="0">
        <dgm:presLayoutVars>
          <dgm:dir/>
          <dgm:animLvl val="lvl"/>
          <dgm:resizeHandles val="exact"/>
        </dgm:presLayoutVars>
      </dgm:prSet>
      <dgm:spPr/>
      <dgm:t>
        <a:bodyPr/>
        <a:lstStyle/>
        <a:p>
          <a:endParaRPr lang="en-AU"/>
        </a:p>
      </dgm:t>
    </dgm:pt>
    <dgm:pt modelId="{97E8DC65-8914-4C85-AEC2-DC53861E5E09}" type="pres">
      <dgm:prSet presAssocID="{022AC0AB-95B5-45FE-AF41-DC6A1B854317}" presName="vertFlow" presStyleCnt="0"/>
      <dgm:spPr/>
      <dgm:t>
        <a:bodyPr/>
        <a:lstStyle/>
        <a:p>
          <a:endParaRPr lang="en-AU"/>
        </a:p>
      </dgm:t>
    </dgm:pt>
    <dgm:pt modelId="{BBA84EBD-067B-48B9-BAD1-DAB39CA54F7A}" type="pres">
      <dgm:prSet presAssocID="{022AC0AB-95B5-45FE-AF41-DC6A1B854317}" presName="header" presStyleLbl="node1" presStyleIdx="0" presStyleCnt="4"/>
      <dgm:spPr/>
      <dgm:t>
        <a:bodyPr/>
        <a:lstStyle/>
        <a:p>
          <a:endParaRPr lang="en-AU"/>
        </a:p>
      </dgm:t>
    </dgm:pt>
    <dgm:pt modelId="{7A9624D3-AFBE-411F-9174-C6C57CD82E54}" type="pres">
      <dgm:prSet presAssocID="{754F6620-D0EA-4B2C-89C1-8D7048C7E8B1}" presName="parTrans" presStyleLbl="sibTrans2D1" presStyleIdx="0" presStyleCnt="12"/>
      <dgm:spPr/>
      <dgm:t>
        <a:bodyPr/>
        <a:lstStyle/>
        <a:p>
          <a:endParaRPr lang="en-AU"/>
        </a:p>
      </dgm:t>
    </dgm:pt>
    <dgm:pt modelId="{FB5626A0-3FF9-4C3F-9B1F-B7C91CE57206}" type="pres">
      <dgm:prSet presAssocID="{FDB07418-303D-42BA-B5E7-6BD4975FB798}" presName="child" presStyleLbl="alignAccFollowNode1" presStyleIdx="0" presStyleCnt="12">
        <dgm:presLayoutVars>
          <dgm:chMax val="0"/>
          <dgm:bulletEnabled val="1"/>
        </dgm:presLayoutVars>
      </dgm:prSet>
      <dgm:spPr/>
      <dgm:t>
        <a:bodyPr/>
        <a:lstStyle/>
        <a:p>
          <a:endParaRPr lang="en-AU"/>
        </a:p>
      </dgm:t>
    </dgm:pt>
    <dgm:pt modelId="{93CA87AD-004A-458B-A0E6-79ADF4C21F87}" type="pres">
      <dgm:prSet presAssocID="{C0921C44-C632-4ABD-8169-2AAF42F9D0F0}" presName="sibTrans" presStyleLbl="sibTrans2D1" presStyleIdx="1" presStyleCnt="12"/>
      <dgm:spPr/>
      <dgm:t>
        <a:bodyPr/>
        <a:lstStyle/>
        <a:p>
          <a:endParaRPr lang="en-AU"/>
        </a:p>
      </dgm:t>
    </dgm:pt>
    <dgm:pt modelId="{888ECC56-7E6E-49E5-BCCE-6C83CCCABE17}" type="pres">
      <dgm:prSet presAssocID="{B101A2D5-F6A7-457F-808D-CEFD98885042}" presName="child" presStyleLbl="alignAccFollowNode1" presStyleIdx="1" presStyleCnt="12">
        <dgm:presLayoutVars>
          <dgm:chMax val="0"/>
          <dgm:bulletEnabled val="1"/>
        </dgm:presLayoutVars>
      </dgm:prSet>
      <dgm:spPr/>
      <dgm:t>
        <a:bodyPr/>
        <a:lstStyle/>
        <a:p>
          <a:endParaRPr lang="en-AU"/>
        </a:p>
      </dgm:t>
    </dgm:pt>
    <dgm:pt modelId="{5D6525E2-C377-4751-A540-C7F1EA74FF62}" type="pres">
      <dgm:prSet presAssocID="{1FCE20B6-BA0E-4CF1-ACC7-7B672B0475E6}" presName="sibTrans" presStyleLbl="sibTrans2D1" presStyleIdx="2" presStyleCnt="12"/>
      <dgm:spPr/>
      <dgm:t>
        <a:bodyPr/>
        <a:lstStyle/>
        <a:p>
          <a:endParaRPr lang="en-AU"/>
        </a:p>
      </dgm:t>
    </dgm:pt>
    <dgm:pt modelId="{66C11919-C7F0-4B4E-843A-6E2641BB4657}" type="pres">
      <dgm:prSet presAssocID="{3BC7A97E-724C-40EB-BABD-AF0DE0A57ACA}" presName="child" presStyleLbl="alignAccFollowNode1" presStyleIdx="2" presStyleCnt="12">
        <dgm:presLayoutVars>
          <dgm:chMax val="0"/>
          <dgm:bulletEnabled val="1"/>
        </dgm:presLayoutVars>
      </dgm:prSet>
      <dgm:spPr/>
      <dgm:t>
        <a:bodyPr/>
        <a:lstStyle/>
        <a:p>
          <a:endParaRPr lang="en-AU"/>
        </a:p>
      </dgm:t>
    </dgm:pt>
    <dgm:pt modelId="{6A6DB586-F1EA-463B-8FAB-6A6762455AC8}" type="pres">
      <dgm:prSet presAssocID="{022AC0AB-95B5-45FE-AF41-DC6A1B854317}" presName="hSp" presStyleCnt="0"/>
      <dgm:spPr/>
      <dgm:t>
        <a:bodyPr/>
        <a:lstStyle/>
        <a:p>
          <a:endParaRPr lang="en-AU"/>
        </a:p>
      </dgm:t>
    </dgm:pt>
    <dgm:pt modelId="{BEB5C139-620E-4014-A26F-447AE06FB2E8}" type="pres">
      <dgm:prSet presAssocID="{CE1E9C64-5529-4169-B4AF-9BB1476797DA}" presName="vertFlow" presStyleCnt="0"/>
      <dgm:spPr/>
      <dgm:t>
        <a:bodyPr/>
        <a:lstStyle/>
        <a:p>
          <a:endParaRPr lang="en-AU"/>
        </a:p>
      </dgm:t>
    </dgm:pt>
    <dgm:pt modelId="{30372555-7EC6-44AD-A632-033584AC2D96}" type="pres">
      <dgm:prSet presAssocID="{CE1E9C64-5529-4169-B4AF-9BB1476797DA}" presName="header" presStyleLbl="node1" presStyleIdx="1" presStyleCnt="4"/>
      <dgm:spPr/>
      <dgm:t>
        <a:bodyPr/>
        <a:lstStyle/>
        <a:p>
          <a:endParaRPr lang="en-AU"/>
        </a:p>
      </dgm:t>
    </dgm:pt>
    <dgm:pt modelId="{360035F2-8537-4CDE-9604-A393E0CF18F7}" type="pres">
      <dgm:prSet presAssocID="{569F58E3-0C6D-4B38-BE0F-00E500B7B7B4}" presName="parTrans" presStyleLbl="sibTrans2D1" presStyleIdx="3" presStyleCnt="12"/>
      <dgm:spPr/>
      <dgm:t>
        <a:bodyPr/>
        <a:lstStyle/>
        <a:p>
          <a:endParaRPr lang="en-AU"/>
        </a:p>
      </dgm:t>
    </dgm:pt>
    <dgm:pt modelId="{4506B215-2317-412C-AA54-D085CE7B4C93}" type="pres">
      <dgm:prSet presAssocID="{E28EFF24-8AEB-44B6-9520-B95F2C60A33B}" presName="child" presStyleLbl="alignAccFollowNode1" presStyleIdx="3" presStyleCnt="12">
        <dgm:presLayoutVars>
          <dgm:chMax val="0"/>
          <dgm:bulletEnabled val="1"/>
        </dgm:presLayoutVars>
      </dgm:prSet>
      <dgm:spPr/>
      <dgm:t>
        <a:bodyPr/>
        <a:lstStyle/>
        <a:p>
          <a:endParaRPr lang="en-AU"/>
        </a:p>
      </dgm:t>
    </dgm:pt>
    <dgm:pt modelId="{D494645B-2ED1-450A-8F34-34E48BA75234}" type="pres">
      <dgm:prSet presAssocID="{680E5941-97F9-492A-B7A4-CCD392781E07}" presName="sibTrans" presStyleLbl="sibTrans2D1" presStyleIdx="4" presStyleCnt="12"/>
      <dgm:spPr/>
      <dgm:t>
        <a:bodyPr/>
        <a:lstStyle/>
        <a:p>
          <a:endParaRPr lang="en-AU"/>
        </a:p>
      </dgm:t>
    </dgm:pt>
    <dgm:pt modelId="{C9A3E41E-B99B-4B58-9C96-54C1BDC771FB}" type="pres">
      <dgm:prSet presAssocID="{8F387075-E2B3-43F7-A8B3-ED7D78A2BD8A}" presName="child" presStyleLbl="alignAccFollowNode1" presStyleIdx="4" presStyleCnt="12">
        <dgm:presLayoutVars>
          <dgm:chMax val="0"/>
          <dgm:bulletEnabled val="1"/>
        </dgm:presLayoutVars>
      </dgm:prSet>
      <dgm:spPr/>
      <dgm:t>
        <a:bodyPr/>
        <a:lstStyle/>
        <a:p>
          <a:endParaRPr lang="en-AU"/>
        </a:p>
      </dgm:t>
    </dgm:pt>
    <dgm:pt modelId="{974C738C-8824-4EAD-8C0F-D19ECFDB25E9}" type="pres">
      <dgm:prSet presAssocID="{470EE965-36B6-4775-B1FE-D833D4AC6132}" presName="sibTrans" presStyleLbl="sibTrans2D1" presStyleIdx="5" presStyleCnt="12"/>
      <dgm:spPr/>
      <dgm:t>
        <a:bodyPr/>
        <a:lstStyle/>
        <a:p>
          <a:endParaRPr lang="en-AU"/>
        </a:p>
      </dgm:t>
    </dgm:pt>
    <dgm:pt modelId="{19B92B1F-F022-4F00-83B4-1A73191A2D51}" type="pres">
      <dgm:prSet presAssocID="{5D5C1965-42CE-4DDC-ABC4-0EF99216EEC8}" presName="child" presStyleLbl="alignAccFollowNode1" presStyleIdx="5" presStyleCnt="12">
        <dgm:presLayoutVars>
          <dgm:chMax val="0"/>
          <dgm:bulletEnabled val="1"/>
        </dgm:presLayoutVars>
      </dgm:prSet>
      <dgm:spPr/>
      <dgm:t>
        <a:bodyPr/>
        <a:lstStyle/>
        <a:p>
          <a:endParaRPr lang="en-AU"/>
        </a:p>
      </dgm:t>
    </dgm:pt>
    <dgm:pt modelId="{24484DC2-D365-409A-9FFE-8B9B3296A7AA}" type="pres">
      <dgm:prSet presAssocID="{CE1E9C64-5529-4169-B4AF-9BB1476797DA}" presName="hSp" presStyleCnt="0"/>
      <dgm:spPr/>
      <dgm:t>
        <a:bodyPr/>
        <a:lstStyle/>
        <a:p>
          <a:endParaRPr lang="en-AU"/>
        </a:p>
      </dgm:t>
    </dgm:pt>
    <dgm:pt modelId="{4825FDC7-981D-43D2-8435-F9A62A137F1B}" type="pres">
      <dgm:prSet presAssocID="{B5A86522-1B15-436D-8BE5-9E4E8674E08F}" presName="vertFlow" presStyleCnt="0"/>
      <dgm:spPr/>
      <dgm:t>
        <a:bodyPr/>
        <a:lstStyle/>
        <a:p>
          <a:endParaRPr lang="en-AU"/>
        </a:p>
      </dgm:t>
    </dgm:pt>
    <dgm:pt modelId="{6A748365-80F7-443C-989B-100574AB68BC}" type="pres">
      <dgm:prSet presAssocID="{B5A86522-1B15-436D-8BE5-9E4E8674E08F}" presName="header" presStyleLbl="node1" presStyleIdx="2" presStyleCnt="4"/>
      <dgm:spPr/>
      <dgm:t>
        <a:bodyPr/>
        <a:lstStyle/>
        <a:p>
          <a:endParaRPr lang="en-AU"/>
        </a:p>
      </dgm:t>
    </dgm:pt>
    <dgm:pt modelId="{64F0FFA3-C153-43CF-8A7A-6939BE1029A8}" type="pres">
      <dgm:prSet presAssocID="{86EB78A5-ABC0-4F7A-B34B-68F7675AD80D}" presName="parTrans" presStyleLbl="sibTrans2D1" presStyleIdx="6" presStyleCnt="12"/>
      <dgm:spPr/>
      <dgm:t>
        <a:bodyPr/>
        <a:lstStyle/>
        <a:p>
          <a:endParaRPr lang="en-AU"/>
        </a:p>
      </dgm:t>
    </dgm:pt>
    <dgm:pt modelId="{D9DC88D1-7596-4E12-ADC6-C3F2357F85BB}" type="pres">
      <dgm:prSet presAssocID="{8883FD0D-EB26-4127-935E-0ECEDF4431A0}" presName="child" presStyleLbl="alignAccFollowNode1" presStyleIdx="6" presStyleCnt="12">
        <dgm:presLayoutVars>
          <dgm:chMax val="0"/>
          <dgm:bulletEnabled val="1"/>
        </dgm:presLayoutVars>
      </dgm:prSet>
      <dgm:spPr/>
      <dgm:t>
        <a:bodyPr/>
        <a:lstStyle/>
        <a:p>
          <a:endParaRPr lang="en-AU"/>
        </a:p>
      </dgm:t>
    </dgm:pt>
    <dgm:pt modelId="{65B2EEDF-0E26-4FF4-A6BA-574B6A3E37C0}" type="pres">
      <dgm:prSet presAssocID="{6A5CB970-5B86-404F-9060-088552745989}" presName="sibTrans" presStyleLbl="sibTrans2D1" presStyleIdx="7" presStyleCnt="12"/>
      <dgm:spPr/>
      <dgm:t>
        <a:bodyPr/>
        <a:lstStyle/>
        <a:p>
          <a:endParaRPr lang="en-AU"/>
        </a:p>
      </dgm:t>
    </dgm:pt>
    <dgm:pt modelId="{0DD5FE08-FB0D-459A-B886-BD1D1C47C866}" type="pres">
      <dgm:prSet presAssocID="{3F6F8988-1AB5-4822-8161-3668A0358EF4}" presName="child" presStyleLbl="alignAccFollowNode1" presStyleIdx="7" presStyleCnt="12">
        <dgm:presLayoutVars>
          <dgm:chMax val="0"/>
          <dgm:bulletEnabled val="1"/>
        </dgm:presLayoutVars>
      </dgm:prSet>
      <dgm:spPr/>
      <dgm:t>
        <a:bodyPr/>
        <a:lstStyle/>
        <a:p>
          <a:endParaRPr lang="en-AU"/>
        </a:p>
      </dgm:t>
    </dgm:pt>
    <dgm:pt modelId="{E51BB039-59DD-441F-8508-E9502E862B3D}" type="pres">
      <dgm:prSet presAssocID="{A842CBA4-C57A-4F66-9B0B-A42B8A388064}" presName="sibTrans" presStyleLbl="sibTrans2D1" presStyleIdx="8" presStyleCnt="12"/>
      <dgm:spPr/>
      <dgm:t>
        <a:bodyPr/>
        <a:lstStyle/>
        <a:p>
          <a:endParaRPr lang="en-AU"/>
        </a:p>
      </dgm:t>
    </dgm:pt>
    <dgm:pt modelId="{B6B2CBC9-0ABB-4DE6-A154-FA52AE49931F}" type="pres">
      <dgm:prSet presAssocID="{65C6350C-1E85-46E1-A0AF-8E0993063E7A}" presName="child" presStyleLbl="alignAccFollowNode1" presStyleIdx="8" presStyleCnt="12">
        <dgm:presLayoutVars>
          <dgm:chMax val="0"/>
          <dgm:bulletEnabled val="1"/>
        </dgm:presLayoutVars>
      </dgm:prSet>
      <dgm:spPr/>
      <dgm:t>
        <a:bodyPr/>
        <a:lstStyle/>
        <a:p>
          <a:endParaRPr lang="en-AU"/>
        </a:p>
      </dgm:t>
    </dgm:pt>
    <dgm:pt modelId="{E3B4DC28-0EF1-4969-9D88-2B60065B5714}" type="pres">
      <dgm:prSet presAssocID="{B5A86522-1B15-436D-8BE5-9E4E8674E08F}" presName="hSp" presStyleCnt="0"/>
      <dgm:spPr/>
      <dgm:t>
        <a:bodyPr/>
        <a:lstStyle/>
        <a:p>
          <a:endParaRPr lang="en-AU"/>
        </a:p>
      </dgm:t>
    </dgm:pt>
    <dgm:pt modelId="{2C082F7A-CE9F-4A13-94CC-B2E47E663987}" type="pres">
      <dgm:prSet presAssocID="{081AEB5C-A2FD-4492-B486-2E59738335F1}" presName="vertFlow" presStyleCnt="0"/>
      <dgm:spPr/>
      <dgm:t>
        <a:bodyPr/>
        <a:lstStyle/>
        <a:p>
          <a:endParaRPr lang="en-AU"/>
        </a:p>
      </dgm:t>
    </dgm:pt>
    <dgm:pt modelId="{67AE1952-59A6-46ED-A8A3-1288D35EB445}" type="pres">
      <dgm:prSet presAssocID="{081AEB5C-A2FD-4492-B486-2E59738335F1}" presName="header" presStyleLbl="node1" presStyleIdx="3" presStyleCnt="4"/>
      <dgm:spPr/>
      <dgm:t>
        <a:bodyPr/>
        <a:lstStyle/>
        <a:p>
          <a:endParaRPr lang="en-AU"/>
        </a:p>
      </dgm:t>
    </dgm:pt>
    <dgm:pt modelId="{879811D0-4587-4CF9-BE28-0AF543FABE3D}" type="pres">
      <dgm:prSet presAssocID="{EC0776CB-62BA-4352-BD48-8F4C18C9A773}" presName="parTrans" presStyleLbl="sibTrans2D1" presStyleIdx="9" presStyleCnt="12"/>
      <dgm:spPr/>
      <dgm:t>
        <a:bodyPr/>
        <a:lstStyle/>
        <a:p>
          <a:endParaRPr lang="en-AU"/>
        </a:p>
      </dgm:t>
    </dgm:pt>
    <dgm:pt modelId="{ED3DA12C-BE13-4DE1-BC4F-99F63D2D8D2C}" type="pres">
      <dgm:prSet presAssocID="{3840B225-55E8-49E3-971C-634BCE5C5DD0}" presName="child" presStyleLbl="alignAccFollowNode1" presStyleIdx="9" presStyleCnt="12">
        <dgm:presLayoutVars>
          <dgm:chMax val="0"/>
          <dgm:bulletEnabled val="1"/>
        </dgm:presLayoutVars>
      </dgm:prSet>
      <dgm:spPr/>
      <dgm:t>
        <a:bodyPr/>
        <a:lstStyle/>
        <a:p>
          <a:endParaRPr lang="en-AU"/>
        </a:p>
      </dgm:t>
    </dgm:pt>
    <dgm:pt modelId="{6F521F60-CA46-43FF-84D4-9415E8A1A5E9}" type="pres">
      <dgm:prSet presAssocID="{4C0D2AC6-BE6F-4305-AAB3-681747BDA357}" presName="sibTrans" presStyleLbl="sibTrans2D1" presStyleIdx="10" presStyleCnt="12"/>
      <dgm:spPr/>
      <dgm:t>
        <a:bodyPr/>
        <a:lstStyle/>
        <a:p>
          <a:endParaRPr lang="en-AU"/>
        </a:p>
      </dgm:t>
    </dgm:pt>
    <dgm:pt modelId="{9FC78AF1-40A2-409B-B226-8BFDAA6AFD8A}" type="pres">
      <dgm:prSet presAssocID="{F86C3246-5A76-4ACB-8C19-0689F60C7B48}" presName="child" presStyleLbl="alignAccFollowNode1" presStyleIdx="10" presStyleCnt="12">
        <dgm:presLayoutVars>
          <dgm:chMax val="0"/>
          <dgm:bulletEnabled val="1"/>
        </dgm:presLayoutVars>
      </dgm:prSet>
      <dgm:spPr/>
      <dgm:t>
        <a:bodyPr/>
        <a:lstStyle/>
        <a:p>
          <a:endParaRPr lang="en-AU"/>
        </a:p>
      </dgm:t>
    </dgm:pt>
    <dgm:pt modelId="{5E534A8E-2B89-4CFB-8EAF-D2D9564F8302}" type="pres">
      <dgm:prSet presAssocID="{82620DFB-59F9-41F8-AD68-41716F480301}" presName="sibTrans" presStyleLbl="sibTrans2D1" presStyleIdx="11" presStyleCnt="12"/>
      <dgm:spPr/>
      <dgm:t>
        <a:bodyPr/>
        <a:lstStyle/>
        <a:p>
          <a:endParaRPr lang="en-AU"/>
        </a:p>
      </dgm:t>
    </dgm:pt>
    <dgm:pt modelId="{EFAF6C50-70B2-4735-998F-7CE98FCFCECE}" type="pres">
      <dgm:prSet presAssocID="{64BAE33A-87EC-45C9-BFB9-9596822DA08F}" presName="child" presStyleLbl="alignAccFollowNode1" presStyleIdx="11" presStyleCnt="12">
        <dgm:presLayoutVars>
          <dgm:chMax val="0"/>
          <dgm:bulletEnabled val="1"/>
        </dgm:presLayoutVars>
      </dgm:prSet>
      <dgm:spPr/>
      <dgm:t>
        <a:bodyPr/>
        <a:lstStyle/>
        <a:p>
          <a:endParaRPr lang="en-AU"/>
        </a:p>
      </dgm:t>
    </dgm:pt>
  </dgm:ptLst>
  <dgm:cxnLst>
    <dgm:cxn modelId="{5440AE21-8045-416D-98EA-2B0E5B8689A5}" type="presOf" srcId="{6A5CB970-5B86-404F-9060-088552745989}" destId="{65B2EEDF-0E26-4FF4-A6BA-574B6A3E37C0}" srcOrd="0" destOrd="0" presId="urn:microsoft.com/office/officeart/2005/8/layout/lProcess1"/>
    <dgm:cxn modelId="{387041FD-9939-43C9-AF3F-87C292C48A92}" srcId="{1AC869B2-4E1F-4B2D-B274-B236E58CE8AA}" destId="{CE1E9C64-5529-4169-B4AF-9BB1476797DA}" srcOrd="1" destOrd="0" parTransId="{F421BD52-E8FD-4D83-8706-D7BD90748F80}" sibTransId="{6EB95718-6007-46A0-9DCA-CF80E54CDC7B}"/>
    <dgm:cxn modelId="{1DF491E4-7EEB-4625-AF83-737BCE544688}" type="presOf" srcId="{82620DFB-59F9-41F8-AD68-41716F480301}" destId="{5E534A8E-2B89-4CFB-8EAF-D2D9564F8302}" srcOrd="0" destOrd="0" presId="urn:microsoft.com/office/officeart/2005/8/layout/lProcess1"/>
    <dgm:cxn modelId="{15DEB586-99BB-4564-8A35-E5206BFBE7E2}" type="presOf" srcId="{8F387075-E2B3-43F7-A8B3-ED7D78A2BD8A}" destId="{C9A3E41E-B99B-4B58-9C96-54C1BDC771FB}" srcOrd="0" destOrd="0" presId="urn:microsoft.com/office/officeart/2005/8/layout/lProcess1"/>
    <dgm:cxn modelId="{569EE74E-9196-4113-91D1-9F7C270893C9}" type="presOf" srcId="{4C0D2AC6-BE6F-4305-AAB3-681747BDA357}" destId="{6F521F60-CA46-43FF-84D4-9415E8A1A5E9}" srcOrd="0" destOrd="0" presId="urn:microsoft.com/office/officeart/2005/8/layout/lProcess1"/>
    <dgm:cxn modelId="{903F2CB3-77F3-4DE6-A5B8-C4EA7657D666}" type="presOf" srcId="{081AEB5C-A2FD-4492-B486-2E59738335F1}" destId="{67AE1952-59A6-46ED-A8A3-1288D35EB445}" srcOrd="0" destOrd="0" presId="urn:microsoft.com/office/officeart/2005/8/layout/lProcess1"/>
    <dgm:cxn modelId="{52A3D371-AF3B-4628-A74D-EB57FB46200C}" type="presOf" srcId="{1AC869B2-4E1F-4B2D-B274-B236E58CE8AA}" destId="{BCE8AE64-A369-4A72-926C-E0ECFE1F481A}" srcOrd="0" destOrd="0" presId="urn:microsoft.com/office/officeart/2005/8/layout/lProcess1"/>
    <dgm:cxn modelId="{E931033E-F335-493D-8BF8-171C38FE46D4}" srcId="{081AEB5C-A2FD-4492-B486-2E59738335F1}" destId="{64BAE33A-87EC-45C9-BFB9-9596822DA08F}" srcOrd="2" destOrd="0" parTransId="{A561C12B-89C0-4EDB-94E8-B8F94ADE9944}" sibTransId="{0BCB543E-B1F0-4B42-8F5B-27A9C2A85DE7}"/>
    <dgm:cxn modelId="{B8785BBF-8421-459D-A9D8-296BE7798F0D}" srcId="{081AEB5C-A2FD-4492-B486-2E59738335F1}" destId="{3840B225-55E8-49E3-971C-634BCE5C5DD0}" srcOrd="0" destOrd="0" parTransId="{EC0776CB-62BA-4352-BD48-8F4C18C9A773}" sibTransId="{4C0D2AC6-BE6F-4305-AAB3-681747BDA357}"/>
    <dgm:cxn modelId="{CF7EC2E1-111D-467D-ADC6-8AD394E1CE65}" type="presOf" srcId="{F86C3246-5A76-4ACB-8C19-0689F60C7B48}" destId="{9FC78AF1-40A2-409B-B226-8BFDAA6AFD8A}" srcOrd="0" destOrd="0" presId="urn:microsoft.com/office/officeart/2005/8/layout/lProcess1"/>
    <dgm:cxn modelId="{CC0C2CB5-15BB-4031-9883-C04575399C47}" type="presOf" srcId="{569F58E3-0C6D-4B38-BE0F-00E500B7B7B4}" destId="{360035F2-8537-4CDE-9604-A393E0CF18F7}" srcOrd="0" destOrd="0" presId="urn:microsoft.com/office/officeart/2005/8/layout/lProcess1"/>
    <dgm:cxn modelId="{96C410FE-D7FA-45D9-961F-F8135643E3B6}" srcId="{022AC0AB-95B5-45FE-AF41-DC6A1B854317}" destId="{FDB07418-303D-42BA-B5E7-6BD4975FB798}" srcOrd="0" destOrd="0" parTransId="{754F6620-D0EA-4B2C-89C1-8D7048C7E8B1}" sibTransId="{C0921C44-C632-4ABD-8169-2AAF42F9D0F0}"/>
    <dgm:cxn modelId="{46E078BD-6ACC-4539-96F4-389D93C78A10}" type="presOf" srcId="{E28EFF24-8AEB-44B6-9520-B95F2C60A33B}" destId="{4506B215-2317-412C-AA54-D085CE7B4C93}" srcOrd="0" destOrd="0" presId="urn:microsoft.com/office/officeart/2005/8/layout/lProcess1"/>
    <dgm:cxn modelId="{3434ADA0-8056-4C54-9075-9C0F57E7027D}" srcId="{1AC869B2-4E1F-4B2D-B274-B236E58CE8AA}" destId="{081AEB5C-A2FD-4492-B486-2E59738335F1}" srcOrd="3" destOrd="0" parTransId="{5584932C-15C7-4D70-9A09-40005BB601CA}" sibTransId="{B925E675-3786-47C3-B286-CD21BA753E42}"/>
    <dgm:cxn modelId="{EDFA8A88-E7B0-43EB-8408-AB71C3771C2B}" type="presOf" srcId="{8883FD0D-EB26-4127-935E-0ECEDF4431A0}" destId="{D9DC88D1-7596-4E12-ADC6-C3F2357F85BB}" srcOrd="0" destOrd="0" presId="urn:microsoft.com/office/officeart/2005/8/layout/lProcess1"/>
    <dgm:cxn modelId="{5E6DCFE7-5A9D-42AB-91E8-94EA49B89FAB}" srcId="{CE1E9C64-5529-4169-B4AF-9BB1476797DA}" destId="{5D5C1965-42CE-4DDC-ABC4-0EF99216EEC8}" srcOrd="2" destOrd="0" parTransId="{C3BF8CDF-92B3-4060-9A5A-315CB86E12B6}" sibTransId="{AD47C75A-6C0B-4922-B36D-5D10EC3767E3}"/>
    <dgm:cxn modelId="{A2F602AF-BCC7-4656-B4D4-3F4735766961}" srcId="{B5A86522-1B15-436D-8BE5-9E4E8674E08F}" destId="{65C6350C-1E85-46E1-A0AF-8E0993063E7A}" srcOrd="2" destOrd="0" parTransId="{630EB4A9-2CBE-4793-BA82-E3753A3E8139}" sibTransId="{BEB6C6E2-5290-4300-A2DA-8549BAC907F5}"/>
    <dgm:cxn modelId="{C358CA6B-0AD7-4C8E-87A5-90D024A10A78}" type="presOf" srcId="{1FCE20B6-BA0E-4CF1-ACC7-7B672B0475E6}" destId="{5D6525E2-C377-4751-A540-C7F1EA74FF62}" srcOrd="0" destOrd="0" presId="urn:microsoft.com/office/officeart/2005/8/layout/lProcess1"/>
    <dgm:cxn modelId="{A9629D49-2E4D-4094-AD86-507CB925507D}" type="presOf" srcId="{86EB78A5-ABC0-4F7A-B34B-68F7675AD80D}" destId="{64F0FFA3-C153-43CF-8A7A-6939BE1029A8}" srcOrd="0" destOrd="0" presId="urn:microsoft.com/office/officeart/2005/8/layout/lProcess1"/>
    <dgm:cxn modelId="{AD26ECCE-D650-4FCB-AAF7-3743BEFD9588}" srcId="{CE1E9C64-5529-4169-B4AF-9BB1476797DA}" destId="{E28EFF24-8AEB-44B6-9520-B95F2C60A33B}" srcOrd="0" destOrd="0" parTransId="{569F58E3-0C6D-4B38-BE0F-00E500B7B7B4}" sibTransId="{680E5941-97F9-492A-B7A4-CCD392781E07}"/>
    <dgm:cxn modelId="{A2C52710-0347-4631-AFBF-AB6E86B948E2}" type="presOf" srcId="{FDB07418-303D-42BA-B5E7-6BD4975FB798}" destId="{FB5626A0-3FF9-4C3F-9B1F-B7C91CE57206}" srcOrd="0" destOrd="0" presId="urn:microsoft.com/office/officeart/2005/8/layout/lProcess1"/>
    <dgm:cxn modelId="{9F235C83-B152-43C0-ABA9-B74D8611580B}" type="presOf" srcId="{EC0776CB-62BA-4352-BD48-8F4C18C9A773}" destId="{879811D0-4587-4CF9-BE28-0AF543FABE3D}" srcOrd="0" destOrd="0" presId="urn:microsoft.com/office/officeart/2005/8/layout/lProcess1"/>
    <dgm:cxn modelId="{40EB1ECF-6936-40DF-AC42-E41FD8480F91}" type="presOf" srcId="{B5A86522-1B15-436D-8BE5-9E4E8674E08F}" destId="{6A748365-80F7-443C-989B-100574AB68BC}" srcOrd="0" destOrd="0" presId="urn:microsoft.com/office/officeart/2005/8/layout/lProcess1"/>
    <dgm:cxn modelId="{40E3A9C1-63BC-4147-83A6-A976AD9F3FC5}" type="presOf" srcId="{65C6350C-1E85-46E1-A0AF-8E0993063E7A}" destId="{B6B2CBC9-0ABB-4DE6-A154-FA52AE49931F}" srcOrd="0" destOrd="0" presId="urn:microsoft.com/office/officeart/2005/8/layout/lProcess1"/>
    <dgm:cxn modelId="{DCC5BDE5-A9F2-4FA5-855F-EE5FBBB4EFE6}" srcId="{CE1E9C64-5529-4169-B4AF-9BB1476797DA}" destId="{8F387075-E2B3-43F7-A8B3-ED7D78A2BD8A}" srcOrd="1" destOrd="0" parTransId="{87DE13F1-E2EE-4571-8037-45683249FC8C}" sibTransId="{470EE965-36B6-4775-B1FE-D833D4AC6132}"/>
    <dgm:cxn modelId="{8F522E11-4DEE-4F0F-AFD4-A48E2F2D7E9E}" type="presOf" srcId="{754F6620-D0EA-4B2C-89C1-8D7048C7E8B1}" destId="{7A9624D3-AFBE-411F-9174-C6C57CD82E54}" srcOrd="0" destOrd="0" presId="urn:microsoft.com/office/officeart/2005/8/layout/lProcess1"/>
    <dgm:cxn modelId="{128FB0E9-286C-4691-BEA2-0FB6D4BBA978}" type="presOf" srcId="{022AC0AB-95B5-45FE-AF41-DC6A1B854317}" destId="{BBA84EBD-067B-48B9-BAD1-DAB39CA54F7A}" srcOrd="0" destOrd="0" presId="urn:microsoft.com/office/officeart/2005/8/layout/lProcess1"/>
    <dgm:cxn modelId="{EB4C9F4F-2F60-45DF-BB45-EB11160D05F3}" type="presOf" srcId="{3840B225-55E8-49E3-971C-634BCE5C5DD0}" destId="{ED3DA12C-BE13-4DE1-BC4F-99F63D2D8D2C}" srcOrd="0" destOrd="0" presId="urn:microsoft.com/office/officeart/2005/8/layout/lProcess1"/>
    <dgm:cxn modelId="{8DCDEB1F-3C5D-49AD-9A17-D31BE0B6C7D0}" type="presOf" srcId="{A842CBA4-C57A-4F66-9B0B-A42B8A388064}" destId="{E51BB039-59DD-441F-8508-E9502E862B3D}" srcOrd="0" destOrd="0" presId="urn:microsoft.com/office/officeart/2005/8/layout/lProcess1"/>
    <dgm:cxn modelId="{3C3E0753-93DF-4390-BC13-540801AB9278}" srcId="{B5A86522-1B15-436D-8BE5-9E4E8674E08F}" destId="{3F6F8988-1AB5-4822-8161-3668A0358EF4}" srcOrd="1" destOrd="0" parTransId="{582E5EF7-5DF8-4AB9-96F7-6D16F80D9030}" sibTransId="{A842CBA4-C57A-4F66-9B0B-A42B8A388064}"/>
    <dgm:cxn modelId="{AC17B3BA-18DB-4D0E-82F2-6A5BEBD5E423}" srcId="{1AC869B2-4E1F-4B2D-B274-B236E58CE8AA}" destId="{022AC0AB-95B5-45FE-AF41-DC6A1B854317}" srcOrd="0" destOrd="0" parTransId="{BD4DFD4F-5E80-4DED-8107-2EFF1788DB79}" sibTransId="{62E01ACF-3478-46CE-A79C-8594D027040C}"/>
    <dgm:cxn modelId="{6F3A9B38-2BB9-453F-B37B-98EC0BB0956E}" type="presOf" srcId="{64BAE33A-87EC-45C9-BFB9-9596822DA08F}" destId="{EFAF6C50-70B2-4735-998F-7CE98FCFCECE}" srcOrd="0" destOrd="0" presId="urn:microsoft.com/office/officeart/2005/8/layout/lProcess1"/>
    <dgm:cxn modelId="{E96579B5-5521-4A89-A431-B26B1E158FDA}" type="presOf" srcId="{CE1E9C64-5529-4169-B4AF-9BB1476797DA}" destId="{30372555-7EC6-44AD-A632-033584AC2D96}" srcOrd="0" destOrd="0" presId="urn:microsoft.com/office/officeart/2005/8/layout/lProcess1"/>
    <dgm:cxn modelId="{28DAF648-F246-4C71-A299-969039A6BFB9}" type="presOf" srcId="{470EE965-36B6-4775-B1FE-D833D4AC6132}" destId="{974C738C-8824-4EAD-8C0F-D19ECFDB25E9}" srcOrd="0" destOrd="0" presId="urn:microsoft.com/office/officeart/2005/8/layout/lProcess1"/>
    <dgm:cxn modelId="{D82A48AE-130B-4C2E-8EE0-A33C24774D38}" type="presOf" srcId="{3BC7A97E-724C-40EB-BABD-AF0DE0A57ACA}" destId="{66C11919-C7F0-4B4E-843A-6E2641BB4657}" srcOrd="0" destOrd="0" presId="urn:microsoft.com/office/officeart/2005/8/layout/lProcess1"/>
    <dgm:cxn modelId="{9E7E3CF0-C63E-4270-9EA8-0F7FBE2EEA79}" type="presOf" srcId="{5D5C1965-42CE-4DDC-ABC4-0EF99216EEC8}" destId="{19B92B1F-F022-4F00-83B4-1A73191A2D51}" srcOrd="0" destOrd="0" presId="urn:microsoft.com/office/officeart/2005/8/layout/lProcess1"/>
    <dgm:cxn modelId="{C474E51E-A236-4FE1-A8BF-1E33A96D86A2}" srcId="{022AC0AB-95B5-45FE-AF41-DC6A1B854317}" destId="{B101A2D5-F6A7-457F-808D-CEFD98885042}" srcOrd="1" destOrd="0" parTransId="{4E94DB42-42D1-40AD-88BB-59DE73DC0284}" sibTransId="{1FCE20B6-BA0E-4CF1-ACC7-7B672B0475E6}"/>
    <dgm:cxn modelId="{DD16D472-F036-42B1-ACA1-81FF2944F97E}" type="presOf" srcId="{C0921C44-C632-4ABD-8169-2AAF42F9D0F0}" destId="{93CA87AD-004A-458B-A0E6-79ADF4C21F87}" srcOrd="0" destOrd="0" presId="urn:microsoft.com/office/officeart/2005/8/layout/lProcess1"/>
    <dgm:cxn modelId="{5F1AFC57-D6FA-467E-9A95-B6F5BBABB858}" srcId="{B5A86522-1B15-436D-8BE5-9E4E8674E08F}" destId="{8883FD0D-EB26-4127-935E-0ECEDF4431A0}" srcOrd="0" destOrd="0" parTransId="{86EB78A5-ABC0-4F7A-B34B-68F7675AD80D}" sibTransId="{6A5CB970-5B86-404F-9060-088552745989}"/>
    <dgm:cxn modelId="{F144887E-FCB8-4FFD-BCC8-9E544D9F096B}" type="presOf" srcId="{3F6F8988-1AB5-4822-8161-3668A0358EF4}" destId="{0DD5FE08-FB0D-459A-B886-BD1D1C47C866}" srcOrd="0" destOrd="0" presId="urn:microsoft.com/office/officeart/2005/8/layout/lProcess1"/>
    <dgm:cxn modelId="{1314B23A-AD07-4912-AB57-0AEAB658BCC5}" type="presOf" srcId="{680E5941-97F9-492A-B7A4-CCD392781E07}" destId="{D494645B-2ED1-450A-8F34-34E48BA75234}" srcOrd="0" destOrd="0" presId="urn:microsoft.com/office/officeart/2005/8/layout/lProcess1"/>
    <dgm:cxn modelId="{90C429D9-154D-47B9-B430-5CC17A4B9E54}" srcId="{081AEB5C-A2FD-4492-B486-2E59738335F1}" destId="{F86C3246-5A76-4ACB-8C19-0689F60C7B48}" srcOrd="1" destOrd="0" parTransId="{6CBF4D5F-DF89-4F66-AE91-FEEAF36D5892}" sibTransId="{82620DFB-59F9-41F8-AD68-41716F480301}"/>
    <dgm:cxn modelId="{67B7C1B2-3750-42FD-9235-DFE14C86AD04}" type="presOf" srcId="{B101A2D5-F6A7-457F-808D-CEFD98885042}" destId="{888ECC56-7E6E-49E5-BCCE-6C83CCCABE17}" srcOrd="0" destOrd="0" presId="urn:microsoft.com/office/officeart/2005/8/layout/lProcess1"/>
    <dgm:cxn modelId="{45D4918C-1725-4C7E-9D50-F1539169EE21}" srcId="{1AC869B2-4E1F-4B2D-B274-B236E58CE8AA}" destId="{B5A86522-1B15-436D-8BE5-9E4E8674E08F}" srcOrd="2" destOrd="0" parTransId="{F7E679BD-9841-444E-833E-F81544AA47A8}" sibTransId="{5C26BCE3-B804-4A6C-9662-FE64DB4DEBD8}"/>
    <dgm:cxn modelId="{C7F5C469-016A-4E12-BFFF-E57067C85C4E}" srcId="{022AC0AB-95B5-45FE-AF41-DC6A1B854317}" destId="{3BC7A97E-724C-40EB-BABD-AF0DE0A57ACA}" srcOrd="2" destOrd="0" parTransId="{82FE22F7-BF7C-4BEA-8517-6BF8E9820834}" sibTransId="{6889B789-391C-4FE8-8693-B55A95F9C432}"/>
    <dgm:cxn modelId="{9386A532-4F14-470A-93D1-0219837633C8}" type="presParOf" srcId="{BCE8AE64-A369-4A72-926C-E0ECFE1F481A}" destId="{97E8DC65-8914-4C85-AEC2-DC53861E5E09}" srcOrd="0" destOrd="0" presId="urn:microsoft.com/office/officeart/2005/8/layout/lProcess1"/>
    <dgm:cxn modelId="{8A133D1D-E8A6-44B7-BE11-92D61A7085BB}" type="presParOf" srcId="{97E8DC65-8914-4C85-AEC2-DC53861E5E09}" destId="{BBA84EBD-067B-48B9-BAD1-DAB39CA54F7A}" srcOrd="0" destOrd="0" presId="urn:microsoft.com/office/officeart/2005/8/layout/lProcess1"/>
    <dgm:cxn modelId="{BD252BB0-B7B7-4863-A73B-A929492114A6}" type="presParOf" srcId="{97E8DC65-8914-4C85-AEC2-DC53861E5E09}" destId="{7A9624D3-AFBE-411F-9174-C6C57CD82E54}" srcOrd="1" destOrd="0" presId="urn:microsoft.com/office/officeart/2005/8/layout/lProcess1"/>
    <dgm:cxn modelId="{C7890006-4916-40D8-BEA0-5EB60CF644FA}" type="presParOf" srcId="{97E8DC65-8914-4C85-AEC2-DC53861E5E09}" destId="{FB5626A0-3FF9-4C3F-9B1F-B7C91CE57206}" srcOrd="2" destOrd="0" presId="urn:microsoft.com/office/officeart/2005/8/layout/lProcess1"/>
    <dgm:cxn modelId="{2C3306B6-02CC-4502-8A83-366E4CF73BA7}" type="presParOf" srcId="{97E8DC65-8914-4C85-AEC2-DC53861E5E09}" destId="{93CA87AD-004A-458B-A0E6-79ADF4C21F87}" srcOrd="3" destOrd="0" presId="urn:microsoft.com/office/officeart/2005/8/layout/lProcess1"/>
    <dgm:cxn modelId="{0BBA8B54-01B1-479A-A9EF-0FD1215B51EB}" type="presParOf" srcId="{97E8DC65-8914-4C85-AEC2-DC53861E5E09}" destId="{888ECC56-7E6E-49E5-BCCE-6C83CCCABE17}" srcOrd="4" destOrd="0" presId="urn:microsoft.com/office/officeart/2005/8/layout/lProcess1"/>
    <dgm:cxn modelId="{3A93E10D-9F3D-4A94-BB95-BD775399FD3D}" type="presParOf" srcId="{97E8DC65-8914-4C85-AEC2-DC53861E5E09}" destId="{5D6525E2-C377-4751-A540-C7F1EA74FF62}" srcOrd="5" destOrd="0" presId="urn:microsoft.com/office/officeart/2005/8/layout/lProcess1"/>
    <dgm:cxn modelId="{08DD5B48-E603-4CE3-8376-8571FECCBE43}" type="presParOf" srcId="{97E8DC65-8914-4C85-AEC2-DC53861E5E09}" destId="{66C11919-C7F0-4B4E-843A-6E2641BB4657}" srcOrd="6" destOrd="0" presId="urn:microsoft.com/office/officeart/2005/8/layout/lProcess1"/>
    <dgm:cxn modelId="{91C55E4E-DF7B-4AAF-9FEF-FE86F88C7DF8}" type="presParOf" srcId="{BCE8AE64-A369-4A72-926C-E0ECFE1F481A}" destId="{6A6DB586-F1EA-463B-8FAB-6A6762455AC8}" srcOrd="1" destOrd="0" presId="urn:microsoft.com/office/officeart/2005/8/layout/lProcess1"/>
    <dgm:cxn modelId="{45C2F6DC-7110-4304-992E-3DE586BB4510}" type="presParOf" srcId="{BCE8AE64-A369-4A72-926C-E0ECFE1F481A}" destId="{BEB5C139-620E-4014-A26F-447AE06FB2E8}" srcOrd="2" destOrd="0" presId="urn:microsoft.com/office/officeart/2005/8/layout/lProcess1"/>
    <dgm:cxn modelId="{C62685B6-6E2C-43FF-8A50-E546C9FEDD34}" type="presParOf" srcId="{BEB5C139-620E-4014-A26F-447AE06FB2E8}" destId="{30372555-7EC6-44AD-A632-033584AC2D96}" srcOrd="0" destOrd="0" presId="urn:microsoft.com/office/officeart/2005/8/layout/lProcess1"/>
    <dgm:cxn modelId="{6C0A6EBB-C2D5-447C-A04B-471E223B38E0}" type="presParOf" srcId="{BEB5C139-620E-4014-A26F-447AE06FB2E8}" destId="{360035F2-8537-4CDE-9604-A393E0CF18F7}" srcOrd="1" destOrd="0" presId="urn:microsoft.com/office/officeart/2005/8/layout/lProcess1"/>
    <dgm:cxn modelId="{DF1A558A-23B5-4355-9936-891B156D4EDC}" type="presParOf" srcId="{BEB5C139-620E-4014-A26F-447AE06FB2E8}" destId="{4506B215-2317-412C-AA54-D085CE7B4C93}" srcOrd="2" destOrd="0" presId="urn:microsoft.com/office/officeart/2005/8/layout/lProcess1"/>
    <dgm:cxn modelId="{AD1944B6-E3C8-4CF9-85C1-94D320C66A65}" type="presParOf" srcId="{BEB5C139-620E-4014-A26F-447AE06FB2E8}" destId="{D494645B-2ED1-450A-8F34-34E48BA75234}" srcOrd="3" destOrd="0" presId="urn:microsoft.com/office/officeart/2005/8/layout/lProcess1"/>
    <dgm:cxn modelId="{A25F0359-D12A-417F-B4C7-9003F6320D90}" type="presParOf" srcId="{BEB5C139-620E-4014-A26F-447AE06FB2E8}" destId="{C9A3E41E-B99B-4B58-9C96-54C1BDC771FB}" srcOrd="4" destOrd="0" presId="urn:microsoft.com/office/officeart/2005/8/layout/lProcess1"/>
    <dgm:cxn modelId="{9802D248-658B-415A-BFD6-5B14B1575469}" type="presParOf" srcId="{BEB5C139-620E-4014-A26F-447AE06FB2E8}" destId="{974C738C-8824-4EAD-8C0F-D19ECFDB25E9}" srcOrd="5" destOrd="0" presId="urn:microsoft.com/office/officeart/2005/8/layout/lProcess1"/>
    <dgm:cxn modelId="{41A811CE-0B8D-401D-A867-55AEF2ACA201}" type="presParOf" srcId="{BEB5C139-620E-4014-A26F-447AE06FB2E8}" destId="{19B92B1F-F022-4F00-83B4-1A73191A2D51}" srcOrd="6" destOrd="0" presId="urn:microsoft.com/office/officeart/2005/8/layout/lProcess1"/>
    <dgm:cxn modelId="{4C2A3EF0-0B29-4475-B20F-42BA322E0D8C}" type="presParOf" srcId="{BCE8AE64-A369-4A72-926C-E0ECFE1F481A}" destId="{24484DC2-D365-409A-9FFE-8B9B3296A7AA}" srcOrd="3" destOrd="0" presId="urn:microsoft.com/office/officeart/2005/8/layout/lProcess1"/>
    <dgm:cxn modelId="{C873BAB8-E897-424B-8ED7-A1E807D8D69B}" type="presParOf" srcId="{BCE8AE64-A369-4A72-926C-E0ECFE1F481A}" destId="{4825FDC7-981D-43D2-8435-F9A62A137F1B}" srcOrd="4" destOrd="0" presId="urn:microsoft.com/office/officeart/2005/8/layout/lProcess1"/>
    <dgm:cxn modelId="{620D86D2-106C-4C20-AD78-7AEEAB304959}" type="presParOf" srcId="{4825FDC7-981D-43D2-8435-F9A62A137F1B}" destId="{6A748365-80F7-443C-989B-100574AB68BC}" srcOrd="0" destOrd="0" presId="urn:microsoft.com/office/officeart/2005/8/layout/lProcess1"/>
    <dgm:cxn modelId="{EF743749-A3DE-4D02-9B56-54CB6C6497CB}" type="presParOf" srcId="{4825FDC7-981D-43D2-8435-F9A62A137F1B}" destId="{64F0FFA3-C153-43CF-8A7A-6939BE1029A8}" srcOrd="1" destOrd="0" presId="urn:microsoft.com/office/officeart/2005/8/layout/lProcess1"/>
    <dgm:cxn modelId="{5D8D91BD-4B2A-4DE4-8A97-8BA927F5C561}" type="presParOf" srcId="{4825FDC7-981D-43D2-8435-F9A62A137F1B}" destId="{D9DC88D1-7596-4E12-ADC6-C3F2357F85BB}" srcOrd="2" destOrd="0" presId="urn:microsoft.com/office/officeart/2005/8/layout/lProcess1"/>
    <dgm:cxn modelId="{62079CDC-21D4-4608-ADD3-91BD3C58CB41}" type="presParOf" srcId="{4825FDC7-981D-43D2-8435-F9A62A137F1B}" destId="{65B2EEDF-0E26-4FF4-A6BA-574B6A3E37C0}" srcOrd="3" destOrd="0" presId="urn:microsoft.com/office/officeart/2005/8/layout/lProcess1"/>
    <dgm:cxn modelId="{851E05EF-D516-4B61-9C00-AEACDA353425}" type="presParOf" srcId="{4825FDC7-981D-43D2-8435-F9A62A137F1B}" destId="{0DD5FE08-FB0D-459A-B886-BD1D1C47C866}" srcOrd="4" destOrd="0" presId="urn:microsoft.com/office/officeart/2005/8/layout/lProcess1"/>
    <dgm:cxn modelId="{244A0BC5-480D-425C-BF2C-55262AA4527E}" type="presParOf" srcId="{4825FDC7-981D-43D2-8435-F9A62A137F1B}" destId="{E51BB039-59DD-441F-8508-E9502E862B3D}" srcOrd="5" destOrd="0" presId="urn:microsoft.com/office/officeart/2005/8/layout/lProcess1"/>
    <dgm:cxn modelId="{CFA1AF0D-33CB-413C-8553-2C9E827F0560}" type="presParOf" srcId="{4825FDC7-981D-43D2-8435-F9A62A137F1B}" destId="{B6B2CBC9-0ABB-4DE6-A154-FA52AE49931F}" srcOrd="6" destOrd="0" presId="urn:microsoft.com/office/officeart/2005/8/layout/lProcess1"/>
    <dgm:cxn modelId="{64977834-FAE5-41E5-94D1-61ED53C971DD}" type="presParOf" srcId="{BCE8AE64-A369-4A72-926C-E0ECFE1F481A}" destId="{E3B4DC28-0EF1-4969-9D88-2B60065B5714}" srcOrd="5" destOrd="0" presId="urn:microsoft.com/office/officeart/2005/8/layout/lProcess1"/>
    <dgm:cxn modelId="{F908F333-141B-482A-B840-5A4E4E9CDC30}" type="presParOf" srcId="{BCE8AE64-A369-4A72-926C-E0ECFE1F481A}" destId="{2C082F7A-CE9F-4A13-94CC-B2E47E663987}" srcOrd="6" destOrd="0" presId="urn:microsoft.com/office/officeart/2005/8/layout/lProcess1"/>
    <dgm:cxn modelId="{728C58E7-2594-41D4-9C1B-FCA76B3F69AC}" type="presParOf" srcId="{2C082F7A-CE9F-4A13-94CC-B2E47E663987}" destId="{67AE1952-59A6-46ED-A8A3-1288D35EB445}" srcOrd="0" destOrd="0" presId="urn:microsoft.com/office/officeart/2005/8/layout/lProcess1"/>
    <dgm:cxn modelId="{ABC3C117-95A6-40E3-B890-2A267E52BA6B}" type="presParOf" srcId="{2C082F7A-CE9F-4A13-94CC-B2E47E663987}" destId="{879811D0-4587-4CF9-BE28-0AF543FABE3D}" srcOrd="1" destOrd="0" presId="urn:microsoft.com/office/officeart/2005/8/layout/lProcess1"/>
    <dgm:cxn modelId="{18DA09C7-EFED-4CAB-AD4F-619AFB9788D7}" type="presParOf" srcId="{2C082F7A-CE9F-4A13-94CC-B2E47E663987}" destId="{ED3DA12C-BE13-4DE1-BC4F-99F63D2D8D2C}" srcOrd="2" destOrd="0" presId="urn:microsoft.com/office/officeart/2005/8/layout/lProcess1"/>
    <dgm:cxn modelId="{A822AF6B-53DF-43C3-BBB2-5B6D03FC426B}" type="presParOf" srcId="{2C082F7A-CE9F-4A13-94CC-B2E47E663987}" destId="{6F521F60-CA46-43FF-84D4-9415E8A1A5E9}" srcOrd="3" destOrd="0" presId="urn:microsoft.com/office/officeart/2005/8/layout/lProcess1"/>
    <dgm:cxn modelId="{9A29AE97-C423-4A8F-ACB4-4291DA897624}" type="presParOf" srcId="{2C082F7A-CE9F-4A13-94CC-B2E47E663987}" destId="{9FC78AF1-40A2-409B-B226-8BFDAA6AFD8A}" srcOrd="4" destOrd="0" presId="urn:microsoft.com/office/officeart/2005/8/layout/lProcess1"/>
    <dgm:cxn modelId="{846E6269-684B-44DB-B255-98F764094636}" type="presParOf" srcId="{2C082F7A-CE9F-4A13-94CC-B2E47E663987}" destId="{5E534A8E-2B89-4CFB-8EAF-D2D9564F8302}" srcOrd="5" destOrd="0" presId="urn:microsoft.com/office/officeart/2005/8/layout/lProcess1"/>
    <dgm:cxn modelId="{C0BCD0C1-A09B-45FF-BD18-998A74A2AF5C}" type="presParOf" srcId="{2C082F7A-CE9F-4A13-94CC-B2E47E663987}" destId="{EFAF6C50-70B2-4735-998F-7CE98FCFCECE}"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3F6524-45E0-4C31-AE23-3821C5A2CE9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AU"/>
        </a:p>
      </dgm:t>
    </dgm:pt>
    <dgm:pt modelId="{EB515299-8F05-4FDA-AC11-D40C0C1A45AE}">
      <dgm:prSet phldrT="[Text]"/>
      <dgm:spPr/>
      <dgm:t>
        <a:bodyPr/>
        <a:lstStyle/>
        <a:p>
          <a:r>
            <a:rPr lang="en-AU" dirty="0" smtClean="0">
              <a:solidFill>
                <a:schemeClr val="bg1"/>
              </a:solidFill>
            </a:rPr>
            <a:t>Billing</a:t>
          </a:r>
          <a:endParaRPr lang="en-AU" dirty="0">
            <a:solidFill>
              <a:schemeClr val="bg1"/>
            </a:solidFill>
          </a:endParaRPr>
        </a:p>
      </dgm:t>
    </dgm:pt>
    <dgm:pt modelId="{5DB859E1-FD17-4577-9D6E-17B456C8386A}" type="parTrans" cxnId="{113B9224-C9D0-4BE3-8D70-B2D47C112933}">
      <dgm:prSet/>
      <dgm:spPr/>
      <dgm:t>
        <a:bodyPr/>
        <a:lstStyle/>
        <a:p>
          <a:endParaRPr lang="en-AU">
            <a:solidFill>
              <a:schemeClr val="bg1"/>
            </a:solidFill>
          </a:endParaRPr>
        </a:p>
      </dgm:t>
    </dgm:pt>
    <dgm:pt modelId="{2DE32770-34E9-410D-9426-D054E7CA1C4D}" type="sibTrans" cxnId="{113B9224-C9D0-4BE3-8D70-B2D47C112933}">
      <dgm:prSet/>
      <dgm:spPr/>
      <dgm:t>
        <a:bodyPr/>
        <a:lstStyle/>
        <a:p>
          <a:endParaRPr lang="en-AU">
            <a:solidFill>
              <a:schemeClr val="bg1"/>
            </a:solidFill>
          </a:endParaRPr>
        </a:p>
      </dgm:t>
    </dgm:pt>
    <dgm:pt modelId="{5EA61B5B-6B06-4A36-845D-1F75C3F950A8}">
      <dgm:prSet phldrT="[Text]"/>
      <dgm:spPr/>
      <dgm:t>
        <a:bodyPr/>
        <a:lstStyle/>
        <a:p>
          <a:r>
            <a:rPr lang="en-AU" dirty="0" smtClean="0">
              <a:solidFill>
                <a:schemeClr val="bg1"/>
              </a:solidFill>
            </a:rPr>
            <a:t>Subscription</a:t>
          </a:r>
          <a:endParaRPr lang="en-AU" dirty="0">
            <a:solidFill>
              <a:schemeClr val="bg1"/>
            </a:solidFill>
          </a:endParaRPr>
        </a:p>
      </dgm:t>
    </dgm:pt>
    <dgm:pt modelId="{E13DB6F8-9051-4387-BD06-DEA866F0C4C8}" type="parTrans" cxnId="{F31E8A57-EC44-4EB8-9822-5AFB5632347D}">
      <dgm:prSet/>
      <dgm:spPr/>
      <dgm:t>
        <a:bodyPr/>
        <a:lstStyle/>
        <a:p>
          <a:endParaRPr lang="en-AU">
            <a:solidFill>
              <a:schemeClr val="bg1"/>
            </a:solidFill>
          </a:endParaRPr>
        </a:p>
      </dgm:t>
    </dgm:pt>
    <dgm:pt modelId="{D8EA1A60-F14F-41E8-8B3E-0763ED35E28D}" type="sibTrans" cxnId="{F31E8A57-EC44-4EB8-9822-5AFB5632347D}">
      <dgm:prSet/>
      <dgm:spPr/>
      <dgm:t>
        <a:bodyPr/>
        <a:lstStyle/>
        <a:p>
          <a:endParaRPr lang="en-AU">
            <a:solidFill>
              <a:schemeClr val="bg1"/>
            </a:solidFill>
          </a:endParaRPr>
        </a:p>
      </dgm:t>
    </dgm:pt>
    <dgm:pt modelId="{88023E5F-7BAA-4CE1-8318-7B716F66CCB4}">
      <dgm:prSet phldrT="[Text]"/>
      <dgm:spPr/>
      <dgm:t>
        <a:bodyPr/>
        <a:lstStyle/>
        <a:p>
          <a:r>
            <a:rPr lang="en-AU" dirty="0" smtClean="0">
              <a:solidFill>
                <a:schemeClr val="bg1"/>
              </a:solidFill>
            </a:rPr>
            <a:t>Service</a:t>
          </a:r>
          <a:endParaRPr lang="en-AU" dirty="0">
            <a:solidFill>
              <a:schemeClr val="bg1"/>
            </a:solidFill>
          </a:endParaRPr>
        </a:p>
      </dgm:t>
    </dgm:pt>
    <dgm:pt modelId="{252E41F5-0B94-42F0-9D27-536F60D988DE}" type="parTrans" cxnId="{A9CD6CD1-AD85-402A-BCA9-4138A7ADBE19}">
      <dgm:prSet/>
      <dgm:spPr/>
      <dgm:t>
        <a:bodyPr/>
        <a:lstStyle/>
        <a:p>
          <a:endParaRPr lang="en-AU">
            <a:solidFill>
              <a:schemeClr val="bg1"/>
            </a:solidFill>
          </a:endParaRPr>
        </a:p>
      </dgm:t>
    </dgm:pt>
    <dgm:pt modelId="{FA3F11B1-2CC8-4259-809D-AD80113295CD}" type="sibTrans" cxnId="{A9CD6CD1-AD85-402A-BCA9-4138A7ADBE19}">
      <dgm:prSet/>
      <dgm:spPr/>
      <dgm:t>
        <a:bodyPr/>
        <a:lstStyle/>
        <a:p>
          <a:endParaRPr lang="en-AU">
            <a:solidFill>
              <a:schemeClr val="bg1"/>
            </a:solidFill>
          </a:endParaRPr>
        </a:p>
      </dgm:t>
    </dgm:pt>
    <dgm:pt modelId="{D0AAA41F-78F8-43B6-92DC-475540E95FE5}">
      <dgm:prSet phldrT="[Text]"/>
      <dgm:spPr/>
      <dgm:t>
        <a:bodyPr/>
        <a:lstStyle/>
        <a:p>
          <a:r>
            <a:rPr lang="en-AU" dirty="0" smtClean="0">
              <a:solidFill>
                <a:schemeClr val="bg1"/>
              </a:solidFill>
            </a:rPr>
            <a:t>Deployment</a:t>
          </a:r>
          <a:endParaRPr lang="en-AU" dirty="0">
            <a:solidFill>
              <a:schemeClr val="bg1"/>
            </a:solidFill>
          </a:endParaRPr>
        </a:p>
      </dgm:t>
    </dgm:pt>
    <dgm:pt modelId="{FEF3F57E-8D14-4F10-A369-61964C38BBB8}" type="parTrans" cxnId="{E6E01EDD-1799-4A8F-A6EB-383026C486E9}">
      <dgm:prSet/>
      <dgm:spPr/>
      <dgm:t>
        <a:bodyPr/>
        <a:lstStyle/>
        <a:p>
          <a:endParaRPr lang="en-AU">
            <a:solidFill>
              <a:schemeClr val="bg1"/>
            </a:solidFill>
          </a:endParaRPr>
        </a:p>
      </dgm:t>
    </dgm:pt>
    <dgm:pt modelId="{5FC9C460-FE84-443E-ADC3-71CBF244BE91}" type="sibTrans" cxnId="{E6E01EDD-1799-4A8F-A6EB-383026C486E9}">
      <dgm:prSet/>
      <dgm:spPr/>
      <dgm:t>
        <a:bodyPr/>
        <a:lstStyle/>
        <a:p>
          <a:endParaRPr lang="en-AU">
            <a:solidFill>
              <a:schemeClr val="bg1"/>
            </a:solidFill>
          </a:endParaRPr>
        </a:p>
      </dgm:t>
    </dgm:pt>
    <dgm:pt modelId="{A6E119C3-E059-4CB6-A105-E5DFBD2FA50B}">
      <dgm:prSet phldrT="[Text]"/>
      <dgm:spPr/>
      <dgm:t>
        <a:bodyPr/>
        <a:lstStyle/>
        <a:p>
          <a:r>
            <a:rPr lang="en-AU" dirty="0" smtClean="0">
              <a:solidFill>
                <a:schemeClr val="bg1"/>
              </a:solidFill>
            </a:rPr>
            <a:t>Role</a:t>
          </a:r>
          <a:endParaRPr lang="en-AU" dirty="0">
            <a:solidFill>
              <a:schemeClr val="bg1"/>
            </a:solidFill>
          </a:endParaRPr>
        </a:p>
      </dgm:t>
    </dgm:pt>
    <dgm:pt modelId="{613A3192-A683-40DF-91EA-38F784E2CA47}" type="parTrans" cxnId="{A9B32F47-5256-4F04-8DAC-DDF4680BC7E8}">
      <dgm:prSet/>
      <dgm:spPr/>
      <dgm:t>
        <a:bodyPr/>
        <a:lstStyle/>
        <a:p>
          <a:endParaRPr lang="en-AU">
            <a:solidFill>
              <a:schemeClr val="bg1"/>
            </a:solidFill>
          </a:endParaRPr>
        </a:p>
      </dgm:t>
    </dgm:pt>
    <dgm:pt modelId="{6AC2B824-3AEF-4DF1-BE71-E68B4665B5D6}" type="sibTrans" cxnId="{A9B32F47-5256-4F04-8DAC-DDF4680BC7E8}">
      <dgm:prSet/>
      <dgm:spPr/>
      <dgm:t>
        <a:bodyPr/>
        <a:lstStyle/>
        <a:p>
          <a:endParaRPr lang="en-AU">
            <a:solidFill>
              <a:schemeClr val="bg1"/>
            </a:solidFill>
          </a:endParaRPr>
        </a:p>
      </dgm:t>
    </dgm:pt>
    <dgm:pt modelId="{B196A21D-1166-4E60-A7A5-584C377B60B3}">
      <dgm:prSet phldrT="[Text]"/>
      <dgm:spPr/>
      <dgm:t>
        <a:bodyPr/>
        <a:lstStyle/>
        <a:p>
          <a:r>
            <a:rPr lang="en-AU" dirty="0" smtClean="0">
              <a:solidFill>
                <a:schemeClr val="bg1"/>
              </a:solidFill>
            </a:rPr>
            <a:t>Instance</a:t>
          </a:r>
          <a:endParaRPr lang="en-AU" dirty="0">
            <a:solidFill>
              <a:schemeClr val="bg1"/>
            </a:solidFill>
          </a:endParaRPr>
        </a:p>
      </dgm:t>
    </dgm:pt>
    <dgm:pt modelId="{DB9AD48C-A6C3-4CE8-887E-B4F7E9A667C3}" type="parTrans" cxnId="{E641C78A-F324-4773-8AEF-B6944434ED9A}">
      <dgm:prSet/>
      <dgm:spPr/>
      <dgm:t>
        <a:bodyPr/>
        <a:lstStyle/>
        <a:p>
          <a:endParaRPr lang="en-AU">
            <a:solidFill>
              <a:schemeClr val="bg1"/>
            </a:solidFill>
          </a:endParaRPr>
        </a:p>
      </dgm:t>
    </dgm:pt>
    <dgm:pt modelId="{EDF8C1E4-0BCA-49A6-B8E5-2D16021078DB}" type="sibTrans" cxnId="{E641C78A-F324-4773-8AEF-B6944434ED9A}">
      <dgm:prSet/>
      <dgm:spPr/>
      <dgm:t>
        <a:bodyPr/>
        <a:lstStyle/>
        <a:p>
          <a:endParaRPr lang="en-AU">
            <a:solidFill>
              <a:schemeClr val="bg1"/>
            </a:solidFill>
          </a:endParaRPr>
        </a:p>
      </dgm:t>
    </dgm:pt>
    <dgm:pt modelId="{125C9444-A7F7-4942-B549-A9B9966E77D4}" type="pres">
      <dgm:prSet presAssocID="{0D3F6524-45E0-4C31-AE23-3821C5A2CE91}" presName="rootnode" presStyleCnt="0">
        <dgm:presLayoutVars>
          <dgm:chMax/>
          <dgm:chPref/>
          <dgm:dir/>
          <dgm:animLvl val="lvl"/>
        </dgm:presLayoutVars>
      </dgm:prSet>
      <dgm:spPr/>
      <dgm:t>
        <a:bodyPr/>
        <a:lstStyle/>
        <a:p>
          <a:endParaRPr lang="en-AU"/>
        </a:p>
      </dgm:t>
    </dgm:pt>
    <dgm:pt modelId="{5B2E911D-1C9A-4960-A2F1-982FF2E9886D}" type="pres">
      <dgm:prSet presAssocID="{EB515299-8F05-4FDA-AC11-D40C0C1A45AE}" presName="composite" presStyleCnt="0"/>
      <dgm:spPr/>
      <dgm:t>
        <a:bodyPr/>
        <a:lstStyle/>
        <a:p>
          <a:endParaRPr lang="en-AU"/>
        </a:p>
      </dgm:t>
    </dgm:pt>
    <dgm:pt modelId="{50AD44DF-32BF-484A-915E-FFB9871DBE60}" type="pres">
      <dgm:prSet presAssocID="{EB515299-8F05-4FDA-AC11-D40C0C1A45AE}" presName="bentUpArrow1" presStyleLbl="alignImgPlace1" presStyleIdx="0" presStyleCnt="5"/>
      <dgm:spPr/>
      <dgm:t>
        <a:bodyPr/>
        <a:lstStyle/>
        <a:p>
          <a:endParaRPr lang="en-AU"/>
        </a:p>
      </dgm:t>
    </dgm:pt>
    <dgm:pt modelId="{5587AEE1-B206-4270-A71B-92D88F15E091}" type="pres">
      <dgm:prSet presAssocID="{EB515299-8F05-4FDA-AC11-D40C0C1A45AE}" presName="ParentText" presStyleLbl="node1" presStyleIdx="0" presStyleCnt="6">
        <dgm:presLayoutVars>
          <dgm:chMax val="1"/>
          <dgm:chPref val="1"/>
          <dgm:bulletEnabled val="1"/>
        </dgm:presLayoutVars>
      </dgm:prSet>
      <dgm:spPr/>
      <dgm:t>
        <a:bodyPr/>
        <a:lstStyle/>
        <a:p>
          <a:endParaRPr lang="en-AU"/>
        </a:p>
      </dgm:t>
    </dgm:pt>
    <dgm:pt modelId="{E6510DA0-0478-4597-842F-3DC66D25FB6B}" type="pres">
      <dgm:prSet presAssocID="{EB515299-8F05-4FDA-AC11-D40C0C1A45AE}" presName="ChildText" presStyleLbl="revTx" presStyleIdx="0" presStyleCnt="5">
        <dgm:presLayoutVars>
          <dgm:chMax val="0"/>
          <dgm:chPref val="0"/>
          <dgm:bulletEnabled val="1"/>
        </dgm:presLayoutVars>
      </dgm:prSet>
      <dgm:spPr/>
      <dgm:t>
        <a:bodyPr/>
        <a:lstStyle/>
        <a:p>
          <a:endParaRPr lang="en-AU"/>
        </a:p>
      </dgm:t>
    </dgm:pt>
    <dgm:pt modelId="{DC2FB09B-6D29-4E68-9207-1677BA9CD931}" type="pres">
      <dgm:prSet presAssocID="{2DE32770-34E9-410D-9426-D054E7CA1C4D}" presName="sibTrans" presStyleCnt="0"/>
      <dgm:spPr/>
      <dgm:t>
        <a:bodyPr/>
        <a:lstStyle/>
        <a:p>
          <a:endParaRPr lang="en-AU"/>
        </a:p>
      </dgm:t>
    </dgm:pt>
    <dgm:pt modelId="{7C4BE8F5-9ABA-417C-997F-BE282DC71B2C}" type="pres">
      <dgm:prSet presAssocID="{5EA61B5B-6B06-4A36-845D-1F75C3F950A8}" presName="composite" presStyleCnt="0"/>
      <dgm:spPr/>
      <dgm:t>
        <a:bodyPr/>
        <a:lstStyle/>
        <a:p>
          <a:endParaRPr lang="en-AU"/>
        </a:p>
      </dgm:t>
    </dgm:pt>
    <dgm:pt modelId="{737A4056-5486-4C34-A935-D56EEFA8C0A0}" type="pres">
      <dgm:prSet presAssocID="{5EA61B5B-6B06-4A36-845D-1F75C3F950A8}" presName="bentUpArrow1" presStyleLbl="alignImgPlace1" presStyleIdx="1" presStyleCnt="5"/>
      <dgm:spPr/>
      <dgm:t>
        <a:bodyPr/>
        <a:lstStyle/>
        <a:p>
          <a:endParaRPr lang="en-AU"/>
        </a:p>
      </dgm:t>
    </dgm:pt>
    <dgm:pt modelId="{37B286CB-E488-4210-83CE-2C08292DA2C2}" type="pres">
      <dgm:prSet presAssocID="{5EA61B5B-6B06-4A36-845D-1F75C3F950A8}" presName="ParentText" presStyleLbl="node1" presStyleIdx="1" presStyleCnt="6">
        <dgm:presLayoutVars>
          <dgm:chMax val="1"/>
          <dgm:chPref val="1"/>
          <dgm:bulletEnabled val="1"/>
        </dgm:presLayoutVars>
      </dgm:prSet>
      <dgm:spPr/>
      <dgm:t>
        <a:bodyPr/>
        <a:lstStyle/>
        <a:p>
          <a:endParaRPr lang="en-AU"/>
        </a:p>
      </dgm:t>
    </dgm:pt>
    <dgm:pt modelId="{8AC87455-EEA8-42C5-A663-403D86FAA407}" type="pres">
      <dgm:prSet presAssocID="{5EA61B5B-6B06-4A36-845D-1F75C3F950A8}" presName="ChildText" presStyleLbl="revTx" presStyleIdx="1" presStyleCnt="5">
        <dgm:presLayoutVars>
          <dgm:chMax val="0"/>
          <dgm:chPref val="0"/>
          <dgm:bulletEnabled val="1"/>
        </dgm:presLayoutVars>
      </dgm:prSet>
      <dgm:spPr/>
      <dgm:t>
        <a:bodyPr/>
        <a:lstStyle/>
        <a:p>
          <a:endParaRPr lang="en-AU"/>
        </a:p>
      </dgm:t>
    </dgm:pt>
    <dgm:pt modelId="{45E94BA5-015B-4327-904B-0AE30C0E77F3}" type="pres">
      <dgm:prSet presAssocID="{D8EA1A60-F14F-41E8-8B3E-0763ED35E28D}" presName="sibTrans" presStyleCnt="0"/>
      <dgm:spPr/>
      <dgm:t>
        <a:bodyPr/>
        <a:lstStyle/>
        <a:p>
          <a:endParaRPr lang="en-AU"/>
        </a:p>
      </dgm:t>
    </dgm:pt>
    <dgm:pt modelId="{A5DEED45-9CBA-4750-893D-97E0EF9CBD08}" type="pres">
      <dgm:prSet presAssocID="{88023E5F-7BAA-4CE1-8318-7B716F66CCB4}" presName="composite" presStyleCnt="0"/>
      <dgm:spPr/>
      <dgm:t>
        <a:bodyPr/>
        <a:lstStyle/>
        <a:p>
          <a:endParaRPr lang="en-AU"/>
        </a:p>
      </dgm:t>
    </dgm:pt>
    <dgm:pt modelId="{A738E12A-8F1D-4544-9866-3B5C3EB77D18}" type="pres">
      <dgm:prSet presAssocID="{88023E5F-7BAA-4CE1-8318-7B716F66CCB4}" presName="bentUpArrow1" presStyleLbl="alignImgPlace1" presStyleIdx="2" presStyleCnt="5"/>
      <dgm:spPr/>
      <dgm:t>
        <a:bodyPr/>
        <a:lstStyle/>
        <a:p>
          <a:endParaRPr lang="en-AU"/>
        </a:p>
      </dgm:t>
    </dgm:pt>
    <dgm:pt modelId="{DC847668-7A90-406A-B682-287E14B8D840}" type="pres">
      <dgm:prSet presAssocID="{88023E5F-7BAA-4CE1-8318-7B716F66CCB4}" presName="ParentText" presStyleLbl="node1" presStyleIdx="2" presStyleCnt="6">
        <dgm:presLayoutVars>
          <dgm:chMax val="1"/>
          <dgm:chPref val="1"/>
          <dgm:bulletEnabled val="1"/>
        </dgm:presLayoutVars>
      </dgm:prSet>
      <dgm:spPr/>
      <dgm:t>
        <a:bodyPr/>
        <a:lstStyle/>
        <a:p>
          <a:endParaRPr lang="en-AU"/>
        </a:p>
      </dgm:t>
    </dgm:pt>
    <dgm:pt modelId="{A868B8EC-28C2-4258-B29C-4C4043506419}" type="pres">
      <dgm:prSet presAssocID="{88023E5F-7BAA-4CE1-8318-7B716F66CCB4}" presName="ChildText" presStyleLbl="revTx" presStyleIdx="2" presStyleCnt="5">
        <dgm:presLayoutVars>
          <dgm:chMax val="0"/>
          <dgm:chPref val="0"/>
          <dgm:bulletEnabled val="1"/>
        </dgm:presLayoutVars>
      </dgm:prSet>
      <dgm:spPr/>
      <dgm:t>
        <a:bodyPr/>
        <a:lstStyle/>
        <a:p>
          <a:endParaRPr lang="en-AU"/>
        </a:p>
      </dgm:t>
    </dgm:pt>
    <dgm:pt modelId="{D45EE268-0181-45EC-86E2-AF41D4D545F4}" type="pres">
      <dgm:prSet presAssocID="{FA3F11B1-2CC8-4259-809D-AD80113295CD}" presName="sibTrans" presStyleCnt="0"/>
      <dgm:spPr/>
      <dgm:t>
        <a:bodyPr/>
        <a:lstStyle/>
        <a:p>
          <a:endParaRPr lang="en-AU"/>
        </a:p>
      </dgm:t>
    </dgm:pt>
    <dgm:pt modelId="{39AD31F0-00FD-4368-90E7-44CD68DBBCA4}" type="pres">
      <dgm:prSet presAssocID="{D0AAA41F-78F8-43B6-92DC-475540E95FE5}" presName="composite" presStyleCnt="0"/>
      <dgm:spPr/>
      <dgm:t>
        <a:bodyPr/>
        <a:lstStyle/>
        <a:p>
          <a:endParaRPr lang="en-AU"/>
        </a:p>
      </dgm:t>
    </dgm:pt>
    <dgm:pt modelId="{8290FD75-8745-4A29-AF04-1A8197753689}" type="pres">
      <dgm:prSet presAssocID="{D0AAA41F-78F8-43B6-92DC-475540E95FE5}" presName="bentUpArrow1" presStyleLbl="alignImgPlace1" presStyleIdx="3" presStyleCnt="5"/>
      <dgm:spPr/>
      <dgm:t>
        <a:bodyPr/>
        <a:lstStyle/>
        <a:p>
          <a:endParaRPr lang="en-AU"/>
        </a:p>
      </dgm:t>
    </dgm:pt>
    <dgm:pt modelId="{252AA299-59B8-471F-BE94-1710D8618BB9}" type="pres">
      <dgm:prSet presAssocID="{D0AAA41F-78F8-43B6-92DC-475540E95FE5}" presName="ParentText" presStyleLbl="node1" presStyleIdx="3" presStyleCnt="6">
        <dgm:presLayoutVars>
          <dgm:chMax val="1"/>
          <dgm:chPref val="1"/>
          <dgm:bulletEnabled val="1"/>
        </dgm:presLayoutVars>
      </dgm:prSet>
      <dgm:spPr/>
      <dgm:t>
        <a:bodyPr/>
        <a:lstStyle/>
        <a:p>
          <a:endParaRPr lang="en-AU"/>
        </a:p>
      </dgm:t>
    </dgm:pt>
    <dgm:pt modelId="{E044D196-3BBE-42DB-9318-A85A2EDEFC95}" type="pres">
      <dgm:prSet presAssocID="{D0AAA41F-78F8-43B6-92DC-475540E95FE5}" presName="ChildText" presStyleLbl="revTx" presStyleIdx="3" presStyleCnt="5">
        <dgm:presLayoutVars>
          <dgm:chMax val="0"/>
          <dgm:chPref val="0"/>
          <dgm:bulletEnabled val="1"/>
        </dgm:presLayoutVars>
      </dgm:prSet>
      <dgm:spPr/>
      <dgm:t>
        <a:bodyPr/>
        <a:lstStyle/>
        <a:p>
          <a:endParaRPr lang="en-AU"/>
        </a:p>
      </dgm:t>
    </dgm:pt>
    <dgm:pt modelId="{BA1B487B-7C9A-4BB2-9E0B-3CC1625019F1}" type="pres">
      <dgm:prSet presAssocID="{5FC9C460-FE84-443E-ADC3-71CBF244BE91}" presName="sibTrans" presStyleCnt="0"/>
      <dgm:spPr/>
      <dgm:t>
        <a:bodyPr/>
        <a:lstStyle/>
        <a:p>
          <a:endParaRPr lang="en-AU"/>
        </a:p>
      </dgm:t>
    </dgm:pt>
    <dgm:pt modelId="{02ED944E-574F-48A2-880C-DA0B68E5A991}" type="pres">
      <dgm:prSet presAssocID="{A6E119C3-E059-4CB6-A105-E5DFBD2FA50B}" presName="composite" presStyleCnt="0"/>
      <dgm:spPr/>
      <dgm:t>
        <a:bodyPr/>
        <a:lstStyle/>
        <a:p>
          <a:endParaRPr lang="en-AU"/>
        </a:p>
      </dgm:t>
    </dgm:pt>
    <dgm:pt modelId="{E9B2E092-0955-42D0-95F2-64BBB332239D}" type="pres">
      <dgm:prSet presAssocID="{A6E119C3-E059-4CB6-A105-E5DFBD2FA50B}" presName="bentUpArrow1" presStyleLbl="alignImgPlace1" presStyleIdx="4" presStyleCnt="5"/>
      <dgm:spPr/>
      <dgm:t>
        <a:bodyPr/>
        <a:lstStyle/>
        <a:p>
          <a:endParaRPr lang="en-AU"/>
        </a:p>
      </dgm:t>
    </dgm:pt>
    <dgm:pt modelId="{FDD04C84-105E-44CD-98BF-7B887CB6A86B}" type="pres">
      <dgm:prSet presAssocID="{A6E119C3-E059-4CB6-A105-E5DFBD2FA50B}" presName="ParentText" presStyleLbl="node1" presStyleIdx="4" presStyleCnt="6">
        <dgm:presLayoutVars>
          <dgm:chMax val="1"/>
          <dgm:chPref val="1"/>
          <dgm:bulletEnabled val="1"/>
        </dgm:presLayoutVars>
      </dgm:prSet>
      <dgm:spPr/>
      <dgm:t>
        <a:bodyPr/>
        <a:lstStyle/>
        <a:p>
          <a:endParaRPr lang="en-AU"/>
        </a:p>
      </dgm:t>
    </dgm:pt>
    <dgm:pt modelId="{D06EFEEE-867F-47DC-918C-63BA9B3B4C58}" type="pres">
      <dgm:prSet presAssocID="{A6E119C3-E059-4CB6-A105-E5DFBD2FA50B}" presName="ChildText" presStyleLbl="revTx" presStyleIdx="4" presStyleCnt="5">
        <dgm:presLayoutVars>
          <dgm:chMax val="0"/>
          <dgm:chPref val="0"/>
          <dgm:bulletEnabled val="1"/>
        </dgm:presLayoutVars>
      </dgm:prSet>
      <dgm:spPr/>
      <dgm:t>
        <a:bodyPr/>
        <a:lstStyle/>
        <a:p>
          <a:endParaRPr lang="en-AU"/>
        </a:p>
      </dgm:t>
    </dgm:pt>
    <dgm:pt modelId="{66367FC5-6244-4776-B7B4-7EDCF46549DB}" type="pres">
      <dgm:prSet presAssocID="{6AC2B824-3AEF-4DF1-BE71-E68B4665B5D6}" presName="sibTrans" presStyleCnt="0"/>
      <dgm:spPr/>
      <dgm:t>
        <a:bodyPr/>
        <a:lstStyle/>
        <a:p>
          <a:endParaRPr lang="en-AU"/>
        </a:p>
      </dgm:t>
    </dgm:pt>
    <dgm:pt modelId="{D76DDB82-1F21-4849-BC5D-70907649B9F1}" type="pres">
      <dgm:prSet presAssocID="{B196A21D-1166-4E60-A7A5-584C377B60B3}" presName="composite" presStyleCnt="0"/>
      <dgm:spPr/>
      <dgm:t>
        <a:bodyPr/>
        <a:lstStyle/>
        <a:p>
          <a:endParaRPr lang="en-AU"/>
        </a:p>
      </dgm:t>
    </dgm:pt>
    <dgm:pt modelId="{4A7E5262-AF50-49D0-A93D-B7EE3CFDC8A9}" type="pres">
      <dgm:prSet presAssocID="{B196A21D-1166-4E60-A7A5-584C377B60B3}" presName="ParentText" presStyleLbl="node1" presStyleIdx="5" presStyleCnt="6">
        <dgm:presLayoutVars>
          <dgm:chMax val="1"/>
          <dgm:chPref val="1"/>
          <dgm:bulletEnabled val="1"/>
        </dgm:presLayoutVars>
      </dgm:prSet>
      <dgm:spPr/>
      <dgm:t>
        <a:bodyPr/>
        <a:lstStyle/>
        <a:p>
          <a:endParaRPr lang="en-AU"/>
        </a:p>
      </dgm:t>
    </dgm:pt>
  </dgm:ptLst>
  <dgm:cxnLst>
    <dgm:cxn modelId="{07D21B30-6D18-48E3-BAAB-BE6503B91B00}" type="presOf" srcId="{0D3F6524-45E0-4C31-AE23-3821C5A2CE91}" destId="{125C9444-A7F7-4942-B549-A9B9966E77D4}" srcOrd="0" destOrd="0" presId="urn:microsoft.com/office/officeart/2005/8/layout/StepDownProcess"/>
    <dgm:cxn modelId="{F31E8A57-EC44-4EB8-9822-5AFB5632347D}" srcId="{0D3F6524-45E0-4C31-AE23-3821C5A2CE91}" destId="{5EA61B5B-6B06-4A36-845D-1F75C3F950A8}" srcOrd="1" destOrd="0" parTransId="{E13DB6F8-9051-4387-BD06-DEA866F0C4C8}" sibTransId="{D8EA1A60-F14F-41E8-8B3E-0763ED35E28D}"/>
    <dgm:cxn modelId="{E641C78A-F324-4773-8AEF-B6944434ED9A}" srcId="{0D3F6524-45E0-4C31-AE23-3821C5A2CE91}" destId="{B196A21D-1166-4E60-A7A5-584C377B60B3}" srcOrd="5" destOrd="0" parTransId="{DB9AD48C-A6C3-4CE8-887E-B4F7E9A667C3}" sibTransId="{EDF8C1E4-0BCA-49A6-B8E5-2D16021078DB}"/>
    <dgm:cxn modelId="{93DC6854-FF84-4D36-97E2-15C07D20B618}" type="presOf" srcId="{5EA61B5B-6B06-4A36-845D-1F75C3F950A8}" destId="{37B286CB-E488-4210-83CE-2C08292DA2C2}" srcOrd="0" destOrd="0" presId="urn:microsoft.com/office/officeart/2005/8/layout/StepDownProcess"/>
    <dgm:cxn modelId="{95B8705E-1830-4993-94A4-52B0C26BE9E2}" type="presOf" srcId="{A6E119C3-E059-4CB6-A105-E5DFBD2FA50B}" destId="{FDD04C84-105E-44CD-98BF-7B887CB6A86B}" srcOrd="0" destOrd="0" presId="urn:microsoft.com/office/officeart/2005/8/layout/StepDownProcess"/>
    <dgm:cxn modelId="{113B9224-C9D0-4BE3-8D70-B2D47C112933}" srcId="{0D3F6524-45E0-4C31-AE23-3821C5A2CE91}" destId="{EB515299-8F05-4FDA-AC11-D40C0C1A45AE}" srcOrd="0" destOrd="0" parTransId="{5DB859E1-FD17-4577-9D6E-17B456C8386A}" sibTransId="{2DE32770-34E9-410D-9426-D054E7CA1C4D}"/>
    <dgm:cxn modelId="{579AA8DC-5173-49AC-93F1-3FB040D47C91}" type="presOf" srcId="{EB515299-8F05-4FDA-AC11-D40C0C1A45AE}" destId="{5587AEE1-B206-4270-A71B-92D88F15E091}" srcOrd="0" destOrd="0" presId="urn:microsoft.com/office/officeart/2005/8/layout/StepDownProcess"/>
    <dgm:cxn modelId="{A9CD6CD1-AD85-402A-BCA9-4138A7ADBE19}" srcId="{0D3F6524-45E0-4C31-AE23-3821C5A2CE91}" destId="{88023E5F-7BAA-4CE1-8318-7B716F66CCB4}" srcOrd="2" destOrd="0" parTransId="{252E41F5-0B94-42F0-9D27-536F60D988DE}" sibTransId="{FA3F11B1-2CC8-4259-809D-AD80113295CD}"/>
    <dgm:cxn modelId="{A9B32F47-5256-4F04-8DAC-DDF4680BC7E8}" srcId="{0D3F6524-45E0-4C31-AE23-3821C5A2CE91}" destId="{A6E119C3-E059-4CB6-A105-E5DFBD2FA50B}" srcOrd="4" destOrd="0" parTransId="{613A3192-A683-40DF-91EA-38F784E2CA47}" sibTransId="{6AC2B824-3AEF-4DF1-BE71-E68B4665B5D6}"/>
    <dgm:cxn modelId="{05A5F547-343A-47DD-B84B-4B8042A8CF70}" type="presOf" srcId="{88023E5F-7BAA-4CE1-8318-7B716F66CCB4}" destId="{DC847668-7A90-406A-B682-287E14B8D840}" srcOrd="0" destOrd="0" presId="urn:microsoft.com/office/officeart/2005/8/layout/StepDownProcess"/>
    <dgm:cxn modelId="{05B72361-A4D1-49C3-B8F8-F7AA5F63291E}" type="presOf" srcId="{D0AAA41F-78F8-43B6-92DC-475540E95FE5}" destId="{252AA299-59B8-471F-BE94-1710D8618BB9}" srcOrd="0" destOrd="0" presId="urn:microsoft.com/office/officeart/2005/8/layout/StepDownProcess"/>
    <dgm:cxn modelId="{E6E01EDD-1799-4A8F-A6EB-383026C486E9}" srcId="{0D3F6524-45E0-4C31-AE23-3821C5A2CE91}" destId="{D0AAA41F-78F8-43B6-92DC-475540E95FE5}" srcOrd="3" destOrd="0" parTransId="{FEF3F57E-8D14-4F10-A369-61964C38BBB8}" sibTransId="{5FC9C460-FE84-443E-ADC3-71CBF244BE91}"/>
    <dgm:cxn modelId="{934F8078-44DA-46CC-89FF-B70140005B63}" type="presOf" srcId="{B196A21D-1166-4E60-A7A5-584C377B60B3}" destId="{4A7E5262-AF50-49D0-A93D-B7EE3CFDC8A9}" srcOrd="0" destOrd="0" presId="urn:microsoft.com/office/officeart/2005/8/layout/StepDownProcess"/>
    <dgm:cxn modelId="{85D3479F-7D9B-4162-959C-6133937A3721}" type="presParOf" srcId="{125C9444-A7F7-4942-B549-A9B9966E77D4}" destId="{5B2E911D-1C9A-4960-A2F1-982FF2E9886D}" srcOrd="0" destOrd="0" presId="urn:microsoft.com/office/officeart/2005/8/layout/StepDownProcess"/>
    <dgm:cxn modelId="{3C27DBB3-9058-4D00-96CA-11763703204A}" type="presParOf" srcId="{5B2E911D-1C9A-4960-A2F1-982FF2E9886D}" destId="{50AD44DF-32BF-484A-915E-FFB9871DBE60}" srcOrd="0" destOrd="0" presId="urn:microsoft.com/office/officeart/2005/8/layout/StepDownProcess"/>
    <dgm:cxn modelId="{E0AA2F27-50CF-4B3E-9D01-443CA3DE0CDB}" type="presParOf" srcId="{5B2E911D-1C9A-4960-A2F1-982FF2E9886D}" destId="{5587AEE1-B206-4270-A71B-92D88F15E091}" srcOrd="1" destOrd="0" presId="urn:microsoft.com/office/officeart/2005/8/layout/StepDownProcess"/>
    <dgm:cxn modelId="{C695B23B-F18C-43FC-A5F7-1231FF9D9A51}" type="presParOf" srcId="{5B2E911D-1C9A-4960-A2F1-982FF2E9886D}" destId="{E6510DA0-0478-4597-842F-3DC66D25FB6B}" srcOrd="2" destOrd="0" presId="urn:microsoft.com/office/officeart/2005/8/layout/StepDownProcess"/>
    <dgm:cxn modelId="{579D59EB-7334-4A3D-A8DC-473A8A0AF9C3}" type="presParOf" srcId="{125C9444-A7F7-4942-B549-A9B9966E77D4}" destId="{DC2FB09B-6D29-4E68-9207-1677BA9CD931}" srcOrd="1" destOrd="0" presId="urn:microsoft.com/office/officeart/2005/8/layout/StepDownProcess"/>
    <dgm:cxn modelId="{30967D45-1E09-48D6-9B0B-FADB6FD6BBDD}" type="presParOf" srcId="{125C9444-A7F7-4942-B549-A9B9966E77D4}" destId="{7C4BE8F5-9ABA-417C-997F-BE282DC71B2C}" srcOrd="2" destOrd="0" presId="urn:microsoft.com/office/officeart/2005/8/layout/StepDownProcess"/>
    <dgm:cxn modelId="{FF8DDC16-ABAA-44E3-BD38-2BADD2714CAB}" type="presParOf" srcId="{7C4BE8F5-9ABA-417C-997F-BE282DC71B2C}" destId="{737A4056-5486-4C34-A935-D56EEFA8C0A0}" srcOrd="0" destOrd="0" presId="urn:microsoft.com/office/officeart/2005/8/layout/StepDownProcess"/>
    <dgm:cxn modelId="{CD47B4D9-6450-4F22-A6D7-27824A15301D}" type="presParOf" srcId="{7C4BE8F5-9ABA-417C-997F-BE282DC71B2C}" destId="{37B286CB-E488-4210-83CE-2C08292DA2C2}" srcOrd="1" destOrd="0" presId="urn:microsoft.com/office/officeart/2005/8/layout/StepDownProcess"/>
    <dgm:cxn modelId="{339BFF41-BD1E-448E-82A5-30C84F8AF298}" type="presParOf" srcId="{7C4BE8F5-9ABA-417C-997F-BE282DC71B2C}" destId="{8AC87455-EEA8-42C5-A663-403D86FAA407}" srcOrd="2" destOrd="0" presId="urn:microsoft.com/office/officeart/2005/8/layout/StepDownProcess"/>
    <dgm:cxn modelId="{26245F00-9F5D-4589-A970-16B547DFE7E1}" type="presParOf" srcId="{125C9444-A7F7-4942-B549-A9B9966E77D4}" destId="{45E94BA5-015B-4327-904B-0AE30C0E77F3}" srcOrd="3" destOrd="0" presId="urn:microsoft.com/office/officeart/2005/8/layout/StepDownProcess"/>
    <dgm:cxn modelId="{9CA4EF87-4160-4EA3-BD09-2C9D019EE72A}" type="presParOf" srcId="{125C9444-A7F7-4942-B549-A9B9966E77D4}" destId="{A5DEED45-9CBA-4750-893D-97E0EF9CBD08}" srcOrd="4" destOrd="0" presId="urn:microsoft.com/office/officeart/2005/8/layout/StepDownProcess"/>
    <dgm:cxn modelId="{5DFAFF66-AA79-49B9-9D23-1A35E8AE9A60}" type="presParOf" srcId="{A5DEED45-9CBA-4750-893D-97E0EF9CBD08}" destId="{A738E12A-8F1D-4544-9866-3B5C3EB77D18}" srcOrd="0" destOrd="0" presId="urn:microsoft.com/office/officeart/2005/8/layout/StepDownProcess"/>
    <dgm:cxn modelId="{C2F33C5E-0017-414B-B97C-EF35FC94E93E}" type="presParOf" srcId="{A5DEED45-9CBA-4750-893D-97E0EF9CBD08}" destId="{DC847668-7A90-406A-B682-287E14B8D840}" srcOrd="1" destOrd="0" presId="urn:microsoft.com/office/officeart/2005/8/layout/StepDownProcess"/>
    <dgm:cxn modelId="{D6FA9817-2DF0-427B-B873-471D99920615}" type="presParOf" srcId="{A5DEED45-9CBA-4750-893D-97E0EF9CBD08}" destId="{A868B8EC-28C2-4258-B29C-4C4043506419}" srcOrd="2" destOrd="0" presId="urn:microsoft.com/office/officeart/2005/8/layout/StepDownProcess"/>
    <dgm:cxn modelId="{5D4B8A64-C197-4787-83B1-BA7549D3B038}" type="presParOf" srcId="{125C9444-A7F7-4942-B549-A9B9966E77D4}" destId="{D45EE268-0181-45EC-86E2-AF41D4D545F4}" srcOrd="5" destOrd="0" presId="urn:microsoft.com/office/officeart/2005/8/layout/StepDownProcess"/>
    <dgm:cxn modelId="{2FBAFFD8-A9C4-4882-BA39-601A562B3B3D}" type="presParOf" srcId="{125C9444-A7F7-4942-B549-A9B9966E77D4}" destId="{39AD31F0-00FD-4368-90E7-44CD68DBBCA4}" srcOrd="6" destOrd="0" presId="urn:microsoft.com/office/officeart/2005/8/layout/StepDownProcess"/>
    <dgm:cxn modelId="{12B292AD-BFCD-46C3-B69E-8D9FEFC3AFA7}" type="presParOf" srcId="{39AD31F0-00FD-4368-90E7-44CD68DBBCA4}" destId="{8290FD75-8745-4A29-AF04-1A8197753689}" srcOrd="0" destOrd="0" presId="urn:microsoft.com/office/officeart/2005/8/layout/StepDownProcess"/>
    <dgm:cxn modelId="{1CC7C3FF-EC16-48F5-8D36-9B590B4EE325}" type="presParOf" srcId="{39AD31F0-00FD-4368-90E7-44CD68DBBCA4}" destId="{252AA299-59B8-471F-BE94-1710D8618BB9}" srcOrd="1" destOrd="0" presId="urn:microsoft.com/office/officeart/2005/8/layout/StepDownProcess"/>
    <dgm:cxn modelId="{4750E176-AF71-4659-B4E3-A4BAEDBE1CA7}" type="presParOf" srcId="{39AD31F0-00FD-4368-90E7-44CD68DBBCA4}" destId="{E044D196-3BBE-42DB-9318-A85A2EDEFC95}" srcOrd="2" destOrd="0" presId="urn:microsoft.com/office/officeart/2005/8/layout/StepDownProcess"/>
    <dgm:cxn modelId="{81BABCBB-5B0C-41E3-8D21-301D56C92975}" type="presParOf" srcId="{125C9444-A7F7-4942-B549-A9B9966E77D4}" destId="{BA1B487B-7C9A-4BB2-9E0B-3CC1625019F1}" srcOrd="7" destOrd="0" presId="urn:microsoft.com/office/officeart/2005/8/layout/StepDownProcess"/>
    <dgm:cxn modelId="{650C8359-3E22-4E15-906E-525B4EE245DC}" type="presParOf" srcId="{125C9444-A7F7-4942-B549-A9B9966E77D4}" destId="{02ED944E-574F-48A2-880C-DA0B68E5A991}" srcOrd="8" destOrd="0" presId="urn:microsoft.com/office/officeart/2005/8/layout/StepDownProcess"/>
    <dgm:cxn modelId="{782F2CC8-A00D-40A8-B99B-1511807F86D1}" type="presParOf" srcId="{02ED944E-574F-48A2-880C-DA0B68E5A991}" destId="{E9B2E092-0955-42D0-95F2-64BBB332239D}" srcOrd="0" destOrd="0" presId="urn:microsoft.com/office/officeart/2005/8/layout/StepDownProcess"/>
    <dgm:cxn modelId="{0E25612A-F4CD-4141-B09F-F521D74A88CE}" type="presParOf" srcId="{02ED944E-574F-48A2-880C-DA0B68E5A991}" destId="{FDD04C84-105E-44CD-98BF-7B887CB6A86B}" srcOrd="1" destOrd="0" presId="urn:microsoft.com/office/officeart/2005/8/layout/StepDownProcess"/>
    <dgm:cxn modelId="{B6C07AA1-2D9C-4829-8C02-5DFDC7FCD214}" type="presParOf" srcId="{02ED944E-574F-48A2-880C-DA0B68E5A991}" destId="{D06EFEEE-867F-47DC-918C-63BA9B3B4C58}" srcOrd="2" destOrd="0" presId="urn:microsoft.com/office/officeart/2005/8/layout/StepDownProcess"/>
    <dgm:cxn modelId="{387613FB-8F7E-4D0B-97D8-CE4102D4634B}" type="presParOf" srcId="{125C9444-A7F7-4942-B549-A9B9966E77D4}" destId="{66367FC5-6244-4776-B7B4-7EDCF46549DB}" srcOrd="9" destOrd="0" presId="urn:microsoft.com/office/officeart/2005/8/layout/StepDownProcess"/>
    <dgm:cxn modelId="{EC30A196-7F2A-4B8C-9F55-F1AED88A3ECE}" type="presParOf" srcId="{125C9444-A7F7-4942-B549-A9B9966E77D4}" destId="{D76DDB82-1F21-4849-BC5D-70907649B9F1}" srcOrd="10" destOrd="0" presId="urn:microsoft.com/office/officeart/2005/8/layout/StepDownProcess"/>
    <dgm:cxn modelId="{1F8052C1-713D-4327-A358-666D825FFF25}" type="presParOf" srcId="{D76DDB82-1F21-4849-BC5D-70907649B9F1}" destId="{4A7E5262-AF50-49D0-A93D-B7EE3CFDC8A9}"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869B2-4E1F-4B2D-B274-B236E58CE8AA}" type="doc">
      <dgm:prSet loTypeId="urn:microsoft.com/office/officeart/2005/8/layout/lProcess1" loCatId="process" qsTypeId="urn:microsoft.com/office/officeart/2005/8/quickstyle/simple1" qsCatId="simple" csTypeId="urn:microsoft.com/office/officeart/2005/8/colors/colorful3" csCatId="colorful" phldr="1"/>
      <dgm:spPr/>
      <dgm:t>
        <a:bodyPr/>
        <a:lstStyle/>
        <a:p>
          <a:endParaRPr lang="en-AU"/>
        </a:p>
      </dgm:t>
    </dgm:pt>
    <dgm:pt modelId="{022AC0AB-95B5-45FE-AF41-DC6A1B854317}">
      <dgm:prSet phldrT="[Text]"/>
      <dgm:spPr/>
      <dgm:t>
        <a:bodyPr/>
        <a:lstStyle/>
        <a:p>
          <a:r>
            <a:rPr lang="en-AU" dirty="0" smtClean="0"/>
            <a:t>Build</a:t>
          </a:r>
          <a:endParaRPr lang="en-AU" dirty="0"/>
        </a:p>
      </dgm:t>
    </dgm:pt>
    <dgm:pt modelId="{BD4DFD4F-5E80-4DED-8107-2EFF1788DB79}" type="parTrans" cxnId="{AC17B3BA-18DB-4D0E-82F2-6A5BEBD5E423}">
      <dgm:prSet/>
      <dgm:spPr/>
      <dgm:t>
        <a:bodyPr/>
        <a:lstStyle/>
        <a:p>
          <a:endParaRPr lang="en-AU"/>
        </a:p>
      </dgm:t>
    </dgm:pt>
    <dgm:pt modelId="{62E01ACF-3478-46CE-A79C-8594D027040C}" type="sibTrans" cxnId="{AC17B3BA-18DB-4D0E-82F2-6A5BEBD5E423}">
      <dgm:prSet/>
      <dgm:spPr/>
      <dgm:t>
        <a:bodyPr/>
        <a:lstStyle/>
        <a:p>
          <a:endParaRPr lang="en-AU"/>
        </a:p>
      </dgm:t>
    </dgm:pt>
    <dgm:pt modelId="{2A4CE95F-BF07-4D6C-A8DD-DA943A263E77}">
      <dgm:prSet phldrT="[Text]"/>
      <dgm:spPr/>
      <dgm:t>
        <a:bodyPr/>
        <a:lstStyle/>
        <a:p>
          <a:r>
            <a:rPr lang="en-AU" dirty="0" smtClean="0"/>
            <a:t>Compile</a:t>
          </a:r>
          <a:endParaRPr lang="en-AU" dirty="0"/>
        </a:p>
      </dgm:t>
    </dgm:pt>
    <dgm:pt modelId="{6DA33347-24B4-48C9-BE6B-E5DF708A7675}" type="parTrans" cxnId="{D50E1F4F-88D9-4E38-A36F-9D0C14203634}">
      <dgm:prSet/>
      <dgm:spPr/>
      <dgm:t>
        <a:bodyPr/>
        <a:lstStyle/>
        <a:p>
          <a:endParaRPr lang="en-AU"/>
        </a:p>
      </dgm:t>
    </dgm:pt>
    <dgm:pt modelId="{3BC2E7F6-8BE0-41FC-8AEA-C8AF8B63E2DA}" type="sibTrans" cxnId="{D50E1F4F-88D9-4E38-A36F-9D0C14203634}">
      <dgm:prSet/>
      <dgm:spPr/>
      <dgm:t>
        <a:bodyPr/>
        <a:lstStyle/>
        <a:p>
          <a:endParaRPr lang="en-AU"/>
        </a:p>
      </dgm:t>
    </dgm:pt>
    <dgm:pt modelId="{E8206D9F-6614-49FE-9792-0F187ED3570A}">
      <dgm:prSet phldrT="[Text]"/>
      <dgm:spPr/>
      <dgm:t>
        <a:bodyPr/>
        <a:lstStyle/>
        <a:p>
          <a:r>
            <a:rPr lang="en-AU" dirty="0" smtClean="0"/>
            <a:t>Testing</a:t>
          </a:r>
          <a:endParaRPr lang="en-AU" dirty="0"/>
        </a:p>
      </dgm:t>
    </dgm:pt>
    <dgm:pt modelId="{2CCEC55E-1347-4904-A00F-0C9EE5D2ED4C}" type="parTrans" cxnId="{8E6102EA-B9AA-45D9-A0A3-551EA97CB089}">
      <dgm:prSet/>
      <dgm:spPr/>
      <dgm:t>
        <a:bodyPr/>
        <a:lstStyle/>
        <a:p>
          <a:endParaRPr lang="en-AU"/>
        </a:p>
      </dgm:t>
    </dgm:pt>
    <dgm:pt modelId="{15BA4AAA-56A3-4FB3-8AA8-093E7B6A4D11}" type="sibTrans" cxnId="{8E6102EA-B9AA-45D9-A0A3-551EA97CB089}">
      <dgm:prSet/>
      <dgm:spPr/>
      <dgm:t>
        <a:bodyPr/>
        <a:lstStyle/>
        <a:p>
          <a:endParaRPr lang="en-AU"/>
        </a:p>
      </dgm:t>
    </dgm:pt>
    <dgm:pt modelId="{3B692BFE-6736-4944-BBF2-DD3C1BB4C9F3}">
      <dgm:prSet phldrT="[Text]"/>
      <dgm:spPr/>
      <dgm:t>
        <a:bodyPr/>
        <a:lstStyle/>
        <a:p>
          <a:r>
            <a:rPr lang="en-AU" dirty="0" smtClean="0"/>
            <a:t>Configure</a:t>
          </a:r>
          <a:endParaRPr lang="en-AU" dirty="0"/>
        </a:p>
      </dgm:t>
    </dgm:pt>
    <dgm:pt modelId="{2554BCFF-B990-4DEC-B823-2FC36B0FFD8C}" type="parTrans" cxnId="{2DD34436-918C-4D87-BF4B-DDA2B8208017}">
      <dgm:prSet/>
      <dgm:spPr/>
      <dgm:t>
        <a:bodyPr/>
        <a:lstStyle/>
        <a:p>
          <a:endParaRPr lang="en-AU"/>
        </a:p>
      </dgm:t>
    </dgm:pt>
    <dgm:pt modelId="{1DC08DB4-D493-4E1E-B91C-2C5CA0EBA2BA}" type="sibTrans" cxnId="{2DD34436-918C-4D87-BF4B-DDA2B8208017}">
      <dgm:prSet/>
      <dgm:spPr/>
      <dgm:t>
        <a:bodyPr/>
        <a:lstStyle/>
        <a:p>
          <a:endParaRPr lang="en-AU"/>
        </a:p>
      </dgm:t>
    </dgm:pt>
    <dgm:pt modelId="{EFC1708A-D984-4556-8A08-306D485B9ACF}">
      <dgm:prSet phldrT="[Text]"/>
      <dgm:spPr/>
      <dgm:t>
        <a:bodyPr/>
        <a:lstStyle/>
        <a:p>
          <a:r>
            <a:rPr lang="en-AU" dirty="0" smtClean="0"/>
            <a:t>Package</a:t>
          </a:r>
          <a:endParaRPr lang="en-AU" dirty="0"/>
        </a:p>
      </dgm:t>
    </dgm:pt>
    <dgm:pt modelId="{D961EEA8-7340-42A8-B0C1-A043CB1D94B5}" type="parTrans" cxnId="{9A340F95-0DD8-4F2C-BDE4-BF63544ECC4C}">
      <dgm:prSet/>
      <dgm:spPr/>
      <dgm:t>
        <a:bodyPr/>
        <a:lstStyle/>
        <a:p>
          <a:endParaRPr lang="en-AU"/>
        </a:p>
      </dgm:t>
    </dgm:pt>
    <dgm:pt modelId="{30D51F29-401B-41BB-8A56-AF60074F6AB9}" type="sibTrans" cxnId="{9A340F95-0DD8-4F2C-BDE4-BF63544ECC4C}">
      <dgm:prSet/>
      <dgm:spPr/>
      <dgm:t>
        <a:bodyPr/>
        <a:lstStyle/>
        <a:p>
          <a:endParaRPr lang="en-AU"/>
        </a:p>
      </dgm:t>
    </dgm:pt>
    <dgm:pt modelId="{B6C191F1-D69E-431B-9868-F52C808D597F}">
      <dgm:prSet phldrT="[Text]"/>
      <dgm:spPr/>
      <dgm:t>
        <a:bodyPr/>
        <a:lstStyle/>
        <a:p>
          <a:r>
            <a:rPr lang="en-AU" dirty="0" smtClean="0"/>
            <a:t>Upload</a:t>
          </a:r>
          <a:endParaRPr lang="en-AU" dirty="0"/>
        </a:p>
      </dgm:t>
    </dgm:pt>
    <dgm:pt modelId="{1BEBCE7A-7F40-47A9-9079-08194185B5A1}" type="parTrans" cxnId="{C503A16E-88E8-432C-8BBF-4DAE73C5366B}">
      <dgm:prSet/>
      <dgm:spPr/>
      <dgm:t>
        <a:bodyPr/>
        <a:lstStyle/>
        <a:p>
          <a:endParaRPr lang="en-AU"/>
        </a:p>
      </dgm:t>
    </dgm:pt>
    <dgm:pt modelId="{8461B2E0-DBF4-41D2-85B6-29686FB140DC}" type="sibTrans" cxnId="{C503A16E-88E8-432C-8BBF-4DAE73C5366B}">
      <dgm:prSet/>
      <dgm:spPr/>
      <dgm:t>
        <a:bodyPr/>
        <a:lstStyle/>
        <a:p>
          <a:endParaRPr lang="en-AU"/>
        </a:p>
      </dgm:t>
    </dgm:pt>
    <dgm:pt modelId="{6BF1CAE0-B02E-46A5-A6A7-3AC5937AFEED}">
      <dgm:prSet phldrT="[Text]"/>
      <dgm:spPr/>
      <dgm:t>
        <a:bodyPr/>
        <a:lstStyle/>
        <a:p>
          <a:r>
            <a:rPr lang="en-AU" dirty="0" smtClean="0"/>
            <a:t>Install</a:t>
          </a:r>
          <a:endParaRPr lang="en-AU" dirty="0"/>
        </a:p>
      </dgm:t>
    </dgm:pt>
    <dgm:pt modelId="{EBF86A82-0267-48AA-B94C-9D05D668FF2B}" type="parTrans" cxnId="{52ACE133-F908-4449-88AA-F2DF4DCF4BBC}">
      <dgm:prSet/>
      <dgm:spPr/>
      <dgm:t>
        <a:bodyPr/>
        <a:lstStyle/>
        <a:p>
          <a:endParaRPr lang="en-AU"/>
        </a:p>
      </dgm:t>
    </dgm:pt>
    <dgm:pt modelId="{867575B6-2FF8-4F56-AB92-08303C83B8F7}" type="sibTrans" cxnId="{52ACE133-F908-4449-88AA-F2DF4DCF4BBC}">
      <dgm:prSet/>
      <dgm:spPr/>
      <dgm:t>
        <a:bodyPr/>
        <a:lstStyle/>
        <a:p>
          <a:endParaRPr lang="en-AU"/>
        </a:p>
      </dgm:t>
    </dgm:pt>
    <dgm:pt modelId="{836D6C5C-9BBD-479E-BDFE-9B7CE6441F52}">
      <dgm:prSet phldrT="[Text]"/>
      <dgm:spPr/>
      <dgm:t>
        <a:bodyPr/>
        <a:lstStyle/>
        <a:p>
          <a:r>
            <a:rPr lang="en-AU" dirty="0" smtClean="0"/>
            <a:t>Verify</a:t>
          </a:r>
          <a:endParaRPr lang="en-AU" dirty="0"/>
        </a:p>
      </dgm:t>
    </dgm:pt>
    <dgm:pt modelId="{6B8EB866-6EC3-41F4-B537-2BACE202D432}" type="parTrans" cxnId="{99FE1625-86D6-43D8-A077-BC51E1FFE6F8}">
      <dgm:prSet/>
      <dgm:spPr/>
      <dgm:t>
        <a:bodyPr/>
        <a:lstStyle/>
        <a:p>
          <a:endParaRPr lang="en-AU"/>
        </a:p>
      </dgm:t>
    </dgm:pt>
    <dgm:pt modelId="{74C4B994-0331-437F-AFD1-DC45D879F8FF}" type="sibTrans" cxnId="{99FE1625-86D6-43D8-A077-BC51E1FFE6F8}">
      <dgm:prSet/>
      <dgm:spPr/>
      <dgm:t>
        <a:bodyPr/>
        <a:lstStyle/>
        <a:p>
          <a:endParaRPr lang="en-AU"/>
        </a:p>
      </dgm:t>
    </dgm:pt>
    <dgm:pt modelId="{A77D204E-0257-4FC3-A72D-60D571466D62}">
      <dgm:prSet phldrT="[Text]"/>
      <dgm:spPr/>
      <dgm:t>
        <a:bodyPr/>
        <a:lstStyle/>
        <a:p>
          <a:r>
            <a:rPr lang="en-AU" dirty="0" smtClean="0"/>
            <a:t>Monitor</a:t>
          </a:r>
        </a:p>
      </dgm:t>
    </dgm:pt>
    <dgm:pt modelId="{93BAD6A3-871D-4569-B48A-D647142BEA80}" type="parTrans" cxnId="{552B4984-C058-4128-9B09-A6C6C020CAAF}">
      <dgm:prSet/>
      <dgm:spPr/>
      <dgm:t>
        <a:bodyPr/>
        <a:lstStyle/>
        <a:p>
          <a:endParaRPr lang="en-AU"/>
        </a:p>
      </dgm:t>
    </dgm:pt>
    <dgm:pt modelId="{A0C39F10-1977-4B38-84E0-D09DD904E568}" type="sibTrans" cxnId="{552B4984-C058-4128-9B09-A6C6C020CAAF}">
      <dgm:prSet/>
      <dgm:spPr/>
      <dgm:t>
        <a:bodyPr/>
        <a:lstStyle/>
        <a:p>
          <a:endParaRPr lang="en-AU"/>
        </a:p>
      </dgm:t>
    </dgm:pt>
    <dgm:pt modelId="{DC98C3F1-12A5-4675-A70E-1B9B3D520D68}">
      <dgm:prSet phldrT="[Text]"/>
      <dgm:spPr/>
      <dgm:t>
        <a:bodyPr/>
        <a:lstStyle/>
        <a:p>
          <a:r>
            <a:rPr lang="en-AU" dirty="0" smtClean="0"/>
            <a:t>Manage</a:t>
          </a:r>
        </a:p>
      </dgm:t>
    </dgm:pt>
    <dgm:pt modelId="{5452E15B-D8DA-491C-9646-C786488044A0}" type="parTrans" cxnId="{8694D4FC-50FA-4702-8417-9658A65EDB83}">
      <dgm:prSet/>
      <dgm:spPr/>
      <dgm:t>
        <a:bodyPr/>
        <a:lstStyle/>
        <a:p>
          <a:endParaRPr lang="en-AU"/>
        </a:p>
      </dgm:t>
    </dgm:pt>
    <dgm:pt modelId="{48CBC020-2779-4894-9897-065283965862}" type="sibTrans" cxnId="{8694D4FC-50FA-4702-8417-9658A65EDB83}">
      <dgm:prSet/>
      <dgm:spPr/>
      <dgm:t>
        <a:bodyPr/>
        <a:lstStyle/>
        <a:p>
          <a:endParaRPr lang="en-AU"/>
        </a:p>
      </dgm:t>
    </dgm:pt>
    <dgm:pt modelId="{393B2554-858F-4CAD-9187-C93FBE2B413A}">
      <dgm:prSet phldrT="[Text]"/>
      <dgm:spPr/>
      <dgm:t>
        <a:bodyPr/>
        <a:lstStyle/>
        <a:p>
          <a:r>
            <a:rPr lang="en-AU" dirty="0" smtClean="0"/>
            <a:t>Support</a:t>
          </a:r>
        </a:p>
      </dgm:t>
    </dgm:pt>
    <dgm:pt modelId="{2AC62B8F-D5F1-4D85-AE98-C6AAFD9B0B06}" type="parTrans" cxnId="{ED572500-51D8-4AE9-AFD4-5E61F9E21886}">
      <dgm:prSet/>
      <dgm:spPr/>
      <dgm:t>
        <a:bodyPr/>
        <a:lstStyle/>
        <a:p>
          <a:endParaRPr lang="en-AU"/>
        </a:p>
      </dgm:t>
    </dgm:pt>
    <dgm:pt modelId="{90F9983C-E9FA-4729-97FD-47064295039D}" type="sibTrans" cxnId="{ED572500-51D8-4AE9-AFD4-5E61F9E21886}">
      <dgm:prSet/>
      <dgm:spPr/>
      <dgm:t>
        <a:bodyPr/>
        <a:lstStyle/>
        <a:p>
          <a:endParaRPr lang="en-AU"/>
        </a:p>
      </dgm:t>
    </dgm:pt>
    <dgm:pt modelId="{D0D59764-96FE-4388-94FE-28D0D838E507}">
      <dgm:prSet phldrT="[Text]"/>
      <dgm:spPr/>
      <dgm:t>
        <a:bodyPr/>
        <a:lstStyle/>
        <a:p>
          <a:r>
            <a:rPr lang="en-AU" dirty="0" smtClean="0"/>
            <a:t>Deployment</a:t>
          </a:r>
          <a:endParaRPr lang="en-AU" dirty="0"/>
        </a:p>
      </dgm:t>
    </dgm:pt>
    <dgm:pt modelId="{CE7A34B0-3B59-44C0-8575-ACEB1381C496}" type="parTrans" cxnId="{4FA2FA5E-6053-4D06-8F09-6340F0F3C241}">
      <dgm:prSet/>
      <dgm:spPr/>
      <dgm:t>
        <a:bodyPr/>
        <a:lstStyle/>
        <a:p>
          <a:endParaRPr lang="en-AU"/>
        </a:p>
      </dgm:t>
    </dgm:pt>
    <dgm:pt modelId="{099BC207-C18E-4C1F-A268-8B4276750BA5}" type="sibTrans" cxnId="{4FA2FA5E-6053-4D06-8F09-6340F0F3C241}">
      <dgm:prSet/>
      <dgm:spPr/>
      <dgm:t>
        <a:bodyPr/>
        <a:lstStyle/>
        <a:p>
          <a:endParaRPr lang="en-AU"/>
        </a:p>
      </dgm:t>
    </dgm:pt>
    <dgm:pt modelId="{64DA6C58-E28D-4B2C-9CF6-B9A69FADF151}">
      <dgm:prSet phldrT="[Text]"/>
      <dgm:spPr/>
      <dgm:t>
        <a:bodyPr/>
        <a:lstStyle/>
        <a:p>
          <a:r>
            <a:rPr lang="en-AU" dirty="0" smtClean="0"/>
            <a:t>Functional Test</a:t>
          </a:r>
          <a:endParaRPr lang="en-AU" dirty="0"/>
        </a:p>
      </dgm:t>
    </dgm:pt>
    <dgm:pt modelId="{D1B33AA3-B5E3-402A-887F-4564B2CB4EEE}" type="parTrans" cxnId="{7F838BF9-38DD-4C9A-85B4-3893B40D94CE}">
      <dgm:prSet/>
      <dgm:spPr/>
      <dgm:t>
        <a:bodyPr/>
        <a:lstStyle/>
        <a:p>
          <a:endParaRPr lang="en-AU"/>
        </a:p>
      </dgm:t>
    </dgm:pt>
    <dgm:pt modelId="{4D2780CF-244E-485C-8237-8B8FF198DCD5}" type="sibTrans" cxnId="{7F838BF9-38DD-4C9A-85B4-3893B40D94CE}">
      <dgm:prSet/>
      <dgm:spPr/>
      <dgm:t>
        <a:bodyPr/>
        <a:lstStyle/>
        <a:p>
          <a:endParaRPr lang="en-AU"/>
        </a:p>
      </dgm:t>
    </dgm:pt>
    <dgm:pt modelId="{98444B03-84F5-4F91-BDA8-E3D0307C2547}">
      <dgm:prSet phldrT="[Text]"/>
      <dgm:spPr/>
      <dgm:t>
        <a:bodyPr/>
        <a:lstStyle/>
        <a:p>
          <a:r>
            <a:rPr lang="en-AU" dirty="0" smtClean="0"/>
            <a:t>Acceptance Test</a:t>
          </a:r>
          <a:endParaRPr lang="en-AU" dirty="0"/>
        </a:p>
      </dgm:t>
    </dgm:pt>
    <dgm:pt modelId="{ADB28A55-42C7-4A23-A75F-CFF5326AD995}" type="parTrans" cxnId="{B085EE4E-1068-444B-872E-EB16BFD4AC4E}">
      <dgm:prSet/>
      <dgm:spPr/>
      <dgm:t>
        <a:bodyPr/>
        <a:lstStyle/>
        <a:p>
          <a:endParaRPr lang="en-AU"/>
        </a:p>
      </dgm:t>
    </dgm:pt>
    <dgm:pt modelId="{69901115-9967-4182-B1A2-67BDEDDD8451}" type="sibTrans" cxnId="{B085EE4E-1068-444B-872E-EB16BFD4AC4E}">
      <dgm:prSet/>
      <dgm:spPr/>
      <dgm:t>
        <a:bodyPr/>
        <a:lstStyle/>
        <a:p>
          <a:endParaRPr lang="en-AU"/>
        </a:p>
      </dgm:t>
    </dgm:pt>
    <dgm:pt modelId="{24F5FD38-76D8-44FE-8953-E374B52B09E7}">
      <dgm:prSet phldrT="[Text]"/>
      <dgm:spPr/>
      <dgm:t>
        <a:bodyPr/>
        <a:lstStyle/>
        <a:p>
          <a:r>
            <a:rPr lang="en-AU" dirty="0" smtClean="0"/>
            <a:t>Load Test</a:t>
          </a:r>
          <a:endParaRPr lang="en-AU" dirty="0"/>
        </a:p>
      </dgm:t>
    </dgm:pt>
    <dgm:pt modelId="{76D0DE16-F58E-4493-A448-3A4D580757C1}" type="parTrans" cxnId="{85E12F32-F976-4255-A6B0-A79935333605}">
      <dgm:prSet/>
      <dgm:spPr/>
      <dgm:t>
        <a:bodyPr/>
        <a:lstStyle/>
        <a:p>
          <a:endParaRPr lang="en-AU"/>
        </a:p>
      </dgm:t>
    </dgm:pt>
    <dgm:pt modelId="{97A3FC6D-399A-40AE-A505-8034F9523703}" type="sibTrans" cxnId="{85E12F32-F976-4255-A6B0-A79935333605}">
      <dgm:prSet/>
      <dgm:spPr/>
      <dgm:t>
        <a:bodyPr/>
        <a:lstStyle/>
        <a:p>
          <a:endParaRPr lang="en-AU"/>
        </a:p>
      </dgm:t>
    </dgm:pt>
    <dgm:pt modelId="{E5BF888E-45AF-41EC-80F6-C196B11333DE}">
      <dgm:prSet phldrT="[Text]"/>
      <dgm:spPr/>
      <dgm:t>
        <a:bodyPr/>
        <a:lstStyle/>
        <a:p>
          <a:r>
            <a:rPr lang="en-AU" dirty="0" smtClean="0"/>
            <a:t>Operations</a:t>
          </a:r>
          <a:endParaRPr lang="en-AU" dirty="0"/>
        </a:p>
      </dgm:t>
    </dgm:pt>
    <dgm:pt modelId="{6AEF9E68-5336-4578-85AD-2716D25FABFE}" type="parTrans" cxnId="{DAC6066C-0B4C-4ED9-A8A6-9EED9356F0D5}">
      <dgm:prSet/>
      <dgm:spPr/>
      <dgm:t>
        <a:bodyPr/>
        <a:lstStyle/>
        <a:p>
          <a:endParaRPr lang="en-AU"/>
        </a:p>
      </dgm:t>
    </dgm:pt>
    <dgm:pt modelId="{14B46333-1513-464D-8341-7C7DF59349DE}" type="sibTrans" cxnId="{DAC6066C-0B4C-4ED9-A8A6-9EED9356F0D5}">
      <dgm:prSet/>
      <dgm:spPr/>
      <dgm:t>
        <a:bodyPr/>
        <a:lstStyle/>
        <a:p>
          <a:endParaRPr lang="en-AU"/>
        </a:p>
      </dgm:t>
    </dgm:pt>
    <dgm:pt modelId="{BCE8AE64-A369-4A72-926C-E0ECFE1F481A}" type="pres">
      <dgm:prSet presAssocID="{1AC869B2-4E1F-4B2D-B274-B236E58CE8AA}" presName="Name0" presStyleCnt="0">
        <dgm:presLayoutVars>
          <dgm:dir/>
          <dgm:animLvl val="lvl"/>
          <dgm:resizeHandles val="exact"/>
        </dgm:presLayoutVars>
      </dgm:prSet>
      <dgm:spPr/>
      <dgm:t>
        <a:bodyPr/>
        <a:lstStyle/>
        <a:p>
          <a:endParaRPr lang="en-AU"/>
        </a:p>
      </dgm:t>
    </dgm:pt>
    <dgm:pt modelId="{97E8DC65-8914-4C85-AEC2-DC53861E5E09}" type="pres">
      <dgm:prSet presAssocID="{022AC0AB-95B5-45FE-AF41-DC6A1B854317}" presName="vertFlow" presStyleCnt="0"/>
      <dgm:spPr/>
      <dgm:t>
        <a:bodyPr/>
        <a:lstStyle/>
        <a:p>
          <a:endParaRPr lang="en-AU"/>
        </a:p>
      </dgm:t>
    </dgm:pt>
    <dgm:pt modelId="{BBA84EBD-067B-48B9-BAD1-DAB39CA54F7A}" type="pres">
      <dgm:prSet presAssocID="{022AC0AB-95B5-45FE-AF41-DC6A1B854317}" presName="header" presStyleLbl="node1" presStyleIdx="0" presStyleCnt="4"/>
      <dgm:spPr/>
      <dgm:t>
        <a:bodyPr/>
        <a:lstStyle/>
        <a:p>
          <a:endParaRPr lang="en-AU"/>
        </a:p>
      </dgm:t>
    </dgm:pt>
    <dgm:pt modelId="{050C6FE1-6DCA-474C-A547-2FCF64701AFF}" type="pres">
      <dgm:prSet presAssocID="{6DA33347-24B4-48C9-BE6B-E5DF708A7675}" presName="parTrans" presStyleLbl="sibTrans2D1" presStyleIdx="0" presStyleCnt="12"/>
      <dgm:spPr/>
      <dgm:t>
        <a:bodyPr/>
        <a:lstStyle/>
        <a:p>
          <a:endParaRPr lang="en-AU"/>
        </a:p>
      </dgm:t>
    </dgm:pt>
    <dgm:pt modelId="{278894D5-9A09-4192-A8F9-F5C695E70D5A}" type="pres">
      <dgm:prSet presAssocID="{2A4CE95F-BF07-4D6C-A8DD-DA943A263E77}" presName="child" presStyleLbl="alignAccFollowNode1" presStyleIdx="0" presStyleCnt="12">
        <dgm:presLayoutVars>
          <dgm:chMax val="0"/>
          <dgm:bulletEnabled val="1"/>
        </dgm:presLayoutVars>
      </dgm:prSet>
      <dgm:spPr/>
      <dgm:t>
        <a:bodyPr/>
        <a:lstStyle/>
        <a:p>
          <a:endParaRPr lang="en-AU"/>
        </a:p>
      </dgm:t>
    </dgm:pt>
    <dgm:pt modelId="{8AA29738-9DD6-4B0A-99D0-C6C59DBD7C6A}" type="pres">
      <dgm:prSet presAssocID="{3BC2E7F6-8BE0-41FC-8AEA-C8AF8B63E2DA}" presName="sibTrans" presStyleLbl="sibTrans2D1" presStyleIdx="1" presStyleCnt="12"/>
      <dgm:spPr/>
      <dgm:t>
        <a:bodyPr/>
        <a:lstStyle/>
        <a:p>
          <a:endParaRPr lang="en-AU"/>
        </a:p>
      </dgm:t>
    </dgm:pt>
    <dgm:pt modelId="{642D383F-2B05-44DF-B4D3-7D103856E889}" type="pres">
      <dgm:prSet presAssocID="{3B692BFE-6736-4944-BBF2-DD3C1BB4C9F3}" presName="child" presStyleLbl="alignAccFollowNode1" presStyleIdx="1" presStyleCnt="12">
        <dgm:presLayoutVars>
          <dgm:chMax val="0"/>
          <dgm:bulletEnabled val="1"/>
        </dgm:presLayoutVars>
      </dgm:prSet>
      <dgm:spPr/>
      <dgm:t>
        <a:bodyPr/>
        <a:lstStyle/>
        <a:p>
          <a:endParaRPr lang="en-AU"/>
        </a:p>
      </dgm:t>
    </dgm:pt>
    <dgm:pt modelId="{FD39E95F-59F9-4CAB-97CF-EEB00E73D6F0}" type="pres">
      <dgm:prSet presAssocID="{1DC08DB4-D493-4E1E-B91C-2C5CA0EBA2BA}" presName="sibTrans" presStyleLbl="sibTrans2D1" presStyleIdx="2" presStyleCnt="12"/>
      <dgm:spPr/>
      <dgm:t>
        <a:bodyPr/>
        <a:lstStyle/>
        <a:p>
          <a:endParaRPr lang="en-AU"/>
        </a:p>
      </dgm:t>
    </dgm:pt>
    <dgm:pt modelId="{EC3BB28E-3307-4AB0-8197-5AF3E40E426F}" type="pres">
      <dgm:prSet presAssocID="{EFC1708A-D984-4556-8A08-306D485B9ACF}" presName="child" presStyleLbl="alignAccFollowNode1" presStyleIdx="2" presStyleCnt="12">
        <dgm:presLayoutVars>
          <dgm:chMax val="0"/>
          <dgm:bulletEnabled val="1"/>
        </dgm:presLayoutVars>
      </dgm:prSet>
      <dgm:spPr/>
      <dgm:t>
        <a:bodyPr/>
        <a:lstStyle/>
        <a:p>
          <a:endParaRPr lang="en-AU"/>
        </a:p>
      </dgm:t>
    </dgm:pt>
    <dgm:pt modelId="{6A6DB586-F1EA-463B-8FAB-6A6762455AC8}" type="pres">
      <dgm:prSet presAssocID="{022AC0AB-95B5-45FE-AF41-DC6A1B854317}" presName="hSp" presStyleCnt="0"/>
      <dgm:spPr/>
      <dgm:t>
        <a:bodyPr/>
        <a:lstStyle/>
        <a:p>
          <a:endParaRPr lang="en-AU"/>
        </a:p>
      </dgm:t>
    </dgm:pt>
    <dgm:pt modelId="{3A48932E-676D-454C-A871-78F80B9BD914}" type="pres">
      <dgm:prSet presAssocID="{D0D59764-96FE-4388-94FE-28D0D838E507}" presName="vertFlow" presStyleCnt="0"/>
      <dgm:spPr/>
      <dgm:t>
        <a:bodyPr/>
        <a:lstStyle/>
        <a:p>
          <a:endParaRPr lang="en-AU"/>
        </a:p>
      </dgm:t>
    </dgm:pt>
    <dgm:pt modelId="{F4D4CB7B-2F34-43E9-8BCC-96F6C778692D}" type="pres">
      <dgm:prSet presAssocID="{D0D59764-96FE-4388-94FE-28D0D838E507}" presName="header" presStyleLbl="node1" presStyleIdx="1" presStyleCnt="4"/>
      <dgm:spPr/>
      <dgm:t>
        <a:bodyPr/>
        <a:lstStyle/>
        <a:p>
          <a:endParaRPr lang="en-AU"/>
        </a:p>
      </dgm:t>
    </dgm:pt>
    <dgm:pt modelId="{DD8AEFEF-759A-4C4E-A8D4-D2DBA218444F}" type="pres">
      <dgm:prSet presAssocID="{1BEBCE7A-7F40-47A9-9079-08194185B5A1}" presName="parTrans" presStyleLbl="sibTrans2D1" presStyleIdx="3" presStyleCnt="12"/>
      <dgm:spPr/>
      <dgm:t>
        <a:bodyPr/>
        <a:lstStyle/>
        <a:p>
          <a:endParaRPr lang="en-AU"/>
        </a:p>
      </dgm:t>
    </dgm:pt>
    <dgm:pt modelId="{E1564F30-B1A5-41C2-B963-D1D882A36736}" type="pres">
      <dgm:prSet presAssocID="{B6C191F1-D69E-431B-9868-F52C808D597F}" presName="child" presStyleLbl="alignAccFollowNode1" presStyleIdx="3" presStyleCnt="12">
        <dgm:presLayoutVars>
          <dgm:chMax val="0"/>
          <dgm:bulletEnabled val="1"/>
        </dgm:presLayoutVars>
      </dgm:prSet>
      <dgm:spPr/>
      <dgm:t>
        <a:bodyPr/>
        <a:lstStyle/>
        <a:p>
          <a:endParaRPr lang="en-AU"/>
        </a:p>
      </dgm:t>
    </dgm:pt>
    <dgm:pt modelId="{A68D1D28-47A9-4202-8052-4CB2AD6CDDB4}" type="pres">
      <dgm:prSet presAssocID="{8461B2E0-DBF4-41D2-85B6-29686FB140DC}" presName="sibTrans" presStyleLbl="sibTrans2D1" presStyleIdx="4" presStyleCnt="12"/>
      <dgm:spPr/>
      <dgm:t>
        <a:bodyPr/>
        <a:lstStyle/>
        <a:p>
          <a:endParaRPr lang="en-AU"/>
        </a:p>
      </dgm:t>
    </dgm:pt>
    <dgm:pt modelId="{ACFE93B0-5C1C-4346-A14C-469EE7A28B5F}" type="pres">
      <dgm:prSet presAssocID="{6BF1CAE0-B02E-46A5-A6A7-3AC5937AFEED}" presName="child" presStyleLbl="alignAccFollowNode1" presStyleIdx="4" presStyleCnt="12">
        <dgm:presLayoutVars>
          <dgm:chMax val="0"/>
          <dgm:bulletEnabled val="1"/>
        </dgm:presLayoutVars>
      </dgm:prSet>
      <dgm:spPr/>
      <dgm:t>
        <a:bodyPr/>
        <a:lstStyle/>
        <a:p>
          <a:endParaRPr lang="en-AU"/>
        </a:p>
      </dgm:t>
    </dgm:pt>
    <dgm:pt modelId="{3D223641-C0B3-469E-A7F9-74B0B788FAC1}" type="pres">
      <dgm:prSet presAssocID="{867575B6-2FF8-4F56-AB92-08303C83B8F7}" presName="sibTrans" presStyleLbl="sibTrans2D1" presStyleIdx="5" presStyleCnt="12"/>
      <dgm:spPr/>
      <dgm:t>
        <a:bodyPr/>
        <a:lstStyle/>
        <a:p>
          <a:endParaRPr lang="en-AU"/>
        </a:p>
      </dgm:t>
    </dgm:pt>
    <dgm:pt modelId="{0FC08B60-29A1-4795-9D2F-4B4438275DAA}" type="pres">
      <dgm:prSet presAssocID="{836D6C5C-9BBD-479E-BDFE-9B7CE6441F52}" presName="child" presStyleLbl="alignAccFollowNode1" presStyleIdx="5" presStyleCnt="12">
        <dgm:presLayoutVars>
          <dgm:chMax val="0"/>
          <dgm:bulletEnabled val="1"/>
        </dgm:presLayoutVars>
      </dgm:prSet>
      <dgm:spPr/>
      <dgm:t>
        <a:bodyPr/>
        <a:lstStyle/>
        <a:p>
          <a:endParaRPr lang="en-AU"/>
        </a:p>
      </dgm:t>
    </dgm:pt>
    <dgm:pt modelId="{B1902CB9-72AE-400C-8D49-7C7DD0368681}" type="pres">
      <dgm:prSet presAssocID="{D0D59764-96FE-4388-94FE-28D0D838E507}" presName="hSp" presStyleCnt="0"/>
      <dgm:spPr/>
      <dgm:t>
        <a:bodyPr/>
        <a:lstStyle/>
        <a:p>
          <a:endParaRPr lang="en-AU"/>
        </a:p>
      </dgm:t>
    </dgm:pt>
    <dgm:pt modelId="{617AA82F-A8B2-4AE9-B7A4-B1A10C12290F}" type="pres">
      <dgm:prSet presAssocID="{E8206D9F-6614-49FE-9792-0F187ED3570A}" presName="vertFlow" presStyleCnt="0"/>
      <dgm:spPr/>
      <dgm:t>
        <a:bodyPr/>
        <a:lstStyle/>
        <a:p>
          <a:endParaRPr lang="en-AU"/>
        </a:p>
      </dgm:t>
    </dgm:pt>
    <dgm:pt modelId="{C4BD81DD-3CF9-4178-8C89-0207D3E0D9B3}" type="pres">
      <dgm:prSet presAssocID="{E8206D9F-6614-49FE-9792-0F187ED3570A}" presName="header" presStyleLbl="node1" presStyleIdx="2" presStyleCnt="4"/>
      <dgm:spPr/>
      <dgm:t>
        <a:bodyPr/>
        <a:lstStyle/>
        <a:p>
          <a:endParaRPr lang="en-AU"/>
        </a:p>
      </dgm:t>
    </dgm:pt>
    <dgm:pt modelId="{D7075329-AACA-4054-904B-18E8E60E9B1A}" type="pres">
      <dgm:prSet presAssocID="{D1B33AA3-B5E3-402A-887F-4564B2CB4EEE}" presName="parTrans" presStyleLbl="sibTrans2D1" presStyleIdx="6" presStyleCnt="12"/>
      <dgm:spPr/>
      <dgm:t>
        <a:bodyPr/>
        <a:lstStyle/>
        <a:p>
          <a:endParaRPr lang="en-AU"/>
        </a:p>
      </dgm:t>
    </dgm:pt>
    <dgm:pt modelId="{E31F6E32-2A89-4D1A-A44F-58D1471B5FE4}" type="pres">
      <dgm:prSet presAssocID="{64DA6C58-E28D-4B2C-9CF6-B9A69FADF151}" presName="child" presStyleLbl="alignAccFollowNode1" presStyleIdx="6" presStyleCnt="12">
        <dgm:presLayoutVars>
          <dgm:chMax val="0"/>
          <dgm:bulletEnabled val="1"/>
        </dgm:presLayoutVars>
      </dgm:prSet>
      <dgm:spPr/>
      <dgm:t>
        <a:bodyPr/>
        <a:lstStyle/>
        <a:p>
          <a:endParaRPr lang="en-AU"/>
        </a:p>
      </dgm:t>
    </dgm:pt>
    <dgm:pt modelId="{34B1F755-E5C7-4180-8A56-178A644CB3B2}" type="pres">
      <dgm:prSet presAssocID="{4D2780CF-244E-485C-8237-8B8FF198DCD5}" presName="sibTrans" presStyleLbl="sibTrans2D1" presStyleIdx="7" presStyleCnt="12"/>
      <dgm:spPr/>
      <dgm:t>
        <a:bodyPr/>
        <a:lstStyle/>
        <a:p>
          <a:endParaRPr lang="en-AU"/>
        </a:p>
      </dgm:t>
    </dgm:pt>
    <dgm:pt modelId="{7E42B577-A982-4C88-BE2E-052CA4FD64C3}" type="pres">
      <dgm:prSet presAssocID="{98444B03-84F5-4F91-BDA8-E3D0307C2547}" presName="child" presStyleLbl="alignAccFollowNode1" presStyleIdx="7" presStyleCnt="12">
        <dgm:presLayoutVars>
          <dgm:chMax val="0"/>
          <dgm:bulletEnabled val="1"/>
        </dgm:presLayoutVars>
      </dgm:prSet>
      <dgm:spPr/>
      <dgm:t>
        <a:bodyPr/>
        <a:lstStyle/>
        <a:p>
          <a:endParaRPr lang="en-AU"/>
        </a:p>
      </dgm:t>
    </dgm:pt>
    <dgm:pt modelId="{3E0DE749-2183-43FB-8344-281F270C17FC}" type="pres">
      <dgm:prSet presAssocID="{69901115-9967-4182-B1A2-67BDEDDD8451}" presName="sibTrans" presStyleLbl="sibTrans2D1" presStyleIdx="8" presStyleCnt="12"/>
      <dgm:spPr/>
      <dgm:t>
        <a:bodyPr/>
        <a:lstStyle/>
        <a:p>
          <a:endParaRPr lang="en-AU"/>
        </a:p>
      </dgm:t>
    </dgm:pt>
    <dgm:pt modelId="{4C64D0D4-E15B-4313-BB1E-733E982DF200}" type="pres">
      <dgm:prSet presAssocID="{24F5FD38-76D8-44FE-8953-E374B52B09E7}" presName="child" presStyleLbl="alignAccFollowNode1" presStyleIdx="8" presStyleCnt="12">
        <dgm:presLayoutVars>
          <dgm:chMax val="0"/>
          <dgm:bulletEnabled val="1"/>
        </dgm:presLayoutVars>
      </dgm:prSet>
      <dgm:spPr/>
      <dgm:t>
        <a:bodyPr/>
        <a:lstStyle/>
        <a:p>
          <a:endParaRPr lang="en-AU"/>
        </a:p>
      </dgm:t>
    </dgm:pt>
    <dgm:pt modelId="{72386031-8073-45EB-9D18-DBF3D54F4BAB}" type="pres">
      <dgm:prSet presAssocID="{E8206D9F-6614-49FE-9792-0F187ED3570A}" presName="hSp" presStyleCnt="0"/>
      <dgm:spPr/>
      <dgm:t>
        <a:bodyPr/>
        <a:lstStyle/>
        <a:p>
          <a:endParaRPr lang="en-AU"/>
        </a:p>
      </dgm:t>
    </dgm:pt>
    <dgm:pt modelId="{2B43DBD8-4293-42E0-8F86-3ADB15E364BA}" type="pres">
      <dgm:prSet presAssocID="{E5BF888E-45AF-41EC-80F6-C196B11333DE}" presName="vertFlow" presStyleCnt="0"/>
      <dgm:spPr/>
      <dgm:t>
        <a:bodyPr/>
        <a:lstStyle/>
        <a:p>
          <a:endParaRPr lang="en-AU"/>
        </a:p>
      </dgm:t>
    </dgm:pt>
    <dgm:pt modelId="{0D44B9A5-50F7-4D25-B068-2C3438AA1328}" type="pres">
      <dgm:prSet presAssocID="{E5BF888E-45AF-41EC-80F6-C196B11333DE}" presName="header" presStyleLbl="node1" presStyleIdx="3" presStyleCnt="4"/>
      <dgm:spPr/>
      <dgm:t>
        <a:bodyPr/>
        <a:lstStyle/>
        <a:p>
          <a:endParaRPr lang="en-AU"/>
        </a:p>
      </dgm:t>
    </dgm:pt>
    <dgm:pt modelId="{2D5D2DC7-C9FF-43F1-8D1E-CB836400BEB3}" type="pres">
      <dgm:prSet presAssocID="{93BAD6A3-871D-4569-B48A-D647142BEA80}" presName="parTrans" presStyleLbl="sibTrans2D1" presStyleIdx="9" presStyleCnt="12"/>
      <dgm:spPr/>
      <dgm:t>
        <a:bodyPr/>
        <a:lstStyle/>
        <a:p>
          <a:endParaRPr lang="en-AU"/>
        </a:p>
      </dgm:t>
    </dgm:pt>
    <dgm:pt modelId="{19CE74AA-7A99-4B15-8D97-2054B5196918}" type="pres">
      <dgm:prSet presAssocID="{A77D204E-0257-4FC3-A72D-60D571466D62}" presName="child" presStyleLbl="alignAccFollowNode1" presStyleIdx="9" presStyleCnt="12">
        <dgm:presLayoutVars>
          <dgm:chMax val="0"/>
          <dgm:bulletEnabled val="1"/>
        </dgm:presLayoutVars>
      </dgm:prSet>
      <dgm:spPr/>
      <dgm:t>
        <a:bodyPr/>
        <a:lstStyle/>
        <a:p>
          <a:endParaRPr lang="en-AU"/>
        </a:p>
      </dgm:t>
    </dgm:pt>
    <dgm:pt modelId="{8868C3D4-9F98-4679-8731-C70550F38DE9}" type="pres">
      <dgm:prSet presAssocID="{A0C39F10-1977-4B38-84E0-D09DD904E568}" presName="sibTrans" presStyleLbl="sibTrans2D1" presStyleIdx="10" presStyleCnt="12"/>
      <dgm:spPr/>
      <dgm:t>
        <a:bodyPr/>
        <a:lstStyle/>
        <a:p>
          <a:endParaRPr lang="en-AU"/>
        </a:p>
      </dgm:t>
    </dgm:pt>
    <dgm:pt modelId="{E13EEE41-6BC3-4ACA-9C94-A3C2E44474AC}" type="pres">
      <dgm:prSet presAssocID="{DC98C3F1-12A5-4675-A70E-1B9B3D520D68}" presName="child" presStyleLbl="alignAccFollowNode1" presStyleIdx="10" presStyleCnt="12">
        <dgm:presLayoutVars>
          <dgm:chMax val="0"/>
          <dgm:bulletEnabled val="1"/>
        </dgm:presLayoutVars>
      </dgm:prSet>
      <dgm:spPr/>
      <dgm:t>
        <a:bodyPr/>
        <a:lstStyle/>
        <a:p>
          <a:endParaRPr lang="en-AU"/>
        </a:p>
      </dgm:t>
    </dgm:pt>
    <dgm:pt modelId="{9A0556B8-34DF-4FB4-9725-0C3687390A4F}" type="pres">
      <dgm:prSet presAssocID="{48CBC020-2779-4894-9897-065283965862}" presName="sibTrans" presStyleLbl="sibTrans2D1" presStyleIdx="11" presStyleCnt="12"/>
      <dgm:spPr/>
      <dgm:t>
        <a:bodyPr/>
        <a:lstStyle/>
        <a:p>
          <a:endParaRPr lang="en-AU"/>
        </a:p>
      </dgm:t>
    </dgm:pt>
    <dgm:pt modelId="{EA034D8C-970F-4E42-8F22-215D41A85B47}" type="pres">
      <dgm:prSet presAssocID="{393B2554-858F-4CAD-9187-C93FBE2B413A}" presName="child" presStyleLbl="alignAccFollowNode1" presStyleIdx="11" presStyleCnt="12">
        <dgm:presLayoutVars>
          <dgm:chMax val="0"/>
          <dgm:bulletEnabled val="1"/>
        </dgm:presLayoutVars>
      </dgm:prSet>
      <dgm:spPr/>
      <dgm:t>
        <a:bodyPr/>
        <a:lstStyle/>
        <a:p>
          <a:endParaRPr lang="en-AU"/>
        </a:p>
      </dgm:t>
    </dgm:pt>
  </dgm:ptLst>
  <dgm:cxnLst>
    <dgm:cxn modelId="{86CA0628-744E-45CA-8D61-E83A3B340DB6}" type="presOf" srcId="{8461B2E0-DBF4-41D2-85B6-29686FB140DC}" destId="{A68D1D28-47A9-4202-8052-4CB2AD6CDDB4}" srcOrd="0" destOrd="0" presId="urn:microsoft.com/office/officeart/2005/8/layout/lProcess1"/>
    <dgm:cxn modelId="{F7D62F6D-ACE9-46C6-BD25-01FDB06A45FD}" type="presOf" srcId="{D0D59764-96FE-4388-94FE-28D0D838E507}" destId="{F4D4CB7B-2F34-43E9-8BCC-96F6C778692D}" srcOrd="0" destOrd="0" presId="urn:microsoft.com/office/officeart/2005/8/layout/lProcess1"/>
    <dgm:cxn modelId="{A7B36CD7-37C3-43BC-BED5-E2BBF49B9B3A}" type="presOf" srcId="{A0C39F10-1977-4B38-84E0-D09DD904E568}" destId="{8868C3D4-9F98-4679-8731-C70550F38DE9}" srcOrd="0" destOrd="0" presId="urn:microsoft.com/office/officeart/2005/8/layout/lProcess1"/>
    <dgm:cxn modelId="{52ACE133-F908-4449-88AA-F2DF4DCF4BBC}" srcId="{D0D59764-96FE-4388-94FE-28D0D838E507}" destId="{6BF1CAE0-B02E-46A5-A6A7-3AC5937AFEED}" srcOrd="1" destOrd="0" parTransId="{EBF86A82-0267-48AA-B94C-9D05D668FF2B}" sibTransId="{867575B6-2FF8-4F56-AB92-08303C83B8F7}"/>
    <dgm:cxn modelId="{C6B16EA1-66FF-4F11-956F-E863F515906F}" type="presOf" srcId="{E8206D9F-6614-49FE-9792-0F187ED3570A}" destId="{C4BD81DD-3CF9-4178-8C89-0207D3E0D9B3}" srcOrd="0" destOrd="0" presId="urn:microsoft.com/office/officeart/2005/8/layout/lProcess1"/>
    <dgm:cxn modelId="{15C4A6E1-7C67-472C-BD7F-3811A5592654}" type="presOf" srcId="{1AC869B2-4E1F-4B2D-B274-B236E58CE8AA}" destId="{BCE8AE64-A369-4A72-926C-E0ECFE1F481A}" srcOrd="0" destOrd="0" presId="urn:microsoft.com/office/officeart/2005/8/layout/lProcess1"/>
    <dgm:cxn modelId="{B085EE4E-1068-444B-872E-EB16BFD4AC4E}" srcId="{E8206D9F-6614-49FE-9792-0F187ED3570A}" destId="{98444B03-84F5-4F91-BDA8-E3D0307C2547}" srcOrd="1" destOrd="0" parTransId="{ADB28A55-42C7-4A23-A75F-CFF5326AD995}" sibTransId="{69901115-9967-4182-B1A2-67BDEDDD8451}"/>
    <dgm:cxn modelId="{D6810B13-425B-438C-951C-DCAB022E323A}" type="presOf" srcId="{6BF1CAE0-B02E-46A5-A6A7-3AC5937AFEED}" destId="{ACFE93B0-5C1C-4346-A14C-469EE7A28B5F}" srcOrd="0" destOrd="0" presId="urn:microsoft.com/office/officeart/2005/8/layout/lProcess1"/>
    <dgm:cxn modelId="{4FA2FA5E-6053-4D06-8F09-6340F0F3C241}" srcId="{1AC869B2-4E1F-4B2D-B274-B236E58CE8AA}" destId="{D0D59764-96FE-4388-94FE-28D0D838E507}" srcOrd="1" destOrd="0" parTransId="{CE7A34B0-3B59-44C0-8575-ACEB1381C496}" sibTransId="{099BC207-C18E-4C1F-A268-8B4276750BA5}"/>
    <dgm:cxn modelId="{DAC6066C-0B4C-4ED9-A8A6-9EED9356F0D5}" srcId="{1AC869B2-4E1F-4B2D-B274-B236E58CE8AA}" destId="{E5BF888E-45AF-41EC-80F6-C196B11333DE}" srcOrd="3" destOrd="0" parTransId="{6AEF9E68-5336-4578-85AD-2716D25FABFE}" sibTransId="{14B46333-1513-464D-8341-7C7DF59349DE}"/>
    <dgm:cxn modelId="{3CEA19DA-6703-4D48-AA75-6FFB3063B64F}" type="presOf" srcId="{64DA6C58-E28D-4B2C-9CF6-B9A69FADF151}" destId="{E31F6E32-2A89-4D1A-A44F-58D1471B5FE4}" srcOrd="0" destOrd="0" presId="urn:microsoft.com/office/officeart/2005/8/layout/lProcess1"/>
    <dgm:cxn modelId="{2DD34436-918C-4D87-BF4B-DDA2B8208017}" srcId="{022AC0AB-95B5-45FE-AF41-DC6A1B854317}" destId="{3B692BFE-6736-4944-BBF2-DD3C1BB4C9F3}" srcOrd="1" destOrd="0" parTransId="{2554BCFF-B990-4DEC-B823-2FC36B0FFD8C}" sibTransId="{1DC08DB4-D493-4E1E-B91C-2C5CA0EBA2BA}"/>
    <dgm:cxn modelId="{B6E229A0-C3CB-4509-8ACD-D537F6D12420}" type="presOf" srcId="{93BAD6A3-871D-4569-B48A-D647142BEA80}" destId="{2D5D2DC7-C9FF-43F1-8D1E-CB836400BEB3}" srcOrd="0" destOrd="0" presId="urn:microsoft.com/office/officeart/2005/8/layout/lProcess1"/>
    <dgm:cxn modelId="{ED572500-51D8-4AE9-AFD4-5E61F9E21886}" srcId="{E5BF888E-45AF-41EC-80F6-C196B11333DE}" destId="{393B2554-858F-4CAD-9187-C93FBE2B413A}" srcOrd="2" destOrd="0" parTransId="{2AC62B8F-D5F1-4D85-AE98-C6AAFD9B0B06}" sibTransId="{90F9983C-E9FA-4729-97FD-47064295039D}"/>
    <dgm:cxn modelId="{F539F118-2568-47DE-9618-C551FF433C49}" type="presOf" srcId="{E5BF888E-45AF-41EC-80F6-C196B11333DE}" destId="{0D44B9A5-50F7-4D25-B068-2C3438AA1328}" srcOrd="0" destOrd="0" presId="urn:microsoft.com/office/officeart/2005/8/layout/lProcess1"/>
    <dgm:cxn modelId="{33E24D1B-9C1A-46EB-8C32-FF53DCB45F1A}" type="presOf" srcId="{867575B6-2FF8-4F56-AB92-08303C83B8F7}" destId="{3D223641-C0B3-469E-A7F9-74B0B788FAC1}" srcOrd="0" destOrd="0" presId="urn:microsoft.com/office/officeart/2005/8/layout/lProcess1"/>
    <dgm:cxn modelId="{D50E1F4F-88D9-4E38-A36F-9D0C14203634}" srcId="{022AC0AB-95B5-45FE-AF41-DC6A1B854317}" destId="{2A4CE95F-BF07-4D6C-A8DD-DA943A263E77}" srcOrd="0" destOrd="0" parTransId="{6DA33347-24B4-48C9-BE6B-E5DF708A7675}" sibTransId="{3BC2E7F6-8BE0-41FC-8AEA-C8AF8B63E2DA}"/>
    <dgm:cxn modelId="{2DE2B8BB-0C23-4432-B3D0-873FA20E398B}" type="presOf" srcId="{D1B33AA3-B5E3-402A-887F-4564B2CB4EEE}" destId="{D7075329-AACA-4054-904B-18E8E60E9B1A}" srcOrd="0" destOrd="0" presId="urn:microsoft.com/office/officeart/2005/8/layout/lProcess1"/>
    <dgm:cxn modelId="{DCBDC7CA-AF7C-4F02-ABAB-247D3DDF920F}" type="presOf" srcId="{3B692BFE-6736-4944-BBF2-DD3C1BB4C9F3}" destId="{642D383F-2B05-44DF-B4D3-7D103856E889}" srcOrd="0" destOrd="0" presId="urn:microsoft.com/office/officeart/2005/8/layout/lProcess1"/>
    <dgm:cxn modelId="{99FE1625-86D6-43D8-A077-BC51E1FFE6F8}" srcId="{D0D59764-96FE-4388-94FE-28D0D838E507}" destId="{836D6C5C-9BBD-479E-BDFE-9B7CE6441F52}" srcOrd="2" destOrd="0" parTransId="{6B8EB866-6EC3-41F4-B537-2BACE202D432}" sibTransId="{74C4B994-0331-437F-AFD1-DC45D879F8FF}"/>
    <dgm:cxn modelId="{0DFB33DD-CA45-4960-B0D4-83F13A537CFC}" type="presOf" srcId="{836D6C5C-9BBD-479E-BDFE-9B7CE6441F52}" destId="{0FC08B60-29A1-4795-9D2F-4B4438275DAA}" srcOrd="0" destOrd="0" presId="urn:microsoft.com/office/officeart/2005/8/layout/lProcess1"/>
    <dgm:cxn modelId="{B1FF5527-1027-4393-9431-620750AD7B0C}" type="presOf" srcId="{1DC08DB4-D493-4E1E-B91C-2C5CA0EBA2BA}" destId="{FD39E95F-59F9-4CAB-97CF-EEB00E73D6F0}" srcOrd="0" destOrd="0" presId="urn:microsoft.com/office/officeart/2005/8/layout/lProcess1"/>
    <dgm:cxn modelId="{CF57568E-FA13-4BA9-8EE8-C5513504FE14}" type="presOf" srcId="{2A4CE95F-BF07-4D6C-A8DD-DA943A263E77}" destId="{278894D5-9A09-4192-A8F9-F5C695E70D5A}" srcOrd="0" destOrd="0" presId="urn:microsoft.com/office/officeart/2005/8/layout/lProcess1"/>
    <dgm:cxn modelId="{8E6102EA-B9AA-45D9-A0A3-551EA97CB089}" srcId="{1AC869B2-4E1F-4B2D-B274-B236E58CE8AA}" destId="{E8206D9F-6614-49FE-9792-0F187ED3570A}" srcOrd="2" destOrd="0" parTransId="{2CCEC55E-1347-4904-A00F-0C9EE5D2ED4C}" sibTransId="{15BA4AAA-56A3-4FB3-8AA8-093E7B6A4D11}"/>
    <dgm:cxn modelId="{038450B9-DB01-4921-9A3D-BC0028360B51}" type="presOf" srcId="{393B2554-858F-4CAD-9187-C93FBE2B413A}" destId="{EA034D8C-970F-4E42-8F22-215D41A85B47}" srcOrd="0" destOrd="0" presId="urn:microsoft.com/office/officeart/2005/8/layout/lProcess1"/>
    <dgm:cxn modelId="{213752DD-66BA-41EB-BC18-C6709025CACE}" type="presOf" srcId="{1BEBCE7A-7F40-47A9-9079-08194185B5A1}" destId="{DD8AEFEF-759A-4C4E-A8D4-D2DBA218444F}" srcOrd="0" destOrd="0" presId="urn:microsoft.com/office/officeart/2005/8/layout/lProcess1"/>
    <dgm:cxn modelId="{8694D4FC-50FA-4702-8417-9658A65EDB83}" srcId="{E5BF888E-45AF-41EC-80F6-C196B11333DE}" destId="{DC98C3F1-12A5-4675-A70E-1B9B3D520D68}" srcOrd="1" destOrd="0" parTransId="{5452E15B-D8DA-491C-9646-C786488044A0}" sibTransId="{48CBC020-2779-4894-9897-065283965862}"/>
    <dgm:cxn modelId="{E91B403B-75AE-4734-A35D-CDE04E7FE9D5}" type="presOf" srcId="{98444B03-84F5-4F91-BDA8-E3D0307C2547}" destId="{7E42B577-A982-4C88-BE2E-052CA4FD64C3}" srcOrd="0" destOrd="0" presId="urn:microsoft.com/office/officeart/2005/8/layout/lProcess1"/>
    <dgm:cxn modelId="{B96A4BAE-45CD-4F70-92A2-64D0121F52ED}" type="presOf" srcId="{69901115-9967-4182-B1A2-67BDEDDD8451}" destId="{3E0DE749-2183-43FB-8344-281F270C17FC}" srcOrd="0" destOrd="0" presId="urn:microsoft.com/office/officeart/2005/8/layout/lProcess1"/>
    <dgm:cxn modelId="{C503A16E-88E8-432C-8BBF-4DAE73C5366B}" srcId="{D0D59764-96FE-4388-94FE-28D0D838E507}" destId="{B6C191F1-D69E-431B-9868-F52C808D597F}" srcOrd="0" destOrd="0" parTransId="{1BEBCE7A-7F40-47A9-9079-08194185B5A1}" sibTransId="{8461B2E0-DBF4-41D2-85B6-29686FB140DC}"/>
    <dgm:cxn modelId="{552B4984-C058-4128-9B09-A6C6C020CAAF}" srcId="{E5BF888E-45AF-41EC-80F6-C196B11333DE}" destId="{A77D204E-0257-4FC3-A72D-60D571466D62}" srcOrd="0" destOrd="0" parTransId="{93BAD6A3-871D-4569-B48A-D647142BEA80}" sibTransId="{A0C39F10-1977-4B38-84E0-D09DD904E568}"/>
    <dgm:cxn modelId="{7F838BF9-38DD-4C9A-85B4-3893B40D94CE}" srcId="{E8206D9F-6614-49FE-9792-0F187ED3570A}" destId="{64DA6C58-E28D-4B2C-9CF6-B9A69FADF151}" srcOrd="0" destOrd="0" parTransId="{D1B33AA3-B5E3-402A-887F-4564B2CB4EEE}" sibTransId="{4D2780CF-244E-485C-8237-8B8FF198DCD5}"/>
    <dgm:cxn modelId="{F9F1B945-58C8-431E-A981-ADAA13251CCD}" type="presOf" srcId="{022AC0AB-95B5-45FE-AF41-DC6A1B854317}" destId="{BBA84EBD-067B-48B9-BAD1-DAB39CA54F7A}" srcOrd="0" destOrd="0" presId="urn:microsoft.com/office/officeart/2005/8/layout/lProcess1"/>
    <dgm:cxn modelId="{57A873EE-BF78-4143-9641-FAD749CC7F12}" type="presOf" srcId="{4D2780CF-244E-485C-8237-8B8FF198DCD5}" destId="{34B1F755-E5C7-4180-8A56-178A644CB3B2}" srcOrd="0" destOrd="0" presId="urn:microsoft.com/office/officeart/2005/8/layout/lProcess1"/>
    <dgm:cxn modelId="{C43A7F12-9B61-4BCC-930E-9CDD0881AFC3}" type="presOf" srcId="{24F5FD38-76D8-44FE-8953-E374B52B09E7}" destId="{4C64D0D4-E15B-4313-BB1E-733E982DF200}" srcOrd="0" destOrd="0" presId="urn:microsoft.com/office/officeart/2005/8/layout/lProcess1"/>
    <dgm:cxn modelId="{9921995A-AB72-42AA-9A3E-74767153CA01}" type="presOf" srcId="{A77D204E-0257-4FC3-A72D-60D571466D62}" destId="{19CE74AA-7A99-4B15-8D97-2054B5196918}" srcOrd="0" destOrd="0" presId="urn:microsoft.com/office/officeart/2005/8/layout/lProcess1"/>
    <dgm:cxn modelId="{9A340F95-0DD8-4F2C-BDE4-BF63544ECC4C}" srcId="{022AC0AB-95B5-45FE-AF41-DC6A1B854317}" destId="{EFC1708A-D984-4556-8A08-306D485B9ACF}" srcOrd="2" destOrd="0" parTransId="{D961EEA8-7340-42A8-B0C1-A043CB1D94B5}" sibTransId="{30D51F29-401B-41BB-8A56-AF60074F6AB9}"/>
    <dgm:cxn modelId="{6AF5ED81-9704-486A-8F22-799BAECF8134}" type="presOf" srcId="{B6C191F1-D69E-431B-9868-F52C808D597F}" destId="{E1564F30-B1A5-41C2-B963-D1D882A36736}" srcOrd="0" destOrd="0" presId="urn:microsoft.com/office/officeart/2005/8/layout/lProcess1"/>
    <dgm:cxn modelId="{618B5861-AD70-433A-B8A7-F0C3C11DE70A}" type="presOf" srcId="{3BC2E7F6-8BE0-41FC-8AEA-C8AF8B63E2DA}" destId="{8AA29738-9DD6-4B0A-99D0-C6C59DBD7C6A}" srcOrd="0" destOrd="0" presId="urn:microsoft.com/office/officeart/2005/8/layout/lProcess1"/>
    <dgm:cxn modelId="{11506EC5-FF81-4B49-BB82-D85F751A527E}" type="presOf" srcId="{EFC1708A-D984-4556-8A08-306D485B9ACF}" destId="{EC3BB28E-3307-4AB0-8197-5AF3E40E426F}" srcOrd="0" destOrd="0" presId="urn:microsoft.com/office/officeart/2005/8/layout/lProcess1"/>
    <dgm:cxn modelId="{4FF3A53A-4FB7-4D70-92D4-4F01173BC88F}" type="presOf" srcId="{6DA33347-24B4-48C9-BE6B-E5DF708A7675}" destId="{050C6FE1-6DCA-474C-A547-2FCF64701AFF}" srcOrd="0" destOrd="0" presId="urn:microsoft.com/office/officeart/2005/8/layout/lProcess1"/>
    <dgm:cxn modelId="{F0D9AFDD-A894-482F-99D8-CF1282BC2194}" type="presOf" srcId="{48CBC020-2779-4894-9897-065283965862}" destId="{9A0556B8-34DF-4FB4-9725-0C3687390A4F}" srcOrd="0" destOrd="0" presId="urn:microsoft.com/office/officeart/2005/8/layout/lProcess1"/>
    <dgm:cxn modelId="{AC17B3BA-18DB-4D0E-82F2-6A5BEBD5E423}" srcId="{1AC869B2-4E1F-4B2D-B274-B236E58CE8AA}" destId="{022AC0AB-95B5-45FE-AF41-DC6A1B854317}" srcOrd="0" destOrd="0" parTransId="{BD4DFD4F-5E80-4DED-8107-2EFF1788DB79}" sibTransId="{62E01ACF-3478-46CE-A79C-8594D027040C}"/>
    <dgm:cxn modelId="{7997CAA2-FD27-4A56-83F9-F8FE6C0E0FA1}" type="presOf" srcId="{DC98C3F1-12A5-4675-A70E-1B9B3D520D68}" destId="{E13EEE41-6BC3-4ACA-9C94-A3C2E44474AC}" srcOrd="0" destOrd="0" presId="urn:microsoft.com/office/officeart/2005/8/layout/lProcess1"/>
    <dgm:cxn modelId="{85E12F32-F976-4255-A6B0-A79935333605}" srcId="{E8206D9F-6614-49FE-9792-0F187ED3570A}" destId="{24F5FD38-76D8-44FE-8953-E374B52B09E7}" srcOrd="2" destOrd="0" parTransId="{76D0DE16-F58E-4493-A448-3A4D580757C1}" sibTransId="{97A3FC6D-399A-40AE-A505-8034F9523703}"/>
    <dgm:cxn modelId="{3BD91CF4-87F4-4624-A170-5DC3D090C29A}" type="presParOf" srcId="{BCE8AE64-A369-4A72-926C-E0ECFE1F481A}" destId="{97E8DC65-8914-4C85-AEC2-DC53861E5E09}" srcOrd="0" destOrd="0" presId="urn:microsoft.com/office/officeart/2005/8/layout/lProcess1"/>
    <dgm:cxn modelId="{9D2BBE4F-0BFE-427C-A045-DD66B5E76E8C}" type="presParOf" srcId="{97E8DC65-8914-4C85-AEC2-DC53861E5E09}" destId="{BBA84EBD-067B-48B9-BAD1-DAB39CA54F7A}" srcOrd="0" destOrd="0" presId="urn:microsoft.com/office/officeart/2005/8/layout/lProcess1"/>
    <dgm:cxn modelId="{1499D89A-80ED-4DF9-BA27-A3AB63688B2F}" type="presParOf" srcId="{97E8DC65-8914-4C85-AEC2-DC53861E5E09}" destId="{050C6FE1-6DCA-474C-A547-2FCF64701AFF}" srcOrd="1" destOrd="0" presId="urn:microsoft.com/office/officeart/2005/8/layout/lProcess1"/>
    <dgm:cxn modelId="{988FA5A1-3857-4699-8FC4-29D8D6027460}" type="presParOf" srcId="{97E8DC65-8914-4C85-AEC2-DC53861E5E09}" destId="{278894D5-9A09-4192-A8F9-F5C695E70D5A}" srcOrd="2" destOrd="0" presId="urn:microsoft.com/office/officeart/2005/8/layout/lProcess1"/>
    <dgm:cxn modelId="{11AE4FA4-BDF4-4C9D-8D19-EF73E9A3863D}" type="presParOf" srcId="{97E8DC65-8914-4C85-AEC2-DC53861E5E09}" destId="{8AA29738-9DD6-4B0A-99D0-C6C59DBD7C6A}" srcOrd="3" destOrd="0" presId="urn:microsoft.com/office/officeart/2005/8/layout/lProcess1"/>
    <dgm:cxn modelId="{EA124973-863D-4882-B027-729C9D51C4F2}" type="presParOf" srcId="{97E8DC65-8914-4C85-AEC2-DC53861E5E09}" destId="{642D383F-2B05-44DF-B4D3-7D103856E889}" srcOrd="4" destOrd="0" presId="urn:microsoft.com/office/officeart/2005/8/layout/lProcess1"/>
    <dgm:cxn modelId="{95EACBD4-F751-4140-80FE-49EB1DB4C433}" type="presParOf" srcId="{97E8DC65-8914-4C85-AEC2-DC53861E5E09}" destId="{FD39E95F-59F9-4CAB-97CF-EEB00E73D6F0}" srcOrd="5" destOrd="0" presId="urn:microsoft.com/office/officeart/2005/8/layout/lProcess1"/>
    <dgm:cxn modelId="{345EBD6B-88E0-4671-86E3-03947F167F6B}" type="presParOf" srcId="{97E8DC65-8914-4C85-AEC2-DC53861E5E09}" destId="{EC3BB28E-3307-4AB0-8197-5AF3E40E426F}" srcOrd="6" destOrd="0" presId="urn:microsoft.com/office/officeart/2005/8/layout/lProcess1"/>
    <dgm:cxn modelId="{0C17C80E-C853-428C-AD7D-851DD2A917A0}" type="presParOf" srcId="{BCE8AE64-A369-4A72-926C-E0ECFE1F481A}" destId="{6A6DB586-F1EA-463B-8FAB-6A6762455AC8}" srcOrd="1" destOrd="0" presId="urn:microsoft.com/office/officeart/2005/8/layout/lProcess1"/>
    <dgm:cxn modelId="{DBAE9FAA-A53F-4D30-85B5-A169F8032103}" type="presParOf" srcId="{BCE8AE64-A369-4A72-926C-E0ECFE1F481A}" destId="{3A48932E-676D-454C-A871-78F80B9BD914}" srcOrd="2" destOrd="0" presId="urn:microsoft.com/office/officeart/2005/8/layout/lProcess1"/>
    <dgm:cxn modelId="{FF8FC9A6-9DFB-42D8-B5C7-81F612CE8A70}" type="presParOf" srcId="{3A48932E-676D-454C-A871-78F80B9BD914}" destId="{F4D4CB7B-2F34-43E9-8BCC-96F6C778692D}" srcOrd="0" destOrd="0" presId="urn:microsoft.com/office/officeart/2005/8/layout/lProcess1"/>
    <dgm:cxn modelId="{099E1098-3B06-4B5E-9C66-5FF9803AA2F8}" type="presParOf" srcId="{3A48932E-676D-454C-A871-78F80B9BD914}" destId="{DD8AEFEF-759A-4C4E-A8D4-D2DBA218444F}" srcOrd="1" destOrd="0" presId="urn:microsoft.com/office/officeart/2005/8/layout/lProcess1"/>
    <dgm:cxn modelId="{7A2168EB-28ED-4643-9C02-CE037A252C6C}" type="presParOf" srcId="{3A48932E-676D-454C-A871-78F80B9BD914}" destId="{E1564F30-B1A5-41C2-B963-D1D882A36736}" srcOrd="2" destOrd="0" presId="urn:microsoft.com/office/officeart/2005/8/layout/lProcess1"/>
    <dgm:cxn modelId="{7586BB21-A3B3-4D74-BB8A-13072379B315}" type="presParOf" srcId="{3A48932E-676D-454C-A871-78F80B9BD914}" destId="{A68D1D28-47A9-4202-8052-4CB2AD6CDDB4}" srcOrd="3" destOrd="0" presId="urn:microsoft.com/office/officeart/2005/8/layout/lProcess1"/>
    <dgm:cxn modelId="{77EBBCC2-838A-407C-949F-9A0CE99D05D8}" type="presParOf" srcId="{3A48932E-676D-454C-A871-78F80B9BD914}" destId="{ACFE93B0-5C1C-4346-A14C-469EE7A28B5F}" srcOrd="4" destOrd="0" presId="urn:microsoft.com/office/officeart/2005/8/layout/lProcess1"/>
    <dgm:cxn modelId="{026CED74-EF49-4579-BFB3-9575BF7B2DDE}" type="presParOf" srcId="{3A48932E-676D-454C-A871-78F80B9BD914}" destId="{3D223641-C0B3-469E-A7F9-74B0B788FAC1}" srcOrd="5" destOrd="0" presId="urn:microsoft.com/office/officeart/2005/8/layout/lProcess1"/>
    <dgm:cxn modelId="{897D093E-6E67-4DD9-9BEF-20CEEAC62BAE}" type="presParOf" srcId="{3A48932E-676D-454C-A871-78F80B9BD914}" destId="{0FC08B60-29A1-4795-9D2F-4B4438275DAA}" srcOrd="6" destOrd="0" presId="urn:microsoft.com/office/officeart/2005/8/layout/lProcess1"/>
    <dgm:cxn modelId="{51BB9D73-0A45-4A0D-A254-143A215A0D23}" type="presParOf" srcId="{BCE8AE64-A369-4A72-926C-E0ECFE1F481A}" destId="{B1902CB9-72AE-400C-8D49-7C7DD0368681}" srcOrd="3" destOrd="0" presId="urn:microsoft.com/office/officeart/2005/8/layout/lProcess1"/>
    <dgm:cxn modelId="{83A52F0C-1CB3-4FFF-B831-7D2AEA179039}" type="presParOf" srcId="{BCE8AE64-A369-4A72-926C-E0ECFE1F481A}" destId="{617AA82F-A8B2-4AE9-B7A4-B1A10C12290F}" srcOrd="4" destOrd="0" presId="urn:microsoft.com/office/officeart/2005/8/layout/lProcess1"/>
    <dgm:cxn modelId="{BB40DDAF-4E54-4862-AC2E-2908B5A601BA}" type="presParOf" srcId="{617AA82F-A8B2-4AE9-B7A4-B1A10C12290F}" destId="{C4BD81DD-3CF9-4178-8C89-0207D3E0D9B3}" srcOrd="0" destOrd="0" presId="urn:microsoft.com/office/officeart/2005/8/layout/lProcess1"/>
    <dgm:cxn modelId="{51A3AF44-56B1-448F-B9CA-7B265308A395}" type="presParOf" srcId="{617AA82F-A8B2-4AE9-B7A4-B1A10C12290F}" destId="{D7075329-AACA-4054-904B-18E8E60E9B1A}" srcOrd="1" destOrd="0" presId="urn:microsoft.com/office/officeart/2005/8/layout/lProcess1"/>
    <dgm:cxn modelId="{A4C9D326-46B2-47AE-A206-E546B3896CD2}" type="presParOf" srcId="{617AA82F-A8B2-4AE9-B7A4-B1A10C12290F}" destId="{E31F6E32-2A89-4D1A-A44F-58D1471B5FE4}" srcOrd="2" destOrd="0" presId="urn:microsoft.com/office/officeart/2005/8/layout/lProcess1"/>
    <dgm:cxn modelId="{7A50C1AE-43AB-466B-AC8C-5A2C902F2B0A}" type="presParOf" srcId="{617AA82F-A8B2-4AE9-B7A4-B1A10C12290F}" destId="{34B1F755-E5C7-4180-8A56-178A644CB3B2}" srcOrd="3" destOrd="0" presId="urn:microsoft.com/office/officeart/2005/8/layout/lProcess1"/>
    <dgm:cxn modelId="{36489F85-3C7E-48AD-9D9F-B33349BC97BA}" type="presParOf" srcId="{617AA82F-A8B2-4AE9-B7A4-B1A10C12290F}" destId="{7E42B577-A982-4C88-BE2E-052CA4FD64C3}" srcOrd="4" destOrd="0" presId="urn:microsoft.com/office/officeart/2005/8/layout/lProcess1"/>
    <dgm:cxn modelId="{116C58F0-C5EA-4F79-9EF4-E2D86518938F}" type="presParOf" srcId="{617AA82F-A8B2-4AE9-B7A4-B1A10C12290F}" destId="{3E0DE749-2183-43FB-8344-281F270C17FC}" srcOrd="5" destOrd="0" presId="urn:microsoft.com/office/officeart/2005/8/layout/lProcess1"/>
    <dgm:cxn modelId="{9545C5B2-26F8-4CFC-9612-E62914D70170}" type="presParOf" srcId="{617AA82F-A8B2-4AE9-B7A4-B1A10C12290F}" destId="{4C64D0D4-E15B-4313-BB1E-733E982DF200}" srcOrd="6" destOrd="0" presId="urn:microsoft.com/office/officeart/2005/8/layout/lProcess1"/>
    <dgm:cxn modelId="{214ECF0C-5088-440D-8837-DC6B06645F8A}" type="presParOf" srcId="{BCE8AE64-A369-4A72-926C-E0ECFE1F481A}" destId="{72386031-8073-45EB-9D18-DBF3D54F4BAB}" srcOrd="5" destOrd="0" presId="urn:microsoft.com/office/officeart/2005/8/layout/lProcess1"/>
    <dgm:cxn modelId="{44C0FF30-804C-42BB-AA78-0FEA33C3F0F2}" type="presParOf" srcId="{BCE8AE64-A369-4A72-926C-E0ECFE1F481A}" destId="{2B43DBD8-4293-42E0-8F86-3ADB15E364BA}" srcOrd="6" destOrd="0" presId="urn:microsoft.com/office/officeart/2005/8/layout/lProcess1"/>
    <dgm:cxn modelId="{F6F52AC5-7C24-4EC1-A07D-B7A3A16FBCAE}" type="presParOf" srcId="{2B43DBD8-4293-42E0-8F86-3ADB15E364BA}" destId="{0D44B9A5-50F7-4D25-B068-2C3438AA1328}" srcOrd="0" destOrd="0" presId="urn:microsoft.com/office/officeart/2005/8/layout/lProcess1"/>
    <dgm:cxn modelId="{6074019C-0E5B-47C2-86AE-612752483443}" type="presParOf" srcId="{2B43DBD8-4293-42E0-8F86-3ADB15E364BA}" destId="{2D5D2DC7-C9FF-43F1-8D1E-CB836400BEB3}" srcOrd="1" destOrd="0" presId="urn:microsoft.com/office/officeart/2005/8/layout/lProcess1"/>
    <dgm:cxn modelId="{3872ED43-053A-415B-AC5D-87F6187B920F}" type="presParOf" srcId="{2B43DBD8-4293-42E0-8F86-3ADB15E364BA}" destId="{19CE74AA-7A99-4B15-8D97-2054B5196918}" srcOrd="2" destOrd="0" presId="urn:microsoft.com/office/officeart/2005/8/layout/lProcess1"/>
    <dgm:cxn modelId="{0D5C1F12-B73F-41E6-B35D-903B31FF9F0D}" type="presParOf" srcId="{2B43DBD8-4293-42E0-8F86-3ADB15E364BA}" destId="{8868C3D4-9F98-4679-8731-C70550F38DE9}" srcOrd="3" destOrd="0" presId="urn:microsoft.com/office/officeart/2005/8/layout/lProcess1"/>
    <dgm:cxn modelId="{6AB09DE9-0B81-4A32-8F3A-6F24C7E90AAA}" type="presParOf" srcId="{2B43DBD8-4293-42E0-8F86-3ADB15E364BA}" destId="{E13EEE41-6BC3-4ACA-9C94-A3C2E44474AC}" srcOrd="4" destOrd="0" presId="urn:microsoft.com/office/officeart/2005/8/layout/lProcess1"/>
    <dgm:cxn modelId="{135706E9-A631-47FB-9077-BC5FB7361047}" type="presParOf" srcId="{2B43DBD8-4293-42E0-8F86-3ADB15E364BA}" destId="{9A0556B8-34DF-4FB4-9725-0C3687390A4F}" srcOrd="5" destOrd="0" presId="urn:microsoft.com/office/officeart/2005/8/layout/lProcess1"/>
    <dgm:cxn modelId="{2261B903-EB76-49C0-A4BF-1B0C44E11949}" type="presParOf" srcId="{2B43DBD8-4293-42E0-8F86-3ADB15E364BA}" destId="{EA034D8C-970F-4E42-8F22-215D41A85B47}"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6D8DB-01B5-426F-93C9-8720C2B4E8D4}">
      <dsp:nvSpPr>
        <dsp:cNvPr id="0" name=""/>
        <dsp:cNvSpPr/>
      </dsp:nvSpPr>
      <dsp:spPr>
        <a:xfrm>
          <a:off x="626829" y="-63063"/>
          <a:ext cx="4534286" cy="4534286"/>
        </a:xfrm>
        <a:prstGeom prst="circularArrow">
          <a:avLst>
            <a:gd name="adj1" fmla="val 5544"/>
            <a:gd name="adj2" fmla="val 330680"/>
            <a:gd name="adj3" fmla="val 14878493"/>
            <a:gd name="adj4" fmla="val 16745134"/>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DDE1EC-A665-4B9E-B4C4-FA91B3FB1110}">
      <dsp:nvSpPr>
        <dsp:cNvPr id="0" name=""/>
        <dsp:cNvSpPr/>
      </dsp:nvSpPr>
      <dsp:spPr>
        <a:xfrm>
          <a:off x="2372548" y="1202"/>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Governance</a:t>
          </a:r>
          <a:endParaRPr lang="en-AU" sz="1200" kern="1200" dirty="0"/>
        </a:p>
      </dsp:txBody>
      <dsp:txXfrm>
        <a:off x="2398002" y="26656"/>
        <a:ext cx="991939" cy="470515"/>
      </dsp:txXfrm>
    </dsp:sp>
    <dsp:sp modelId="{7F822E04-E106-4AF7-9B2A-26EB29A23B82}">
      <dsp:nvSpPr>
        <dsp:cNvPr id="0" name=""/>
        <dsp:cNvSpPr/>
      </dsp:nvSpPr>
      <dsp:spPr>
        <a:xfrm>
          <a:off x="3509088" y="370487"/>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Requirements</a:t>
          </a:r>
        </a:p>
      </dsp:txBody>
      <dsp:txXfrm>
        <a:off x="3534542" y="395941"/>
        <a:ext cx="991939" cy="470515"/>
      </dsp:txXfrm>
    </dsp:sp>
    <dsp:sp modelId="{D397F1A2-FD5C-4986-B7A9-BC73154BE594}">
      <dsp:nvSpPr>
        <dsp:cNvPr id="0" name=""/>
        <dsp:cNvSpPr/>
      </dsp:nvSpPr>
      <dsp:spPr>
        <a:xfrm>
          <a:off x="4211509" y="1337286"/>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Specification</a:t>
          </a:r>
        </a:p>
      </dsp:txBody>
      <dsp:txXfrm>
        <a:off x="4236963" y="1362740"/>
        <a:ext cx="991939" cy="470515"/>
      </dsp:txXfrm>
    </dsp:sp>
    <dsp:sp modelId="{EF83E1CE-B4C2-4527-80DA-18D11CBA6BDD}">
      <dsp:nvSpPr>
        <dsp:cNvPr id="0" name=""/>
        <dsp:cNvSpPr/>
      </dsp:nvSpPr>
      <dsp:spPr>
        <a:xfrm>
          <a:off x="4211509" y="2532315"/>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smtClean="0"/>
            <a:t>Architecture</a:t>
          </a:r>
          <a:endParaRPr lang="en-AU" sz="1200" kern="1200" dirty="0" smtClean="0"/>
        </a:p>
      </dsp:txBody>
      <dsp:txXfrm>
        <a:off x="4236963" y="2557769"/>
        <a:ext cx="991939" cy="470515"/>
      </dsp:txXfrm>
    </dsp:sp>
    <dsp:sp modelId="{89802E8A-C613-4082-B353-D68837C3DFCB}">
      <dsp:nvSpPr>
        <dsp:cNvPr id="0" name=""/>
        <dsp:cNvSpPr/>
      </dsp:nvSpPr>
      <dsp:spPr>
        <a:xfrm>
          <a:off x="3509088" y="3499114"/>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smtClean="0"/>
            <a:t>Design</a:t>
          </a:r>
          <a:endParaRPr lang="en-AU" sz="1200" kern="1200" dirty="0" smtClean="0"/>
        </a:p>
      </dsp:txBody>
      <dsp:txXfrm>
        <a:off x="3534542" y="3524568"/>
        <a:ext cx="991939" cy="470515"/>
      </dsp:txXfrm>
    </dsp:sp>
    <dsp:sp modelId="{B7071BEB-BCB3-492F-B0D5-502E981D7A4F}">
      <dsp:nvSpPr>
        <dsp:cNvPr id="0" name=""/>
        <dsp:cNvSpPr/>
      </dsp:nvSpPr>
      <dsp:spPr>
        <a:xfrm>
          <a:off x="2372548" y="3868398"/>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kern="1200" dirty="0" smtClean="0"/>
            <a:t>Development</a:t>
          </a:r>
        </a:p>
      </dsp:txBody>
      <dsp:txXfrm>
        <a:off x="2398002" y="3893852"/>
        <a:ext cx="991939" cy="470515"/>
      </dsp:txXfrm>
    </dsp:sp>
    <dsp:sp modelId="{2D91E522-17DB-49EF-B848-80092EC44443}">
      <dsp:nvSpPr>
        <dsp:cNvPr id="0" name=""/>
        <dsp:cNvSpPr/>
      </dsp:nvSpPr>
      <dsp:spPr>
        <a:xfrm>
          <a:off x="1236008" y="3499114"/>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b="0" kern="1200" dirty="0" smtClean="0"/>
            <a:t>Build</a:t>
          </a:r>
        </a:p>
      </dsp:txBody>
      <dsp:txXfrm>
        <a:off x="1261462" y="3524568"/>
        <a:ext cx="991939" cy="470515"/>
      </dsp:txXfrm>
    </dsp:sp>
    <dsp:sp modelId="{CB4953D1-6F6D-4D62-9339-15E8D4611192}">
      <dsp:nvSpPr>
        <dsp:cNvPr id="0" name=""/>
        <dsp:cNvSpPr/>
      </dsp:nvSpPr>
      <dsp:spPr>
        <a:xfrm>
          <a:off x="533588" y="2532315"/>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b="0" kern="1200" dirty="0" smtClean="0"/>
            <a:t>Testing</a:t>
          </a:r>
        </a:p>
      </dsp:txBody>
      <dsp:txXfrm>
        <a:off x="559042" y="2557769"/>
        <a:ext cx="991939" cy="470515"/>
      </dsp:txXfrm>
    </dsp:sp>
    <dsp:sp modelId="{E597D470-7DC5-4574-8246-338A0BF4F2F7}">
      <dsp:nvSpPr>
        <dsp:cNvPr id="0" name=""/>
        <dsp:cNvSpPr/>
      </dsp:nvSpPr>
      <dsp:spPr>
        <a:xfrm>
          <a:off x="533588" y="1337286"/>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b="0" kern="1200" dirty="0" smtClean="0"/>
            <a:t>Deployment</a:t>
          </a:r>
        </a:p>
      </dsp:txBody>
      <dsp:txXfrm>
        <a:off x="559042" y="1362740"/>
        <a:ext cx="991939" cy="470515"/>
      </dsp:txXfrm>
    </dsp:sp>
    <dsp:sp modelId="{03CDBBE7-3BC3-4E9C-BE4B-B1350D0771AB}">
      <dsp:nvSpPr>
        <dsp:cNvPr id="0" name=""/>
        <dsp:cNvSpPr/>
      </dsp:nvSpPr>
      <dsp:spPr>
        <a:xfrm>
          <a:off x="1236008" y="370487"/>
          <a:ext cx="1042847" cy="521423"/>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AU" sz="1200" b="0" kern="1200" dirty="0" smtClean="0"/>
            <a:t>Operations</a:t>
          </a:r>
          <a:endParaRPr lang="en-US" sz="1200" b="0" kern="1200" dirty="0" smtClean="0"/>
        </a:p>
      </dsp:txBody>
      <dsp:txXfrm>
        <a:off x="1261462" y="395941"/>
        <a:ext cx="991939" cy="470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84EBD-067B-48B9-BAD1-DAB39CA54F7A}">
      <dsp:nvSpPr>
        <dsp:cNvPr id="0" name=""/>
        <dsp:cNvSpPr/>
      </dsp:nvSpPr>
      <dsp:spPr>
        <a:xfrm>
          <a:off x="403" y="1071712"/>
          <a:ext cx="1892110" cy="47302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AU" sz="2600" kern="1200" smtClean="0"/>
            <a:t>Build</a:t>
          </a:r>
          <a:endParaRPr lang="en-AU" sz="2600" kern="1200" dirty="0"/>
        </a:p>
      </dsp:txBody>
      <dsp:txXfrm>
        <a:off x="14257" y="1085566"/>
        <a:ext cx="1864402" cy="445319"/>
      </dsp:txXfrm>
    </dsp:sp>
    <dsp:sp modelId="{7A9624D3-AFBE-411F-9174-C6C57CD82E54}">
      <dsp:nvSpPr>
        <dsp:cNvPr id="0" name=""/>
        <dsp:cNvSpPr/>
      </dsp:nvSpPr>
      <dsp:spPr>
        <a:xfrm rot="5400000">
          <a:off x="905069" y="1586129"/>
          <a:ext cx="82779" cy="82779"/>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5626A0-3FF9-4C3F-9B1F-B7C91CE57206}">
      <dsp:nvSpPr>
        <dsp:cNvPr id="0" name=""/>
        <dsp:cNvSpPr/>
      </dsp:nvSpPr>
      <dsp:spPr>
        <a:xfrm>
          <a:off x="403" y="1710299"/>
          <a:ext cx="1892110" cy="473027"/>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Compile</a:t>
          </a:r>
          <a:endParaRPr lang="en-AU" sz="2100" kern="1200" dirty="0"/>
        </a:p>
      </dsp:txBody>
      <dsp:txXfrm>
        <a:off x="14257" y="1724153"/>
        <a:ext cx="1864402" cy="445319"/>
      </dsp:txXfrm>
    </dsp:sp>
    <dsp:sp modelId="{93CA87AD-004A-458B-A0E6-79ADF4C21F87}">
      <dsp:nvSpPr>
        <dsp:cNvPr id="0" name=""/>
        <dsp:cNvSpPr/>
      </dsp:nvSpPr>
      <dsp:spPr>
        <a:xfrm rot="5400000">
          <a:off x="905069" y="2224717"/>
          <a:ext cx="82779" cy="82779"/>
        </a:xfrm>
        <a:prstGeom prst="rightArrow">
          <a:avLst>
            <a:gd name="adj1" fmla="val 66700"/>
            <a:gd name="adj2" fmla="val 50000"/>
          </a:avLst>
        </a:prstGeom>
        <a:solidFill>
          <a:schemeClr val="accent3">
            <a:hueOff val="1163975"/>
            <a:satOff val="2316"/>
            <a:lumOff val="1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8ECC56-7E6E-49E5-BCCE-6C83CCCABE17}">
      <dsp:nvSpPr>
        <dsp:cNvPr id="0" name=""/>
        <dsp:cNvSpPr/>
      </dsp:nvSpPr>
      <dsp:spPr>
        <a:xfrm>
          <a:off x="403" y="2348886"/>
          <a:ext cx="1892110" cy="473027"/>
        </a:xfrm>
        <a:prstGeom prst="roundRect">
          <a:avLst>
            <a:gd name="adj" fmla="val 10000"/>
          </a:avLst>
        </a:prstGeom>
        <a:solidFill>
          <a:schemeClr val="accent3">
            <a:tint val="40000"/>
            <a:alpha val="90000"/>
            <a:hueOff val="1233363"/>
            <a:satOff val="2779"/>
            <a:lumOff val="183"/>
            <a:alphaOff val="0"/>
          </a:schemeClr>
        </a:solidFill>
        <a:ln w="25400" cap="flat" cmpd="sng" algn="ctr">
          <a:solidFill>
            <a:schemeClr val="accent3">
              <a:tint val="40000"/>
              <a:alpha val="90000"/>
              <a:hueOff val="1233363"/>
              <a:satOff val="2779"/>
              <a:lumOff val="1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Configure</a:t>
          </a:r>
          <a:endParaRPr lang="en-AU" sz="2100" kern="1200" dirty="0"/>
        </a:p>
      </dsp:txBody>
      <dsp:txXfrm>
        <a:off x="14257" y="2362740"/>
        <a:ext cx="1864402" cy="445319"/>
      </dsp:txXfrm>
    </dsp:sp>
    <dsp:sp modelId="{5D6525E2-C377-4751-A540-C7F1EA74FF62}">
      <dsp:nvSpPr>
        <dsp:cNvPr id="0" name=""/>
        <dsp:cNvSpPr/>
      </dsp:nvSpPr>
      <dsp:spPr>
        <a:xfrm rot="5400000">
          <a:off x="905069" y="2863304"/>
          <a:ext cx="82779" cy="82779"/>
        </a:xfrm>
        <a:prstGeom prst="rightArrow">
          <a:avLst>
            <a:gd name="adj1" fmla="val 66700"/>
            <a:gd name="adj2" fmla="val 50000"/>
          </a:avLst>
        </a:prstGeom>
        <a:solidFill>
          <a:schemeClr val="accent3">
            <a:hueOff val="2327950"/>
            <a:satOff val="4633"/>
            <a:lumOff val="25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C11919-C7F0-4B4E-843A-6E2641BB4657}">
      <dsp:nvSpPr>
        <dsp:cNvPr id="0" name=""/>
        <dsp:cNvSpPr/>
      </dsp:nvSpPr>
      <dsp:spPr>
        <a:xfrm>
          <a:off x="403" y="2987474"/>
          <a:ext cx="1892110" cy="473027"/>
        </a:xfrm>
        <a:prstGeom prst="roundRect">
          <a:avLst>
            <a:gd name="adj" fmla="val 10000"/>
          </a:avLst>
        </a:prstGeom>
        <a:solidFill>
          <a:schemeClr val="accent3">
            <a:tint val="40000"/>
            <a:alpha val="90000"/>
            <a:hueOff val="2466726"/>
            <a:satOff val="5557"/>
            <a:lumOff val="366"/>
            <a:alphaOff val="0"/>
          </a:schemeClr>
        </a:solidFill>
        <a:ln w="25400" cap="flat" cmpd="sng" algn="ctr">
          <a:solidFill>
            <a:schemeClr val="accent3">
              <a:tint val="40000"/>
              <a:alpha val="90000"/>
              <a:hueOff val="2466726"/>
              <a:satOff val="5557"/>
              <a:lumOff val="3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Package</a:t>
          </a:r>
          <a:endParaRPr lang="en-AU" sz="2100" kern="1200" dirty="0"/>
        </a:p>
      </dsp:txBody>
      <dsp:txXfrm>
        <a:off x="14257" y="3001328"/>
        <a:ext cx="1864402" cy="445319"/>
      </dsp:txXfrm>
    </dsp:sp>
    <dsp:sp modelId="{30372555-7EC6-44AD-A632-033584AC2D96}">
      <dsp:nvSpPr>
        <dsp:cNvPr id="0" name=""/>
        <dsp:cNvSpPr/>
      </dsp:nvSpPr>
      <dsp:spPr>
        <a:xfrm>
          <a:off x="2157409" y="1071712"/>
          <a:ext cx="1892110" cy="473027"/>
        </a:xfrm>
        <a:prstGeom prst="roundRect">
          <a:avLst>
            <a:gd name="adj" fmla="val 10000"/>
          </a:avLst>
        </a:prstGeom>
        <a:solidFill>
          <a:schemeClr val="accent3">
            <a:hueOff val="4267908"/>
            <a:satOff val="8494"/>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AU" sz="2600" kern="1200" dirty="0" smtClean="0"/>
            <a:t>Deployment</a:t>
          </a:r>
          <a:endParaRPr lang="en-AU" sz="2600" kern="1200" dirty="0"/>
        </a:p>
      </dsp:txBody>
      <dsp:txXfrm>
        <a:off x="2171263" y="1085566"/>
        <a:ext cx="1864402" cy="445319"/>
      </dsp:txXfrm>
    </dsp:sp>
    <dsp:sp modelId="{360035F2-8537-4CDE-9604-A393E0CF18F7}">
      <dsp:nvSpPr>
        <dsp:cNvPr id="0" name=""/>
        <dsp:cNvSpPr/>
      </dsp:nvSpPr>
      <dsp:spPr>
        <a:xfrm rot="5400000">
          <a:off x="3062075" y="1586129"/>
          <a:ext cx="82779" cy="82779"/>
        </a:xfrm>
        <a:prstGeom prst="rightArrow">
          <a:avLst>
            <a:gd name="adj1" fmla="val 66700"/>
            <a:gd name="adj2" fmla="val 50000"/>
          </a:avLst>
        </a:prstGeom>
        <a:solidFill>
          <a:schemeClr val="accent3">
            <a:hueOff val="3491925"/>
            <a:satOff val="6949"/>
            <a:lumOff val="3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06B215-2317-412C-AA54-D085CE7B4C93}">
      <dsp:nvSpPr>
        <dsp:cNvPr id="0" name=""/>
        <dsp:cNvSpPr/>
      </dsp:nvSpPr>
      <dsp:spPr>
        <a:xfrm>
          <a:off x="2157409" y="1710299"/>
          <a:ext cx="1892110" cy="473027"/>
        </a:xfrm>
        <a:prstGeom prst="roundRect">
          <a:avLst>
            <a:gd name="adj" fmla="val 10000"/>
          </a:avLst>
        </a:prstGeom>
        <a:solidFill>
          <a:schemeClr val="accent3">
            <a:tint val="40000"/>
            <a:alpha val="90000"/>
            <a:hueOff val="3700089"/>
            <a:satOff val="8336"/>
            <a:lumOff val="549"/>
            <a:alphaOff val="0"/>
          </a:schemeClr>
        </a:solidFill>
        <a:ln w="25400" cap="flat" cmpd="sng" algn="ctr">
          <a:solidFill>
            <a:schemeClr val="accent3">
              <a:tint val="40000"/>
              <a:alpha val="90000"/>
              <a:hueOff val="3700089"/>
              <a:satOff val="833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Upload</a:t>
          </a:r>
          <a:endParaRPr lang="en-AU" sz="2100" kern="1200" dirty="0"/>
        </a:p>
      </dsp:txBody>
      <dsp:txXfrm>
        <a:off x="2171263" y="1724153"/>
        <a:ext cx="1864402" cy="445319"/>
      </dsp:txXfrm>
    </dsp:sp>
    <dsp:sp modelId="{D494645B-2ED1-450A-8F34-34E48BA75234}">
      <dsp:nvSpPr>
        <dsp:cNvPr id="0" name=""/>
        <dsp:cNvSpPr/>
      </dsp:nvSpPr>
      <dsp:spPr>
        <a:xfrm rot="5400000">
          <a:off x="3062075" y="2224717"/>
          <a:ext cx="82779" cy="82779"/>
        </a:xfrm>
        <a:prstGeom prst="rightArrow">
          <a:avLst>
            <a:gd name="adj1" fmla="val 66700"/>
            <a:gd name="adj2" fmla="val 50000"/>
          </a:avLst>
        </a:prstGeom>
        <a:solidFill>
          <a:schemeClr val="accent3">
            <a:hueOff val="4655900"/>
            <a:satOff val="9266"/>
            <a:lumOff val="4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3E41E-B99B-4B58-9C96-54C1BDC771FB}">
      <dsp:nvSpPr>
        <dsp:cNvPr id="0" name=""/>
        <dsp:cNvSpPr/>
      </dsp:nvSpPr>
      <dsp:spPr>
        <a:xfrm>
          <a:off x="2157409" y="2348886"/>
          <a:ext cx="1892110" cy="473027"/>
        </a:xfrm>
        <a:prstGeom prst="roundRect">
          <a:avLst>
            <a:gd name="adj" fmla="val 10000"/>
          </a:avLst>
        </a:prstGeom>
        <a:solidFill>
          <a:schemeClr val="accent3">
            <a:tint val="40000"/>
            <a:alpha val="90000"/>
            <a:hueOff val="4933451"/>
            <a:satOff val="11115"/>
            <a:lumOff val="732"/>
            <a:alphaOff val="0"/>
          </a:schemeClr>
        </a:solidFill>
        <a:ln w="25400" cap="flat" cmpd="sng" algn="ctr">
          <a:solidFill>
            <a:schemeClr val="accent3">
              <a:tint val="40000"/>
              <a:alpha val="90000"/>
              <a:hueOff val="4933451"/>
              <a:satOff val="11115"/>
              <a:lumOff val="7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Install</a:t>
          </a:r>
          <a:endParaRPr lang="en-AU" sz="2100" kern="1200" dirty="0"/>
        </a:p>
      </dsp:txBody>
      <dsp:txXfrm>
        <a:off x="2171263" y="2362740"/>
        <a:ext cx="1864402" cy="445319"/>
      </dsp:txXfrm>
    </dsp:sp>
    <dsp:sp modelId="{974C738C-8824-4EAD-8C0F-D19ECFDB25E9}">
      <dsp:nvSpPr>
        <dsp:cNvPr id="0" name=""/>
        <dsp:cNvSpPr/>
      </dsp:nvSpPr>
      <dsp:spPr>
        <a:xfrm rot="5400000">
          <a:off x="3062075" y="2863304"/>
          <a:ext cx="82779" cy="82779"/>
        </a:xfrm>
        <a:prstGeom prst="rightArrow">
          <a:avLst>
            <a:gd name="adj1" fmla="val 66700"/>
            <a:gd name="adj2" fmla="val 50000"/>
          </a:avLst>
        </a:prstGeom>
        <a:solidFill>
          <a:schemeClr val="accent3">
            <a:hueOff val="5819875"/>
            <a:satOff val="11582"/>
            <a:lumOff val="6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B92B1F-F022-4F00-83B4-1A73191A2D51}">
      <dsp:nvSpPr>
        <dsp:cNvPr id="0" name=""/>
        <dsp:cNvSpPr/>
      </dsp:nvSpPr>
      <dsp:spPr>
        <a:xfrm>
          <a:off x="2157409" y="2987474"/>
          <a:ext cx="1892110" cy="473027"/>
        </a:xfrm>
        <a:prstGeom prst="roundRect">
          <a:avLst>
            <a:gd name="adj" fmla="val 10000"/>
          </a:avLst>
        </a:prstGeom>
        <a:solidFill>
          <a:schemeClr val="accent3">
            <a:tint val="40000"/>
            <a:alpha val="90000"/>
            <a:hueOff val="6166814"/>
            <a:satOff val="13893"/>
            <a:lumOff val="915"/>
            <a:alphaOff val="0"/>
          </a:schemeClr>
        </a:solidFill>
        <a:ln w="25400" cap="flat" cmpd="sng" algn="ctr">
          <a:solidFill>
            <a:schemeClr val="accent3">
              <a:tint val="40000"/>
              <a:alpha val="90000"/>
              <a:hueOff val="6166814"/>
              <a:satOff val="1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Verify</a:t>
          </a:r>
          <a:endParaRPr lang="en-AU" sz="2100" kern="1200" dirty="0"/>
        </a:p>
      </dsp:txBody>
      <dsp:txXfrm>
        <a:off x="2171263" y="3001328"/>
        <a:ext cx="1864402" cy="445319"/>
      </dsp:txXfrm>
    </dsp:sp>
    <dsp:sp modelId="{6A748365-80F7-443C-989B-100574AB68BC}">
      <dsp:nvSpPr>
        <dsp:cNvPr id="0" name=""/>
        <dsp:cNvSpPr/>
      </dsp:nvSpPr>
      <dsp:spPr>
        <a:xfrm>
          <a:off x="4314416" y="1071712"/>
          <a:ext cx="1892110" cy="473027"/>
        </a:xfrm>
        <a:prstGeom prst="roundRect">
          <a:avLst>
            <a:gd name="adj" fmla="val 10000"/>
          </a:avLst>
        </a:prstGeom>
        <a:solidFill>
          <a:schemeClr val="accent3">
            <a:hueOff val="8535817"/>
            <a:satOff val="1698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AU" sz="2600" kern="1200" dirty="0" smtClean="0"/>
            <a:t>Testing</a:t>
          </a:r>
          <a:endParaRPr lang="en-AU" sz="2600" kern="1200" dirty="0"/>
        </a:p>
      </dsp:txBody>
      <dsp:txXfrm>
        <a:off x="4328270" y="1085566"/>
        <a:ext cx="1864402" cy="445319"/>
      </dsp:txXfrm>
    </dsp:sp>
    <dsp:sp modelId="{64F0FFA3-C153-43CF-8A7A-6939BE1029A8}">
      <dsp:nvSpPr>
        <dsp:cNvPr id="0" name=""/>
        <dsp:cNvSpPr/>
      </dsp:nvSpPr>
      <dsp:spPr>
        <a:xfrm rot="5400000">
          <a:off x="5219081" y="1586129"/>
          <a:ext cx="82779" cy="82779"/>
        </a:xfrm>
        <a:prstGeom prst="rightArrow">
          <a:avLst>
            <a:gd name="adj1" fmla="val 66700"/>
            <a:gd name="adj2" fmla="val 50000"/>
          </a:avLst>
        </a:prstGeom>
        <a:solidFill>
          <a:schemeClr val="accent3">
            <a:hueOff val="6983850"/>
            <a:satOff val="13899"/>
            <a:lumOff val="7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DC88D1-7596-4E12-ADC6-C3F2357F85BB}">
      <dsp:nvSpPr>
        <dsp:cNvPr id="0" name=""/>
        <dsp:cNvSpPr/>
      </dsp:nvSpPr>
      <dsp:spPr>
        <a:xfrm>
          <a:off x="4314416" y="1710299"/>
          <a:ext cx="1892110" cy="473027"/>
        </a:xfrm>
        <a:prstGeom prst="roundRect">
          <a:avLst>
            <a:gd name="adj" fmla="val 10000"/>
          </a:avLst>
        </a:prstGeom>
        <a:solidFill>
          <a:schemeClr val="accent3">
            <a:tint val="40000"/>
            <a:alpha val="90000"/>
            <a:hueOff val="7400177"/>
            <a:satOff val="16672"/>
            <a:lumOff val="1099"/>
            <a:alphaOff val="0"/>
          </a:schemeClr>
        </a:solidFill>
        <a:ln w="25400" cap="flat" cmpd="sng" algn="ctr">
          <a:solidFill>
            <a:schemeClr val="accent3">
              <a:tint val="40000"/>
              <a:alpha val="90000"/>
              <a:hueOff val="7400177"/>
              <a:satOff val="16672"/>
              <a:lumOff val="1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Functional Test</a:t>
          </a:r>
          <a:endParaRPr lang="en-AU" sz="2100" kern="1200" dirty="0"/>
        </a:p>
      </dsp:txBody>
      <dsp:txXfrm>
        <a:off x="4328270" y="1724153"/>
        <a:ext cx="1864402" cy="445319"/>
      </dsp:txXfrm>
    </dsp:sp>
    <dsp:sp modelId="{65B2EEDF-0E26-4FF4-A6BA-574B6A3E37C0}">
      <dsp:nvSpPr>
        <dsp:cNvPr id="0" name=""/>
        <dsp:cNvSpPr/>
      </dsp:nvSpPr>
      <dsp:spPr>
        <a:xfrm rot="5400000">
          <a:off x="5219081" y="2224717"/>
          <a:ext cx="82779" cy="82779"/>
        </a:xfrm>
        <a:prstGeom prst="rightArrow">
          <a:avLst>
            <a:gd name="adj1" fmla="val 66700"/>
            <a:gd name="adj2" fmla="val 50000"/>
          </a:avLst>
        </a:prstGeom>
        <a:solidFill>
          <a:schemeClr val="accent3">
            <a:hueOff val="8147824"/>
            <a:satOff val="16215"/>
            <a:lumOff val="8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D5FE08-FB0D-459A-B886-BD1D1C47C866}">
      <dsp:nvSpPr>
        <dsp:cNvPr id="0" name=""/>
        <dsp:cNvSpPr/>
      </dsp:nvSpPr>
      <dsp:spPr>
        <a:xfrm>
          <a:off x="4314416" y="2348886"/>
          <a:ext cx="1892110" cy="473027"/>
        </a:xfrm>
        <a:prstGeom prst="roundRect">
          <a:avLst>
            <a:gd name="adj" fmla="val 10000"/>
          </a:avLst>
        </a:prstGeom>
        <a:solidFill>
          <a:schemeClr val="accent3">
            <a:tint val="40000"/>
            <a:alpha val="90000"/>
            <a:hueOff val="8633539"/>
            <a:satOff val="19450"/>
            <a:lumOff val="1282"/>
            <a:alphaOff val="0"/>
          </a:schemeClr>
        </a:solidFill>
        <a:ln w="25400" cap="flat" cmpd="sng" algn="ctr">
          <a:solidFill>
            <a:schemeClr val="accent3">
              <a:tint val="40000"/>
              <a:alpha val="90000"/>
              <a:hueOff val="8633539"/>
              <a:satOff val="19450"/>
              <a:lumOff val="12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Acceptance Test</a:t>
          </a:r>
          <a:endParaRPr lang="en-AU" sz="2100" kern="1200" dirty="0"/>
        </a:p>
      </dsp:txBody>
      <dsp:txXfrm>
        <a:off x="4328270" y="2362740"/>
        <a:ext cx="1864402" cy="445319"/>
      </dsp:txXfrm>
    </dsp:sp>
    <dsp:sp modelId="{E51BB039-59DD-441F-8508-E9502E862B3D}">
      <dsp:nvSpPr>
        <dsp:cNvPr id="0" name=""/>
        <dsp:cNvSpPr/>
      </dsp:nvSpPr>
      <dsp:spPr>
        <a:xfrm rot="5400000">
          <a:off x="5219081" y="2863304"/>
          <a:ext cx="82779" cy="82779"/>
        </a:xfrm>
        <a:prstGeom prst="rightArrow">
          <a:avLst>
            <a:gd name="adj1" fmla="val 66700"/>
            <a:gd name="adj2" fmla="val 50000"/>
          </a:avLst>
        </a:prstGeom>
        <a:solidFill>
          <a:schemeClr val="accent3">
            <a:hueOff val="9311800"/>
            <a:satOff val="18532"/>
            <a:lumOff val="99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2CBC9-0ABB-4DE6-A154-FA52AE49931F}">
      <dsp:nvSpPr>
        <dsp:cNvPr id="0" name=""/>
        <dsp:cNvSpPr/>
      </dsp:nvSpPr>
      <dsp:spPr>
        <a:xfrm>
          <a:off x="4314416" y="2987474"/>
          <a:ext cx="1892110" cy="473027"/>
        </a:xfrm>
        <a:prstGeom prst="roundRect">
          <a:avLst>
            <a:gd name="adj" fmla="val 10000"/>
          </a:avLst>
        </a:prstGeom>
        <a:solidFill>
          <a:schemeClr val="accent3">
            <a:tint val="40000"/>
            <a:alpha val="90000"/>
            <a:hueOff val="9866903"/>
            <a:satOff val="22229"/>
            <a:lumOff val="1465"/>
            <a:alphaOff val="0"/>
          </a:schemeClr>
        </a:solidFill>
        <a:ln w="25400" cap="flat" cmpd="sng" algn="ctr">
          <a:solidFill>
            <a:schemeClr val="accent3">
              <a:tint val="40000"/>
              <a:alpha val="90000"/>
              <a:hueOff val="9866903"/>
              <a:satOff val="22229"/>
              <a:lumOff val="14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Load Test</a:t>
          </a:r>
          <a:endParaRPr lang="en-AU" sz="2100" kern="1200" dirty="0"/>
        </a:p>
      </dsp:txBody>
      <dsp:txXfrm>
        <a:off x="4328270" y="3001328"/>
        <a:ext cx="1864402" cy="445319"/>
      </dsp:txXfrm>
    </dsp:sp>
    <dsp:sp modelId="{67AE1952-59A6-46ED-A8A3-1288D35EB445}">
      <dsp:nvSpPr>
        <dsp:cNvPr id="0" name=""/>
        <dsp:cNvSpPr/>
      </dsp:nvSpPr>
      <dsp:spPr>
        <a:xfrm>
          <a:off x="6471422" y="1071712"/>
          <a:ext cx="1892110" cy="473027"/>
        </a:xfrm>
        <a:prstGeom prst="roundRect">
          <a:avLst>
            <a:gd name="adj" fmla="val 10000"/>
          </a:avLst>
        </a:prstGeom>
        <a:solidFill>
          <a:schemeClr val="accent3">
            <a:hueOff val="12803725"/>
            <a:satOff val="25481"/>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AU" sz="2600" kern="1200" dirty="0" smtClean="0"/>
            <a:t>Operations</a:t>
          </a:r>
          <a:endParaRPr lang="en-AU" sz="2600" kern="1200" dirty="0"/>
        </a:p>
      </dsp:txBody>
      <dsp:txXfrm>
        <a:off x="6485276" y="1085566"/>
        <a:ext cx="1864402" cy="445319"/>
      </dsp:txXfrm>
    </dsp:sp>
    <dsp:sp modelId="{879811D0-4587-4CF9-BE28-0AF543FABE3D}">
      <dsp:nvSpPr>
        <dsp:cNvPr id="0" name=""/>
        <dsp:cNvSpPr/>
      </dsp:nvSpPr>
      <dsp:spPr>
        <a:xfrm rot="5400000">
          <a:off x="7376088" y="1586129"/>
          <a:ext cx="82779" cy="82779"/>
        </a:xfrm>
        <a:prstGeom prst="rightArrow">
          <a:avLst>
            <a:gd name="adj1" fmla="val 66700"/>
            <a:gd name="adj2" fmla="val 50000"/>
          </a:avLst>
        </a:prstGeom>
        <a:solidFill>
          <a:schemeClr val="accent3">
            <a:hueOff val="10475775"/>
            <a:satOff val="20848"/>
            <a:lumOff val="11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3DA12C-BE13-4DE1-BC4F-99F63D2D8D2C}">
      <dsp:nvSpPr>
        <dsp:cNvPr id="0" name=""/>
        <dsp:cNvSpPr/>
      </dsp:nvSpPr>
      <dsp:spPr>
        <a:xfrm>
          <a:off x="6471422" y="1710299"/>
          <a:ext cx="1892110" cy="473027"/>
        </a:xfrm>
        <a:prstGeom prst="roundRect">
          <a:avLst>
            <a:gd name="adj" fmla="val 10000"/>
          </a:avLst>
        </a:prstGeom>
        <a:solidFill>
          <a:schemeClr val="accent3">
            <a:tint val="40000"/>
            <a:alpha val="90000"/>
            <a:hueOff val="11100266"/>
            <a:satOff val="25008"/>
            <a:lumOff val="1648"/>
            <a:alphaOff val="0"/>
          </a:schemeClr>
        </a:solidFill>
        <a:ln w="25400" cap="flat" cmpd="sng" algn="ctr">
          <a:solidFill>
            <a:schemeClr val="accent3">
              <a:tint val="40000"/>
              <a:alpha val="90000"/>
              <a:hueOff val="11100266"/>
              <a:satOff val="25008"/>
              <a:lumOff val="16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Monitor</a:t>
          </a:r>
        </a:p>
      </dsp:txBody>
      <dsp:txXfrm>
        <a:off x="6485276" y="1724153"/>
        <a:ext cx="1864402" cy="445319"/>
      </dsp:txXfrm>
    </dsp:sp>
    <dsp:sp modelId="{6F521F60-CA46-43FF-84D4-9415E8A1A5E9}">
      <dsp:nvSpPr>
        <dsp:cNvPr id="0" name=""/>
        <dsp:cNvSpPr/>
      </dsp:nvSpPr>
      <dsp:spPr>
        <a:xfrm rot="5400000">
          <a:off x="7376088" y="2224717"/>
          <a:ext cx="82779" cy="82779"/>
        </a:xfrm>
        <a:prstGeom prst="rightArrow">
          <a:avLst>
            <a:gd name="adj1" fmla="val 66700"/>
            <a:gd name="adj2" fmla="val 50000"/>
          </a:avLst>
        </a:prstGeom>
        <a:solidFill>
          <a:schemeClr val="accent3">
            <a:hueOff val="11639750"/>
            <a:satOff val="23165"/>
            <a:lumOff val="12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C78AF1-40A2-409B-B226-8BFDAA6AFD8A}">
      <dsp:nvSpPr>
        <dsp:cNvPr id="0" name=""/>
        <dsp:cNvSpPr/>
      </dsp:nvSpPr>
      <dsp:spPr>
        <a:xfrm>
          <a:off x="6471422" y="2348886"/>
          <a:ext cx="1892110" cy="473027"/>
        </a:xfrm>
        <a:prstGeom prst="roundRect">
          <a:avLst>
            <a:gd name="adj" fmla="val 10000"/>
          </a:avLst>
        </a:prstGeom>
        <a:solidFill>
          <a:schemeClr val="accent3">
            <a:tint val="40000"/>
            <a:alpha val="90000"/>
            <a:hueOff val="12333628"/>
            <a:satOff val="27786"/>
            <a:lumOff val="1831"/>
            <a:alphaOff val="0"/>
          </a:schemeClr>
        </a:solidFill>
        <a:ln w="25400" cap="flat" cmpd="sng" algn="ctr">
          <a:solidFill>
            <a:schemeClr val="accent3">
              <a:tint val="40000"/>
              <a:alpha val="90000"/>
              <a:hueOff val="12333628"/>
              <a:satOff val="27786"/>
              <a:lumOff val="18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Manage</a:t>
          </a:r>
        </a:p>
      </dsp:txBody>
      <dsp:txXfrm>
        <a:off x="6485276" y="2362740"/>
        <a:ext cx="1864402" cy="445319"/>
      </dsp:txXfrm>
    </dsp:sp>
    <dsp:sp modelId="{5E534A8E-2B89-4CFB-8EAF-D2D9564F8302}">
      <dsp:nvSpPr>
        <dsp:cNvPr id="0" name=""/>
        <dsp:cNvSpPr/>
      </dsp:nvSpPr>
      <dsp:spPr>
        <a:xfrm rot="5400000">
          <a:off x="7376088" y="2863304"/>
          <a:ext cx="82779" cy="82779"/>
        </a:xfrm>
        <a:prstGeom prst="rightArrow">
          <a:avLst>
            <a:gd name="adj1" fmla="val 66700"/>
            <a:gd name="adj2" fmla="val 50000"/>
          </a:avLst>
        </a:prstGeom>
        <a:solidFill>
          <a:schemeClr val="accent3">
            <a:hueOff val="12803725"/>
            <a:satOff val="25481"/>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AF6C50-70B2-4735-998F-7CE98FCFCECE}">
      <dsp:nvSpPr>
        <dsp:cNvPr id="0" name=""/>
        <dsp:cNvSpPr/>
      </dsp:nvSpPr>
      <dsp:spPr>
        <a:xfrm>
          <a:off x="6471422" y="2987474"/>
          <a:ext cx="1892110" cy="473027"/>
        </a:xfrm>
        <a:prstGeom prst="roundRect">
          <a:avLst>
            <a:gd name="adj" fmla="val 10000"/>
          </a:avLst>
        </a:prstGeom>
        <a:solidFill>
          <a:schemeClr val="accent3">
            <a:tint val="40000"/>
            <a:alpha val="90000"/>
            <a:hueOff val="13566991"/>
            <a:satOff val="30565"/>
            <a:lumOff val="2014"/>
            <a:alphaOff val="0"/>
          </a:schemeClr>
        </a:solidFill>
        <a:ln w="25400" cap="flat" cmpd="sng" algn="ctr">
          <a:solidFill>
            <a:schemeClr val="accent3">
              <a:tint val="40000"/>
              <a:alpha val="90000"/>
              <a:hueOff val="13566991"/>
              <a:satOff val="30565"/>
              <a:lumOff val="20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AU" sz="2100" kern="1200" dirty="0" smtClean="0"/>
            <a:t>Support</a:t>
          </a:r>
        </a:p>
      </dsp:txBody>
      <dsp:txXfrm>
        <a:off x="6485276" y="3001328"/>
        <a:ext cx="1864402" cy="4453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D44DF-32BF-484A-915E-FFB9871DBE60}">
      <dsp:nvSpPr>
        <dsp:cNvPr id="0" name=""/>
        <dsp:cNvSpPr/>
      </dsp:nvSpPr>
      <dsp:spPr>
        <a:xfrm rot="5400000">
          <a:off x="605322" y="762127"/>
          <a:ext cx="656021" cy="74685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87AEE1-B206-4270-A71B-92D88F15E091}">
      <dsp:nvSpPr>
        <dsp:cNvPr id="0" name=""/>
        <dsp:cNvSpPr/>
      </dsp:nvSpPr>
      <dsp:spPr>
        <a:xfrm>
          <a:off x="431517" y="34915"/>
          <a:ext cx="1104353" cy="7730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solidFill>
                <a:schemeClr val="bg1"/>
              </a:solidFill>
            </a:rPr>
            <a:t>Billing</a:t>
          </a:r>
          <a:endParaRPr lang="en-AU" sz="1400" kern="1200" dirty="0">
            <a:solidFill>
              <a:schemeClr val="bg1"/>
            </a:solidFill>
          </a:endParaRPr>
        </a:p>
      </dsp:txBody>
      <dsp:txXfrm>
        <a:off x="469259" y="72657"/>
        <a:ext cx="1028869" cy="697527"/>
      </dsp:txXfrm>
    </dsp:sp>
    <dsp:sp modelId="{E6510DA0-0478-4597-842F-3DC66D25FB6B}">
      <dsp:nvSpPr>
        <dsp:cNvPr id="0" name=""/>
        <dsp:cNvSpPr/>
      </dsp:nvSpPr>
      <dsp:spPr>
        <a:xfrm>
          <a:off x="1535870" y="108639"/>
          <a:ext cx="803201" cy="624781"/>
        </a:xfrm>
        <a:prstGeom prst="rect">
          <a:avLst/>
        </a:prstGeom>
        <a:noFill/>
        <a:ln>
          <a:noFill/>
        </a:ln>
        <a:effectLst/>
      </dsp:spPr>
      <dsp:style>
        <a:lnRef idx="0">
          <a:scrgbClr r="0" g="0" b="0"/>
        </a:lnRef>
        <a:fillRef idx="0">
          <a:scrgbClr r="0" g="0" b="0"/>
        </a:fillRef>
        <a:effectRef idx="0">
          <a:scrgbClr r="0" g="0" b="0"/>
        </a:effectRef>
        <a:fontRef idx="minor"/>
      </dsp:style>
    </dsp:sp>
    <dsp:sp modelId="{737A4056-5486-4C34-A935-D56EEFA8C0A0}">
      <dsp:nvSpPr>
        <dsp:cNvPr id="0" name=""/>
        <dsp:cNvSpPr/>
      </dsp:nvSpPr>
      <dsp:spPr>
        <a:xfrm rot="5400000">
          <a:off x="1520948" y="1630474"/>
          <a:ext cx="656021" cy="74685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B286CB-E488-4210-83CE-2C08292DA2C2}">
      <dsp:nvSpPr>
        <dsp:cNvPr id="0" name=""/>
        <dsp:cNvSpPr/>
      </dsp:nvSpPr>
      <dsp:spPr>
        <a:xfrm>
          <a:off x="1347143" y="903261"/>
          <a:ext cx="1104353" cy="7730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solidFill>
                <a:schemeClr val="bg1"/>
              </a:solidFill>
            </a:rPr>
            <a:t>Subscription</a:t>
          </a:r>
          <a:endParaRPr lang="en-AU" sz="1400" kern="1200" dirty="0">
            <a:solidFill>
              <a:schemeClr val="bg1"/>
            </a:solidFill>
          </a:endParaRPr>
        </a:p>
      </dsp:txBody>
      <dsp:txXfrm>
        <a:off x="1384885" y="941003"/>
        <a:ext cx="1028869" cy="697527"/>
      </dsp:txXfrm>
    </dsp:sp>
    <dsp:sp modelId="{8AC87455-EEA8-42C5-A663-403D86FAA407}">
      <dsp:nvSpPr>
        <dsp:cNvPr id="0" name=""/>
        <dsp:cNvSpPr/>
      </dsp:nvSpPr>
      <dsp:spPr>
        <a:xfrm>
          <a:off x="2451496" y="976986"/>
          <a:ext cx="803201" cy="624781"/>
        </a:xfrm>
        <a:prstGeom prst="rect">
          <a:avLst/>
        </a:prstGeom>
        <a:noFill/>
        <a:ln>
          <a:noFill/>
        </a:ln>
        <a:effectLst/>
      </dsp:spPr>
      <dsp:style>
        <a:lnRef idx="0">
          <a:scrgbClr r="0" g="0" b="0"/>
        </a:lnRef>
        <a:fillRef idx="0">
          <a:scrgbClr r="0" g="0" b="0"/>
        </a:fillRef>
        <a:effectRef idx="0">
          <a:scrgbClr r="0" g="0" b="0"/>
        </a:effectRef>
        <a:fontRef idx="minor"/>
      </dsp:style>
    </dsp:sp>
    <dsp:sp modelId="{A738E12A-8F1D-4544-9866-3B5C3EB77D18}">
      <dsp:nvSpPr>
        <dsp:cNvPr id="0" name=""/>
        <dsp:cNvSpPr/>
      </dsp:nvSpPr>
      <dsp:spPr>
        <a:xfrm rot="5400000">
          <a:off x="2436575" y="2498821"/>
          <a:ext cx="656021" cy="74685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47668-7A90-406A-B682-287E14B8D840}">
      <dsp:nvSpPr>
        <dsp:cNvPr id="0" name=""/>
        <dsp:cNvSpPr/>
      </dsp:nvSpPr>
      <dsp:spPr>
        <a:xfrm>
          <a:off x="2262769" y="1771608"/>
          <a:ext cx="1104353" cy="7730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solidFill>
                <a:schemeClr val="bg1"/>
              </a:solidFill>
            </a:rPr>
            <a:t>Service</a:t>
          </a:r>
          <a:endParaRPr lang="en-AU" sz="1400" kern="1200" dirty="0">
            <a:solidFill>
              <a:schemeClr val="bg1"/>
            </a:solidFill>
          </a:endParaRPr>
        </a:p>
      </dsp:txBody>
      <dsp:txXfrm>
        <a:off x="2300511" y="1809350"/>
        <a:ext cx="1028869" cy="697527"/>
      </dsp:txXfrm>
    </dsp:sp>
    <dsp:sp modelId="{A868B8EC-28C2-4258-B29C-4C4043506419}">
      <dsp:nvSpPr>
        <dsp:cNvPr id="0" name=""/>
        <dsp:cNvSpPr/>
      </dsp:nvSpPr>
      <dsp:spPr>
        <a:xfrm>
          <a:off x="3367122" y="1845333"/>
          <a:ext cx="803201" cy="624781"/>
        </a:xfrm>
        <a:prstGeom prst="rect">
          <a:avLst/>
        </a:prstGeom>
        <a:noFill/>
        <a:ln>
          <a:noFill/>
        </a:ln>
        <a:effectLst/>
      </dsp:spPr>
      <dsp:style>
        <a:lnRef idx="0">
          <a:scrgbClr r="0" g="0" b="0"/>
        </a:lnRef>
        <a:fillRef idx="0">
          <a:scrgbClr r="0" g="0" b="0"/>
        </a:fillRef>
        <a:effectRef idx="0">
          <a:scrgbClr r="0" g="0" b="0"/>
        </a:effectRef>
        <a:fontRef idx="minor"/>
      </dsp:style>
    </dsp:sp>
    <dsp:sp modelId="{8290FD75-8745-4A29-AF04-1A8197753689}">
      <dsp:nvSpPr>
        <dsp:cNvPr id="0" name=""/>
        <dsp:cNvSpPr/>
      </dsp:nvSpPr>
      <dsp:spPr>
        <a:xfrm rot="5400000">
          <a:off x="3352201" y="3367168"/>
          <a:ext cx="656021" cy="74685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2AA299-59B8-471F-BE94-1710D8618BB9}">
      <dsp:nvSpPr>
        <dsp:cNvPr id="0" name=""/>
        <dsp:cNvSpPr/>
      </dsp:nvSpPr>
      <dsp:spPr>
        <a:xfrm>
          <a:off x="3178395" y="2639955"/>
          <a:ext cx="1104353" cy="7730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solidFill>
                <a:schemeClr val="bg1"/>
              </a:solidFill>
            </a:rPr>
            <a:t>Deployment</a:t>
          </a:r>
          <a:endParaRPr lang="en-AU" sz="1400" kern="1200" dirty="0">
            <a:solidFill>
              <a:schemeClr val="bg1"/>
            </a:solidFill>
          </a:endParaRPr>
        </a:p>
      </dsp:txBody>
      <dsp:txXfrm>
        <a:off x="3216137" y="2677697"/>
        <a:ext cx="1028869" cy="697527"/>
      </dsp:txXfrm>
    </dsp:sp>
    <dsp:sp modelId="{E044D196-3BBE-42DB-9318-A85A2EDEFC95}">
      <dsp:nvSpPr>
        <dsp:cNvPr id="0" name=""/>
        <dsp:cNvSpPr/>
      </dsp:nvSpPr>
      <dsp:spPr>
        <a:xfrm>
          <a:off x="4282748" y="2713680"/>
          <a:ext cx="803201" cy="624781"/>
        </a:xfrm>
        <a:prstGeom prst="rect">
          <a:avLst/>
        </a:prstGeom>
        <a:noFill/>
        <a:ln>
          <a:noFill/>
        </a:ln>
        <a:effectLst/>
      </dsp:spPr>
      <dsp:style>
        <a:lnRef idx="0">
          <a:scrgbClr r="0" g="0" b="0"/>
        </a:lnRef>
        <a:fillRef idx="0">
          <a:scrgbClr r="0" g="0" b="0"/>
        </a:fillRef>
        <a:effectRef idx="0">
          <a:scrgbClr r="0" g="0" b="0"/>
        </a:effectRef>
        <a:fontRef idx="minor"/>
      </dsp:style>
    </dsp:sp>
    <dsp:sp modelId="{E9B2E092-0955-42D0-95F2-64BBB332239D}">
      <dsp:nvSpPr>
        <dsp:cNvPr id="0" name=""/>
        <dsp:cNvSpPr/>
      </dsp:nvSpPr>
      <dsp:spPr>
        <a:xfrm rot="5400000">
          <a:off x="4267827" y="4235515"/>
          <a:ext cx="656021" cy="74685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04C84-105E-44CD-98BF-7B887CB6A86B}">
      <dsp:nvSpPr>
        <dsp:cNvPr id="0" name=""/>
        <dsp:cNvSpPr/>
      </dsp:nvSpPr>
      <dsp:spPr>
        <a:xfrm>
          <a:off x="4094021" y="3508302"/>
          <a:ext cx="1104353" cy="7730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solidFill>
                <a:schemeClr val="bg1"/>
              </a:solidFill>
            </a:rPr>
            <a:t>Role</a:t>
          </a:r>
          <a:endParaRPr lang="en-AU" sz="1400" kern="1200" dirty="0">
            <a:solidFill>
              <a:schemeClr val="bg1"/>
            </a:solidFill>
          </a:endParaRPr>
        </a:p>
      </dsp:txBody>
      <dsp:txXfrm>
        <a:off x="4131763" y="3546044"/>
        <a:ext cx="1028869" cy="697527"/>
      </dsp:txXfrm>
    </dsp:sp>
    <dsp:sp modelId="{D06EFEEE-867F-47DC-918C-63BA9B3B4C58}">
      <dsp:nvSpPr>
        <dsp:cNvPr id="0" name=""/>
        <dsp:cNvSpPr/>
      </dsp:nvSpPr>
      <dsp:spPr>
        <a:xfrm>
          <a:off x="5198374" y="3582026"/>
          <a:ext cx="803201" cy="624781"/>
        </a:xfrm>
        <a:prstGeom prst="rect">
          <a:avLst/>
        </a:prstGeom>
        <a:noFill/>
        <a:ln>
          <a:noFill/>
        </a:ln>
        <a:effectLst/>
      </dsp:spPr>
      <dsp:style>
        <a:lnRef idx="0">
          <a:scrgbClr r="0" g="0" b="0"/>
        </a:lnRef>
        <a:fillRef idx="0">
          <a:scrgbClr r="0" g="0" b="0"/>
        </a:fillRef>
        <a:effectRef idx="0">
          <a:scrgbClr r="0" g="0" b="0"/>
        </a:effectRef>
        <a:fontRef idx="minor"/>
      </dsp:style>
    </dsp:sp>
    <dsp:sp modelId="{4A7E5262-AF50-49D0-A93D-B7EE3CFDC8A9}">
      <dsp:nvSpPr>
        <dsp:cNvPr id="0" name=""/>
        <dsp:cNvSpPr/>
      </dsp:nvSpPr>
      <dsp:spPr>
        <a:xfrm>
          <a:off x="5009647" y="4376649"/>
          <a:ext cx="1104353" cy="773011"/>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AU" sz="1400" kern="1200" dirty="0" smtClean="0">
              <a:solidFill>
                <a:schemeClr val="bg1"/>
              </a:solidFill>
            </a:rPr>
            <a:t>Instance</a:t>
          </a:r>
          <a:endParaRPr lang="en-AU" sz="1400" kern="1200" dirty="0">
            <a:solidFill>
              <a:schemeClr val="bg1"/>
            </a:solidFill>
          </a:endParaRPr>
        </a:p>
      </dsp:txBody>
      <dsp:txXfrm>
        <a:off x="5047389" y="4414391"/>
        <a:ext cx="1028869" cy="697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36316A-E283-499E-AA00-C5F1B91326BD}"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36316A-E283-499E-AA00-C5F1B91326BD}" type="slidenum">
              <a:rPr lang="en-US" smtClean="0"/>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23</a:t>
            </a:fld>
            <a:endParaRPr lang="en-AU" dirty="0"/>
          </a:p>
        </p:txBody>
      </p:sp>
    </p:spTree>
    <p:extLst>
      <p:ext uri="{BB962C8B-B14F-4D97-AF65-F5344CB8AC3E}">
        <p14:creationId xmlns:p14="http://schemas.microsoft.com/office/powerpoint/2010/main" val="418541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2:03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2:03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2:03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2:03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54</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2:03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55</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43383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762000" y="2133601"/>
            <a:ext cx="7639721" cy="1883593"/>
          </a:xfrm>
        </p:spPr>
        <p:txBody>
          <a:bodyPr/>
          <a:lstStyle>
            <a:lvl1pPr marL="0" indent="0" algn="l" defTabSz="914363" rtl="0" eaLnBrk="1" latinLnBrk="0" hangingPunct="1">
              <a:lnSpc>
                <a:spcPct val="90000"/>
              </a:lnSpc>
              <a:spcBef>
                <a:spcPct val="0"/>
              </a:spcBef>
              <a:buNone/>
              <a:defRPr lang="en-US" sz="4800" b="0" kern="1200" cap="none" spc="-200" baseline="0" dirty="0" smtClean="0">
                <a:ln w="3175">
                  <a:noFill/>
                </a:ln>
                <a:solidFill>
                  <a:schemeClr val="tx1"/>
                </a:solidFill>
                <a:effectLst>
                  <a:outerShdw blurRad="63500" algn="ctr" rotWithShape="0">
                    <a:schemeClr val="tx1">
                      <a:alpha val="50000"/>
                    </a:schemeClr>
                  </a:outerShdw>
                </a:effectLst>
                <a:latin typeface="+mj-lt"/>
                <a:ea typeface="+mn-ea"/>
                <a:cs typeface="Arial" charset="0"/>
              </a:defRPr>
            </a:lvl1pPr>
            <a:lvl2pPr marL="0" indent="0" algn="l" defTabSz="914363" rtl="0" eaLnBrk="1" latinLnBrk="0" hangingPunct="1">
              <a:lnSpc>
                <a:spcPct val="90000"/>
              </a:lnSpc>
              <a:spcBef>
                <a:spcPct val="0"/>
              </a:spcBef>
              <a:buNone/>
              <a:defRPr lang="en-US" sz="4000" b="0" kern="1200" cap="none" spc="-200" baseline="0" dirty="0" smtClean="0">
                <a:ln w="3175">
                  <a:noFill/>
                </a:ln>
                <a:solidFill>
                  <a:schemeClr val="tx1"/>
                </a:solidFill>
                <a:effectLst>
                  <a:outerShdw blurRad="63500" algn="ctr" rotWithShape="0">
                    <a:schemeClr val="tx1">
                      <a:alpha val="50000"/>
                    </a:schemeClr>
                  </a:outerShdw>
                </a:effectLst>
                <a:latin typeface="+mj-lt"/>
                <a:ea typeface="+mn-ea"/>
                <a:cs typeface="Arial" charset="0"/>
              </a:defRPr>
            </a:lvl2pPr>
            <a:lvl3pPr marL="0" indent="0" algn="l" defTabSz="914363" rtl="0" eaLnBrk="1" latinLnBrk="0" hangingPunct="1">
              <a:lnSpc>
                <a:spcPct val="90000"/>
              </a:lnSpc>
              <a:spcBef>
                <a:spcPct val="0"/>
              </a:spcBef>
              <a:buNone/>
              <a:defRPr lang="en-US" sz="4000" b="0" kern="1200" cap="none" spc="-200" baseline="0" dirty="0" smtClean="0">
                <a:ln w="3175">
                  <a:noFill/>
                </a:ln>
                <a:solidFill>
                  <a:schemeClr val="tx1"/>
                </a:solidFill>
                <a:effectLst>
                  <a:outerShdw blurRad="63500" algn="ctr" rotWithShape="0">
                    <a:schemeClr val="tx1">
                      <a:alpha val="50000"/>
                    </a:schemeClr>
                  </a:outerShdw>
                </a:effectLst>
                <a:latin typeface="+mj-lt"/>
                <a:ea typeface="+mn-ea"/>
                <a:cs typeface="Arial" charset="0"/>
              </a:defRPr>
            </a:lvl3pPr>
            <a:lvl4pPr marL="0" indent="0" algn="l" defTabSz="914363" rtl="0" eaLnBrk="1" latinLnBrk="0" hangingPunct="1">
              <a:lnSpc>
                <a:spcPct val="90000"/>
              </a:lnSpc>
              <a:spcBef>
                <a:spcPct val="0"/>
              </a:spcBef>
              <a:buNone/>
              <a:defRPr lang="en-US" sz="4000" b="0" kern="1200" cap="none" spc="-200" baseline="0" dirty="0" smtClean="0">
                <a:ln w="3175">
                  <a:noFill/>
                </a:ln>
                <a:solidFill>
                  <a:schemeClr val="tx1"/>
                </a:solidFill>
                <a:effectLst>
                  <a:outerShdw blurRad="63500" algn="ctr" rotWithShape="0">
                    <a:schemeClr val="tx1">
                      <a:alpha val="50000"/>
                    </a:schemeClr>
                  </a:outerShdw>
                </a:effectLst>
                <a:latin typeface="+mj-lt"/>
                <a:ea typeface="+mn-ea"/>
                <a:cs typeface="Arial" charset="0"/>
              </a:defRPr>
            </a:lvl4pPr>
            <a:lvl5pPr marL="0" indent="0" algn="l" defTabSz="914363" rtl="0" eaLnBrk="1" latinLnBrk="0" hangingPunct="1">
              <a:lnSpc>
                <a:spcPct val="90000"/>
              </a:lnSpc>
              <a:spcBef>
                <a:spcPct val="0"/>
              </a:spcBef>
              <a:buNone/>
              <a:defRPr lang="en-AU" sz="4000" b="0" kern="1200" cap="none" spc="-200" baseline="0" dirty="0" smtClean="0">
                <a:ln w="3175">
                  <a:noFill/>
                </a:ln>
                <a:solidFill>
                  <a:schemeClr val="tx1"/>
                </a:solidFill>
                <a:effectLst>
                  <a:outerShdw blurRad="63500" algn="ctr" rotWithShape="0">
                    <a:schemeClr val="tx1">
                      <a:alpha val="50000"/>
                    </a:schemeClr>
                  </a:outerShdw>
                </a:effectLst>
                <a:latin typeface="+mj-lt"/>
                <a:ea typeface="+mn-ea"/>
                <a:cs typeface="Arial" charset="0"/>
              </a:defRPr>
            </a:lvl5pPr>
          </a:lstStyle>
          <a:p>
            <a:pPr lvl="0"/>
            <a:r>
              <a:rPr lang="en-AU" sz="4000" dirty="0" smtClean="0">
                <a:solidFill>
                  <a:schemeClr val="tx1"/>
                </a:solidFill>
              </a:rPr>
              <a:t>Lesson X: </a:t>
            </a:r>
          </a:p>
          <a:p>
            <a:pPr lvl="0"/>
            <a:r>
              <a:rPr lang="en-US" dirty="0" smtClean="0"/>
              <a:t>Click to edit Master text styles</a:t>
            </a:r>
          </a:p>
        </p:txBody>
      </p:sp>
      <p:cxnSp>
        <p:nvCxnSpPr>
          <p:cNvPr id="12" name="Straight Connector 11"/>
          <p:cNvCxnSpPr/>
          <p:nvPr/>
        </p:nvCxnSpPr>
        <p:spPr>
          <a:xfrm>
            <a:off x="914400" y="5410200"/>
            <a:ext cx="5562600" cy="0"/>
          </a:xfrm>
          <a:prstGeom prst="line">
            <a:avLst/>
          </a:prstGeom>
          <a:ln>
            <a:solidFill>
              <a:srgbClr val="D7D7D7"/>
            </a:solidFill>
          </a:ln>
          <a:effectLst>
            <a:outerShdw dist="12700" dir="5400000" algn="t" rotWithShape="0">
              <a:schemeClr val="bg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298483"/>
      </p:ext>
    </p:extLst>
  </p:cSld>
  <p:clrMapOvr>
    <a:masterClrMapping/>
  </p:clrMapOvr>
  <mc:AlternateContent xmlns:mc="http://schemas.openxmlformats.org/markup-compatibility/2006" xmlns:p14="http://schemas.microsoft.com/office/powerpoint/2010/main">
    <mc:Choice Requires="p14">
      <p:transition spd="slow" p14:dur="2000" advTm="73281">
        <p14:vortex dir="r"/>
      </p:transition>
    </mc:Choice>
    <mc:Fallback xmlns="">
      <p:transition spd="slow" advTm="73281">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1"/>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95443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27752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14143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949267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4270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1688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754060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991728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91429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77916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347722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08594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583042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95997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7"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0627406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3" Type="http://schemas.openxmlformats.org/officeDocument/2006/relationships/oleObject" Target="../embeddings/oleObject4.bin"/><Relationship Id="rId7" Type="http://schemas.openxmlformats.org/officeDocument/2006/relationships/image" Target="../media/image17.png"/><Relationship Id="rId12"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png"/><Relationship Id="rId11" Type="http://schemas.openxmlformats.org/officeDocument/2006/relationships/oleObject" Target="../embeddings/oleObject6.bin"/><Relationship Id="rId5" Type="http://schemas.openxmlformats.org/officeDocument/2006/relationships/image" Target="../media/image15.png"/><Relationship Id="rId15" Type="http://schemas.openxmlformats.org/officeDocument/2006/relationships/image" Target="../media/image21.png"/><Relationship Id="rId10"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oleObject" Target="../embeddings/oleObject5.bin"/><Relationship Id="rId1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hyperlink" Target="http://technet.microsoft.com/en-au" TargetMode="External"/><Relationship Id="rId10" Type="http://schemas.openxmlformats.org/officeDocument/2006/relationships/image" Target="../media/image31.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395536" y="1321806"/>
            <a:ext cx="2439170" cy="2925960"/>
          </a:xfrm>
          <a:prstGeom prst="ellipse">
            <a:avLst/>
          </a:prstGeom>
          <a:solidFill>
            <a:schemeClr val="bg2">
              <a:lumMod val="40000"/>
              <a:lumOff val="60000"/>
            </a:schemeClr>
          </a:solidFill>
          <a:ln>
            <a:headEnd type="none" w="med" len="med"/>
            <a:tailEnd type="none" w="med" len="med"/>
          </a:ln>
          <a:effectLst>
            <a:innerShdw blurRad="127000" dir="11220000">
              <a:prstClr val="black">
                <a:alpha val="50000"/>
              </a:prstClr>
            </a:innerShdw>
            <a:softEdge rad="127000"/>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400" spc="-50" dirty="0" smtClean="0">
              <a:gradFill>
                <a:gsLst>
                  <a:gs pos="0">
                    <a:srgbClr val="000000"/>
                  </a:gs>
                  <a:gs pos="100000">
                    <a:srgbClr val="000000"/>
                  </a:gs>
                </a:gsLst>
                <a:lin ang="5400000" scaled="0"/>
              </a:gradFill>
            </a:endParaRPr>
          </a:p>
        </p:txBody>
      </p:sp>
      <p:sp>
        <p:nvSpPr>
          <p:cNvPr id="4" name="Rectangle 3"/>
          <p:cNvSpPr/>
          <p:nvPr/>
        </p:nvSpPr>
        <p:spPr>
          <a:xfrm>
            <a:off x="2834708" y="1949824"/>
            <a:ext cx="4977652" cy="1694329"/>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2" name="Title 1"/>
          <p:cNvSpPr>
            <a:spLocks noGrp="1"/>
          </p:cNvSpPr>
          <p:nvPr>
            <p:ph type="title"/>
          </p:nvPr>
        </p:nvSpPr>
        <p:spPr/>
        <p:txBody>
          <a:bodyPr/>
          <a:lstStyle/>
          <a:p>
            <a:r>
              <a:rPr lang="en-AU" dirty="0" smtClean="0"/>
              <a:t>Build and Deployment Overview</a:t>
            </a:r>
            <a:endParaRPr lang="en-AU" dirty="0"/>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Rectangle 6"/>
          <p:cNvSpPr/>
          <p:nvPr/>
        </p:nvSpPr>
        <p:spPr>
          <a:xfrm>
            <a:off x="2834707" y="3792071"/>
            <a:ext cx="4977652" cy="2003611"/>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graphicFrame>
        <p:nvGraphicFramePr>
          <p:cNvPr id="6" name="Object 5"/>
          <p:cNvGraphicFramePr>
            <a:graphicFrameLocks noChangeAspect="1"/>
          </p:cNvGraphicFramePr>
          <p:nvPr>
            <p:extLst>
              <p:ext uri="{D42A27DB-BD31-4B8C-83A1-F6EECF244321}">
                <p14:modId xmlns:p14="http://schemas.microsoft.com/office/powerpoint/2010/main" val="2545530039"/>
              </p:ext>
            </p:extLst>
          </p:nvPr>
        </p:nvGraphicFramePr>
        <p:xfrm>
          <a:off x="683568" y="1581149"/>
          <a:ext cx="7992888" cy="4352925"/>
        </p:xfrm>
        <a:graphic>
          <a:graphicData uri="http://schemas.openxmlformats.org/presentationml/2006/ole">
            <mc:AlternateContent xmlns:mc="http://schemas.openxmlformats.org/markup-compatibility/2006">
              <mc:Choice xmlns:v="urn:schemas-microsoft-com:vml" Requires="v">
                <p:oleObj spid="_x0000_s38931" name="Visio" r:id="rId3" imgW="6077721" imgH="3378740" progId="Visio.Drawing.11">
                  <p:embed/>
                </p:oleObj>
              </mc:Choice>
              <mc:Fallback>
                <p:oleObj name="Visio" r:id="rId3" imgW="6077721" imgH="3378740" progId="Visio.Drawing.11">
                  <p:embed/>
                  <p:pic>
                    <p:nvPicPr>
                      <p:cNvPr id="0" name=""/>
                      <p:cNvPicPr>
                        <a:picLocks noChangeAspect="1" noChangeArrowheads="1"/>
                      </p:cNvPicPr>
                      <p:nvPr/>
                    </p:nvPicPr>
                    <p:blipFill>
                      <a:blip r:embed="rId4"/>
                      <a:srcRect/>
                      <a:stretch>
                        <a:fillRect/>
                      </a:stretch>
                    </p:blipFill>
                    <p:spPr bwMode="auto">
                      <a:xfrm>
                        <a:off x="683568" y="1581149"/>
                        <a:ext cx="7992888" cy="4352925"/>
                      </a:xfrm>
                      <a:prstGeom prst="rect">
                        <a:avLst/>
                      </a:prstGeom>
                      <a:noFill/>
                    </p:spPr>
                  </p:pic>
                </p:oleObj>
              </mc:Fallback>
            </mc:AlternateContent>
          </a:graphicData>
        </a:graphic>
      </p:graphicFrame>
      <p:sp>
        <p:nvSpPr>
          <p:cNvPr id="9" name="TextBox 8"/>
          <p:cNvSpPr txBox="1"/>
          <p:nvPr/>
        </p:nvSpPr>
        <p:spPr>
          <a:xfrm>
            <a:off x="7073375" y="2111189"/>
            <a:ext cx="639380" cy="307777"/>
          </a:xfrm>
          <a:prstGeom prst="rect">
            <a:avLst/>
          </a:prstGeom>
          <a:noFill/>
        </p:spPr>
        <p:txBody>
          <a:bodyPr wrap="square" lIns="0" tIns="0" rIns="0" bIns="0" rtlCol="0">
            <a:spAutoFit/>
          </a:bodyPr>
          <a:lstStyle/>
          <a:p>
            <a:r>
              <a:rPr lang="en-AU" sz="2000" dirty="0" smtClean="0"/>
              <a:t>Build</a:t>
            </a:r>
          </a:p>
        </p:txBody>
      </p:sp>
      <p:sp>
        <p:nvSpPr>
          <p:cNvPr id="10" name="TextBox 9"/>
          <p:cNvSpPr txBox="1"/>
          <p:nvPr/>
        </p:nvSpPr>
        <p:spPr>
          <a:xfrm>
            <a:off x="6160597" y="3939989"/>
            <a:ext cx="1552158" cy="307777"/>
          </a:xfrm>
          <a:prstGeom prst="rect">
            <a:avLst/>
          </a:prstGeom>
          <a:noFill/>
        </p:spPr>
        <p:txBody>
          <a:bodyPr wrap="square" lIns="0" tIns="0" rIns="0" bIns="0" rtlCol="0">
            <a:spAutoFit/>
          </a:bodyPr>
          <a:lstStyle/>
          <a:p>
            <a:pPr algn="r"/>
            <a:r>
              <a:rPr lang="en-AU" sz="2000" dirty="0" smtClean="0"/>
              <a:t>Deployment</a:t>
            </a:r>
          </a:p>
        </p:txBody>
      </p:sp>
    </p:spTree>
    <p:extLst>
      <p:ext uri="{BB962C8B-B14F-4D97-AF65-F5344CB8AC3E}">
        <p14:creationId xmlns:p14="http://schemas.microsoft.com/office/powerpoint/2010/main" val="1466011274"/>
      </p:ext>
    </p:extLst>
  </p:cSld>
  <p:clrMapOvr>
    <a:masterClrMapping/>
  </p:clrMapOvr>
  <p:transition spd="slow" advTm="73281">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 Continuous Integration</a:t>
            </a:r>
            <a:endParaRPr lang="en-US" dirty="0"/>
          </a:p>
        </p:txBody>
      </p:sp>
      <p:sp>
        <p:nvSpPr>
          <p:cNvPr id="4" name="Content Placeholder 3"/>
          <p:cNvSpPr>
            <a:spLocks noGrp="1"/>
          </p:cNvSpPr>
          <p:nvPr>
            <p:ph idx="1"/>
          </p:nvPr>
        </p:nvSpPr>
        <p:spPr/>
        <p:txBody>
          <a:bodyPr/>
          <a:lstStyle/>
          <a:p>
            <a:r>
              <a:rPr lang="en-US" smtClean="0"/>
              <a:t>Compile</a:t>
            </a:r>
          </a:p>
          <a:p>
            <a:r>
              <a:rPr lang="en-US" smtClean="0"/>
              <a:t>Verify – Run Unit Tests</a:t>
            </a:r>
          </a:p>
          <a:p>
            <a:endParaRPr lang="en-US" smtClean="0"/>
          </a:p>
          <a:p>
            <a:r>
              <a:rPr lang="en-US" smtClean="0"/>
              <a:t>Ideally, this is not different than traditional CI, since Unit Tests should be testing classes, not integration.</a:t>
            </a:r>
          </a:p>
          <a:p>
            <a:endParaRPr lang="en-US" dirty="0" smtClean="0"/>
          </a:p>
        </p:txBody>
      </p:sp>
    </p:spTree>
    <p:extLst>
      <p:ext uri="{BB962C8B-B14F-4D97-AF65-F5344CB8AC3E}">
        <p14:creationId xmlns:p14="http://schemas.microsoft.com/office/powerpoint/2010/main" val="1449720784"/>
      </p:ext>
    </p:extLst>
  </p:cSld>
  <p:clrMapOvr>
    <a:masterClrMapping/>
  </p:clrMapOvr>
  <p:transition spd="slow" advTm="73281">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 Daily Build</a:t>
            </a:r>
            <a:endParaRPr lang="en-US" dirty="0"/>
          </a:p>
        </p:txBody>
      </p:sp>
      <p:sp>
        <p:nvSpPr>
          <p:cNvPr id="4" name="Content Placeholder 3"/>
          <p:cNvSpPr>
            <a:spLocks noGrp="1"/>
          </p:cNvSpPr>
          <p:nvPr>
            <p:ph idx="1"/>
          </p:nvPr>
        </p:nvSpPr>
        <p:spPr/>
        <p:txBody>
          <a:bodyPr/>
          <a:lstStyle/>
          <a:p>
            <a:r>
              <a:rPr lang="en-US" dirty="0" smtClean="0"/>
              <a:t>Compile</a:t>
            </a:r>
          </a:p>
          <a:p>
            <a:r>
              <a:rPr lang="en-US" dirty="0" smtClean="0"/>
              <a:t>Verify – Run Unit Tests</a:t>
            </a:r>
          </a:p>
          <a:p>
            <a:r>
              <a:rPr lang="en-US" dirty="0" smtClean="0"/>
              <a:t>Update Configuration</a:t>
            </a:r>
          </a:p>
          <a:p>
            <a:r>
              <a:rPr lang="en-US" dirty="0" smtClean="0"/>
              <a:t>Package</a:t>
            </a:r>
          </a:p>
          <a:p>
            <a:r>
              <a:rPr lang="en-US" dirty="0" smtClean="0"/>
              <a:t>… continue with Deploy</a:t>
            </a:r>
          </a:p>
        </p:txBody>
      </p:sp>
    </p:spTree>
    <p:extLst>
      <p:ext uri="{BB962C8B-B14F-4D97-AF65-F5344CB8AC3E}">
        <p14:creationId xmlns:p14="http://schemas.microsoft.com/office/powerpoint/2010/main" val="1379338641"/>
      </p:ext>
    </p:extLst>
  </p:cSld>
  <p:clrMapOvr>
    <a:masterClrMapping/>
  </p:clrMapOvr>
  <p:transition spd="slow" advTm="73281">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Build Approaches</a:t>
            </a:r>
            <a:endParaRPr lang="en-AU" dirty="0"/>
          </a:p>
        </p:txBody>
      </p:sp>
      <p:sp>
        <p:nvSpPr>
          <p:cNvPr id="4" name="Content Placeholder 3"/>
          <p:cNvSpPr>
            <a:spLocks noGrp="1"/>
          </p:cNvSpPr>
          <p:nvPr>
            <p:ph idx="1"/>
          </p:nvPr>
        </p:nvSpPr>
        <p:spPr/>
        <p:txBody>
          <a:bodyPr>
            <a:normAutofit lnSpcReduction="10000"/>
          </a:bodyPr>
          <a:lstStyle/>
          <a:p>
            <a:r>
              <a:rPr lang="en-AU" smtClean="0"/>
              <a:t>MSBuild targets</a:t>
            </a:r>
          </a:p>
          <a:p>
            <a:pPr lvl="1"/>
            <a:r>
              <a:rPr lang="en-AU" smtClean="0"/>
              <a:t>Azure SDK includes targets for packaging</a:t>
            </a:r>
          </a:p>
          <a:p>
            <a:pPr lvl="1"/>
            <a:r>
              <a:rPr lang="en-AU" smtClean="0"/>
              <a:t>Customize .ccproj files or write your own msbuild scripts</a:t>
            </a:r>
          </a:p>
          <a:p>
            <a:pPr lvl="1"/>
            <a:r>
              <a:rPr lang="en-AU" smtClean="0"/>
              <a:t>Can be integrated with TFS Build or 3rd party ALM tools</a:t>
            </a:r>
          </a:p>
          <a:p>
            <a:r>
              <a:rPr lang="en-AU" smtClean="0"/>
              <a:t>TFS-specific</a:t>
            </a:r>
          </a:p>
          <a:p>
            <a:pPr lvl="1"/>
            <a:r>
              <a:rPr lang="en-AU" smtClean="0"/>
              <a:t>Custom XAML build process</a:t>
            </a:r>
          </a:p>
          <a:p>
            <a:pPr lvl="1"/>
            <a:r>
              <a:rPr lang="en-AU" smtClean="0"/>
              <a:t>Custom activities</a:t>
            </a:r>
          </a:p>
          <a:p>
            <a:r>
              <a:rPr lang="en-AU" smtClean="0"/>
              <a:t>Scripts</a:t>
            </a:r>
          </a:p>
          <a:p>
            <a:pPr lvl="1"/>
            <a:r>
              <a:rPr lang="en-AU" smtClean="0"/>
              <a:t>PowerShell</a:t>
            </a:r>
            <a:endParaRPr lang="en-AU" dirty="0"/>
          </a:p>
        </p:txBody>
      </p:sp>
    </p:spTree>
    <p:extLst>
      <p:ext uri="{BB962C8B-B14F-4D97-AF65-F5344CB8AC3E}">
        <p14:creationId xmlns:p14="http://schemas.microsoft.com/office/powerpoint/2010/main" val="3834085913"/>
      </p:ext>
    </p:extLst>
  </p:cSld>
  <p:clrMapOvr>
    <a:masterClrMapping/>
  </p:clrMapOvr>
  <p:transition spd="slow" advTm="73281">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Build: Update Configuration</a:t>
            </a:r>
            <a:endParaRPr lang="en-AU" dirty="0"/>
          </a:p>
        </p:txBody>
      </p:sp>
      <p:sp>
        <p:nvSpPr>
          <p:cNvPr id="4" name="Content Placeholder 3"/>
          <p:cNvSpPr>
            <a:spLocks noGrp="1"/>
          </p:cNvSpPr>
          <p:nvPr>
            <p:ph idx="1"/>
          </p:nvPr>
        </p:nvSpPr>
        <p:spPr/>
        <p:txBody>
          <a:bodyPr/>
          <a:lstStyle/>
          <a:p>
            <a:r>
              <a:rPr lang="en-AU" smtClean="0"/>
              <a:t>Most applications require different configuration for each environment</a:t>
            </a:r>
          </a:p>
          <a:p>
            <a:pPr lvl="1"/>
            <a:r>
              <a:rPr lang="en-AU" smtClean="0"/>
              <a:t>Connection Strings, VM sizes and instances, Dependent system URIs, etc.</a:t>
            </a:r>
          </a:p>
          <a:p>
            <a:r>
              <a:rPr lang="en-AU" smtClean="0"/>
              <a:t>Changes to configuration should be controlled</a:t>
            </a:r>
          </a:p>
          <a:p>
            <a:pPr lvl="1"/>
            <a:r>
              <a:rPr lang="en-AU" smtClean="0"/>
              <a:t>Per-environment settings checked in to source control</a:t>
            </a:r>
          </a:p>
          <a:p>
            <a:pPr lvl="1"/>
            <a:r>
              <a:rPr lang="en-AU" smtClean="0"/>
              <a:t>Automatically applied for target environment as part of build server</a:t>
            </a:r>
          </a:p>
          <a:p>
            <a:endParaRPr lang="en-AU" dirty="0"/>
          </a:p>
        </p:txBody>
      </p:sp>
    </p:spTree>
    <p:extLst>
      <p:ext uri="{BB962C8B-B14F-4D97-AF65-F5344CB8AC3E}">
        <p14:creationId xmlns:p14="http://schemas.microsoft.com/office/powerpoint/2010/main" val="1922898810"/>
      </p:ext>
    </p:extLst>
  </p:cSld>
  <p:clrMapOvr>
    <a:masterClrMapping/>
  </p:clrMapOvr>
  <p:transition spd="slow" advTm="73281">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Build: Update Configuration</a:t>
            </a:r>
            <a:endParaRPr lang="en-AU" dirty="0"/>
          </a:p>
        </p:txBody>
      </p:sp>
      <p:sp>
        <p:nvSpPr>
          <p:cNvPr id="3" name="Content Placeholder 2"/>
          <p:cNvSpPr>
            <a:spLocks noGrp="1"/>
          </p:cNvSpPr>
          <p:nvPr>
            <p:ph idx="1"/>
          </p:nvPr>
        </p:nvSpPr>
        <p:spPr>
          <a:xfrm>
            <a:off x="389436" y="1447799"/>
            <a:ext cx="6616046" cy="4905958"/>
          </a:xfrm>
        </p:spPr>
        <p:txBody>
          <a:bodyPr>
            <a:normAutofit fontScale="92500" lnSpcReduction="10000"/>
          </a:bodyPr>
          <a:lstStyle/>
          <a:p>
            <a:r>
              <a:rPr lang="en-AU" dirty="0" smtClean="0"/>
              <a:t>Understand where your configuration lives</a:t>
            </a:r>
          </a:p>
          <a:p>
            <a:pPr lvl="1"/>
            <a:r>
              <a:rPr lang="en-AU" b="1" dirty="0" err="1" smtClean="0"/>
              <a:t>ServiceConfiguration.cscfg</a:t>
            </a:r>
            <a:r>
              <a:rPr lang="en-AU" dirty="0" smtClean="0"/>
              <a:t> is outside of the deployed package – can be applied after packaging</a:t>
            </a:r>
          </a:p>
          <a:p>
            <a:pPr lvl="1"/>
            <a:r>
              <a:rPr lang="en-AU" b="1" dirty="0" err="1" smtClean="0"/>
              <a:t>Web.config</a:t>
            </a:r>
            <a:r>
              <a:rPr lang="en-AU" dirty="0" smtClean="0"/>
              <a:t> and </a:t>
            </a:r>
            <a:r>
              <a:rPr lang="en-AU" b="1" dirty="0" err="1" smtClean="0"/>
              <a:t>ServiceDefinition.csdef</a:t>
            </a:r>
            <a:r>
              <a:rPr lang="en-AU" dirty="0" smtClean="0"/>
              <a:t> are inside the package – must my applied before packaging</a:t>
            </a:r>
          </a:p>
          <a:p>
            <a:r>
              <a:rPr lang="en-AU" dirty="0" smtClean="0"/>
              <a:t>Transformation approaches</a:t>
            </a:r>
          </a:p>
          <a:p>
            <a:pPr lvl="1"/>
            <a:r>
              <a:rPr lang="en-AU" dirty="0" err="1" smtClean="0"/>
              <a:t>Web.config</a:t>
            </a:r>
            <a:r>
              <a:rPr lang="en-AU" dirty="0" smtClean="0"/>
              <a:t> transforms, </a:t>
            </a:r>
            <a:r>
              <a:rPr lang="en-AU" b="1" dirty="0" err="1" smtClean="0"/>
              <a:t>TransformXml</a:t>
            </a:r>
            <a:r>
              <a:rPr lang="en-AU" dirty="0" smtClean="0"/>
              <a:t> target to apply to custom files</a:t>
            </a:r>
          </a:p>
          <a:p>
            <a:pPr lvl="1"/>
            <a:r>
              <a:rPr lang="en-AU" dirty="0" smtClean="0"/>
              <a:t>XSLT</a:t>
            </a:r>
          </a:p>
          <a:p>
            <a:pPr lvl="1"/>
            <a:r>
              <a:rPr lang="en-AU" dirty="0" smtClean="0"/>
              <a:t>Custom approaches</a:t>
            </a:r>
            <a:endParaRPr lang="en-AU" dirty="0"/>
          </a:p>
        </p:txBody>
      </p:sp>
      <p:graphicFrame>
        <p:nvGraphicFramePr>
          <p:cNvPr id="4" name="Object 3"/>
          <p:cNvGraphicFramePr>
            <a:graphicFrameLocks noChangeAspect="1"/>
          </p:cNvGraphicFramePr>
          <p:nvPr>
            <p:extLst>
              <p:ext uri="{D42A27DB-BD31-4B8C-83A1-F6EECF244321}">
                <p14:modId xmlns:p14="http://schemas.microsoft.com/office/powerpoint/2010/main" val="3543032606"/>
              </p:ext>
            </p:extLst>
          </p:nvPr>
        </p:nvGraphicFramePr>
        <p:xfrm>
          <a:off x="7258750" y="2338388"/>
          <a:ext cx="1777746" cy="2400300"/>
        </p:xfrm>
        <a:graphic>
          <a:graphicData uri="http://schemas.openxmlformats.org/presentationml/2006/ole">
            <mc:AlternateContent xmlns:mc="http://schemas.openxmlformats.org/markup-compatibility/2006">
              <mc:Choice xmlns:v="urn:schemas-microsoft-com:vml" Requires="v">
                <p:oleObj spid="_x0000_s39954" name="Visio" r:id="rId3" imgW="1241261" imgH="1508760" progId="Visio.Drawing.11">
                  <p:embed/>
                </p:oleObj>
              </mc:Choice>
              <mc:Fallback>
                <p:oleObj name="Visio" r:id="rId3" imgW="1241261" imgH="15087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750" y="2338388"/>
                        <a:ext cx="1777746" cy="24003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5118648"/>
      </p:ext>
    </p:extLst>
  </p:cSld>
  <p:clrMapOvr>
    <a:masterClrMapping/>
  </p:clrMapOvr>
  <p:transition spd="slow" advTm="73281">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 Create the deployment package</a:t>
            </a:r>
            <a:endParaRPr lang="en-US" dirty="0"/>
          </a:p>
        </p:txBody>
      </p:sp>
      <p:sp>
        <p:nvSpPr>
          <p:cNvPr id="4" name="Content Placeholder 3"/>
          <p:cNvSpPr>
            <a:spLocks noGrp="1"/>
          </p:cNvSpPr>
          <p:nvPr>
            <p:ph idx="1"/>
          </p:nvPr>
        </p:nvSpPr>
        <p:spPr/>
        <p:txBody>
          <a:bodyPr>
            <a:normAutofit lnSpcReduction="10000"/>
          </a:bodyPr>
          <a:lstStyle/>
          <a:p>
            <a:r>
              <a:rPr lang="en-US" dirty="0" smtClean="0"/>
              <a:t>Windows Azure applications are deployed as an encrypted package (*.</a:t>
            </a:r>
            <a:r>
              <a:rPr lang="en-US" dirty="0" err="1" smtClean="0"/>
              <a:t>cspkg</a:t>
            </a:r>
            <a:r>
              <a:rPr lang="en-US" dirty="0" smtClean="0"/>
              <a:t>)</a:t>
            </a:r>
          </a:p>
          <a:p>
            <a:r>
              <a:rPr lang="en-US" dirty="0" smtClean="0"/>
              <a:t>Automatically created by Visual Studio when you publish</a:t>
            </a:r>
          </a:p>
          <a:p>
            <a:r>
              <a:rPr lang="en-US" dirty="0" smtClean="0"/>
              <a:t>CSPACK command line tool </a:t>
            </a:r>
          </a:p>
          <a:p>
            <a:r>
              <a:rPr lang="en-US" dirty="0" smtClean="0"/>
              <a:t>Easiest approach for automated builds: </a:t>
            </a:r>
            <a:r>
              <a:rPr lang="en-US" dirty="0" err="1" smtClean="0"/>
              <a:t>CorePublish</a:t>
            </a:r>
            <a:r>
              <a:rPr lang="en-US" dirty="0" smtClean="0"/>
              <a:t> target</a:t>
            </a:r>
          </a:p>
          <a:p>
            <a:r>
              <a:rPr lang="en-US" dirty="0" smtClean="0"/>
              <a:t>Watch out for application dependencies</a:t>
            </a:r>
          </a:p>
          <a:p>
            <a:pPr lvl="1"/>
            <a:r>
              <a:rPr lang="en-US" dirty="0" err="1" smtClean="0"/>
              <a:t>GAC’d</a:t>
            </a:r>
            <a:r>
              <a:rPr lang="en-US" dirty="0" smtClean="0"/>
              <a:t> Assemblies</a:t>
            </a:r>
          </a:p>
          <a:p>
            <a:pPr lvl="1"/>
            <a:r>
              <a:rPr lang="en-US" dirty="0" smtClean="0"/>
              <a:t>Secondary web sites</a:t>
            </a:r>
          </a:p>
        </p:txBody>
      </p:sp>
      <p:sp>
        <p:nvSpPr>
          <p:cNvPr id="7"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52841051"/>
      </p:ext>
    </p:extLst>
  </p:cSld>
  <p:clrMapOvr>
    <a:masterClrMapping/>
  </p:clrMapOvr>
  <p:transition spd="slow" advTm="73281">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Deployment</a:t>
            </a:r>
            <a:endParaRPr lang="en-AU" dirty="0"/>
          </a:p>
        </p:txBody>
      </p:sp>
      <p:sp>
        <p:nvSpPr>
          <p:cNvPr id="5" name="Subtitle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6101221"/>
      </p:ext>
    </p:extLst>
  </p:cSld>
  <p:clrMapOvr>
    <a:masterClrMapping/>
  </p:clrMapOvr>
  <p:transition spd="slow" advTm="73281">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 To the Cloud </a:t>
            </a:r>
            <a:endParaRPr lang="en-US" dirty="0"/>
          </a:p>
        </p:txBody>
      </p:sp>
      <p:sp>
        <p:nvSpPr>
          <p:cNvPr id="4" name="Content Placeholder 3"/>
          <p:cNvSpPr>
            <a:spLocks noGrp="1"/>
          </p:cNvSpPr>
          <p:nvPr>
            <p:ph idx="1"/>
          </p:nvPr>
        </p:nvSpPr>
        <p:spPr>
          <a:xfrm>
            <a:off x="457200" y="1600200"/>
            <a:ext cx="6364755" cy="4525963"/>
          </a:xfrm>
        </p:spPr>
        <p:txBody>
          <a:bodyPr/>
          <a:lstStyle/>
          <a:p>
            <a:r>
              <a:rPr lang="en-US" dirty="0" smtClean="0"/>
              <a:t>To one or more target </a:t>
            </a:r>
            <a:br>
              <a:rPr lang="en-US" dirty="0" smtClean="0"/>
            </a:br>
            <a:r>
              <a:rPr lang="en-US" dirty="0" smtClean="0"/>
              <a:t>environments (Test, Production)</a:t>
            </a:r>
          </a:p>
          <a:p>
            <a:r>
              <a:rPr lang="en-US" dirty="0" smtClean="0"/>
              <a:t>Ideally executed as a part of daily build </a:t>
            </a:r>
          </a:p>
          <a:p>
            <a:r>
              <a:rPr lang="en-US" dirty="0" smtClean="0"/>
              <a:t>Normally implemented via PowerShell scripts using Azure </a:t>
            </a:r>
            <a:r>
              <a:rPr lang="en-US" dirty="0" err="1" smtClean="0"/>
              <a:t>cmdlets</a:t>
            </a:r>
            <a:r>
              <a:rPr lang="en-US" dirty="0" smtClean="0"/>
              <a:t>, triggered from </a:t>
            </a:r>
            <a:r>
              <a:rPr lang="en-US" dirty="0" err="1" smtClean="0"/>
              <a:t>MSBuild</a:t>
            </a:r>
            <a:endParaRPr lang="en-US" dirty="0" smtClean="0"/>
          </a:p>
          <a:p>
            <a:r>
              <a:rPr lang="en-US" dirty="0" smtClean="0"/>
              <a:t>Requires Azure Management Certificate deployed to build server</a:t>
            </a:r>
          </a:p>
        </p:txBody>
      </p:sp>
      <p:sp>
        <p:nvSpPr>
          <p:cNvPr id="5" name="Rectangle 4"/>
          <p:cNvSpPr/>
          <p:nvPr/>
        </p:nvSpPr>
        <p:spPr>
          <a:xfrm>
            <a:off x="5156327" y="1264899"/>
            <a:ext cx="1405864" cy="785322"/>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err="1" smtClean="0">
                <a:solidFill>
                  <a:schemeClr val="bg1"/>
                </a:solidFill>
              </a:rPr>
              <a:t>MSBuild</a:t>
            </a:r>
            <a:endParaRPr lang="en-AU" dirty="0">
              <a:solidFill>
                <a:schemeClr val="bg1"/>
              </a:solidFill>
            </a:endParaRPr>
          </a:p>
        </p:txBody>
      </p:sp>
      <p:sp>
        <p:nvSpPr>
          <p:cNvPr id="6" name="Rectangle 5"/>
          <p:cNvSpPr/>
          <p:nvPr/>
        </p:nvSpPr>
        <p:spPr>
          <a:xfrm>
            <a:off x="7081720" y="1264899"/>
            <a:ext cx="1666744" cy="785322"/>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chemeClr val="bg1"/>
                </a:solidFill>
              </a:rPr>
              <a:t>PowerShell</a:t>
            </a:r>
          </a:p>
          <a:p>
            <a:pPr algn="ctr"/>
            <a:r>
              <a:rPr lang="en-AU" dirty="0">
                <a:solidFill>
                  <a:schemeClr val="bg1"/>
                </a:solidFill>
              </a:rPr>
              <a:t>Deploy Script</a:t>
            </a:r>
          </a:p>
        </p:txBody>
      </p:sp>
      <p:sp>
        <p:nvSpPr>
          <p:cNvPr id="8" name="Rectangle 7"/>
          <p:cNvSpPr/>
          <p:nvPr/>
        </p:nvSpPr>
        <p:spPr>
          <a:xfrm>
            <a:off x="7081720" y="2542370"/>
            <a:ext cx="1666744" cy="785322"/>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solidFill>
                  <a:schemeClr val="bg1"/>
                </a:solidFill>
              </a:rPr>
              <a:t>Azure </a:t>
            </a:r>
            <a:r>
              <a:rPr lang="en-AU" dirty="0" err="1">
                <a:solidFill>
                  <a:schemeClr val="bg1"/>
                </a:solidFill>
              </a:rPr>
              <a:t>cmdlets</a:t>
            </a:r>
            <a:endParaRPr lang="en-AU" dirty="0">
              <a:solidFill>
                <a:schemeClr val="bg1"/>
              </a:solidFill>
            </a:endParaRPr>
          </a:p>
        </p:txBody>
      </p:sp>
      <p:sp>
        <p:nvSpPr>
          <p:cNvPr id="9" name="Rectangle 8"/>
          <p:cNvSpPr/>
          <p:nvPr/>
        </p:nvSpPr>
        <p:spPr>
          <a:xfrm>
            <a:off x="6948636" y="4222496"/>
            <a:ext cx="1927625" cy="537912"/>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AU" sz="1600" dirty="0" smtClean="0"/>
              <a:t>Azure Management API</a:t>
            </a:r>
            <a:endParaRPr lang="en-AU" sz="1600" dirty="0"/>
          </a:p>
        </p:txBody>
      </p:sp>
      <p:sp>
        <p:nvSpPr>
          <p:cNvPr id="10" name="Rectangle 9"/>
          <p:cNvSpPr/>
          <p:nvPr/>
        </p:nvSpPr>
        <p:spPr>
          <a:xfrm>
            <a:off x="6948636" y="4988934"/>
            <a:ext cx="1927626" cy="941294"/>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AU" dirty="0" smtClean="0"/>
              <a:t>Windows Azure</a:t>
            </a:r>
          </a:p>
          <a:p>
            <a:pPr algn="ctr"/>
            <a:r>
              <a:rPr lang="en-AU" dirty="0" smtClean="0"/>
              <a:t>Deployments</a:t>
            </a:r>
            <a:endParaRPr lang="en-AU" dirty="0"/>
          </a:p>
        </p:txBody>
      </p:sp>
      <p:cxnSp>
        <p:nvCxnSpPr>
          <p:cNvPr id="12" name="Straight Arrow Connector 11"/>
          <p:cNvCxnSpPr>
            <a:stCxn id="5" idx="3"/>
            <a:endCxn id="6" idx="1"/>
          </p:cNvCxnSpPr>
          <p:nvPr/>
        </p:nvCxnSpPr>
        <p:spPr>
          <a:xfrm>
            <a:off x="6562191" y="1657560"/>
            <a:ext cx="519529"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8" idx="0"/>
          </p:cNvCxnSpPr>
          <p:nvPr/>
        </p:nvCxnSpPr>
        <p:spPr>
          <a:xfrm>
            <a:off x="7915092" y="2050221"/>
            <a:ext cx="0" cy="49214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flipH="1">
            <a:off x="7912449" y="3327692"/>
            <a:ext cx="2643" cy="89480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0" idx="0"/>
          </p:cNvCxnSpPr>
          <p:nvPr/>
        </p:nvCxnSpPr>
        <p:spPr>
          <a:xfrm>
            <a:off x="7912449" y="4760408"/>
            <a:ext cx="0" cy="22852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62191" y="344287"/>
            <a:ext cx="971061" cy="688469"/>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n-AU" sz="1400" dirty="0" smtClean="0"/>
              <a:t>.</a:t>
            </a:r>
            <a:r>
              <a:rPr lang="en-AU" sz="1400" dirty="0" err="1" smtClean="0"/>
              <a:t>cspkg</a:t>
            </a:r>
            <a:endParaRPr lang="en-AU" sz="1400" dirty="0" smtClean="0"/>
          </a:p>
          <a:p>
            <a:pPr algn="ctr"/>
            <a:r>
              <a:rPr lang="en-AU" sz="1400" dirty="0" smtClean="0"/>
              <a:t>.</a:t>
            </a:r>
            <a:r>
              <a:rPr lang="en-AU" sz="1400" dirty="0" err="1" smtClean="0"/>
              <a:t>cscfg</a:t>
            </a:r>
            <a:endParaRPr lang="en-AU" sz="1400" dirty="0"/>
          </a:p>
        </p:txBody>
      </p:sp>
      <p:cxnSp>
        <p:nvCxnSpPr>
          <p:cNvPr id="25" name="Elbow Connector 24"/>
          <p:cNvCxnSpPr>
            <a:stCxn id="5" idx="0"/>
            <a:endCxn id="23" idx="1"/>
          </p:cNvCxnSpPr>
          <p:nvPr/>
        </p:nvCxnSpPr>
        <p:spPr>
          <a:xfrm rot="5400000" flipH="1" flipV="1">
            <a:off x="5922537" y="625245"/>
            <a:ext cx="576377" cy="702932"/>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23" idx="3"/>
            <a:endCxn id="6" idx="0"/>
          </p:cNvCxnSpPr>
          <p:nvPr/>
        </p:nvCxnSpPr>
        <p:spPr>
          <a:xfrm>
            <a:off x="7533252" y="688522"/>
            <a:ext cx="381840" cy="576377"/>
          </a:xfrm>
          <a:prstGeom prst="bent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011330"/>
      </p:ext>
    </p:extLst>
  </p:cSld>
  <p:clrMapOvr>
    <a:masterClrMapping/>
  </p:clrMapOvr>
  <p:transition spd="slow" advTm="73281">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 To the Cloud </a:t>
            </a:r>
            <a:endParaRPr lang="en-US" dirty="0"/>
          </a:p>
        </p:txBody>
      </p:sp>
      <p:sp>
        <p:nvSpPr>
          <p:cNvPr id="4" name="Content Placeholder 3"/>
          <p:cNvSpPr>
            <a:spLocks noGrp="1"/>
          </p:cNvSpPr>
          <p:nvPr>
            <p:ph idx="1"/>
          </p:nvPr>
        </p:nvSpPr>
        <p:spPr/>
        <p:txBody>
          <a:bodyPr>
            <a:normAutofit lnSpcReduction="10000"/>
          </a:bodyPr>
          <a:lstStyle/>
          <a:p>
            <a:r>
              <a:rPr lang="en-US" smtClean="0"/>
              <a:t>Typical steps</a:t>
            </a:r>
          </a:p>
          <a:p>
            <a:pPr lvl="1"/>
            <a:r>
              <a:rPr lang="en-US" smtClean="0"/>
              <a:t>Deploy service certificates</a:t>
            </a:r>
          </a:p>
          <a:p>
            <a:pPr lvl="1"/>
            <a:r>
              <a:rPr lang="en-US" smtClean="0"/>
              <a:t>Upload package to Blob Storage</a:t>
            </a:r>
          </a:p>
          <a:p>
            <a:pPr lvl="1"/>
            <a:r>
              <a:rPr lang="en-US" smtClean="0"/>
              <a:t>Deploy package + ServiceConfiguration to Staging slot</a:t>
            </a:r>
          </a:p>
          <a:p>
            <a:pPr lvl="1"/>
            <a:r>
              <a:rPr lang="en-US" smtClean="0"/>
              <a:t>Run automatic verification tests</a:t>
            </a:r>
          </a:p>
          <a:p>
            <a:pPr lvl="1"/>
            <a:r>
              <a:rPr lang="en-US" smtClean="0"/>
              <a:t>Flip Staging to Production</a:t>
            </a:r>
          </a:p>
          <a:p>
            <a:pPr lvl="1"/>
            <a:r>
              <a:rPr lang="en-US" smtClean="0"/>
              <a:t>Stop and delete Staging deployment</a:t>
            </a:r>
          </a:p>
          <a:p>
            <a:r>
              <a:rPr lang="en-US" smtClean="0"/>
              <a:t>To save money, delete unused deployments when no longer needed (Staging and Production)</a:t>
            </a:r>
            <a:endParaRPr lang="en-US" dirty="0" smtClean="0"/>
          </a:p>
        </p:txBody>
      </p:sp>
    </p:spTree>
    <p:extLst>
      <p:ext uri="{BB962C8B-B14F-4D97-AF65-F5344CB8AC3E}">
        <p14:creationId xmlns:p14="http://schemas.microsoft.com/office/powerpoint/2010/main" val="598191474"/>
      </p:ext>
    </p:extLst>
  </p:cSld>
  <p:clrMapOvr>
    <a:masterClrMapping/>
  </p:clrMapOvr>
  <p:transition spd="slow" advTm="73281">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dirty="0"/>
              <a:t>Application Lifecycle Management for Windows Azure projects </a:t>
            </a:r>
          </a:p>
        </p:txBody>
      </p:sp>
      <p:sp>
        <p:nvSpPr>
          <p:cNvPr id="3" name="Text Placeholder 2"/>
          <p:cNvSpPr>
            <a:spLocks noGrp="1"/>
          </p:cNvSpPr>
          <p:nvPr>
            <p:ph type="body" idx="1"/>
          </p:nvPr>
        </p:nvSpPr>
        <p:spPr/>
        <p:txBody>
          <a:bodyPr/>
          <a:lstStyle/>
          <a:p>
            <a:pPr lvl="0">
              <a:defRPr/>
            </a:pPr>
            <a:r>
              <a:rPr lang="en-US" b="1" dirty="0" smtClean="0"/>
              <a:t>Tom Hollander</a:t>
            </a:r>
          </a:p>
          <a:p>
            <a:pPr lvl="0">
              <a:defRPr/>
            </a:pPr>
            <a:r>
              <a:rPr lang="en-US" dirty="0" smtClean="0"/>
              <a:t>Architect</a:t>
            </a:r>
          </a:p>
          <a:p>
            <a:pPr lvl="0">
              <a:defRPr/>
            </a:pPr>
            <a:r>
              <a:rPr lang="en-US" dirty="0" smtClean="0"/>
              <a:t>Microsoft Australia</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a:t>
            </a:r>
            <a:r>
              <a:rPr kumimoji="0" lang="en-US" b="1" i="0" u="none" strike="noStrike" kern="600" cap="none" spc="40" normalizeH="0" noProof="0" dirty="0" smtClean="0">
                <a:ln w="3175">
                  <a:noFill/>
                </a:ln>
                <a:solidFill>
                  <a:schemeClr val="bg1"/>
                </a:solidFill>
                <a:effectLst/>
                <a:uLnTx/>
                <a:uFillTx/>
                <a:latin typeface="Calibri" pitchFamily="34" charset="0"/>
                <a:ea typeface="+mn-ea"/>
                <a:cs typeface="Arial" charset="0"/>
              </a:rPr>
              <a:t> </a:t>
            </a: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COS201</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Deploy: WebDeploy?</a:t>
            </a:r>
            <a:endParaRPr lang="en-AU" dirty="0"/>
          </a:p>
        </p:txBody>
      </p:sp>
      <p:sp>
        <p:nvSpPr>
          <p:cNvPr id="4" name="Content Placeholder 3"/>
          <p:cNvSpPr>
            <a:spLocks noGrp="1"/>
          </p:cNvSpPr>
          <p:nvPr>
            <p:ph idx="1"/>
          </p:nvPr>
        </p:nvSpPr>
        <p:spPr/>
        <p:txBody>
          <a:bodyPr>
            <a:normAutofit lnSpcReduction="10000"/>
          </a:bodyPr>
          <a:lstStyle/>
          <a:p>
            <a:r>
              <a:rPr lang="en-AU" smtClean="0"/>
              <a:t>Allows code to be uploaded to the cloud without going through a full deployment process</a:t>
            </a:r>
          </a:p>
          <a:p>
            <a:pPr lvl="1"/>
            <a:r>
              <a:rPr lang="en-AU" smtClean="0"/>
              <a:t>New code is there in seconds, not 10-30 minutes</a:t>
            </a:r>
          </a:p>
          <a:p>
            <a:r>
              <a:rPr lang="en-AU" smtClean="0"/>
              <a:t>OK for developers to test/troubleshoot in the cloud</a:t>
            </a:r>
          </a:p>
          <a:p>
            <a:r>
              <a:rPr lang="en-AU" smtClean="0"/>
              <a:t>Not recommended for test or production environments</a:t>
            </a:r>
          </a:p>
          <a:p>
            <a:pPr lvl="1"/>
            <a:r>
              <a:rPr lang="en-AU" smtClean="0"/>
              <a:t>Only supported for web roles, not worker roles</a:t>
            </a:r>
          </a:p>
          <a:p>
            <a:pPr lvl="1"/>
            <a:r>
              <a:rPr lang="en-AU" smtClean="0"/>
              <a:t>Only supports 1 instance per role</a:t>
            </a:r>
          </a:p>
          <a:p>
            <a:pPr lvl="1"/>
            <a:r>
              <a:rPr lang="en-AU" smtClean="0"/>
              <a:t>Changes are not durable</a:t>
            </a:r>
            <a:endParaRPr lang="en-AU" dirty="0"/>
          </a:p>
        </p:txBody>
      </p:sp>
    </p:spTree>
    <p:extLst>
      <p:ext uri="{BB962C8B-B14F-4D97-AF65-F5344CB8AC3E}">
        <p14:creationId xmlns:p14="http://schemas.microsoft.com/office/powerpoint/2010/main" val="2957643173"/>
      </p:ext>
    </p:extLst>
  </p:cSld>
  <p:clrMapOvr>
    <a:masterClrMapping/>
  </p:clrMapOvr>
  <p:transition spd="slow" advTm="73281">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Example: Targets in .ccproj project file</a:t>
            </a:r>
            <a:endParaRPr lang="en-US" dirty="0"/>
          </a:p>
        </p:txBody>
      </p:sp>
      <p:sp>
        <p:nvSpPr>
          <p:cNvPr id="4" name="Text Placeholder 3"/>
          <p:cNvSpPr>
            <a:spLocks noGrp="1"/>
          </p:cNvSpPr>
          <p:nvPr>
            <p:ph idx="1"/>
          </p:nvPr>
        </p:nvSpPr>
        <p:spPr>
          <a:xfrm>
            <a:off x="457200" y="1700808"/>
            <a:ext cx="8229600" cy="4824536"/>
          </a:xfrm>
        </p:spPr>
        <p:txBody>
          <a:bodyPr>
            <a:noAutofit/>
          </a:bodyPr>
          <a:lstStyle/>
          <a:p>
            <a:pPr marL="114300" indent="0">
              <a:buNone/>
              <a:tabLst>
                <a:tab pos="355600" algn="l"/>
                <a:tab pos="628650" algn="l"/>
                <a:tab pos="903288" algn="l"/>
              </a:tabLst>
            </a:pPr>
            <a:r>
              <a:rPr lang="en-US" sz="1600" dirty="0" smtClean="0">
                <a:latin typeface="Consolas" pitchFamily="49" charset="0"/>
                <a:cs typeface="Consolas" pitchFamily="49" charset="0"/>
              </a:rPr>
              <a:t>&lt;</a:t>
            </a:r>
            <a:r>
              <a:rPr lang="en-US" sz="1600" dirty="0" err="1" smtClean="0">
                <a:latin typeface="Consolas" pitchFamily="49" charset="0"/>
                <a:cs typeface="Consolas" pitchFamily="49" charset="0"/>
              </a:rPr>
              <a:t>PropertyGroup</a:t>
            </a:r>
            <a:r>
              <a:rPr lang="en-US" sz="1600" dirty="0" smtClean="0">
                <a:latin typeface="Consolas" pitchFamily="49" charset="0"/>
                <a:cs typeface="Consolas" pitchFamily="49" charset="0"/>
              </a:rPr>
              <a:t>&gt;</a:t>
            </a:r>
          </a:p>
          <a:p>
            <a:pPr marL="114300" indent="0">
              <a:buNone/>
              <a:tabLst>
                <a:tab pos="355600" algn="l"/>
                <a:tab pos="628650" algn="l"/>
                <a:tab pos="903288" algn="l"/>
              </a:tabLst>
            </a:pPr>
            <a:r>
              <a:rPr lang="en-US" sz="1600" dirty="0" smtClean="0">
                <a:latin typeface="Consolas" pitchFamily="49" charset="0"/>
                <a:cs typeface="Consolas" pitchFamily="49" charset="0"/>
              </a:rPr>
              <a:t>	&lt;</a:t>
            </a:r>
            <a:r>
              <a:rPr lang="en-US" sz="1600" dirty="0" err="1" smtClean="0">
                <a:latin typeface="Consolas" pitchFamily="49" charset="0"/>
                <a:cs typeface="Consolas" pitchFamily="49" charset="0"/>
              </a:rPr>
              <a:t>PackageName</a:t>
            </a:r>
            <a:r>
              <a:rPr lang="en-US" sz="1600" dirty="0" smtClean="0">
                <a:latin typeface="Consolas" pitchFamily="49" charset="0"/>
                <a:cs typeface="Consolas" pitchFamily="49" charset="0"/>
              </a:rPr>
              <a:t>&gt;$(</a:t>
            </a:r>
            <a:r>
              <a:rPr lang="en-US" sz="1600" dirty="0" err="1" smtClean="0">
                <a:latin typeface="Consolas" pitchFamily="49" charset="0"/>
                <a:cs typeface="Consolas" pitchFamily="49" charset="0"/>
              </a:rPr>
              <a:t>AssemblyName</a:t>
            </a:r>
            <a:r>
              <a:rPr lang="en-US" sz="1600" dirty="0" smtClean="0">
                <a:latin typeface="Consolas" pitchFamily="49" charset="0"/>
                <a:cs typeface="Consolas" pitchFamily="49" charset="0"/>
              </a:rPr>
              <a:t>).</a:t>
            </a:r>
            <a:r>
              <a:rPr lang="en-US" sz="1600" dirty="0" err="1" smtClean="0">
                <a:latin typeface="Consolas" pitchFamily="49" charset="0"/>
                <a:cs typeface="Consolas" pitchFamily="49" charset="0"/>
              </a:rPr>
              <a:t>cspkg</a:t>
            </a:r>
            <a:r>
              <a:rPr lang="en-US" sz="1600" dirty="0" smtClean="0">
                <a:latin typeface="Consolas" pitchFamily="49" charset="0"/>
                <a:cs typeface="Consolas" pitchFamily="49" charset="0"/>
              </a:rPr>
              <a:t>&lt;/</a:t>
            </a:r>
            <a:r>
              <a:rPr lang="en-US" sz="1600" dirty="0" err="1" smtClean="0">
                <a:latin typeface="Consolas" pitchFamily="49" charset="0"/>
                <a:cs typeface="Consolas" pitchFamily="49" charset="0"/>
              </a:rPr>
              <a:t>PackageName</a:t>
            </a:r>
            <a:r>
              <a:rPr lang="en-US" sz="1600" dirty="0" smtClean="0">
                <a:latin typeface="Consolas" pitchFamily="49" charset="0"/>
                <a:cs typeface="Consolas" pitchFamily="49" charset="0"/>
              </a:rPr>
              <a:t>&gt;</a:t>
            </a:r>
          </a:p>
          <a:p>
            <a:pPr marL="114300" indent="0">
              <a:buNone/>
              <a:tabLst>
                <a:tab pos="355600" algn="l"/>
                <a:tab pos="628650" algn="l"/>
                <a:tab pos="903288" algn="l"/>
              </a:tabLst>
            </a:pPr>
            <a:r>
              <a:rPr lang="en-US" sz="1600" dirty="0" smtClean="0">
                <a:latin typeface="Consolas" pitchFamily="49" charset="0"/>
                <a:cs typeface="Consolas" pitchFamily="49" charset="0"/>
              </a:rPr>
              <a:t>		&lt;</a:t>
            </a:r>
            <a:r>
              <a:rPr lang="en-US" sz="1600" dirty="0" err="1" smtClean="0">
                <a:latin typeface="Consolas" pitchFamily="49" charset="0"/>
                <a:cs typeface="Consolas" pitchFamily="49" charset="0"/>
              </a:rPr>
              <a:t>ServiceConfigName</a:t>
            </a:r>
            <a:r>
              <a:rPr lang="en-US" sz="1600" dirty="0" smtClean="0">
                <a:latin typeface="Consolas" pitchFamily="49" charset="0"/>
                <a:cs typeface="Consolas" pitchFamily="49" charset="0"/>
              </a:rPr>
              <a:t>&gt;</a:t>
            </a:r>
            <a:r>
              <a:rPr lang="en-US" sz="1600" dirty="0" err="1" smtClean="0">
                <a:latin typeface="Consolas" pitchFamily="49" charset="0"/>
                <a:cs typeface="Consolas" pitchFamily="49" charset="0"/>
              </a:rPr>
              <a:t>ServiceConfiguration.cscfg</a:t>
            </a:r>
            <a:r>
              <a:rPr lang="en-US" sz="1600" dirty="0" smtClean="0">
                <a:latin typeface="Consolas" pitchFamily="49" charset="0"/>
                <a:cs typeface="Consolas" pitchFamily="49" charset="0"/>
              </a:rPr>
              <a:t>&lt;/</a:t>
            </a:r>
            <a:r>
              <a:rPr lang="en-US" sz="1600" dirty="0" err="1" smtClean="0">
                <a:latin typeface="Consolas" pitchFamily="49" charset="0"/>
                <a:cs typeface="Consolas" pitchFamily="49" charset="0"/>
              </a:rPr>
              <a:t>ServiceConfigName</a:t>
            </a:r>
            <a:r>
              <a:rPr lang="en-US" sz="1600" dirty="0" smtClean="0">
                <a:latin typeface="Consolas" pitchFamily="49" charset="0"/>
                <a:cs typeface="Consolas" pitchFamily="49" charset="0"/>
              </a:rPr>
              <a:t>&gt;</a:t>
            </a:r>
          </a:p>
          <a:p>
            <a:pPr marL="114300" indent="0">
              <a:buNone/>
              <a:tabLst>
                <a:tab pos="355600" algn="l"/>
                <a:tab pos="628650" algn="l"/>
                <a:tab pos="903288" algn="l"/>
              </a:tabLst>
            </a:pPr>
            <a:r>
              <a:rPr lang="en-US" sz="1600" dirty="0" smtClean="0">
                <a:latin typeface="Consolas" pitchFamily="49" charset="0"/>
                <a:cs typeface="Consolas" pitchFamily="49" charset="0"/>
              </a:rPr>
              <a:t>		&lt;</a:t>
            </a:r>
            <a:r>
              <a:rPr lang="en-US" sz="1600" dirty="0" err="1" smtClean="0">
                <a:latin typeface="Consolas" pitchFamily="49" charset="0"/>
                <a:cs typeface="Consolas" pitchFamily="49" charset="0"/>
              </a:rPr>
              <a:t>PackageLocation</a:t>
            </a:r>
            <a:r>
              <a:rPr lang="en-US" sz="1600" dirty="0" smtClean="0">
                <a:latin typeface="Consolas" pitchFamily="49" charset="0"/>
                <a:cs typeface="Consolas" pitchFamily="49" charset="0"/>
              </a:rPr>
              <a:t>&gt;$(</a:t>
            </a:r>
            <a:r>
              <a:rPr lang="en-US" sz="1600" dirty="0" err="1" smtClean="0">
                <a:latin typeface="Consolas" pitchFamily="49" charset="0"/>
                <a:cs typeface="Consolas" pitchFamily="49" charset="0"/>
              </a:rPr>
              <a:t>OutDir</a:t>
            </a:r>
            <a:r>
              <a:rPr lang="en-US" sz="1600" dirty="0" smtClean="0">
                <a:latin typeface="Consolas" pitchFamily="49" charset="0"/>
                <a:cs typeface="Consolas" pitchFamily="49" charset="0"/>
              </a:rPr>
              <a:t>)Publish&lt;/</a:t>
            </a:r>
            <a:r>
              <a:rPr lang="en-US" sz="1600" dirty="0" err="1" smtClean="0">
                <a:latin typeface="Consolas" pitchFamily="49" charset="0"/>
                <a:cs typeface="Consolas" pitchFamily="49" charset="0"/>
              </a:rPr>
              <a:t>PackageLocation</a:t>
            </a:r>
            <a:r>
              <a:rPr lang="en-US" sz="1600" dirty="0" smtClean="0">
                <a:latin typeface="Consolas" pitchFamily="49" charset="0"/>
                <a:cs typeface="Consolas" pitchFamily="49" charset="0"/>
              </a:rPr>
              <a:t>&gt;</a:t>
            </a:r>
          </a:p>
          <a:p>
            <a:pPr marL="114300" indent="0">
              <a:buNone/>
              <a:tabLst>
                <a:tab pos="355600" algn="l"/>
                <a:tab pos="628650" algn="l"/>
                <a:tab pos="903288" algn="l"/>
              </a:tabLst>
            </a:pPr>
            <a:r>
              <a:rPr lang="en-US" sz="1600" dirty="0" smtClean="0">
                <a:latin typeface="Consolas" pitchFamily="49" charset="0"/>
                <a:cs typeface="Consolas" pitchFamily="49" charset="0"/>
              </a:rPr>
              <a:t>	&lt;/</a:t>
            </a:r>
            <a:r>
              <a:rPr lang="en-US" sz="1600" dirty="0" err="1" smtClean="0">
                <a:latin typeface="Consolas" pitchFamily="49" charset="0"/>
                <a:cs typeface="Consolas" pitchFamily="49" charset="0"/>
              </a:rPr>
              <a:t>PropertyGroup</a:t>
            </a:r>
            <a:r>
              <a:rPr lang="en-US" sz="1600" dirty="0" smtClean="0">
                <a:latin typeface="Consolas" pitchFamily="49" charset="0"/>
                <a:cs typeface="Consolas" pitchFamily="49" charset="0"/>
              </a:rPr>
              <a:t>&gt;</a:t>
            </a:r>
          </a:p>
          <a:p>
            <a:pPr marL="114300" indent="0">
              <a:buNone/>
              <a:tabLst>
                <a:tab pos="355600" algn="l"/>
                <a:tab pos="628650" algn="l"/>
                <a:tab pos="903288" algn="l"/>
              </a:tabLst>
            </a:pPr>
            <a:r>
              <a:rPr lang="en-US" sz="1600" dirty="0" smtClean="0">
                <a:latin typeface="Consolas" pitchFamily="49" charset="0"/>
                <a:cs typeface="Consolas" pitchFamily="49" charset="0"/>
              </a:rPr>
              <a:t>	&lt;Target Name="</a:t>
            </a:r>
            <a:r>
              <a:rPr lang="en-US" sz="1600" dirty="0" err="1" smtClean="0">
                <a:latin typeface="Consolas" pitchFamily="49" charset="0"/>
                <a:cs typeface="Consolas" pitchFamily="49" charset="0"/>
              </a:rPr>
              <a:t>AzureDeploy</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AfterTargets</a:t>
            </a:r>
            <a:r>
              <a:rPr lang="en-US" sz="1600" dirty="0" smtClean="0">
                <a:latin typeface="Consolas" pitchFamily="49" charset="0"/>
                <a:cs typeface="Consolas" pitchFamily="49" charset="0"/>
              </a:rPr>
              <a:t>="Build" </a:t>
            </a:r>
          </a:p>
          <a:p>
            <a:pPr marL="114300" indent="0">
              <a:buNone/>
              <a:tabLst>
                <a:tab pos="355600" algn="l"/>
                <a:tab pos="628650" algn="l"/>
                <a:tab pos="903288" algn="l"/>
              </a:tabLst>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DependsOnTargets</a:t>
            </a:r>
            <a:r>
              <a:rPr lang="en-US" sz="1600" dirty="0" smtClean="0">
                <a:latin typeface="Consolas" pitchFamily="49" charset="0"/>
                <a:cs typeface="Consolas" pitchFamily="49" charset="0"/>
              </a:rPr>
              <a:t>="</a:t>
            </a:r>
            <a:r>
              <a:rPr lang="en-US" sz="1600" dirty="0" err="1" smtClean="0">
                <a:latin typeface="Consolas" pitchFamily="49" charset="0"/>
                <a:cs typeface="Consolas" pitchFamily="49" charset="0"/>
              </a:rPr>
              <a:t>CorePublish</a:t>
            </a:r>
            <a:r>
              <a:rPr lang="en-US" sz="1600" dirty="0" smtClean="0">
                <a:latin typeface="Consolas" pitchFamily="49" charset="0"/>
                <a:cs typeface="Consolas" pitchFamily="49" charset="0"/>
              </a:rPr>
              <a:t>" </a:t>
            </a:r>
            <a:endParaRPr lang="en-US" sz="1600" dirty="0">
              <a:latin typeface="Consolas" pitchFamily="49" charset="0"/>
              <a:cs typeface="Consolas" pitchFamily="49" charset="0"/>
            </a:endParaRPr>
          </a:p>
          <a:p>
            <a:pPr marL="114300" indent="0">
              <a:buNone/>
              <a:tabLst>
                <a:tab pos="355600" algn="l"/>
                <a:tab pos="628650" algn="l"/>
                <a:tab pos="903288" algn="l"/>
              </a:tabLst>
            </a:pPr>
            <a:r>
              <a:rPr lang="en-US" sz="1600" dirty="0" smtClean="0">
                <a:latin typeface="Consolas" pitchFamily="49" charset="0"/>
                <a:cs typeface="Consolas" pitchFamily="49" charset="0"/>
              </a:rPr>
              <a:t>			Condition="$(</a:t>
            </a:r>
            <a:r>
              <a:rPr lang="en-US" sz="1600" dirty="0" err="1" smtClean="0">
                <a:latin typeface="Consolas" pitchFamily="49" charset="0"/>
                <a:cs typeface="Consolas" pitchFamily="49" charset="0"/>
              </a:rPr>
              <a:t>AzureDeployEnvironment</a:t>
            </a:r>
            <a:r>
              <a:rPr lang="en-US" sz="1600" dirty="0" smtClean="0">
                <a:latin typeface="Consolas" pitchFamily="49" charset="0"/>
                <a:cs typeface="Consolas" pitchFamily="49" charset="0"/>
              </a:rPr>
              <a:t>)!=''"&gt;</a:t>
            </a:r>
          </a:p>
          <a:p>
            <a:pPr marL="114300" indent="0">
              <a:buNone/>
              <a:tabLst>
                <a:tab pos="355600" algn="l"/>
                <a:tab pos="628650" algn="l"/>
                <a:tab pos="903288" algn="l"/>
              </a:tabLst>
            </a:pPr>
            <a:r>
              <a:rPr lang="en-US" sz="1600" dirty="0" smtClean="0">
                <a:latin typeface="Consolas" pitchFamily="49" charset="0"/>
                <a:cs typeface="Consolas" pitchFamily="49" charset="0"/>
              </a:rPr>
              <a:t>		&lt;Exec </a:t>
            </a:r>
            <a:r>
              <a:rPr lang="en-US" sz="1600" dirty="0" err="1" smtClean="0">
                <a:latin typeface="Consolas" pitchFamily="49" charset="0"/>
                <a:cs typeface="Consolas" pitchFamily="49" charset="0"/>
              </a:rPr>
              <a:t>WorkingDirectory</a:t>
            </a:r>
            <a:r>
              <a:rPr lang="en-US" sz="1600" dirty="0" smtClean="0">
                <a:latin typeface="Consolas" pitchFamily="49" charset="0"/>
                <a:cs typeface="Consolas" pitchFamily="49" charset="0"/>
              </a:rPr>
              <a:t>="$(</a:t>
            </a:r>
            <a:r>
              <a:rPr lang="en-US" sz="1600" dirty="0" err="1" smtClean="0">
                <a:latin typeface="Consolas" pitchFamily="49" charset="0"/>
                <a:cs typeface="Consolas" pitchFamily="49" charset="0"/>
              </a:rPr>
              <a:t>MSBuildProjectDirectory</a:t>
            </a:r>
            <a:r>
              <a:rPr lang="en-US" sz="1600" dirty="0" smtClean="0">
                <a:latin typeface="Consolas" pitchFamily="49" charset="0"/>
                <a:cs typeface="Consolas" pitchFamily="49" charset="0"/>
              </a:rPr>
              <a:t>)" Command=" 			$(</a:t>
            </a:r>
            <a:r>
              <a:rPr lang="en-US" sz="1600" dirty="0" err="1" smtClean="0">
                <a:latin typeface="Consolas" pitchFamily="49" charset="0"/>
                <a:cs typeface="Consolas" pitchFamily="49" charset="0"/>
              </a:rPr>
              <a:t>windir</a:t>
            </a:r>
            <a:r>
              <a:rPr lang="en-US" sz="1600" dirty="0" smtClean="0">
                <a:latin typeface="Consolas" pitchFamily="49" charset="0"/>
                <a:cs typeface="Consolas" pitchFamily="49" charset="0"/>
              </a:rPr>
              <a:t>)\system32\</a:t>
            </a:r>
            <a:r>
              <a:rPr lang="en-US" sz="1600" dirty="0" err="1" smtClean="0">
                <a:latin typeface="Consolas" pitchFamily="49" charset="0"/>
                <a:cs typeface="Consolas" pitchFamily="49" charset="0"/>
              </a:rPr>
              <a:t>WindowsPowerShell</a:t>
            </a:r>
            <a:r>
              <a:rPr lang="en-US" sz="1600" dirty="0" smtClean="0">
                <a:latin typeface="Consolas" pitchFamily="49" charset="0"/>
                <a:cs typeface="Consolas" pitchFamily="49" charset="0"/>
              </a:rPr>
              <a:t>\v1.0\powershell.exe -f </a:t>
            </a:r>
          </a:p>
          <a:p>
            <a:pPr marL="114300" indent="0">
              <a:buNone/>
              <a:tabLst>
                <a:tab pos="355600" algn="l"/>
                <a:tab pos="628650" algn="l"/>
                <a:tab pos="903288" algn="l"/>
              </a:tabLst>
            </a:pPr>
            <a:r>
              <a:rPr lang="en-US" sz="1600" dirty="0" smtClean="0">
                <a:latin typeface="Consolas" pitchFamily="49" charset="0"/>
                <a:cs typeface="Consolas" pitchFamily="49" charset="0"/>
              </a:rPr>
              <a:t>			\build\AzureDeploy.ps1 $(</a:t>
            </a:r>
            <a:r>
              <a:rPr lang="en-US" sz="1600" dirty="0" err="1" smtClean="0">
                <a:latin typeface="Consolas" pitchFamily="49" charset="0"/>
                <a:cs typeface="Consolas" pitchFamily="49" charset="0"/>
              </a:rPr>
              <a:t>AzureSubscriptionID</a:t>
            </a:r>
            <a:r>
              <a:rPr lang="en-US" sz="1600" dirty="0" smtClean="0">
                <a:latin typeface="Consolas" pitchFamily="49" charset="0"/>
                <a:cs typeface="Consolas" pitchFamily="49" charset="0"/>
              </a:rPr>
              <a:t>) </a:t>
            </a:r>
          </a:p>
          <a:p>
            <a:pPr marL="114300" indent="0">
              <a:buNone/>
              <a:tabLst>
                <a:tab pos="355600" algn="l"/>
                <a:tab pos="628650" algn="l"/>
                <a:tab pos="903288" algn="l"/>
              </a:tabLst>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AzureCertificateThumbprint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PackageLocation</a:t>
            </a:r>
            <a:r>
              <a:rPr lang="en-US" sz="1600" dirty="0" smtClean="0">
                <a:latin typeface="Consolas" pitchFamily="49" charset="0"/>
                <a:cs typeface="Consolas" pitchFamily="49" charset="0"/>
              </a:rPr>
              <a:t>)</a:t>
            </a:r>
          </a:p>
          <a:p>
            <a:pPr marL="114300" indent="0">
              <a:buNone/>
              <a:tabLst>
                <a:tab pos="355600" algn="l"/>
                <a:tab pos="628650" algn="l"/>
                <a:tab pos="903288" algn="l"/>
              </a:tabLst>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PackageName</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ServiceConfigName</a:t>
            </a:r>
            <a:r>
              <a:rPr lang="en-US" sz="1600" dirty="0" smtClean="0">
                <a:latin typeface="Consolas" pitchFamily="49" charset="0"/>
                <a:cs typeface="Consolas" pitchFamily="49" charset="0"/>
              </a:rPr>
              <a:t>)</a:t>
            </a:r>
          </a:p>
          <a:p>
            <a:pPr marL="114300" indent="0">
              <a:buNone/>
              <a:tabLst>
                <a:tab pos="355600" algn="l"/>
                <a:tab pos="628650" algn="l"/>
                <a:tab pos="903288" algn="l"/>
              </a:tabLst>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AzureHostedServiceName</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AzureStorageAccountName</a:t>
            </a:r>
            <a:r>
              <a:rPr lang="en-US" sz="1600" dirty="0" smtClean="0">
                <a:latin typeface="Consolas" pitchFamily="49" charset="0"/>
                <a:cs typeface="Consolas" pitchFamily="49" charset="0"/>
              </a:rPr>
              <a:t>)" /&gt;</a:t>
            </a:r>
          </a:p>
          <a:p>
            <a:pPr marL="114300" indent="0">
              <a:buNone/>
              <a:tabLst>
                <a:tab pos="355600" algn="l"/>
                <a:tab pos="628650" algn="l"/>
                <a:tab pos="903288" algn="l"/>
              </a:tabLst>
            </a:pPr>
            <a:r>
              <a:rPr lang="en-US" sz="1600" dirty="0" smtClean="0">
                <a:latin typeface="Consolas" pitchFamily="49" charset="0"/>
                <a:cs typeface="Consolas" pitchFamily="49" charset="0"/>
              </a:rPr>
              <a:t>&lt;/Target&gt;</a:t>
            </a:r>
            <a:endParaRPr lang="en-US" sz="1600" dirty="0">
              <a:latin typeface="Consolas" pitchFamily="49" charset="0"/>
              <a:cs typeface="Consolas" pitchFamily="49" charset="0"/>
            </a:endParaRPr>
          </a:p>
        </p:txBody>
      </p:sp>
    </p:spTree>
    <p:extLst>
      <p:ext uri="{BB962C8B-B14F-4D97-AF65-F5344CB8AC3E}">
        <p14:creationId xmlns:p14="http://schemas.microsoft.com/office/powerpoint/2010/main" val="958171442"/>
      </p:ext>
    </p:extLst>
  </p:cSld>
  <p:clrMapOvr>
    <a:masterClrMapping/>
  </p:clrMapOvr>
  <p:transition spd="slow" advTm="73281">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Example: Deployment Script</a:t>
            </a:r>
            <a:endParaRPr lang="en-US" dirty="0"/>
          </a:p>
        </p:txBody>
      </p:sp>
      <p:sp>
        <p:nvSpPr>
          <p:cNvPr id="4" name="Text Placeholder 3"/>
          <p:cNvSpPr>
            <a:spLocks noGrp="1"/>
          </p:cNvSpPr>
          <p:nvPr>
            <p:ph idx="1"/>
          </p:nvPr>
        </p:nvSpPr>
        <p:spPr>
          <a:xfrm>
            <a:off x="457200" y="1988840"/>
            <a:ext cx="8363272" cy="4536504"/>
          </a:xfrm>
        </p:spPr>
        <p:txBody>
          <a:bodyPr>
            <a:normAutofit fontScale="77500" lnSpcReduction="20000"/>
          </a:bodyPr>
          <a:lstStyle/>
          <a:p>
            <a:pPr marL="109538" lvl="2" indent="0">
              <a:buNone/>
              <a:tabLst>
                <a:tab pos="355600" algn="l"/>
                <a:tab pos="628650" algn="l"/>
                <a:tab pos="903288" algn="l"/>
              </a:tabLst>
            </a:pPr>
            <a:r>
              <a:rPr lang="en-US" dirty="0" smtClean="0">
                <a:latin typeface="Consolas"/>
                <a:cs typeface="Consolas"/>
              </a:rPr>
              <a:t>$</a:t>
            </a:r>
            <a:r>
              <a:rPr lang="en-US" dirty="0" err="1" smtClean="0">
                <a:latin typeface="Consolas"/>
                <a:cs typeface="Consolas"/>
              </a:rPr>
              <a:t>hostedService</a:t>
            </a:r>
            <a:r>
              <a:rPr lang="en-US" dirty="0" smtClean="0">
                <a:latin typeface="Consolas"/>
                <a:cs typeface="Consolas"/>
              </a:rPr>
              <a:t> = Get-</a:t>
            </a:r>
            <a:r>
              <a:rPr lang="en-US" dirty="0" err="1" smtClean="0">
                <a:latin typeface="Consolas"/>
                <a:cs typeface="Consolas"/>
              </a:rPr>
              <a:t>HostedService</a:t>
            </a:r>
            <a:r>
              <a:rPr lang="en-US" dirty="0" smtClean="0">
                <a:latin typeface="Consolas"/>
                <a:cs typeface="Consolas"/>
              </a:rPr>
              <a:t> $</a:t>
            </a:r>
            <a:r>
              <a:rPr lang="en-US" dirty="0" err="1" smtClean="0">
                <a:latin typeface="Consolas"/>
                <a:cs typeface="Consolas"/>
              </a:rPr>
              <a:t>servicename</a:t>
            </a:r>
            <a:r>
              <a:rPr lang="en-US" dirty="0" smtClean="0">
                <a:latin typeface="Consolas"/>
                <a:cs typeface="Consolas"/>
              </a:rPr>
              <a:t> -Certificate $cert </a:t>
            </a:r>
          </a:p>
          <a:p>
            <a:pPr marL="109538" lvl="2" indent="0">
              <a:buNone/>
              <a:tabLst>
                <a:tab pos="355600" algn="l"/>
                <a:tab pos="628650" algn="l"/>
                <a:tab pos="903288" algn="l"/>
              </a:tabLst>
            </a:pPr>
            <a:r>
              <a:rPr lang="en-US" dirty="0" smtClean="0">
                <a:latin typeface="Consolas"/>
                <a:cs typeface="Consolas"/>
              </a:rPr>
              <a:t>		-</a:t>
            </a:r>
            <a:r>
              <a:rPr lang="en-US" dirty="0" err="1" smtClean="0">
                <a:latin typeface="Consolas"/>
                <a:cs typeface="Consolas"/>
              </a:rPr>
              <a:t>SubscriptionId</a:t>
            </a:r>
            <a:r>
              <a:rPr lang="en-US" dirty="0" smtClean="0">
                <a:latin typeface="Consolas"/>
                <a:cs typeface="Consolas"/>
              </a:rPr>
              <a:t> $sub | Get-Deployment -Slot Staging</a:t>
            </a:r>
          </a:p>
          <a:p>
            <a:pPr marL="109538" lvl="2" indent="0">
              <a:buNone/>
              <a:tabLst>
                <a:tab pos="355600" algn="l"/>
                <a:tab pos="628650" algn="l"/>
                <a:tab pos="903288" algn="l"/>
              </a:tabLst>
            </a:pPr>
            <a:r>
              <a:rPr lang="en-US" dirty="0" smtClean="0">
                <a:latin typeface="Consolas"/>
                <a:cs typeface="Consolas"/>
              </a:rPr>
              <a:t>if ($</a:t>
            </a:r>
            <a:r>
              <a:rPr lang="en-US" dirty="0" err="1" smtClean="0">
                <a:latin typeface="Consolas"/>
                <a:cs typeface="Consolas"/>
              </a:rPr>
              <a:t>hostedService.Status</a:t>
            </a:r>
            <a:r>
              <a:rPr lang="en-US" dirty="0" smtClean="0">
                <a:latin typeface="Consolas"/>
                <a:cs typeface="Consolas"/>
              </a:rPr>
              <a:t> -ne $null) {</a:t>
            </a:r>
          </a:p>
          <a:p>
            <a:pPr marL="109538" lvl="2" indent="0">
              <a:buNone/>
              <a:tabLst>
                <a:tab pos="355600" algn="l"/>
                <a:tab pos="628650" algn="l"/>
                <a:tab pos="903288" algn="l"/>
              </a:tabLst>
            </a:pPr>
            <a:r>
              <a:rPr lang="en-US" dirty="0" smtClean="0">
                <a:latin typeface="Consolas"/>
                <a:cs typeface="Consolas"/>
              </a:rPr>
              <a:t>    $</a:t>
            </a:r>
            <a:r>
              <a:rPr lang="en-US" dirty="0" err="1" smtClean="0">
                <a:latin typeface="Consolas"/>
                <a:cs typeface="Consolas"/>
              </a:rPr>
              <a:t>hostedService</a:t>
            </a:r>
            <a:r>
              <a:rPr lang="en-US" dirty="0" smtClean="0">
                <a:latin typeface="Consolas"/>
                <a:cs typeface="Consolas"/>
              </a:rPr>
              <a:t> | Set-</a:t>
            </a:r>
            <a:r>
              <a:rPr lang="en-US" dirty="0" err="1" smtClean="0">
                <a:latin typeface="Consolas"/>
                <a:cs typeface="Consolas"/>
              </a:rPr>
              <a:t>DeploymentStatus</a:t>
            </a:r>
            <a:r>
              <a:rPr lang="en-US" dirty="0" smtClean="0">
                <a:latin typeface="Consolas"/>
                <a:cs typeface="Consolas"/>
              </a:rPr>
              <a:t> 'Suspended' | </a:t>
            </a:r>
          </a:p>
          <a:p>
            <a:pPr marL="109538" lvl="2" indent="0">
              <a:buNone/>
              <a:tabLst>
                <a:tab pos="355600" algn="l"/>
                <a:tab pos="628650" algn="l"/>
                <a:tab pos="903288" algn="l"/>
              </a:tabLst>
            </a:pPr>
            <a:r>
              <a:rPr lang="en-US" dirty="0" smtClean="0">
                <a:latin typeface="Consolas"/>
                <a:cs typeface="Consolas"/>
              </a:rPr>
              <a:t>			Get-</a:t>
            </a:r>
            <a:r>
              <a:rPr lang="en-US" dirty="0" err="1" smtClean="0">
                <a:latin typeface="Consolas"/>
                <a:cs typeface="Consolas"/>
              </a:rPr>
              <a:t>OperationStatus</a:t>
            </a:r>
            <a:r>
              <a:rPr lang="en-US" dirty="0" smtClean="0">
                <a:latin typeface="Consolas"/>
                <a:cs typeface="Consolas"/>
              </a:rPr>
              <a:t> -</a:t>
            </a:r>
            <a:r>
              <a:rPr lang="en-US" dirty="0" err="1" smtClean="0">
                <a:latin typeface="Consolas"/>
                <a:cs typeface="Consolas"/>
              </a:rPr>
              <a:t>WaitToComplete</a:t>
            </a:r>
            <a:endParaRPr lang="en-US" dirty="0" smtClean="0">
              <a:latin typeface="Consolas"/>
              <a:cs typeface="Consolas"/>
            </a:endParaRPr>
          </a:p>
          <a:p>
            <a:pPr marL="109538" lvl="2" indent="0">
              <a:buNone/>
              <a:tabLst>
                <a:tab pos="355600" algn="l"/>
                <a:tab pos="628650" algn="l"/>
                <a:tab pos="903288" algn="l"/>
              </a:tabLst>
            </a:pPr>
            <a:r>
              <a:rPr lang="en-US" dirty="0" smtClean="0">
                <a:latin typeface="Consolas"/>
                <a:cs typeface="Consolas"/>
              </a:rPr>
              <a:t>    $</a:t>
            </a:r>
            <a:r>
              <a:rPr lang="en-US" dirty="0" err="1" smtClean="0">
                <a:latin typeface="Consolas"/>
                <a:cs typeface="Consolas"/>
              </a:rPr>
              <a:t>hostedService</a:t>
            </a:r>
            <a:r>
              <a:rPr lang="en-US" dirty="0" smtClean="0">
                <a:latin typeface="Consolas"/>
                <a:cs typeface="Consolas"/>
              </a:rPr>
              <a:t> | Remove-Deployment | Get-</a:t>
            </a:r>
            <a:r>
              <a:rPr lang="en-US" dirty="0" err="1" smtClean="0">
                <a:latin typeface="Consolas"/>
                <a:cs typeface="Consolas"/>
              </a:rPr>
              <a:t>OperationStatus</a:t>
            </a:r>
            <a:r>
              <a:rPr lang="en-US" dirty="0" smtClean="0">
                <a:latin typeface="Consolas"/>
                <a:cs typeface="Consolas"/>
              </a:rPr>
              <a:t> </a:t>
            </a:r>
          </a:p>
          <a:p>
            <a:pPr marL="109538" lvl="2" indent="0">
              <a:buNone/>
              <a:tabLst>
                <a:tab pos="355600" algn="l"/>
                <a:tab pos="628650" algn="l"/>
                <a:tab pos="903288" algn="l"/>
              </a:tabLst>
            </a:pPr>
            <a:r>
              <a:rPr lang="en-US" dirty="0" smtClean="0">
                <a:latin typeface="Consolas"/>
                <a:cs typeface="Consolas"/>
              </a:rPr>
              <a:t>			-</a:t>
            </a:r>
            <a:r>
              <a:rPr lang="en-US" dirty="0" err="1" smtClean="0">
                <a:latin typeface="Consolas"/>
                <a:cs typeface="Consolas"/>
              </a:rPr>
              <a:t>WaitToComplete</a:t>
            </a:r>
            <a:endParaRPr lang="en-US" dirty="0" smtClean="0">
              <a:latin typeface="Consolas"/>
              <a:cs typeface="Consolas"/>
            </a:endParaRPr>
          </a:p>
          <a:p>
            <a:pPr marL="109538" lvl="2" indent="0">
              <a:buNone/>
              <a:tabLst>
                <a:tab pos="355600" algn="l"/>
                <a:tab pos="628650" algn="l"/>
                <a:tab pos="903288" algn="l"/>
              </a:tabLst>
            </a:pPr>
            <a:r>
              <a:rPr lang="en-US" dirty="0" smtClean="0">
                <a:latin typeface="Consolas"/>
                <a:cs typeface="Consolas"/>
              </a:rPr>
              <a:t>}</a:t>
            </a:r>
          </a:p>
          <a:p>
            <a:pPr marL="109538" lvl="2" indent="0">
              <a:buNone/>
              <a:tabLst>
                <a:tab pos="355600" algn="l"/>
                <a:tab pos="628650" algn="l"/>
                <a:tab pos="903288" algn="l"/>
              </a:tabLst>
            </a:pPr>
            <a:r>
              <a:rPr lang="en-US" dirty="0" smtClean="0">
                <a:latin typeface="Consolas"/>
                <a:cs typeface="Consolas"/>
              </a:rPr>
              <a:t>Get-</a:t>
            </a:r>
            <a:r>
              <a:rPr lang="en-US" dirty="0" err="1" smtClean="0">
                <a:latin typeface="Consolas"/>
                <a:cs typeface="Consolas"/>
              </a:rPr>
              <a:t>HostedService</a:t>
            </a:r>
            <a:r>
              <a:rPr lang="en-US" dirty="0" smtClean="0">
                <a:latin typeface="Consolas"/>
                <a:cs typeface="Consolas"/>
              </a:rPr>
              <a:t> $</a:t>
            </a:r>
            <a:r>
              <a:rPr lang="en-US" dirty="0" err="1" smtClean="0">
                <a:latin typeface="Consolas"/>
                <a:cs typeface="Consolas"/>
              </a:rPr>
              <a:t>servicename</a:t>
            </a:r>
            <a:r>
              <a:rPr lang="en-US" dirty="0" smtClean="0">
                <a:latin typeface="Consolas"/>
                <a:cs typeface="Consolas"/>
              </a:rPr>
              <a:t> -Certificate $cert -</a:t>
            </a:r>
            <a:r>
              <a:rPr lang="en-US" dirty="0" err="1" smtClean="0">
                <a:latin typeface="Consolas"/>
                <a:cs typeface="Consolas"/>
              </a:rPr>
              <a:t>SubscriptionId</a:t>
            </a:r>
            <a:r>
              <a:rPr lang="en-US" dirty="0" smtClean="0">
                <a:latin typeface="Consolas"/>
                <a:cs typeface="Consolas"/>
              </a:rPr>
              <a:t> $sub</a:t>
            </a:r>
          </a:p>
          <a:p>
            <a:pPr marL="109538" lvl="2" indent="0">
              <a:buNone/>
              <a:tabLst>
                <a:tab pos="355600" algn="l"/>
                <a:tab pos="628650" algn="l"/>
                <a:tab pos="903288" algn="l"/>
              </a:tabLst>
            </a:pPr>
            <a:r>
              <a:rPr lang="en-US" dirty="0" smtClean="0">
                <a:latin typeface="Consolas"/>
                <a:cs typeface="Consolas"/>
              </a:rPr>
              <a:t>		| New-Deployment Staging -package $package -configuration $</a:t>
            </a:r>
            <a:r>
              <a:rPr lang="en-US" dirty="0" err="1" smtClean="0">
                <a:latin typeface="Consolas"/>
                <a:cs typeface="Consolas"/>
              </a:rPr>
              <a:t>config</a:t>
            </a:r>
            <a:r>
              <a:rPr lang="en-US" dirty="0" smtClean="0">
                <a:latin typeface="Consolas"/>
                <a:cs typeface="Consolas"/>
              </a:rPr>
              <a:t> </a:t>
            </a:r>
          </a:p>
          <a:p>
            <a:pPr marL="109538" lvl="2" indent="0">
              <a:buNone/>
              <a:tabLst>
                <a:tab pos="355600" algn="l"/>
                <a:tab pos="628650" algn="l"/>
                <a:tab pos="903288" algn="l"/>
              </a:tabLst>
            </a:pPr>
            <a:r>
              <a:rPr lang="en-US" dirty="0" smtClean="0">
                <a:latin typeface="Consolas"/>
                <a:cs typeface="Consolas"/>
              </a:rPr>
              <a:t>		-label $</a:t>
            </a:r>
            <a:r>
              <a:rPr lang="en-US" dirty="0" err="1" smtClean="0">
                <a:latin typeface="Consolas"/>
                <a:cs typeface="Consolas"/>
              </a:rPr>
              <a:t>buildLabel</a:t>
            </a:r>
            <a:r>
              <a:rPr lang="en-US" dirty="0" smtClean="0">
                <a:latin typeface="Consolas"/>
                <a:cs typeface="Consolas"/>
              </a:rPr>
              <a:t> -</a:t>
            </a:r>
            <a:r>
              <a:rPr lang="en-US" dirty="0" err="1" smtClean="0">
                <a:latin typeface="Consolas"/>
                <a:cs typeface="Consolas"/>
              </a:rPr>
              <a:t>serviceName</a:t>
            </a:r>
            <a:r>
              <a:rPr lang="en-US" dirty="0" smtClean="0">
                <a:latin typeface="Consolas"/>
                <a:cs typeface="Consolas"/>
              </a:rPr>
              <a:t> $</a:t>
            </a:r>
            <a:r>
              <a:rPr lang="en-US" dirty="0" err="1" smtClean="0">
                <a:latin typeface="Consolas"/>
                <a:cs typeface="Consolas"/>
              </a:rPr>
              <a:t>servicename</a:t>
            </a:r>
            <a:r>
              <a:rPr lang="en-US" dirty="0" smtClean="0">
                <a:latin typeface="Consolas"/>
                <a:cs typeface="Consolas"/>
              </a:rPr>
              <a:t> </a:t>
            </a:r>
          </a:p>
          <a:p>
            <a:pPr marL="109538" lvl="2" indent="0">
              <a:buNone/>
              <a:tabLst>
                <a:tab pos="355600" algn="l"/>
                <a:tab pos="628650" algn="l"/>
                <a:tab pos="903288" algn="l"/>
              </a:tabLst>
            </a:pPr>
            <a:r>
              <a:rPr lang="en-US" dirty="0" smtClean="0">
                <a:latin typeface="Consolas"/>
                <a:cs typeface="Consolas"/>
              </a:rPr>
              <a:t>		-</a:t>
            </a:r>
            <a:r>
              <a:rPr lang="en-US" dirty="0" err="1" smtClean="0">
                <a:latin typeface="Consolas"/>
                <a:cs typeface="Consolas"/>
              </a:rPr>
              <a:t>StorageServiceName</a:t>
            </a:r>
            <a:r>
              <a:rPr lang="en-US" dirty="0" smtClean="0">
                <a:latin typeface="Consolas"/>
                <a:cs typeface="Consolas"/>
              </a:rPr>
              <a:t> $</a:t>
            </a:r>
            <a:r>
              <a:rPr lang="en-US" dirty="0" err="1" smtClean="0">
                <a:latin typeface="Consolas"/>
                <a:cs typeface="Consolas"/>
              </a:rPr>
              <a:t>storageAccount</a:t>
            </a:r>
            <a:r>
              <a:rPr lang="en-US" dirty="0" smtClean="0">
                <a:latin typeface="Consolas"/>
                <a:cs typeface="Consolas"/>
              </a:rPr>
              <a:t> </a:t>
            </a:r>
            <a:br>
              <a:rPr lang="en-US" dirty="0" smtClean="0">
                <a:latin typeface="Consolas"/>
                <a:cs typeface="Consolas"/>
              </a:rPr>
            </a:br>
            <a:r>
              <a:rPr lang="en-US" dirty="0" smtClean="0">
                <a:latin typeface="Consolas"/>
                <a:cs typeface="Consolas"/>
              </a:rPr>
              <a:t>		| Get-</a:t>
            </a:r>
            <a:r>
              <a:rPr lang="en-US" dirty="0" err="1" smtClean="0">
                <a:latin typeface="Consolas"/>
                <a:cs typeface="Consolas"/>
              </a:rPr>
              <a:t>OperationStatus</a:t>
            </a:r>
            <a:r>
              <a:rPr lang="en-US" dirty="0" smtClean="0">
                <a:latin typeface="Consolas"/>
                <a:cs typeface="Consolas"/>
              </a:rPr>
              <a:t> -</a:t>
            </a:r>
            <a:r>
              <a:rPr lang="en-US" dirty="0" err="1" smtClean="0">
                <a:latin typeface="Consolas"/>
                <a:cs typeface="Consolas"/>
              </a:rPr>
              <a:t>WaitToComplete</a:t>
            </a:r>
            <a:endParaRPr lang="en-US" dirty="0" smtClean="0">
              <a:latin typeface="Consolas"/>
              <a:cs typeface="Consolas"/>
            </a:endParaRPr>
          </a:p>
          <a:p>
            <a:pPr marL="109538" lvl="2" indent="0">
              <a:buNone/>
              <a:tabLst>
                <a:tab pos="355600" algn="l"/>
                <a:tab pos="628650" algn="l"/>
                <a:tab pos="903288" algn="l"/>
              </a:tabLst>
            </a:pPr>
            <a:r>
              <a:rPr lang="en-US" dirty="0" smtClean="0">
                <a:latin typeface="Consolas"/>
                <a:cs typeface="Consolas"/>
              </a:rPr>
              <a:t>Get-</a:t>
            </a:r>
            <a:r>
              <a:rPr lang="en-US" dirty="0" err="1" smtClean="0">
                <a:latin typeface="Consolas"/>
                <a:cs typeface="Consolas"/>
              </a:rPr>
              <a:t>HostedService</a:t>
            </a:r>
            <a:r>
              <a:rPr lang="en-US" dirty="0" smtClean="0">
                <a:latin typeface="Consolas"/>
                <a:cs typeface="Consolas"/>
              </a:rPr>
              <a:t> $</a:t>
            </a:r>
            <a:r>
              <a:rPr lang="en-US" dirty="0" err="1" smtClean="0">
                <a:latin typeface="Consolas"/>
                <a:cs typeface="Consolas"/>
              </a:rPr>
              <a:t>servicename</a:t>
            </a:r>
            <a:r>
              <a:rPr lang="en-US" dirty="0" smtClean="0">
                <a:latin typeface="Consolas"/>
                <a:cs typeface="Consolas"/>
              </a:rPr>
              <a:t> -Certificate $cert -</a:t>
            </a:r>
            <a:r>
              <a:rPr lang="en-US" dirty="0" err="1" smtClean="0">
                <a:latin typeface="Consolas"/>
                <a:cs typeface="Consolas"/>
              </a:rPr>
              <a:t>SubscriptionId</a:t>
            </a:r>
            <a:r>
              <a:rPr lang="en-US" dirty="0" smtClean="0">
                <a:latin typeface="Consolas"/>
                <a:cs typeface="Consolas"/>
              </a:rPr>
              <a:t> $sub | </a:t>
            </a:r>
          </a:p>
          <a:p>
            <a:pPr marL="109538" lvl="2" indent="0">
              <a:buNone/>
              <a:tabLst>
                <a:tab pos="355600" algn="l"/>
                <a:tab pos="628650" algn="l"/>
                <a:tab pos="903288" algn="l"/>
              </a:tabLst>
            </a:pPr>
            <a:r>
              <a:rPr lang="en-US" dirty="0" smtClean="0">
                <a:latin typeface="Consolas"/>
                <a:cs typeface="Consolas"/>
              </a:rPr>
              <a:t>    Get-Deployment -Slot Staging | </a:t>
            </a:r>
          </a:p>
          <a:p>
            <a:pPr marL="109538" lvl="2" indent="0">
              <a:buNone/>
              <a:tabLst>
                <a:tab pos="355600" algn="l"/>
                <a:tab pos="628650" algn="l"/>
                <a:tab pos="903288" algn="l"/>
              </a:tabLst>
            </a:pPr>
            <a:r>
              <a:rPr lang="en-US" dirty="0" smtClean="0">
                <a:latin typeface="Consolas"/>
                <a:cs typeface="Consolas"/>
              </a:rPr>
              <a:t>    Set-</a:t>
            </a:r>
            <a:r>
              <a:rPr lang="en-US" dirty="0" err="1" smtClean="0">
                <a:latin typeface="Consolas"/>
                <a:cs typeface="Consolas"/>
              </a:rPr>
              <a:t>DeploymentStatus</a:t>
            </a:r>
            <a:r>
              <a:rPr lang="en-US" dirty="0" smtClean="0">
                <a:latin typeface="Consolas"/>
                <a:cs typeface="Consolas"/>
              </a:rPr>
              <a:t> 'Running' | </a:t>
            </a:r>
          </a:p>
          <a:p>
            <a:pPr marL="109538" lvl="2" indent="0">
              <a:buNone/>
              <a:tabLst>
                <a:tab pos="355600" algn="l"/>
                <a:tab pos="628650" algn="l"/>
                <a:tab pos="903288" algn="l"/>
              </a:tabLst>
            </a:pPr>
            <a:r>
              <a:rPr lang="en-US" dirty="0" smtClean="0">
                <a:latin typeface="Consolas"/>
                <a:cs typeface="Consolas"/>
              </a:rPr>
              <a:t>    Get-</a:t>
            </a:r>
            <a:r>
              <a:rPr lang="en-US" dirty="0" err="1" smtClean="0">
                <a:latin typeface="Consolas"/>
                <a:cs typeface="Consolas"/>
              </a:rPr>
              <a:t>OperationStatus</a:t>
            </a:r>
            <a:r>
              <a:rPr lang="en-US" dirty="0" smtClean="0">
                <a:latin typeface="Consolas"/>
                <a:cs typeface="Consolas"/>
              </a:rPr>
              <a:t> -</a:t>
            </a:r>
            <a:r>
              <a:rPr lang="en-US" dirty="0" err="1" smtClean="0">
                <a:latin typeface="Consolas"/>
                <a:cs typeface="Consolas"/>
              </a:rPr>
              <a:t>WaitToComplete</a:t>
            </a:r>
            <a:endParaRPr lang="en-US" dirty="0" smtClean="0">
              <a:latin typeface="Consolas"/>
              <a:cs typeface="Consolas"/>
            </a:endParaRPr>
          </a:p>
          <a:p>
            <a:pPr marL="109538" lvl="2" indent="0">
              <a:buNone/>
              <a:tabLst>
                <a:tab pos="355600" algn="l"/>
                <a:tab pos="628650" algn="l"/>
                <a:tab pos="903288" algn="l"/>
              </a:tabLst>
            </a:pPr>
            <a:endParaRPr lang="en-US" dirty="0">
              <a:latin typeface="Consolas"/>
              <a:cs typeface="Consolas"/>
            </a:endParaRPr>
          </a:p>
        </p:txBody>
      </p:sp>
    </p:spTree>
    <p:extLst>
      <p:ext uri="{BB962C8B-B14F-4D97-AF65-F5344CB8AC3E}">
        <p14:creationId xmlns:p14="http://schemas.microsoft.com/office/powerpoint/2010/main" val="2996533860"/>
      </p:ext>
    </p:extLst>
  </p:cSld>
  <p:clrMapOvr>
    <a:masterClrMapping/>
  </p:clrMapOvr>
  <p:transition spd="slow" advTm="73281">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Example: Build Definition</a:t>
            </a:r>
            <a:endParaRPr lang="en-AU" dirty="0"/>
          </a:p>
        </p:txBody>
      </p:sp>
      <p:pic>
        <p:nvPicPr>
          <p:cNvPr id="7170" name="Picture 2" descr="clip_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520" y="1816479"/>
            <a:ext cx="2601960" cy="3010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7834" y="5308794"/>
            <a:ext cx="8734646" cy="10772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sz="1600" dirty="0">
                <a:solidFill>
                  <a:schemeClr val="tx1">
                    <a:lumMod val="50000"/>
                    <a:lumOff val="50000"/>
                  </a:schemeClr>
                </a:solidFill>
                <a:latin typeface="Consolas" pitchFamily="49" charset="0"/>
                <a:cs typeface="Consolas" pitchFamily="49" charset="0"/>
              </a:rPr>
              <a:t>/</a:t>
            </a:r>
            <a:r>
              <a:rPr lang="en-AU" sz="1600" dirty="0" err="1">
                <a:solidFill>
                  <a:schemeClr val="tx1">
                    <a:lumMod val="50000"/>
                    <a:lumOff val="50000"/>
                  </a:schemeClr>
                </a:solidFill>
                <a:latin typeface="Consolas" pitchFamily="49" charset="0"/>
                <a:cs typeface="Consolas" pitchFamily="49" charset="0"/>
              </a:rPr>
              <a:t>p:AzureDeployEnvironment</a:t>
            </a:r>
            <a:r>
              <a:rPr lang="en-AU" sz="1600" dirty="0">
                <a:solidFill>
                  <a:schemeClr val="tx1">
                    <a:lumMod val="50000"/>
                    <a:lumOff val="50000"/>
                  </a:schemeClr>
                </a:solidFill>
                <a:latin typeface="Consolas" pitchFamily="49" charset="0"/>
                <a:cs typeface="Consolas" pitchFamily="49" charset="0"/>
              </a:rPr>
              <a:t>="Test" /</a:t>
            </a:r>
            <a:r>
              <a:rPr lang="en-AU" sz="1600" dirty="0" err="1">
                <a:solidFill>
                  <a:schemeClr val="tx1">
                    <a:lumMod val="50000"/>
                    <a:lumOff val="50000"/>
                  </a:schemeClr>
                </a:solidFill>
                <a:latin typeface="Consolas" pitchFamily="49" charset="0"/>
                <a:cs typeface="Consolas" pitchFamily="49" charset="0"/>
              </a:rPr>
              <a:t>p:AzureSubscriptionID</a:t>
            </a:r>
            <a:r>
              <a:rPr lang="en-AU" sz="1600" dirty="0">
                <a:solidFill>
                  <a:schemeClr val="tx1">
                    <a:lumMod val="50000"/>
                    <a:lumOff val="50000"/>
                  </a:schemeClr>
                </a:solidFill>
                <a:latin typeface="Consolas" pitchFamily="49" charset="0"/>
                <a:cs typeface="Consolas" pitchFamily="49" charset="0"/>
              </a:rPr>
              <a:t>="847d5f81-1111-2222-9984-af8c008ba1b7" /</a:t>
            </a:r>
            <a:r>
              <a:rPr lang="en-AU" sz="1600" dirty="0" err="1">
                <a:solidFill>
                  <a:schemeClr val="tx1">
                    <a:lumMod val="50000"/>
                    <a:lumOff val="50000"/>
                  </a:schemeClr>
                </a:solidFill>
                <a:latin typeface="Consolas" pitchFamily="49" charset="0"/>
                <a:cs typeface="Consolas" pitchFamily="49" charset="0"/>
              </a:rPr>
              <a:t>p:AzureCertificateThumbprint</a:t>
            </a:r>
            <a:r>
              <a:rPr lang="en-AU" sz="1600" dirty="0">
                <a:solidFill>
                  <a:schemeClr val="tx1">
                    <a:lumMod val="50000"/>
                    <a:lumOff val="50000"/>
                  </a:schemeClr>
                </a:solidFill>
                <a:latin typeface="Consolas" pitchFamily="49" charset="0"/>
                <a:cs typeface="Consolas" pitchFamily="49" charset="0"/>
              </a:rPr>
              <a:t>="A38242009E0A1A4DDC0000111122220D943C98E8" </a:t>
            </a:r>
            <a:br>
              <a:rPr lang="en-AU" sz="1600" dirty="0">
                <a:solidFill>
                  <a:schemeClr val="tx1">
                    <a:lumMod val="50000"/>
                    <a:lumOff val="50000"/>
                  </a:schemeClr>
                </a:solidFill>
                <a:latin typeface="Consolas" pitchFamily="49" charset="0"/>
                <a:cs typeface="Consolas" pitchFamily="49" charset="0"/>
              </a:rPr>
            </a:br>
            <a:r>
              <a:rPr lang="en-AU" sz="1600" dirty="0">
                <a:solidFill>
                  <a:schemeClr val="tx1">
                    <a:lumMod val="50000"/>
                    <a:lumOff val="50000"/>
                  </a:schemeClr>
                </a:solidFill>
                <a:latin typeface="Consolas" pitchFamily="49" charset="0"/>
                <a:cs typeface="Consolas" pitchFamily="49" charset="0"/>
              </a:rPr>
              <a:t>/</a:t>
            </a:r>
            <a:r>
              <a:rPr lang="en-AU" sz="1600" dirty="0" err="1">
                <a:solidFill>
                  <a:schemeClr val="tx1">
                    <a:lumMod val="50000"/>
                    <a:lumOff val="50000"/>
                  </a:schemeClr>
                </a:solidFill>
                <a:latin typeface="Consolas" pitchFamily="49" charset="0"/>
                <a:cs typeface="Consolas" pitchFamily="49" charset="0"/>
              </a:rPr>
              <a:t>p:AzureHostedServiceName</a:t>
            </a:r>
            <a:r>
              <a:rPr lang="en-AU" sz="1600" dirty="0">
                <a:solidFill>
                  <a:schemeClr val="tx1">
                    <a:lumMod val="50000"/>
                    <a:lumOff val="50000"/>
                  </a:schemeClr>
                </a:solidFill>
                <a:latin typeface="Consolas" pitchFamily="49" charset="0"/>
                <a:cs typeface="Consolas" pitchFamily="49" charset="0"/>
              </a:rPr>
              <a:t>="</a:t>
            </a:r>
            <a:r>
              <a:rPr lang="en-AU" sz="1600" dirty="0" err="1">
                <a:solidFill>
                  <a:schemeClr val="tx1">
                    <a:lumMod val="50000"/>
                    <a:lumOff val="50000"/>
                  </a:schemeClr>
                </a:solidFill>
                <a:latin typeface="Consolas" pitchFamily="49" charset="0"/>
                <a:cs typeface="Consolas" pitchFamily="49" charset="0"/>
              </a:rPr>
              <a:t>myservice</a:t>
            </a:r>
            <a:r>
              <a:rPr lang="en-AU" sz="1600" dirty="0">
                <a:solidFill>
                  <a:schemeClr val="tx1">
                    <a:lumMod val="50000"/>
                    <a:lumOff val="50000"/>
                  </a:schemeClr>
                </a:solidFill>
                <a:latin typeface="Consolas" pitchFamily="49" charset="0"/>
                <a:cs typeface="Consolas" pitchFamily="49" charset="0"/>
              </a:rPr>
              <a:t>" /</a:t>
            </a:r>
            <a:r>
              <a:rPr lang="en-AU" sz="1600" dirty="0" err="1">
                <a:solidFill>
                  <a:schemeClr val="tx1">
                    <a:lumMod val="50000"/>
                    <a:lumOff val="50000"/>
                  </a:schemeClr>
                </a:solidFill>
                <a:latin typeface="Consolas" pitchFamily="49" charset="0"/>
                <a:cs typeface="Consolas" pitchFamily="49" charset="0"/>
              </a:rPr>
              <a:t>p:AzureStorageAccountName</a:t>
            </a:r>
            <a:r>
              <a:rPr lang="en-AU" sz="1600" dirty="0">
                <a:solidFill>
                  <a:schemeClr val="tx1">
                    <a:lumMod val="50000"/>
                    <a:lumOff val="50000"/>
                  </a:schemeClr>
                </a:solidFill>
                <a:latin typeface="Consolas" pitchFamily="49" charset="0"/>
                <a:cs typeface="Consolas" pitchFamily="49" charset="0"/>
              </a:rPr>
              <a:t>="</a:t>
            </a:r>
            <a:r>
              <a:rPr lang="en-AU" sz="1600" dirty="0" err="1">
                <a:solidFill>
                  <a:schemeClr val="tx1">
                    <a:lumMod val="50000"/>
                    <a:lumOff val="50000"/>
                  </a:schemeClr>
                </a:solidFill>
                <a:latin typeface="Consolas" pitchFamily="49" charset="0"/>
                <a:cs typeface="Consolas" pitchFamily="49" charset="0"/>
              </a:rPr>
              <a:t>mystorage</a:t>
            </a:r>
            <a:r>
              <a:rPr lang="en-AU" sz="1600" dirty="0">
                <a:solidFill>
                  <a:schemeClr val="tx1">
                    <a:lumMod val="50000"/>
                    <a:lumOff val="50000"/>
                  </a:schemeClr>
                </a:solidFill>
                <a:latin typeface="Consolas" pitchFamily="49" charset="0"/>
                <a:cs typeface="Consolas" pitchFamily="49" charset="0"/>
              </a:rPr>
              <a:t>"</a:t>
            </a:r>
          </a:p>
        </p:txBody>
      </p:sp>
      <p:pic>
        <p:nvPicPr>
          <p:cNvPr id="7171"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27" y="1151673"/>
            <a:ext cx="4817448" cy="397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a:endCxn id="4" idx="0"/>
          </p:cNvCxnSpPr>
          <p:nvPr/>
        </p:nvCxnSpPr>
        <p:spPr>
          <a:xfrm>
            <a:off x="3448105" y="3641416"/>
            <a:ext cx="1077052" cy="166737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169855438"/>
      </p:ext>
    </p:extLst>
  </p:cSld>
  <p:clrMapOvr>
    <a:masterClrMapping/>
  </p:clrMapOvr>
  <p:transition spd="slow" advTm="73281">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 To the Compute Emulator</a:t>
            </a:r>
            <a:endParaRPr lang="en-US" dirty="0"/>
          </a:p>
        </p:txBody>
      </p:sp>
      <p:sp>
        <p:nvSpPr>
          <p:cNvPr id="4" name="Content Placeholder 3"/>
          <p:cNvSpPr>
            <a:spLocks noGrp="1"/>
          </p:cNvSpPr>
          <p:nvPr>
            <p:ph idx="1"/>
          </p:nvPr>
        </p:nvSpPr>
        <p:spPr/>
        <p:txBody>
          <a:bodyPr/>
          <a:lstStyle/>
          <a:p>
            <a:r>
              <a:rPr lang="en-US" smtClean="0"/>
              <a:t>Why?</a:t>
            </a:r>
          </a:p>
          <a:p>
            <a:pPr lvl="1"/>
            <a:r>
              <a:rPr lang="en-US" smtClean="0"/>
              <a:t>Can be used for Unit Tests testing more than just classes (integration tests)</a:t>
            </a:r>
          </a:p>
          <a:p>
            <a:pPr lvl="1"/>
            <a:r>
              <a:rPr lang="en-US" smtClean="0"/>
              <a:t>Can be used for Functional Testing on internal servers (but cloud normally makes more sense)</a:t>
            </a:r>
          </a:p>
          <a:p>
            <a:r>
              <a:rPr lang="en-US" smtClean="0"/>
              <a:t>How?</a:t>
            </a:r>
          </a:p>
          <a:p>
            <a:pPr lvl="1"/>
            <a:r>
              <a:rPr lang="en-US" smtClean="0"/>
              <a:t>Package to .csx folder using CSPACK /copyOnly or </a:t>
            </a:r>
            <a:r>
              <a:rPr lang="en-AU" smtClean="0"/>
              <a:t>CorePackageComputeService MSBuild target</a:t>
            </a:r>
          </a:p>
          <a:p>
            <a:pPr lvl="1"/>
            <a:r>
              <a:rPr lang="en-US" smtClean="0"/>
              <a:t>Stop and start the Compute Emulator using CSRUN </a:t>
            </a:r>
          </a:p>
          <a:p>
            <a:pPr lvl="1"/>
            <a:r>
              <a:rPr lang="en-US" smtClean="0"/>
              <a:t>Redirect network ports to allow external access</a:t>
            </a:r>
            <a:endParaRPr lang="en-US" dirty="0"/>
          </a:p>
        </p:txBody>
      </p:sp>
    </p:spTree>
    <p:extLst>
      <p:ext uri="{BB962C8B-B14F-4D97-AF65-F5344CB8AC3E}">
        <p14:creationId xmlns:p14="http://schemas.microsoft.com/office/powerpoint/2010/main" val="3128614798"/>
      </p:ext>
    </p:extLst>
  </p:cSld>
  <p:clrMapOvr>
    <a:masterClrMapping/>
  </p:clrMapOvr>
  <p:transition spd="slow" advTm="73281">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 To SQL Azure</a:t>
            </a:r>
            <a:endParaRPr lang="en-US" dirty="0"/>
          </a:p>
        </p:txBody>
      </p:sp>
      <p:sp>
        <p:nvSpPr>
          <p:cNvPr id="4" name="Content Placeholder 3"/>
          <p:cNvSpPr>
            <a:spLocks noGrp="1"/>
          </p:cNvSpPr>
          <p:nvPr>
            <p:ph idx="1"/>
          </p:nvPr>
        </p:nvSpPr>
        <p:spPr/>
        <p:txBody>
          <a:bodyPr>
            <a:normAutofit fontScale="92500" lnSpcReduction="20000"/>
          </a:bodyPr>
          <a:lstStyle/>
          <a:p>
            <a:r>
              <a:rPr lang="en-US" smtClean="0"/>
              <a:t>Developers should have their own SQL Server sandbox.</a:t>
            </a:r>
          </a:p>
          <a:p>
            <a:r>
              <a:rPr lang="en-US" smtClean="0"/>
              <a:t>Use VSDB (“Data Dude”) to manage scripts for the SQL Server database.</a:t>
            </a:r>
          </a:p>
          <a:p>
            <a:r>
              <a:rPr lang="en-US" smtClean="0"/>
              <a:t>Challenge: VSDB doesn’t support SQL Azure syntax differences / limitations. Solutions:</a:t>
            </a:r>
          </a:p>
          <a:p>
            <a:pPr lvl="1"/>
            <a:r>
              <a:rPr lang="en-US" smtClean="0"/>
              <a:t>Use the new Data Tier Application (DAC) project type</a:t>
            </a:r>
          </a:p>
          <a:p>
            <a:pPr lvl="1"/>
            <a:r>
              <a:rPr lang="en-US" smtClean="0"/>
              <a:t>Generate scripts using SQL Management Studio</a:t>
            </a:r>
          </a:p>
          <a:p>
            <a:pPr lvl="1"/>
            <a:r>
              <a:rPr lang="en-US" smtClean="0"/>
              <a:t>Migrate scripts / data using SQL Azure Migration Wizard from CodePlex</a:t>
            </a:r>
          </a:p>
          <a:p>
            <a:pPr lvl="1"/>
            <a:r>
              <a:rPr lang="en-US" smtClean="0"/>
              <a:t>Tweak SQL Server scripts by hand</a:t>
            </a:r>
          </a:p>
          <a:p>
            <a:r>
              <a:rPr lang="en-US" smtClean="0"/>
              <a:t>Scripts can be executed as a part of deployment</a:t>
            </a:r>
          </a:p>
          <a:p>
            <a:pPr lvl="1"/>
            <a:r>
              <a:rPr lang="en-US" smtClean="0"/>
              <a:t>Use CREATE DATABASE AS COPY for backup</a:t>
            </a:r>
            <a:endParaRPr lang="en-US" dirty="0" smtClean="0"/>
          </a:p>
        </p:txBody>
      </p:sp>
    </p:spTree>
    <p:extLst>
      <p:ext uri="{BB962C8B-B14F-4D97-AF65-F5344CB8AC3E}">
        <p14:creationId xmlns:p14="http://schemas.microsoft.com/office/powerpoint/2010/main" val="730512434"/>
      </p:ext>
    </p:extLst>
  </p:cSld>
  <p:clrMapOvr>
    <a:masterClrMapping/>
  </p:clrMapOvr>
  <p:transition spd="slow" advTm="73281">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Testing</a:t>
            </a:r>
          </a:p>
        </p:txBody>
      </p:sp>
      <p:sp>
        <p:nvSpPr>
          <p:cNvPr id="3" name="Conten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7660309"/>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Functional Test: In the Cloud </a:t>
            </a:r>
            <a:endParaRPr lang="en-US" dirty="0"/>
          </a:p>
        </p:txBody>
      </p:sp>
      <p:sp>
        <p:nvSpPr>
          <p:cNvPr id="4" name="Content Placeholder 3"/>
          <p:cNvSpPr>
            <a:spLocks noGrp="1"/>
          </p:cNvSpPr>
          <p:nvPr>
            <p:ph idx="1"/>
          </p:nvPr>
        </p:nvSpPr>
        <p:spPr/>
        <p:txBody>
          <a:bodyPr/>
          <a:lstStyle/>
          <a:p>
            <a:r>
              <a:rPr lang="en-US" dirty="0" smtClean="0"/>
              <a:t>Whereas functional testing can be performed on the Compute Emulator, it will also have to be run later in the cloud.</a:t>
            </a:r>
          </a:p>
          <a:p>
            <a:r>
              <a:rPr lang="en-US" dirty="0" smtClean="0"/>
              <a:t>Normally executed as automated User Interface tests, run on local servers accessing the cloud.</a:t>
            </a:r>
          </a:p>
          <a:p>
            <a:r>
              <a:rPr lang="en-US" dirty="0" smtClean="0"/>
              <a:t>A subset of functional tests (“Build Verification Tests”) can be run after deployment to the staging slot before flipping into production.</a:t>
            </a:r>
            <a:endParaRPr lang="en-US" dirty="0"/>
          </a:p>
        </p:txBody>
      </p:sp>
    </p:spTree>
    <p:extLst>
      <p:ext uri="{BB962C8B-B14F-4D97-AF65-F5344CB8AC3E}">
        <p14:creationId xmlns:p14="http://schemas.microsoft.com/office/powerpoint/2010/main" val="2232817484"/>
      </p:ext>
    </p:extLst>
  </p:cSld>
  <p:clrMapOvr>
    <a:masterClrMapping/>
  </p:clrMapOvr>
  <p:transition spd="slow" advTm="73281">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Load Test: Key Decisions</a:t>
            </a:r>
            <a:endParaRPr lang="en-AU" dirty="0"/>
          </a:p>
        </p:txBody>
      </p:sp>
      <p:sp>
        <p:nvSpPr>
          <p:cNvPr id="8" name="Content Placeholder 7"/>
          <p:cNvSpPr>
            <a:spLocks noGrp="1"/>
          </p:cNvSpPr>
          <p:nvPr>
            <p:ph sz="half" idx="1"/>
          </p:nvPr>
        </p:nvSpPr>
        <p:spPr/>
        <p:txBody>
          <a:bodyPr/>
          <a:lstStyle/>
          <a:p>
            <a:r>
              <a:rPr lang="en-AU" smtClean="0"/>
              <a:t>Where to generate the load?</a:t>
            </a:r>
          </a:p>
          <a:p>
            <a:pPr lvl="1"/>
            <a:r>
              <a:rPr lang="en-AU" smtClean="0"/>
              <a:t>In the cloud</a:t>
            </a:r>
          </a:p>
          <a:p>
            <a:pPr lvl="2"/>
            <a:r>
              <a:rPr lang="en-AU" smtClean="0"/>
              <a:t>No latency</a:t>
            </a:r>
          </a:p>
          <a:p>
            <a:pPr lvl="2"/>
            <a:r>
              <a:rPr lang="en-AU" smtClean="0"/>
              <a:t>Provision and scale on-demand</a:t>
            </a:r>
          </a:p>
          <a:p>
            <a:pPr lvl="2"/>
            <a:r>
              <a:rPr lang="en-AU" smtClean="0"/>
              <a:t>Low bandwidth costs</a:t>
            </a:r>
          </a:p>
          <a:p>
            <a:pPr lvl="1"/>
            <a:r>
              <a:rPr lang="en-AU" smtClean="0"/>
              <a:t>Outside the cloud</a:t>
            </a:r>
          </a:p>
          <a:p>
            <a:pPr lvl="2"/>
            <a:r>
              <a:rPr lang="en-AU" smtClean="0"/>
              <a:t>Realistic latency</a:t>
            </a:r>
          </a:p>
          <a:p>
            <a:pPr lvl="2"/>
            <a:r>
              <a:rPr lang="en-AU" smtClean="0"/>
              <a:t>Full control</a:t>
            </a:r>
          </a:p>
          <a:p>
            <a:pPr lvl="2"/>
            <a:r>
              <a:rPr lang="en-AU" smtClean="0"/>
              <a:t>Higher Bandwidth costs</a:t>
            </a:r>
            <a:endParaRPr lang="en-AU" dirty="0"/>
          </a:p>
        </p:txBody>
      </p:sp>
      <p:sp>
        <p:nvSpPr>
          <p:cNvPr id="9" name="Content Placeholder 8"/>
          <p:cNvSpPr>
            <a:spLocks noGrp="1"/>
          </p:cNvSpPr>
          <p:nvPr>
            <p:ph sz="half" idx="2"/>
          </p:nvPr>
        </p:nvSpPr>
        <p:spPr/>
        <p:txBody>
          <a:bodyPr/>
          <a:lstStyle/>
          <a:p>
            <a:r>
              <a:rPr lang="en-AU" smtClean="0"/>
              <a:t>What tools to use?</a:t>
            </a:r>
          </a:p>
          <a:p>
            <a:pPr lvl="1"/>
            <a:r>
              <a:rPr lang="en-AU" smtClean="0"/>
              <a:t>Custom developed tools</a:t>
            </a:r>
          </a:p>
          <a:p>
            <a:pPr lvl="1"/>
            <a:r>
              <a:rPr lang="en-AU" smtClean="0"/>
              <a:t>Traditional load testing products</a:t>
            </a:r>
          </a:p>
          <a:p>
            <a:pPr lvl="2"/>
            <a:r>
              <a:rPr lang="en-AU" smtClean="0"/>
              <a:t>e.g. Visual Studio 2010</a:t>
            </a:r>
          </a:p>
          <a:p>
            <a:pPr lvl="1"/>
            <a:r>
              <a:rPr lang="en-AU" smtClean="0"/>
              <a:t>SaaS offerings</a:t>
            </a:r>
          </a:p>
          <a:p>
            <a:pPr lvl="2"/>
            <a:r>
              <a:rPr lang="en-AU" smtClean="0"/>
              <a:t>e.g. SOASTA</a:t>
            </a:r>
            <a:endParaRPr lang="en-AU" dirty="0" smtClean="0"/>
          </a:p>
        </p:txBody>
      </p:sp>
    </p:spTree>
    <p:extLst>
      <p:ext uri="{BB962C8B-B14F-4D97-AF65-F5344CB8AC3E}">
        <p14:creationId xmlns:p14="http://schemas.microsoft.com/office/powerpoint/2010/main" val="1174397635"/>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Visual Studio Load Testing from the Cloud</a:t>
            </a:r>
            <a:endParaRPr lang="en-AU" dirty="0"/>
          </a:p>
        </p:txBody>
      </p:sp>
      <p:sp>
        <p:nvSpPr>
          <p:cNvPr id="6" name="Text Placeholder 5"/>
          <p:cNvSpPr>
            <a:spLocks noGrp="1"/>
          </p:cNvSpPr>
          <p:nvPr>
            <p:ph idx="1"/>
          </p:nvPr>
        </p:nvSpPr>
        <p:spPr/>
        <p:txBody>
          <a:bodyPr>
            <a:normAutofit fontScale="92500"/>
          </a:bodyPr>
          <a:lstStyle/>
          <a:p>
            <a:r>
              <a:rPr lang="en-AU" smtClean="0"/>
              <a:t>Decisions</a:t>
            </a:r>
          </a:p>
          <a:p>
            <a:pPr lvl="1"/>
            <a:r>
              <a:rPr lang="en-AU" smtClean="0"/>
              <a:t>Where to run Visual Studio, Controller, Agents, Database</a:t>
            </a:r>
          </a:p>
          <a:p>
            <a:pPr lvl="1"/>
            <a:r>
              <a:rPr lang="en-AU" smtClean="0"/>
              <a:t>VM Role versus Worker Role</a:t>
            </a:r>
          </a:p>
          <a:p>
            <a:r>
              <a:rPr lang="en-AU" smtClean="0"/>
              <a:t>Communication between cloud and on-premises environment </a:t>
            </a:r>
          </a:p>
          <a:p>
            <a:pPr lvl="1"/>
            <a:r>
              <a:rPr lang="en-AU" smtClean="0"/>
              <a:t>Windows Azure Connect configuration</a:t>
            </a:r>
          </a:p>
          <a:p>
            <a:pPr lvl="1"/>
            <a:r>
              <a:rPr lang="en-AU" smtClean="0"/>
              <a:t>Provisioning sequence</a:t>
            </a:r>
          </a:p>
          <a:p>
            <a:pPr lvl="1"/>
            <a:r>
              <a:rPr lang="en-AU" smtClean="0"/>
              <a:t>Firewalls</a:t>
            </a:r>
          </a:p>
          <a:p>
            <a:pPr lvl="1"/>
            <a:r>
              <a:rPr lang="en-AU" smtClean="0"/>
              <a:t>Latency</a:t>
            </a:r>
          </a:p>
          <a:p>
            <a:r>
              <a:rPr lang="en-AU" smtClean="0"/>
              <a:t>Local user accounts and password synchronisation</a:t>
            </a:r>
            <a:endParaRPr lang="en-AU" dirty="0" smtClean="0"/>
          </a:p>
        </p:txBody>
      </p:sp>
    </p:spTree>
    <p:extLst>
      <p:ext uri="{BB962C8B-B14F-4D97-AF65-F5344CB8AC3E}">
        <p14:creationId xmlns:p14="http://schemas.microsoft.com/office/powerpoint/2010/main" val="4001045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solidFill>
                <a:schemeClr val="accent2"/>
              </a:solidFill>
            </a:endParaRPr>
          </a:p>
        </p:txBody>
      </p:sp>
      <p:sp>
        <p:nvSpPr>
          <p:cNvPr id="3" name="Text Placeholder 2"/>
          <p:cNvSpPr>
            <a:spLocks noGrp="1"/>
          </p:cNvSpPr>
          <p:nvPr>
            <p:ph idx="1"/>
          </p:nvPr>
        </p:nvSpPr>
        <p:spPr/>
        <p:txBody>
          <a:bodyPr/>
          <a:lstStyle/>
          <a:p>
            <a:r>
              <a:rPr lang="en-AU" dirty="0"/>
              <a:t>Introduction</a:t>
            </a:r>
          </a:p>
          <a:p>
            <a:r>
              <a:rPr lang="en-AU" dirty="0"/>
              <a:t>Build</a:t>
            </a:r>
          </a:p>
          <a:p>
            <a:r>
              <a:rPr lang="en-AU" dirty="0"/>
              <a:t>Deployment</a:t>
            </a:r>
          </a:p>
          <a:p>
            <a:r>
              <a:rPr lang="en-AU" dirty="0"/>
              <a:t>Testing</a:t>
            </a:r>
          </a:p>
          <a:p>
            <a:r>
              <a:rPr lang="en-AU" dirty="0"/>
              <a:t>Operations</a:t>
            </a:r>
          </a:p>
        </p:txBody>
      </p:sp>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mtClean="0"/>
              <a:t>Visual Studio Load Testing from the Cloud</a:t>
            </a:r>
            <a:endParaRPr lang="en-US" dirty="0"/>
          </a:p>
        </p:txBody>
      </p:sp>
      <p:sp>
        <p:nvSpPr>
          <p:cNvPr id="6"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p:cNvGraphicFramePr>
            <a:graphicFrameLocks noChangeAspect="1"/>
          </p:cNvGraphicFramePr>
          <p:nvPr>
            <p:extLst>
              <p:ext uri="{D42A27DB-BD31-4B8C-83A1-F6EECF244321}">
                <p14:modId xmlns:p14="http://schemas.microsoft.com/office/powerpoint/2010/main" val="1070804291"/>
              </p:ext>
            </p:extLst>
          </p:nvPr>
        </p:nvGraphicFramePr>
        <p:xfrm>
          <a:off x="467544" y="1556792"/>
          <a:ext cx="8280920" cy="5108646"/>
        </p:xfrm>
        <a:graphic>
          <a:graphicData uri="http://schemas.openxmlformats.org/presentationml/2006/ole">
            <mc:AlternateContent xmlns:mc="http://schemas.openxmlformats.org/markup-compatibility/2006">
              <mc:Choice xmlns:v="urn:schemas-microsoft-com:vml" Requires="v">
                <p:oleObj spid="_x0000_s40978" name="Visio" r:id="rId4" imgW="5417246" imgH="3688404" progId="Visio.Drawing.11">
                  <p:embed/>
                </p:oleObj>
              </mc:Choice>
              <mc:Fallback>
                <p:oleObj name="Visio" r:id="rId4" imgW="5417246" imgH="3688404" progId="Visio.Drawing.11">
                  <p:embed/>
                  <p:pic>
                    <p:nvPicPr>
                      <p:cNvPr id="0" name=""/>
                      <p:cNvPicPr>
                        <a:picLocks noChangeAspect="1" noChangeArrowheads="1"/>
                      </p:cNvPicPr>
                      <p:nvPr/>
                    </p:nvPicPr>
                    <p:blipFill>
                      <a:blip r:embed="rId5"/>
                      <a:srcRect/>
                      <a:stretch>
                        <a:fillRect/>
                      </a:stretch>
                    </p:blipFill>
                    <p:spPr bwMode="auto">
                      <a:xfrm>
                        <a:off x="467544" y="1556792"/>
                        <a:ext cx="8280920" cy="5108646"/>
                      </a:xfrm>
                      <a:prstGeom prst="rect">
                        <a:avLst/>
                      </a:prstGeom>
                      <a:noFill/>
                    </p:spPr>
                  </p:pic>
                </p:oleObj>
              </mc:Fallback>
            </mc:AlternateContent>
          </a:graphicData>
        </a:graphic>
      </p:graphicFrame>
    </p:spTree>
    <p:extLst>
      <p:ext uri="{BB962C8B-B14F-4D97-AF65-F5344CB8AC3E}">
        <p14:creationId xmlns:p14="http://schemas.microsoft.com/office/powerpoint/2010/main" val="2429168657"/>
      </p:ext>
    </p:extLst>
  </p:cSld>
  <p:clrMapOvr>
    <a:masterClrMapping/>
  </p:clrMapOvr>
  <p:transition spd="slow" advTm="73281">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Load Test: From the Outside</a:t>
            </a:r>
            <a:endParaRPr lang="en-US" dirty="0"/>
          </a:p>
        </p:txBody>
      </p:sp>
      <p:sp>
        <p:nvSpPr>
          <p:cNvPr id="4" name="Content Placeholder 3"/>
          <p:cNvSpPr>
            <a:spLocks noGrp="1"/>
          </p:cNvSpPr>
          <p:nvPr>
            <p:ph idx="1"/>
          </p:nvPr>
        </p:nvSpPr>
        <p:spPr/>
        <p:txBody>
          <a:bodyPr/>
          <a:lstStyle/>
          <a:p>
            <a:r>
              <a:rPr lang="en-US" smtClean="0"/>
              <a:t>Tests the true scenario.</a:t>
            </a:r>
          </a:p>
          <a:p>
            <a:r>
              <a:rPr lang="en-US" smtClean="0"/>
              <a:t>Best for performance testing, where true response times during load is measured.</a:t>
            </a:r>
          </a:p>
          <a:p>
            <a:r>
              <a:rPr lang="en-US" smtClean="0"/>
              <a:t>Can be tested as any internal server using Visual Studio or similar. </a:t>
            </a:r>
          </a:p>
          <a:p>
            <a:pPr lvl="1"/>
            <a:r>
              <a:rPr lang="en-US" smtClean="0"/>
              <a:t>Can use Azure Connect to access performance counters directly, or Azure Diagnostics to access indirectly.</a:t>
            </a:r>
          </a:p>
          <a:p>
            <a:r>
              <a:rPr lang="en-US" smtClean="0"/>
              <a:t>3rd party test specialist SOASTA a scalable SaaS solution for load testing</a:t>
            </a:r>
            <a:endParaRPr lang="en-US" dirty="0" smtClean="0"/>
          </a:p>
        </p:txBody>
      </p:sp>
    </p:spTree>
    <p:extLst>
      <p:ext uri="{BB962C8B-B14F-4D97-AF65-F5344CB8AC3E}">
        <p14:creationId xmlns:p14="http://schemas.microsoft.com/office/powerpoint/2010/main" val="2393016443"/>
      </p:ext>
    </p:extLst>
  </p:cSld>
  <p:clrMapOvr>
    <a:masterClrMapping/>
  </p:clrMapOvr>
  <p:transition spd="slow" advTm="73281">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a:t>
            </a:r>
            <a:endParaRPr lang="en-AU" dirty="0"/>
          </a:p>
        </p:txBody>
      </p:sp>
      <p:sp>
        <p:nvSpPr>
          <p:cNvPr id="3" name="Content Placeholder 2"/>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2829806934"/>
      </p:ext>
    </p:extLst>
  </p:cSld>
  <p:clrMapOvr>
    <a:masterClrMapping/>
  </p:clrMapOvr>
  <p:transition spd="slow" advTm="73281">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6844" y="1306957"/>
            <a:ext cx="8556529" cy="5117697"/>
            <a:chOff x="103101" y="-103625"/>
            <a:chExt cx="11984190" cy="6412945"/>
          </a:xfrm>
        </p:grpSpPr>
        <p:sp>
          <p:nvSpPr>
            <p:cNvPr id="3" name="Rectangle 2"/>
            <p:cNvSpPr/>
            <p:nvPr/>
          </p:nvSpPr>
          <p:spPr>
            <a:xfrm>
              <a:off x="736650" y="5194897"/>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Storage</a:t>
              </a:r>
            </a:p>
          </p:txBody>
        </p:sp>
        <p:sp>
          <p:nvSpPr>
            <p:cNvPr id="4" name="Rectangle 3"/>
            <p:cNvSpPr/>
            <p:nvPr/>
          </p:nvSpPr>
          <p:spPr>
            <a:xfrm>
              <a:off x="736650" y="4588472"/>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Servers</a:t>
              </a:r>
            </a:p>
          </p:txBody>
        </p:sp>
        <p:sp>
          <p:nvSpPr>
            <p:cNvPr id="5" name="Rectangle 4"/>
            <p:cNvSpPr/>
            <p:nvPr/>
          </p:nvSpPr>
          <p:spPr>
            <a:xfrm>
              <a:off x="736650" y="5801320"/>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Networking</a:t>
              </a:r>
            </a:p>
          </p:txBody>
        </p:sp>
        <p:sp>
          <p:nvSpPr>
            <p:cNvPr id="6" name="Rectangle 5"/>
            <p:cNvSpPr/>
            <p:nvPr/>
          </p:nvSpPr>
          <p:spPr>
            <a:xfrm>
              <a:off x="736650" y="3375621"/>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O/S</a:t>
              </a:r>
            </a:p>
          </p:txBody>
        </p:sp>
        <p:sp>
          <p:nvSpPr>
            <p:cNvPr id="7" name="Rectangle 6"/>
            <p:cNvSpPr/>
            <p:nvPr/>
          </p:nvSpPr>
          <p:spPr>
            <a:xfrm>
              <a:off x="736650" y="2769196"/>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Middleware</a:t>
              </a:r>
            </a:p>
          </p:txBody>
        </p:sp>
        <p:sp>
          <p:nvSpPr>
            <p:cNvPr id="8" name="Rectangle 7"/>
            <p:cNvSpPr/>
            <p:nvPr/>
          </p:nvSpPr>
          <p:spPr>
            <a:xfrm>
              <a:off x="736650" y="3982047"/>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Virtualization</a:t>
              </a:r>
            </a:p>
          </p:txBody>
        </p:sp>
        <p:sp>
          <p:nvSpPr>
            <p:cNvPr id="9" name="Rectangle 8"/>
            <p:cNvSpPr/>
            <p:nvPr/>
          </p:nvSpPr>
          <p:spPr>
            <a:xfrm>
              <a:off x="736650" y="1556345"/>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Data</a:t>
              </a:r>
            </a:p>
          </p:txBody>
        </p:sp>
        <p:sp>
          <p:nvSpPr>
            <p:cNvPr id="10" name="Rectangle 9"/>
            <p:cNvSpPr/>
            <p:nvPr/>
          </p:nvSpPr>
          <p:spPr>
            <a:xfrm>
              <a:off x="736650" y="949920"/>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Applications</a:t>
              </a:r>
            </a:p>
          </p:txBody>
        </p:sp>
        <p:sp>
          <p:nvSpPr>
            <p:cNvPr id="11" name="Rectangle 10"/>
            <p:cNvSpPr/>
            <p:nvPr/>
          </p:nvSpPr>
          <p:spPr>
            <a:xfrm>
              <a:off x="736650" y="2162771"/>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Runtime</a:t>
              </a:r>
            </a:p>
          </p:txBody>
        </p:sp>
        <p:sp>
          <p:nvSpPr>
            <p:cNvPr id="12" name="Rectangle 11"/>
            <p:cNvSpPr/>
            <p:nvPr/>
          </p:nvSpPr>
          <p:spPr>
            <a:xfrm>
              <a:off x="3492545" y="5194897"/>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Storage</a:t>
              </a:r>
            </a:p>
          </p:txBody>
        </p:sp>
        <p:sp>
          <p:nvSpPr>
            <p:cNvPr id="13" name="Rectangle 12"/>
            <p:cNvSpPr/>
            <p:nvPr/>
          </p:nvSpPr>
          <p:spPr>
            <a:xfrm>
              <a:off x="3492545" y="4588472"/>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Servers</a:t>
              </a:r>
            </a:p>
          </p:txBody>
        </p:sp>
        <p:sp>
          <p:nvSpPr>
            <p:cNvPr id="14" name="Rectangle 13"/>
            <p:cNvSpPr/>
            <p:nvPr/>
          </p:nvSpPr>
          <p:spPr>
            <a:xfrm>
              <a:off x="3492545" y="5801320"/>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Networking</a:t>
              </a:r>
            </a:p>
          </p:txBody>
        </p:sp>
        <p:sp>
          <p:nvSpPr>
            <p:cNvPr id="15" name="Rectangle 14"/>
            <p:cNvSpPr/>
            <p:nvPr/>
          </p:nvSpPr>
          <p:spPr>
            <a:xfrm>
              <a:off x="3492545" y="3375621"/>
              <a:ext cx="2183751" cy="508000"/>
            </a:xfrm>
            <a:prstGeom prst="rect">
              <a:avLst/>
            </a:prstGeom>
            <a:gradFill flip="none" rotWithShape="1">
              <a:gsLst>
                <a:gs pos="70000">
                  <a:schemeClr val="accent2">
                    <a:lumMod val="50000"/>
                  </a:schemeClr>
                </a:gs>
                <a:gs pos="40000">
                  <a:schemeClr val="accent2"/>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nchorCtr="1"/>
            <a:lstStyle/>
            <a:p>
              <a:pPr algn="ctr" defTabSz="914400"/>
              <a:r>
                <a:rPr lang="en-US" sz="1600" b="1" kern="0" dirty="0">
                  <a:latin typeface="Segoe UI" pitchFamily="34" charset="0"/>
                  <a:ea typeface="Segoe UI" pitchFamily="34" charset="0"/>
                  <a:cs typeface="Segoe UI" pitchFamily="34" charset="0"/>
                </a:rPr>
                <a:t>O/S</a:t>
              </a:r>
            </a:p>
          </p:txBody>
        </p:sp>
        <p:sp>
          <p:nvSpPr>
            <p:cNvPr id="16" name="Rectangle 15"/>
            <p:cNvSpPr/>
            <p:nvPr/>
          </p:nvSpPr>
          <p:spPr>
            <a:xfrm>
              <a:off x="3492545" y="2769196"/>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Middleware</a:t>
              </a:r>
            </a:p>
          </p:txBody>
        </p:sp>
        <p:sp>
          <p:nvSpPr>
            <p:cNvPr id="17" name="Rectangle 16"/>
            <p:cNvSpPr/>
            <p:nvPr/>
          </p:nvSpPr>
          <p:spPr>
            <a:xfrm>
              <a:off x="3492545" y="3982047"/>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Virtualization</a:t>
              </a:r>
            </a:p>
          </p:txBody>
        </p:sp>
        <p:sp>
          <p:nvSpPr>
            <p:cNvPr id="18" name="Rectangle 17"/>
            <p:cNvSpPr/>
            <p:nvPr/>
          </p:nvSpPr>
          <p:spPr>
            <a:xfrm>
              <a:off x="3492545" y="1556345"/>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Data</a:t>
              </a:r>
            </a:p>
          </p:txBody>
        </p:sp>
        <p:sp>
          <p:nvSpPr>
            <p:cNvPr id="19" name="Rectangle 18"/>
            <p:cNvSpPr/>
            <p:nvPr/>
          </p:nvSpPr>
          <p:spPr>
            <a:xfrm>
              <a:off x="3492545" y="949920"/>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Applications</a:t>
              </a:r>
            </a:p>
          </p:txBody>
        </p:sp>
        <p:sp>
          <p:nvSpPr>
            <p:cNvPr id="20" name="Rectangle 19"/>
            <p:cNvSpPr/>
            <p:nvPr/>
          </p:nvSpPr>
          <p:spPr>
            <a:xfrm>
              <a:off x="3492545" y="2162771"/>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Runtime</a:t>
              </a:r>
            </a:p>
          </p:txBody>
        </p:sp>
        <p:sp>
          <p:nvSpPr>
            <p:cNvPr id="21" name="Left Brace 20"/>
            <p:cNvSpPr/>
            <p:nvPr/>
          </p:nvSpPr>
          <p:spPr>
            <a:xfrm>
              <a:off x="540300" y="937776"/>
              <a:ext cx="183785" cy="5359400"/>
            </a:xfrm>
            <a:prstGeom prst="leftBrace">
              <a:avLst>
                <a:gd name="adj1" fmla="val 0"/>
                <a:gd name="adj2" fmla="val 50000"/>
              </a:avLst>
            </a:prstGeom>
            <a:noFill/>
            <a:ln w="190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22" name="TextBox 52"/>
            <p:cNvSpPr txBox="1"/>
            <p:nvPr/>
          </p:nvSpPr>
          <p:spPr>
            <a:xfrm>
              <a:off x="103101" y="2953610"/>
              <a:ext cx="560390" cy="1413168"/>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solidFill>
                    <a:srgbClr val="FFFF00"/>
                  </a:solidFill>
                  <a:latin typeface="Segoe UI" pitchFamily="34" charset="0"/>
                  <a:ea typeface="Segoe UI" pitchFamily="34" charset="0"/>
                  <a:cs typeface="Segoe UI" pitchFamily="34" charset="0"/>
                </a:rPr>
                <a:t>You manage</a:t>
              </a:r>
              <a:endParaRPr lang="en-US" sz="1400" b="1" dirty="0">
                <a:solidFill>
                  <a:srgbClr val="FFFF00"/>
                </a:solidFill>
                <a:latin typeface="Segoe UI" pitchFamily="34" charset="0"/>
                <a:ea typeface="Segoe UI" pitchFamily="34" charset="0"/>
                <a:cs typeface="Segoe UI" pitchFamily="34" charset="0"/>
              </a:endParaRPr>
            </a:p>
          </p:txBody>
        </p:sp>
        <p:sp>
          <p:nvSpPr>
            <p:cNvPr id="23" name="Left Brace 22"/>
            <p:cNvSpPr/>
            <p:nvPr/>
          </p:nvSpPr>
          <p:spPr>
            <a:xfrm flipH="1">
              <a:off x="8558014" y="2144276"/>
              <a:ext cx="279367" cy="4163931"/>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24" name="TextBox 54"/>
            <p:cNvSpPr txBox="1"/>
            <p:nvPr/>
          </p:nvSpPr>
          <p:spPr>
            <a:xfrm flipH="1">
              <a:off x="8682580" y="3045977"/>
              <a:ext cx="560390" cy="2236739"/>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Segoe UI" pitchFamily="34" charset="0"/>
                  <a:ea typeface="Segoe UI" pitchFamily="34" charset="0"/>
                  <a:cs typeface="Segoe UI" pitchFamily="34" charset="0"/>
                </a:rPr>
                <a:t>Managed by vendor</a:t>
              </a:r>
            </a:p>
          </p:txBody>
        </p:sp>
        <p:sp>
          <p:nvSpPr>
            <p:cNvPr id="25" name="Left Brace 24"/>
            <p:cNvSpPr/>
            <p:nvPr/>
          </p:nvSpPr>
          <p:spPr>
            <a:xfrm flipH="1">
              <a:off x="5681317" y="3641871"/>
              <a:ext cx="312004" cy="2625220"/>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defTabSz="914400"/>
              <a:endParaRPr lang="en-US" dirty="0">
                <a:latin typeface="Segoe UI" pitchFamily="34" charset="0"/>
                <a:ea typeface="Segoe UI" pitchFamily="34" charset="0"/>
                <a:cs typeface="Segoe UI" pitchFamily="34" charset="0"/>
              </a:endParaRPr>
            </a:p>
          </p:txBody>
        </p:sp>
        <p:sp>
          <p:nvSpPr>
            <p:cNvPr id="26" name="TextBox 56"/>
            <p:cNvSpPr txBox="1"/>
            <p:nvPr/>
          </p:nvSpPr>
          <p:spPr>
            <a:xfrm flipH="1">
              <a:off x="5826659" y="3653162"/>
              <a:ext cx="560390" cy="2236739"/>
            </a:xfrm>
            <a:prstGeom prst="rect">
              <a:avLst/>
            </a:prstGeom>
            <a:noFill/>
          </p:spPr>
          <p:txBody>
            <a:bodyPr vert="eaVert" wrap="none" rtlCol="0">
              <a:spAutoFit/>
            </a:bodyPr>
            <a:lstStyle>
              <a:defPPr>
                <a:defRPr lang="en-US"/>
              </a:defPPr>
              <a:lvl1pPr defTabSz="914400">
                <a:defRPr sz="1400" b="1">
                  <a:latin typeface="Segoe UI" pitchFamily="34" charset="0"/>
                  <a:ea typeface="Segoe UI" pitchFamily="34" charset="0"/>
                  <a:cs typeface="Segoe UI"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dirty="0">
                  <a:solidFill>
                    <a:schemeClr val="bg1"/>
                  </a:solidFill>
                </a:rPr>
                <a:t>Managed by vendor</a:t>
              </a:r>
            </a:p>
          </p:txBody>
        </p:sp>
        <p:sp>
          <p:nvSpPr>
            <p:cNvPr id="27" name="Left Brace 26"/>
            <p:cNvSpPr/>
            <p:nvPr/>
          </p:nvSpPr>
          <p:spPr>
            <a:xfrm>
              <a:off x="3307916" y="937777"/>
              <a:ext cx="177754" cy="2715385"/>
            </a:xfrm>
            <a:prstGeom prst="leftBrace">
              <a:avLst>
                <a:gd name="adj1" fmla="val 0"/>
                <a:gd name="adj2" fmla="val 50000"/>
              </a:avLst>
            </a:prstGeom>
            <a:noFill/>
            <a:ln w="190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28" name="TextBox 58"/>
            <p:cNvSpPr txBox="1"/>
            <p:nvPr/>
          </p:nvSpPr>
          <p:spPr>
            <a:xfrm>
              <a:off x="2858153" y="1429609"/>
              <a:ext cx="560390" cy="1413168"/>
            </a:xfrm>
            <a:prstGeom prst="rect">
              <a:avLst/>
            </a:prstGeom>
            <a:noFill/>
          </p:spPr>
          <p:txBody>
            <a:bodyPr vert="vert270" wrap="none" rtlCol="0">
              <a:spAutoFit/>
            </a:bodyPr>
            <a:lstStyle>
              <a:defPPr>
                <a:defRPr lang="en-US"/>
              </a:defPPr>
              <a:lvl1pPr defTabSz="914400">
                <a:defRPr sz="1400" b="1">
                  <a:solidFill>
                    <a:srgbClr val="FFFF00"/>
                  </a:solidFill>
                  <a:latin typeface="Segoe UI" pitchFamily="34" charset="0"/>
                  <a:ea typeface="Segoe UI" pitchFamily="34" charset="0"/>
                  <a:cs typeface="Segoe UI"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dirty="0"/>
                <a:t>You manage</a:t>
              </a:r>
            </a:p>
          </p:txBody>
        </p:sp>
        <p:sp>
          <p:nvSpPr>
            <p:cNvPr id="29" name="Left Brace 28"/>
            <p:cNvSpPr/>
            <p:nvPr/>
          </p:nvSpPr>
          <p:spPr>
            <a:xfrm>
              <a:off x="6146204" y="912375"/>
              <a:ext cx="203147" cy="1130300"/>
            </a:xfrm>
            <a:prstGeom prst="leftBrace">
              <a:avLst>
                <a:gd name="adj1" fmla="val 0"/>
                <a:gd name="adj2" fmla="val 50000"/>
              </a:avLst>
            </a:prstGeom>
            <a:noFill/>
            <a:ln w="190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30" name="TextBox 60"/>
            <p:cNvSpPr txBox="1"/>
            <p:nvPr/>
          </p:nvSpPr>
          <p:spPr>
            <a:xfrm>
              <a:off x="5715481" y="820010"/>
              <a:ext cx="560390" cy="1413168"/>
            </a:xfrm>
            <a:prstGeom prst="rect">
              <a:avLst/>
            </a:prstGeom>
            <a:noFill/>
          </p:spPr>
          <p:txBody>
            <a:bodyPr vert="vert270" wrap="none" rtlCol="0">
              <a:spAutoFit/>
            </a:bodyPr>
            <a:lstStyle>
              <a:defPPr>
                <a:defRPr lang="en-US"/>
              </a:defPPr>
              <a:lvl1pPr defTabSz="914400">
                <a:defRPr sz="1400" b="1">
                  <a:solidFill>
                    <a:srgbClr val="FFFF00"/>
                  </a:solidFill>
                  <a:latin typeface="Segoe UI" pitchFamily="34" charset="0"/>
                  <a:ea typeface="Segoe UI" pitchFamily="34" charset="0"/>
                  <a:cs typeface="Segoe UI"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dirty="0"/>
                <a:t>You manage</a:t>
              </a:r>
            </a:p>
          </p:txBody>
        </p:sp>
        <p:sp>
          <p:nvSpPr>
            <p:cNvPr id="31" name="Rectangle 30"/>
            <p:cNvSpPr/>
            <p:nvPr/>
          </p:nvSpPr>
          <p:spPr>
            <a:xfrm>
              <a:off x="6361918" y="5194897"/>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Storage</a:t>
              </a:r>
            </a:p>
          </p:txBody>
        </p:sp>
        <p:sp>
          <p:nvSpPr>
            <p:cNvPr id="32" name="Rectangle 31"/>
            <p:cNvSpPr/>
            <p:nvPr/>
          </p:nvSpPr>
          <p:spPr>
            <a:xfrm>
              <a:off x="6361918" y="4588472"/>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Servers</a:t>
              </a:r>
            </a:p>
          </p:txBody>
        </p:sp>
        <p:sp>
          <p:nvSpPr>
            <p:cNvPr id="33" name="Rectangle 32"/>
            <p:cNvSpPr/>
            <p:nvPr/>
          </p:nvSpPr>
          <p:spPr>
            <a:xfrm>
              <a:off x="6361918" y="5801320"/>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Networking</a:t>
              </a:r>
            </a:p>
          </p:txBody>
        </p:sp>
        <p:sp>
          <p:nvSpPr>
            <p:cNvPr id="34" name="Rectangle 33"/>
            <p:cNvSpPr/>
            <p:nvPr/>
          </p:nvSpPr>
          <p:spPr>
            <a:xfrm>
              <a:off x="6361918" y="3375621"/>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O/S</a:t>
              </a:r>
            </a:p>
          </p:txBody>
        </p:sp>
        <p:sp>
          <p:nvSpPr>
            <p:cNvPr id="35" name="Rectangle 34"/>
            <p:cNvSpPr/>
            <p:nvPr/>
          </p:nvSpPr>
          <p:spPr>
            <a:xfrm>
              <a:off x="6361918" y="2769196"/>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Middleware</a:t>
              </a:r>
            </a:p>
          </p:txBody>
        </p:sp>
        <p:sp>
          <p:nvSpPr>
            <p:cNvPr id="36" name="Rectangle 35"/>
            <p:cNvSpPr/>
            <p:nvPr/>
          </p:nvSpPr>
          <p:spPr>
            <a:xfrm>
              <a:off x="6361918" y="3982047"/>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Virtualization</a:t>
              </a:r>
            </a:p>
          </p:txBody>
        </p:sp>
        <p:sp>
          <p:nvSpPr>
            <p:cNvPr id="37" name="Rectangle 36"/>
            <p:cNvSpPr/>
            <p:nvPr/>
          </p:nvSpPr>
          <p:spPr>
            <a:xfrm>
              <a:off x="6361918" y="949920"/>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Applications</a:t>
              </a:r>
            </a:p>
          </p:txBody>
        </p:sp>
        <p:sp>
          <p:nvSpPr>
            <p:cNvPr id="38" name="Rectangle 37"/>
            <p:cNvSpPr/>
            <p:nvPr/>
          </p:nvSpPr>
          <p:spPr>
            <a:xfrm>
              <a:off x="6361918" y="2162771"/>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Runtime</a:t>
              </a:r>
            </a:p>
          </p:txBody>
        </p:sp>
        <p:sp>
          <p:nvSpPr>
            <p:cNvPr id="39" name="Rectangle 38"/>
            <p:cNvSpPr/>
            <p:nvPr/>
          </p:nvSpPr>
          <p:spPr>
            <a:xfrm>
              <a:off x="6361918" y="1556345"/>
              <a:ext cx="2183751" cy="5080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chemeClr val="bg1"/>
                  </a:solidFill>
                  <a:latin typeface="Segoe UI" pitchFamily="34" charset="0"/>
                  <a:ea typeface="Segoe UI" pitchFamily="34" charset="0"/>
                  <a:cs typeface="Segoe UI" pitchFamily="34" charset="0"/>
                </a:rPr>
                <a:t>Data</a:t>
              </a:r>
            </a:p>
          </p:txBody>
        </p:sp>
        <p:sp>
          <p:nvSpPr>
            <p:cNvPr id="40" name="Left Brace 39"/>
            <p:cNvSpPr/>
            <p:nvPr/>
          </p:nvSpPr>
          <p:spPr>
            <a:xfrm flipH="1">
              <a:off x="11402205" y="912377"/>
              <a:ext cx="266671" cy="5395829"/>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defTabSz="914400"/>
              <a:endParaRPr lang="en-US" dirty="0">
                <a:latin typeface="Segoe UI" pitchFamily="34" charset="0"/>
                <a:ea typeface="Segoe UI" pitchFamily="34" charset="0"/>
                <a:cs typeface="Segoe UI" pitchFamily="34" charset="0"/>
              </a:endParaRPr>
            </a:p>
          </p:txBody>
        </p:sp>
        <p:sp>
          <p:nvSpPr>
            <p:cNvPr id="41" name="TextBox 64"/>
            <p:cNvSpPr txBox="1"/>
            <p:nvPr/>
          </p:nvSpPr>
          <p:spPr>
            <a:xfrm flipH="1">
              <a:off x="11526901" y="2416772"/>
              <a:ext cx="560390" cy="2236739"/>
            </a:xfrm>
            <a:prstGeom prst="rect">
              <a:avLst/>
            </a:prstGeom>
            <a:noFill/>
          </p:spPr>
          <p:txBody>
            <a:bodyPr vert="eaVert" wrap="none" rtlCol="0">
              <a:spAutoFit/>
            </a:bodyPr>
            <a:lstStyle>
              <a:defPPr>
                <a:defRPr lang="en-US"/>
              </a:defPPr>
              <a:lvl1pPr defTabSz="914400">
                <a:defRPr sz="1400" b="1">
                  <a:latin typeface="Segoe UI" pitchFamily="34" charset="0"/>
                  <a:ea typeface="Segoe UI" pitchFamily="34" charset="0"/>
                  <a:cs typeface="Segoe UI" pitchFamily="34" charset="0"/>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dirty="0">
                  <a:solidFill>
                    <a:schemeClr val="bg1"/>
                  </a:solidFill>
                </a:rPr>
                <a:t>Managed by vendor</a:t>
              </a:r>
            </a:p>
          </p:txBody>
        </p:sp>
        <p:sp>
          <p:nvSpPr>
            <p:cNvPr id="42" name="Rectangle 41"/>
            <p:cNvSpPr/>
            <p:nvPr/>
          </p:nvSpPr>
          <p:spPr>
            <a:xfrm>
              <a:off x="9205977" y="5194897"/>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Storage</a:t>
              </a:r>
            </a:p>
          </p:txBody>
        </p:sp>
        <p:sp>
          <p:nvSpPr>
            <p:cNvPr id="43" name="Rectangle 42"/>
            <p:cNvSpPr/>
            <p:nvPr/>
          </p:nvSpPr>
          <p:spPr>
            <a:xfrm>
              <a:off x="9205977" y="4588472"/>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Servers</a:t>
              </a:r>
            </a:p>
          </p:txBody>
        </p:sp>
        <p:sp>
          <p:nvSpPr>
            <p:cNvPr id="44" name="Rectangle 43"/>
            <p:cNvSpPr/>
            <p:nvPr/>
          </p:nvSpPr>
          <p:spPr>
            <a:xfrm>
              <a:off x="9205977" y="5801320"/>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Networking</a:t>
              </a:r>
            </a:p>
          </p:txBody>
        </p:sp>
        <p:sp>
          <p:nvSpPr>
            <p:cNvPr id="45" name="Rectangle 44"/>
            <p:cNvSpPr/>
            <p:nvPr/>
          </p:nvSpPr>
          <p:spPr>
            <a:xfrm>
              <a:off x="9205977" y="3375621"/>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O/S</a:t>
              </a:r>
            </a:p>
          </p:txBody>
        </p:sp>
        <p:sp>
          <p:nvSpPr>
            <p:cNvPr id="46" name="Rectangle 45"/>
            <p:cNvSpPr/>
            <p:nvPr/>
          </p:nvSpPr>
          <p:spPr>
            <a:xfrm>
              <a:off x="9205977" y="2757052"/>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Middleware</a:t>
              </a:r>
            </a:p>
          </p:txBody>
        </p:sp>
        <p:sp>
          <p:nvSpPr>
            <p:cNvPr id="47" name="Rectangle 46"/>
            <p:cNvSpPr/>
            <p:nvPr/>
          </p:nvSpPr>
          <p:spPr>
            <a:xfrm>
              <a:off x="9205977" y="3982047"/>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Virtualization</a:t>
              </a:r>
            </a:p>
          </p:txBody>
        </p:sp>
        <p:sp>
          <p:nvSpPr>
            <p:cNvPr id="48" name="Rectangle 47"/>
            <p:cNvSpPr/>
            <p:nvPr/>
          </p:nvSpPr>
          <p:spPr>
            <a:xfrm>
              <a:off x="9205977" y="937776"/>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Applications</a:t>
              </a:r>
            </a:p>
          </p:txBody>
        </p:sp>
        <p:sp>
          <p:nvSpPr>
            <p:cNvPr id="49" name="Rectangle 48"/>
            <p:cNvSpPr/>
            <p:nvPr/>
          </p:nvSpPr>
          <p:spPr>
            <a:xfrm>
              <a:off x="9205977" y="2162771"/>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Runtime</a:t>
              </a:r>
            </a:p>
          </p:txBody>
        </p:sp>
        <p:sp>
          <p:nvSpPr>
            <p:cNvPr id="50" name="Rectangle 49"/>
            <p:cNvSpPr/>
            <p:nvPr/>
          </p:nvSpPr>
          <p:spPr>
            <a:xfrm>
              <a:off x="9205977" y="1544201"/>
              <a:ext cx="2183751" cy="508000"/>
            </a:xfrm>
            <a:prstGeom prst="rect">
              <a:avLst/>
            </a:prstGeom>
            <a:ln/>
          </p:spPr>
          <p:style>
            <a:lnRef idx="1">
              <a:schemeClr val="accent6"/>
            </a:lnRef>
            <a:fillRef idx="3">
              <a:schemeClr val="accent6"/>
            </a:fillRef>
            <a:effectRef idx="2">
              <a:schemeClr val="accent6"/>
            </a:effectRef>
            <a:fontRef idx="minor">
              <a:schemeClr val="lt1"/>
            </a:fontRef>
          </p:style>
          <p:txBody>
            <a:bodyPr wrap="none" lIns="0" tIns="18288" rIns="0" bIns="0" anchor="ctr" anchorCtr="0"/>
            <a:lstStyle/>
            <a:p>
              <a:pPr algn="ctr" defTabSz="914400"/>
              <a:r>
                <a:rPr lang="en-US" sz="1600" b="1" kern="0" spc="-100" dirty="0">
                  <a:ln w="18415" cmpd="sng">
                    <a:noFill/>
                    <a:prstDash val="solid"/>
                  </a:ln>
                  <a:solidFill>
                    <a:schemeClr val="bg1"/>
                  </a:solidFill>
                  <a:latin typeface="Segoe UI" pitchFamily="34" charset="0"/>
                  <a:ea typeface="Segoe UI" pitchFamily="34" charset="0"/>
                  <a:cs typeface="Segoe UI" pitchFamily="34" charset="0"/>
                </a:rPr>
                <a:t>Data</a:t>
              </a:r>
            </a:p>
          </p:txBody>
        </p:sp>
        <p:sp>
          <p:nvSpPr>
            <p:cNvPr id="51" name="Rounded Rectangle 50"/>
            <p:cNvSpPr/>
            <p:nvPr/>
          </p:nvSpPr>
          <p:spPr>
            <a:xfrm>
              <a:off x="798656" y="-103625"/>
              <a:ext cx="1943830" cy="914401"/>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b="1" dirty="0" smtClean="0">
                  <a:solidFill>
                    <a:schemeClr val="bg1"/>
                  </a:solidFill>
                  <a:latin typeface="Segoe UI" pitchFamily="34" charset="0"/>
                  <a:ea typeface="Segoe UI" pitchFamily="34" charset="0"/>
                  <a:cs typeface="Segoe UI" pitchFamily="34" charset="0"/>
                </a:rPr>
                <a:t>(On-Premises)</a:t>
              </a:r>
            </a:p>
          </p:txBody>
        </p:sp>
        <p:sp>
          <p:nvSpPr>
            <p:cNvPr id="52" name="Rounded Rectangle 51"/>
            <p:cNvSpPr/>
            <p:nvPr/>
          </p:nvSpPr>
          <p:spPr>
            <a:xfrm>
              <a:off x="3314711" y="-103624"/>
              <a:ext cx="2539339" cy="9144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Segoe UI" pitchFamily="34" charset="0"/>
                  <a:ea typeface="Segoe UI" pitchFamily="34" charset="0"/>
                  <a:cs typeface="Segoe UI" pitchFamily="34" charset="0"/>
                </a:rPr>
                <a:t>Infrastructure</a:t>
              </a:r>
              <a:endParaRPr lang="en-US" sz="1400" b="1" dirty="0" smtClean="0">
                <a:solidFill>
                  <a:schemeClr val="bg1"/>
                </a:solidFill>
                <a:latin typeface="Segoe UI" pitchFamily="34" charset="0"/>
                <a:ea typeface="Segoe UI" pitchFamily="34" charset="0"/>
                <a:cs typeface="Segoe UI" pitchFamily="34" charset="0"/>
              </a:endParaRPr>
            </a:p>
            <a:p>
              <a:pPr algn="ctr"/>
              <a:r>
                <a:rPr lang="en-US" sz="1200" b="1" dirty="0" smtClean="0">
                  <a:solidFill>
                    <a:schemeClr val="bg1"/>
                  </a:solidFill>
                  <a:latin typeface="Segoe UI" pitchFamily="34" charset="0"/>
                  <a:ea typeface="Segoe UI" pitchFamily="34" charset="0"/>
                  <a:cs typeface="Segoe UI" pitchFamily="34" charset="0"/>
                </a:rPr>
                <a:t>(as a Service)</a:t>
              </a:r>
            </a:p>
          </p:txBody>
        </p:sp>
        <p:sp>
          <p:nvSpPr>
            <p:cNvPr id="53" name="Rounded Rectangle 52"/>
            <p:cNvSpPr/>
            <p:nvPr/>
          </p:nvSpPr>
          <p:spPr>
            <a:xfrm>
              <a:off x="6539591" y="-103625"/>
              <a:ext cx="1828324" cy="9144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Segoe UI" pitchFamily="34" charset="0"/>
                  <a:ea typeface="Segoe UI" pitchFamily="34" charset="0"/>
                  <a:cs typeface="Segoe UI" pitchFamily="34" charset="0"/>
                </a:rPr>
                <a:t>Platform</a:t>
              </a:r>
              <a:endParaRPr lang="en-US" sz="1200" b="1" dirty="0" smtClean="0">
                <a:solidFill>
                  <a:schemeClr val="bg1"/>
                </a:solidFill>
                <a:latin typeface="Segoe UI" pitchFamily="34" charset="0"/>
                <a:ea typeface="Segoe UI" pitchFamily="34" charset="0"/>
                <a:cs typeface="Segoe UI" pitchFamily="34" charset="0"/>
              </a:endParaRPr>
            </a:p>
            <a:p>
              <a:pPr algn="ctr"/>
              <a:r>
                <a:rPr lang="en-US" sz="1200" b="1" dirty="0" smtClean="0">
                  <a:solidFill>
                    <a:schemeClr val="bg1"/>
                  </a:solidFill>
                  <a:latin typeface="Segoe UI" pitchFamily="34" charset="0"/>
                  <a:ea typeface="Segoe UI" pitchFamily="34" charset="0"/>
                  <a:cs typeface="Segoe UI" pitchFamily="34" charset="0"/>
                </a:rPr>
                <a:t>(as a Service)</a:t>
              </a:r>
            </a:p>
          </p:txBody>
        </p:sp>
        <p:sp>
          <p:nvSpPr>
            <p:cNvPr id="54" name="Rounded Rectangle 53"/>
            <p:cNvSpPr/>
            <p:nvPr/>
          </p:nvSpPr>
          <p:spPr>
            <a:xfrm>
              <a:off x="9383650" y="-103625"/>
              <a:ext cx="1828324" cy="9144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Segoe UI" pitchFamily="34" charset="0"/>
                  <a:ea typeface="Segoe UI" pitchFamily="34" charset="0"/>
                  <a:cs typeface="Segoe UI" pitchFamily="34" charset="0"/>
                </a:rPr>
                <a:t>Software</a:t>
              </a:r>
              <a:endParaRPr lang="en-US" sz="1200" b="1" dirty="0" smtClean="0">
                <a:solidFill>
                  <a:schemeClr val="bg1"/>
                </a:solidFill>
                <a:latin typeface="Segoe UI" pitchFamily="34" charset="0"/>
                <a:ea typeface="Segoe UI" pitchFamily="34" charset="0"/>
                <a:cs typeface="Segoe UI" pitchFamily="34" charset="0"/>
              </a:endParaRPr>
            </a:p>
            <a:p>
              <a:pPr algn="ctr"/>
              <a:r>
                <a:rPr lang="en-US" sz="1200" b="1" dirty="0" smtClean="0">
                  <a:solidFill>
                    <a:schemeClr val="bg1"/>
                  </a:solidFill>
                  <a:latin typeface="Segoe UI" pitchFamily="34" charset="0"/>
                  <a:ea typeface="Segoe UI" pitchFamily="34" charset="0"/>
                  <a:cs typeface="Segoe UI" pitchFamily="34" charset="0"/>
                </a:rPr>
                <a:t>(as a Service)</a:t>
              </a:r>
            </a:p>
          </p:txBody>
        </p:sp>
      </p:grpSp>
      <p:sp>
        <p:nvSpPr>
          <p:cNvPr id="55" name="Title 54"/>
          <p:cNvSpPr>
            <a:spLocks noGrp="1"/>
          </p:cNvSpPr>
          <p:nvPr>
            <p:ph type="title"/>
          </p:nvPr>
        </p:nvSpPr>
        <p:spPr/>
        <p:txBody>
          <a:bodyPr/>
          <a:lstStyle/>
          <a:p>
            <a:r>
              <a:rPr lang="en-AU" smtClean="0"/>
              <a:t>Operations for Cloud Applications</a:t>
            </a:r>
            <a:endParaRPr lang="en-AU" dirty="0"/>
          </a:p>
        </p:txBody>
      </p:sp>
    </p:spTree>
    <p:extLst>
      <p:ext uri="{BB962C8B-B14F-4D97-AF65-F5344CB8AC3E}">
        <p14:creationId xmlns:p14="http://schemas.microsoft.com/office/powerpoint/2010/main" val="716121470"/>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Monitor</a:t>
            </a:r>
            <a:endParaRPr lang="en-US" dirty="0"/>
          </a:p>
        </p:txBody>
      </p:sp>
      <p:sp>
        <p:nvSpPr>
          <p:cNvPr id="4" name="Content Placeholder 3"/>
          <p:cNvSpPr>
            <a:spLocks noGrp="1"/>
          </p:cNvSpPr>
          <p:nvPr>
            <p:ph idx="1"/>
          </p:nvPr>
        </p:nvSpPr>
        <p:spPr/>
        <p:txBody>
          <a:bodyPr>
            <a:normAutofit lnSpcReduction="10000"/>
          </a:bodyPr>
          <a:lstStyle/>
          <a:p>
            <a:r>
              <a:rPr lang="en-US" smtClean="0"/>
              <a:t>Monitor the Azure Service Dashboard for general availability.</a:t>
            </a:r>
          </a:p>
          <a:p>
            <a:r>
              <a:rPr lang="en-US" smtClean="0"/>
              <a:t>Use System Center Operations Manager Windows Azure Management Pack to monitor instance and app health </a:t>
            </a:r>
          </a:p>
          <a:p>
            <a:pPr lvl="1"/>
            <a:r>
              <a:rPr lang="en-US" smtClean="0"/>
              <a:t>Cerebrata Diagnostics Manager is an alternative.</a:t>
            </a:r>
          </a:p>
          <a:p>
            <a:r>
              <a:rPr lang="en-US" smtClean="0"/>
              <a:t>Develop synthetic transactions to monitor that the whole application is up end-to-end.</a:t>
            </a:r>
          </a:p>
          <a:p>
            <a:r>
              <a:rPr lang="en-US" smtClean="0"/>
              <a:t>Use Dynamic Management Views to monitor SQL Azure.</a:t>
            </a:r>
            <a:endParaRPr lang="en-US" dirty="0" smtClean="0"/>
          </a:p>
        </p:txBody>
      </p:sp>
    </p:spTree>
    <p:extLst>
      <p:ext uri="{BB962C8B-B14F-4D97-AF65-F5344CB8AC3E}">
        <p14:creationId xmlns:p14="http://schemas.microsoft.com/office/powerpoint/2010/main" val="3769497487"/>
      </p:ext>
    </p:extLst>
  </p:cSld>
  <p:clrMapOvr>
    <a:masterClrMapping/>
  </p:clrMapOvr>
  <p:transition spd="slow" advTm="73281">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Monitor: Diagnostics</a:t>
            </a:r>
            <a:endParaRPr lang="en-AU" dirty="0"/>
          </a:p>
        </p:txBody>
      </p:sp>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7" name="Oval Callout 6"/>
          <p:cNvSpPr/>
          <p:nvPr/>
        </p:nvSpPr>
        <p:spPr>
          <a:xfrm>
            <a:off x="1774321" y="2298873"/>
            <a:ext cx="2288929" cy="2121946"/>
          </a:xfrm>
          <a:prstGeom prst="wedgeEllipseCallout">
            <a:avLst>
              <a:gd name="adj1" fmla="val -30389"/>
              <a:gd name="adj2" fmla="val 5590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U" dirty="0">
              <a:solidFill>
                <a:schemeClr val="bg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989262916"/>
              </p:ext>
            </p:extLst>
          </p:nvPr>
        </p:nvGraphicFramePr>
        <p:xfrm>
          <a:off x="1202944" y="4281866"/>
          <a:ext cx="1092088" cy="663575"/>
        </p:xfrm>
        <a:graphic>
          <a:graphicData uri="http://schemas.openxmlformats.org/presentationml/2006/ole">
            <mc:AlternateContent xmlns:mc="http://schemas.openxmlformats.org/markup-compatibility/2006">
              <mc:Choice xmlns:v="urn:schemas-microsoft-com:vml" Requires="v">
                <p:oleObj spid="_x0000_s42034" name="Visio" r:id="rId3" imgW="4590369" imgH="1760436" progId="Visio.Drawing.11">
                  <p:embed/>
                </p:oleObj>
              </mc:Choice>
              <mc:Fallback>
                <p:oleObj name="Visio" r:id="rId3" imgW="4590369" imgH="176043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944" y="4281866"/>
                        <a:ext cx="109208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1287713" y="4904403"/>
            <a:ext cx="973215" cy="215444"/>
          </a:xfrm>
          <a:prstGeom prst="rect">
            <a:avLst/>
          </a:prstGeom>
          <a:noFill/>
        </p:spPr>
        <p:txBody>
          <a:bodyPr wrap="none" lIns="0" tIns="0" rIns="0" bIns="0" rtlCol="0">
            <a:spAutoFit/>
          </a:bodyPr>
          <a:lstStyle/>
          <a:p>
            <a:r>
              <a:rPr lang="en-AU" sz="1400" dirty="0" smtClean="0">
                <a:solidFill>
                  <a:schemeClr val="bg1"/>
                </a:solidFill>
              </a:rPr>
              <a:t>Role Instance</a:t>
            </a:r>
          </a:p>
        </p:txBody>
      </p:sp>
      <p:pic>
        <p:nvPicPr>
          <p:cNvPr id="10" name="Picture 2"/>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392286" y="3456984"/>
            <a:ext cx="825380" cy="824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1821096" y="2641642"/>
            <a:ext cx="968774"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ft Arrow Callout 11"/>
          <p:cNvSpPr/>
          <p:nvPr/>
        </p:nvSpPr>
        <p:spPr>
          <a:xfrm>
            <a:off x="2313220" y="4115099"/>
            <a:ext cx="320001" cy="277906"/>
          </a:xfrm>
          <a:prstGeom prst="leftArrowCallou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3" name="Left Arrow Callout 12"/>
          <p:cNvSpPr/>
          <p:nvPr/>
        </p:nvSpPr>
        <p:spPr>
          <a:xfrm>
            <a:off x="2301853" y="4451045"/>
            <a:ext cx="320001" cy="277906"/>
          </a:xfrm>
          <a:prstGeom prst="leftArrowCallout">
            <a:avLst/>
          </a:prstGeom>
          <a:gradFill flip="none" rotWithShape="1">
            <a:gsLst>
              <a:gs pos="0">
                <a:srgbClr val="5191CD">
                  <a:lumMod val="82000"/>
                </a:srgbClr>
              </a:gs>
              <a:gs pos="63000">
                <a:srgbClr val="5191CD">
                  <a:alpha val="71000"/>
                  <a:lumMod val="90000"/>
                </a:srgbClr>
              </a:gs>
              <a:gs pos="100000">
                <a:srgbClr val="A4D7F4">
                  <a:lumMod val="100000"/>
                </a:srgbClr>
              </a:gs>
            </a:gsLst>
            <a:lin ang="1620000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14" name="TextBox 13"/>
          <p:cNvSpPr txBox="1"/>
          <p:nvPr/>
        </p:nvSpPr>
        <p:spPr>
          <a:xfrm>
            <a:off x="2683549" y="4466136"/>
            <a:ext cx="1186735" cy="430887"/>
          </a:xfrm>
          <a:prstGeom prst="rect">
            <a:avLst/>
          </a:prstGeom>
          <a:noFill/>
        </p:spPr>
        <p:txBody>
          <a:bodyPr wrap="none" lIns="0" tIns="0" rIns="0" bIns="0" rtlCol="0">
            <a:spAutoFit/>
          </a:bodyPr>
          <a:lstStyle/>
          <a:p>
            <a:r>
              <a:rPr lang="en-AU" sz="1400" dirty="0" smtClean="0">
                <a:solidFill>
                  <a:schemeClr val="bg1"/>
                </a:solidFill>
              </a:rPr>
              <a:t>Trace Listeners,</a:t>
            </a:r>
          </a:p>
          <a:p>
            <a:r>
              <a:rPr lang="en-AU" sz="1400" dirty="0" smtClean="0">
                <a:solidFill>
                  <a:schemeClr val="bg1"/>
                </a:solidFill>
              </a:rPr>
              <a:t>Instrumentation</a:t>
            </a:r>
          </a:p>
        </p:txBody>
      </p:sp>
      <p:pic>
        <p:nvPicPr>
          <p:cNvPr id="15" name="Picture 4"/>
          <p:cNvPicPr>
            <a:picLocks noChangeAspect="1" noChangeArrowheads="1"/>
          </p:cNvPicPr>
          <p:nvPr/>
        </p:nvPicPr>
        <p:blipFill>
          <a:blip r:embed="rId7">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2771502" y="2658381"/>
            <a:ext cx="10696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8">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5079557" y="2148245"/>
            <a:ext cx="96184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009559" y="3112262"/>
            <a:ext cx="1210588" cy="215444"/>
          </a:xfrm>
          <a:prstGeom prst="rect">
            <a:avLst/>
          </a:prstGeom>
          <a:noFill/>
        </p:spPr>
        <p:txBody>
          <a:bodyPr wrap="none" lIns="0" tIns="0" rIns="0" bIns="0" rtlCol="0">
            <a:spAutoFit/>
          </a:bodyPr>
          <a:lstStyle/>
          <a:p>
            <a:r>
              <a:rPr lang="en-AU" sz="1400" dirty="0" smtClean="0">
                <a:solidFill>
                  <a:schemeClr val="bg1"/>
                </a:solidFill>
              </a:rPr>
              <a:t>Remote Desktop</a:t>
            </a:r>
          </a:p>
        </p:txBody>
      </p:sp>
      <p:grpSp>
        <p:nvGrpSpPr>
          <p:cNvPr id="18" name="Group 17"/>
          <p:cNvGrpSpPr/>
          <p:nvPr/>
        </p:nvGrpSpPr>
        <p:grpSpPr>
          <a:xfrm>
            <a:off x="5468651" y="3922032"/>
            <a:ext cx="617217" cy="869007"/>
            <a:chOff x="9282692" y="4443392"/>
            <a:chExt cx="822742" cy="869007"/>
          </a:xfrm>
        </p:grpSpPr>
        <p:graphicFrame>
          <p:nvGraphicFramePr>
            <p:cNvPr id="19" name="Object 18"/>
            <p:cNvGraphicFramePr>
              <a:graphicFrameLocks noChangeAspect="1"/>
            </p:cNvGraphicFramePr>
            <p:nvPr>
              <p:extLst>
                <p:ext uri="{D42A27DB-BD31-4B8C-83A1-F6EECF244321}">
                  <p14:modId xmlns:p14="http://schemas.microsoft.com/office/powerpoint/2010/main" val="708664656"/>
                </p:ext>
              </p:extLst>
            </p:nvPr>
          </p:nvGraphicFramePr>
          <p:xfrm>
            <a:off x="9291658" y="4443392"/>
            <a:ext cx="763473" cy="869007"/>
          </p:xfrm>
          <a:graphic>
            <a:graphicData uri="http://schemas.openxmlformats.org/presentationml/2006/ole">
              <mc:AlternateContent xmlns:mc="http://schemas.openxmlformats.org/markup-compatibility/2006">
                <mc:Choice xmlns:v="urn:schemas-microsoft-com:vml" Requires="v">
                  <p:oleObj spid="_x0000_s42035" name="Visio" r:id="rId9" imgW="1469793" imgH="1672887" progId="Visio.Drawing.11">
                    <p:embed/>
                  </p:oleObj>
                </mc:Choice>
                <mc:Fallback>
                  <p:oleObj name="Visio" r:id="rId9" imgW="1469793" imgH="1672887" progId="Visio.Drawing.11">
                    <p:embed/>
                    <p:pic>
                      <p:nvPicPr>
                        <p:cNvPr id="0" name=""/>
                        <p:cNvPicPr>
                          <a:picLocks noChangeAspect="1" noChangeArrowheads="1"/>
                        </p:cNvPicPr>
                        <p:nvPr/>
                      </p:nvPicPr>
                      <p:blipFill>
                        <a:blip r:embed="rId10"/>
                        <a:srcRect/>
                        <a:stretch>
                          <a:fillRect/>
                        </a:stretch>
                      </p:blipFill>
                      <p:spPr bwMode="auto">
                        <a:xfrm>
                          <a:off x="9291658" y="4443392"/>
                          <a:ext cx="763473" cy="869007"/>
                        </a:xfrm>
                        <a:prstGeom prst="rect">
                          <a:avLst/>
                        </a:prstGeom>
                        <a:noFill/>
                        <a:ln>
                          <a:noFill/>
                        </a:ln>
                        <a:effectLst/>
                      </p:spPr>
                    </p:pic>
                  </p:oleObj>
                </mc:Fallback>
              </mc:AlternateContent>
            </a:graphicData>
          </a:graphic>
        </p:graphicFrame>
        <p:sp>
          <p:nvSpPr>
            <p:cNvPr id="20" name="Rectangle 19"/>
            <p:cNvSpPr/>
            <p:nvPr/>
          </p:nvSpPr>
          <p:spPr>
            <a:xfrm>
              <a:off x="9282692" y="4887014"/>
              <a:ext cx="822742" cy="315926"/>
            </a:xfrm>
            <a:prstGeom prst="rect">
              <a:avLst/>
            </a:prstGeom>
            <a:solidFill>
              <a:srgbClr val="00B0F0"/>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AU" b="1" dirty="0" smtClean="0">
                  <a:solidFill>
                    <a:schemeClr val="bg1"/>
                  </a:solidFill>
                  <a:latin typeface="Calibri" pitchFamily="34" charset="0"/>
                  <a:ea typeface="Ebrima" pitchFamily="2" charset="0"/>
                  <a:cs typeface="Calibri" pitchFamily="34" charset="0"/>
                </a:rPr>
                <a:t>Blob</a:t>
              </a:r>
              <a:endParaRPr lang="en-AU" b="1" dirty="0">
                <a:solidFill>
                  <a:schemeClr val="bg1"/>
                </a:solidFill>
                <a:latin typeface="Calibri" pitchFamily="34" charset="0"/>
                <a:ea typeface="Ebrima" pitchFamily="2" charset="0"/>
                <a:cs typeface="Calibri" pitchFamily="34" charset="0"/>
              </a:endParaRPr>
            </a:p>
          </p:txBody>
        </p:sp>
      </p:grpSp>
      <p:graphicFrame>
        <p:nvGraphicFramePr>
          <p:cNvPr id="21" name="Object 20"/>
          <p:cNvGraphicFramePr>
            <a:graphicFrameLocks noChangeAspect="1"/>
          </p:cNvGraphicFramePr>
          <p:nvPr>
            <p:extLst>
              <p:ext uri="{D42A27DB-BD31-4B8C-83A1-F6EECF244321}">
                <p14:modId xmlns:p14="http://schemas.microsoft.com/office/powerpoint/2010/main" val="4067564055"/>
              </p:ext>
            </p:extLst>
          </p:nvPr>
        </p:nvGraphicFramePr>
        <p:xfrm>
          <a:off x="4872670" y="3922032"/>
          <a:ext cx="565319" cy="857314"/>
        </p:xfrm>
        <a:graphic>
          <a:graphicData uri="http://schemas.openxmlformats.org/presentationml/2006/ole">
            <mc:AlternateContent xmlns:mc="http://schemas.openxmlformats.org/markup-compatibility/2006">
              <mc:Choice xmlns:v="urn:schemas-microsoft-com:vml" Requires="v">
                <p:oleObj spid="_x0000_s42036" name="Visio" r:id="rId11" imgW="1469793" imgH="1672887" progId="Visio.Drawing.11">
                  <p:embed/>
                </p:oleObj>
              </mc:Choice>
              <mc:Fallback>
                <p:oleObj name="Visio" r:id="rId11" imgW="1469793" imgH="1672887" progId="Visio.Drawing.11">
                  <p:embed/>
                  <p:pic>
                    <p:nvPicPr>
                      <p:cNvPr id="0" name=""/>
                      <p:cNvPicPr>
                        <a:picLocks noChangeAspect="1" noChangeArrowheads="1"/>
                      </p:cNvPicPr>
                      <p:nvPr/>
                    </p:nvPicPr>
                    <p:blipFill>
                      <a:blip r:embed="rId12"/>
                      <a:srcRect/>
                      <a:stretch>
                        <a:fillRect/>
                      </a:stretch>
                    </p:blipFill>
                    <p:spPr bwMode="auto">
                      <a:xfrm>
                        <a:off x="4872670" y="3922032"/>
                        <a:ext cx="565319" cy="857314"/>
                      </a:xfrm>
                      <a:prstGeom prst="rect">
                        <a:avLst/>
                      </a:prstGeom>
                      <a:noFill/>
                      <a:ln>
                        <a:noFill/>
                      </a:ln>
                    </p:spPr>
                  </p:pic>
                </p:oleObj>
              </mc:Fallback>
            </mc:AlternateContent>
          </a:graphicData>
        </a:graphic>
      </p:graphicFrame>
      <p:sp>
        <p:nvSpPr>
          <p:cNvPr id="22" name="TextBox 21"/>
          <p:cNvSpPr txBox="1"/>
          <p:nvPr/>
        </p:nvSpPr>
        <p:spPr>
          <a:xfrm>
            <a:off x="5028511" y="4865814"/>
            <a:ext cx="1052660" cy="215444"/>
          </a:xfrm>
          <a:prstGeom prst="rect">
            <a:avLst/>
          </a:prstGeom>
          <a:noFill/>
        </p:spPr>
        <p:txBody>
          <a:bodyPr wrap="none" lIns="0" tIns="0" rIns="0" bIns="0" rtlCol="0">
            <a:spAutoFit/>
          </a:bodyPr>
          <a:lstStyle/>
          <a:p>
            <a:r>
              <a:rPr lang="en-AU" sz="1400" dirty="0" smtClean="0">
                <a:solidFill>
                  <a:schemeClr val="bg1"/>
                </a:solidFill>
              </a:rPr>
              <a:t>Azure Storage </a:t>
            </a:r>
          </a:p>
        </p:txBody>
      </p:sp>
      <p:sp>
        <p:nvSpPr>
          <p:cNvPr id="23" name="TextBox 22"/>
          <p:cNvSpPr txBox="1"/>
          <p:nvPr/>
        </p:nvSpPr>
        <p:spPr>
          <a:xfrm>
            <a:off x="2683550" y="4897023"/>
            <a:ext cx="1392497" cy="430887"/>
          </a:xfrm>
          <a:prstGeom prst="rect">
            <a:avLst/>
          </a:prstGeom>
          <a:noFill/>
        </p:spPr>
        <p:txBody>
          <a:bodyPr wrap="none" lIns="0" tIns="0" rIns="0" bIns="0" rtlCol="0">
            <a:spAutoFit/>
          </a:bodyPr>
          <a:lstStyle/>
          <a:p>
            <a:r>
              <a:rPr lang="en-AU" sz="1400" b="1" dirty="0" err="1" smtClean="0">
                <a:solidFill>
                  <a:schemeClr val="bg1"/>
                </a:solidFill>
              </a:rPr>
              <a:t>DiagnosticMonitor</a:t>
            </a:r>
            <a:r>
              <a:rPr lang="en-AU" sz="1400" b="1" dirty="0" smtClean="0">
                <a:solidFill>
                  <a:schemeClr val="bg1"/>
                </a:solidFill>
              </a:rPr>
              <a:t/>
            </a:r>
            <a:br>
              <a:rPr lang="en-AU" sz="1400" b="1" dirty="0" smtClean="0">
                <a:solidFill>
                  <a:schemeClr val="bg1"/>
                </a:solidFill>
              </a:rPr>
            </a:br>
            <a:r>
              <a:rPr lang="en-AU" sz="1400" b="1" dirty="0" err="1" smtClean="0">
                <a:solidFill>
                  <a:schemeClr val="bg1"/>
                </a:solidFill>
              </a:rPr>
              <a:t>TraceListener</a:t>
            </a:r>
            <a:endParaRPr lang="en-AU" sz="1400" b="1" dirty="0" smtClean="0">
              <a:solidFill>
                <a:schemeClr val="bg1"/>
              </a:solidFill>
            </a:endParaRPr>
          </a:p>
        </p:txBody>
      </p:sp>
      <p:cxnSp>
        <p:nvCxnSpPr>
          <p:cNvPr id="24" name="Straight Arrow Connector 23"/>
          <p:cNvCxnSpPr>
            <a:stCxn id="16" idx="1"/>
            <a:endCxn id="7" idx="6"/>
          </p:cNvCxnSpPr>
          <p:nvPr/>
        </p:nvCxnSpPr>
        <p:spPr>
          <a:xfrm flipH="1">
            <a:off x="4063250" y="2610208"/>
            <a:ext cx="1016307" cy="749638"/>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5"/>
            <a:endCxn id="21" idx="1"/>
          </p:cNvCxnSpPr>
          <p:nvPr/>
        </p:nvCxnSpPr>
        <p:spPr>
          <a:xfrm>
            <a:off x="3728044" y="4110067"/>
            <a:ext cx="1144626" cy="240622"/>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6" name="Picture 130" descr="http://www.terminalesandroid.com/wp-content/uploads/2011/03/system_Center_MS.png"/>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199815" y="3219985"/>
            <a:ext cx="612546" cy="61054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614955" y="3879865"/>
            <a:ext cx="1506438" cy="430887"/>
          </a:xfrm>
          <a:prstGeom prst="rect">
            <a:avLst/>
          </a:prstGeom>
          <a:noFill/>
        </p:spPr>
        <p:txBody>
          <a:bodyPr wrap="none" lIns="0" tIns="0" rIns="0" bIns="0" rtlCol="0">
            <a:spAutoFit/>
          </a:bodyPr>
          <a:lstStyle/>
          <a:p>
            <a:pPr algn="ctr"/>
            <a:r>
              <a:rPr lang="en-AU" sz="1400" dirty="0" smtClean="0">
                <a:solidFill>
                  <a:schemeClr val="bg1"/>
                </a:solidFill>
              </a:rPr>
              <a:t>System </a:t>
            </a:r>
            <a:r>
              <a:rPr lang="en-AU" sz="1400" dirty="0" err="1" smtClean="0">
                <a:solidFill>
                  <a:schemeClr val="bg1"/>
                </a:solidFill>
              </a:rPr>
              <a:t>Center</a:t>
            </a:r>
            <a:endParaRPr lang="en-AU" sz="1400" dirty="0" smtClean="0">
              <a:solidFill>
                <a:schemeClr val="bg1"/>
              </a:solidFill>
            </a:endParaRPr>
          </a:p>
          <a:p>
            <a:pPr algn="ctr"/>
            <a:r>
              <a:rPr lang="en-AU" sz="1400" dirty="0" smtClean="0">
                <a:solidFill>
                  <a:schemeClr val="bg1"/>
                </a:solidFill>
              </a:rPr>
              <a:t>Operations Manager</a:t>
            </a:r>
          </a:p>
        </p:txBody>
      </p:sp>
      <p:pic>
        <p:nvPicPr>
          <p:cNvPr id="28" name="Picture 9"/>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078777" y="4581451"/>
            <a:ext cx="845222"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6895511" y="5435940"/>
            <a:ext cx="1028488" cy="215444"/>
          </a:xfrm>
          <a:prstGeom prst="rect">
            <a:avLst/>
          </a:prstGeom>
          <a:noFill/>
        </p:spPr>
        <p:txBody>
          <a:bodyPr wrap="none" lIns="0" tIns="0" rIns="0" bIns="0" rtlCol="0">
            <a:spAutoFit/>
          </a:bodyPr>
          <a:lstStyle/>
          <a:p>
            <a:pPr algn="ctr"/>
            <a:r>
              <a:rPr lang="en-AU" sz="1400" dirty="0" smtClean="0">
                <a:solidFill>
                  <a:schemeClr val="bg1"/>
                </a:solidFill>
              </a:rPr>
              <a:t>3</a:t>
            </a:r>
            <a:r>
              <a:rPr lang="en-AU" sz="1400" baseline="30000" dirty="0" smtClean="0">
                <a:solidFill>
                  <a:schemeClr val="bg1"/>
                </a:solidFill>
              </a:rPr>
              <a:t>rd</a:t>
            </a:r>
            <a:r>
              <a:rPr lang="en-AU" sz="1400" dirty="0" smtClean="0">
                <a:solidFill>
                  <a:schemeClr val="bg1"/>
                </a:solidFill>
              </a:rPr>
              <a:t> Party Tools</a:t>
            </a:r>
          </a:p>
        </p:txBody>
      </p:sp>
      <p:cxnSp>
        <p:nvCxnSpPr>
          <p:cNvPr id="30" name="Straight Arrow Connector 29"/>
          <p:cNvCxnSpPr>
            <a:stCxn id="27" idx="1"/>
            <a:endCxn id="20" idx="3"/>
          </p:cNvCxnSpPr>
          <p:nvPr/>
        </p:nvCxnSpPr>
        <p:spPr>
          <a:xfrm flipH="1">
            <a:off x="6085866" y="4095309"/>
            <a:ext cx="529089" cy="428308"/>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1"/>
          </p:cNvCxnSpPr>
          <p:nvPr/>
        </p:nvCxnSpPr>
        <p:spPr>
          <a:xfrm flipH="1" flipV="1">
            <a:off x="6085867" y="4581452"/>
            <a:ext cx="992910" cy="404812"/>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124" descr="http://seritools.kilu.de/wp-content/uploads/2010/05/vs20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963734" y="2229048"/>
            <a:ext cx="632602" cy="3466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769728" y="2663476"/>
            <a:ext cx="945773" cy="215444"/>
          </a:xfrm>
          <a:prstGeom prst="rect">
            <a:avLst/>
          </a:prstGeom>
          <a:noFill/>
        </p:spPr>
        <p:txBody>
          <a:bodyPr wrap="none" lIns="0" tIns="0" rIns="0" bIns="0" rtlCol="0">
            <a:spAutoFit/>
          </a:bodyPr>
          <a:lstStyle/>
          <a:p>
            <a:pPr algn="ctr"/>
            <a:r>
              <a:rPr lang="en-AU" sz="1400" dirty="0" smtClean="0">
                <a:solidFill>
                  <a:schemeClr val="bg1"/>
                </a:solidFill>
              </a:rPr>
              <a:t>Visual Studio</a:t>
            </a:r>
          </a:p>
        </p:txBody>
      </p:sp>
      <p:cxnSp>
        <p:nvCxnSpPr>
          <p:cNvPr id="34" name="Straight Arrow Connector 33"/>
          <p:cNvCxnSpPr/>
          <p:nvPr/>
        </p:nvCxnSpPr>
        <p:spPr>
          <a:xfrm flipH="1">
            <a:off x="5989651" y="2575700"/>
            <a:ext cx="871751" cy="1654678"/>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063250" y="3739393"/>
            <a:ext cx="796693" cy="430887"/>
          </a:xfrm>
          <a:prstGeom prst="rect">
            <a:avLst/>
          </a:prstGeom>
          <a:noFill/>
        </p:spPr>
        <p:txBody>
          <a:bodyPr wrap="none" lIns="0" tIns="0" rIns="0" bIns="0" rtlCol="0">
            <a:spAutoFit/>
          </a:bodyPr>
          <a:lstStyle/>
          <a:p>
            <a:r>
              <a:rPr lang="en-AU" sz="1400" dirty="0" smtClean="0">
                <a:solidFill>
                  <a:schemeClr val="bg1"/>
                </a:solidFill>
              </a:rPr>
              <a:t>Scheduled </a:t>
            </a:r>
          </a:p>
          <a:p>
            <a:r>
              <a:rPr lang="en-AU" sz="1400" dirty="0" smtClean="0">
                <a:solidFill>
                  <a:schemeClr val="bg1"/>
                </a:solidFill>
              </a:rPr>
              <a:t>Transfers</a:t>
            </a:r>
          </a:p>
        </p:txBody>
      </p:sp>
    </p:spTree>
    <p:extLst>
      <p:ext uri="{BB962C8B-B14F-4D97-AF65-F5344CB8AC3E}">
        <p14:creationId xmlns:p14="http://schemas.microsoft.com/office/powerpoint/2010/main" val="1888463823"/>
      </p:ext>
    </p:extLst>
  </p:cSld>
  <p:clrMapOvr>
    <a:masterClrMapping/>
  </p:clrMapOvr>
  <p:transition spd="slow" advTm="73281">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2" grpId="0" animBg="1"/>
      <p:bldP spid="13" grpId="0" animBg="1"/>
      <p:bldP spid="14" grpId="0"/>
      <p:bldP spid="17" grpId="0"/>
      <p:bldP spid="22" grpId="0"/>
      <p:bldP spid="23" grpId="0"/>
      <p:bldP spid="27" grpId="0"/>
      <p:bldP spid="29" grpId="0"/>
      <p:bldP spid="33" grpId="0"/>
      <p:bldP spid="3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System Center Operations Manager</a:t>
            </a:r>
            <a:endParaRPr lang="en-AU" dirty="0"/>
          </a:p>
        </p:txBody>
      </p:sp>
      <p:pic>
        <p:nvPicPr>
          <p:cNvPr id="5122" name="Picture 2" descr="http://blogs.msdn.com/cfs-file.ashx/__key/CommunityServer-Blogs-Components-WeblogFiles/00-00-00-72-23-metablogapi/7558.SNAGHTML2502602_5F00_4CD0EE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6" y="1412776"/>
            <a:ext cx="5668003" cy="488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06756"/>
      </p:ext>
    </p:extLst>
  </p:cSld>
  <p:clrMapOvr>
    <a:masterClrMapping/>
  </p:clrMapOvr>
  <p:transition spd="slow" advTm="73281">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Cerebrata</a:t>
            </a:r>
            <a:r>
              <a:rPr lang="en-AU" dirty="0" smtClean="0"/>
              <a:t> Azure Diagnostics Manager</a:t>
            </a:r>
            <a:endParaRPr lang="en-A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6653186" cy="492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28710"/>
      </p:ext>
    </p:extLst>
  </p:cSld>
  <p:clrMapOvr>
    <a:masterClrMapping/>
  </p:clrMapOvr>
  <p:transition spd="slow" advTm="73281">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 Authentication</a:t>
            </a:r>
            <a:endParaRPr lang="en-US" dirty="0"/>
          </a:p>
        </p:txBody>
      </p:sp>
      <p:sp>
        <p:nvSpPr>
          <p:cNvPr id="4" name="Content Placeholder 3"/>
          <p:cNvSpPr>
            <a:spLocks noGrp="1"/>
          </p:cNvSpPr>
          <p:nvPr>
            <p:ph idx="1"/>
          </p:nvPr>
        </p:nvSpPr>
        <p:spPr/>
        <p:txBody>
          <a:bodyPr/>
          <a:lstStyle/>
          <a:p>
            <a:r>
              <a:rPr lang="en-US" dirty="0" smtClean="0"/>
              <a:t>Implement policies and routines for handling: </a:t>
            </a:r>
          </a:p>
          <a:p>
            <a:pPr lvl="1"/>
            <a:r>
              <a:rPr lang="en-US" dirty="0" smtClean="0"/>
              <a:t>Windows Live ID credentials for Azure management portal</a:t>
            </a:r>
          </a:p>
          <a:p>
            <a:pPr lvl="1"/>
            <a:r>
              <a:rPr lang="en-US" dirty="0" smtClean="0"/>
              <a:t>Management Certificates</a:t>
            </a:r>
          </a:p>
          <a:p>
            <a:r>
              <a:rPr lang="en-US" dirty="0" err="1" smtClean="0"/>
              <a:t>Minimise</a:t>
            </a:r>
            <a:r>
              <a:rPr lang="en-US" dirty="0" smtClean="0"/>
              <a:t> access to Azure management portal</a:t>
            </a:r>
          </a:p>
          <a:p>
            <a:pPr lvl="1"/>
            <a:r>
              <a:rPr lang="en-US" dirty="0" smtClean="0"/>
              <a:t>Use tools based on Management API</a:t>
            </a:r>
          </a:p>
          <a:p>
            <a:pPr lvl="1"/>
            <a:r>
              <a:rPr lang="en-US" dirty="0" smtClean="0"/>
              <a:t>Certificates secured using corporate user accounts</a:t>
            </a:r>
          </a:p>
          <a:p>
            <a:r>
              <a:rPr lang="en-US" dirty="0" smtClean="0"/>
              <a:t>Use different subscriptions for </a:t>
            </a:r>
            <a:r>
              <a:rPr lang="en-US" dirty="0" err="1" smtClean="0"/>
              <a:t>dev</a:t>
            </a:r>
            <a:r>
              <a:rPr lang="en-US" dirty="0" smtClean="0"/>
              <a:t>/test and production</a:t>
            </a:r>
          </a:p>
        </p:txBody>
      </p:sp>
    </p:spTree>
    <p:extLst>
      <p:ext uri="{BB962C8B-B14F-4D97-AF65-F5344CB8AC3E}">
        <p14:creationId xmlns:p14="http://schemas.microsoft.com/office/powerpoint/2010/main" val="2088765194"/>
      </p:ext>
    </p:extLst>
  </p:cSld>
  <p:clrMapOvr>
    <a:masterClrMapping/>
  </p:clrMapOvr>
  <p:transition spd="slow" advTm="73281">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mtClean="0"/>
              <a:t>Windows Azure Platform Management Tool</a:t>
            </a:r>
            <a:endParaRPr lang="en-AU" dirty="0"/>
          </a:p>
        </p:txBody>
      </p:sp>
      <p:pic>
        <p:nvPicPr>
          <p:cNvPr id="6146" name="Picture 2" descr="C:\Users\tomholl\AppData\Local\Microsoft\Windows\Temporary Internet Files\Content.IE5\MATS7CBD\MMC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444" y="1412776"/>
            <a:ext cx="6625873" cy="485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18359"/>
      </p:ext>
    </p:extLst>
  </p:cSld>
  <p:clrMapOvr>
    <a:masterClrMapping/>
  </p:clrMapOvr>
  <p:transition spd="slow" advTm="73281">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Introduction</a:t>
            </a:r>
          </a:p>
        </p:txBody>
      </p:sp>
      <p:sp>
        <p:nvSpPr>
          <p:cNvPr id="2" name="Content Placeholder 1"/>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1916863604"/>
      </p:ext>
    </p:extLst>
  </p:cSld>
  <p:clrMapOvr>
    <a:masterClrMapping/>
  </p:clrMapOvr>
  <p:transition spd="slow" advTm="73281">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Manage: Scaling</a:t>
            </a:r>
            <a:endParaRPr lang="en-AU" dirty="0"/>
          </a:p>
        </p:txBody>
      </p:sp>
      <p:sp>
        <p:nvSpPr>
          <p:cNvPr id="10" name="Content Placeholder 9"/>
          <p:cNvSpPr>
            <a:spLocks noGrp="1"/>
          </p:cNvSpPr>
          <p:nvPr>
            <p:ph idx="1"/>
          </p:nvPr>
        </p:nvSpPr>
        <p:spPr/>
        <p:txBody>
          <a:bodyPr>
            <a:normAutofit lnSpcReduction="10000"/>
          </a:bodyPr>
          <a:lstStyle/>
          <a:p>
            <a:r>
              <a:rPr lang="en-AU" smtClean="0"/>
              <a:t>Windows Azure’s “elasticity” allows applications to be scaled up and down based on demand</a:t>
            </a:r>
          </a:p>
          <a:p>
            <a:r>
              <a:rPr lang="en-AU" smtClean="0"/>
              <a:t>Platform directly supports manual scaling from portal or APIs</a:t>
            </a:r>
          </a:p>
          <a:p>
            <a:r>
              <a:rPr lang="en-AU" smtClean="0"/>
              <a:t>Automated scaling can be built easily on top of APIs</a:t>
            </a:r>
          </a:p>
          <a:p>
            <a:pPr lvl="1"/>
            <a:r>
              <a:rPr lang="en-AU" smtClean="0"/>
              <a:t>Time-Based: E.g. console application triggered from Windows Scheduler</a:t>
            </a:r>
          </a:p>
          <a:p>
            <a:pPr lvl="1"/>
            <a:r>
              <a:rPr lang="en-AU" smtClean="0"/>
              <a:t>Resource-Based: Worker role that monitors KPIs such as performance counters and adds/removes instances when needed.</a:t>
            </a:r>
            <a:endParaRPr lang="en-AU" dirty="0"/>
          </a:p>
        </p:txBody>
      </p:sp>
    </p:spTree>
    <p:extLst>
      <p:ext uri="{BB962C8B-B14F-4D97-AF65-F5344CB8AC3E}">
        <p14:creationId xmlns:p14="http://schemas.microsoft.com/office/powerpoint/2010/main" val="3454312782"/>
      </p:ext>
    </p:extLst>
  </p:cSld>
  <p:clrMapOvr>
    <a:masterClrMapping/>
  </p:clrMapOvr>
  <p:transition spd="slow" advTm="73281">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8031608" y="4512197"/>
            <a:ext cx="81271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bwMode="auto">
          <a:xfrm>
            <a:off x="6532864" y="3792773"/>
            <a:ext cx="1468106" cy="1272209"/>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pc="-50" dirty="0" smtClean="0">
                <a:gradFill>
                  <a:gsLst>
                    <a:gs pos="0">
                      <a:srgbClr val="000000"/>
                    </a:gs>
                    <a:gs pos="100000">
                      <a:srgbClr val="000000"/>
                    </a:gs>
                  </a:gsLst>
                  <a:lin ang="5400000" scaled="0"/>
                </a:gradFill>
              </a:rPr>
              <a:t>Web Role</a:t>
            </a:r>
          </a:p>
          <a:p>
            <a:pPr algn="ctr" defTabSz="914099"/>
            <a:r>
              <a:rPr lang="en-AU" spc="-50" dirty="0" smtClean="0">
                <a:gradFill>
                  <a:gsLst>
                    <a:gs pos="0">
                      <a:srgbClr val="000000"/>
                    </a:gs>
                    <a:gs pos="100000">
                      <a:srgbClr val="000000"/>
                    </a:gs>
                  </a:gsLst>
                  <a:lin ang="5400000" scaled="0"/>
                </a:gradFill>
              </a:rPr>
              <a:t>IN_3</a:t>
            </a:r>
          </a:p>
        </p:txBody>
      </p:sp>
      <p:sp>
        <p:nvSpPr>
          <p:cNvPr id="2" name="Title 1"/>
          <p:cNvSpPr>
            <a:spLocks noGrp="1"/>
          </p:cNvSpPr>
          <p:nvPr>
            <p:ph type="title"/>
          </p:nvPr>
        </p:nvSpPr>
        <p:spPr/>
        <p:txBody>
          <a:bodyPr/>
          <a:lstStyle/>
          <a:p>
            <a:r>
              <a:rPr lang="en-AU" dirty="0" smtClean="0"/>
              <a:t>Resource-based </a:t>
            </a:r>
            <a:r>
              <a:rPr lang="en-AU" dirty="0" err="1" smtClean="0"/>
              <a:t>Autoscaling</a:t>
            </a:r>
            <a:r>
              <a:rPr lang="en-AU" dirty="0" smtClean="0"/>
              <a:t> </a:t>
            </a:r>
            <a:endParaRPr lang="en-AU" dirty="0"/>
          </a:p>
        </p:txBody>
      </p:sp>
      <p:sp>
        <p:nvSpPr>
          <p:cNvPr id="4" name="Rectangle 3"/>
          <p:cNvSpPr/>
          <p:nvPr/>
        </p:nvSpPr>
        <p:spPr bwMode="auto">
          <a:xfrm>
            <a:off x="6295915" y="3148715"/>
            <a:ext cx="1468106" cy="1272209"/>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pc="-50" dirty="0" smtClean="0">
                <a:gradFill>
                  <a:gsLst>
                    <a:gs pos="0">
                      <a:srgbClr val="000000"/>
                    </a:gs>
                    <a:gs pos="100000">
                      <a:srgbClr val="000000"/>
                    </a:gs>
                  </a:gsLst>
                  <a:lin ang="5400000" scaled="0"/>
                </a:gradFill>
              </a:rPr>
              <a:t>Web Role</a:t>
            </a:r>
          </a:p>
          <a:p>
            <a:pPr algn="ctr" defTabSz="914099"/>
            <a:r>
              <a:rPr lang="en-AU" spc="-50" dirty="0" smtClean="0">
                <a:gradFill>
                  <a:gsLst>
                    <a:gs pos="0">
                      <a:srgbClr val="000000"/>
                    </a:gs>
                    <a:gs pos="100000">
                      <a:srgbClr val="000000"/>
                    </a:gs>
                  </a:gsLst>
                  <a:lin ang="5400000" scaled="0"/>
                </a:gradFill>
              </a:rPr>
              <a:t>IN_2</a:t>
            </a:r>
          </a:p>
        </p:txBody>
      </p:sp>
      <p:sp>
        <p:nvSpPr>
          <p:cNvPr id="5" name="Rectangle 4"/>
          <p:cNvSpPr/>
          <p:nvPr/>
        </p:nvSpPr>
        <p:spPr bwMode="auto">
          <a:xfrm>
            <a:off x="6081175" y="2512611"/>
            <a:ext cx="1468106" cy="1272209"/>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pc="-50" dirty="0" smtClean="0">
                <a:gradFill>
                  <a:gsLst>
                    <a:gs pos="0">
                      <a:srgbClr val="000000"/>
                    </a:gs>
                    <a:gs pos="100000">
                      <a:srgbClr val="000000"/>
                    </a:gs>
                  </a:gsLst>
                  <a:lin ang="5400000" scaled="0"/>
                </a:gradFill>
              </a:rPr>
              <a:t>Web Role</a:t>
            </a:r>
          </a:p>
          <a:p>
            <a:pPr algn="ctr" defTabSz="914099"/>
            <a:r>
              <a:rPr lang="en-AU" spc="-50" dirty="0" smtClean="0">
                <a:gradFill>
                  <a:gsLst>
                    <a:gs pos="0">
                      <a:srgbClr val="000000"/>
                    </a:gs>
                    <a:gs pos="100000">
                      <a:srgbClr val="000000"/>
                    </a:gs>
                  </a:gsLst>
                  <a:lin ang="5400000" scaled="0"/>
                </a:gradFill>
              </a:rPr>
              <a:t>IN_1</a:t>
            </a:r>
          </a:p>
        </p:txBody>
      </p:sp>
      <p:sp>
        <p:nvSpPr>
          <p:cNvPr id="6" name="Rectangle 5"/>
          <p:cNvSpPr/>
          <p:nvPr/>
        </p:nvSpPr>
        <p:spPr bwMode="auto">
          <a:xfrm>
            <a:off x="5836609" y="1924213"/>
            <a:ext cx="1468106" cy="1272209"/>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pc="-50" dirty="0" smtClean="0">
                <a:gradFill>
                  <a:gsLst>
                    <a:gs pos="0">
                      <a:srgbClr val="000000"/>
                    </a:gs>
                    <a:gs pos="100000">
                      <a:srgbClr val="000000"/>
                    </a:gs>
                  </a:gsLst>
                  <a:lin ang="5400000" scaled="0"/>
                </a:gradFill>
              </a:rPr>
              <a:t>Web Role</a:t>
            </a:r>
          </a:p>
          <a:p>
            <a:pPr algn="ctr" defTabSz="914099"/>
            <a:r>
              <a:rPr lang="en-AU" spc="-50" dirty="0" smtClean="0">
                <a:gradFill>
                  <a:gsLst>
                    <a:gs pos="0">
                      <a:srgbClr val="000000"/>
                    </a:gs>
                    <a:gs pos="100000">
                      <a:srgbClr val="000000"/>
                    </a:gs>
                  </a:gsLst>
                  <a:lin ang="5400000" scaled="0"/>
                </a:gradFill>
              </a:rPr>
              <a:t>IN_0</a:t>
            </a:r>
          </a:p>
        </p:txBody>
      </p:sp>
      <p:sp>
        <p:nvSpPr>
          <p:cNvPr id="8" name="Flowchart: Internal Storage 7"/>
          <p:cNvSpPr/>
          <p:nvPr/>
        </p:nvSpPr>
        <p:spPr bwMode="auto">
          <a:xfrm>
            <a:off x="5674860" y="5462544"/>
            <a:ext cx="1906520" cy="970058"/>
          </a:xfrm>
          <a:prstGeom prst="flowChartInternalStorag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1600" spc="-50" dirty="0" smtClean="0">
                <a:gradFill>
                  <a:gsLst>
                    <a:gs pos="0">
                      <a:srgbClr val="000000"/>
                    </a:gs>
                    <a:gs pos="100000">
                      <a:srgbClr val="000000"/>
                    </a:gs>
                  </a:gsLst>
                  <a:lin ang="5400000" scaled="0"/>
                </a:gradFill>
              </a:rPr>
              <a:t>Azure Storage Tables</a:t>
            </a:r>
          </a:p>
        </p:txBody>
      </p:sp>
      <p:sp>
        <p:nvSpPr>
          <p:cNvPr id="9" name="Right Arrow 8"/>
          <p:cNvSpPr/>
          <p:nvPr/>
        </p:nvSpPr>
        <p:spPr bwMode="auto">
          <a:xfrm rot="5400000">
            <a:off x="6395468" y="4740912"/>
            <a:ext cx="1041621" cy="417552"/>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AU" sz="2400" spc="-50" dirty="0" smtClean="0">
              <a:gradFill>
                <a:gsLst>
                  <a:gs pos="0">
                    <a:srgbClr val="000000"/>
                  </a:gs>
                  <a:gs pos="100000">
                    <a:srgbClr val="000000"/>
                  </a:gs>
                </a:gsLst>
                <a:lin ang="5400000" scaled="0"/>
              </a:gradFill>
            </a:endParaRPr>
          </a:p>
        </p:txBody>
      </p:sp>
      <p:sp>
        <p:nvSpPr>
          <p:cNvPr id="12" name="Right Arrow 11"/>
          <p:cNvSpPr/>
          <p:nvPr/>
        </p:nvSpPr>
        <p:spPr bwMode="auto">
          <a:xfrm rot="5400000">
            <a:off x="4954078" y="4120707"/>
            <a:ext cx="2266121" cy="417552"/>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AU" sz="2400" spc="-50" dirty="0" smtClean="0">
              <a:gradFill>
                <a:gsLst>
                  <a:gs pos="0">
                    <a:srgbClr val="000000"/>
                  </a:gs>
                  <a:gs pos="100000">
                    <a:srgbClr val="000000"/>
                  </a:gs>
                </a:gsLst>
                <a:lin ang="5400000" scaled="0"/>
              </a:gradFill>
            </a:endParaRPr>
          </a:p>
        </p:txBody>
      </p:sp>
      <p:sp>
        <p:nvSpPr>
          <p:cNvPr id="13" name="Right Arrow 12"/>
          <p:cNvSpPr/>
          <p:nvPr/>
        </p:nvSpPr>
        <p:spPr bwMode="auto">
          <a:xfrm rot="5400000">
            <a:off x="5653569" y="4402647"/>
            <a:ext cx="1702242" cy="417552"/>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AU" sz="2400" spc="-50" dirty="0" smtClean="0">
              <a:gradFill>
                <a:gsLst>
                  <a:gs pos="0">
                    <a:srgbClr val="000000"/>
                  </a:gs>
                  <a:gs pos="100000">
                    <a:srgbClr val="000000"/>
                  </a:gs>
                </a:gsLst>
                <a:lin ang="5400000" scaled="0"/>
              </a:gradFill>
            </a:endParaRPr>
          </a:p>
        </p:txBody>
      </p:sp>
      <p:sp>
        <p:nvSpPr>
          <p:cNvPr id="11" name="TextBox 10"/>
          <p:cNvSpPr txBox="1"/>
          <p:nvPr/>
        </p:nvSpPr>
        <p:spPr>
          <a:xfrm>
            <a:off x="5580112" y="4706838"/>
            <a:ext cx="2109968" cy="338265"/>
          </a:xfrm>
          <a:prstGeom prst="rect">
            <a:avLst/>
          </a:prstGeom>
        </p:spPr>
        <p:style>
          <a:lnRef idx="2">
            <a:schemeClr val="accent5"/>
          </a:lnRef>
          <a:fillRef idx="1">
            <a:schemeClr val="lt1"/>
          </a:fillRef>
          <a:effectRef idx="0">
            <a:schemeClr val="accent5"/>
          </a:effectRef>
          <a:fontRef idx="minor">
            <a:schemeClr val="dk1"/>
          </a:fontRef>
        </p:style>
        <p:txBody>
          <a:bodyPr wrap="square" lIns="0" tIns="0" rIns="0" bIns="0" rtlCol="0" anchor="ctr" anchorCtr="0">
            <a:noAutofit/>
          </a:bodyPr>
          <a:lstStyle/>
          <a:p>
            <a:pPr algn="ctr"/>
            <a:r>
              <a:rPr lang="en-AU" sz="1600" dirty="0" smtClean="0">
                <a:solidFill>
                  <a:sysClr val="windowText" lastClr="000000"/>
                </a:solidFill>
                <a:effectLst>
                  <a:outerShdw blurRad="63500" algn="ctr" rotWithShape="0">
                    <a:schemeClr val="tx1">
                      <a:alpha val="60000"/>
                    </a:schemeClr>
                  </a:outerShdw>
                </a:effectLst>
              </a:rPr>
              <a:t>Performance Counters</a:t>
            </a:r>
          </a:p>
        </p:txBody>
      </p:sp>
      <p:sp>
        <p:nvSpPr>
          <p:cNvPr id="16" name="Rectangle 15"/>
          <p:cNvSpPr/>
          <p:nvPr/>
        </p:nvSpPr>
        <p:spPr bwMode="auto">
          <a:xfrm>
            <a:off x="2915816" y="4826440"/>
            <a:ext cx="1486502" cy="1272209"/>
          </a:xfrm>
          <a:prstGeom prst="rect">
            <a:avLst/>
          </a:prstGeom>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pc="-50" dirty="0" err="1" smtClean="0">
                <a:gradFill>
                  <a:gsLst>
                    <a:gs pos="0">
                      <a:srgbClr val="000000"/>
                    </a:gs>
                    <a:gs pos="100000">
                      <a:srgbClr val="000000"/>
                    </a:gs>
                  </a:gsLst>
                  <a:lin ang="5400000" scaled="0"/>
                </a:gradFill>
              </a:rPr>
              <a:t>Autoscaler</a:t>
            </a:r>
            <a:endParaRPr lang="en-AU" spc="-50" dirty="0" smtClean="0">
              <a:gradFill>
                <a:gsLst>
                  <a:gs pos="0">
                    <a:srgbClr val="000000"/>
                  </a:gs>
                  <a:gs pos="100000">
                    <a:srgbClr val="000000"/>
                  </a:gs>
                </a:gsLst>
                <a:lin ang="5400000" scaled="0"/>
              </a:gradFill>
            </a:endParaRPr>
          </a:p>
          <a:p>
            <a:pPr algn="ctr" defTabSz="914099"/>
            <a:r>
              <a:rPr lang="en-AU" spc="-50" dirty="0" smtClean="0">
                <a:gradFill>
                  <a:gsLst>
                    <a:gs pos="0">
                      <a:srgbClr val="000000"/>
                    </a:gs>
                    <a:gs pos="100000">
                      <a:srgbClr val="000000"/>
                    </a:gs>
                  </a:gsLst>
                  <a:lin ang="5400000" scaled="0"/>
                </a:gradFill>
              </a:rPr>
              <a:t>Worker Role</a:t>
            </a:r>
          </a:p>
        </p:txBody>
      </p:sp>
      <p:cxnSp>
        <p:nvCxnSpPr>
          <p:cNvPr id="18" name="Elbow Connector 17"/>
          <p:cNvCxnSpPr>
            <a:stCxn id="16" idx="3"/>
            <a:endCxn id="8" idx="1"/>
          </p:cNvCxnSpPr>
          <p:nvPr/>
        </p:nvCxnSpPr>
        <p:spPr>
          <a:xfrm>
            <a:off x="4402318" y="5462545"/>
            <a:ext cx="1272542" cy="485028"/>
          </a:xfrm>
          <a:prstGeom prst="bentConnector3">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rot="16200000">
            <a:off x="3181877" y="2888258"/>
            <a:ext cx="3085104" cy="393692"/>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spc="-50" dirty="0" smtClean="0">
                <a:solidFill>
                  <a:schemeClr val="tx1"/>
                </a:solidFill>
              </a:rPr>
              <a:t>Azure Management API</a:t>
            </a:r>
          </a:p>
        </p:txBody>
      </p:sp>
      <p:cxnSp>
        <p:nvCxnSpPr>
          <p:cNvPr id="21" name="Elbow Connector 20"/>
          <p:cNvCxnSpPr>
            <a:stCxn id="19" idx="2"/>
            <a:endCxn id="6" idx="1"/>
          </p:cNvCxnSpPr>
          <p:nvPr/>
        </p:nvCxnSpPr>
        <p:spPr>
          <a:xfrm flipV="1">
            <a:off x="4921275" y="2560318"/>
            <a:ext cx="915334" cy="524786"/>
          </a:xfrm>
          <a:prstGeom prst="bentConnector5">
            <a:avLst>
              <a:gd name="adj1" fmla="val 24974"/>
              <a:gd name="adj2" fmla="val 103236"/>
              <a:gd name="adj3" fmla="val 75026"/>
            </a:avLst>
          </a:prstGeom>
          <a:ln w="57150">
            <a:solidFill>
              <a:schemeClr val="bg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6" idx="0"/>
            <a:endCxn id="19" idx="0"/>
          </p:cNvCxnSpPr>
          <p:nvPr/>
        </p:nvCxnSpPr>
        <p:spPr>
          <a:xfrm rot="5400000" flipH="1" flipV="1">
            <a:off x="3222657" y="3521514"/>
            <a:ext cx="1741336" cy="868516"/>
          </a:xfrm>
          <a:prstGeom prst="bentConnector4">
            <a:avLst>
              <a:gd name="adj1" fmla="val 44348"/>
              <a:gd name="adj2" fmla="val -111898"/>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31451" y="2699600"/>
            <a:ext cx="1236557" cy="246221"/>
          </a:xfrm>
          <a:prstGeom prst="rect">
            <a:avLst/>
          </a:prstGeom>
          <a:noFill/>
        </p:spPr>
        <p:txBody>
          <a:bodyPr wrap="none" lIns="0" tIns="0" rIns="0" bIns="0" rtlCol="0">
            <a:spAutoFit/>
          </a:bodyPr>
          <a:lstStyle/>
          <a:p>
            <a:r>
              <a:rPr lang="en-AU" sz="1600" dirty="0" smtClean="0">
                <a:solidFill>
                  <a:schemeClr val="bg1"/>
                </a:solidFill>
                <a:effectLst>
                  <a:outerShdw blurRad="63500" algn="ctr" rotWithShape="0">
                    <a:schemeClr val="tx1">
                      <a:alpha val="60000"/>
                    </a:schemeClr>
                  </a:outerShdw>
                </a:effectLst>
              </a:rPr>
              <a:t>Scale up/down</a:t>
            </a:r>
          </a:p>
        </p:txBody>
      </p:sp>
      <p:sp>
        <p:nvSpPr>
          <p:cNvPr id="30" name="TextBox 29"/>
          <p:cNvSpPr txBox="1"/>
          <p:nvPr/>
        </p:nvSpPr>
        <p:spPr>
          <a:xfrm>
            <a:off x="4539044" y="5133859"/>
            <a:ext cx="416396" cy="246221"/>
          </a:xfrm>
          <a:prstGeom prst="rect">
            <a:avLst/>
          </a:prstGeom>
          <a:noFill/>
        </p:spPr>
        <p:txBody>
          <a:bodyPr wrap="none" lIns="0" tIns="0" rIns="0" bIns="0" rtlCol="0">
            <a:spAutoFit/>
          </a:bodyPr>
          <a:lstStyle/>
          <a:p>
            <a:r>
              <a:rPr lang="en-AU" sz="1600" dirty="0" smtClean="0">
                <a:solidFill>
                  <a:schemeClr val="bg1"/>
                </a:solidFill>
                <a:effectLst>
                  <a:outerShdw blurRad="63500" algn="ctr" rotWithShape="0">
                    <a:schemeClr val="tx1">
                      <a:alpha val="60000"/>
                    </a:schemeClr>
                  </a:outerShdw>
                </a:effectLst>
              </a:rPr>
              <a:t>Read</a:t>
            </a:r>
          </a:p>
        </p:txBody>
      </p:sp>
      <p:grpSp>
        <p:nvGrpSpPr>
          <p:cNvPr id="7176" name="Group 7175"/>
          <p:cNvGrpSpPr/>
          <p:nvPr/>
        </p:nvGrpSpPr>
        <p:grpSpPr>
          <a:xfrm>
            <a:off x="865949" y="3955773"/>
            <a:ext cx="2195132" cy="1112848"/>
            <a:chOff x="238540" y="3331597"/>
            <a:chExt cx="2926080" cy="1112848"/>
          </a:xfrm>
        </p:grpSpPr>
        <p:sp>
          <p:nvSpPr>
            <p:cNvPr id="29" name="Rectangle 28"/>
            <p:cNvSpPr/>
            <p:nvPr/>
          </p:nvSpPr>
          <p:spPr bwMode="auto">
            <a:xfrm>
              <a:off x="238540" y="3331597"/>
              <a:ext cx="2926080" cy="111284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AU" sz="2400" spc="-50" dirty="0" smtClean="0">
                <a:gradFill>
                  <a:gsLst>
                    <a:gs pos="0">
                      <a:srgbClr val="000000"/>
                    </a:gs>
                    <a:gs pos="100000">
                      <a:srgbClr val="000000"/>
                    </a:gs>
                  </a:gsLst>
                  <a:lin ang="5400000" scaled="0"/>
                </a:gradFill>
              </a:endParaRPr>
            </a:p>
          </p:txBody>
        </p:sp>
        <p:cxnSp>
          <p:nvCxnSpPr>
            <p:cNvPr id="7168" name="Straight Connector 7167"/>
            <p:cNvCxnSpPr/>
            <p:nvPr/>
          </p:nvCxnSpPr>
          <p:spPr>
            <a:xfrm>
              <a:off x="238540" y="3693380"/>
              <a:ext cx="292608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8540" y="4071065"/>
              <a:ext cx="2926080"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7172" name="TextBox 7171"/>
            <p:cNvSpPr txBox="1"/>
            <p:nvPr/>
          </p:nvSpPr>
          <p:spPr>
            <a:xfrm>
              <a:off x="362362" y="3383927"/>
              <a:ext cx="309834" cy="276999"/>
            </a:xfrm>
            <a:prstGeom prst="rect">
              <a:avLst/>
            </a:prstGeom>
            <a:noFill/>
          </p:spPr>
          <p:txBody>
            <a:bodyPr wrap="none" lIns="0" tIns="0" rIns="0" bIns="0" rtlCol="0">
              <a:spAutoFit/>
            </a:bodyPr>
            <a:lstStyle/>
            <a:p>
              <a:r>
                <a:rPr lang="en-AU" dirty="0" smtClean="0">
                  <a:effectLst>
                    <a:outerShdw blurRad="63500" algn="ctr" rotWithShape="0">
                      <a:schemeClr val="tx1">
                        <a:alpha val="60000"/>
                      </a:schemeClr>
                    </a:outerShdw>
                  </a:effectLst>
                </a:rPr>
                <a:t>+1</a:t>
              </a:r>
            </a:p>
          </p:txBody>
        </p:sp>
        <p:sp>
          <p:nvSpPr>
            <p:cNvPr id="39" name="TextBox 38"/>
            <p:cNvSpPr txBox="1"/>
            <p:nvPr/>
          </p:nvSpPr>
          <p:spPr>
            <a:xfrm>
              <a:off x="362362" y="4099542"/>
              <a:ext cx="250004" cy="276999"/>
            </a:xfrm>
            <a:prstGeom prst="rect">
              <a:avLst/>
            </a:prstGeom>
            <a:noFill/>
          </p:spPr>
          <p:txBody>
            <a:bodyPr wrap="none" lIns="0" tIns="0" rIns="0" bIns="0" rtlCol="0">
              <a:spAutoFit/>
            </a:bodyPr>
            <a:lstStyle/>
            <a:p>
              <a:r>
                <a:rPr lang="en-AU" dirty="0" smtClean="0">
                  <a:effectLst>
                    <a:outerShdw blurRad="63500" algn="ctr" rotWithShape="0">
                      <a:schemeClr val="tx1">
                        <a:alpha val="60000"/>
                      </a:schemeClr>
                    </a:outerShdw>
                  </a:effectLst>
                </a:rPr>
                <a:t>-1</a:t>
              </a:r>
            </a:p>
          </p:txBody>
        </p:sp>
        <p:sp>
          <p:nvSpPr>
            <p:cNvPr id="7173" name="Freeform 7172"/>
            <p:cNvSpPr/>
            <p:nvPr/>
          </p:nvSpPr>
          <p:spPr>
            <a:xfrm>
              <a:off x="262393" y="3427012"/>
              <a:ext cx="2878372" cy="699715"/>
            </a:xfrm>
            <a:custGeom>
              <a:avLst/>
              <a:gdLst>
                <a:gd name="connsiteX0" fmla="*/ 0 w 2878372"/>
                <a:gd name="connsiteY0" fmla="*/ 580445 h 699715"/>
                <a:gd name="connsiteX1" fmla="*/ 111318 w 2878372"/>
                <a:gd name="connsiteY1" fmla="*/ 572494 h 699715"/>
                <a:gd name="connsiteX2" fmla="*/ 143124 w 2878372"/>
                <a:gd name="connsiteY2" fmla="*/ 556591 h 699715"/>
                <a:gd name="connsiteX3" fmla="*/ 190831 w 2878372"/>
                <a:gd name="connsiteY3" fmla="*/ 524786 h 699715"/>
                <a:gd name="connsiteX4" fmla="*/ 214685 w 2878372"/>
                <a:gd name="connsiteY4" fmla="*/ 508884 h 699715"/>
                <a:gd name="connsiteX5" fmla="*/ 262393 w 2878372"/>
                <a:gd name="connsiteY5" fmla="*/ 469127 h 699715"/>
                <a:gd name="connsiteX6" fmla="*/ 302150 w 2878372"/>
                <a:gd name="connsiteY6" fmla="*/ 397565 h 699715"/>
                <a:gd name="connsiteX7" fmla="*/ 310101 w 2878372"/>
                <a:gd name="connsiteY7" fmla="*/ 365760 h 699715"/>
                <a:gd name="connsiteX8" fmla="*/ 341906 w 2878372"/>
                <a:gd name="connsiteY8" fmla="*/ 357809 h 699715"/>
                <a:gd name="connsiteX9" fmla="*/ 365760 w 2878372"/>
                <a:gd name="connsiteY9" fmla="*/ 365760 h 699715"/>
                <a:gd name="connsiteX10" fmla="*/ 413468 w 2878372"/>
                <a:gd name="connsiteY10" fmla="*/ 397565 h 699715"/>
                <a:gd name="connsiteX11" fmla="*/ 429370 w 2878372"/>
                <a:gd name="connsiteY11" fmla="*/ 421419 h 699715"/>
                <a:gd name="connsiteX12" fmla="*/ 477078 w 2878372"/>
                <a:gd name="connsiteY12" fmla="*/ 445273 h 699715"/>
                <a:gd name="connsiteX13" fmla="*/ 500932 w 2878372"/>
                <a:gd name="connsiteY13" fmla="*/ 469127 h 699715"/>
                <a:gd name="connsiteX14" fmla="*/ 548640 w 2878372"/>
                <a:gd name="connsiteY14" fmla="*/ 500932 h 699715"/>
                <a:gd name="connsiteX15" fmla="*/ 572494 w 2878372"/>
                <a:gd name="connsiteY15" fmla="*/ 524786 h 699715"/>
                <a:gd name="connsiteX16" fmla="*/ 604299 w 2878372"/>
                <a:gd name="connsiteY16" fmla="*/ 532738 h 699715"/>
                <a:gd name="connsiteX17" fmla="*/ 667910 w 2878372"/>
                <a:gd name="connsiteY17" fmla="*/ 524786 h 699715"/>
                <a:gd name="connsiteX18" fmla="*/ 699715 w 2878372"/>
                <a:gd name="connsiteY18" fmla="*/ 469127 h 699715"/>
                <a:gd name="connsiteX19" fmla="*/ 739471 w 2878372"/>
                <a:gd name="connsiteY19" fmla="*/ 429371 h 699715"/>
                <a:gd name="connsiteX20" fmla="*/ 818984 w 2878372"/>
                <a:gd name="connsiteY20" fmla="*/ 445273 h 699715"/>
                <a:gd name="connsiteX21" fmla="*/ 842838 w 2878372"/>
                <a:gd name="connsiteY21" fmla="*/ 469127 h 699715"/>
                <a:gd name="connsiteX22" fmla="*/ 874644 w 2878372"/>
                <a:gd name="connsiteY22" fmla="*/ 516835 h 699715"/>
                <a:gd name="connsiteX23" fmla="*/ 898497 w 2878372"/>
                <a:gd name="connsiteY23" fmla="*/ 532738 h 699715"/>
                <a:gd name="connsiteX24" fmla="*/ 938254 w 2878372"/>
                <a:gd name="connsiteY24" fmla="*/ 580445 h 699715"/>
                <a:gd name="connsiteX25" fmla="*/ 1025718 w 2878372"/>
                <a:gd name="connsiteY25" fmla="*/ 683812 h 699715"/>
                <a:gd name="connsiteX26" fmla="*/ 1113183 w 2878372"/>
                <a:gd name="connsiteY26" fmla="*/ 699715 h 699715"/>
                <a:gd name="connsiteX27" fmla="*/ 1129085 w 2878372"/>
                <a:gd name="connsiteY27" fmla="*/ 675861 h 699715"/>
                <a:gd name="connsiteX28" fmla="*/ 1152939 w 2878372"/>
                <a:gd name="connsiteY28" fmla="*/ 620202 h 699715"/>
                <a:gd name="connsiteX29" fmla="*/ 1176793 w 2878372"/>
                <a:gd name="connsiteY29" fmla="*/ 604299 h 699715"/>
                <a:gd name="connsiteX30" fmla="*/ 1200647 w 2878372"/>
                <a:gd name="connsiteY30" fmla="*/ 556591 h 699715"/>
                <a:gd name="connsiteX31" fmla="*/ 1208598 w 2878372"/>
                <a:gd name="connsiteY31" fmla="*/ 532738 h 699715"/>
                <a:gd name="connsiteX32" fmla="*/ 1240404 w 2878372"/>
                <a:gd name="connsiteY32" fmla="*/ 485030 h 699715"/>
                <a:gd name="connsiteX33" fmla="*/ 1272209 w 2878372"/>
                <a:gd name="connsiteY33" fmla="*/ 437322 h 699715"/>
                <a:gd name="connsiteX34" fmla="*/ 1296063 w 2878372"/>
                <a:gd name="connsiteY34" fmla="*/ 429371 h 699715"/>
                <a:gd name="connsiteX35" fmla="*/ 1304014 w 2878372"/>
                <a:gd name="connsiteY35" fmla="*/ 405517 h 699715"/>
                <a:gd name="connsiteX36" fmla="*/ 1351722 w 2878372"/>
                <a:gd name="connsiteY36" fmla="*/ 333955 h 699715"/>
                <a:gd name="connsiteX37" fmla="*/ 1367624 w 2878372"/>
                <a:gd name="connsiteY37" fmla="*/ 310101 h 699715"/>
                <a:gd name="connsiteX38" fmla="*/ 1383527 w 2878372"/>
                <a:gd name="connsiteY38" fmla="*/ 262393 h 699715"/>
                <a:gd name="connsiteX39" fmla="*/ 1391478 w 2878372"/>
                <a:gd name="connsiteY39" fmla="*/ 238539 h 699715"/>
                <a:gd name="connsiteX40" fmla="*/ 1415332 w 2878372"/>
                <a:gd name="connsiteY40" fmla="*/ 214685 h 699715"/>
                <a:gd name="connsiteX41" fmla="*/ 1431235 w 2878372"/>
                <a:gd name="connsiteY41" fmla="*/ 190831 h 699715"/>
                <a:gd name="connsiteX42" fmla="*/ 1502797 w 2878372"/>
                <a:gd name="connsiteY42" fmla="*/ 151075 h 699715"/>
                <a:gd name="connsiteX43" fmla="*/ 1566407 w 2878372"/>
                <a:gd name="connsiteY43" fmla="*/ 159026 h 699715"/>
                <a:gd name="connsiteX44" fmla="*/ 1590261 w 2878372"/>
                <a:gd name="connsiteY44" fmla="*/ 174929 h 699715"/>
                <a:gd name="connsiteX45" fmla="*/ 1614115 w 2878372"/>
                <a:gd name="connsiteY45" fmla="*/ 182880 h 699715"/>
                <a:gd name="connsiteX46" fmla="*/ 1637969 w 2878372"/>
                <a:gd name="connsiteY46" fmla="*/ 198783 h 699715"/>
                <a:gd name="connsiteX47" fmla="*/ 1661823 w 2878372"/>
                <a:gd name="connsiteY47" fmla="*/ 206734 h 699715"/>
                <a:gd name="connsiteX48" fmla="*/ 1733384 w 2878372"/>
                <a:gd name="connsiteY48" fmla="*/ 262393 h 699715"/>
                <a:gd name="connsiteX49" fmla="*/ 1781092 w 2878372"/>
                <a:gd name="connsiteY49" fmla="*/ 278296 h 699715"/>
                <a:gd name="connsiteX50" fmla="*/ 1852654 w 2878372"/>
                <a:gd name="connsiteY50" fmla="*/ 270345 h 699715"/>
                <a:gd name="connsiteX51" fmla="*/ 1868557 w 2878372"/>
                <a:gd name="connsiteY51" fmla="*/ 246491 h 699715"/>
                <a:gd name="connsiteX52" fmla="*/ 1876508 w 2878372"/>
                <a:gd name="connsiteY52" fmla="*/ 198783 h 699715"/>
                <a:gd name="connsiteX53" fmla="*/ 1884459 w 2878372"/>
                <a:gd name="connsiteY53" fmla="*/ 166978 h 699715"/>
                <a:gd name="connsiteX54" fmla="*/ 1892410 w 2878372"/>
                <a:gd name="connsiteY54" fmla="*/ 127221 h 699715"/>
                <a:gd name="connsiteX55" fmla="*/ 1916264 w 2878372"/>
                <a:gd name="connsiteY55" fmla="*/ 79513 h 699715"/>
                <a:gd name="connsiteX56" fmla="*/ 1932167 w 2878372"/>
                <a:gd name="connsiteY56" fmla="*/ 47708 h 699715"/>
                <a:gd name="connsiteX57" fmla="*/ 1956021 w 2878372"/>
                <a:gd name="connsiteY57" fmla="*/ 31805 h 699715"/>
                <a:gd name="connsiteX58" fmla="*/ 2011680 w 2878372"/>
                <a:gd name="connsiteY58" fmla="*/ 15903 h 699715"/>
                <a:gd name="connsiteX59" fmla="*/ 2067339 w 2878372"/>
                <a:gd name="connsiteY59" fmla="*/ 23854 h 699715"/>
                <a:gd name="connsiteX60" fmla="*/ 2122998 w 2878372"/>
                <a:gd name="connsiteY60" fmla="*/ 39757 h 699715"/>
                <a:gd name="connsiteX61" fmla="*/ 2162755 w 2878372"/>
                <a:gd name="connsiteY61" fmla="*/ 47708 h 699715"/>
                <a:gd name="connsiteX62" fmla="*/ 2194560 w 2878372"/>
                <a:gd name="connsiteY62" fmla="*/ 55659 h 699715"/>
                <a:gd name="connsiteX63" fmla="*/ 2242268 w 2878372"/>
                <a:gd name="connsiteY63" fmla="*/ 71562 h 699715"/>
                <a:gd name="connsiteX64" fmla="*/ 2266122 w 2878372"/>
                <a:gd name="connsiteY64" fmla="*/ 87465 h 699715"/>
                <a:gd name="connsiteX65" fmla="*/ 2409245 w 2878372"/>
                <a:gd name="connsiteY65" fmla="*/ 95416 h 699715"/>
                <a:gd name="connsiteX66" fmla="*/ 2425148 w 2878372"/>
                <a:gd name="connsiteY66" fmla="*/ 71562 h 699715"/>
                <a:gd name="connsiteX67" fmla="*/ 2496710 w 2878372"/>
                <a:gd name="connsiteY67" fmla="*/ 31805 h 699715"/>
                <a:gd name="connsiteX68" fmla="*/ 2528515 w 2878372"/>
                <a:gd name="connsiteY68" fmla="*/ 23854 h 699715"/>
                <a:gd name="connsiteX69" fmla="*/ 2552369 w 2878372"/>
                <a:gd name="connsiteY69" fmla="*/ 15903 h 699715"/>
                <a:gd name="connsiteX70" fmla="*/ 2623930 w 2878372"/>
                <a:gd name="connsiteY70" fmla="*/ 0 h 699715"/>
                <a:gd name="connsiteX71" fmla="*/ 2830664 w 2878372"/>
                <a:gd name="connsiteY71" fmla="*/ 15903 h 699715"/>
                <a:gd name="connsiteX72" fmla="*/ 2878372 w 2878372"/>
                <a:gd name="connsiteY72" fmla="*/ 23854 h 69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878372" h="699715">
                  <a:moveTo>
                    <a:pt x="0" y="580445"/>
                  </a:moveTo>
                  <a:cubicBezTo>
                    <a:pt x="37106" y="577795"/>
                    <a:pt x="74624" y="578610"/>
                    <a:pt x="111318" y="572494"/>
                  </a:cubicBezTo>
                  <a:cubicBezTo>
                    <a:pt x="123010" y="570545"/>
                    <a:pt x="132960" y="562690"/>
                    <a:pt x="143124" y="556591"/>
                  </a:cubicBezTo>
                  <a:cubicBezTo>
                    <a:pt x="159513" y="546758"/>
                    <a:pt x="174929" y="535388"/>
                    <a:pt x="190831" y="524786"/>
                  </a:cubicBezTo>
                  <a:cubicBezTo>
                    <a:pt x="198782" y="519485"/>
                    <a:pt x="207928" y="515641"/>
                    <a:pt x="214685" y="508884"/>
                  </a:cubicBezTo>
                  <a:cubicBezTo>
                    <a:pt x="245296" y="478273"/>
                    <a:pt x="229183" y="491268"/>
                    <a:pt x="262393" y="469127"/>
                  </a:cubicBezTo>
                  <a:cubicBezTo>
                    <a:pt x="290865" y="426418"/>
                    <a:pt x="291654" y="434300"/>
                    <a:pt x="302150" y="397565"/>
                  </a:cubicBezTo>
                  <a:cubicBezTo>
                    <a:pt x="305152" y="387058"/>
                    <a:pt x="302374" y="373487"/>
                    <a:pt x="310101" y="365760"/>
                  </a:cubicBezTo>
                  <a:cubicBezTo>
                    <a:pt x="317828" y="358033"/>
                    <a:pt x="331304" y="360459"/>
                    <a:pt x="341906" y="357809"/>
                  </a:cubicBezTo>
                  <a:cubicBezTo>
                    <a:pt x="349857" y="360459"/>
                    <a:pt x="358433" y="361690"/>
                    <a:pt x="365760" y="365760"/>
                  </a:cubicBezTo>
                  <a:cubicBezTo>
                    <a:pt x="382467" y="375042"/>
                    <a:pt x="413468" y="397565"/>
                    <a:pt x="413468" y="397565"/>
                  </a:cubicBezTo>
                  <a:cubicBezTo>
                    <a:pt x="418769" y="405516"/>
                    <a:pt x="422613" y="414662"/>
                    <a:pt x="429370" y="421419"/>
                  </a:cubicBezTo>
                  <a:cubicBezTo>
                    <a:pt x="444784" y="436834"/>
                    <a:pt x="457676" y="438806"/>
                    <a:pt x="477078" y="445273"/>
                  </a:cubicBezTo>
                  <a:cubicBezTo>
                    <a:pt x="485029" y="453224"/>
                    <a:pt x="492056" y="462223"/>
                    <a:pt x="500932" y="469127"/>
                  </a:cubicBezTo>
                  <a:cubicBezTo>
                    <a:pt x="516019" y="480861"/>
                    <a:pt x="535125" y="487417"/>
                    <a:pt x="548640" y="500932"/>
                  </a:cubicBezTo>
                  <a:cubicBezTo>
                    <a:pt x="556591" y="508883"/>
                    <a:pt x="562731" y="519207"/>
                    <a:pt x="572494" y="524786"/>
                  </a:cubicBezTo>
                  <a:cubicBezTo>
                    <a:pt x="581982" y="530208"/>
                    <a:pt x="593697" y="530087"/>
                    <a:pt x="604299" y="532738"/>
                  </a:cubicBezTo>
                  <a:cubicBezTo>
                    <a:pt x="625503" y="530087"/>
                    <a:pt x="648457" y="533628"/>
                    <a:pt x="667910" y="524786"/>
                  </a:cubicBezTo>
                  <a:cubicBezTo>
                    <a:pt x="692792" y="513476"/>
                    <a:pt x="690104" y="488350"/>
                    <a:pt x="699715" y="469127"/>
                  </a:cubicBezTo>
                  <a:cubicBezTo>
                    <a:pt x="712967" y="442622"/>
                    <a:pt x="715616" y="445273"/>
                    <a:pt x="739471" y="429371"/>
                  </a:cubicBezTo>
                  <a:cubicBezTo>
                    <a:pt x="744183" y="430044"/>
                    <a:pt x="803845" y="435181"/>
                    <a:pt x="818984" y="445273"/>
                  </a:cubicBezTo>
                  <a:cubicBezTo>
                    <a:pt x="828340" y="451510"/>
                    <a:pt x="835934" y="460251"/>
                    <a:pt x="842838" y="469127"/>
                  </a:cubicBezTo>
                  <a:cubicBezTo>
                    <a:pt x="854572" y="484214"/>
                    <a:pt x="858742" y="506233"/>
                    <a:pt x="874644" y="516835"/>
                  </a:cubicBezTo>
                  <a:lnTo>
                    <a:pt x="898497" y="532738"/>
                  </a:lnTo>
                  <a:cubicBezTo>
                    <a:pt x="941910" y="619561"/>
                    <a:pt x="885804" y="520502"/>
                    <a:pt x="938254" y="580445"/>
                  </a:cubicBezTo>
                  <a:cubicBezTo>
                    <a:pt x="960832" y="606248"/>
                    <a:pt x="989191" y="674680"/>
                    <a:pt x="1025718" y="683812"/>
                  </a:cubicBezTo>
                  <a:cubicBezTo>
                    <a:pt x="1075706" y="696310"/>
                    <a:pt x="1046705" y="690219"/>
                    <a:pt x="1113183" y="699715"/>
                  </a:cubicBezTo>
                  <a:cubicBezTo>
                    <a:pt x="1118484" y="691764"/>
                    <a:pt x="1124811" y="684408"/>
                    <a:pt x="1129085" y="675861"/>
                  </a:cubicBezTo>
                  <a:cubicBezTo>
                    <a:pt x="1141512" y="651008"/>
                    <a:pt x="1132262" y="645015"/>
                    <a:pt x="1152939" y="620202"/>
                  </a:cubicBezTo>
                  <a:cubicBezTo>
                    <a:pt x="1159057" y="612861"/>
                    <a:pt x="1168842" y="609600"/>
                    <a:pt x="1176793" y="604299"/>
                  </a:cubicBezTo>
                  <a:cubicBezTo>
                    <a:pt x="1196777" y="544345"/>
                    <a:pt x="1169821" y="618243"/>
                    <a:pt x="1200647" y="556591"/>
                  </a:cubicBezTo>
                  <a:cubicBezTo>
                    <a:pt x="1204395" y="549095"/>
                    <a:pt x="1204528" y="540064"/>
                    <a:pt x="1208598" y="532738"/>
                  </a:cubicBezTo>
                  <a:cubicBezTo>
                    <a:pt x="1217880" y="516031"/>
                    <a:pt x="1229802" y="500933"/>
                    <a:pt x="1240404" y="485030"/>
                  </a:cubicBezTo>
                  <a:cubicBezTo>
                    <a:pt x="1240405" y="485029"/>
                    <a:pt x="1272207" y="437323"/>
                    <a:pt x="1272209" y="437322"/>
                  </a:cubicBezTo>
                  <a:lnTo>
                    <a:pt x="1296063" y="429371"/>
                  </a:lnTo>
                  <a:cubicBezTo>
                    <a:pt x="1298713" y="421420"/>
                    <a:pt x="1299944" y="412844"/>
                    <a:pt x="1304014" y="405517"/>
                  </a:cubicBezTo>
                  <a:cubicBezTo>
                    <a:pt x="1304022" y="405502"/>
                    <a:pt x="1343766" y="345889"/>
                    <a:pt x="1351722" y="333955"/>
                  </a:cubicBezTo>
                  <a:cubicBezTo>
                    <a:pt x="1357023" y="326004"/>
                    <a:pt x="1364602" y="319167"/>
                    <a:pt x="1367624" y="310101"/>
                  </a:cubicBezTo>
                  <a:lnTo>
                    <a:pt x="1383527" y="262393"/>
                  </a:lnTo>
                  <a:cubicBezTo>
                    <a:pt x="1386177" y="254442"/>
                    <a:pt x="1385551" y="244466"/>
                    <a:pt x="1391478" y="238539"/>
                  </a:cubicBezTo>
                  <a:cubicBezTo>
                    <a:pt x="1399429" y="230588"/>
                    <a:pt x="1408133" y="223324"/>
                    <a:pt x="1415332" y="214685"/>
                  </a:cubicBezTo>
                  <a:cubicBezTo>
                    <a:pt x="1421450" y="207344"/>
                    <a:pt x="1424043" y="197124"/>
                    <a:pt x="1431235" y="190831"/>
                  </a:cubicBezTo>
                  <a:cubicBezTo>
                    <a:pt x="1464886" y="161387"/>
                    <a:pt x="1470034" y="161996"/>
                    <a:pt x="1502797" y="151075"/>
                  </a:cubicBezTo>
                  <a:cubicBezTo>
                    <a:pt x="1524000" y="153725"/>
                    <a:pt x="1545792" y="153404"/>
                    <a:pt x="1566407" y="159026"/>
                  </a:cubicBezTo>
                  <a:cubicBezTo>
                    <a:pt x="1575627" y="161540"/>
                    <a:pt x="1581714" y="170655"/>
                    <a:pt x="1590261" y="174929"/>
                  </a:cubicBezTo>
                  <a:cubicBezTo>
                    <a:pt x="1597758" y="178677"/>
                    <a:pt x="1606164" y="180230"/>
                    <a:pt x="1614115" y="182880"/>
                  </a:cubicBezTo>
                  <a:cubicBezTo>
                    <a:pt x="1622066" y="188181"/>
                    <a:pt x="1629422" y="194509"/>
                    <a:pt x="1637969" y="198783"/>
                  </a:cubicBezTo>
                  <a:cubicBezTo>
                    <a:pt x="1645466" y="202531"/>
                    <a:pt x="1654849" y="202085"/>
                    <a:pt x="1661823" y="206734"/>
                  </a:cubicBezTo>
                  <a:cubicBezTo>
                    <a:pt x="1702987" y="234176"/>
                    <a:pt x="1669869" y="241221"/>
                    <a:pt x="1733384" y="262393"/>
                  </a:cubicBezTo>
                  <a:lnTo>
                    <a:pt x="1781092" y="278296"/>
                  </a:lnTo>
                  <a:cubicBezTo>
                    <a:pt x="1804946" y="275646"/>
                    <a:pt x="1830098" y="278547"/>
                    <a:pt x="1852654" y="270345"/>
                  </a:cubicBezTo>
                  <a:cubicBezTo>
                    <a:pt x="1861635" y="267079"/>
                    <a:pt x="1865535" y="255557"/>
                    <a:pt x="1868557" y="246491"/>
                  </a:cubicBezTo>
                  <a:cubicBezTo>
                    <a:pt x="1873655" y="231196"/>
                    <a:pt x="1873346" y="214592"/>
                    <a:pt x="1876508" y="198783"/>
                  </a:cubicBezTo>
                  <a:cubicBezTo>
                    <a:pt x="1878651" y="188067"/>
                    <a:pt x="1882088" y="177646"/>
                    <a:pt x="1884459" y="166978"/>
                  </a:cubicBezTo>
                  <a:cubicBezTo>
                    <a:pt x="1887391" y="153785"/>
                    <a:pt x="1889132" y="140332"/>
                    <a:pt x="1892410" y="127221"/>
                  </a:cubicBezTo>
                  <a:cubicBezTo>
                    <a:pt x="1900508" y="94829"/>
                    <a:pt x="1898992" y="109739"/>
                    <a:pt x="1916264" y="79513"/>
                  </a:cubicBezTo>
                  <a:cubicBezTo>
                    <a:pt x="1922145" y="69222"/>
                    <a:pt x="1924579" y="56814"/>
                    <a:pt x="1932167" y="47708"/>
                  </a:cubicBezTo>
                  <a:cubicBezTo>
                    <a:pt x="1938285" y="40367"/>
                    <a:pt x="1947474" y="36079"/>
                    <a:pt x="1956021" y="31805"/>
                  </a:cubicBezTo>
                  <a:cubicBezTo>
                    <a:pt x="1967427" y="26102"/>
                    <a:pt x="2001491" y="18450"/>
                    <a:pt x="2011680" y="15903"/>
                  </a:cubicBezTo>
                  <a:cubicBezTo>
                    <a:pt x="2030233" y="18553"/>
                    <a:pt x="2048900" y="20502"/>
                    <a:pt x="2067339" y="23854"/>
                  </a:cubicBezTo>
                  <a:cubicBezTo>
                    <a:pt x="2121886" y="33771"/>
                    <a:pt x="2077570" y="28400"/>
                    <a:pt x="2122998" y="39757"/>
                  </a:cubicBezTo>
                  <a:cubicBezTo>
                    <a:pt x="2136109" y="43035"/>
                    <a:pt x="2149562" y="44776"/>
                    <a:pt x="2162755" y="47708"/>
                  </a:cubicBezTo>
                  <a:cubicBezTo>
                    <a:pt x="2173423" y="50079"/>
                    <a:pt x="2184093" y="52519"/>
                    <a:pt x="2194560" y="55659"/>
                  </a:cubicBezTo>
                  <a:cubicBezTo>
                    <a:pt x="2210616" y="60476"/>
                    <a:pt x="2242268" y="71562"/>
                    <a:pt x="2242268" y="71562"/>
                  </a:cubicBezTo>
                  <a:cubicBezTo>
                    <a:pt x="2250219" y="76863"/>
                    <a:pt x="2256988" y="84655"/>
                    <a:pt x="2266122" y="87465"/>
                  </a:cubicBezTo>
                  <a:cubicBezTo>
                    <a:pt x="2341582" y="110683"/>
                    <a:pt x="2338584" y="104248"/>
                    <a:pt x="2409245" y="95416"/>
                  </a:cubicBezTo>
                  <a:cubicBezTo>
                    <a:pt x="2414546" y="87465"/>
                    <a:pt x="2417956" y="77855"/>
                    <a:pt x="2425148" y="71562"/>
                  </a:cubicBezTo>
                  <a:cubicBezTo>
                    <a:pt x="2452757" y="47404"/>
                    <a:pt x="2466597" y="40409"/>
                    <a:pt x="2496710" y="31805"/>
                  </a:cubicBezTo>
                  <a:cubicBezTo>
                    <a:pt x="2507217" y="28803"/>
                    <a:pt x="2518008" y="26856"/>
                    <a:pt x="2528515" y="23854"/>
                  </a:cubicBezTo>
                  <a:cubicBezTo>
                    <a:pt x="2536574" y="21552"/>
                    <a:pt x="2544187" y="17721"/>
                    <a:pt x="2552369" y="15903"/>
                  </a:cubicBezTo>
                  <a:cubicBezTo>
                    <a:pt x="2636328" y="-2755"/>
                    <a:pt x="2570235" y="17898"/>
                    <a:pt x="2623930" y="0"/>
                  </a:cubicBezTo>
                  <a:cubicBezTo>
                    <a:pt x="2654440" y="2034"/>
                    <a:pt x="2790194" y="10121"/>
                    <a:pt x="2830664" y="15903"/>
                  </a:cubicBezTo>
                  <a:cubicBezTo>
                    <a:pt x="2903919" y="26368"/>
                    <a:pt x="2806426" y="23854"/>
                    <a:pt x="2878372" y="23854"/>
                  </a:cubicBez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174" name="Rectangle 7173"/>
            <p:cNvSpPr/>
            <p:nvPr/>
          </p:nvSpPr>
          <p:spPr bwMode="auto">
            <a:xfrm>
              <a:off x="1606162" y="3331597"/>
              <a:ext cx="1558457" cy="1112848"/>
            </a:xfrm>
            <a:prstGeom prst="rect">
              <a:avLst/>
            </a:prstGeom>
            <a:solidFill>
              <a:srgbClr val="FFFF00">
                <a:alpha val="41961"/>
              </a:srgbClr>
            </a:solidFill>
            <a:ln>
              <a:headEnd type="none" w="med" len="med"/>
              <a:tailEnd type="none" w="med" len="med"/>
            </a:ln>
            <a:effectLst>
              <a:innerShdw blurRad="127000" dir="11220000">
                <a:prstClr val="black">
                  <a:alpha val="50000"/>
                </a:prstClr>
              </a:innerShdw>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400" spc="-50" dirty="0" smtClean="0">
                <a:gradFill>
                  <a:gsLst>
                    <a:gs pos="0">
                      <a:srgbClr val="000000"/>
                    </a:gs>
                    <a:gs pos="100000">
                      <a:srgbClr val="000000"/>
                    </a:gs>
                  </a:gsLst>
                  <a:lin ang="5400000" scaled="0"/>
                </a:gradFill>
              </a:endParaRPr>
            </a:p>
          </p:txBody>
        </p:sp>
        <p:sp>
          <p:nvSpPr>
            <p:cNvPr id="7175" name="TextBox 7174"/>
            <p:cNvSpPr txBox="1"/>
            <p:nvPr/>
          </p:nvSpPr>
          <p:spPr>
            <a:xfrm>
              <a:off x="1898526" y="4191875"/>
              <a:ext cx="1198905" cy="184666"/>
            </a:xfrm>
            <a:prstGeom prst="rect">
              <a:avLst/>
            </a:prstGeom>
            <a:noFill/>
          </p:spPr>
          <p:txBody>
            <a:bodyPr wrap="none" lIns="0" tIns="0" rIns="0" bIns="0" rtlCol="0">
              <a:spAutoFit/>
            </a:bodyPr>
            <a:lstStyle/>
            <a:p>
              <a:r>
                <a:rPr lang="en-AU" sz="1200" dirty="0" smtClean="0">
                  <a:effectLst>
                    <a:outerShdw blurRad="63500" algn="ctr" rotWithShape="0">
                      <a:schemeClr val="tx1">
                        <a:alpha val="60000"/>
                      </a:schemeClr>
                    </a:outerShdw>
                  </a:effectLst>
                </a:rPr>
                <a:t>Sample Period</a:t>
              </a:r>
            </a:p>
          </p:txBody>
        </p:sp>
      </p:grpSp>
      <p:sp>
        <p:nvSpPr>
          <p:cNvPr id="44" name="TextBox 43"/>
          <p:cNvSpPr txBox="1"/>
          <p:nvPr/>
        </p:nvSpPr>
        <p:spPr>
          <a:xfrm>
            <a:off x="900507" y="3661708"/>
            <a:ext cx="641266" cy="246221"/>
          </a:xfrm>
          <a:prstGeom prst="rect">
            <a:avLst/>
          </a:prstGeom>
          <a:noFill/>
        </p:spPr>
        <p:txBody>
          <a:bodyPr wrap="none" lIns="0" tIns="0" rIns="0" bIns="0" rtlCol="0">
            <a:spAutoFit/>
          </a:bodyPr>
          <a:lstStyle/>
          <a:p>
            <a:r>
              <a:rPr lang="en-AU" sz="1600" dirty="0" err="1" smtClean="0">
                <a:solidFill>
                  <a:schemeClr val="bg1"/>
                </a:solidFill>
                <a:effectLst>
                  <a:outerShdw blurRad="63500" algn="ctr" rotWithShape="0">
                    <a:schemeClr val="tx1">
                      <a:alpha val="60000"/>
                    </a:schemeClr>
                  </a:outerShdw>
                </a:effectLst>
              </a:rPr>
              <a:t>Analyze</a:t>
            </a:r>
            <a:endParaRPr lang="en-AU" sz="1600" dirty="0" smtClean="0">
              <a:solidFill>
                <a:schemeClr val="bg1"/>
              </a:solidFill>
              <a:effectLst>
                <a:outerShdw blurRad="63500" algn="ctr" rotWithShape="0">
                  <a:schemeClr val="tx1">
                    <a:alpha val="60000"/>
                  </a:schemeClr>
                </a:outerShdw>
              </a:effectLst>
            </a:endParaRPr>
          </a:p>
        </p:txBody>
      </p:sp>
    </p:spTree>
    <p:extLst>
      <p:ext uri="{BB962C8B-B14F-4D97-AF65-F5344CB8AC3E}">
        <p14:creationId xmlns:p14="http://schemas.microsoft.com/office/powerpoint/2010/main" val="1121237121"/>
      </p:ext>
    </p:extLst>
  </p:cSld>
  <p:clrMapOvr>
    <a:masterClrMapping/>
  </p:clrMapOvr>
  <p:transition spd="slow" advTm="73281">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6"/>
                                        </p:tgtEl>
                                        <p:attrNameLst>
                                          <p:attrName>style.visibility</p:attrName>
                                        </p:attrNameLst>
                                      </p:cBhvr>
                                      <p:to>
                                        <p:strVal val="visible"/>
                                      </p:to>
                                    </p:set>
                                    <p:animEffect transition="in" filter="fade">
                                      <p:cBhvr>
                                        <p:cTn id="38" dur="500"/>
                                        <p:tgtEl>
                                          <p:spTgt spid="717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 grpId="0" animBg="1"/>
      <p:bldP spid="9" grpId="0" animBg="1"/>
      <p:bldP spid="12" grpId="0" animBg="1"/>
      <p:bldP spid="13" grpId="0" animBg="1"/>
      <p:bldP spid="11" grpId="0" animBg="1"/>
      <p:bldP spid="16" grpId="0" animBg="1"/>
      <p:bldP spid="19" grpId="0" animBg="1"/>
      <p:bldP spid="28" grpId="0"/>
      <p:bldP spid="30" grpId="0"/>
      <p:bldP spid="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7214649"/>
              </p:ext>
            </p:extLst>
          </p:nvPr>
        </p:nvGraphicFramePr>
        <p:xfrm>
          <a:off x="389436" y="1447800"/>
          <a:ext cx="8363937" cy="453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1248474"/>
      </p:ext>
    </p:extLst>
  </p:cSld>
  <p:clrMapOvr>
    <a:masterClrMapping/>
  </p:clrMapOvr>
  <p:transition spd="slow" advTm="73281">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&amp; Answer Session</a:t>
            </a:r>
            <a:endParaRPr lang="en-AU" dirty="0"/>
          </a:p>
        </p:txBody>
      </p:sp>
      <p:sp>
        <p:nvSpPr>
          <p:cNvPr id="3" name="Text Placeholder 2"/>
          <p:cNvSpPr>
            <a:spLocks noGrp="1"/>
          </p:cNvSpPr>
          <p:nvPr>
            <p:ph type="body" idx="1"/>
          </p:nvPr>
        </p:nvSpPr>
        <p:spPr/>
        <p:txBody>
          <a:bodyPr/>
          <a:lstStyle/>
          <a:p>
            <a:r>
              <a:rPr lang="en-AU" dirty="0" smtClean="0"/>
              <a:t>tom.hollander@microsoft.com</a:t>
            </a:r>
          </a:p>
          <a:p>
            <a:r>
              <a:rPr lang="en-AU" dirty="0" smtClean="0"/>
              <a:t>http://blogs.msdn.com/tomholl</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88678456"/>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an Evaluation online and enter to WIN these prizes!</a:t>
            </a:r>
            <a:endParaRPr lang="en-AU" dirty="0"/>
          </a:p>
        </p:txBody>
      </p:sp>
      <p:sp>
        <p:nvSpPr>
          <p:cNvPr id="3" name="Text Placeholder 2"/>
          <p:cNvSpPr>
            <a:spLocks noGrp="1"/>
          </p:cNvSpPr>
          <p:nvPr>
            <p:ph type="body" idx="1"/>
          </p:nvPr>
        </p:nvSpPr>
        <p:spPr/>
        <p:txBody>
          <a:bodyPr/>
          <a:lstStyle/>
          <a:p>
            <a:r>
              <a:rPr lang="en-US" dirty="0" smtClean="0"/>
              <a:t>&lt;Prizes &amp; Process TBC&gt;</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2894066"/>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674186918"/>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PowerPoint Template</a:t>
            </a:r>
            <a:br>
              <a:rPr lang="en-US" dirty="0" smtClean="0"/>
            </a:br>
            <a:r>
              <a:rPr sz="3600" dirty="0" smtClean="0">
                <a:solidFill>
                  <a:schemeClr val="accent2"/>
                </a:solidFill>
              </a:rPr>
              <a:t>Subtitle color</a:t>
            </a:r>
            <a:endParaRPr sz="3600" dirty="0">
              <a:solidFill>
                <a:schemeClr val="accent2"/>
              </a:solidFill>
            </a:endParaRPr>
          </a:p>
        </p:txBody>
      </p:sp>
      <p:sp>
        <p:nvSpPr>
          <p:cNvPr id="3" name="Text Placeholder 2"/>
          <p:cNvSpPr>
            <a:spLocks noGrp="1"/>
          </p:cNvSpPr>
          <p:nvPr>
            <p:ph idx="1"/>
          </p:nvPr>
        </p:nvSpPr>
        <p:spPr/>
        <p:txBody>
          <a:bodyPr>
            <a:normAutofit lnSpcReduction="10000"/>
          </a:bodyPr>
          <a:lstStyle/>
          <a:p>
            <a:endParaRPr lang="en-US" dirty="0" smtClean="0"/>
          </a:p>
          <a:p>
            <a:r>
              <a:rPr lang="en-US" dirty="0" smtClean="0"/>
              <a:t>Example of a slide with a subhead</a:t>
            </a:r>
          </a:p>
          <a:p>
            <a:pPr lvl="1"/>
            <a:r>
              <a:rPr lang="en-US" dirty="0" smtClean="0"/>
              <a:t>Set the slide header to “Title Case”</a:t>
            </a:r>
          </a:p>
          <a:p>
            <a:pPr lvl="1"/>
            <a:r>
              <a:rPr lang="en-US" dirty="0" smtClean="0"/>
              <a:t>Set subheads in “sentence case”</a:t>
            </a:r>
          </a:p>
          <a:p>
            <a:pPr lvl="1"/>
            <a:r>
              <a:rPr lang="en-US" dirty="0" smtClean="0"/>
              <a:t>Generally set subhead to 36pt or smaller so it will fit on a single line</a:t>
            </a:r>
          </a:p>
          <a:p>
            <a:pPr lvl="1"/>
            <a:r>
              <a:rPr lang="en-US" dirty="0" smtClean="0"/>
              <a:t>The subhead color is defined for this template but must be selected; In PowerPoint 2010, it is the fifth font color from the left</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Guidelines</a:t>
            </a:r>
            <a:endParaRPr lang="en-US" dirty="0"/>
          </a:p>
        </p:txBody>
      </p:sp>
      <p:sp>
        <p:nvSpPr>
          <p:cNvPr id="3" name="Text Placeholder 2"/>
          <p:cNvSpPr>
            <a:spLocks noGrp="1"/>
          </p:cNvSpPr>
          <p:nvPr>
            <p:ph idx="1"/>
          </p:nvPr>
        </p:nvSpPr>
        <p:spPr/>
        <p:txBody>
          <a:bodyPr/>
          <a:lstStyle/>
          <a:p>
            <a:r>
              <a:rPr lang="en-US" dirty="0" smtClean="0"/>
              <a:t>Font, size, and color for text have been formatted for you in the Slide Master</a:t>
            </a:r>
          </a:p>
          <a:p>
            <a:r>
              <a:rPr lang="en-US" dirty="0" smtClean="0"/>
              <a:t>Use the color palette shown below</a:t>
            </a:r>
          </a:p>
          <a:p>
            <a:r>
              <a:rPr lang="en-US" dirty="0" smtClean="0"/>
              <a:t>Hyperlink color: </a:t>
            </a:r>
            <a:r>
              <a:rPr lang="en-US" dirty="0" smtClean="0">
                <a:hlinkClick r:id="rId3"/>
              </a:rPr>
              <a:t>www.microsoft.com</a:t>
            </a:r>
            <a:r>
              <a:rPr lang="en-US" dirty="0" smtClean="0"/>
              <a:t> </a:t>
            </a:r>
          </a:p>
        </p:txBody>
      </p:sp>
      <p:sp>
        <p:nvSpPr>
          <p:cNvPr id="16" name="Rounded Rectangle 15"/>
          <p:cNvSpPr/>
          <p:nvPr/>
        </p:nvSpPr>
        <p:spPr bwMode="auto">
          <a:xfrm>
            <a:off x="929422" y="4457871"/>
            <a:ext cx="996914" cy="1419401"/>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rgbClr val="FFFFFF"/>
                </a:solidFill>
                <a:latin typeface="Calibri" pitchFamily="34" charset="0"/>
              </a:rPr>
              <a:t>Sample Fill</a:t>
            </a:r>
          </a:p>
        </p:txBody>
      </p:sp>
      <p:sp>
        <p:nvSpPr>
          <p:cNvPr id="25" name="Rounded Rectangle 24"/>
          <p:cNvSpPr/>
          <p:nvPr/>
        </p:nvSpPr>
        <p:spPr bwMode="auto">
          <a:xfrm>
            <a:off x="7183918" y="4457871"/>
            <a:ext cx="996914" cy="1419401"/>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chemeClr val="bg1"/>
                </a:solidFill>
                <a:latin typeface="Calibri" pitchFamily="34" charset="0"/>
              </a:rPr>
              <a:t>Sample Fill</a:t>
            </a:r>
          </a:p>
        </p:txBody>
      </p:sp>
      <p:sp>
        <p:nvSpPr>
          <p:cNvPr id="9" name="Rounded Rectangle 8"/>
          <p:cNvSpPr/>
          <p:nvPr/>
        </p:nvSpPr>
        <p:spPr bwMode="auto">
          <a:xfrm>
            <a:off x="3431220" y="4457871"/>
            <a:ext cx="996914" cy="1419401"/>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rgbClr val="FFFFFF"/>
                </a:solidFill>
                <a:latin typeface="Calibri" pitchFamily="34" charset="0"/>
              </a:rPr>
              <a:t>Sample Fill</a:t>
            </a:r>
          </a:p>
        </p:txBody>
      </p:sp>
      <p:sp>
        <p:nvSpPr>
          <p:cNvPr id="14" name="Rounded Rectangle 13"/>
          <p:cNvSpPr/>
          <p:nvPr/>
        </p:nvSpPr>
        <p:spPr bwMode="auto">
          <a:xfrm>
            <a:off x="2180321" y="4457871"/>
            <a:ext cx="996914" cy="1419401"/>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rgbClr val="FFFFFF"/>
                </a:solidFill>
                <a:latin typeface="Calibri" pitchFamily="34" charset="0"/>
              </a:rPr>
              <a:t>Sample Fill</a:t>
            </a:r>
          </a:p>
        </p:txBody>
      </p:sp>
      <p:sp>
        <p:nvSpPr>
          <p:cNvPr id="17" name="Rounded Rectangle 16"/>
          <p:cNvSpPr/>
          <p:nvPr/>
        </p:nvSpPr>
        <p:spPr bwMode="auto">
          <a:xfrm>
            <a:off x="4682119" y="4457871"/>
            <a:ext cx="996914" cy="141940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rgbClr val="FFFFFF"/>
                </a:solidFill>
                <a:latin typeface="Calibri" pitchFamily="34" charset="0"/>
              </a:rPr>
              <a:t>Sample Fill</a:t>
            </a:r>
          </a:p>
        </p:txBody>
      </p:sp>
      <p:sp>
        <p:nvSpPr>
          <p:cNvPr id="24" name="Rounded Rectangle 23"/>
          <p:cNvSpPr/>
          <p:nvPr/>
        </p:nvSpPr>
        <p:spPr bwMode="auto">
          <a:xfrm>
            <a:off x="5933018" y="4457871"/>
            <a:ext cx="996914" cy="1419401"/>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000000"/>
                </a:solidFill>
                <a:latin typeface="Calibri" pitchFamily="34" charset="0"/>
              </a:rPr>
              <a:t>Sample Fill</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 for Showing Software Code</a:t>
            </a:r>
            <a:endParaRPr lang="en-AU" dirty="0"/>
          </a:p>
        </p:txBody>
      </p:sp>
      <p:sp>
        <p:nvSpPr>
          <p:cNvPr id="3" name="Content Placeholder 2"/>
          <p:cNvSpPr>
            <a:spLocks noGrp="1"/>
          </p:cNvSpPr>
          <p:nvPr>
            <p:ph idx="1"/>
          </p:nvPr>
        </p:nvSpPr>
        <p:spPr/>
        <p:txBody>
          <a:bodyPr>
            <a:normAutofit fontScale="92500" lnSpcReduction="20000"/>
          </a:bodyPr>
          <a:lstStyle/>
          <a:p>
            <a:r>
              <a:rPr lang="en-US" sz="2400" dirty="0" smtClean="0">
                <a:latin typeface="Consolas" pitchFamily="49" charset="0"/>
                <a:cs typeface="Consolas" pitchFamily="49" charset="0"/>
              </a:rPr>
              <a:t>Use this layout to show software code</a:t>
            </a:r>
          </a:p>
          <a:p>
            <a:pPr lvl="1"/>
            <a:r>
              <a:rPr lang="en-US" sz="2000" dirty="0" smtClean="0">
                <a:latin typeface="Consolas" pitchFamily="49" charset="0"/>
                <a:cs typeface="Consolas" pitchFamily="49" charset="0"/>
              </a:rPr>
              <a:t>The font is Consolas, a </a:t>
            </a:r>
            <a:r>
              <a:rPr lang="en-US" sz="2000" dirty="0" err="1" smtClean="0">
                <a:latin typeface="Consolas" pitchFamily="49" charset="0"/>
                <a:cs typeface="Consolas" pitchFamily="49" charset="0"/>
              </a:rPr>
              <a:t>monospace</a:t>
            </a:r>
            <a:r>
              <a:rPr lang="en-US" sz="2000" dirty="0" smtClean="0">
                <a:latin typeface="Consolas" pitchFamily="49" charset="0"/>
                <a:cs typeface="Consolas" pitchFamily="49" charset="0"/>
              </a:rPr>
              <a:t> font</a:t>
            </a:r>
          </a:p>
          <a:p>
            <a:pPr lvl="1"/>
            <a:r>
              <a:rPr lang="en-US" sz="2000" dirty="0" smtClean="0">
                <a:latin typeface="Consolas" pitchFamily="49" charset="0"/>
                <a:cs typeface="Consolas" pitchFamily="49" charset="0"/>
              </a:rPr>
              <a:t>The slide doesn’t use bullets but levels can be indented using the “Increase List Level” icon on the Home menu</a:t>
            </a:r>
          </a:p>
          <a:p>
            <a:pPr lvl="1"/>
            <a:r>
              <a:rPr lang="en-US" sz="2000" dirty="0" smtClean="0">
                <a:latin typeface="Consolas" pitchFamily="49" charset="0"/>
                <a:cs typeface="Consolas" pitchFamily="49" charset="0"/>
              </a:rPr>
              <a:t>To use straight quotes " instead of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smart quotes ”, do this:</a:t>
            </a:r>
          </a:p>
          <a:p>
            <a:pPr lvl="1">
              <a:buFont typeface="+mj-lt"/>
              <a:buAutoNum type="arabicPeriod"/>
            </a:pPr>
            <a:r>
              <a:rPr lang="en-US" sz="2000" dirty="0" smtClean="0">
                <a:latin typeface="Consolas" pitchFamily="49" charset="0"/>
                <a:cs typeface="Consolas" pitchFamily="49" charset="0"/>
              </a:rPr>
              <a:t>Click on the Office Button in the upper left corner</a:t>
            </a:r>
          </a:p>
          <a:p>
            <a:pPr lvl="1">
              <a:buFont typeface="+mj-lt"/>
              <a:buAutoNum type="arabicPeriod"/>
            </a:pPr>
            <a:r>
              <a:rPr lang="en-US" sz="2000" dirty="0" smtClean="0">
                <a:latin typeface="Consolas" pitchFamily="49" charset="0"/>
                <a:cs typeface="Consolas" pitchFamily="49" charset="0"/>
              </a:rPr>
              <a:t>At the bottom of the menu, choose PowerPoint Options</a:t>
            </a:r>
          </a:p>
          <a:p>
            <a:pPr lvl="1">
              <a:buFont typeface="+mj-lt"/>
              <a:buAutoNum type="arabicPeriod"/>
            </a:pPr>
            <a:r>
              <a:rPr lang="en-US" sz="2000" dirty="0" smtClean="0">
                <a:latin typeface="Consolas" pitchFamily="49" charset="0"/>
                <a:cs typeface="Consolas" pitchFamily="49" charset="0"/>
              </a:rPr>
              <a:t>From the left pane, select Proofing</a:t>
            </a:r>
          </a:p>
          <a:p>
            <a:pPr lvl="1">
              <a:buFont typeface="+mj-lt"/>
              <a:buAutoNum type="arabicPeriod"/>
            </a:pPr>
            <a:r>
              <a:rPr lang="en-US" sz="2000" dirty="0" smtClean="0">
                <a:latin typeface="Consolas" pitchFamily="49" charset="0"/>
                <a:cs typeface="Consolas" pitchFamily="49" charset="0"/>
              </a:rPr>
              <a:t>Click on the AutoCorrect Options button</a:t>
            </a:r>
          </a:p>
          <a:p>
            <a:pPr lvl="1">
              <a:buFont typeface="+mj-lt"/>
              <a:buAutoNum type="arabicPeriod"/>
            </a:pPr>
            <a:r>
              <a:rPr lang="en-US" sz="2000" dirty="0" smtClean="0">
                <a:latin typeface="Consolas" pitchFamily="49" charset="0"/>
                <a:cs typeface="Consolas" pitchFamily="49" charset="0"/>
              </a:rPr>
              <a:t>Select the AutoFormat As You Type tab,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and deselect “Straight quotes” with “smart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quotes”. Then Click OK.</a:t>
            </a:r>
            <a:endParaRPr lang="en-AU" dirty="0">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mtClean="0"/>
              <a:t>Table Format</a:t>
            </a:r>
            <a:endParaRPr lang="en-US" dirty="0"/>
          </a:p>
        </p:txBody>
      </p:sp>
      <p:graphicFrame>
        <p:nvGraphicFramePr>
          <p:cNvPr id="4" name="Content Placeholder 3"/>
          <p:cNvGraphicFramePr>
            <a:graphicFrameLocks noGrp="1"/>
          </p:cNvGraphicFramePr>
          <p:nvPr>
            <p:ph idx="1"/>
          </p:nvPr>
        </p:nvGraphicFramePr>
        <p:xfrm>
          <a:off x="457200" y="1600200"/>
          <a:ext cx="8229600" cy="3660768"/>
        </p:xfrm>
        <a:graphic>
          <a:graphicData uri="http://schemas.openxmlformats.org/drawingml/2006/table">
            <a:tbl>
              <a:tblPr firstRow="1" bandRow="1">
                <a:tableStyleId>{B301B821-A1FF-4177-AEE7-76D212191A09}</a:tableStyleId>
              </a:tblPr>
              <a:tblGrid>
                <a:gridCol w="1645920"/>
                <a:gridCol w="1645920"/>
                <a:gridCol w="1645920"/>
                <a:gridCol w="1645920"/>
                <a:gridCol w="1645920"/>
              </a:tblGrid>
              <a:tr h="263525">
                <a:tc gridSpan="5">
                  <a:txBody>
                    <a:bodyPr/>
                    <a:lstStyle/>
                    <a:p>
                      <a:pPr marL="0" algn="ctr" defTabSz="914099" rtl="0" eaLnBrk="1" fontAlgn="base" latinLnBrk="0" hangingPunct="1">
                        <a:spcBef>
                          <a:spcPct val="0"/>
                        </a:spcBef>
                        <a:spcAft>
                          <a:spcPct val="0"/>
                        </a:spcAft>
                      </a:pPr>
                      <a:r>
                        <a:rPr lang="en-US" sz="2800" kern="1200" dirty="0" smtClean="0">
                          <a:effectLst/>
                        </a:rPr>
                        <a:t>Table Title</a:t>
                      </a:r>
                      <a:endParaRPr lang="en-US" sz="2800" kern="1200" dirty="0" smtClean="0">
                        <a:solidFill>
                          <a:srgbClr val="FFFFFF"/>
                        </a:solidFill>
                        <a:effectLst/>
                        <a:latin typeface="Calibri" pitchFamily="34" charset="0"/>
                        <a:ea typeface="+mn-ea"/>
                        <a:cs typeface="+mn-cs"/>
                      </a:endParaRPr>
                    </a:p>
                  </a:txBody>
                  <a:tcPr marL="89777" marR="89777" anchor="ct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marL="0" algn="ctr" defTabSz="914099" rtl="0" eaLnBrk="1" fontAlgn="base" latinLnBrk="0" hangingPunct="1">
                        <a:spcBef>
                          <a:spcPct val="0"/>
                        </a:spcBef>
                        <a:spcAft>
                          <a:spcPct val="0"/>
                        </a:spcAft>
                      </a:pPr>
                      <a:endParaRPr lang="en-US" sz="2000" kern="1200" dirty="0" smtClean="0">
                        <a:solidFill>
                          <a:srgbClr val="FFFFFF"/>
                        </a:solidFill>
                        <a:effectLst>
                          <a:outerShdw blurRad="38100" dist="38100" dir="2700000" algn="tl">
                            <a:srgbClr val="000000">
                              <a:alpha val="43137"/>
                            </a:srgbClr>
                          </a:outerShdw>
                        </a:effectLst>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24485">
                <a:tc>
                  <a:txBody>
                    <a:bodyPr/>
                    <a:lstStyle/>
                    <a:p>
                      <a:pPr marL="0" algn="ctr" defTabSz="914099" rtl="0" eaLnBrk="1" fontAlgn="base" latinLnBrk="0" hangingPunct="1">
                        <a:spcBef>
                          <a:spcPct val="0"/>
                        </a:spcBef>
                        <a:spcAft>
                          <a:spcPct val="0"/>
                        </a:spcAft>
                        <a:defRPr/>
                      </a:pPr>
                      <a:r>
                        <a:rPr lang="en-US" sz="1800" kern="1200" dirty="0" smtClean="0">
                          <a:effectLst/>
                        </a:rPr>
                        <a:t>Column 1</a:t>
                      </a:r>
                      <a:endParaRPr lang="en-US" sz="1800" kern="1200" dirty="0" smtClean="0">
                        <a:solidFill>
                          <a:srgbClr val="FFFFFF"/>
                        </a:solidFill>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r>
                        <a:rPr lang="en-US" sz="1800" kern="1200" dirty="0" smtClean="0">
                          <a:effectLst/>
                        </a:rPr>
                        <a:t>Column 2</a:t>
                      </a:r>
                      <a:endParaRPr lang="en-US" sz="1800" kern="1200" dirty="0" smtClean="0">
                        <a:solidFill>
                          <a:srgbClr val="FFFFFF"/>
                        </a:solidFill>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r>
                        <a:rPr lang="en-US" sz="1800" kern="1200" dirty="0" smtClean="0">
                          <a:effectLst/>
                        </a:rPr>
                        <a:t>Column 3</a:t>
                      </a:r>
                      <a:endParaRPr lang="en-US" sz="1800" kern="1200" dirty="0" smtClean="0">
                        <a:solidFill>
                          <a:srgbClr val="FFFFFF"/>
                        </a:solidFill>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r>
                        <a:rPr lang="en-US" sz="1800" kern="1200" dirty="0" smtClean="0">
                          <a:effectLst/>
                        </a:rPr>
                        <a:t>Column 4</a:t>
                      </a:r>
                      <a:endParaRPr lang="en-US" sz="1800" kern="1200" dirty="0" smtClean="0">
                        <a:solidFill>
                          <a:srgbClr val="FFFFFF"/>
                        </a:solidFill>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r>
                        <a:rPr lang="en-US" sz="1800" kern="1200" dirty="0" smtClean="0">
                          <a:effectLst/>
                        </a:rPr>
                        <a:t>Column 5</a:t>
                      </a:r>
                      <a:endParaRPr lang="en-US" sz="1800" kern="1200" dirty="0" smtClean="0">
                        <a:solidFill>
                          <a:srgbClr val="FFFFFF"/>
                        </a:solidFill>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ln>
                          <a:solidFill>
                            <a:schemeClr val="accent1"/>
                          </a:solidFill>
                        </a:ln>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r h="462808">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c>
                  <a:txBody>
                    <a:bodyPr/>
                    <a:lstStyle/>
                    <a:p>
                      <a:pPr marL="0" algn="ctr" defTabSz="914099" rtl="0" eaLnBrk="1" fontAlgn="base" latinLnBrk="0" hangingPunct="1">
                        <a:spcBef>
                          <a:spcPct val="0"/>
                        </a:spcBef>
                        <a:spcAft>
                          <a:spcPct val="0"/>
                        </a:spcAft>
                        <a:defRPr/>
                      </a:pPr>
                      <a:endParaRPr lang="en-US" sz="1600" kern="1200" dirty="0" smtClean="0">
                        <a:solidFill>
                          <a:schemeClr val="bg1"/>
                        </a:solidFill>
                        <a:effectLst>
                          <a:outerShdw blurRad="38100" dist="38100" dir="2700000" algn="tl">
                            <a:srgbClr val="000000">
                              <a:alpha val="43137"/>
                            </a:srgbClr>
                          </a:outerShdw>
                        </a:effectLst>
                        <a:latin typeface="+mn-lt"/>
                        <a:ea typeface="+mn-ea"/>
                        <a:cs typeface="+mn-cs"/>
                      </a:endParaRPr>
                    </a:p>
                  </a:txBody>
                  <a:tcPr marL="89777" marR="89777" anchor="ctr"/>
                </a:tc>
              </a:tr>
            </a:tbl>
          </a:graphicData>
        </a:graphic>
      </p:graphicFrame>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71248924"/>
              </p:ext>
            </p:extLst>
          </p:nvPr>
        </p:nvGraphicFramePr>
        <p:xfrm>
          <a:off x="3122442" y="1389048"/>
          <a:ext cx="5787945"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4680012" y="2564904"/>
            <a:ext cx="2736304" cy="2135942"/>
          </a:xfrm>
          <a:prstGeom prst="ellipse">
            <a:avLst/>
          </a:prstGeom>
          <a:solidFill>
            <a:schemeClr val="bg2">
              <a:lumMod val="40000"/>
              <a:lumOff val="60000"/>
            </a:schemeClr>
          </a:solidFill>
          <a:ln>
            <a:headEnd type="none" w="med" len="med"/>
            <a:tailEnd type="none" w="med" len="med"/>
          </a:ln>
          <a:effectLst>
            <a:innerShdw blurRad="127000" dir="11220000">
              <a:prstClr val="black">
                <a:alpha val="50000"/>
              </a:prstClr>
            </a:innerShdw>
            <a:softEdge rad="127000"/>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400" spc="-50">
              <a:gradFill>
                <a:gsLst>
                  <a:gs pos="0">
                    <a:srgbClr val="000000"/>
                  </a:gs>
                  <a:gs pos="100000">
                    <a:srgbClr val="000000"/>
                  </a:gs>
                </a:gsLst>
                <a:lin ang="5400000" scaled="0"/>
              </a:gradFill>
            </a:endParaRPr>
          </a:p>
        </p:txBody>
      </p:sp>
      <p:sp>
        <p:nvSpPr>
          <p:cNvPr id="2" name="Title 1"/>
          <p:cNvSpPr>
            <a:spLocks noGrp="1"/>
          </p:cNvSpPr>
          <p:nvPr>
            <p:ph type="title"/>
          </p:nvPr>
        </p:nvSpPr>
        <p:spPr/>
        <p:txBody>
          <a:bodyPr/>
          <a:lstStyle/>
          <a:p>
            <a:r>
              <a:rPr lang="en-US" smtClean="0"/>
              <a:t>Application Lifecycle Management</a:t>
            </a:r>
            <a:endParaRPr lang="en-US" dirty="0"/>
          </a:p>
        </p:txBody>
      </p:sp>
      <p:sp>
        <p:nvSpPr>
          <p:cNvPr id="3" name="Text Placeholder 2"/>
          <p:cNvSpPr>
            <a:spLocks noGrp="1"/>
          </p:cNvSpPr>
          <p:nvPr>
            <p:ph sz="half" idx="1"/>
          </p:nvPr>
        </p:nvSpPr>
        <p:spPr>
          <a:xfrm>
            <a:off x="389436" y="1447800"/>
            <a:ext cx="3246460" cy="4580766"/>
          </a:xfrm>
        </p:spPr>
        <p:txBody>
          <a:bodyPr>
            <a:normAutofit fontScale="92500" lnSpcReduction="10000"/>
          </a:bodyPr>
          <a:lstStyle/>
          <a:p>
            <a:r>
              <a:rPr lang="en-AU" dirty="0" smtClean="0"/>
              <a:t>Application Lifecycle Management (ALM) is a continuous process of managing the life of an application through governance, development and maintenance.</a:t>
            </a:r>
            <a:endParaRPr lang="en-US" dirty="0"/>
          </a:p>
        </p:txBody>
      </p:sp>
      <p:pic>
        <p:nvPicPr>
          <p:cNvPr id="6" name="Picture 2" descr="http://microsoftarena.net/wp-content/uploads/2011/02/7217.Windows-Azure-logo-v_6556EF5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032" y="2805490"/>
            <a:ext cx="2376264" cy="117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19892"/>
      </p:ext>
    </p:extLst>
  </p:cSld>
  <p:clrMapOvr>
    <a:masterClrMapping/>
  </p:clrMapOvr>
  <p:transition spd="slow" advTm="73281">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9" presetClass="emph" presetSubtype="0" fill="hold" grpId="0" nodeType="afterEffect">
                                  <p:stCondLst>
                                    <p:cond delay="0"/>
                                  </p:stCondLst>
                                  <p:childTnLst>
                                    <p:animClr clrSpc="rgb" dir="cw">
                                      <p:cBhvr override="childStyle">
                                        <p:cTn id="13" dur="500" fill="hold"/>
                                        <p:tgtEl>
                                          <p:spTgt spid="5">
                                            <p:graphicEl>
                                              <a:dgm id="{2D91E522-17DB-49EF-B848-80092EC44443}"/>
                                            </p:graphicEl>
                                          </p:spTgt>
                                        </p:tgtEl>
                                        <p:attrNameLst>
                                          <p:attrName>style.color</p:attrName>
                                        </p:attrNameLst>
                                      </p:cBhvr>
                                      <p:to>
                                        <a:srgbClr val="00CCFF"/>
                                      </p:to>
                                    </p:animClr>
                                    <p:animClr clrSpc="rgb" dir="cw">
                                      <p:cBhvr>
                                        <p:cTn id="14" dur="500" fill="hold"/>
                                        <p:tgtEl>
                                          <p:spTgt spid="5">
                                            <p:graphicEl>
                                              <a:dgm id="{2D91E522-17DB-49EF-B848-80092EC44443}"/>
                                            </p:graphicEl>
                                          </p:spTgt>
                                        </p:tgtEl>
                                        <p:attrNameLst>
                                          <p:attrName>fillcolor</p:attrName>
                                        </p:attrNameLst>
                                      </p:cBhvr>
                                      <p:to>
                                        <a:srgbClr val="00CCFF"/>
                                      </p:to>
                                    </p:animClr>
                                    <p:set>
                                      <p:cBhvr>
                                        <p:cTn id="15" dur="500" fill="hold"/>
                                        <p:tgtEl>
                                          <p:spTgt spid="5">
                                            <p:graphicEl>
                                              <a:dgm id="{2D91E522-17DB-49EF-B848-80092EC44443}"/>
                                            </p:graphicEl>
                                          </p:spTgt>
                                        </p:tgtEl>
                                        <p:attrNameLst>
                                          <p:attrName>fill.type</p:attrName>
                                        </p:attrNameLst>
                                      </p:cBhvr>
                                      <p:to>
                                        <p:strVal val="solid"/>
                                      </p:to>
                                    </p:set>
                                    <p:set>
                                      <p:cBhvr>
                                        <p:cTn id="16" dur="500" fill="hold"/>
                                        <p:tgtEl>
                                          <p:spTgt spid="5">
                                            <p:graphicEl>
                                              <a:dgm id="{2D91E522-17DB-49EF-B848-80092EC44443}"/>
                                            </p:graphicEl>
                                          </p:spTgt>
                                        </p:tgtEl>
                                        <p:attrNameLst>
                                          <p:attrName>fill.on</p:attrName>
                                        </p:attrNameLst>
                                      </p:cBhvr>
                                      <p:to>
                                        <p:strVal val="true"/>
                                      </p:to>
                                    </p:set>
                                  </p:childTnLst>
                                </p:cTn>
                              </p:par>
                            </p:childTnLst>
                          </p:cTn>
                        </p:par>
                        <p:par>
                          <p:cTn id="17" fill="hold">
                            <p:stCondLst>
                              <p:cond delay="1000"/>
                            </p:stCondLst>
                            <p:childTnLst>
                              <p:par>
                                <p:cTn id="18" presetID="19" presetClass="emph" presetSubtype="0" fill="hold" grpId="0" nodeType="afterEffect">
                                  <p:stCondLst>
                                    <p:cond delay="0"/>
                                  </p:stCondLst>
                                  <p:childTnLst>
                                    <p:animClr clrSpc="rgb" dir="cw">
                                      <p:cBhvr override="childStyle">
                                        <p:cTn id="19" dur="500" fill="hold"/>
                                        <p:tgtEl>
                                          <p:spTgt spid="5">
                                            <p:graphicEl>
                                              <a:dgm id="{CB4953D1-6F6D-4D62-9339-15E8D4611192}"/>
                                            </p:graphicEl>
                                          </p:spTgt>
                                        </p:tgtEl>
                                        <p:attrNameLst>
                                          <p:attrName>style.color</p:attrName>
                                        </p:attrNameLst>
                                      </p:cBhvr>
                                      <p:to>
                                        <a:srgbClr val="00CCFF"/>
                                      </p:to>
                                    </p:animClr>
                                    <p:animClr clrSpc="rgb" dir="cw">
                                      <p:cBhvr>
                                        <p:cTn id="20" dur="500" fill="hold"/>
                                        <p:tgtEl>
                                          <p:spTgt spid="5">
                                            <p:graphicEl>
                                              <a:dgm id="{CB4953D1-6F6D-4D62-9339-15E8D4611192}"/>
                                            </p:graphicEl>
                                          </p:spTgt>
                                        </p:tgtEl>
                                        <p:attrNameLst>
                                          <p:attrName>fillcolor</p:attrName>
                                        </p:attrNameLst>
                                      </p:cBhvr>
                                      <p:to>
                                        <a:srgbClr val="00CCFF"/>
                                      </p:to>
                                    </p:animClr>
                                    <p:set>
                                      <p:cBhvr>
                                        <p:cTn id="21" dur="500" fill="hold"/>
                                        <p:tgtEl>
                                          <p:spTgt spid="5">
                                            <p:graphicEl>
                                              <a:dgm id="{CB4953D1-6F6D-4D62-9339-15E8D4611192}"/>
                                            </p:graphicEl>
                                          </p:spTgt>
                                        </p:tgtEl>
                                        <p:attrNameLst>
                                          <p:attrName>fill.type</p:attrName>
                                        </p:attrNameLst>
                                      </p:cBhvr>
                                      <p:to>
                                        <p:strVal val="solid"/>
                                      </p:to>
                                    </p:set>
                                    <p:set>
                                      <p:cBhvr>
                                        <p:cTn id="22" dur="500" fill="hold"/>
                                        <p:tgtEl>
                                          <p:spTgt spid="5">
                                            <p:graphicEl>
                                              <a:dgm id="{CB4953D1-6F6D-4D62-9339-15E8D4611192}"/>
                                            </p:graphicEl>
                                          </p:spTgt>
                                        </p:tgtEl>
                                        <p:attrNameLst>
                                          <p:attrName>fill.on</p:attrName>
                                        </p:attrNameLst>
                                      </p:cBhvr>
                                      <p:to>
                                        <p:strVal val="true"/>
                                      </p:to>
                                    </p:set>
                                  </p:childTnLst>
                                </p:cTn>
                              </p:par>
                            </p:childTnLst>
                          </p:cTn>
                        </p:par>
                        <p:par>
                          <p:cTn id="23" fill="hold">
                            <p:stCondLst>
                              <p:cond delay="1500"/>
                            </p:stCondLst>
                            <p:childTnLst>
                              <p:par>
                                <p:cTn id="24" presetID="19" presetClass="emph" presetSubtype="0" fill="hold" grpId="0" nodeType="afterEffect">
                                  <p:stCondLst>
                                    <p:cond delay="0"/>
                                  </p:stCondLst>
                                  <p:childTnLst>
                                    <p:animClr clrSpc="rgb" dir="cw">
                                      <p:cBhvr override="childStyle">
                                        <p:cTn id="25" dur="500" fill="hold"/>
                                        <p:tgtEl>
                                          <p:spTgt spid="5">
                                            <p:graphicEl>
                                              <a:dgm id="{E597D470-7DC5-4574-8246-338A0BF4F2F7}"/>
                                            </p:graphicEl>
                                          </p:spTgt>
                                        </p:tgtEl>
                                        <p:attrNameLst>
                                          <p:attrName>style.color</p:attrName>
                                        </p:attrNameLst>
                                      </p:cBhvr>
                                      <p:to>
                                        <a:srgbClr val="00CCFF"/>
                                      </p:to>
                                    </p:animClr>
                                    <p:animClr clrSpc="rgb" dir="cw">
                                      <p:cBhvr>
                                        <p:cTn id="26" dur="500" fill="hold"/>
                                        <p:tgtEl>
                                          <p:spTgt spid="5">
                                            <p:graphicEl>
                                              <a:dgm id="{E597D470-7DC5-4574-8246-338A0BF4F2F7}"/>
                                            </p:graphicEl>
                                          </p:spTgt>
                                        </p:tgtEl>
                                        <p:attrNameLst>
                                          <p:attrName>fillcolor</p:attrName>
                                        </p:attrNameLst>
                                      </p:cBhvr>
                                      <p:to>
                                        <a:srgbClr val="00CCFF"/>
                                      </p:to>
                                    </p:animClr>
                                    <p:set>
                                      <p:cBhvr>
                                        <p:cTn id="27" dur="500" fill="hold"/>
                                        <p:tgtEl>
                                          <p:spTgt spid="5">
                                            <p:graphicEl>
                                              <a:dgm id="{E597D470-7DC5-4574-8246-338A0BF4F2F7}"/>
                                            </p:graphicEl>
                                          </p:spTgt>
                                        </p:tgtEl>
                                        <p:attrNameLst>
                                          <p:attrName>fill.type</p:attrName>
                                        </p:attrNameLst>
                                      </p:cBhvr>
                                      <p:to>
                                        <p:strVal val="solid"/>
                                      </p:to>
                                    </p:set>
                                    <p:set>
                                      <p:cBhvr>
                                        <p:cTn id="28" dur="500" fill="hold"/>
                                        <p:tgtEl>
                                          <p:spTgt spid="5">
                                            <p:graphicEl>
                                              <a:dgm id="{E597D470-7DC5-4574-8246-338A0BF4F2F7}"/>
                                            </p:graphicEl>
                                          </p:spTgt>
                                        </p:tgtEl>
                                        <p:attrNameLst>
                                          <p:attrName>fill.on</p:attrName>
                                        </p:attrNameLst>
                                      </p:cBhvr>
                                      <p:to>
                                        <p:strVal val="true"/>
                                      </p:to>
                                    </p:set>
                                  </p:childTnLst>
                                </p:cTn>
                              </p:par>
                            </p:childTnLst>
                          </p:cTn>
                        </p:par>
                        <p:par>
                          <p:cTn id="29" fill="hold">
                            <p:stCondLst>
                              <p:cond delay="2000"/>
                            </p:stCondLst>
                            <p:childTnLst>
                              <p:par>
                                <p:cTn id="30" presetID="19" presetClass="emph" presetSubtype="0" fill="hold" grpId="0" nodeType="afterEffect">
                                  <p:stCondLst>
                                    <p:cond delay="0"/>
                                  </p:stCondLst>
                                  <p:childTnLst>
                                    <p:animClr clrSpc="rgb" dir="cw">
                                      <p:cBhvr override="childStyle">
                                        <p:cTn id="31" dur="500" fill="hold"/>
                                        <p:tgtEl>
                                          <p:spTgt spid="5">
                                            <p:graphicEl>
                                              <a:dgm id="{03CDBBE7-3BC3-4E9C-BE4B-B1350D0771AB}"/>
                                            </p:graphicEl>
                                          </p:spTgt>
                                        </p:tgtEl>
                                        <p:attrNameLst>
                                          <p:attrName>style.color</p:attrName>
                                        </p:attrNameLst>
                                      </p:cBhvr>
                                      <p:to>
                                        <a:srgbClr val="00CCFF"/>
                                      </p:to>
                                    </p:animClr>
                                    <p:animClr clrSpc="rgb" dir="cw">
                                      <p:cBhvr>
                                        <p:cTn id="32" dur="500" fill="hold"/>
                                        <p:tgtEl>
                                          <p:spTgt spid="5">
                                            <p:graphicEl>
                                              <a:dgm id="{03CDBBE7-3BC3-4E9C-BE4B-B1350D0771AB}"/>
                                            </p:graphicEl>
                                          </p:spTgt>
                                        </p:tgtEl>
                                        <p:attrNameLst>
                                          <p:attrName>fillcolor</p:attrName>
                                        </p:attrNameLst>
                                      </p:cBhvr>
                                      <p:to>
                                        <a:srgbClr val="00CCFF"/>
                                      </p:to>
                                    </p:animClr>
                                    <p:set>
                                      <p:cBhvr>
                                        <p:cTn id="33" dur="500" fill="hold"/>
                                        <p:tgtEl>
                                          <p:spTgt spid="5">
                                            <p:graphicEl>
                                              <a:dgm id="{03CDBBE7-3BC3-4E9C-BE4B-B1350D0771AB}"/>
                                            </p:graphicEl>
                                          </p:spTgt>
                                        </p:tgtEl>
                                        <p:attrNameLst>
                                          <p:attrName>fill.type</p:attrName>
                                        </p:attrNameLst>
                                      </p:cBhvr>
                                      <p:to>
                                        <p:strVal val="solid"/>
                                      </p:to>
                                    </p:set>
                                    <p:set>
                                      <p:cBhvr>
                                        <p:cTn id="34" dur="500" fill="hold"/>
                                        <p:tgtEl>
                                          <p:spTgt spid="5">
                                            <p:graphicEl>
                                              <a:dgm id="{03CDBBE7-3BC3-4E9C-BE4B-B1350D0771AB}"/>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Bar Chart Example</a:t>
            </a:r>
            <a:endParaRPr lang="en-US" dirty="0"/>
          </a:p>
        </p:txBody>
      </p:sp>
      <p:graphicFrame>
        <p:nvGraphicFramePr>
          <p:cNvPr id="5" name="Chart 4"/>
          <p:cNvGraphicFramePr/>
          <p:nvPr/>
        </p:nvGraphicFramePr>
        <p:xfrm>
          <a:off x="679450" y="878773"/>
          <a:ext cx="7789863" cy="4940135"/>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Pie Chart Example</a:t>
            </a:r>
            <a:endParaRPr lang="en-US" dirty="0"/>
          </a:p>
        </p:txBody>
      </p:sp>
      <p:graphicFrame>
        <p:nvGraphicFramePr>
          <p:cNvPr id="3" name="Chart 2"/>
          <p:cNvGraphicFramePr/>
          <p:nvPr/>
        </p:nvGraphicFramePr>
        <p:xfrm>
          <a:off x="683568" y="1340768"/>
          <a:ext cx="7789863" cy="4603585"/>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&amp; Answer Session</a:t>
            </a:r>
            <a:endParaRPr lang="en-AU" dirty="0"/>
          </a:p>
        </p:txBody>
      </p:sp>
      <p:sp>
        <p:nvSpPr>
          <p:cNvPr id="3" name="Text Placeholder 2"/>
          <p:cNvSpPr>
            <a:spLocks noGrp="1"/>
          </p:cNvSpPr>
          <p:nvPr>
            <p:ph type="body" idx="1"/>
          </p:nvPr>
        </p:nvSpPr>
        <p:spPr/>
        <p:txBody>
          <a:bodyPr/>
          <a:lstStyle/>
          <a:p>
            <a:endParaRPr lang="en-AU"/>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30601044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59835450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323219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Activities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2491934"/>
              </p:ext>
            </p:extLst>
          </p:nvPr>
        </p:nvGraphicFramePr>
        <p:xfrm>
          <a:off x="389436" y="1447800"/>
          <a:ext cx="8363937" cy="4532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739445"/>
      </p:ext>
    </p:extLst>
  </p:cSld>
  <p:clrMapOvr>
    <a:masterClrMapping/>
  </p:clrMapOvr>
  <p:transition spd="slow" advTm="73281">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Windows Azure Environment Concepts</a:t>
            </a:r>
            <a:endParaRPr lang="en-AU" dirty="0"/>
          </a:p>
        </p:txBody>
      </p:sp>
      <p:graphicFrame>
        <p:nvGraphicFramePr>
          <p:cNvPr id="4" name="Diagram 3"/>
          <p:cNvGraphicFramePr/>
          <p:nvPr>
            <p:extLst>
              <p:ext uri="{D42A27DB-BD31-4B8C-83A1-F6EECF244321}">
                <p14:modId xmlns:p14="http://schemas.microsoft.com/office/powerpoint/2010/main" val="3080732710"/>
              </p:ext>
            </p:extLst>
          </p:nvPr>
        </p:nvGraphicFramePr>
        <p:xfrm>
          <a:off x="5369" y="1340768"/>
          <a:ext cx="654551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768064" y="1517485"/>
            <a:ext cx="3020127" cy="307777"/>
          </a:xfrm>
          <a:prstGeom prst="rect">
            <a:avLst/>
          </a:prstGeom>
          <a:noFill/>
        </p:spPr>
        <p:txBody>
          <a:bodyPr wrap="square" lIns="0" tIns="0" rIns="0" bIns="0" rtlCol="0">
            <a:spAutoFit/>
          </a:bodyPr>
          <a:lstStyle/>
          <a:p>
            <a:r>
              <a:rPr lang="en-AU" sz="2000" dirty="0" smtClean="0">
                <a:solidFill>
                  <a:schemeClr val="bg1"/>
                </a:solidFill>
                <a:effectLst>
                  <a:outerShdw blurRad="63500" algn="ctr" rotWithShape="0">
                    <a:schemeClr val="tx1">
                      <a:alpha val="60000"/>
                    </a:schemeClr>
                  </a:outerShdw>
                </a:effectLst>
                <a:latin typeface="Segoe UI" pitchFamily="34" charset="0"/>
                <a:ea typeface="Segoe UI" pitchFamily="34" charset="0"/>
                <a:cs typeface="Segoe UI" pitchFamily="34" charset="0"/>
              </a:rPr>
              <a:t>Unit of Payment</a:t>
            </a:r>
          </a:p>
        </p:txBody>
      </p:sp>
      <p:sp>
        <p:nvSpPr>
          <p:cNvPr id="7" name="TextBox 6"/>
          <p:cNvSpPr txBox="1"/>
          <p:nvPr/>
        </p:nvSpPr>
        <p:spPr>
          <a:xfrm>
            <a:off x="2627784" y="2390687"/>
            <a:ext cx="2470738" cy="307777"/>
          </a:xfrm>
          <a:prstGeom prst="rect">
            <a:avLst/>
          </a:prstGeom>
          <a:noFill/>
        </p:spPr>
        <p:txBody>
          <a:bodyPr wrap="square" lIns="0" tIns="0" rIns="0" bIns="0" rtlCol="0">
            <a:spAutoFit/>
          </a:bodyPr>
          <a:lstStyle/>
          <a:p>
            <a:r>
              <a:rPr lang="en-AU" sz="2000" dirty="0" smtClean="0">
                <a:solidFill>
                  <a:schemeClr val="bg1"/>
                </a:solidFill>
                <a:effectLst>
                  <a:outerShdw blurRad="63500" algn="ctr" rotWithShape="0">
                    <a:schemeClr val="tx1">
                      <a:alpha val="60000"/>
                    </a:schemeClr>
                  </a:outerShdw>
                </a:effectLst>
                <a:latin typeface="Segoe UI" pitchFamily="34" charset="0"/>
                <a:ea typeface="Segoe UI" pitchFamily="34" charset="0"/>
                <a:cs typeface="Segoe UI" pitchFamily="34" charset="0"/>
              </a:rPr>
              <a:t>Unit of Management</a:t>
            </a:r>
          </a:p>
        </p:txBody>
      </p:sp>
      <p:sp>
        <p:nvSpPr>
          <p:cNvPr id="8" name="TextBox 7"/>
          <p:cNvSpPr txBox="1"/>
          <p:nvPr/>
        </p:nvSpPr>
        <p:spPr>
          <a:xfrm>
            <a:off x="4668296" y="4184142"/>
            <a:ext cx="3720127" cy="307777"/>
          </a:xfrm>
          <a:prstGeom prst="rect">
            <a:avLst/>
          </a:prstGeom>
          <a:noFill/>
        </p:spPr>
        <p:txBody>
          <a:bodyPr wrap="square" lIns="0" tIns="0" rIns="0" bIns="0" rtlCol="0">
            <a:spAutoFit/>
          </a:bodyPr>
          <a:lstStyle/>
          <a:p>
            <a:r>
              <a:rPr lang="en-AU" sz="2000" dirty="0" smtClean="0">
                <a:solidFill>
                  <a:schemeClr val="bg1"/>
                </a:solidFill>
                <a:effectLst>
                  <a:outerShdw blurRad="63500" algn="ctr" rotWithShape="0">
                    <a:schemeClr val="tx1">
                      <a:alpha val="60000"/>
                    </a:schemeClr>
                  </a:outerShdw>
                </a:effectLst>
                <a:latin typeface="Segoe UI" pitchFamily="34" charset="0"/>
                <a:ea typeface="Segoe UI" pitchFamily="34" charset="0"/>
                <a:cs typeface="Segoe UI" pitchFamily="34" charset="0"/>
              </a:rPr>
              <a:t>Two slots: Production &amp; Staging</a:t>
            </a:r>
          </a:p>
        </p:txBody>
      </p:sp>
      <p:sp>
        <p:nvSpPr>
          <p:cNvPr id="9" name="TextBox 8"/>
          <p:cNvSpPr txBox="1"/>
          <p:nvPr/>
        </p:nvSpPr>
        <p:spPr>
          <a:xfrm>
            <a:off x="3565681" y="3269461"/>
            <a:ext cx="3967987" cy="307777"/>
          </a:xfrm>
          <a:prstGeom prst="rect">
            <a:avLst/>
          </a:prstGeom>
          <a:noFill/>
        </p:spPr>
        <p:txBody>
          <a:bodyPr wrap="square" lIns="0" tIns="0" rIns="0" bIns="0" rtlCol="0">
            <a:spAutoFit/>
          </a:bodyPr>
          <a:lstStyle/>
          <a:p>
            <a:r>
              <a:rPr lang="en-AU" sz="2000" dirty="0" smtClean="0">
                <a:solidFill>
                  <a:schemeClr val="bg1"/>
                </a:solidFill>
                <a:effectLst>
                  <a:outerShdw blurRad="63500" algn="ctr" rotWithShape="0">
                    <a:schemeClr val="tx1">
                      <a:alpha val="60000"/>
                    </a:schemeClr>
                  </a:outerShdw>
                </a:effectLst>
                <a:latin typeface="Segoe UI" pitchFamily="34" charset="0"/>
                <a:ea typeface="Segoe UI" pitchFamily="34" charset="0"/>
                <a:cs typeface="Segoe UI" pitchFamily="34" charset="0"/>
              </a:rPr>
              <a:t>Represents a single application</a:t>
            </a:r>
          </a:p>
        </p:txBody>
      </p:sp>
      <p:sp>
        <p:nvSpPr>
          <p:cNvPr id="10" name="TextBox 9"/>
          <p:cNvSpPr txBox="1"/>
          <p:nvPr/>
        </p:nvSpPr>
        <p:spPr>
          <a:xfrm>
            <a:off x="5481179" y="4952745"/>
            <a:ext cx="3017092" cy="307777"/>
          </a:xfrm>
          <a:prstGeom prst="rect">
            <a:avLst/>
          </a:prstGeom>
          <a:noFill/>
        </p:spPr>
        <p:txBody>
          <a:bodyPr wrap="square" lIns="0" tIns="0" rIns="0" bIns="0" rtlCol="0">
            <a:spAutoFit/>
          </a:bodyPr>
          <a:lstStyle/>
          <a:p>
            <a:r>
              <a:rPr lang="en-AU" sz="2000" dirty="0" smtClean="0">
                <a:solidFill>
                  <a:schemeClr val="bg1"/>
                </a:solidFill>
                <a:effectLst>
                  <a:outerShdw blurRad="63500" algn="ctr" rotWithShape="0">
                    <a:schemeClr val="tx1">
                      <a:alpha val="60000"/>
                    </a:schemeClr>
                  </a:outerShdw>
                </a:effectLst>
                <a:latin typeface="Segoe UI" pitchFamily="34" charset="0"/>
                <a:ea typeface="Segoe UI" pitchFamily="34" charset="0"/>
                <a:cs typeface="Segoe UI" pitchFamily="34" charset="0"/>
              </a:rPr>
              <a:t>Unit of Scaling</a:t>
            </a:r>
          </a:p>
        </p:txBody>
      </p:sp>
      <p:sp>
        <p:nvSpPr>
          <p:cNvPr id="11" name="TextBox 10"/>
          <p:cNvSpPr txBox="1"/>
          <p:nvPr/>
        </p:nvSpPr>
        <p:spPr>
          <a:xfrm>
            <a:off x="6228184" y="5850961"/>
            <a:ext cx="2967157" cy="307777"/>
          </a:xfrm>
          <a:prstGeom prst="rect">
            <a:avLst/>
          </a:prstGeom>
          <a:noFill/>
        </p:spPr>
        <p:txBody>
          <a:bodyPr wrap="square" lIns="0" tIns="0" rIns="0" bIns="0" rtlCol="0">
            <a:spAutoFit/>
          </a:bodyPr>
          <a:lstStyle/>
          <a:p>
            <a:r>
              <a:rPr lang="en-AU" sz="2000" dirty="0" smtClean="0">
                <a:solidFill>
                  <a:schemeClr val="bg1"/>
                </a:solidFill>
                <a:effectLst>
                  <a:outerShdw blurRad="63500" algn="ctr" rotWithShape="0">
                    <a:schemeClr val="tx1">
                      <a:alpha val="60000"/>
                    </a:schemeClr>
                  </a:outerShdw>
                </a:effectLst>
                <a:latin typeface="Segoe UI" pitchFamily="34" charset="0"/>
                <a:ea typeface="Segoe UI" pitchFamily="34" charset="0"/>
                <a:cs typeface="Segoe UI" pitchFamily="34" charset="0"/>
              </a:rPr>
              <a:t>Running VM</a:t>
            </a:r>
          </a:p>
        </p:txBody>
      </p:sp>
    </p:spTree>
    <p:extLst>
      <p:ext uri="{BB962C8B-B14F-4D97-AF65-F5344CB8AC3E}">
        <p14:creationId xmlns:p14="http://schemas.microsoft.com/office/powerpoint/2010/main" val="3788364716"/>
      </p:ext>
    </p:extLst>
  </p:cSld>
  <p:clrMapOvr>
    <a:masterClrMapping/>
  </p:clrMapOvr>
  <p:transition spd="slow" advTm="73281">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0AD44DF-32BF-484A-915E-FFB9871DBE60}"/>
                                            </p:graphicEl>
                                          </p:spTgt>
                                        </p:tgtEl>
                                        <p:attrNameLst>
                                          <p:attrName>style.visibility</p:attrName>
                                        </p:attrNameLst>
                                      </p:cBhvr>
                                      <p:to>
                                        <p:strVal val="visible"/>
                                      </p:to>
                                    </p:set>
                                    <p:animEffect transition="in" filter="fade">
                                      <p:cBhvr>
                                        <p:cTn id="7" dur="500"/>
                                        <p:tgtEl>
                                          <p:spTgt spid="4">
                                            <p:graphicEl>
                                              <a:dgm id="{50AD44DF-32BF-484A-915E-FFB9871DBE6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5587AEE1-B206-4270-A71B-92D88F15E091}"/>
                                            </p:graphicEl>
                                          </p:spTgt>
                                        </p:tgtEl>
                                        <p:attrNameLst>
                                          <p:attrName>style.visibility</p:attrName>
                                        </p:attrNameLst>
                                      </p:cBhvr>
                                      <p:to>
                                        <p:strVal val="visible"/>
                                      </p:to>
                                    </p:set>
                                    <p:animEffect transition="in" filter="fade">
                                      <p:cBhvr>
                                        <p:cTn id="10" dur="500"/>
                                        <p:tgtEl>
                                          <p:spTgt spid="4">
                                            <p:graphicEl>
                                              <a:dgm id="{5587AEE1-B206-4270-A71B-92D88F15E09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737A4056-5486-4C34-A935-D56EEFA8C0A0}"/>
                                            </p:graphicEl>
                                          </p:spTgt>
                                        </p:tgtEl>
                                        <p:attrNameLst>
                                          <p:attrName>style.visibility</p:attrName>
                                        </p:attrNameLst>
                                      </p:cBhvr>
                                      <p:to>
                                        <p:strVal val="visible"/>
                                      </p:to>
                                    </p:set>
                                    <p:animEffect transition="in" filter="fade">
                                      <p:cBhvr>
                                        <p:cTn id="18" dur="500"/>
                                        <p:tgtEl>
                                          <p:spTgt spid="4">
                                            <p:graphicEl>
                                              <a:dgm id="{737A4056-5486-4C34-A935-D56EEFA8C0A0}"/>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37B286CB-E488-4210-83CE-2C08292DA2C2}"/>
                                            </p:graphicEl>
                                          </p:spTgt>
                                        </p:tgtEl>
                                        <p:attrNameLst>
                                          <p:attrName>style.visibility</p:attrName>
                                        </p:attrNameLst>
                                      </p:cBhvr>
                                      <p:to>
                                        <p:strVal val="visible"/>
                                      </p:to>
                                    </p:set>
                                    <p:animEffect transition="in" filter="fade">
                                      <p:cBhvr>
                                        <p:cTn id="21" dur="500"/>
                                        <p:tgtEl>
                                          <p:spTgt spid="4">
                                            <p:graphicEl>
                                              <a:dgm id="{37B286CB-E488-4210-83CE-2C08292DA2C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A738E12A-8F1D-4544-9866-3B5C3EB77D18}"/>
                                            </p:graphicEl>
                                          </p:spTgt>
                                        </p:tgtEl>
                                        <p:attrNameLst>
                                          <p:attrName>style.visibility</p:attrName>
                                        </p:attrNameLst>
                                      </p:cBhvr>
                                      <p:to>
                                        <p:strVal val="visible"/>
                                      </p:to>
                                    </p:set>
                                    <p:animEffect transition="in" filter="fade">
                                      <p:cBhvr>
                                        <p:cTn id="29" dur="500"/>
                                        <p:tgtEl>
                                          <p:spTgt spid="4">
                                            <p:graphicEl>
                                              <a:dgm id="{A738E12A-8F1D-4544-9866-3B5C3EB77D1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DC847668-7A90-406A-B682-287E14B8D840}"/>
                                            </p:graphicEl>
                                          </p:spTgt>
                                        </p:tgtEl>
                                        <p:attrNameLst>
                                          <p:attrName>style.visibility</p:attrName>
                                        </p:attrNameLst>
                                      </p:cBhvr>
                                      <p:to>
                                        <p:strVal val="visible"/>
                                      </p:to>
                                    </p:set>
                                    <p:animEffect transition="in" filter="fade">
                                      <p:cBhvr>
                                        <p:cTn id="32" dur="500"/>
                                        <p:tgtEl>
                                          <p:spTgt spid="4">
                                            <p:graphicEl>
                                              <a:dgm id="{DC847668-7A90-406A-B682-287E14B8D840}"/>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graphicEl>
                                              <a:dgm id="{8290FD75-8745-4A29-AF04-1A8197753689}"/>
                                            </p:graphicEl>
                                          </p:spTgt>
                                        </p:tgtEl>
                                        <p:attrNameLst>
                                          <p:attrName>style.visibility</p:attrName>
                                        </p:attrNameLst>
                                      </p:cBhvr>
                                      <p:to>
                                        <p:strVal val="visible"/>
                                      </p:to>
                                    </p:set>
                                    <p:animEffect transition="in" filter="fade">
                                      <p:cBhvr>
                                        <p:cTn id="40" dur="500"/>
                                        <p:tgtEl>
                                          <p:spTgt spid="4">
                                            <p:graphicEl>
                                              <a:dgm id="{8290FD75-8745-4A29-AF04-1A8197753689}"/>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graphicEl>
                                              <a:dgm id="{252AA299-59B8-471F-BE94-1710D8618BB9}"/>
                                            </p:graphicEl>
                                          </p:spTgt>
                                        </p:tgtEl>
                                        <p:attrNameLst>
                                          <p:attrName>style.visibility</p:attrName>
                                        </p:attrNameLst>
                                      </p:cBhvr>
                                      <p:to>
                                        <p:strVal val="visible"/>
                                      </p:to>
                                    </p:set>
                                    <p:animEffect transition="in" filter="fade">
                                      <p:cBhvr>
                                        <p:cTn id="43" dur="500"/>
                                        <p:tgtEl>
                                          <p:spTgt spid="4">
                                            <p:graphicEl>
                                              <a:dgm id="{252AA299-59B8-471F-BE94-1710D8618BB9}"/>
                                            </p:graphicEl>
                                          </p:spTgt>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graphicEl>
                                              <a:dgm id="{E9B2E092-0955-42D0-95F2-64BBB332239D}"/>
                                            </p:graphicEl>
                                          </p:spTgt>
                                        </p:tgtEl>
                                        <p:attrNameLst>
                                          <p:attrName>style.visibility</p:attrName>
                                        </p:attrNameLst>
                                      </p:cBhvr>
                                      <p:to>
                                        <p:strVal val="visible"/>
                                      </p:to>
                                    </p:set>
                                    <p:animEffect transition="in" filter="fade">
                                      <p:cBhvr>
                                        <p:cTn id="50" dur="500"/>
                                        <p:tgtEl>
                                          <p:spTgt spid="4">
                                            <p:graphicEl>
                                              <a:dgm id="{E9B2E092-0955-42D0-95F2-64BBB332239D}"/>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graphicEl>
                                              <a:dgm id="{FDD04C84-105E-44CD-98BF-7B887CB6A86B}"/>
                                            </p:graphicEl>
                                          </p:spTgt>
                                        </p:tgtEl>
                                        <p:attrNameLst>
                                          <p:attrName>style.visibility</p:attrName>
                                        </p:attrNameLst>
                                      </p:cBhvr>
                                      <p:to>
                                        <p:strVal val="visible"/>
                                      </p:to>
                                    </p:set>
                                    <p:animEffect transition="in" filter="fade">
                                      <p:cBhvr>
                                        <p:cTn id="53" dur="500"/>
                                        <p:tgtEl>
                                          <p:spTgt spid="4">
                                            <p:graphicEl>
                                              <a:dgm id="{FDD04C84-105E-44CD-98BF-7B887CB6A86B}"/>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
                                            <p:graphicEl>
                                              <a:dgm id="{4A7E5262-AF50-49D0-A93D-B7EE3CFDC8A9}"/>
                                            </p:graphicEl>
                                          </p:spTgt>
                                        </p:tgtEl>
                                        <p:attrNameLst>
                                          <p:attrName>style.visibility</p:attrName>
                                        </p:attrNameLst>
                                      </p:cBhvr>
                                      <p:to>
                                        <p:strVal val="visible"/>
                                      </p:to>
                                    </p:set>
                                    <p:animEffect transition="in" filter="fade">
                                      <p:cBhvr>
                                        <p:cTn id="61" dur="500"/>
                                        <p:tgtEl>
                                          <p:spTgt spid="4">
                                            <p:graphicEl>
                                              <a:dgm id="{4A7E5262-AF50-49D0-A93D-B7EE3CFDC8A9}"/>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graphicEl>
                                              <a:dgm id="{E6510DA0-0478-4597-842F-3DC66D25FB6B}"/>
                                            </p:graphicEl>
                                          </p:spTgt>
                                        </p:tgtEl>
                                        <p:attrNameLst>
                                          <p:attrName>style.visibility</p:attrName>
                                        </p:attrNameLst>
                                      </p:cBhvr>
                                      <p:to>
                                        <p:strVal val="visible"/>
                                      </p:to>
                                    </p:set>
                                    <p:animEffect transition="in" filter="fade">
                                      <p:cBhvr>
                                        <p:cTn id="67" dur="500"/>
                                        <p:tgtEl>
                                          <p:spTgt spid="4">
                                            <p:graphicEl>
                                              <a:dgm id="{E6510DA0-0478-4597-842F-3DC66D25FB6B}"/>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graphicEl>
                                              <a:dgm id="{8AC87455-EEA8-42C5-A663-403D86FAA407}"/>
                                            </p:graphicEl>
                                          </p:spTgt>
                                        </p:tgtEl>
                                        <p:attrNameLst>
                                          <p:attrName>style.visibility</p:attrName>
                                        </p:attrNameLst>
                                      </p:cBhvr>
                                      <p:to>
                                        <p:strVal val="visible"/>
                                      </p:to>
                                    </p:set>
                                    <p:animEffect transition="in" filter="fade">
                                      <p:cBhvr>
                                        <p:cTn id="70" dur="500"/>
                                        <p:tgtEl>
                                          <p:spTgt spid="4">
                                            <p:graphicEl>
                                              <a:dgm id="{8AC87455-EEA8-42C5-A663-403D86FAA407}"/>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
                                            <p:graphicEl>
                                              <a:dgm id="{A868B8EC-28C2-4258-B29C-4C4043506419}"/>
                                            </p:graphicEl>
                                          </p:spTgt>
                                        </p:tgtEl>
                                        <p:attrNameLst>
                                          <p:attrName>style.visibility</p:attrName>
                                        </p:attrNameLst>
                                      </p:cBhvr>
                                      <p:to>
                                        <p:strVal val="visible"/>
                                      </p:to>
                                    </p:set>
                                    <p:animEffect transition="in" filter="fade">
                                      <p:cBhvr>
                                        <p:cTn id="73" dur="500"/>
                                        <p:tgtEl>
                                          <p:spTgt spid="4">
                                            <p:graphicEl>
                                              <a:dgm id="{A868B8EC-28C2-4258-B29C-4C4043506419}"/>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
                                            <p:graphicEl>
                                              <a:dgm id="{E044D196-3BBE-42DB-9318-A85A2EDEFC95}"/>
                                            </p:graphicEl>
                                          </p:spTgt>
                                        </p:tgtEl>
                                        <p:attrNameLst>
                                          <p:attrName>style.visibility</p:attrName>
                                        </p:attrNameLst>
                                      </p:cBhvr>
                                      <p:to>
                                        <p:strVal val="visible"/>
                                      </p:to>
                                    </p:set>
                                    <p:animEffect transition="in" filter="fade">
                                      <p:cBhvr>
                                        <p:cTn id="76" dur="500"/>
                                        <p:tgtEl>
                                          <p:spTgt spid="4">
                                            <p:graphicEl>
                                              <a:dgm id="{E044D196-3BBE-42DB-9318-A85A2EDEFC95}"/>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D06EFEEE-867F-47DC-918C-63BA9B3B4C58}"/>
                                            </p:graphicEl>
                                          </p:spTgt>
                                        </p:tgtEl>
                                        <p:attrNameLst>
                                          <p:attrName>style.visibility</p:attrName>
                                        </p:attrNameLst>
                                      </p:cBhvr>
                                      <p:to>
                                        <p:strVal val="visible"/>
                                      </p:to>
                                    </p:set>
                                    <p:animEffect transition="in" filter="fade">
                                      <p:cBhvr>
                                        <p:cTn id="79" dur="500"/>
                                        <p:tgtEl>
                                          <p:spTgt spid="4">
                                            <p:graphicEl>
                                              <a:dgm id="{D06EFEEE-867F-47DC-918C-63BA9B3B4C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40" y="265832"/>
            <a:ext cx="8363938" cy="666387"/>
          </a:xfrm>
        </p:spPr>
        <p:txBody>
          <a:bodyPr/>
          <a:lstStyle/>
          <a:p>
            <a:r>
              <a:rPr lang="en-AU" dirty="0" smtClean="0"/>
              <a:t>Typical Environments</a:t>
            </a:r>
            <a:endParaRPr lang="en-AU" dirty="0"/>
          </a:p>
        </p:txBody>
      </p:sp>
      <p:sp>
        <p:nvSpPr>
          <p:cNvPr id="4" name="Rounded Rectangle 3"/>
          <p:cNvSpPr/>
          <p:nvPr/>
        </p:nvSpPr>
        <p:spPr bwMode="auto">
          <a:xfrm>
            <a:off x="162977" y="1556792"/>
            <a:ext cx="6296150" cy="43204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600" spc="-50" dirty="0" smtClean="0">
                <a:solidFill>
                  <a:schemeClr val="bg1"/>
                </a:solidFill>
              </a:rPr>
              <a:t>Development Billing Account</a:t>
            </a:r>
          </a:p>
        </p:txBody>
      </p:sp>
      <p:sp>
        <p:nvSpPr>
          <p:cNvPr id="6" name="Rounded Rectangle 5"/>
          <p:cNvSpPr/>
          <p:nvPr/>
        </p:nvSpPr>
        <p:spPr bwMode="auto">
          <a:xfrm>
            <a:off x="3247775" y="2204864"/>
            <a:ext cx="3053516" cy="338437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Test Subscription</a:t>
            </a:r>
          </a:p>
        </p:txBody>
      </p:sp>
      <p:sp>
        <p:nvSpPr>
          <p:cNvPr id="7" name="Rounded Rectangle 6"/>
          <p:cNvSpPr/>
          <p:nvPr/>
        </p:nvSpPr>
        <p:spPr bwMode="auto">
          <a:xfrm>
            <a:off x="304447" y="2204865"/>
            <a:ext cx="2882622" cy="338437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Development Subscription</a:t>
            </a:r>
          </a:p>
        </p:txBody>
      </p:sp>
      <p:sp>
        <p:nvSpPr>
          <p:cNvPr id="3" name="Rounded Rectangle 2"/>
          <p:cNvSpPr/>
          <p:nvPr/>
        </p:nvSpPr>
        <p:spPr bwMode="auto">
          <a:xfrm>
            <a:off x="6540094" y="1556792"/>
            <a:ext cx="2438529" cy="43204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600" spc="-50" dirty="0" smtClean="0">
                <a:solidFill>
                  <a:schemeClr val="bg1"/>
                </a:solidFill>
              </a:rPr>
              <a:t>Operations Billing Account</a:t>
            </a:r>
          </a:p>
        </p:txBody>
      </p:sp>
      <p:sp>
        <p:nvSpPr>
          <p:cNvPr id="5" name="Rounded Rectangle 4"/>
          <p:cNvSpPr/>
          <p:nvPr/>
        </p:nvSpPr>
        <p:spPr bwMode="auto">
          <a:xfrm>
            <a:off x="6661508" y="2204864"/>
            <a:ext cx="2165880" cy="338437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Operations Subscription</a:t>
            </a:r>
          </a:p>
        </p:txBody>
      </p:sp>
      <p:sp>
        <p:nvSpPr>
          <p:cNvPr id="8" name="Rounded Rectangle 7"/>
          <p:cNvSpPr/>
          <p:nvPr/>
        </p:nvSpPr>
        <p:spPr bwMode="auto">
          <a:xfrm>
            <a:off x="6825414" y="2730296"/>
            <a:ext cx="1889491" cy="26429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Production Service</a:t>
            </a:r>
          </a:p>
        </p:txBody>
      </p:sp>
      <p:sp>
        <p:nvSpPr>
          <p:cNvPr id="9" name="Rounded Rectangle 8"/>
          <p:cNvSpPr/>
          <p:nvPr/>
        </p:nvSpPr>
        <p:spPr bwMode="auto">
          <a:xfrm>
            <a:off x="6952449" y="4305636"/>
            <a:ext cx="1577927" cy="86888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Production Deploymen</a:t>
            </a:r>
            <a:r>
              <a:rPr lang="en-AU" sz="1400" spc="-50" dirty="0">
                <a:gradFill>
                  <a:gsLst>
                    <a:gs pos="0">
                      <a:srgbClr val="000000"/>
                    </a:gs>
                    <a:gs pos="100000">
                      <a:srgbClr val="000000"/>
                    </a:gs>
                  </a:gsLst>
                  <a:lin ang="5400000" scaled="0"/>
                </a:gradFill>
              </a:rPr>
              <a:t>t</a:t>
            </a:r>
            <a:endParaRPr lang="en-AU" sz="1400" spc="-50" dirty="0" smtClean="0">
              <a:gradFill>
                <a:gsLst>
                  <a:gs pos="0">
                    <a:srgbClr val="000000"/>
                  </a:gs>
                  <a:gs pos="100000">
                    <a:srgbClr val="000000"/>
                  </a:gs>
                </a:gsLst>
                <a:lin ang="5400000" scaled="0"/>
              </a:gradFill>
            </a:endParaRPr>
          </a:p>
        </p:txBody>
      </p:sp>
      <p:sp>
        <p:nvSpPr>
          <p:cNvPr id="10" name="Rounded Rectangle 9"/>
          <p:cNvSpPr/>
          <p:nvPr/>
        </p:nvSpPr>
        <p:spPr bwMode="auto">
          <a:xfrm>
            <a:off x="6955484" y="3343693"/>
            <a:ext cx="1577927" cy="868882"/>
          </a:xfrm>
          <a:prstGeom prst="roundRect">
            <a:avLst/>
          </a:prstGeom>
          <a:ln>
            <a:prstDash val="lg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AU" sz="1400" spc="-50" dirty="0">
                <a:gradFill>
                  <a:gsLst>
                    <a:gs pos="0">
                      <a:srgbClr val="000000"/>
                    </a:gs>
                    <a:gs pos="100000">
                      <a:srgbClr val="000000"/>
                    </a:gs>
                  </a:gsLst>
                  <a:lin ang="5400000" scaled="0"/>
                </a:gradFill>
              </a:rPr>
              <a:t>Staging Deployment</a:t>
            </a:r>
          </a:p>
        </p:txBody>
      </p:sp>
      <p:sp>
        <p:nvSpPr>
          <p:cNvPr id="11" name="Rounded Rectangle 10"/>
          <p:cNvSpPr/>
          <p:nvPr/>
        </p:nvSpPr>
        <p:spPr bwMode="auto">
          <a:xfrm>
            <a:off x="3326692" y="2712094"/>
            <a:ext cx="1384099" cy="266112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Test Service</a:t>
            </a:r>
          </a:p>
        </p:txBody>
      </p:sp>
      <p:sp>
        <p:nvSpPr>
          <p:cNvPr id="14" name="Rounded Rectangle 13"/>
          <p:cNvSpPr/>
          <p:nvPr/>
        </p:nvSpPr>
        <p:spPr bwMode="auto">
          <a:xfrm>
            <a:off x="1791288" y="2712094"/>
            <a:ext cx="1298652" cy="266112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Sandbox Service 2</a:t>
            </a:r>
          </a:p>
        </p:txBody>
      </p:sp>
      <p:sp>
        <p:nvSpPr>
          <p:cNvPr id="15" name="Rounded Rectangle 14"/>
          <p:cNvSpPr/>
          <p:nvPr/>
        </p:nvSpPr>
        <p:spPr bwMode="auto">
          <a:xfrm>
            <a:off x="4847380" y="2712095"/>
            <a:ext cx="1372118" cy="266112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UAT Service</a:t>
            </a:r>
          </a:p>
        </p:txBody>
      </p:sp>
      <p:sp>
        <p:nvSpPr>
          <p:cNvPr id="16" name="Rounded Rectangle 15"/>
          <p:cNvSpPr/>
          <p:nvPr/>
        </p:nvSpPr>
        <p:spPr bwMode="auto">
          <a:xfrm>
            <a:off x="389436" y="2730296"/>
            <a:ext cx="1298652" cy="26429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Sandbox Service 1</a:t>
            </a:r>
          </a:p>
        </p:txBody>
      </p:sp>
      <p:sp>
        <p:nvSpPr>
          <p:cNvPr id="18" name="Rounded Rectangle 17"/>
          <p:cNvSpPr/>
          <p:nvPr/>
        </p:nvSpPr>
        <p:spPr bwMode="auto">
          <a:xfrm>
            <a:off x="422858" y="4305636"/>
            <a:ext cx="1141929" cy="86888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Production Deploymen</a:t>
            </a:r>
            <a:r>
              <a:rPr lang="en-AU" sz="1400" spc="-50" dirty="0">
                <a:gradFill>
                  <a:gsLst>
                    <a:gs pos="0">
                      <a:srgbClr val="000000"/>
                    </a:gs>
                    <a:gs pos="100000">
                      <a:srgbClr val="000000"/>
                    </a:gs>
                  </a:gsLst>
                  <a:lin ang="5400000" scaled="0"/>
                </a:gradFill>
              </a:rPr>
              <a:t>t</a:t>
            </a:r>
            <a:endParaRPr lang="en-AU" sz="1400" spc="-50" dirty="0" smtClean="0">
              <a:gradFill>
                <a:gsLst>
                  <a:gs pos="0">
                    <a:srgbClr val="000000"/>
                  </a:gs>
                  <a:gs pos="100000">
                    <a:srgbClr val="000000"/>
                  </a:gs>
                </a:gsLst>
                <a:lin ang="5400000" scaled="0"/>
              </a:gradFill>
            </a:endParaRPr>
          </a:p>
        </p:txBody>
      </p:sp>
      <p:sp>
        <p:nvSpPr>
          <p:cNvPr id="19" name="Rounded Rectangle 18"/>
          <p:cNvSpPr/>
          <p:nvPr/>
        </p:nvSpPr>
        <p:spPr bwMode="auto">
          <a:xfrm>
            <a:off x="422858" y="3343693"/>
            <a:ext cx="1141929" cy="868882"/>
          </a:xfrm>
          <a:prstGeom prst="roundRect">
            <a:avLst/>
          </a:prstGeom>
          <a:ln>
            <a:prstDash val="lg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AU" sz="1400" spc="-50" dirty="0">
                <a:gradFill>
                  <a:gsLst>
                    <a:gs pos="0">
                      <a:srgbClr val="000000"/>
                    </a:gs>
                    <a:gs pos="100000">
                      <a:srgbClr val="000000"/>
                    </a:gs>
                  </a:gsLst>
                  <a:lin ang="5400000" scaled="0"/>
                </a:gradFill>
              </a:rPr>
              <a:t>Staging</a:t>
            </a:r>
            <a:r>
              <a:rPr lang="en-AU" sz="1400" spc="-50" dirty="0" smtClean="0">
                <a:gradFill>
                  <a:gsLst>
                    <a:gs pos="0">
                      <a:srgbClr val="000000"/>
                    </a:gs>
                    <a:gs pos="100000">
                      <a:srgbClr val="000000"/>
                    </a:gs>
                  </a:gsLst>
                  <a:lin ang="5400000" scaled="0"/>
                </a:gradFill>
              </a:rPr>
              <a:t> Deployment</a:t>
            </a:r>
          </a:p>
        </p:txBody>
      </p:sp>
      <p:sp>
        <p:nvSpPr>
          <p:cNvPr id="20" name="Rounded Rectangle 19"/>
          <p:cNvSpPr/>
          <p:nvPr/>
        </p:nvSpPr>
        <p:spPr bwMode="auto">
          <a:xfrm>
            <a:off x="1837866" y="4305636"/>
            <a:ext cx="1141929" cy="86888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Production Deploymen</a:t>
            </a:r>
            <a:r>
              <a:rPr lang="en-AU" sz="1400" spc="-50" dirty="0">
                <a:gradFill>
                  <a:gsLst>
                    <a:gs pos="0">
                      <a:srgbClr val="000000"/>
                    </a:gs>
                    <a:gs pos="100000">
                      <a:srgbClr val="000000"/>
                    </a:gs>
                  </a:gsLst>
                  <a:lin ang="5400000" scaled="0"/>
                </a:gradFill>
              </a:rPr>
              <a:t>t</a:t>
            </a:r>
            <a:endParaRPr lang="en-AU" sz="1400" spc="-50" dirty="0" smtClean="0">
              <a:gradFill>
                <a:gsLst>
                  <a:gs pos="0">
                    <a:srgbClr val="000000"/>
                  </a:gs>
                  <a:gs pos="100000">
                    <a:srgbClr val="000000"/>
                  </a:gs>
                </a:gsLst>
                <a:lin ang="5400000" scaled="0"/>
              </a:gradFill>
            </a:endParaRPr>
          </a:p>
        </p:txBody>
      </p:sp>
      <p:sp>
        <p:nvSpPr>
          <p:cNvPr id="21" name="Rounded Rectangle 20"/>
          <p:cNvSpPr/>
          <p:nvPr/>
        </p:nvSpPr>
        <p:spPr bwMode="auto">
          <a:xfrm>
            <a:off x="1840901" y="3343693"/>
            <a:ext cx="1141929" cy="868882"/>
          </a:xfrm>
          <a:prstGeom prst="roundRect">
            <a:avLst/>
          </a:prstGeom>
          <a:ln>
            <a:prstDash val="lg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AU" sz="1400" spc="-50" dirty="0">
                <a:gradFill>
                  <a:gsLst>
                    <a:gs pos="0">
                      <a:srgbClr val="000000"/>
                    </a:gs>
                    <a:gs pos="100000">
                      <a:srgbClr val="000000"/>
                    </a:gs>
                  </a:gsLst>
                  <a:lin ang="5400000" scaled="0"/>
                </a:gradFill>
              </a:rPr>
              <a:t>Staging Deployment</a:t>
            </a:r>
          </a:p>
        </p:txBody>
      </p:sp>
      <p:sp>
        <p:nvSpPr>
          <p:cNvPr id="22" name="Rounded Rectangle 21"/>
          <p:cNvSpPr/>
          <p:nvPr/>
        </p:nvSpPr>
        <p:spPr bwMode="auto">
          <a:xfrm>
            <a:off x="3415994" y="4297544"/>
            <a:ext cx="1141929" cy="86888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Production Deploymen</a:t>
            </a:r>
            <a:r>
              <a:rPr lang="en-AU" sz="1400" spc="-50" dirty="0">
                <a:gradFill>
                  <a:gsLst>
                    <a:gs pos="0">
                      <a:srgbClr val="000000"/>
                    </a:gs>
                    <a:gs pos="100000">
                      <a:srgbClr val="000000"/>
                    </a:gs>
                  </a:gsLst>
                  <a:lin ang="5400000" scaled="0"/>
                </a:gradFill>
              </a:rPr>
              <a:t>t</a:t>
            </a:r>
            <a:endParaRPr lang="en-AU" sz="1400" spc="-50" dirty="0" smtClean="0">
              <a:gradFill>
                <a:gsLst>
                  <a:gs pos="0">
                    <a:srgbClr val="000000"/>
                  </a:gs>
                  <a:gs pos="100000">
                    <a:srgbClr val="000000"/>
                  </a:gs>
                </a:gsLst>
                <a:lin ang="5400000" scaled="0"/>
              </a:gradFill>
            </a:endParaRPr>
          </a:p>
        </p:txBody>
      </p:sp>
      <p:sp>
        <p:nvSpPr>
          <p:cNvPr id="23" name="Rounded Rectangle 22"/>
          <p:cNvSpPr/>
          <p:nvPr/>
        </p:nvSpPr>
        <p:spPr bwMode="auto">
          <a:xfrm>
            <a:off x="3419030" y="3335601"/>
            <a:ext cx="1141929" cy="868882"/>
          </a:xfrm>
          <a:prstGeom prst="roundRect">
            <a:avLst/>
          </a:prstGeom>
          <a:ln>
            <a:prstDash val="lg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AU" sz="1400" spc="-50" dirty="0">
                <a:gradFill>
                  <a:gsLst>
                    <a:gs pos="0">
                      <a:srgbClr val="000000"/>
                    </a:gs>
                    <a:gs pos="100000">
                      <a:srgbClr val="000000"/>
                    </a:gs>
                  </a:gsLst>
                  <a:lin ang="5400000" scaled="0"/>
                </a:gradFill>
              </a:rPr>
              <a:t>Staging Deployment</a:t>
            </a:r>
          </a:p>
        </p:txBody>
      </p:sp>
      <p:sp>
        <p:nvSpPr>
          <p:cNvPr id="24" name="Rounded Rectangle 23"/>
          <p:cNvSpPr/>
          <p:nvPr/>
        </p:nvSpPr>
        <p:spPr bwMode="auto">
          <a:xfrm>
            <a:off x="4936763" y="4305636"/>
            <a:ext cx="1141929" cy="86888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1400" spc="-50" dirty="0" smtClean="0">
                <a:gradFill>
                  <a:gsLst>
                    <a:gs pos="0">
                      <a:srgbClr val="000000"/>
                    </a:gs>
                    <a:gs pos="100000">
                      <a:srgbClr val="000000"/>
                    </a:gs>
                  </a:gsLst>
                  <a:lin ang="5400000" scaled="0"/>
                </a:gradFill>
              </a:rPr>
              <a:t>Production Deploymen</a:t>
            </a:r>
            <a:r>
              <a:rPr lang="en-AU" sz="1400" spc="-50" dirty="0">
                <a:gradFill>
                  <a:gsLst>
                    <a:gs pos="0">
                      <a:srgbClr val="000000"/>
                    </a:gs>
                    <a:gs pos="100000">
                      <a:srgbClr val="000000"/>
                    </a:gs>
                  </a:gsLst>
                  <a:lin ang="5400000" scaled="0"/>
                </a:gradFill>
              </a:rPr>
              <a:t>t</a:t>
            </a:r>
            <a:endParaRPr lang="en-AU" sz="1400" spc="-50" dirty="0" smtClean="0">
              <a:gradFill>
                <a:gsLst>
                  <a:gs pos="0">
                    <a:srgbClr val="000000"/>
                  </a:gs>
                  <a:gs pos="100000">
                    <a:srgbClr val="000000"/>
                  </a:gs>
                </a:gsLst>
                <a:lin ang="5400000" scaled="0"/>
              </a:gradFill>
            </a:endParaRPr>
          </a:p>
        </p:txBody>
      </p:sp>
      <p:sp>
        <p:nvSpPr>
          <p:cNvPr id="25" name="Rounded Rectangle 24"/>
          <p:cNvSpPr/>
          <p:nvPr/>
        </p:nvSpPr>
        <p:spPr bwMode="auto">
          <a:xfrm>
            <a:off x="4936763" y="3335601"/>
            <a:ext cx="1141929" cy="868882"/>
          </a:xfrm>
          <a:prstGeom prst="roundRect">
            <a:avLst/>
          </a:prstGeom>
          <a:ln>
            <a:prstDash val="lg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AU" sz="1400" spc="-50" dirty="0">
                <a:gradFill>
                  <a:gsLst>
                    <a:gs pos="0">
                      <a:srgbClr val="000000"/>
                    </a:gs>
                    <a:gs pos="100000">
                      <a:srgbClr val="000000"/>
                    </a:gs>
                  </a:gsLst>
                  <a:lin ang="5400000" scaled="0"/>
                </a:gradFill>
              </a:rPr>
              <a:t>Staging Deployment</a:t>
            </a:r>
          </a:p>
        </p:txBody>
      </p:sp>
    </p:spTree>
    <p:extLst>
      <p:ext uri="{BB962C8B-B14F-4D97-AF65-F5344CB8AC3E}">
        <p14:creationId xmlns:p14="http://schemas.microsoft.com/office/powerpoint/2010/main" val="1838793148"/>
      </p:ext>
    </p:extLst>
  </p:cSld>
  <p:clrMapOvr>
    <a:masterClrMapping/>
  </p:clrMapOvr>
  <p:transition spd="slow" advTm="73281">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Build</a:t>
            </a:r>
          </a:p>
        </p:txBody>
      </p:sp>
      <p:sp>
        <p:nvSpPr>
          <p:cNvPr id="3" name="Conten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85963308"/>
      </p:ext>
    </p:extLst>
  </p:cSld>
  <p:clrMapOvr>
    <a:masterClrMapping/>
  </p:clrMapOvr>
  <p:transition spd="slow" advTm="73281">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7303</TotalTime>
  <Words>2549</Words>
  <Application>Microsoft Office PowerPoint</Application>
  <PresentationFormat>On-screen Show (4:3)</PresentationFormat>
  <Paragraphs>502</Paragraphs>
  <Slides>55</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Office Theme</vt:lpstr>
      <vt:lpstr>1_Office Theme</vt:lpstr>
      <vt:lpstr>Visio</vt:lpstr>
      <vt:lpstr>PowerPoint Presentation</vt:lpstr>
      <vt:lpstr>Application Lifecycle Management for Windows Azure projects </vt:lpstr>
      <vt:lpstr>Agenda </vt:lpstr>
      <vt:lpstr>Introduction</vt:lpstr>
      <vt:lpstr>Application Lifecycle Management</vt:lpstr>
      <vt:lpstr>Typical Activities</vt:lpstr>
      <vt:lpstr>Windows Azure Environment Concepts</vt:lpstr>
      <vt:lpstr>Typical Environments</vt:lpstr>
      <vt:lpstr>Build</vt:lpstr>
      <vt:lpstr>Build and Deployment Overview</vt:lpstr>
      <vt:lpstr>Build: Continuous Integration</vt:lpstr>
      <vt:lpstr>Build: Daily Build</vt:lpstr>
      <vt:lpstr>Build Approaches</vt:lpstr>
      <vt:lpstr>Build: Update Configuration</vt:lpstr>
      <vt:lpstr>Build: Update Configuration</vt:lpstr>
      <vt:lpstr>Build: Create the deployment package</vt:lpstr>
      <vt:lpstr>Deployment</vt:lpstr>
      <vt:lpstr>Deploy: To the Cloud </vt:lpstr>
      <vt:lpstr>Deploy: To the Cloud </vt:lpstr>
      <vt:lpstr>Deploy: WebDeploy?</vt:lpstr>
      <vt:lpstr>Example: Targets in .ccproj project file</vt:lpstr>
      <vt:lpstr>Example: Deployment Script</vt:lpstr>
      <vt:lpstr>Example: Build Definition</vt:lpstr>
      <vt:lpstr>Deploy: To the Compute Emulator</vt:lpstr>
      <vt:lpstr>Deploy: To SQL Azure</vt:lpstr>
      <vt:lpstr>Testing</vt:lpstr>
      <vt:lpstr>Functional Test: In the Cloud </vt:lpstr>
      <vt:lpstr>Load Test: Key Decisions</vt:lpstr>
      <vt:lpstr>Visual Studio Load Testing from the Cloud</vt:lpstr>
      <vt:lpstr>Visual Studio Load Testing from the Cloud</vt:lpstr>
      <vt:lpstr>Load Test: From the Outside</vt:lpstr>
      <vt:lpstr>Operations</vt:lpstr>
      <vt:lpstr>Operations for Cloud Applications</vt:lpstr>
      <vt:lpstr>Monitor</vt:lpstr>
      <vt:lpstr>Monitor: Diagnostics</vt:lpstr>
      <vt:lpstr>System Center Operations Manager</vt:lpstr>
      <vt:lpstr>Cerebrata Azure Diagnostics Manager</vt:lpstr>
      <vt:lpstr>Manage: Authentication</vt:lpstr>
      <vt:lpstr>Windows Azure Platform Management Tool</vt:lpstr>
      <vt:lpstr>Manage: Scaling</vt:lpstr>
      <vt:lpstr>Resource-based Autoscaling </vt:lpstr>
      <vt:lpstr>Summary</vt:lpstr>
      <vt:lpstr>Question &amp; Answer Session</vt:lpstr>
      <vt:lpstr>Complete an Evaluation online and enter to WIN these prizes!</vt:lpstr>
      <vt:lpstr>PowerPoint Presentation</vt:lpstr>
      <vt:lpstr>PowerPoint Template Subtitle color</vt:lpstr>
      <vt:lpstr>PowerPoint Guidelines</vt:lpstr>
      <vt:lpstr>Slide for Showing Software Code</vt:lpstr>
      <vt:lpstr>Table Format</vt:lpstr>
      <vt:lpstr>Bar Chart Example</vt:lpstr>
      <vt:lpstr>Pie Chart Example</vt:lpstr>
      <vt:lpstr>Question &amp; Answer Session</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274</cp:revision>
  <dcterms:created xsi:type="dcterms:W3CDTF">2011-04-01T05:55:34Z</dcterms:created>
  <dcterms:modified xsi:type="dcterms:W3CDTF">2011-09-01T04:03:22Z</dcterms:modified>
</cp:coreProperties>
</file>